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85" r:id="rId3"/>
    <p:sldId id="286" r:id="rId4"/>
    <p:sldId id="302" r:id="rId5"/>
    <p:sldId id="303" r:id="rId6"/>
    <p:sldId id="288" r:id="rId7"/>
    <p:sldId id="289" r:id="rId8"/>
    <p:sldId id="290" r:id="rId9"/>
    <p:sldId id="292" r:id="rId10"/>
    <p:sldId id="291" r:id="rId11"/>
    <p:sldId id="296" r:id="rId12"/>
    <p:sldId id="294" r:id="rId13"/>
    <p:sldId id="297" r:id="rId14"/>
    <p:sldId id="298" r:id="rId15"/>
    <p:sldId id="293" r:id="rId16"/>
    <p:sldId id="301" r:id="rId17"/>
    <p:sldId id="259" r:id="rId18"/>
    <p:sldId id="284" r:id="rId19"/>
    <p:sldId id="287" r:id="rId20"/>
    <p:sldId id="257" r:id="rId21"/>
    <p:sldId id="258" r:id="rId22"/>
    <p:sldId id="261" r:id="rId23"/>
    <p:sldId id="262" r:id="rId24"/>
    <p:sldId id="263" r:id="rId25"/>
    <p:sldId id="264" r:id="rId26"/>
    <p:sldId id="265" r:id="rId27"/>
    <p:sldId id="266" r:id="rId28"/>
    <p:sldId id="267" r:id="rId29"/>
    <p:sldId id="268" r:id="rId30"/>
    <p:sldId id="269" r:id="rId31"/>
    <p:sldId id="270" r:id="rId32"/>
    <p:sldId id="274" r:id="rId33"/>
    <p:sldId id="275" r:id="rId34"/>
    <p:sldId id="276" r:id="rId35"/>
    <p:sldId id="277" r:id="rId36"/>
    <p:sldId id="278" r:id="rId37"/>
    <p:sldId id="279" r:id="rId38"/>
  </p:sldIdLst>
  <p:sldSz cx="12192000" cy="6858000"/>
  <p:notesSz cx="6858000" cy="9144000"/>
  <p:embeddedFontLst>
    <p:embeddedFont>
      <p:font typeface="Malgun Gothic" panose="020B0503020000020004" pitchFamily="34" charset="-127"/>
      <p:regular r:id="rId40"/>
      <p:bold r:id="rId41"/>
    </p:embeddedFont>
    <p:embeddedFont>
      <p:font typeface="Montserrat Light" panose="00000400000000000000" pitchFamily="2" charset="0"/>
      <p:regular r:id="rId42"/>
      <p:bold r:id="rId43"/>
      <p:italic r:id="rId44"/>
      <p:boldItalic r:id="rId45"/>
    </p:embeddedFont>
    <p:embeddedFont>
      <p:font typeface="Montserrat SemiBold" panose="000007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g4InT5+3oMX+5QDjXFwCBgh9hy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B53EA7-4492-4C05-99B0-7CC3CB0B2381}" v="2" dt="2024-04-16T16:43:48.017"/>
    <p1510:client id="{53707C87-5246-4F49-92BF-B423FDCF1F62}" v="1860" dt="2024-04-16T16:42:03.293"/>
    <p1510:client id="{BF7A61DD-89BE-4EB4-BC67-43E82C81B836}" v="1745" dt="2024-04-16T18:17:39.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customschemas.google.com/relationships/presentationmetadata" Target="metadata"/><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‹nº›</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6713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8562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044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148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3973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4611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1421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3016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0112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7370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16998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8" name="Google Shape;64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7" name="Google Shape;65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5" name="Google Shape;66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3" name="Google Shape;67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5" name="Google Shape;77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8278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8004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2435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3318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6321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856019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PTMON title">
  <p:cSld name="PPTMON title">
    <p:spTree>
      <p:nvGrpSpPr>
        <p:cNvPr id="1" name="Shape 10"/>
        <p:cNvGrpSpPr/>
        <p:nvPr/>
      </p:nvGrpSpPr>
      <p:grpSpPr>
        <a:xfrm>
          <a:off x="0" y="0"/>
          <a:ext cx="0" cy="0"/>
          <a:chOff x="0" y="0"/>
          <a:chExt cx="0" cy="0"/>
        </a:xfrm>
      </p:grpSpPr>
      <p:pic>
        <p:nvPicPr>
          <p:cNvPr id="11" name="Google Shape;11;p30"/>
          <p:cNvPicPr preferRelativeResize="0"/>
          <p:nvPr/>
        </p:nvPicPr>
        <p:blipFill rotWithShape="1">
          <a:blip r:embed="rId2">
            <a:alphaModFix/>
          </a:blip>
          <a:srcRect/>
          <a:stretch/>
        </p:blipFill>
        <p:spPr>
          <a:xfrm flipH="1">
            <a:off x="8293100" y="4485444"/>
            <a:ext cx="3898900" cy="2372556"/>
          </a:xfrm>
          <a:prstGeom prst="rect">
            <a:avLst/>
          </a:prstGeom>
          <a:noFill/>
          <a:ln>
            <a:noFill/>
          </a:ln>
        </p:spPr>
      </p:pic>
      <p:sp>
        <p:nvSpPr>
          <p:cNvPr id="12" name="Google Shape;12;p30"/>
          <p:cNvSpPr/>
          <p:nvPr/>
        </p:nvSpPr>
        <p:spPr>
          <a:xfrm>
            <a:off x="5328285" y="-5715"/>
            <a:ext cx="6865620" cy="6865620"/>
          </a:xfrm>
          <a:custGeom>
            <a:avLst/>
            <a:gdLst/>
            <a:ahLst/>
            <a:cxnLst/>
            <a:rect l="l" t="t" r="r" b="b"/>
            <a:pathLst>
              <a:path w="6865620" h="6865620" extrusionOk="0">
                <a:moveTo>
                  <a:pt x="6814185" y="5715"/>
                </a:moveTo>
                <a:lnTo>
                  <a:pt x="6800850" y="5715"/>
                </a:lnTo>
                <a:lnTo>
                  <a:pt x="6845503" y="31471"/>
                </a:lnTo>
                <a:lnTo>
                  <a:pt x="6724574" y="101270"/>
                </a:lnTo>
                <a:lnTo>
                  <a:pt x="6600216" y="29489"/>
                </a:lnTo>
                <a:lnTo>
                  <a:pt x="6641364" y="5715"/>
                </a:lnTo>
                <a:lnTo>
                  <a:pt x="6628029" y="5715"/>
                </a:lnTo>
                <a:lnTo>
                  <a:pt x="6593510" y="25679"/>
                </a:lnTo>
                <a:lnTo>
                  <a:pt x="6558992" y="5715"/>
                </a:lnTo>
                <a:lnTo>
                  <a:pt x="6545657" y="5715"/>
                </a:lnTo>
                <a:lnTo>
                  <a:pt x="6586881" y="29489"/>
                </a:lnTo>
                <a:lnTo>
                  <a:pt x="6472428" y="95555"/>
                </a:lnTo>
                <a:lnTo>
                  <a:pt x="6361405" y="31471"/>
                </a:lnTo>
                <a:lnTo>
                  <a:pt x="6405982" y="5715"/>
                </a:lnTo>
                <a:lnTo>
                  <a:pt x="6392647" y="5715"/>
                </a:lnTo>
                <a:lnTo>
                  <a:pt x="6354699" y="27661"/>
                </a:lnTo>
                <a:lnTo>
                  <a:pt x="6316751" y="5715"/>
                </a:lnTo>
                <a:lnTo>
                  <a:pt x="6303416" y="5715"/>
                </a:lnTo>
                <a:lnTo>
                  <a:pt x="6348070" y="31471"/>
                </a:lnTo>
                <a:lnTo>
                  <a:pt x="6227141" y="101270"/>
                </a:lnTo>
                <a:lnTo>
                  <a:pt x="6102782" y="29489"/>
                </a:lnTo>
                <a:lnTo>
                  <a:pt x="6143854" y="5715"/>
                </a:lnTo>
                <a:lnTo>
                  <a:pt x="6130519" y="5715"/>
                </a:lnTo>
                <a:lnTo>
                  <a:pt x="6096000" y="25679"/>
                </a:lnTo>
                <a:lnTo>
                  <a:pt x="6061481" y="5715"/>
                </a:lnTo>
                <a:lnTo>
                  <a:pt x="6048146" y="5715"/>
                </a:lnTo>
                <a:lnTo>
                  <a:pt x="6089371" y="29489"/>
                </a:lnTo>
                <a:lnTo>
                  <a:pt x="5974918" y="95555"/>
                </a:lnTo>
                <a:lnTo>
                  <a:pt x="5863895" y="31471"/>
                </a:lnTo>
                <a:lnTo>
                  <a:pt x="5908548" y="5715"/>
                </a:lnTo>
                <a:lnTo>
                  <a:pt x="5895213" y="5715"/>
                </a:lnTo>
                <a:lnTo>
                  <a:pt x="5857266" y="27661"/>
                </a:lnTo>
                <a:lnTo>
                  <a:pt x="5819242" y="5715"/>
                </a:lnTo>
                <a:lnTo>
                  <a:pt x="5805907" y="5715"/>
                </a:lnTo>
                <a:lnTo>
                  <a:pt x="5850560" y="31471"/>
                </a:lnTo>
                <a:lnTo>
                  <a:pt x="5729631" y="101270"/>
                </a:lnTo>
                <a:lnTo>
                  <a:pt x="5605272" y="29489"/>
                </a:lnTo>
                <a:lnTo>
                  <a:pt x="5646420" y="5715"/>
                </a:lnTo>
                <a:lnTo>
                  <a:pt x="5633085" y="5715"/>
                </a:lnTo>
                <a:lnTo>
                  <a:pt x="5598566" y="25679"/>
                </a:lnTo>
                <a:lnTo>
                  <a:pt x="5563972" y="5715"/>
                </a:lnTo>
                <a:lnTo>
                  <a:pt x="5550637" y="5715"/>
                </a:lnTo>
                <a:lnTo>
                  <a:pt x="5591861" y="29489"/>
                </a:lnTo>
                <a:lnTo>
                  <a:pt x="5477409" y="95555"/>
                </a:lnTo>
                <a:lnTo>
                  <a:pt x="5366385" y="31471"/>
                </a:lnTo>
                <a:lnTo>
                  <a:pt x="5411038" y="5715"/>
                </a:lnTo>
                <a:lnTo>
                  <a:pt x="5397703" y="5715"/>
                </a:lnTo>
                <a:lnTo>
                  <a:pt x="5359756" y="27661"/>
                </a:lnTo>
                <a:lnTo>
                  <a:pt x="5321732" y="5715"/>
                </a:lnTo>
                <a:lnTo>
                  <a:pt x="5308397" y="5715"/>
                </a:lnTo>
                <a:lnTo>
                  <a:pt x="5353050" y="31471"/>
                </a:lnTo>
                <a:lnTo>
                  <a:pt x="5232121" y="101270"/>
                </a:lnTo>
                <a:lnTo>
                  <a:pt x="5107762" y="29489"/>
                </a:lnTo>
                <a:lnTo>
                  <a:pt x="5148911" y="5715"/>
                </a:lnTo>
                <a:lnTo>
                  <a:pt x="5135576" y="5715"/>
                </a:lnTo>
                <a:lnTo>
                  <a:pt x="5101057" y="25679"/>
                </a:lnTo>
                <a:lnTo>
                  <a:pt x="5066538" y="5715"/>
                </a:lnTo>
                <a:lnTo>
                  <a:pt x="5053203" y="5715"/>
                </a:lnTo>
                <a:lnTo>
                  <a:pt x="5094427" y="29489"/>
                </a:lnTo>
                <a:lnTo>
                  <a:pt x="4979975" y="95555"/>
                </a:lnTo>
                <a:lnTo>
                  <a:pt x="4868951" y="31471"/>
                </a:lnTo>
                <a:lnTo>
                  <a:pt x="4913529" y="5715"/>
                </a:lnTo>
                <a:lnTo>
                  <a:pt x="4900194" y="5715"/>
                </a:lnTo>
                <a:lnTo>
                  <a:pt x="4862246" y="27661"/>
                </a:lnTo>
                <a:lnTo>
                  <a:pt x="4824298" y="5715"/>
                </a:lnTo>
                <a:lnTo>
                  <a:pt x="4810963" y="5715"/>
                </a:lnTo>
                <a:lnTo>
                  <a:pt x="4855616" y="31471"/>
                </a:lnTo>
                <a:lnTo>
                  <a:pt x="4734687" y="101270"/>
                </a:lnTo>
                <a:lnTo>
                  <a:pt x="4610329" y="29489"/>
                </a:lnTo>
                <a:lnTo>
                  <a:pt x="4651477" y="5715"/>
                </a:lnTo>
                <a:lnTo>
                  <a:pt x="4638142" y="5715"/>
                </a:lnTo>
                <a:lnTo>
                  <a:pt x="4603623" y="25679"/>
                </a:lnTo>
                <a:lnTo>
                  <a:pt x="4569028" y="5715"/>
                </a:lnTo>
                <a:lnTo>
                  <a:pt x="4555693" y="5715"/>
                </a:lnTo>
                <a:lnTo>
                  <a:pt x="4596918" y="29489"/>
                </a:lnTo>
                <a:lnTo>
                  <a:pt x="4482465" y="95555"/>
                </a:lnTo>
                <a:lnTo>
                  <a:pt x="4371442" y="31471"/>
                </a:lnTo>
                <a:lnTo>
                  <a:pt x="4416095" y="5715"/>
                </a:lnTo>
                <a:lnTo>
                  <a:pt x="4402760" y="5715"/>
                </a:lnTo>
                <a:lnTo>
                  <a:pt x="4364812" y="27661"/>
                </a:lnTo>
                <a:lnTo>
                  <a:pt x="4326789" y="5715"/>
                </a:lnTo>
                <a:lnTo>
                  <a:pt x="4313454" y="5715"/>
                </a:lnTo>
                <a:lnTo>
                  <a:pt x="4358107" y="31471"/>
                </a:lnTo>
                <a:lnTo>
                  <a:pt x="4237177" y="101270"/>
                </a:lnTo>
                <a:lnTo>
                  <a:pt x="4112819" y="29489"/>
                </a:lnTo>
                <a:lnTo>
                  <a:pt x="4153967" y="5715"/>
                </a:lnTo>
                <a:lnTo>
                  <a:pt x="4140632" y="5715"/>
                </a:lnTo>
                <a:lnTo>
                  <a:pt x="4106113" y="25679"/>
                </a:lnTo>
                <a:lnTo>
                  <a:pt x="4071519" y="5715"/>
                </a:lnTo>
                <a:lnTo>
                  <a:pt x="4058184" y="5715"/>
                </a:lnTo>
                <a:lnTo>
                  <a:pt x="4099408" y="29489"/>
                </a:lnTo>
                <a:lnTo>
                  <a:pt x="3984955" y="95555"/>
                </a:lnTo>
                <a:lnTo>
                  <a:pt x="3873932" y="31471"/>
                </a:lnTo>
                <a:lnTo>
                  <a:pt x="3918585" y="5715"/>
                </a:lnTo>
                <a:lnTo>
                  <a:pt x="3905250" y="5715"/>
                </a:lnTo>
                <a:lnTo>
                  <a:pt x="3867302" y="27661"/>
                </a:lnTo>
                <a:lnTo>
                  <a:pt x="3829355" y="5715"/>
                </a:lnTo>
                <a:lnTo>
                  <a:pt x="3816020" y="5715"/>
                </a:lnTo>
                <a:lnTo>
                  <a:pt x="3860673" y="31471"/>
                </a:lnTo>
                <a:lnTo>
                  <a:pt x="3739744" y="101270"/>
                </a:lnTo>
                <a:lnTo>
                  <a:pt x="3615309" y="29489"/>
                </a:lnTo>
                <a:lnTo>
                  <a:pt x="3656457" y="5715"/>
                </a:lnTo>
                <a:lnTo>
                  <a:pt x="3643122" y="5715"/>
                </a:lnTo>
                <a:lnTo>
                  <a:pt x="3608604" y="25679"/>
                </a:lnTo>
                <a:lnTo>
                  <a:pt x="3574085" y="5715"/>
                </a:lnTo>
                <a:lnTo>
                  <a:pt x="3560750" y="5715"/>
                </a:lnTo>
                <a:lnTo>
                  <a:pt x="3601974" y="29489"/>
                </a:lnTo>
                <a:lnTo>
                  <a:pt x="3487522" y="95555"/>
                </a:lnTo>
                <a:lnTo>
                  <a:pt x="3376498" y="31471"/>
                </a:lnTo>
                <a:lnTo>
                  <a:pt x="3421152" y="5715"/>
                </a:lnTo>
                <a:lnTo>
                  <a:pt x="3407817" y="5715"/>
                </a:lnTo>
                <a:lnTo>
                  <a:pt x="3369869" y="27661"/>
                </a:lnTo>
                <a:lnTo>
                  <a:pt x="3331845" y="5715"/>
                </a:lnTo>
                <a:lnTo>
                  <a:pt x="3318510" y="5715"/>
                </a:lnTo>
                <a:lnTo>
                  <a:pt x="3363163" y="31471"/>
                </a:lnTo>
                <a:lnTo>
                  <a:pt x="3242234" y="101270"/>
                </a:lnTo>
                <a:lnTo>
                  <a:pt x="3117876" y="29489"/>
                </a:lnTo>
                <a:lnTo>
                  <a:pt x="3159024" y="5715"/>
                </a:lnTo>
                <a:lnTo>
                  <a:pt x="3145689" y="5715"/>
                </a:lnTo>
                <a:lnTo>
                  <a:pt x="3111170" y="25679"/>
                </a:lnTo>
                <a:lnTo>
                  <a:pt x="3076575" y="5715"/>
                </a:lnTo>
                <a:lnTo>
                  <a:pt x="3063240" y="5715"/>
                </a:lnTo>
                <a:lnTo>
                  <a:pt x="3104464" y="29489"/>
                </a:lnTo>
                <a:lnTo>
                  <a:pt x="2990012" y="95555"/>
                </a:lnTo>
                <a:lnTo>
                  <a:pt x="2878989" y="31471"/>
                </a:lnTo>
                <a:lnTo>
                  <a:pt x="2923642" y="5715"/>
                </a:lnTo>
                <a:lnTo>
                  <a:pt x="2910307" y="5715"/>
                </a:lnTo>
                <a:lnTo>
                  <a:pt x="2872359" y="27661"/>
                </a:lnTo>
                <a:lnTo>
                  <a:pt x="2834412" y="5715"/>
                </a:lnTo>
                <a:lnTo>
                  <a:pt x="2821077" y="5715"/>
                </a:lnTo>
                <a:lnTo>
                  <a:pt x="2865730" y="31471"/>
                </a:lnTo>
                <a:lnTo>
                  <a:pt x="2744800" y="101270"/>
                </a:lnTo>
                <a:lnTo>
                  <a:pt x="2620442" y="29489"/>
                </a:lnTo>
                <a:lnTo>
                  <a:pt x="2661514" y="5715"/>
                </a:lnTo>
                <a:lnTo>
                  <a:pt x="2648179" y="5715"/>
                </a:lnTo>
                <a:lnTo>
                  <a:pt x="2613660" y="25679"/>
                </a:lnTo>
                <a:lnTo>
                  <a:pt x="2579142" y="5715"/>
                </a:lnTo>
                <a:lnTo>
                  <a:pt x="2565807" y="5715"/>
                </a:lnTo>
                <a:lnTo>
                  <a:pt x="2607031" y="29489"/>
                </a:lnTo>
                <a:lnTo>
                  <a:pt x="2492578" y="95555"/>
                </a:lnTo>
                <a:lnTo>
                  <a:pt x="2381555" y="31471"/>
                </a:lnTo>
                <a:lnTo>
                  <a:pt x="2426132" y="5715"/>
                </a:lnTo>
                <a:lnTo>
                  <a:pt x="2412797" y="5715"/>
                </a:lnTo>
                <a:lnTo>
                  <a:pt x="2374849" y="27661"/>
                </a:lnTo>
                <a:lnTo>
                  <a:pt x="2336902" y="5715"/>
                </a:lnTo>
                <a:lnTo>
                  <a:pt x="2323567" y="5715"/>
                </a:lnTo>
                <a:lnTo>
                  <a:pt x="2368220" y="31471"/>
                </a:lnTo>
                <a:lnTo>
                  <a:pt x="2247291" y="101270"/>
                </a:lnTo>
                <a:lnTo>
                  <a:pt x="2122932" y="29489"/>
                </a:lnTo>
                <a:lnTo>
                  <a:pt x="2164080" y="5715"/>
                </a:lnTo>
                <a:lnTo>
                  <a:pt x="2150745" y="5715"/>
                </a:lnTo>
                <a:lnTo>
                  <a:pt x="2116227" y="25679"/>
                </a:lnTo>
                <a:lnTo>
                  <a:pt x="2081632" y="5715"/>
                </a:lnTo>
                <a:lnTo>
                  <a:pt x="2068297" y="5715"/>
                </a:lnTo>
                <a:lnTo>
                  <a:pt x="2109521" y="29489"/>
                </a:lnTo>
                <a:lnTo>
                  <a:pt x="1995069" y="95555"/>
                </a:lnTo>
                <a:lnTo>
                  <a:pt x="1884045" y="31471"/>
                </a:lnTo>
                <a:lnTo>
                  <a:pt x="1928698" y="5715"/>
                </a:lnTo>
                <a:lnTo>
                  <a:pt x="1915363" y="5715"/>
                </a:lnTo>
                <a:lnTo>
                  <a:pt x="1877416" y="27661"/>
                </a:lnTo>
                <a:lnTo>
                  <a:pt x="1839392" y="5715"/>
                </a:lnTo>
                <a:lnTo>
                  <a:pt x="1826057" y="5715"/>
                </a:lnTo>
                <a:lnTo>
                  <a:pt x="1870710" y="31471"/>
                </a:lnTo>
                <a:lnTo>
                  <a:pt x="1749781" y="101270"/>
                </a:lnTo>
                <a:lnTo>
                  <a:pt x="1625422" y="29489"/>
                </a:lnTo>
                <a:lnTo>
                  <a:pt x="1666570" y="5715"/>
                </a:lnTo>
                <a:lnTo>
                  <a:pt x="1653235" y="5715"/>
                </a:lnTo>
                <a:lnTo>
                  <a:pt x="1618717" y="25679"/>
                </a:lnTo>
                <a:lnTo>
                  <a:pt x="1584122" y="5715"/>
                </a:lnTo>
                <a:lnTo>
                  <a:pt x="1570787" y="5715"/>
                </a:lnTo>
                <a:lnTo>
                  <a:pt x="1612011" y="29489"/>
                </a:lnTo>
                <a:lnTo>
                  <a:pt x="1497559" y="95555"/>
                </a:lnTo>
                <a:lnTo>
                  <a:pt x="1386535" y="31471"/>
                </a:lnTo>
                <a:lnTo>
                  <a:pt x="1431189" y="5715"/>
                </a:lnTo>
                <a:lnTo>
                  <a:pt x="1417854" y="5715"/>
                </a:lnTo>
                <a:lnTo>
                  <a:pt x="1379906" y="27661"/>
                </a:lnTo>
                <a:lnTo>
                  <a:pt x="1341958" y="5715"/>
                </a:lnTo>
                <a:lnTo>
                  <a:pt x="1328623" y="5715"/>
                </a:lnTo>
                <a:lnTo>
                  <a:pt x="1373276" y="31471"/>
                </a:lnTo>
                <a:lnTo>
                  <a:pt x="1252347" y="101270"/>
                </a:lnTo>
                <a:lnTo>
                  <a:pt x="1127989" y="29489"/>
                </a:lnTo>
                <a:lnTo>
                  <a:pt x="1169060" y="5715"/>
                </a:lnTo>
                <a:lnTo>
                  <a:pt x="1155725" y="5715"/>
                </a:lnTo>
                <a:lnTo>
                  <a:pt x="1121207" y="25679"/>
                </a:lnTo>
                <a:lnTo>
                  <a:pt x="1086688" y="5715"/>
                </a:lnTo>
                <a:lnTo>
                  <a:pt x="1073353" y="5715"/>
                </a:lnTo>
                <a:lnTo>
                  <a:pt x="1114577" y="29489"/>
                </a:lnTo>
                <a:lnTo>
                  <a:pt x="1000125" y="95555"/>
                </a:lnTo>
                <a:lnTo>
                  <a:pt x="889102" y="31471"/>
                </a:lnTo>
                <a:lnTo>
                  <a:pt x="933679" y="5715"/>
                </a:lnTo>
                <a:lnTo>
                  <a:pt x="920344" y="5715"/>
                </a:lnTo>
                <a:lnTo>
                  <a:pt x="882396" y="27661"/>
                </a:lnTo>
                <a:lnTo>
                  <a:pt x="844448" y="5715"/>
                </a:lnTo>
                <a:lnTo>
                  <a:pt x="831113" y="5715"/>
                </a:lnTo>
                <a:lnTo>
                  <a:pt x="875767" y="31471"/>
                </a:lnTo>
                <a:lnTo>
                  <a:pt x="754761" y="101346"/>
                </a:lnTo>
                <a:lnTo>
                  <a:pt x="630403" y="29489"/>
                </a:lnTo>
                <a:lnTo>
                  <a:pt x="671627" y="5715"/>
                </a:lnTo>
                <a:lnTo>
                  <a:pt x="658292" y="5715"/>
                </a:lnTo>
                <a:lnTo>
                  <a:pt x="623697" y="25679"/>
                </a:lnTo>
                <a:lnTo>
                  <a:pt x="589178" y="5715"/>
                </a:lnTo>
                <a:lnTo>
                  <a:pt x="575843" y="5715"/>
                </a:lnTo>
                <a:lnTo>
                  <a:pt x="617068" y="29489"/>
                </a:lnTo>
                <a:lnTo>
                  <a:pt x="502615" y="95555"/>
                </a:lnTo>
                <a:lnTo>
                  <a:pt x="391592" y="31471"/>
                </a:lnTo>
                <a:lnTo>
                  <a:pt x="436245" y="5715"/>
                </a:lnTo>
                <a:lnTo>
                  <a:pt x="422910" y="5715"/>
                </a:lnTo>
                <a:lnTo>
                  <a:pt x="384962" y="27661"/>
                </a:lnTo>
                <a:lnTo>
                  <a:pt x="346939" y="5715"/>
                </a:lnTo>
                <a:lnTo>
                  <a:pt x="333604" y="5715"/>
                </a:lnTo>
                <a:lnTo>
                  <a:pt x="378257" y="31471"/>
                </a:lnTo>
                <a:lnTo>
                  <a:pt x="257327" y="101270"/>
                </a:lnTo>
                <a:lnTo>
                  <a:pt x="132893" y="29489"/>
                </a:lnTo>
                <a:lnTo>
                  <a:pt x="174117" y="5715"/>
                </a:lnTo>
                <a:lnTo>
                  <a:pt x="160782" y="5715"/>
                </a:lnTo>
                <a:lnTo>
                  <a:pt x="126263" y="25679"/>
                </a:lnTo>
                <a:lnTo>
                  <a:pt x="91745" y="5715"/>
                </a:lnTo>
                <a:lnTo>
                  <a:pt x="78334" y="5715"/>
                </a:lnTo>
                <a:lnTo>
                  <a:pt x="119558" y="29489"/>
                </a:lnTo>
                <a:lnTo>
                  <a:pt x="5715" y="95250"/>
                </a:lnTo>
                <a:lnTo>
                  <a:pt x="5715" y="103632"/>
                </a:lnTo>
                <a:lnTo>
                  <a:pt x="129464" y="175108"/>
                </a:lnTo>
                <a:lnTo>
                  <a:pt x="8534" y="244907"/>
                </a:lnTo>
                <a:lnTo>
                  <a:pt x="5715" y="243307"/>
                </a:lnTo>
                <a:lnTo>
                  <a:pt x="5715" y="254279"/>
                </a:lnTo>
                <a:lnTo>
                  <a:pt x="8534" y="252679"/>
                </a:lnTo>
                <a:lnTo>
                  <a:pt x="119558" y="316763"/>
                </a:lnTo>
                <a:lnTo>
                  <a:pt x="5715" y="382448"/>
                </a:lnTo>
                <a:lnTo>
                  <a:pt x="5715" y="390830"/>
                </a:lnTo>
                <a:lnTo>
                  <a:pt x="129540" y="462305"/>
                </a:lnTo>
                <a:lnTo>
                  <a:pt x="8534" y="532181"/>
                </a:lnTo>
                <a:lnTo>
                  <a:pt x="5715" y="530504"/>
                </a:lnTo>
                <a:lnTo>
                  <a:pt x="5715" y="541477"/>
                </a:lnTo>
                <a:lnTo>
                  <a:pt x="8534" y="539877"/>
                </a:lnTo>
                <a:lnTo>
                  <a:pt x="119558" y="603961"/>
                </a:lnTo>
                <a:lnTo>
                  <a:pt x="5715" y="669722"/>
                </a:lnTo>
                <a:lnTo>
                  <a:pt x="5715" y="678104"/>
                </a:lnTo>
                <a:lnTo>
                  <a:pt x="129540" y="749579"/>
                </a:lnTo>
                <a:lnTo>
                  <a:pt x="8611" y="819379"/>
                </a:lnTo>
                <a:lnTo>
                  <a:pt x="5715" y="817702"/>
                </a:lnTo>
                <a:lnTo>
                  <a:pt x="5715" y="828675"/>
                </a:lnTo>
                <a:lnTo>
                  <a:pt x="8534" y="826999"/>
                </a:lnTo>
                <a:lnTo>
                  <a:pt x="119558" y="891083"/>
                </a:lnTo>
                <a:lnTo>
                  <a:pt x="5715" y="956920"/>
                </a:lnTo>
                <a:lnTo>
                  <a:pt x="5715" y="965302"/>
                </a:lnTo>
                <a:lnTo>
                  <a:pt x="129540" y="1036777"/>
                </a:lnTo>
                <a:lnTo>
                  <a:pt x="8611" y="1106576"/>
                </a:lnTo>
                <a:lnTo>
                  <a:pt x="5715" y="1104976"/>
                </a:lnTo>
                <a:lnTo>
                  <a:pt x="5715" y="1115949"/>
                </a:lnTo>
                <a:lnTo>
                  <a:pt x="8534" y="1114273"/>
                </a:lnTo>
                <a:lnTo>
                  <a:pt x="119558" y="1178357"/>
                </a:lnTo>
                <a:lnTo>
                  <a:pt x="5715" y="1244117"/>
                </a:lnTo>
                <a:lnTo>
                  <a:pt x="5715" y="1252499"/>
                </a:lnTo>
                <a:lnTo>
                  <a:pt x="129540" y="1323975"/>
                </a:lnTo>
                <a:lnTo>
                  <a:pt x="8611" y="1393774"/>
                </a:lnTo>
                <a:lnTo>
                  <a:pt x="5715" y="1392174"/>
                </a:lnTo>
                <a:lnTo>
                  <a:pt x="5715" y="1403147"/>
                </a:lnTo>
                <a:lnTo>
                  <a:pt x="8534" y="1401547"/>
                </a:lnTo>
                <a:lnTo>
                  <a:pt x="119558" y="1465631"/>
                </a:lnTo>
                <a:lnTo>
                  <a:pt x="5715" y="1531391"/>
                </a:lnTo>
                <a:lnTo>
                  <a:pt x="5715" y="1539774"/>
                </a:lnTo>
                <a:lnTo>
                  <a:pt x="129540" y="1611249"/>
                </a:lnTo>
                <a:lnTo>
                  <a:pt x="8611" y="1681048"/>
                </a:lnTo>
                <a:lnTo>
                  <a:pt x="5715" y="1679372"/>
                </a:lnTo>
                <a:lnTo>
                  <a:pt x="5715" y="1690345"/>
                </a:lnTo>
                <a:lnTo>
                  <a:pt x="8534" y="1688668"/>
                </a:lnTo>
                <a:lnTo>
                  <a:pt x="119558" y="1752752"/>
                </a:lnTo>
                <a:lnTo>
                  <a:pt x="5715" y="1818589"/>
                </a:lnTo>
                <a:lnTo>
                  <a:pt x="5715" y="1826971"/>
                </a:lnTo>
                <a:lnTo>
                  <a:pt x="129540" y="1898447"/>
                </a:lnTo>
                <a:lnTo>
                  <a:pt x="8611" y="1968246"/>
                </a:lnTo>
                <a:lnTo>
                  <a:pt x="5715" y="1966646"/>
                </a:lnTo>
                <a:lnTo>
                  <a:pt x="5715" y="1977619"/>
                </a:lnTo>
                <a:lnTo>
                  <a:pt x="8534" y="1975942"/>
                </a:lnTo>
                <a:lnTo>
                  <a:pt x="119558" y="2040026"/>
                </a:lnTo>
                <a:lnTo>
                  <a:pt x="5715" y="2105787"/>
                </a:lnTo>
                <a:lnTo>
                  <a:pt x="5715" y="2114169"/>
                </a:lnTo>
                <a:lnTo>
                  <a:pt x="129540" y="2185645"/>
                </a:lnTo>
                <a:lnTo>
                  <a:pt x="8611" y="2255444"/>
                </a:lnTo>
                <a:lnTo>
                  <a:pt x="5715" y="2253844"/>
                </a:lnTo>
                <a:lnTo>
                  <a:pt x="5715" y="2264817"/>
                </a:lnTo>
                <a:lnTo>
                  <a:pt x="8534" y="2263140"/>
                </a:lnTo>
                <a:lnTo>
                  <a:pt x="119558" y="2327224"/>
                </a:lnTo>
                <a:lnTo>
                  <a:pt x="5715" y="2393061"/>
                </a:lnTo>
                <a:lnTo>
                  <a:pt x="5715" y="2401443"/>
                </a:lnTo>
                <a:lnTo>
                  <a:pt x="129540" y="2472919"/>
                </a:lnTo>
                <a:lnTo>
                  <a:pt x="8611" y="2542718"/>
                </a:lnTo>
                <a:lnTo>
                  <a:pt x="5715" y="2541042"/>
                </a:lnTo>
                <a:lnTo>
                  <a:pt x="5715" y="2552014"/>
                </a:lnTo>
                <a:lnTo>
                  <a:pt x="8534" y="2550414"/>
                </a:lnTo>
                <a:lnTo>
                  <a:pt x="119558" y="2614498"/>
                </a:lnTo>
                <a:lnTo>
                  <a:pt x="5715" y="2680259"/>
                </a:lnTo>
                <a:lnTo>
                  <a:pt x="5715" y="2688641"/>
                </a:lnTo>
                <a:lnTo>
                  <a:pt x="129464" y="2760117"/>
                </a:lnTo>
                <a:lnTo>
                  <a:pt x="8534" y="2829916"/>
                </a:lnTo>
                <a:lnTo>
                  <a:pt x="5715" y="2828316"/>
                </a:lnTo>
                <a:lnTo>
                  <a:pt x="5715" y="2839288"/>
                </a:lnTo>
                <a:lnTo>
                  <a:pt x="8534" y="2837612"/>
                </a:lnTo>
                <a:lnTo>
                  <a:pt x="119558" y="2901696"/>
                </a:lnTo>
                <a:lnTo>
                  <a:pt x="5715" y="2967457"/>
                </a:lnTo>
                <a:lnTo>
                  <a:pt x="5715" y="2975839"/>
                </a:lnTo>
                <a:lnTo>
                  <a:pt x="129464" y="3047314"/>
                </a:lnTo>
                <a:lnTo>
                  <a:pt x="8534" y="3117114"/>
                </a:lnTo>
                <a:lnTo>
                  <a:pt x="5715" y="3115513"/>
                </a:lnTo>
                <a:lnTo>
                  <a:pt x="5715" y="3126486"/>
                </a:lnTo>
                <a:lnTo>
                  <a:pt x="8534" y="3124886"/>
                </a:lnTo>
                <a:lnTo>
                  <a:pt x="119558" y="3188970"/>
                </a:lnTo>
                <a:lnTo>
                  <a:pt x="5715" y="3254731"/>
                </a:lnTo>
                <a:lnTo>
                  <a:pt x="5715" y="3263113"/>
                </a:lnTo>
                <a:lnTo>
                  <a:pt x="129540" y="3334588"/>
                </a:lnTo>
                <a:lnTo>
                  <a:pt x="8611" y="3404387"/>
                </a:lnTo>
                <a:lnTo>
                  <a:pt x="5715" y="3402711"/>
                </a:lnTo>
                <a:lnTo>
                  <a:pt x="5715" y="3413684"/>
                </a:lnTo>
                <a:lnTo>
                  <a:pt x="8534" y="3412007"/>
                </a:lnTo>
                <a:lnTo>
                  <a:pt x="119558" y="3476092"/>
                </a:lnTo>
                <a:lnTo>
                  <a:pt x="5715" y="3541929"/>
                </a:lnTo>
                <a:lnTo>
                  <a:pt x="5715" y="3550311"/>
                </a:lnTo>
                <a:lnTo>
                  <a:pt x="129464" y="3621786"/>
                </a:lnTo>
                <a:lnTo>
                  <a:pt x="8534" y="3691585"/>
                </a:lnTo>
                <a:lnTo>
                  <a:pt x="5715" y="3689985"/>
                </a:lnTo>
                <a:lnTo>
                  <a:pt x="5715" y="3700958"/>
                </a:lnTo>
                <a:lnTo>
                  <a:pt x="8534" y="3699358"/>
                </a:lnTo>
                <a:lnTo>
                  <a:pt x="119558" y="3763442"/>
                </a:lnTo>
                <a:lnTo>
                  <a:pt x="5715" y="3829126"/>
                </a:lnTo>
                <a:lnTo>
                  <a:pt x="5715" y="3837508"/>
                </a:lnTo>
                <a:lnTo>
                  <a:pt x="129540" y="3908984"/>
                </a:lnTo>
                <a:lnTo>
                  <a:pt x="8611" y="3978783"/>
                </a:lnTo>
                <a:lnTo>
                  <a:pt x="5715" y="3977183"/>
                </a:lnTo>
                <a:lnTo>
                  <a:pt x="5715" y="3988156"/>
                </a:lnTo>
                <a:lnTo>
                  <a:pt x="8534" y="3986479"/>
                </a:lnTo>
                <a:lnTo>
                  <a:pt x="119558" y="4050564"/>
                </a:lnTo>
                <a:lnTo>
                  <a:pt x="5715" y="4116400"/>
                </a:lnTo>
                <a:lnTo>
                  <a:pt x="5715" y="4124782"/>
                </a:lnTo>
                <a:lnTo>
                  <a:pt x="129540" y="4196258"/>
                </a:lnTo>
                <a:lnTo>
                  <a:pt x="8534" y="4266057"/>
                </a:lnTo>
                <a:lnTo>
                  <a:pt x="5715" y="4264457"/>
                </a:lnTo>
                <a:lnTo>
                  <a:pt x="5715" y="4275430"/>
                </a:lnTo>
                <a:lnTo>
                  <a:pt x="8534" y="4273830"/>
                </a:lnTo>
                <a:lnTo>
                  <a:pt x="119558" y="4337914"/>
                </a:lnTo>
                <a:lnTo>
                  <a:pt x="5715" y="4403598"/>
                </a:lnTo>
                <a:lnTo>
                  <a:pt x="5715" y="4411980"/>
                </a:lnTo>
                <a:lnTo>
                  <a:pt x="129464" y="4483456"/>
                </a:lnTo>
                <a:lnTo>
                  <a:pt x="8534" y="4553255"/>
                </a:lnTo>
                <a:lnTo>
                  <a:pt x="5715" y="4551655"/>
                </a:lnTo>
                <a:lnTo>
                  <a:pt x="5715" y="4562628"/>
                </a:lnTo>
                <a:lnTo>
                  <a:pt x="8534" y="4560951"/>
                </a:lnTo>
                <a:lnTo>
                  <a:pt x="119558" y="4625036"/>
                </a:lnTo>
                <a:lnTo>
                  <a:pt x="5715" y="4690796"/>
                </a:lnTo>
                <a:lnTo>
                  <a:pt x="5715" y="4699178"/>
                </a:lnTo>
                <a:lnTo>
                  <a:pt x="129540" y="4770654"/>
                </a:lnTo>
                <a:lnTo>
                  <a:pt x="8611" y="4840453"/>
                </a:lnTo>
                <a:lnTo>
                  <a:pt x="5715" y="4838853"/>
                </a:lnTo>
                <a:lnTo>
                  <a:pt x="5715" y="4849826"/>
                </a:lnTo>
                <a:lnTo>
                  <a:pt x="8534" y="4848149"/>
                </a:lnTo>
                <a:lnTo>
                  <a:pt x="119558" y="4912233"/>
                </a:lnTo>
                <a:lnTo>
                  <a:pt x="5715" y="4978070"/>
                </a:lnTo>
                <a:lnTo>
                  <a:pt x="5715" y="4986452"/>
                </a:lnTo>
                <a:lnTo>
                  <a:pt x="129540" y="5057928"/>
                </a:lnTo>
                <a:lnTo>
                  <a:pt x="8611" y="5127727"/>
                </a:lnTo>
                <a:lnTo>
                  <a:pt x="5715" y="5126051"/>
                </a:lnTo>
                <a:lnTo>
                  <a:pt x="5715" y="5137023"/>
                </a:lnTo>
                <a:lnTo>
                  <a:pt x="8534" y="5135347"/>
                </a:lnTo>
                <a:lnTo>
                  <a:pt x="119558" y="5199431"/>
                </a:lnTo>
                <a:lnTo>
                  <a:pt x="5715" y="5265268"/>
                </a:lnTo>
                <a:lnTo>
                  <a:pt x="5715" y="5273650"/>
                </a:lnTo>
                <a:lnTo>
                  <a:pt x="129464" y="5345126"/>
                </a:lnTo>
                <a:lnTo>
                  <a:pt x="8534" y="5414925"/>
                </a:lnTo>
                <a:lnTo>
                  <a:pt x="5715" y="5413324"/>
                </a:lnTo>
                <a:lnTo>
                  <a:pt x="5715" y="5424297"/>
                </a:lnTo>
                <a:lnTo>
                  <a:pt x="8534" y="5422697"/>
                </a:lnTo>
                <a:lnTo>
                  <a:pt x="119558" y="5486781"/>
                </a:lnTo>
                <a:lnTo>
                  <a:pt x="5715" y="5552466"/>
                </a:lnTo>
                <a:lnTo>
                  <a:pt x="5715" y="5560848"/>
                </a:lnTo>
                <a:lnTo>
                  <a:pt x="129540" y="5632323"/>
                </a:lnTo>
                <a:lnTo>
                  <a:pt x="8611" y="5702122"/>
                </a:lnTo>
                <a:lnTo>
                  <a:pt x="5715" y="5700522"/>
                </a:lnTo>
                <a:lnTo>
                  <a:pt x="5715" y="5711495"/>
                </a:lnTo>
                <a:lnTo>
                  <a:pt x="8534" y="5709819"/>
                </a:lnTo>
                <a:lnTo>
                  <a:pt x="119558" y="5773903"/>
                </a:lnTo>
                <a:lnTo>
                  <a:pt x="5715" y="5839740"/>
                </a:lnTo>
                <a:lnTo>
                  <a:pt x="5715" y="5848121"/>
                </a:lnTo>
                <a:lnTo>
                  <a:pt x="129464" y="5919597"/>
                </a:lnTo>
                <a:lnTo>
                  <a:pt x="8534" y="5989397"/>
                </a:lnTo>
                <a:lnTo>
                  <a:pt x="5715" y="5987796"/>
                </a:lnTo>
                <a:lnTo>
                  <a:pt x="5715" y="5998769"/>
                </a:lnTo>
                <a:lnTo>
                  <a:pt x="8534" y="5997169"/>
                </a:lnTo>
                <a:lnTo>
                  <a:pt x="119558" y="6061253"/>
                </a:lnTo>
                <a:lnTo>
                  <a:pt x="5715" y="6126937"/>
                </a:lnTo>
                <a:lnTo>
                  <a:pt x="5715" y="6135319"/>
                </a:lnTo>
                <a:lnTo>
                  <a:pt x="129464" y="6206795"/>
                </a:lnTo>
                <a:lnTo>
                  <a:pt x="8534" y="6276594"/>
                </a:lnTo>
                <a:lnTo>
                  <a:pt x="5715" y="6274994"/>
                </a:lnTo>
                <a:lnTo>
                  <a:pt x="5715" y="6285967"/>
                </a:lnTo>
                <a:lnTo>
                  <a:pt x="8534" y="6284291"/>
                </a:lnTo>
                <a:lnTo>
                  <a:pt x="119558" y="6348375"/>
                </a:lnTo>
                <a:lnTo>
                  <a:pt x="5715" y="6414135"/>
                </a:lnTo>
                <a:lnTo>
                  <a:pt x="5715" y="6422517"/>
                </a:lnTo>
                <a:lnTo>
                  <a:pt x="129540" y="6493993"/>
                </a:lnTo>
                <a:lnTo>
                  <a:pt x="8611" y="6563792"/>
                </a:lnTo>
                <a:lnTo>
                  <a:pt x="5715" y="6562192"/>
                </a:lnTo>
                <a:lnTo>
                  <a:pt x="5715" y="6573165"/>
                </a:lnTo>
                <a:lnTo>
                  <a:pt x="8534" y="6571488"/>
                </a:lnTo>
                <a:lnTo>
                  <a:pt x="119558" y="6635572"/>
                </a:lnTo>
                <a:lnTo>
                  <a:pt x="5715" y="6701409"/>
                </a:lnTo>
                <a:lnTo>
                  <a:pt x="5715" y="6709791"/>
                </a:lnTo>
                <a:lnTo>
                  <a:pt x="129464" y="6781267"/>
                </a:lnTo>
                <a:lnTo>
                  <a:pt x="8534" y="6851066"/>
                </a:lnTo>
                <a:lnTo>
                  <a:pt x="5715" y="6849390"/>
                </a:lnTo>
                <a:lnTo>
                  <a:pt x="5715" y="6860362"/>
                </a:lnTo>
                <a:lnTo>
                  <a:pt x="8534" y="6858686"/>
                </a:lnTo>
                <a:lnTo>
                  <a:pt x="17145" y="6863715"/>
                </a:lnTo>
                <a:lnTo>
                  <a:pt x="30480" y="6863715"/>
                </a:lnTo>
                <a:lnTo>
                  <a:pt x="15240" y="6854952"/>
                </a:lnTo>
                <a:lnTo>
                  <a:pt x="136169" y="6785153"/>
                </a:lnTo>
                <a:lnTo>
                  <a:pt x="247193" y="6849237"/>
                </a:lnTo>
                <a:lnTo>
                  <a:pt x="222047" y="6863792"/>
                </a:lnTo>
                <a:lnTo>
                  <a:pt x="235382" y="6863792"/>
                </a:lnTo>
                <a:lnTo>
                  <a:pt x="253822" y="6853123"/>
                </a:lnTo>
                <a:lnTo>
                  <a:pt x="272263" y="6863792"/>
                </a:lnTo>
                <a:lnTo>
                  <a:pt x="285598" y="6863792"/>
                </a:lnTo>
                <a:lnTo>
                  <a:pt x="260452" y="6849237"/>
                </a:lnTo>
                <a:lnTo>
                  <a:pt x="374904" y="6783172"/>
                </a:lnTo>
                <a:lnTo>
                  <a:pt x="499262" y="6854952"/>
                </a:lnTo>
                <a:lnTo>
                  <a:pt x="484022" y="6863715"/>
                </a:lnTo>
                <a:lnTo>
                  <a:pt x="497357" y="6863715"/>
                </a:lnTo>
                <a:lnTo>
                  <a:pt x="505892" y="6858762"/>
                </a:lnTo>
                <a:lnTo>
                  <a:pt x="514426" y="6863715"/>
                </a:lnTo>
                <a:lnTo>
                  <a:pt x="527761" y="6863715"/>
                </a:lnTo>
                <a:lnTo>
                  <a:pt x="512521" y="6854952"/>
                </a:lnTo>
                <a:lnTo>
                  <a:pt x="633451" y="6785153"/>
                </a:lnTo>
                <a:lnTo>
                  <a:pt x="744474" y="6849237"/>
                </a:lnTo>
                <a:lnTo>
                  <a:pt x="719328" y="6863792"/>
                </a:lnTo>
                <a:lnTo>
                  <a:pt x="732663" y="6863792"/>
                </a:lnTo>
                <a:lnTo>
                  <a:pt x="751180" y="6853123"/>
                </a:lnTo>
                <a:lnTo>
                  <a:pt x="769696" y="6863792"/>
                </a:lnTo>
                <a:lnTo>
                  <a:pt x="783031" y="6863792"/>
                </a:lnTo>
                <a:lnTo>
                  <a:pt x="757885" y="6849237"/>
                </a:lnTo>
                <a:lnTo>
                  <a:pt x="872338" y="6783172"/>
                </a:lnTo>
                <a:lnTo>
                  <a:pt x="996696" y="6854952"/>
                </a:lnTo>
                <a:lnTo>
                  <a:pt x="981456" y="6863715"/>
                </a:lnTo>
                <a:lnTo>
                  <a:pt x="994791" y="6863715"/>
                </a:lnTo>
                <a:lnTo>
                  <a:pt x="1003325" y="6858762"/>
                </a:lnTo>
                <a:lnTo>
                  <a:pt x="1011860" y="6863715"/>
                </a:lnTo>
                <a:lnTo>
                  <a:pt x="1025195" y="6863715"/>
                </a:lnTo>
                <a:lnTo>
                  <a:pt x="1009955" y="6854952"/>
                </a:lnTo>
                <a:lnTo>
                  <a:pt x="1130884" y="6785153"/>
                </a:lnTo>
                <a:lnTo>
                  <a:pt x="1241908" y="6849237"/>
                </a:lnTo>
                <a:lnTo>
                  <a:pt x="1216762" y="6863792"/>
                </a:lnTo>
                <a:lnTo>
                  <a:pt x="1230097" y="6863792"/>
                </a:lnTo>
                <a:lnTo>
                  <a:pt x="1248537" y="6853123"/>
                </a:lnTo>
                <a:lnTo>
                  <a:pt x="1266977" y="6863792"/>
                </a:lnTo>
                <a:lnTo>
                  <a:pt x="1280312" y="6863792"/>
                </a:lnTo>
                <a:lnTo>
                  <a:pt x="1255166" y="6849237"/>
                </a:lnTo>
                <a:lnTo>
                  <a:pt x="1369619" y="6783172"/>
                </a:lnTo>
                <a:lnTo>
                  <a:pt x="1493977" y="6854952"/>
                </a:lnTo>
                <a:lnTo>
                  <a:pt x="1478814" y="6863715"/>
                </a:lnTo>
                <a:lnTo>
                  <a:pt x="1492149" y="6863715"/>
                </a:lnTo>
                <a:lnTo>
                  <a:pt x="1500683" y="6858762"/>
                </a:lnTo>
                <a:lnTo>
                  <a:pt x="1509217" y="6863715"/>
                </a:lnTo>
                <a:lnTo>
                  <a:pt x="1522552" y="6863715"/>
                </a:lnTo>
                <a:lnTo>
                  <a:pt x="1507389" y="6854952"/>
                </a:lnTo>
                <a:lnTo>
                  <a:pt x="1628318" y="6785153"/>
                </a:lnTo>
                <a:lnTo>
                  <a:pt x="1739341" y="6849237"/>
                </a:lnTo>
                <a:lnTo>
                  <a:pt x="1714195" y="6863792"/>
                </a:lnTo>
                <a:lnTo>
                  <a:pt x="1727835" y="6863792"/>
                </a:lnTo>
                <a:lnTo>
                  <a:pt x="1746352" y="6853123"/>
                </a:lnTo>
                <a:lnTo>
                  <a:pt x="1764868" y="6863792"/>
                </a:lnTo>
                <a:lnTo>
                  <a:pt x="1778203" y="6863792"/>
                </a:lnTo>
                <a:lnTo>
                  <a:pt x="1753057" y="6849237"/>
                </a:lnTo>
                <a:lnTo>
                  <a:pt x="1867510" y="6783172"/>
                </a:lnTo>
                <a:lnTo>
                  <a:pt x="1991868" y="6854952"/>
                </a:lnTo>
                <a:lnTo>
                  <a:pt x="1976628" y="6863715"/>
                </a:lnTo>
                <a:lnTo>
                  <a:pt x="1989963" y="6863715"/>
                </a:lnTo>
                <a:lnTo>
                  <a:pt x="1998497" y="6858762"/>
                </a:lnTo>
                <a:lnTo>
                  <a:pt x="2007032" y="6863715"/>
                </a:lnTo>
                <a:lnTo>
                  <a:pt x="2020367" y="6863715"/>
                </a:lnTo>
                <a:lnTo>
                  <a:pt x="2005127" y="6854952"/>
                </a:lnTo>
                <a:lnTo>
                  <a:pt x="2126056" y="6785153"/>
                </a:lnTo>
                <a:lnTo>
                  <a:pt x="2237080" y="6849237"/>
                </a:lnTo>
                <a:lnTo>
                  <a:pt x="2211934" y="6863792"/>
                </a:lnTo>
                <a:lnTo>
                  <a:pt x="2225269" y="6863792"/>
                </a:lnTo>
                <a:lnTo>
                  <a:pt x="2243709" y="6853123"/>
                </a:lnTo>
                <a:lnTo>
                  <a:pt x="2262149" y="6863792"/>
                </a:lnTo>
                <a:lnTo>
                  <a:pt x="2275484" y="6863792"/>
                </a:lnTo>
                <a:lnTo>
                  <a:pt x="2250339" y="6849237"/>
                </a:lnTo>
                <a:lnTo>
                  <a:pt x="2364791" y="6783172"/>
                </a:lnTo>
                <a:lnTo>
                  <a:pt x="2489149" y="6854952"/>
                </a:lnTo>
                <a:lnTo>
                  <a:pt x="2473986" y="6863715"/>
                </a:lnTo>
                <a:lnTo>
                  <a:pt x="2487321" y="6863715"/>
                </a:lnTo>
                <a:lnTo>
                  <a:pt x="2495855" y="6858762"/>
                </a:lnTo>
                <a:lnTo>
                  <a:pt x="2504389" y="6863715"/>
                </a:lnTo>
                <a:lnTo>
                  <a:pt x="2517724" y="6863715"/>
                </a:lnTo>
                <a:lnTo>
                  <a:pt x="2502561" y="6854952"/>
                </a:lnTo>
                <a:lnTo>
                  <a:pt x="2623490" y="6785077"/>
                </a:lnTo>
                <a:lnTo>
                  <a:pt x="2734513" y="6849161"/>
                </a:lnTo>
                <a:lnTo>
                  <a:pt x="2709367" y="6863715"/>
                </a:lnTo>
                <a:lnTo>
                  <a:pt x="2722702" y="6863715"/>
                </a:lnTo>
                <a:lnTo>
                  <a:pt x="2741143" y="6853047"/>
                </a:lnTo>
                <a:lnTo>
                  <a:pt x="2759583" y="6863715"/>
                </a:lnTo>
                <a:lnTo>
                  <a:pt x="2772918" y="6863715"/>
                </a:lnTo>
                <a:lnTo>
                  <a:pt x="2747772" y="6849161"/>
                </a:lnTo>
                <a:lnTo>
                  <a:pt x="2862224" y="6783096"/>
                </a:lnTo>
                <a:lnTo>
                  <a:pt x="2986583" y="6854876"/>
                </a:lnTo>
                <a:lnTo>
                  <a:pt x="2971343" y="6863639"/>
                </a:lnTo>
                <a:lnTo>
                  <a:pt x="2984678" y="6863639"/>
                </a:lnTo>
                <a:lnTo>
                  <a:pt x="2993212" y="6858686"/>
                </a:lnTo>
                <a:lnTo>
                  <a:pt x="3001747" y="6863639"/>
                </a:lnTo>
                <a:lnTo>
                  <a:pt x="3015082" y="6863639"/>
                </a:lnTo>
                <a:lnTo>
                  <a:pt x="2999842" y="6854876"/>
                </a:lnTo>
                <a:lnTo>
                  <a:pt x="3120771" y="6785077"/>
                </a:lnTo>
                <a:lnTo>
                  <a:pt x="3231794" y="6849161"/>
                </a:lnTo>
                <a:lnTo>
                  <a:pt x="3206649" y="6863715"/>
                </a:lnTo>
                <a:lnTo>
                  <a:pt x="3219984" y="6863715"/>
                </a:lnTo>
                <a:lnTo>
                  <a:pt x="3238424" y="6853047"/>
                </a:lnTo>
                <a:lnTo>
                  <a:pt x="3256864" y="6863715"/>
                </a:lnTo>
                <a:lnTo>
                  <a:pt x="3270199" y="6863715"/>
                </a:lnTo>
                <a:lnTo>
                  <a:pt x="3245053" y="6849161"/>
                </a:lnTo>
                <a:lnTo>
                  <a:pt x="3359506" y="6783096"/>
                </a:lnTo>
                <a:lnTo>
                  <a:pt x="3483864" y="6854876"/>
                </a:lnTo>
                <a:lnTo>
                  <a:pt x="3469005" y="6863715"/>
                </a:lnTo>
                <a:lnTo>
                  <a:pt x="3482340" y="6863715"/>
                </a:lnTo>
                <a:lnTo>
                  <a:pt x="3490874" y="6858762"/>
                </a:lnTo>
                <a:lnTo>
                  <a:pt x="3499409" y="6863715"/>
                </a:lnTo>
                <a:lnTo>
                  <a:pt x="3512744" y="6863715"/>
                </a:lnTo>
                <a:lnTo>
                  <a:pt x="3497580" y="6854952"/>
                </a:lnTo>
                <a:lnTo>
                  <a:pt x="3618509" y="6785153"/>
                </a:lnTo>
                <a:lnTo>
                  <a:pt x="3729533" y="6849237"/>
                </a:lnTo>
                <a:lnTo>
                  <a:pt x="3704387" y="6863792"/>
                </a:lnTo>
                <a:lnTo>
                  <a:pt x="3717722" y="6863792"/>
                </a:lnTo>
                <a:lnTo>
                  <a:pt x="3736239" y="6853123"/>
                </a:lnTo>
                <a:lnTo>
                  <a:pt x="3754755" y="6863792"/>
                </a:lnTo>
                <a:lnTo>
                  <a:pt x="3768090" y="6863792"/>
                </a:lnTo>
                <a:lnTo>
                  <a:pt x="3742944" y="6849237"/>
                </a:lnTo>
                <a:lnTo>
                  <a:pt x="3857397" y="6783172"/>
                </a:lnTo>
                <a:lnTo>
                  <a:pt x="3981755" y="6854952"/>
                </a:lnTo>
                <a:lnTo>
                  <a:pt x="3966515" y="6863715"/>
                </a:lnTo>
                <a:lnTo>
                  <a:pt x="3979850" y="6863715"/>
                </a:lnTo>
                <a:lnTo>
                  <a:pt x="3988384" y="6858762"/>
                </a:lnTo>
                <a:lnTo>
                  <a:pt x="3996919" y="6863715"/>
                </a:lnTo>
                <a:lnTo>
                  <a:pt x="4010254" y="6863715"/>
                </a:lnTo>
                <a:lnTo>
                  <a:pt x="3995014" y="6854952"/>
                </a:lnTo>
                <a:lnTo>
                  <a:pt x="4115943" y="6785153"/>
                </a:lnTo>
                <a:lnTo>
                  <a:pt x="4226966" y="6849237"/>
                </a:lnTo>
                <a:lnTo>
                  <a:pt x="4201821" y="6863792"/>
                </a:lnTo>
                <a:lnTo>
                  <a:pt x="4215156" y="6863792"/>
                </a:lnTo>
                <a:lnTo>
                  <a:pt x="4233596" y="6853123"/>
                </a:lnTo>
                <a:lnTo>
                  <a:pt x="4252037" y="6863792"/>
                </a:lnTo>
                <a:lnTo>
                  <a:pt x="4265372" y="6863792"/>
                </a:lnTo>
                <a:lnTo>
                  <a:pt x="4240226" y="6849237"/>
                </a:lnTo>
                <a:lnTo>
                  <a:pt x="4354678" y="6783172"/>
                </a:lnTo>
                <a:lnTo>
                  <a:pt x="4479036" y="6854952"/>
                </a:lnTo>
                <a:lnTo>
                  <a:pt x="4463872" y="6863715"/>
                </a:lnTo>
                <a:lnTo>
                  <a:pt x="4477207" y="6863715"/>
                </a:lnTo>
                <a:lnTo>
                  <a:pt x="4485742" y="6858762"/>
                </a:lnTo>
                <a:lnTo>
                  <a:pt x="4494276" y="6863715"/>
                </a:lnTo>
                <a:lnTo>
                  <a:pt x="4507611" y="6863715"/>
                </a:lnTo>
                <a:lnTo>
                  <a:pt x="4492371" y="6854952"/>
                </a:lnTo>
                <a:lnTo>
                  <a:pt x="4613301" y="6785153"/>
                </a:lnTo>
                <a:lnTo>
                  <a:pt x="4724324" y="6849237"/>
                </a:lnTo>
                <a:lnTo>
                  <a:pt x="4699178" y="6863792"/>
                </a:lnTo>
                <a:lnTo>
                  <a:pt x="4712513" y="6863792"/>
                </a:lnTo>
                <a:lnTo>
                  <a:pt x="4731030" y="6853123"/>
                </a:lnTo>
                <a:lnTo>
                  <a:pt x="4749546" y="6863792"/>
                </a:lnTo>
                <a:lnTo>
                  <a:pt x="4762881" y="6863792"/>
                </a:lnTo>
                <a:lnTo>
                  <a:pt x="4737735" y="6849237"/>
                </a:lnTo>
                <a:lnTo>
                  <a:pt x="4852188" y="6783172"/>
                </a:lnTo>
                <a:lnTo>
                  <a:pt x="4976546" y="6854952"/>
                </a:lnTo>
                <a:lnTo>
                  <a:pt x="4961306" y="6863715"/>
                </a:lnTo>
                <a:lnTo>
                  <a:pt x="4974641" y="6863715"/>
                </a:lnTo>
                <a:lnTo>
                  <a:pt x="4983176" y="6858762"/>
                </a:lnTo>
                <a:lnTo>
                  <a:pt x="4991710" y="6863715"/>
                </a:lnTo>
                <a:lnTo>
                  <a:pt x="5005045" y="6863715"/>
                </a:lnTo>
                <a:lnTo>
                  <a:pt x="4989805" y="6854952"/>
                </a:lnTo>
                <a:lnTo>
                  <a:pt x="5110734" y="6785153"/>
                </a:lnTo>
                <a:lnTo>
                  <a:pt x="5221758" y="6849237"/>
                </a:lnTo>
                <a:lnTo>
                  <a:pt x="5196611" y="6863792"/>
                </a:lnTo>
                <a:lnTo>
                  <a:pt x="5210175" y="6863792"/>
                </a:lnTo>
                <a:lnTo>
                  <a:pt x="5228616" y="6853123"/>
                </a:lnTo>
                <a:lnTo>
                  <a:pt x="5247056" y="6863792"/>
                </a:lnTo>
                <a:lnTo>
                  <a:pt x="5260391" y="6863792"/>
                </a:lnTo>
                <a:lnTo>
                  <a:pt x="5235245" y="6849237"/>
                </a:lnTo>
                <a:lnTo>
                  <a:pt x="5349697" y="6783172"/>
                </a:lnTo>
                <a:lnTo>
                  <a:pt x="5474056" y="6854952"/>
                </a:lnTo>
                <a:lnTo>
                  <a:pt x="5458816" y="6863715"/>
                </a:lnTo>
                <a:lnTo>
                  <a:pt x="5472151" y="6863715"/>
                </a:lnTo>
                <a:lnTo>
                  <a:pt x="5480685" y="6858762"/>
                </a:lnTo>
                <a:lnTo>
                  <a:pt x="5489220" y="6863715"/>
                </a:lnTo>
                <a:lnTo>
                  <a:pt x="5502555" y="6863715"/>
                </a:lnTo>
                <a:lnTo>
                  <a:pt x="5487391" y="6854952"/>
                </a:lnTo>
                <a:lnTo>
                  <a:pt x="5608320" y="6785153"/>
                </a:lnTo>
                <a:lnTo>
                  <a:pt x="5719344" y="6849237"/>
                </a:lnTo>
                <a:lnTo>
                  <a:pt x="5694198" y="6863792"/>
                </a:lnTo>
                <a:lnTo>
                  <a:pt x="5707533" y="6863792"/>
                </a:lnTo>
                <a:lnTo>
                  <a:pt x="5725973" y="6853123"/>
                </a:lnTo>
                <a:lnTo>
                  <a:pt x="5744413" y="6863792"/>
                </a:lnTo>
                <a:lnTo>
                  <a:pt x="5757748" y="6863792"/>
                </a:lnTo>
                <a:lnTo>
                  <a:pt x="5732602" y="6849237"/>
                </a:lnTo>
                <a:lnTo>
                  <a:pt x="5847055" y="6783172"/>
                </a:lnTo>
                <a:lnTo>
                  <a:pt x="5971413" y="6854952"/>
                </a:lnTo>
                <a:lnTo>
                  <a:pt x="5956173" y="6863715"/>
                </a:lnTo>
                <a:lnTo>
                  <a:pt x="5969508" y="6863715"/>
                </a:lnTo>
                <a:lnTo>
                  <a:pt x="5978043" y="6858762"/>
                </a:lnTo>
                <a:lnTo>
                  <a:pt x="5986577" y="6863715"/>
                </a:lnTo>
                <a:lnTo>
                  <a:pt x="5999912" y="6863715"/>
                </a:lnTo>
                <a:lnTo>
                  <a:pt x="5984672" y="6854952"/>
                </a:lnTo>
                <a:lnTo>
                  <a:pt x="6105602" y="6785153"/>
                </a:lnTo>
                <a:lnTo>
                  <a:pt x="6216625" y="6849237"/>
                </a:lnTo>
                <a:lnTo>
                  <a:pt x="6191479" y="6863792"/>
                </a:lnTo>
                <a:lnTo>
                  <a:pt x="6204814" y="6863792"/>
                </a:lnTo>
                <a:lnTo>
                  <a:pt x="6223254" y="6853123"/>
                </a:lnTo>
                <a:lnTo>
                  <a:pt x="6241695" y="6863792"/>
                </a:lnTo>
                <a:lnTo>
                  <a:pt x="6255030" y="6863792"/>
                </a:lnTo>
                <a:lnTo>
                  <a:pt x="6229884" y="6849237"/>
                </a:lnTo>
                <a:lnTo>
                  <a:pt x="6344336" y="6783172"/>
                </a:lnTo>
                <a:lnTo>
                  <a:pt x="6468694" y="6854952"/>
                </a:lnTo>
                <a:lnTo>
                  <a:pt x="6453531" y="6863715"/>
                </a:lnTo>
                <a:lnTo>
                  <a:pt x="6466866" y="6863715"/>
                </a:lnTo>
                <a:lnTo>
                  <a:pt x="6475400" y="6858762"/>
                </a:lnTo>
                <a:lnTo>
                  <a:pt x="6483934" y="6863715"/>
                </a:lnTo>
                <a:lnTo>
                  <a:pt x="6497269" y="6863715"/>
                </a:lnTo>
                <a:lnTo>
                  <a:pt x="6482106" y="6854952"/>
                </a:lnTo>
                <a:lnTo>
                  <a:pt x="6603035" y="6785077"/>
                </a:lnTo>
                <a:lnTo>
                  <a:pt x="6714058" y="6849161"/>
                </a:lnTo>
                <a:lnTo>
                  <a:pt x="6688912" y="6863715"/>
                </a:lnTo>
                <a:lnTo>
                  <a:pt x="6702247" y="6863715"/>
                </a:lnTo>
                <a:lnTo>
                  <a:pt x="6720688" y="6853047"/>
                </a:lnTo>
                <a:lnTo>
                  <a:pt x="6739204" y="6863715"/>
                </a:lnTo>
                <a:lnTo>
                  <a:pt x="6752539" y="6863715"/>
                </a:lnTo>
                <a:lnTo>
                  <a:pt x="6727393" y="6849161"/>
                </a:lnTo>
                <a:lnTo>
                  <a:pt x="6841846" y="6783096"/>
                </a:lnTo>
                <a:lnTo>
                  <a:pt x="6863334" y="6795516"/>
                </a:lnTo>
                <a:lnTo>
                  <a:pt x="6863334" y="6787820"/>
                </a:lnTo>
                <a:lnTo>
                  <a:pt x="6848552" y="6779286"/>
                </a:lnTo>
                <a:lnTo>
                  <a:pt x="6863334" y="6770751"/>
                </a:lnTo>
                <a:lnTo>
                  <a:pt x="6863334" y="6763055"/>
                </a:lnTo>
                <a:lnTo>
                  <a:pt x="6841846" y="6775476"/>
                </a:lnTo>
                <a:lnTo>
                  <a:pt x="6731203" y="6711315"/>
                </a:lnTo>
                <a:lnTo>
                  <a:pt x="6852133" y="6641516"/>
                </a:lnTo>
                <a:lnTo>
                  <a:pt x="6863715" y="6648221"/>
                </a:lnTo>
                <a:lnTo>
                  <a:pt x="6863715" y="6640526"/>
                </a:lnTo>
                <a:lnTo>
                  <a:pt x="6858838" y="6637706"/>
                </a:lnTo>
                <a:lnTo>
                  <a:pt x="6863715" y="6634886"/>
                </a:lnTo>
                <a:lnTo>
                  <a:pt x="6863715" y="6627191"/>
                </a:lnTo>
                <a:lnTo>
                  <a:pt x="6852133" y="6633896"/>
                </a:lnTo>
                <a:lnTo>
                  <a:pt x="6727774" y="6562116"/>
                </a:lnTo>
                <a:lnTo>
                  <a:pt x="6842227" y="6496050"/>
                </a:lnTo>
                <a:lnTo>
                  <a:pt x="6863715" y="6508471"/>
                </a:lnTo>
                <a:lnTo>
                  <a:pt x="6863715" y="6500775"/>
                </a:lnTo>
                <a:lnTo>
                  <a:pt x="6848856" y="6492240"/>
                </a:lnTo>
                <a:lnTo>
                  <a:pt x="6863715" y="6483706"/>
                </a:lnTo>
                <a:lnTo>
                  <a:pt x="6863715" y="6476010"/>
                </a:lnTo>
                <a:lnTo>
                  <a:pt x="6842227" y="6488430"/>
                </a:lnTo>
                <a:lnTo>
                  <a:pt x="6731203" y="6424346"/>
                </a:lnTo>
                <a:lnTo>
                  <a:pt x="6852133" y="6354547"/>
                </a:lnTo>
                <a:lnTo>
                  <a:pt x="6863715" y="6361252"/>
                </a:lnTo>
                <a:lnTo>
                  <a:pt x="6863715" y="6353556"/>
                </a:lnTo>
                <a:lnTo>
                  <a:pt x="6858838" y="6350737"/>
                </a:lnTo>
                <a:lnTo>
                  <a:pt x="6863715" y="6347917"/>
                </a:lnTo>
                <a:lnTo>
                  <a:pt x="6863715" y="6340221"/>
                </a:lnTo>
                <a:lnTo>
                  <a:pt x="6852133" y="6346927"/>
                </a:lnTo>
                <a:lnTo>
                  <a:pt x="6727774" y="6275147"/>
                </a:lnTo>
                <a:lnTo>
                  <a:pt x="6842227" y="6209081"/>
                </a:lnTo>
                <a:lnTo>
                  <a:pt x="6863715" y="6221501"/>
                </a:lnTo>
                <a:lnTo>
                  <a:pt x="6863715" y="6213806"/>
                </a:lnTo>
                <a:lnTo>
                  <a:pt x="6848856" y="6205271"/>
                </a:lnTo>
                <a:lnTo>
                  <a:pt x="6863715" y="6196736"/>
                </a:lnTo>
                <a:lnTo>
                  <a:pt x="6863715" y="6189041"/>
                </a:lnTo>
                <a:lnTo>
                  <a:pt x="6842227" y="6201461"/>
                </a:lnTo>
                <a:lnTo>
                  <a:pt x="6731203" y="6137377"/>
                </a:lnTo>
                <a:lnTo>
                  <a:pt x="6852133" y="6067578"/>
                </a:lnTo>
                <a:lnTo>
                  <a:pt x="6863715" y="6074283"/>
                </a:lnTo>
                <a:lnTo>
                  <a:pt x="6863715" y="6066587"/>
                </a:lnTo>
                <a:lnTo>
                  <a:pt x="6858838" y="6063768"/>
                </a:lnTo>
                <a:lnTo>
                  <a:pt x="6863715" y="6060948"/>
                </a:lnTo>
                <a:lnTo>
                  <a:pt x="6863715" y="6053252"/>
                </a:lnTo>
                <a:lnTo>
                  <a:pt x="6852133" y="6059958"/>
                </a:lnTo>
                <a:lnTo>
                  <a:pt x="6727774" y="5988177"/>
                </a:lnTo>
                <a:lnTo>
                  <a:pt x="6842227" y="5922112"/>
                </a:lnTo>
                <a:lnTo>
                  <a:pt x="6863715" y="5934532"/>
                </a:lnTo>
                <a:lnTo>
                  <a:pt x="6863715" y="5926836"/>
                </a:lnTo>
                <a:lnTo>
                  <a:pt x="6848932" y="5918302"/>
                </a:lnTo>
                <a:lnTo>
                  <a:pt x="6863715" y="5909767"/>
                </a:lnTo>
                <a:lnTo>
                  <a:pt x="6863715" y="5902071"/>
                </a:lnTo>
                <a:lnTo>
                  <a:pt x="6842227" y="5914492"/>
                </a:lnTo>
                <a:lnTo>
                  <a:pt x="6731203" y="5850408"/>
                </a:lnTo>
                <a:lnTo>
                  <a:pt x="6852133" y="5780608"/>
                </a:lnTo>
                <a:lnTo>
                  <a:pt x="6863715" y="5787314"/>
                </a:lnTo>
                <a:lnTo>
                  <a:pt x="6863715" y="5779618"/>
                </a:lnTo>
                <a:lnTo>
                  <a:pt x="6858838" y="5776798"/>
                </a:lnTo>
                <a:lnTo>
                  <a:pt x="6863715" y="5773979"/>
                </a:lnTo>
                <a:lnTo>
                  <a:pt x="6863715" y="5766283"/>
                </a:lnTo>
                <a:lnTo>
                  <a:pt x="6852133" y="5772988"/>
                </a:lnTo>
                <a:lnTo>
                  <a:pt x="6727774" y="5701208"/>
                </a:lnTo>
                <a:lnTo>
                  <a:pt x="6842227" y="5635143"/>
                </a:lnTo>
                <a:lnTo>
                  <a:pt x="6863715" y="5647563"/>
                </a:lnTo>
                <a:lnTo>
                  <a:pt x="6863715" y="5639867"/>
                </a:lnTo>
                <a:lnTo>
                  <a:pt x="6848856" y="5631333"/>
                </a:lnTo>
                <a:lnTo>
                  <a:pt x="6863715" y="5622798"/>
                </a:lnTo>
                <a:lnTo>
                  <a:pt x="6863715" y="5615102"/>
                </a:lnTo>
                <a:lnTo>
                  <a:pt x="6842227" y="5627523"/>
                </a:lnTo>
                <a:lnTo>
                  <a:pt x="6731203" y="5563438"/>
                </a:lnTo>
                <a:lnTo>
                  <a:pt x="6852133" y="5493639"/>
                </a:lnTo>
                <a:lnTo>
                  <a:pt x="6863715" y="5500345"/>
                </a:lnTo>
                <a:lnTo>
                  <a:pt x="6863715" y="5492649"/>
                </a:lnTo>
                <a:lnTo>
                  <a:pt x="6858838" y="5489829"/>
                </a:lnTo>
                <a:lnTo>
                  <a:pt x="6863715" y="5487010"/>
                </a:lnTo>
                <a:lnTo>
                  <a:pt x="6863715" y="5479314"/>
                </a:lnTo>
                <a:lnTo>
                  <a:pt x="6852133" y="5486019"/>
                </a:lnTo>
                <a:lnTo>
                  <a:pt x="6727774" y="5414239"/>
                </a:lnTo>
                <a:lnTo>
                  <a:pt x="6842227" y="5348173"/>
                </a:lnTo>
                <a:lnTo>
                  <a:pt x="6863715" y="5360594"/>
                </a:lnTo>
                <a:lnTo>
                  <a:pt x="6863715" y="5352898"/>
                </a:lnTo>
                <a:lnTo>
                  <a:pt x="6848932" y="5344363"/>
                </a:lnTo>
                <a:lnTo>
                  <a:pt x="6863715" y="5335829"/>
                </a:lnTo>
                <a:lnTo>
                  <a:pt x="6863715" y="5328133"/>
                </a:lnTo>
                <a:lnTo>
                  <a:pt x="6842227" y="5340553"/>
                </a:lnTo>
                <a:lnTo>
                  <a:pt x="6731203" y="5276469"/>
                </a:lnTo>
                <a:lnTo>
                  <a:pt x="6852133" y="5206670"/>
                </a:lnTo>
                <a:lnTo>
                  <a:pt x="6863715" y="5213376"/>
                </a:lnTo>
                <a:lnTo>
                  <a:pt x="6863715" y="5205679"/>
                </a:lnTo>
                <a:lnTo>
                  <a:pt x="6858838" y="5202860"/>
                </a:lnTo>
                <a:lnTo>
                  <a:pt x="6863715" y="5200041"/>
                </a:lnTo>
                <a:lnTo>
                  <a:pt x="6863715" y="5192344"/>
                </a:lnTo>
                <a:lnTo>
                  <a:pt x="6852133" y="5199050"/>
                </a:lnTo>
                <a:lnTo>
                  <a:pt x="6727774" y="5127270"/>
                </a:lnTo>
                <a:lnTo>
                  <a:pt x="6842227" y="5061204"/>
                </a:lnTo>
                <a:lnTo>
                  <a:pt x="6863715" y="5073625"/>
                </a:lnTo>
                <a:lnTo>
                  <a:pt x="6863715" y="5065929"/>
                </a:lnTo>
                <a:lnTo>
                  <a:pt x="6848856" y="5057394"/>
                </a:lnTo>
                <a:lnTo>
                  <a:pt x="6863715" y="5048860"/>
                </a:lnTo>
                <a:lnTo>
                  <a:pt x="6863715" y="5041164"/>
                </a:lnTo>
                <a:lnTo>
                  <a:pt x="6842227" y="5053584"/>
                </a:lnTo>
                <a:lnTo>
                  <a:pt x="6731203" y="4989500"/>
                </a:lnTo>
                <a:lnTo>
                  <a:pt x="6852133" y="4919701"/>
                </a:lnTo>
                <a:lnTo>
                  <a:pt x="6863715" y="4926407"/>
                </a:lnTo>
                <a:lnTo>
                  <a:pt x="6863715" y="4918710"/>
                </a:lnTo>
                <a:lnTo>
                  <a:pt x="6858838" y="4915891"/>
                </a:lnTo>
                <a:lnTo>
                  <a:pt x="6863715" y="4913072"/>
                </a:lnTo>
                <a:lnTo>
                  <a:pt x="6863715" y="4905375"/>
                </a:lnTo>
                <a:lnTo>
                  <a:pt x="6852133" y="4912081"/>
                </a:lnTo>
                <a:lnTo>
                  <a:pt x="6727774" y="4840301"/>
                </a:lnTo>
                <a:lnTo>
                  <a:pt x="6842227" y="4774235"/>
                </a:lnTo>
                <a:lnTo>
                  <a:pt x="6863715" y="4786656"/>
                </a:lnTo>
                <a:lnTo>
                  <a:pt x="6863715" y="4778959"/>
                </a:lnTo>
                <a:lnTo>
                  <a:pt x="6848932" y="4770425"/>
                </a:lnTo>
                <a:lnTo>
                  <a:pt x="6863715" y="4761891"/>
                </a:lnTo>
                <a:lnTo>
                  <a:pt x="6863715" y="4754194"/>
                </a:lnTo>
                <a:lnTo>
                  <a:pt x="6842227" y="4766615"/>
                </a:lnTo>
                <a:lnTo>
                  <a:pt x="6731203" y="4702531"/>
                </a:lnTo>
                <a:lnTo>
                  <a:pt x="6852133" y="4632731"/>
                </a:lnTo>
                <a:lnTo>
                  <a:pt x="6863715" y="4639437"/>
                </a:lnTo>
                <a:lnTo>
                  <a:pt x="6863715" y="4631741"/>
                </a:lnTo>
                <a:lnTo>
                  <a:pt x="6858838" y="4628921"/>
                </a:lnTo>
                <a:lnTo>
                  <a:pt x="6863715" y="4626102"/>
                </a:lnTo>
                <a:lnTo>
                  <a:pt x="6863715" y="4618406"/>
                </a:lnTo>
                <a:lnTo>
                  <a:pt x="6852133" y="4625111"/>
                </a:lnTo>
                <a:lnTo>
                  <a:pt x="6727774" y="4553331"/>
                </a:lnTo>
                <a:lnTo>
                  <a:pt x="6842227" y="4487266"/>
                </a:lnTo>
                <a:lnTo>
                  <a:pt x="6863715" y="4499687"/>
                </a:lnTo>
                <a:lnTo>
                  <a:pt x="6863715" y="4491990"/>
                </a:lnTo>
                <a:lnTo>
                  <a:pt x="6848856" y="4483456"/>
                </a:lnTo>
                <a:lnTo>
                  <a:pt x="6863715" y="4474922"/>
                </a:lnTo>
                <a:lnTo>
                  <a:pt x="6863715" y="4467225"/>
                </a:lnTo>
                <a:lnTo>
                  <a:pt x="6842227" y="4479646"/>
                </a:lnTo>
                <a:lnTo>
                  <a:pt x="6731203" y="4415561"/>
                </a:lnTo>
                <a:lnTo>
                  <a:pt x="6852133" y="4345762"/>
                </a:lnTo>
                <a:lnTo>
                  <a:pt x="6863715" y="4352468"/>
                </a:lnTo>
                <a:lnTo>
                  <a:pt x="6863715" y="4344772"/>
                </a:lnTo>
                <a:lnTo>
                  <a:pt x="6858838" y="4341952"/>
                </a:lnTo>
                <a:lnTo>
                  <a:pt x="6863715" y="4339133"/>
                </a:lnTo>
                <a:lnTo>
                  <a:pt x="6863715" y="4331437"/>
                </a:lnTo>
                <a:lnTo>
                  <a:pt x="6852133" y="4338142"/>
                </a:lnTo>
                <a:lnTo>
                  <a:pt x="6727774" y="4266362"/>
                </a:lnTo>
                <a:lnTo>
                  <a:pt x="6842227" y="4200296"/>
                </a:lnTo>
                <a:lnTo>
                  <a:pt x="6863715" y="4212717"/>
                </a:lnTo>
                <a:lnTo>
                  <a:pt x="6863715" y="4205021"/>
                </a:lnTo>
                <a:lnTo>
                  <a:pt x="6848932" y="4196486"/>
                </a:lnTo>
                <a:lnTo>
                  <a:pt x="6863715" y="4187952"/>
                </a:lnTo>
                <a:lnTo>
                  <a:pt x="6863715" y="4180256"/>
                </a:lnTo>
                <a:lnTo>
                  <a:pt x="6842227" y="4192676"/>
                </a:lnTo>
                <a:lnTo>
                  <a:pt x="6731203" y="4128592"/>
                </a:lnTo>
                <a:lnTo>
                  <a:pt x="6852133" y="4058793"/>
                </a:lnTo>
                <a:lnTo>
                  <a:pt x="6863715" y="4065499"/>
                </a:lnTo>
                <a:lnTo>
                  <a:pt x="6863715" y="4057803"/>
                </a:lnTo>
                <a:lnTo>
                  <a:pt x="6858838" y="4054983"/>
                </a:lnTo>
                <a:lnTo>
                  <a:pt x="6863715" y="4052164"/>
                </a:lnTo>
                <a:lnTo>
                  <a:pt x="6863715" y="4044468"/>
                </a:lnTo>
                <a:lnTo>
                  <a:pt x="6852133" y="4051173"/>
                </a:lnTo>
                <a:lnTo>
                  <a:pt x="6727774" y="3979393"/>
                </a:lnTo>
                <a:lnTo>
                  <a:pt x="6842227" y="3913327"/>
                </a:lnTo>
                <a:lnTo>
                  <a:pt x="6863715" y="3925748"/>
                </a:lnTo>
                <a:lnTo>
                  <a:pt x="6863715" y="3918052"/>
                </a:lnTo>
                <a:lnTo>
                  <a:pt x="6848856" y="3909517"/>
                </a:lnTo>
                <a:lnTo>
                  <a:pt x="6863715" y="3900983"/>
                </a:lnTo>
                <a:lnTo>
                  <a:pt x="6863715" y="3893287"/>
                </a:lnTo>
                <a:lnTo>
                  <a:pt x="6842227" y="3905707"/>
                </a:lnTo>
                <a:lnTo>
                  <a:pt x="6731203" y="3841623"/>
                </a:lnTo>
                <a:lnTo>
                  <a:pt x="6852133" y="3771824"/>
                </a:lnTo>
                <a:lnTo>
                  <a:pt x="6863715" y="3778529"/>
                </a:lnTo>
                <a:lnTo>
                  <a:pt x="6863715" y="3770833"/>
                </a:lnTo>
                <a:lnTo>
                  <a:pt x="6858838" y="3768014"/>
                </a:lnTo>
                <a:lnTo>
                  <a:pt x="6863715" y="3765194"/>
                </a:lnTo>
                <a:lnTo>
                  <a:pt x="6863715" y="3757498"/>
                </a:lnTo>
                <a:lnTo>
                  <a:pt x="6852133" y="3764204"/>
                </a:lnTo>
                <a:lnTo>
                  <a:pt x="6727774" y="3692424"/>
                </a:lnTo>
                <a:lnTo>
                  <a:pt x="6842227" y="3626358"/>
                </a:lnTo>
                <a:lnTo>
                  <a:pt x="6863715" y="3638779"/>
                </a:lnTo>
                <a:lnTo>
                  <a:pt x="6863715" y="3631082"/>
                </a:lnTo>
                <a:lnTo>
                  <a:pt x="6848932" y="3622548"/>
                </a:lnTo>
                <a:lnTo>
                  <a:pt x="6863715" y="3614014"/>
                </a:lnTo>
                <a:lnTo>
                  <a:pt x="6863715" y="3606317"/>
                </a:lnTo>
                <a:lnTo>
                  <a:pt x="6842227" y="3618738"/>
                </a:lnTo>
                <a:lnTo>
                  <a:pt x="6731203" y="3554654"/>
                </a:lnTo>
                <a:lnTo>
                  <a:pt x="6852133" y="3484855"/>
                </a:lnTo>
                <a:lnTo>
                  <a:pt x="6863715" y="3491560"/>
                </a:lnTo>
                <a:lnTo>
                  <a:pt x="6863715" y="3483864"/>
                </a:lnTo>
                <a:lnTo>
                  <a:pt x="6858838" y="3481045"/>
                </a:lnTo>
                <a:lnTo>
                  <a:pt x="6863715" y="3478225"/>
                </a:lnTo>
                <a:lnTo>
                  <a:pt x="6863715" y="3470529"/>
                </a:lnTo>
                <a:lnTo>
                  <a:pt x="6852133" y="3477235"/>
                </a:lnTo>
                <a:lnTo>
                  <a:pt x="6727774" y="3405454"/>
                </a:lnTo>
                <a:lnTo>
                  <a:pt x="6842227" y="3339389"/>
                </a:lnTo>
                <a:lnTo>
                  <a:pt x="6863715" y="3351809"/>
                </a:lnTo>
                <a:lnTo>
                  <a:pt x="6863715" y="3344113"/>
                </a:lnTo>
                <a:lnTo>
                  <a:pt x="6848932" y="3335579"/>
                </a:lnTo>
                <a:lnTo>
                  <a:pt x="6863715" y="3327044"/>
                </a:lnTo>
                <a:lnTo>
                  <a:pt x="6863715" y="3319348"/>
                </a:lnTo>
                <a:lnTo>
                  <a:pt x="6842227" y="3331769"/>
                </a:lnTo>
                <a:lnTo>
                  <a:pt x="6731203" y="3267685"/>
                </a:lnTo>
                <a:lnTo>
                  <a:pt x="6852133" y="3197886"/>
                </a:lnTo>
                <a:lnTo>
                  <a:pt x="6863715" y="3204591"/>
                </a:lnTo>
                <a:lnTo>
                  <a:pt x="6863715" y="3196895"/>
                </a:lnTo>
                <a:lnTo>
                  <a:pt x="6858838" y="3194076"/>
                </a:lnTo>
                <a:lnTo>
                  <a:pt x="6863715" y="3191256"/>
                </a:lnTo>
                <a:lnTo>
                  <a:pt x="6863715" y="3183560"/>
                </a:lnTo>
                <a:lnTo>
                  <a:pt x="6852133" y="3190266"/>
                </a:lnTo>
                <a:lnTo>
                  <a:pt x="6727774" y="3118485"/>
                </a:lnTo>
                <a:lnTo>
                  <a:pt x="6842227" y="3052420"/>
                </a:lnTo>
                <a:lnTo>
                  <a:pt x="6863715" y="3064840"/>
                </a:lnTo>
                <a:lnTo>
                  <a:pt x="6863715" y="3057144"/>
                </a:lnTo>
                <a:lnTo>
                  <a:pt x="6848932" y="3048610"/>
                </a:lnTo>
                <a:lnTo>
                  <a:pt x="6863715" y="3040075"/>
                </a:lnTo>
                <a:lnTo>
                  <a:pt x="6863715" y="3032379"/>
                </a:lnTo>
                <a:lnTo>
                  <a:pt x="6842227" y="3044800"/>
                </a:lnTo>
                <a:lnTo>
                  <a:pt x="6731203" y="2980716"/>
                </a:lnTo>
                <a:lnTo>
                  <a:pt x="6852133" y="2910916"/>
                </a:lnTo>
                <a:lnTo>
                  <a:pt x="6863715" y="2917622"/>
                </a:lnTo>
                <a:lnTo>
                  <a:pt x="6863715" y="2909926"/>
                </a:lnTo>
                <a:lnTo>
                  <a:pt x="6858838" y="2907106"/>
                </a:lnTo>
                <a:lnTo>
                  <a:pt x="6863715" y="2904287"/>
                </a:lnTo>
                <a:lnTo>
                  <a:pt x="6863715" y="2896591"/>
                </a:lnTo>
                <a:lnTo>
                  <a:pt x="6852133" y="2903296"/>
                </a:lnTo>
                <a:lnTo>
                  <a:pt x="6727774" y="2831516"/>
                </a:lnTo>
                <a:lnTo>
                  <a:pt x="6842227" y="2765451"/>
                </a:lnTo>
                <a:lnTo>
                  <a:pt x="6863715" y="2777871"/>
                </a:lnTo>
                <a:lnTo>
                  <a:pt x="6863715" y="2770175"/>
                </a:lnTo>
                <a:lnTo>
                  <a:pt x="6848932" y="2761641"/>
                </a:lnTo>
                <a:lnTo>
                  <a:pt x="6863715" y="2753106"/>
                </a:lnTo>
                <a:lnTo>
                  <a:pt x="6863715" y="2745410"/>
                </a:lnTo>
                <a:lnTo>
                  <a:pt x="6842227" y="2757831"/>
                </a:lnTo>
                <a:lnTo>
                  <a:pt x="6731203" y="2693746"/>
                </a:lnTo>
                <a:lnTo>
                  <a:pt x="6852133" y="2623947"/>
                </a:lnTo>
                <a:lnTo>
                  <a:pt x="6863715" y="2630653"/>
                </a:lnTo>
                <a:lnTo>
                  <a:pt x="6863715" y="2622957"/>
                </a:lnTo>
                <a:lnTo>
                  <a:pt x="6858838" y="2620137"/>
                </a:lnTo>
                <a:lnTo>
                  <a:pt x="6863715" y="2617318"/>
                </a:lnTo>
                <a:lnTo>
                  <a:pt x="6863715" y="2609622"/>
                </a:lnTo>
                <a:lnTo>
                  <a:pt x="6852133" y="2616327"/>
                </a:lnTo>
                <a:lnTo>
                  <a:pt x="6727774" y="2544547"/>
                </a:lnTo>
                <a:lnTo>
                  <a:pt x="6842227" y="2478481"/>
                </a:lnTo>
                <a:lnTo>
                  <a:pt x="6863715" y="2490902"/>
                </a:lnTo>
                <a:lnTo>
                  <a:pt x="6863715" y="2483206"/>
                </a:lnTo>
                <a:lnTo>
                  <a:pt x="6848932" y="2474671"/>
                </a:lnTo>
                <a:lnTo>
                  <a:pt x="6863715" y="2466137"/>
                </a:lnTo>
                <a:lnTo>
                  <a:pt x="6863715" y="2458441"/>
                </a:lnTo>
                <a:lnTo>
                  <a:pt x="6842227" y="2470861"/>
                </a:lnTo>
                <a:lnTo>
                  <a:pt x="6731203" y="2406777"/>
                </a:lnTo>
                <a:lnTo>
                  <a:pt x="6852133" y="2336978"/>
                </a:lnTo>
                <a:lnTo>
                  <a:pt x="6863715" y="2343684"/>
                </a:lnTo>
                <a:lnTo>
                  <a:pt x="6863715" y="2335987"/>
                </a:lnTo>
                <a:lnTo>
                  <a:pt x="6858838" y="2333168"/>
                </a:lnTo>
                <a:lnTo>
                  <a:pt x="6863715" y="2330349"/>
                </a:lnTo>
                <a:lnTo>
                  <a:pt x="6863715" y="2322652"/>
                </a:lnTo>
                <a:lnTo>
                  <a:pt x="6852133" y="2329358"/>
                </a:lnTo>
                <a:lnTo>
                  <a:pt x="6727774" y="2253615"/>
                </a:lnTo>
                <a:lnTo>
                  <a:pt x="6842227" y="2187550"/>
                </a:lnTo>
                <a:lnTo>
                  <a:pt x="6863715" y="2199970"/>
                </a:lnTo>
                <a:lnTo>
                  <a:pt x="6863715" y="2192274"/>
                </a:lnTo>
                <a:lnTo>
                  <a:pt x="6848856" y="2183740"/>
                </a:lnTo>
                <a:lnTo>
                  <a:pt x="6863715" y="2175205"/>
                </a:lnTo>
                <a:lnTo>
                  <a:pt x="6863715" y="2167509"/>
                </a:lnTo>
                <a:lnTo>
                  <a:pt x="6842227" y="2179930"/>
                </a:lnTo>
                <a:lnTo>
                  <a:pt x="6731203" y="2115846"/>
                </a:lnTo>
                <a:lnTo>
                  <a:pt x="6852133" y="2046046"/>
                </a:lnTo>
                <a:lnTo>
                  <a:pt x="6863715" y="2052752"/>
                </a:lnTo>
                <a:lnTo>
                  <a:pt x="6863715" y="2045056"/>
                </a:lnTo>
                <a:lnTo>
                  <a:pt x="6858838" y="2042236"/>
                </a:lnTo>
                <a:lnTo>
                  <a:pt x="6863715" y="2039417"/>
                </a:lnTo>
                <a:lnTo>
                  <a:pt x="6863715" y="2031721"/>
                </a:lnTo>
                <a:lnTo>
                  <a:pt x="6852133" y="2038426"/>
                </a:lnTo>
                <a:lnTo>
                  <a:pt x="6727774" y="1966646"/>
                </a:lnTo>
                <a:lnTo>
                  <a:pt x="6842227" y="1900580"/>
                </a:lnTo>
                <a:lnTo>
                  <a:pt x="6863715" y="1913001"/>
                </a:lnTo>
                <a:lnTo>
                  <a:pt x="6863715" y="1905305"/>
                </a:lnTo>
                <a:lnTo>
                  <a:pt x="6848932" y="1896770"/>
                </a:lnTo>
                <a:lnTo>
                  <a:pt x="6863715" y="1888236"/>
                </a:lnTo>
                <a:lnTo>
                  <a:pt x="6863715" y="1880540"/>
                </a:lnTo>
                <a:lnTo>
                  <a:pt x="6842227" y="1892960"/>
                </a:lnTo>
                <a:lnTo>
                  <a:pt x="6731203" y="1828876"/>
                </a:lnTo>
                <a:lnTo>
                  <a:pt x="6852133" y="1759077"/>
                </a:lnTo>
                <a:lnTo>
                  <a:pt x="6863715" y="1765783"/>
                </a:lnTo>
                <a:lnTo>
                  <a:pt x="6863715" y="1758086"/>
                </a:lnTo>
                <a:lnTo>
                  <a:pt x="6858838" y="1755267"/>
                </a:lnTo>
                <a:lnTo>
                  <a:pt x="6863715" y="1752448"/>
                </a:lnTo>
                <a:lnTo>
                  <a:pt x="6863715" y="1744751"/>
                </a:lnTo>
                <a:lnTo>
                  <a:pt x="6852133" y="1751457"/>
                </a:lnTo>
                <a:lnTo>
                  <a:pt x="6727774" y="1679677"/>
                </a:lnTo>
                <a:lnTo>
                  <a:pt x="6842227" y="1613611"/>
                </a:lnTo>
                <a:lnTo>
                  <a:pt x="6863715" y="1626032"/>
                </a:lnTo>
                <a:lnTo>
                  <a:pt x="6863715" y="1618336"/>
                </a:lnTo>
                <a:lnTo>
                  <a:pt x="6848856" y="1609801"/>
                </a:lnTo>
                <a:lnTo>
                  <a:pt x="6863715" y="1601267"/>
                </a:lnTo>
                <a:lnTo>
                  <a:pt x="6863715" y="1593571"/>
                </a:lnTo>
                <a:lnTo>
                  <a:pt x="6842227" y="1605991"/>
                </a:lnTo>
                <a:lnTo>
                  <a:pt x="6731203" y="1541907"/>
                </a:lnTo>
                <a:lnTo>
                  <a:pt x="6852133" y="1472108"/>
                </a:lnTo>
                <a:lnTo>
                  <a:pt x="6863715" y="1478814"/>
                </a:lnTo>
                <a:lnTo>
                  <a:pt x="6863715" y="1471117"/>
                </a:lnTo>
                <a:lnTo>
                  <a:pt x="6858838" y="1468298"/>
                </a:lnTo>
                <a:lnTo>
                  <a:pt x="6863715" y="1465479"/>
                </a:lnTo>
                <a:lnTo>
                  <a:pt x="6863715" y="1457782"/>
                </a:lnTo>
                <a:lnTo>
                  <a:pt x="6852133" y="1464488"/>
                </a:lnTo>
                <a:lnTo>
                  <a:pt x="6727774" y="1392707"/>
                </a:lnTo>
                <a:lnTo>
                  <a:pt x="6842227" y="1326642"/>
                </a:lnTo>
                <a:lnTo>
                  <a:pt x="6863715" y="1339063"/>
                </a:lnTo>
                <a:lnTo>
                  <a:pt x="6863715" y="1331366"/>
                </a:lnTo>
                <a:lnTo>
                  <a:pt x="6848932" y="1322832"/>
                </a:lnTo>
                <a:lnTo>
                  <a:pt x="6863715" y="1314298"/>
                </a:lnTo>
                <a:lnTo>
                  <a:pt x="6863715" y="1306601"/>
                </a:lnTo>
                <a:lnTo>
                  <a:pt x="6842227" y="1319022"/>
                </a:lnTo>
                <a:lnTo>
                  <a:pt x="6731203" y="1254938"/>
                </a:lnTo>
                <a:lnTo>
                  <a:pt x="6852133" y="1185139"/>
                </a:lnTo>
                <a:lnTo>
                  <a:pt x="6863715" y="1191844"/>
                </a:lnTo>
                <a:lnTo>
                  <a:pt x="6863715" y="1184148"/>
                </a:lnTo>
                <a:lnTo>
                  <a:pt x="6858838" y="1181329"/>
                </a:lnTo>
                <a:lnTo>
                  <a:pt x="6863715" y="1178509"/>
                </a:lnTo>
                <a:lnTo>
                  <a:pt x="6863715" y="1170813"/>
                </a:lnTo>
                <a:lnTo>
                  <a:pt x="6852133" y="1177519"/>
                </a:lnTo>
                <a:lnTo>
                  <a:pt x="6727774" y="1105738"/>
                </a:lnTo>
                <a:lnTo>
                  <a:pt x="6842227" y="1039673"/>
                </a:lnTo>
                <a:lnTo>
                  <a:pt x="6863715" y="1052094"/>
                </a:lnTo>
                <a:lnTo>
                  <a:pt x="6863715" y="1044397"/>
                </a:lnTo>
                <a:lnTo>
                  <a:pt x="6848856" y="1035863"/>
                </a:lnTo>
                <a:lnTo>
                  <a:pt x="6863715" y="1027328"/>
                </a:lnTo>
                <a:lnTo>
                  <a:pt x="6863715" y="1019632"/>
                </a:lnTo>
                <a:lnTo>
                  <a:pt x="6842227" y="1032053"/>
                </a:lnTo>
                <a:lnTo>
                  <a:pt x="6731203" y="967969"/>
                </a:lnTo>
                <a:lnTo>
                  <a:pt x="6852133" y="898169"/>
                </a:lnTo>
                <a:lnTo>
                  <a:pt x="6863715" y="904875"/>
                </a:lnTo>
                <a:lnTo>
                  <a:pt x="6863715" y="897179"/>
                </a:lnTo>
                <a:lnTo>
                  <a:pt x="6858838" y="894359"/>
                </a:lnTo>
                <a:lnTo>
                  <a:pt x="6863715" y="891540"/>
                </a:lnTo>
                <a:lnTo>
                  <a:pt x="6863715" y="883844"/>
                </a:lnTo>
                <a:lnTo>
                  <a:pt x="6852133" y="890549"/>
                </a:lnTo>
                <a:lnTo>
                  <a:pt x="6727774" y="818769"/>
                </a:lnTo>
                <a:lnTo>
                  <a:pt x="6842227" y="752704"/>
                </a:lnTo>
                <a:lnTo>
                  <a:pt x="6863715" y="765124"/>
                </a:lnTo>
                <a:lnTo>
                  <a:pt x="6863715" y="757428"/>
                </a:lnTo>
                <a:lnTo>
                  <a:pt x="6848932" y="748894"/>
                </a:lnTo>
                <a:lnTo>
                  <a:pt x="6863715" y="740359"/>
                </a:lnTo>
                <a:lnTo>
                  <a:pt x="6863715" y="732663"/>
                </a:lnTo>
                <a:lnTo>
                  <a:pt x="6842227" y="745084"/>
                </a:lnTo>
                <a:lnTo>
                  <a:pt x="6731203" y="680999"/>
                </a:lnTo>
                <a:lnTo>
                  <a:pt x="6852133" y="611200"/>
                </a:lnTo>
                <a:lnTo>
                  <a:pt x="6863715" y="617906"/>
                </a:lnTo>
                <a:lnTo>
                  <a:pt x="6863715" y="610210"/>
                </a:lnTo>
                <a:lnTo>
                  <a:pt x="6858838" y="607390"/>
                </a:lnTo>
                <a:lnTo>
                  <a:pt x="6863715" y="603123"/>
                </a:lnTo>
                <a:lnTo>
                  <a:pt x="6863715" y="595427"/>
                </a:lnTo>
                <a:lnTo>
                  <a:pt x="6852133" y="602132"/>
                </a:lnTo>
                <a:lnTo>
                  <a:pt x="6727774" y="530352"/>
                </a:lnTo>
                <a:lnTo>
                  <a:pt x="6842227" y="464287"/>
                </a:lnTo>
                <a:lnTo>
                  <a:pt x="6863715" y="476631"/>
                </a:lnTo>
                <a:lnTo>
                  <a:pt x="6863715" y="468935"/>
                </a:lnTo>
                <a:lnTo>
                  <a:pt x="6848932" y="460400"/>
                </a:lnTo>
                <a:lnTo>
                  <a:pt x="6863715" y="451866"/>
                </a:lnTo>
                <a:lnTo>
                  <a:pt x="6863715" y="444170"/>
                </a:lnTo>
                <a:lnTo>
                  <a:pt x="6842227" y="456590"/>
                </a:lnTo>
                <a:lnTo>
                  <a:pt x="6731203" y="392506"/>
                </a:lnTo>
                <a:lnTo>
                  <a:pt x="6852133" y="322707"/>
                </a:lnTo>
                <a:lnTo>
                  <a:pt x="6863715" y="329413"/>
                </a:lnTo>
                <a:lnTo>
                  <a:pt x="6863715" y="321716"/>
                </a:lnTo>
                <a:lnTo>
                  <a:pt x="6858838" y="318897"/>
                </a:lnTo>
                <a:lnTo>
                  <a:pt x="6863715" y="316078"/>
                </a:lnTo>
                <a:lnTo>
                  <a:pt x="6863715" y="308381"/>
                </a:lnTo>
                <a:lnTo>
                  <a:pt x="6852133" y="315087"/>
                </a:lnTo>
                <a:lnTo>
                  <a:pt x="6727774" y="243307"/>
                </a:lnTo>
                <a:lnTo>
                  <a:pt x="6842227" y="177241"/>
                </a:lnTo>
                <a:lnTo>
                  <a:pt x="6863715" y="189357"/>
                </a:lnTo>
                <a:lnTo>
                  <a:pt x="6863715" y="181661"/>
                </a:lnTo>
                <a:lnTo>
                  <a:pt x="6848932" y="173126"/>
                </a:lnTo>
                <a:lnTo>
                  <a:pt x="6863715" y="164592"/>
                </a:lnTo>
                <a:lnTo>
                  <a:pt x="6863715" y="156896"/>
                </a:lnTo>
                <a:lnTo>
                  <a:pt x="6842227" y="169316"/>
                </a:lnTo>
                <a:lnTo>
                  <a:pt x="6731203" y="105232"/>
                </a:lnTo>
                <a:lnTo>
                  <a:pt x="6852133" y="35433"/>
                </a:lnTo>
                <a:lnTo>
                  <a:pt x="6863715" y="41986"/>
                </a:lnTo>
                <a:lnTo>
                  <a:pt x="6863715" y="34290"/>
                </a:lnTo>
                <a:lnTo>
                  <a:pt x="6858838" y="31471"/>
                </a:lnTo>
                <a:lnTo>
                  <a:pt x="6863715" y="28651"/>
                </a:lnTo>
                <a:lnTo>
                  <a:pt x="6863715" y="20955"/>
                </a:lnTo>
                <a:lnTo>
                  <a:pt x="6852133" y="27584"/>
                </a:lnTo>
                <a:lnTo>
                  <a:pt x="6814185" y="5715"/>
                </a:lnTo>
                <a:close/>
                <a:moveTo>
                  <a:pt x="6593510" y="33376"/>
                </a:moveTo>
                <a:lnTo>
                  <a:pt x="6717868" y="105156"/>
                </a:lnTo>
                <a:lnTo>
                  <a:pt x="6603416" y="171221"/>
                </a:lnTo>
                <a:lnTo>
                  <a:pt x="6479058" y="99441"/>
                </a:lnTo>
                <a:lnTo>
                  <a:pt x="6593510" y="33376"/>
                </a:lnTo>
                <a:close/>
                <a:moveTo>
                  <a:pt x="3000147" y="3408274"/>
                </a:moveTo>
                <a:lnTo>
                  <a:pt x="3121076" y="3338474"/>
                </a:lnTo>
                <a:lnTo>
                  <a:pt x="3232099" y="3402559"/>
                </a:lnTo>
                <a:lnTo>
                  <a:pt x="3111170" y="3472358"/>
                </a:lnTo>
                <a:lnTo>
                  <a:pt x="3000147" y="3408274"/>
                </a:lnTo>
                <a:close/>
                <a:moveTo>
                  <a:pt x="3104464" y="3476168"/>
                </a:moveTo>
                <a:lnTo>
                  <a:pt x="2990012" y="3542233"/>
                </a:lnTo>
                <a:lnTo>
                  <a:pt x="2878989" y="3478149"/>
                </a:lnTo>
                <a:lnTo>
                  <a:pt x="2993441" y="3412084"/>
                </a:lnTo>
                <a:lnTo>
                  <a:pt x="3104464" y="3476168"/>
                </a:lnTo>
                <a:close/>
                <a:moveTo>
                  <a:pt x="3238729" y="3406369"/>
                </a:moveTo>
                <a:lnTo>
                  <a:pt x="3363087" y="3478149"/>
                </a:lnTo>
                <a:lnTo>
                  <a:pt x="3242158" y="3547948"/>
                </a:lnTo>
                <a:lnTo>
                  <a:pt x="3117799" y="3476168"/>
                </a:lnTo>
                <a:lnTo>
                  <a:pt x="3238729" y="3406369"/>
                </a:lnTo>
                <a:close/>
                <a:moveTo>
                  <a:pt x="3245434" y="3402482"/>
                </a:moveTo>
                <a:lnTo>
                  <a:pt x="3359887" y="3336417"/>
                </a:lnTo>
                <a:lnTo>
                  <a:pt x="3484245" y="3408197"/>
                </a:lnTo>
                <a:lnTo>
                  <a:pt x="3369793" y="3474263"/>
                </a:lnTo>
                <a:lnTo>
                  <a:pt x="3245434" y="3402482"/>
                </a:lnTo>
                <a:close/>
                <a:moveTo>
                  <a:pt x="3490874" y="3412084"/>
                </a:moveTo>
                <a:lnTo>
                  <a:pt x="3601898" y="3476168"/>
                </a:lnTo>
                <a:lnTo>
                  <a:pt x="3487446" y="3542233"/>
                </a:lnTo>
                <a:lnTo>
                  <a:pt x="3376422" y="3478149"/>
                </a:lnTo>
                <a:lnTo>
                  <a:pt x="3490874" y="3412084"/>
                </a:lnTo>
                <a:close/>
                <a:moveTo>
                  <a:pt x="3497580" y="3408274"/>
                </a:moveTo>
                <a:lnTo>
                  <a:pt x="3618509" y="3338474"/>
                </a:lnTo>
                <a:lnTo>
                  <a:pt x="3729533" y="3402559"/>
                </a:lnTo>
                <a:lnTo>
                  <a:pt x="3608604" y="3472358"/>
                </a:lnTo>
                <a:lnTo>
                  <a:pt x="3497580" y="3408274"/>
                </a:lnTo>
                <a:close/>
                <a:moveTo>
                  <a:pt x="3736239" y="3406369"/>
                </a:moveTo>
                <a:lnTo>
                  <a:pt x="3860597" y="3478149"/>
                </a:lnTo>
                <a:lnTo>
                  <a:pt x="3739667" y="3547948"/>
                </a:lnTo>
                <a:lnTo>
                  <a:pt x="3615309" y="3476168"/>
                </a:lnTo>
                <a:lnTo>
                  <a:pt x="3736239" y="3406369"/>
                </a:lnTo>
                <a:close/>
                <a:moveTo>
                  <a:pt x="3742868" y="3402482"/>
                </a:moveTo>
                <a:lnTo>
                  <a:pt x="3857320" y="3336417"/>
                </a:lnTo>
                <a:lnTo>
                  <a:pt x="3981679" y="3408197"/>
                </a:lnTo>
                <a:lnTo>
                  <a:pt x="3867226" y="3474263"/>
                </a:lnTo>
                <a:lnTo>
                  <a:pt x="3742868" y="3402482"/>
                </a:lnTo>
                <a:close/>
                <a:moveTo>
                  <a:pt x="3746297" y="3264637"/>
                </a:moveTo>
                <a:lnTo>
                  <a:pt x="3867226" y="3194837"/>
                </a:lnTo>
                <a:lnTo>
                  <a:pt x="3978250" y="3258922"/>
                </a:lnTo>
                <a:lnTo>
                  <a:pt x="3857320" y="3328721"/>
                </a:lnTo>
                <a:lnTo>
                  <a:pt x="3746297" y="3264637"/>
                </a:lnTo>
                <a:close/>
                <a:moveTo>
                  <a:pt x="3850691" y="3332607"/>
                </a:moveTo>
                <a:lnTo>
                  <a:pt x="3736239" y="3398672"/>
                </a:lnTo>
                <a:lnTo>
                  <a:pt x="3625215" y="3334588"/>
                </a:lnTo>
                <a:lnTo>
                  <a:pt x="3739667" y="3268523"/>
                </a:lnTo>
                <a:lnTo>
                  <a:pt x="3850691" y="3332607"/>
                </a:lnTo>
                <a:close/>
                <a:moveTo>
                  <a:pt x="3618509" y="3330702"/>
                </a:moveTo>
                <a:lnTo>
                  <a:pt x="3494151" y="3258922"/>
                </a:lnTo>
                <a:lnTo>
                  <a:pt x="3608604" y="3192856"/>
                </a:lnTo>
                <a:lnTo>
                  <a:pt x="3732962" y="3264637"/>
                </a:lnTo>
                <a:lnTo>
                  <a:pt x="3618509" y="3330702"/>
                </a:lnTo>
                <a:close/>
                <a:moveTo>
                  <a:pt x="3611880" y="3334588"/>
                </a:moveTo>
                <a:lnTo>
                  <a:pt x="3490951" y="3404387"/>
                </a:lnTo>
                <a:lnTo>
                  <a:pt x="3366592" y="3332607"/>
                </a:lnTo>
                <a:lnTo>
                  <a:pt x="3487522" y="3262808"/>
                </a:lnTo>
                <a:lnTo>
                  <a:pt x="3611880" y="3334588"/>
                </a:lnTo>
                <a:close/>
                <a:moveTo>
                  <a:pt x="3359887" y="3328721"/>
                </a:moveTo>
                <a:lnTo>
                  <a:pt x="3248863" y="3264637"/>
                </a:lnTo>
                <a:lnTo>
                  <a:pt x="3369793" y="3194837"/>
                </a:lnTo>
                <a:lnTo>
                  <a:pt x="3480816" y="3258922"/>
                </a:lnTo>
                <a:lnTo>
                  <a:pt x="3359887" y="3328721"/>
                </a:lnTo>
                <a:close/>
                <a:moveTo>
                  <a:pt x="3353181" y="3332607"/>
                </a:moveTo>
                <a:lnTo>
                  <a:pt x="3238729" y="3398672"/>
                </a:lnTo>
                <a:lnTo>
                  <a:pt x="3127705" y="3334588"/>
                </a:lnTo>
                <a:lnTo>
                  <a:pt x="3242158" y="3268523"/>
                </a:lnTo>
                <a:lnTo>
                  <a:pt x="3353181" y="3332607"/>
                </a:lnTo>
                <a:close/>
                <a:moveTo>
                  <a:pt x="3121076" y="3330702"/>
                </a:moveTo>
                <a:lnTo>
                  <a:pt x="2996717" y="3258922"/>
                </a:lnTo>
                <a:lnTo>
                  <a:pt x="3111170" y="3192856"/>
                </a:lnTo>
                <a:lnTo>
                  <a:pt x="3235528" y="3264637"/>
                </a:lnTo>
                <a:lnTo>
                  <a:pt x="3121076" y="3330702"/>
                </a:lnTo>
                <a:close/>
                <a:moveTo>
                  <a:pt x="3114370" y="3334588"/>
                </a:moveTo>
                <a:lnTo>
                  <a:pt x="2993441" y="3404387"/>
                </a:lnTo>
                <a:lnTo>
                  <a:pt x="2869082" y="3332607"/>
                </a:lnTo>
                <a:lnTo>
                  <a:pt x="2990012" y="3262808"/>
                </a:lnTo>
                <a:lnTo>
                  <a:pt x="3114370" y="3334588"/>
                </a:lnTo>
                <a:close/>
                <a:moveTo>
                  <a:pt x="2862377" y="3328721"/>
                </a:moveTo>
                <a:lnTo>
                  <a:pt x="2751354" y="3264637"/>
                </a:lnTo>
                <a:lnTo>
                  <a:pt x="2872283" y="3194837"/>
                </a:lnTo>
                <a:lnTo>
                  <a:pt x="2983306" y="3258922"/>
                </a:lnTo>
                <a:lnTo>
                  <a:pt x="2862377" y="3328721"/>
                </a:lnTo>
                <a:close/>
                <a:moveTo>
                  <a:pt x="2986735" y="3408274"/>
                </a:moveTo>
                <a:lnTo>
                  <a:pt x="2872283" y="3474339"/>
                </a:lnTo>
                <a:lnTo>
                  <a:pt x="2747924" y="3402559"/>
                </a:lnTo>
                <a:lnTo>
                  <a:pt x="2862377" y="3336493"/>
                </a:lnTo>
                <a:lnTo>
                  <a:pt x="2986735" y="3408274"/>
                </a:lnTo>
                <a:close/>
                <a:moveTo>
                  <a:pt x="2983306" y="3546119"/>
                </a:moveTo>
                <a:lnTo>
                  <a:pt x="2862377" y="3615919"/>
                </a:lnTo>
                <a:lnTo>
                  <a:pt x="2751354" y="3551834"/>
                </a:lnTo>
                <a:lnTo>
                  <a:pt x="2872283" y="3482035"/>
                </a:lnTo>
                <a:lnTo>
                  <a:pt x="2983306" y="3546119"/>
                </a:lnTo>
                <a:close/>
                <a:moveTo>
                  <a:pt x="2990012" y="3550006"/>
                </a:moveTo>
                <a:lnTo>
                  <a:pt x="3114370" y="3621786"/>
                </a:lnTo>
                <a:lnTo>
                  <a:pt x="2993441" y="3691585"/>
                </a:lnTo>
                <a:lnTo>
                  <a:pt x="2869082" y="3619805"/>
                </a:lnTo>
                <a:lnTo>
                  <a:pt x="2990012" y="3550006"/>
                </a:lnTo>
                <a:close/>
                <a:moveTo>
                  <a:pt x="2996717" y="3546119"/>
                </a:moveTo>
                <a:lnTo>
                  <a:pt x="3111170" y="3480054"/>
                </a:lnTo>
                <a:lnTo>
                  <a:pt x="3235528" y="3551834"/>
                </a:lnTo>
                <a:lnTo>
                  <a:pt x="3121076" y="3617900"/>
                </a:lnTo>
                <a:lnTo>
                  <a:pt x="2996717" y="3546119"/>
                </a:lnTo>
                <a:close/>
                <a:moveTo>
                  <a:pt x="3242158" y="3555721"/>
                </a:moveTo>
                <a:lnTo>
                  <a:pt x="3353181" y="3619805"/>
                </a:lnTo>
                <a:lnTo>
                  <a:pt x="3238729" y="3685870"/>
                </a:lnTo>
                <a:lnTo>
                  <a:pt x="3127705" y="3621786"/>
                </a:lnTo>
                <a:lnTo>
                  <a:pt x="3242158" y="3555721"/>
                </a:lnTo>
                <a:close/>
                <a:moveTo>
                  <a:pt x="3248863" y="3551834"/>
                </a:moveTo>
                <a:lnTo>
                  <a:pt x="3369793" y="3482035"/>
                </a:lnTo>
                <a:lnTo>
                  <a:pt x="3480816" y="3546119"/>
                </a:lnTo>
                <a:lnTo>
                  <a:pt x="3359887" y="3615919"/>
                </a:lnTo>
                <a:lnTo>
                  <a:pt x="3248863" y="3551834"/>
                </a:lnTo>
                <a:close/>
                <a:moveTo>
                  <a:pt x="3487522" y="3550006"/>
                </a:moveTo>
                <a:lnTo>
                  <a:pt x="3611880" y="3621786"/>
                </a:lnTo>
                <a:lnTo>
                  <a:pt x="3490951" y="3691585"/>
                </a:lnTo>
                <a:lnTo>
                  <a:pt x="3366592" y="3619805"/>
                </a:lnTo>
                <a:lnTo>
                  <a:pt x="3487522" y="3550006"/>
                </a:lnTo>
                <a:close/>
                <a:moveTo>
                  <a:pt x="3494151" y="3546119"/>
                </a:moveTo>
                <a:lnTo>
                  <a:pt x="3608604" y="3480054"/>
                </a:lnTo>
                <a:lnTo>
                  <a:pt x="3732962" y="3551834"/>
                </a:lnTo>
                <a:lnTo>
                  <a:pt x="3618509" y="3617900"/>
                </a:lnTo>
                <a:lnTo>
                  <a:pt x="3494151" y="3546119"/>
                </a:lnTo>
                <a:close/>
                <a:moveTo>
                  <a:pt x="3739667" y="3555721"/>
                </a:moveTo>
                <a:lnTo>
                  <a:pt x="3850691" y="3619805"/>
                </a:lnTo>
                <a:lnTo>
                  <a:pt x="3736239" y="3685870"/>
                </a:lnTo>
                <a:lnTo>
                  <a:pt x="3625215" y="3621786"/>
                </a:lnTo>
                <a:lnTo>
                  <a:pt x="3739667" y="3555721"/>
                </a:lnTo>
                <a:close/>
                <a:moveTo>
                  <a:pt x="3746373" y="3551834"/>
                </a:moveTo>
                <a:lnTo>
                  <a:pt x="3867302" y="3482035"/>
                </a:lnTo>
                <a:lnTo>
                  <a:pt x="3978326" y="3546119"/>
                </a:lnTo>
                <a:lnTo>
                  <a:pt x="3857397" y="3615919"/>
                </a:lnTo>
                <a:lnTo>
                  <a:pt x="3746373" y="3551834"/>
                </a:lnTo>
                <a:close/>
                <a:moveTo>
                  <a:pt x="3984955" y="3550006"/>
                </a:moveTo>
                <a:lnTo>
                  <a:pt x="4109314" y="3621786"/>
                </a:lnTo>
                <a:lnTo>
                  <a:pt x="3988384" y="3691585"/>
                </a:lnTo>
                <a:lnTo>
                  <a:pt x="3864026" y="3619805"/>
                </a:lnTo>
                <a:lnTo>
                  <a:pt x="3984955" y="3550006"/>
                </a:lnTo>
                <a:close/>
                <a:moveTo>
                  <a:pt x="3873932" y="3478149"/>
                </a:moveTo>
                <a:lnTo>
                  <a:pt x="3988384" y="3412084"/>
                </a:lnTo>
                <a:lnTo>
                  <a:pt x="4099408" y="3476168"/>
                </a:lnTo>
                <a:lnTo>
                  <a:pt x="3984955" y="3542233"/>
                </a:lnTo>
                <a:lnTo>
                  <a:pt x="3873932" y="3478149"/>
                </a:lnTo>
                <a:close/>
                <a:moveTo>
                  <a:pt x="3864026" y="3332607"/>
                </a:moveTo>
                <a:lnTo>
                  <a:pt x="3984955" y="3262808"/>
                </a:lnTo>
                <a:lnTo>
                  <a:pt x="4109314" y="3334588"/>
                </a:lnTo>
                <a:lnTo>
                  <a:pt x="3988384" y="3404387"/>
                </a:lnTo>
                <a:lnTo>
                  <a:pt x="3864026" y="3332607"/>
                </a:lnTo>
                <a:close/>
                <a:moveTo>
                  <a:pt x="3873932" y="3190951"/>
                </a:moveTo>
                <a:lnTo>
                  <a:pt x="3988384" y="3124886"/>
                </a:lnTo>
                <a:lnTo>
                  <a:pt x="4099408" y="3188970"/>
                </a:lnTo>
                <a:lnTo>
                  <a:pt x="3984955" y="3255036"/>
                </a:lnTo>
                <a:lnTo>
                  <a:pt x="3873932" y="3190951"/>
                </a:lnTo>
                <a:close/>
                <a:moveTo>
                  <a:pt x="3867302" y="3187065"/>
                </a:moveTo>
                <a:lnTo>
                  <a:pt x="3742944" y="3115285"/>
                </a:lnTo>
                <a:lnTo>
                  <a:pt x="3857397" y="3049219"/>
                </a:lnTo>
                <a:lnTo>
                  <a:pt x="3981755" y="3121000"/>
                </a:lnTo>
                <a:lnTo>
                  <a:pt x="3867302" y="3187065"/>
                </a:lnTo>
                <a:close/>
                <a:moveTo>
                  <a:pt x="3860597" y="3190951"/>
                </a:moveTo>
                <a:lnTo>
                  <a:pt x="3739667" y="3260751"/>
                </a:lnTo>
                <a:lnTo>
                  <a:pt x="3615309" y="3188970"/>
                </a:lnTo>
                <a:lnTo>
                  <a:pt x="3736239" y="3119171"/>
                </a:lnTo>
                <a:lnTo>
                  <a:pt x="3860597" y="3190951"/>
                </a:lnTo>
                <a:close/>
                <a:moveTo>
                  <a:pt x="3608604" y="3185084"/>
                </a:moveTo>
                <a:lnTo>
                  <a:pt x="3497580" y="3121000"/>
                </a:lnTo>
                <a:lnTo>
                  <a:pt x="3618509" y="3051201"/>
                </a:lnTo>
                <a:lnTo>
                  <a:pt x="3729533" y="3115285"/>
                </a:lnTo>
                <a:lnTo>
                  <a:pt x="3608604" y="3185084"/>
                </a:lnTo>
                <a:close/>
                <a:moveTo>
                  <a:pt x="3601898" y="3188970"/>
                </a:moveTo>
                <a:lnTo>
                  <a:pt x="3487446" y="3255036"/>
                </a:lnTo>
                <a:lnTo>
                  <a:pt x="3376422" y="3190951"/>
                </a:lnTo>
                <a:lnTo>
                  <a:pt x="3490874" y="3124886"/>
                </a:lnTo>
                <a:lnTo>
                  <a:pt x="3601898" y="3188970"/>
                </a:lnTo>
                <a:close/>
                <a:moveTo>
                  <a:pt x="3369793" y="3187065"/>
                </a:moveTo>
                <a:lnTo>
                  <a:pt x="3245434" y="3115285"/>
                </a:lnTo>
                <a:lnTo>
                  <a:pt x="3359887" y="3049219"/>
                </a:lnTo>
                <a:lnTo>
                  <a:pt x="3484245" y="3121000"/>
                </a:lnTo>
                <a:lnTo>
                  <a:pt x="3369793" y="3187065"/>
                </a:lnTo>
                <a:close/>
                <a:moveTo>
                  <a:pt x="3363163" y="3190951"/>
                </a:moveTo>
                <a:lnTo>
                  <a:pt x="3242234" y="3260751"/>
                </a:lnTo>
                <a:lnTo>
                  <a:pt x="3117876" y="3188970"/>
                </a:lnTo>
                <a:lnTo>
                  <a:pt x="3238805" y="3119171"/>
                </a:lnTo>
                <a:lnTo>
                  <a:pt x="3363163" y="3190951"/>
                </a:lnTo>
                <a:close/>
                <a:moveTo>
                  <a:pt x="3111094" y="3185084"/>
                </a:moveTo>
                <a:lnTo>
                  <a:pt x="3000070" y="3121000"/>
                </a:lnTo>
                <a:lnTo>
                  <a:pt x="3121000" y="3051201"/>
                </a:lnTo>
                <a:lnTo>
                  <a:pt x="3232023" y="3115285"/>
                </a:lnTo>
                <a:lnTo>
                  <a:pt x="3111094" y="3185084"/>
                </a:lnTo>
                <a:close/>
                <a:moveTo>
                  <a:pt x="3104464" y="3188970"/>
                </a:moveTo>
                <a:lnTo>
                  <a:pt x="2990012" y="3255036"/>
                </a:lnTo>
                <a:lnTo>
                  <a:pt x="2878989" y="3190951"/>
                </a:lnTo>
                <a:lnTo>
                  <a:pt x="2993441" y="3124886"/>
                </a:lnTo>
                <a:lnTo>
                  <a:pt x="3104464" y="3188970"/>
                </a:lnTo>
                <a:close/>
                <a:moveTo>
                  <a:pt x="2872359" y="3187065"/>
                </a:moveTo>
                <a:lnTo>
                  <a:pt x="2748001" y="3115285"/>
                </a:lnTo>
                <a:lnTo>
                  <a:pt x="2862453" y="3049219"/>
                </a:lnTo>
                <a:lnTo>
                  <a:pt x="2986812" y="3121000"/>
                </a:lnTo>
                <a:lnTo>
                  <a:pt x="2872359" y="3187065"/>
                </a:lnTo>
                <a:close/>
                <a:moveTo>
                  <a:pt x="2865654" y="3190951"/>
                </a:moveTo>
                <a:lnTo>
                  <a:pt x="2744724" y="3260751"/>
                </a:lnTo>
                <a:lnTo>
                  <a:pt x="2620366" y="3188970"/>
                </a:lnTo>
                <a:lnTo>
                  <a:pt x="2741295" y="3119171"/>
                </a:lnTo>
                <a:lnTo>
                  <a:pt x="2865654" y="3190951"/>
                </a:lnTo>
                <a:close/>
                <a:moveTo>
                  <a:pt x="2855671" y="3332607"/>
                </a:moveTo>
                <a:lnTo>
                  <a:pt x="2741295" y="3398672"/>
                </a:lnTo>
                <a:lnTo>
                  <a:pt x="2630272" y="3334588"/>
                </a:lnTo>
                <a:lnTo>
                  <a:pt x="2744724" y="3268523"/>
                </a:lnTo>
                <a:lnTo>
                  <a:pt x="2855671" y="3332607"/>
                </a:lnTo>
                <a:close/>
                <a:moveTo>
                  <a:pt x="2865654" y="3478149"/>
                </a:moveTo>
                <a:lnTo>
                  <a:pt x="2744724" y="3547948"/>
                </a:lnTo>
                <a:lnTo>
                  <a:pt x="2620366" y="3476168"/>
                </a:lnTo>
                <a:lnTo>
                  <a:pt x="2741295" y="3406369"/>
                </a:lnTo>
                <a:lnTo>
                  <a:pt x="2865654" y="3478149"/>
                </a:lnTo>
                <a:close/>
                <a:moveTo>
                  <a:pt x="2855747" y="3619805"/>
                </a:moveTo>
                <a:lnTo>
                  <a:pt x="2741295" y="3685870"/>
                </a:lnTo>
                <a:lnTo>
                  <a:pt x="2630272" y="3621786"/>
                </a:lnTo>
                <a:lnTo>
                  <a:pt x="2744724" y="3555721"/>
                </a:lnTo>
                <a:lnTo>
                  <a:pt x="2855747" y="3619805"/>
                </a:lnTo>
                <a:close/>
                <a:moveTo>
                  <a:pt x="2865654" y="3765423"/>
                </a:moveTo>
                <a:lnTo>
                  <a:pt x="2744724" y="3835222"/>
                </a:lnTo>
                <a:lnTo>
                  <a:pt x="2620366" y="3763442"/>
                </a:lnTo>
                <a:lnTo>
                  <a:pt x="2741295" y="3693643"/>
                </a:lnTo>
                <a:lnTo>
                  <a:pt x="2865654" y="3765423"/>
                </a:lnTo>
                <a:close/>
                <a:moveTo>
                  <a:pt x="2747924" y="3689757"/>
                </a:moveTo>
                <a:lnTo>
                  <a:pt x="2862377" y="3623691"/>
                </a:lnTo>
                <a:lnTo>
                  <a:pt x="2986735" y="3695472"/>
                </a:lnTo>
                <a:lnTo>
                  <a:pt x="2872283" y="3761537"/>
                </a:lnTo>
                <a:lnTo>
                  <a:pt x="2747924" y="3689757"/>
                </a:lnTo>
                <a:close/>
                <a:moveTo>
                  <a:pt x="2993441" y="3699282"/>
                </a:moveTo>
                <a:lnTo>
                  <a:pt x="3104464" y="3763366"/>
                </a:lnTo>
                <a:lnTo>
                  <a:pt x="2990012" y="3829431"/>
                </a:lnTo>
                <a:lnTo>
                  <a:pt x="2878989" y="3765347"/>
                </a:lnTo>
                <a:lnTo>
                  <a:pt x="2993441" y="3699282"/>
                </a:lnTo>
                <a:close/>
                <a:moveTo>
                  <a:pt x="3000147" y="3695472"/>
                </a:moveTo>
                <a:lnTo>
                  <a:pt x="3121076" y="3625672"/>
                </a:lnTo>
                <a:lnTo>
                  <a:pt x="3232099" y="3689757"/>
                </a:lnTo>
                <a:lnTo>
                  <a:pt x="3111170" y="3759556"/>
                </a:lnTo>
                <a:lnTo>
                  <a:pt x="3000147" y="3695472"/>
                </a:lnTo>
                <a:close/>
                <a:moveTo>
                  <a:pt x="3238729" y="3693567"/>
                </a:moveTo>
                <a:lnTo>
                  <a:pt x="3363087" y="3765347"/>
                </a:lnTo>
                <a:lnTo>
                  <a:pt x="3242158" y="3835146"/>
                </a:lnTo>
                <a:lnTo>
                  <a:pt x="3117799" y="3763366"/>
                </a:lnTo>
                <a:lnTo>
                  <a:pt x="3238729" y="3693567"/>
                </a:lnTo>
                <a:close/>
                <a:moveTo>
                  <a:pt x="3245434" y="3689757"/>
                </a:moveTo>
                <a:lnTo>
                  <a:pt x="3359887" y="3623691"/>
                </a:lnTo>
                <a:lnTo>
                  <a:pt x="3484245" y="3695472"/>
                </a:lnTo>
                <a:lnTo>
                  <a:pt x="3369793" y="3761537"/>
                </a:lnTo>
                <a:lnTo>
                  <a:pt x="3245434" y="3689757"/>
                </a:lnTo>
                <a:close/>
                <a:moveTo>
                  <a:pt x="3490951" y="3699358"/>
                </a:moveTo>
                <a:lnTo>
                  <a:pt x="3601974" y="3763442"/>
                </a:lnTo>
                <a:lnTo>
                  <a:pt x="3487522" y="3829507"/>
                </a:lnTo>
                <a:lnTo>
                  <a:pt x="3376498" y="3765423"/>
                </a:lnTo>
                <a:lnTo>
                  <a:pt x="3490951" y="3699358"/>
                </a:lnTo>
                <a:close/>
                <a:moveTo>
                  <a:pt x="3497580" y="3695472"/>
                </a:moveTo>
                <a:lnTo>
                  <a:pt x="3618509" y="3625672"/>
                </a:lnTo>
                <a:lnTo>
                  <a:pt x="3729533" y="3689757"/>
                </a:lnTo>
                <a:lnTo>
                  <a:pt x="3608604" y="3759556"/>
                </a:lnTo>
                <a:lnTo>
                  <a:pt x="3497580" y="3695472"/>
                </a:lnTo>
                <a:close/>
                <a:moveTo>
                  <a:pt x="3736239" y="3693567"/>
                </a:moveTo>
                <a:lnTo>
                  <a:pt x="3860597" y="3765347"/>
                </a:lnTo>
                <a:lnTo>
                  <a:pt x="3739667" y="3835146"/>
                </a:lnTo>
                <a:lnTo>
                  <a:pt x="3615309" y="3763366"/>
                </a:lnTo>
                <a:lnTo>
                  <a:pt x="3736239" y="3693567"/>
                </a:lnTo>
                <a:close/>
                <a:moveTo>
                  <a:pt x="3742944" y="3689757"/>
                </a:moveTo>
                <a:lnTo>
                  <a:pt x="3857397" y="3623691"/>
                </a:lnTo>
                <a:lnTo>
                  <a:pt x="3981755" y="3695472"/>
                </a:lnTo>
                <a:lnTo>
                  <a:pt x="3867302" y="3761537"/>
                </a:lnTo>
                <a:lnTo>
                  <a:pt x="3742944" y="3689757"/>
                </a:lnTo>
                <a:close/>
                <a:moveTo>
                  <a:pt x="3988384" y="3699358"/>
                </a:moveTo>
                <a:lnTo>
                  <a:pt x="4099408" y="3763442"/>
                </a:lnTo>
                <a:lnTo>
                  <a:pt x="3984955" y="3829507"/>
                </a:lnTo>
                <a:lnTo>
                  <a:pt x="3873932" y="3765423"/>
                </a:lnTo>
                <a:lnTo>
                  <a:pt x="3988384" y="3699358"/>
                </a:lnTo>
                <a:close/>
                <a:moveTo>
                  <a:pt x="3995090" y="3695472"/>
                </a:moveTo>
                <a:lnTo>
                  <a:pt x="4116019" y="3625672"/>
                </a:lnTo>
                <a:lnTo>
                  <a:pt x="4227043" y="3689757"/>
                </a:lnTo>
                <a:lnTo>
                  <a:pt x="4106113" y="3759556"/>
                </a:lnTo>
                <a:lnTo>
                  <a:pt x="3995090" y="3695472"/>
                </a:lnTo>
                <a:close/>
                <a:moveTo>
                  <a:pt x="3991661" y="3546119"/>
                </a:moveTo>
                <a:lnTo>
                  <a:pt x="4106113" y="3480054"/>
                </a:lnTo>
                <a:lnTo>
                  <a:pt x="4230472" y="3551834"/>
                </a:lnTo>
                <a:lnTo>
                  <a:pt x="4116019" y="3617900"/>
                </a:lnTo>
                <a:lnTo>
                  <a:pt x="3991661" y="3546119"/>
                </a:lnTo>
                <a:close/>
                <a:moveTo>
                  <a:pt x="3995090" y="3408274"/>
                </a:moveTo>
                <a:lnTo>
                  <a:pt x="4116019" y="3338474"/>
                </a:lnTo>
                <a:lnTo>
                  <a:pt x="4227043" y="3402559"/>
                </a:lnTo>
                <a:lnTo>
                  <a:pt x="4106113" y="3472358"/>
                </a:lnTo>
                <a:lnTo>
                  <a:pt x="3995090" y="3408274"/>
                </a:lnTo>
                <a:close/>
                <a:moveTo>
                  <a:pt x="3991661" y="3258922"/>
                </a:moveTo>
                <a:lnTo>
                  <a:pt x="4106113" y="3192856"/>
                </a:lnTo>
                <a:lnTo>
                  <a:pt x="4230472" y="3264637"/>
                </a:lnTo>
                <a:lnTo>
                  <a:pt x="4116019" y="3330702"/>
                </a:lnTo>
                <a:lnTo>
                  <a:pt x="3991661" y="3258922"/>
                </a:lnTo>
                <a:close/>
                <a:moveTo>
                  <a:pt x="3995090" y="3121000"/>
                </a:moveTo>
                <a:lnTo>
                  <a:pt x="4116019" y="3051201"/>
                </a:lnTo>
                <a:lnTo>
                  <a:pt x="4227043" y="3115285"/>
                </a:lnTo>
                <a:lnTo>
                  <a:pt x="4106113" y="3185084"/>
                </a:lnTo>
                <a:lnTo>
                  <a:pt x="3995090" y="3121000"/>
                </a:lnTo>
                <a:close/>
                <a:moveTo>
                  <a:pt x="3991661" y="2971648"/>
                </a:moveTo>
                <a:lnTo>
                  <a:pt x="4106113" y="2905582"/>
                </a:lnTo>
                <a:lnTo>
                  <a:pt x="4230472" y="2977363"/>
                </a:lnTo>
                <a:lnTo>
                  <a:pt x="4116019" y="3043428"/>
                </a:lnTo>
                <a:lnTo>
                  <a:pt x="3991661" y="2971648"/>
                </a:lnTo>
                <a:close/>
                <a:moveTo>
                  <a:pt x="4109314" y="3047314"/>
                </a:moveTo>
                <a:lnTo>
                  <a:pt x="3988384" y="3117114"/>
                </a:lnTo>
                <a:lnTo>
                  <a:pt x="3864026" y="3045333"/>
                </a:lnTo>
                <a:lnTo>
                  <a:pt x="3984955" y="2975534"/>
                </a:lnTo>
                <a:lnTo>
                  <a:pt x="4109314" y="3047314"/>
                </a:lnTo>
                <a:close/>
                <a:moveTo>
                  <a:pt x="3857320" y="3041523"/>
                </a:moveTo>
                <a:lnTo>
                  <a:pt x="3746297" y="2977439"/>
                </a:lnTo>
                <a:lnTo>
                  <a:pt x="3867226" y="2907640"/>
                </a:lnTo>
                <a:lnTo>
                  <a:pt x="3978250" y="2971724"/>
                </a:lnTo>
                <a:lnTo>
                  <a:pt x="3857320" y="3041523"/>
                </a:lnTo>
                <a:close/>
                <a:moveTo>
                  <a:pt x="3850691" y="3045333"/>
                </a:moveTo>
                <a:lnTo>
                  <a:pt x="3736239" y="3111399"/>
                </a:lnTo>
                <a:lnTo>
                  <a:pt x="3625215" y="3047314"/>
                </a:lnTo>
                <a:lnTo>
                  <a:pt x="3739667" y="2981249"/>
                </a:lnTo>
                <a:lnTo>
                  <a:pt x="3850691" y="3045333"/>
                </a:lnTo>
                <a:close/>
                <a:moveTo>
                  <a:pt x="3618509" y="3043504"/>
                </a:moveTo>
                <a:lnTo>
                  <a:pt x="3494151" y="2971724"/>
                </a:lnTo>
                <a:lnTo>
                  <a:pt x="3608604" y="2905659"/>
                </a:lnTo>
                <a:lnTo>
                  <a:pt x="3732962" y="2977439"/>
                </a:lnTo>
                <a:lnTo>
                  <a:pt x="3618509" y="3043504"/>
                </a:lnTo>
                <a:close/>
                <a:moveTo>
                  <a:pt x="3611880" y="3047314"/>
                </a:moveTo>
                <a:lnTo>
                  <a:pt x="3490951" y="3117114"/>
                </a:lnTo>
                <a:lnTo>
                  <a:pt x="3366592" y="3045333"/>
                </a:lnTo>
                <a:lnTo>
                  <a:pt x="3487522" y="2975534"/>
                </a:lnTo>
                <a:lnTo>
                  <a:pt x="3611880" y="3047314"/>
                </a:lnTo>
                <a:close/>
                <a:moveTo>
                  <a:pt x="3359887" y="3041523"/>
                </a:moveTo>
                <a:lnTo>
                  <a:pt x="3248863" y="2977439"/>
                </a:lnTo>
                <a:lnTo>
                  <a:pt x="3369793" y="2907640"/>
                </a:lnTo>
                <a:lnTo>
                  <a:pt x="3480816" y="2971724"/>
                </a:lnTo>
                <a:lnTo>
                  <a:pt x="3359887" y="3041523"/>
                </a:lnTo>
                <a:close/>
                <a:moveTo>
                  <a:pt x="3353181" y="3045333"/>
                </a:moveTo>
                <a:lnTo>
                  <a:pt x="3238729" y="3111399"/>
                </a:lnTo>
                <a:lnTo>
                  <a:pt x="3127705" y="3047314"/>
                </a:lnTo>
                <a:lnTo>
                  <a:pt x="3242158" y="2981249"/>
                </a:lnTo>
                <a:lnTo>
                  <a:pt x="3353181" y="3045333"/>
                </a:lnTo>
                <a:close/>
                <a:moveTo>
                  <a:pt x="3121076" y="3043504"/>
                </a:moveTo>
                <a:lnTo>
                  <a:pt x="2996717" y="2971724"/>
                </a:lnTo>
                <a:lnTo>
                  <a:pt x="3111170" y="2905659"/>
                </a:lnTo>
                <a:lnTo>
                  <a:pt x="3235528" y="2977439"/>
                </a:lnTo>
                <a:lnTo>
                  <a:pt x="3121076" y="3043504"/>
                </a:lnTo>
                <a:close/>
                <a:moveTo>
                  <a:pt x="3114370" y="3047314"/>
                </a:moveTo>
                <a:lnTo>
                  <a:pt x="2993441" y="3117114"/>
                </a:lnTo>
                <a:lnTo>
                  <a:pt x="2869082" y="3045333"/>
                </a:lnTo>
                <a:lnTo>
                  <a:pt x="2990012" y="2975534"/>
                </a:lnTo>
                <a:lnTo>
                  <a:pt x="3114370" y="3047314"/>
                </a:lnTo>
                <a:close/>
                <a:moveTo>
                  <a:pt x="2862377" y="3041523"/>
                </a:moveTo>
                <a:lnTo>
                  <a:pt x="2751354" y="2977439"/>
                </a:lnTo>
                <a:lnTo>
                  <a:pt x="2872283" y="2907640"/>
                </a:lnTo>
                <a:lnTo>
                  <a:pt x="2983306" y="2971724"/>
                </a:lnTo>
                <a:lnTo>
                  <a:pt x="2862377" y="3041523"/>
                </a:lnTo>
                <a:close/>
                <a:moveTo>
                  <a:pt x="2855671" y="3045333"/>
                </a:moveTo>
                <a:lnTo>
                  <a:pt x="2741295" y="3111399"/>
                </a:lnTo>
                <a:lnTo>
                  <a:pt x="2630272" y="3047314"/>
                </a:lnTo>
                <a:lnTo>
                  <a:pt x="2744724" y="2981249"/>
                </a:lnTo>
                <a:lnTo>
                  <a:pt x="2855671" y="3045333"/>
                </a:lnTo>
                <a:close/>
                <a:moveTo>
                  <a:pt x="2623566" y="3043504"/>
                </a:moveTo>
                <a:lnTo>
                  <a:pt x="2499208" y="2971724"/>
                </a:lnTo>
                <a:lnTo>
                  <a:pt x="2613660" y="2905659"/>
                </a:lnTo>
                <a:lnTo>
                  <a:pt x="2738019" y="2977439"/>
                </a:lnTo>
                <a:lnTo>
                  <a:pt x="2623566" y="3043504"/>
                </a:lnTo>
                <a:close/>
                <a:moveTo>
                  <a:pt x="2734589" y="3115285"/>
                </a:moveTo>
                <a:lnTo>
                  <a:pt x="2613660" y="3185084"/>
                </a:lnTo>
                <a:lnTo>
                  <a:pt x="2502637" y="3121000"/>
                </a:lnTo>
                <a:lnTo>
                  <a:pt x="2623566" y="3051201"/>
                </a:lnTo>
                <a:lnTo>
                  <a:pt x="2734589" y="3115285"/>
                </a:lnTo>
                <a:close/>
                <a:moveTo>
                  <a:pt x="2738019" y="3264637"/>
                </a:moveTo>
                <a:lnTo>
                  <a:pt x="2623566" y="3330702"/>
                </a:lnTo>
                <a:lnTo>
                  <a:pt x="2499208" y="3258922"/>
                </a:lnTo>
                <a:lnTo>
                  <a:pt x="2613660" y="3192856"/>
                </a:lnTo>
                <a:lnTo>
                  <a:pt x="2738019" y="3264637"/>
                </a:lnTo>
                <a:close/>
                <a:moveTo>
                  <a:pt x="2734589" y="3402482"/>
                </a:moveTo>
                <a:lnTo>
                  <a:pt x="2613660" y="3472282"/>
                </a:lnTo>
                <a:lnTo>
                  <a:pt x="2502637" y="3408197"/>
                </a:lnTo>
                <a:lnTo>
                  <a:pt x="2623566" y="3338398"/>
                </a:lnTo>
                <a:lnTo>
                  <a:pt x="2734589" y="3402482"/>
                </a:lnTo>
                <a:close/>
                <a:moveTo>
                  <a:pt x="2738019" y="3551834"/>
                </a:moveTo>
                <a:lnTo>
                  <a:pt x="2623566" y="3617900"/>
                </a:lnTo>
                <a:lnTo>
                  <a:pt x="2499208" y="3546119"/>
                </a:lnTo>
                <a:lnTo>
                  <a:pt x="2613660" y="3480054"/>
                </a:lnTo>
                <a:lnTo>
                  <a:pt x="2738019" y="3551834"/>
                </a:lnTo>
                <a:close/>
                <a:moveTo>
                  <a:pt x="2734589" y="3689757"/>
                </a:moveTo>
                <a:lnTo>
                  <a:pt x="2613660" y="3759556"/>
                </a:lnTo>
                <a:lnTo>
                  <a:pt x="2502637" y="3695472"/>
                </a:lnTo>
                <a:lnTo>
                  <a:pt x="2623566" y="3625672"/>
                </a:lnTo>
                <a:lnTo>
                  <a:pt x="2734589" y="3689757"/>
                </a:lnTo>
                <a:close/>
                <a:moveTo>
                  <a:pt x="2738019" y="3839109"/>
                </a:moveTo>
                <a:lnTo>
                  <a:pt x="2623566" y="3905174"/>
                </a:lnTo>
                <a:lnTo>
                  <a:pt x="2499208" y="3833394"/>
                </a:lnTo>
                <a:lnTo>
                  <a:pt x="2613660" y="3767328"/>
                </a:lnTo>
                <a:lnTo>
                  <a:pt x="2738019" y="3839109"/>
                </a:lnTo>
                <a:close/>
                <a:moveTo>
                  <a:pt x="2744724" y="3842919"/>
                </a:moveTo>
                <a:lnTo>
                  <a:pt x="2855747" y="3907003"/>
                </a:lnTo>
                <a:lnTo>
                  <a:pt x="2741295" y="3973068"/>
                </a:lnTo>
                <a:lnTo>
                  <a:pt x="2630272" y="3908984"/>
                </a:lnTo>
                <a:lnTo>
                  <a:pt x="2744724" y="3842919"/>
                </a:lnTo>
                <a:close/>
                <a:moveTo>
                  <a:pt x="2751354" y="3839109"/>
                </a:moveTo>
                <a:lnTo>
                  <a:pt x="2872283" y="3769309"/>
                </a:lnTo>
                <a:lnTo>
                  <a:pt x="2983306" y="3833394"/>
                </a:lnTo>
                <a:lnTo>
                  <a:pt x="2862377" y="3903193"/>
                </a:lnTo>
                <a:lnTo>
                  <a:pt x="2751354" y="3839109"/>
                </a:lnTo>
                <a:close/>
                <a:moveTo>
                  <a:pt x="2990012" y="3837204"/>
                </a:moveTo>
                <a:lnTo>
                  <a:pt x="3114370" y="3908984"/>
                </a:lnTo>
                <a:lnTo>
                  <a:pt x="2993441" y="3978783"/>
                </a:lnTo>
                <a:lnTo>
                  <a:pt x="2869082" y="3907003"/>
                </a:lnTo>
                <a:lnTo>
                  <a:pt x="2990012" y="3837204"/>
                </a:lnTo>
                <a:close/>
                <a:moveTo>
                  <a:pt x="2996641" y="3833317"/>
                </a:moveTo>
                <a:lnTo>
                  <a:pt x="3111094" y="3767252"/>
                </a:lnTo>
                <a:lnTo>
                  <a:pt x="3235452" y="3839032"/>
                </a:lnTo>
                <a:lnTo>
                  <a:pt x="3121000" y="3905098"/>
                </a:lnTo>
                <a:lnTo>
                  <a:pt x="2996641" y="3833317"/>
                </a:lnTo>
                <a:close/>
                <a:moveTo>
                  <a:pt x="3242158" y="3842919"/>
                </a:moveTo>
                <a:lnTo>
                  <a:pt x="3353181" y="3907003"/>
                </a:lnTo>
                <a:lnTo>
                  <a:pt x="3238729" y="3973068"/>
                </a:lnTo>
                <a:lnTo>
                  <a:pt x="3127705" y="3908984"/>
                </a:lnTo>
                <a:lnTo>
                  <a:pt x="3242158" y="3842919"/>
                </a:lnTo>
                <a:close/>
                <a:moveTo>
                  <a:pt x="3248863" y="3839109"/>
                </a:moveTo>
                <a:lnTo>
                  <a:pt x="3369793" y="3769309"/>
                </a:lnTo>
                <a:lnTo>
                  <a:pt x="3480816" y="3833394"/>
                </a:lnTo>
                <a:lnTo>
                  <a:pt x="3359887" y="3903193"/>
                </a:lnTo>
                <a:lnTo>
                  <a:pt x="3248863" y="3839109"/>
                </a:lnTo>
                <a:close/>
                <a:moveTo>
                  <a:pt x="3487522" y="3837204"/>
                </a:moveTo>
                <a:lnTo>
                  <a:pt x="3611880" y="3908984"/>
                </a:lnTo>
                <a:lnTo>
                  <a:pt x="3490951" y="3978783"/>
                </a:lnTo>
                <a:lnTo>
                  <a:pt x="3366592" y="3907003"/>
                </a:lnTo>
                <a:lnTo>
                  <a:pt x="3487522" y="3837204"/>
                </a:lnTo>
                <a:close/>
                <a:moveTo>
                  <a:pt x="3494151" y="3833317"/>
                </a:moveTo>
                <a:lnTo>
                  <a:pt x="3608604" y="3767252"/>
                </a:lnTo>
                <a:lnTo>
                  <a:pt x="3732962" y="3839032"/>
                </a:lnTo>
                <a:lnTo>
                  <a:pt x="3618509" y="3905098"/>
                </a:lnTo>
                <a:lnTo>
                  <a:pt x="3494151" y="3833317"/>
                </a:lnTo>
                <a:close/>
                <a:moveTo>
                  <a:pt x="3739667" y="3842919"/>
                </a:moveTo>
                <a:lnTo>
                  <a:pt x="3850691" y="3907003"/>
                </a:lnTo>
                <a:lnTo>
                  <a:pt x="3736239" y="3973068"/>
                </a:lnTo>
                <a:lnTo>
                  <a:pt x="3625215" y="3908984"/>
                </a:lnTo>
                <a:lnTo>
                  <a:pt x="3739667" y="3842919"/>
                </a:lnTo>
                <a:close/>
                <a:moveTo>
                  <a:pt x="3746297" y="3839109"/>
                </a:moveTo>
                <a:lnTo>
                  <a:pt x="3867226" y="3769309"/>
                </a:lnTo>
                <a:lnTo>
                  <a:pt x="3978250" y="3833394"/>
                </a:lnTo>
                <a:lnTo>
                  <a:pt x="3857320" y="3903193"/>
                </a:lnTo>
                <a:lnTo>
                  <a:pt x="3746297" y="3839109"/>
                </a:lnTo>
                <a:close/>
                <a:moveTo>
                  <a:pt x="3984955" y="3837204"/>
                </a:moveTo>
                <a:lnTo>
                  <a:pt x="4109314" y="3908984"/>
                </a:lnTo>
                <a:lnTo>
                  <a:pt x="3988384" y="3978783"/>
                </a:lnTo>
                <a:lnTo>
                  <a:pt x="3864026" y="3907003"/>
                </a:lnTo>
                <a:lnTo>
                  <a:pt x="3984955" y="3837204"/>
                </a:lnTo>
                <a:close/>
                <a:moveTo>
                  <a:pt x="3991661" y="3833317"/>
                </a:moveTo>
                <a:lnTo>
                  <a:pt x="4106113" y="3767252"/>
                </a:lnTo>
                <a:lnTo>
                  <a:pt x="4230472" y="3839032"/>
                </a:lnTo>
                <a:lnTo>
                  <a:pt x="4116019" y="3905098"/>
                </a:lnTo>
                <a:lnTo>
                  <a:pt x="3991661" y="3833317"/>
                </a:lnTo>
                <a:close/>
                <a:moveTo>
                  <a:pt x="4237101" y="3842919"/>
                </a:moveTo>
                <a:lnTo>
                  <a:pt x="4348125" y="3907003"/>
                </a:lnTo>
                <a:lnTo>
                  <a:pt x="4233672" y="3973068"/>
                </a:lnTo>
                <a:lnTo>
                  <a:pt x="4122649" y="3908984"/>
                </a:lnTo>
                <a:lnTo>
                  <a:pt x="4237101" y="3842919"/>
                </a:lnTo>
                <a:close/>
                <a:moveTo>
                  <a:pt x="4112743" y="3763442"/>
                </a:moveTo>
                <a:lnTo>
                  <a:pt x="4233672" y="3693643"/>
                </a:lnTo>
                <a:lnTo>
                  <a:pt x="4358031" y="3765423"/>
                </a:lnTo>
                <a:lnTo>
                  <a:pt x="4237101" y="3835222"/>
                </a:lnTo>
                <a:lnTo>
                  <a:pt x="4112743" y="3763442"/>
                </a:lnTo>
                <a:close/>
                <a:moveTo>
                  <a:pt x="4122725" y="3621786"/>
                </a:moveTo>
                <a:lnTo>
                  <a:pt x="4237177" y="3555721"/>
                </a:lnTo>
                <a:lnTo>
                  <a:pt x="4348201" y="3619805"/>
                </a:lnTo>
                <a:lnTo>
                  <a:pt x="4233748" y="3685870"/>
                </a:lnTo>
                <a:lnTo>
                  <a:pt x="4122725" y="3621786"/>
                </a:lnTo>
                <a:close/>
                <a:moveTo>
                  <a:pt x="4112743" y="3476168"/>
                </a:moveTo>
                <a:lnTo>
                  <a:pt x="4233672" y="3406369"/>
                </a:lnTo>
                <a:lnTo>
                  <a:pt x="4358031" y="3478149"/>
                </a:lnTo>
                <a:lnTo>
                  <a:pt x="4237101" y="3547948"/>
                </a:lnTo>
                <a:lnTo>
                  <a:pt x="4112743" y="3476168"/>
                </a:lnTo>
                <a:close/>
                <a:moveTo>
                  <a:pt x="4122725" y="3334588"/>
                </a:moveTo>
                <a:lnTo>
                  <a:pt x="4237177" y="3268523"/>
                </a:lnTo>
                <a:lnTo>
                  <a:pt x="4348201" y="3332607"/>
                </a:lnTo>
                <a:lnTo>
                  <a:pt x="4233748" y="3398672"/>
                </a:lnTo>
                <a:lnTo>
                  <a:pt x="4122725" y="3334588"/>
                </a:lnTo>
                <a:close/>
                <a:moveTo>
                  <a:pt x="4112743" y="3188970"/>
                </a:moveTo>
                <a:lnTo>
                  <a:pt x="4233672" y="3119171"/>
                </a:lnTo>
                <a:lnTo>
                  <a:pt x="4358031" y="3190951"/>
                </a:lnTo>
                <a:lnTo>
                  <a:pt x="4237101" y="3260751"/>
                </a:lnTo>
                <a:lnTo>
                  <a:pt x="4112743" y="3188970"/>
                </a:lnTo>
                <a:close/>
                <a:moveTo>
                  <a:pt x="4122725" y="3047314"/>
                </a:moveTo>
                <a:lnTo>
                  <a:pt x="4237177" y="2981249"/>
                </a:lnTo>
                <a:lnTo>
                  <a:pt x="4348201" y="3045333"/>
                </a:lnTo>
                <a:lnTo>
                  <a:pt x="4233748" y="3111399"/>
                </a:lnTo>
                <a:lnTo>
                  <a:pt x="4122725" y="3047314"/>
                </a:lnTo>
                <a:close/>
                <a:moveTo>
                  <a:pt x="4112743" y="2901772"/>
                </a:moveTo>
                <a:lnTo>
                  <a:pt x="4233672" y="2831973"/>
                </a:lnTo>
                <a:lnTo>
                  <a:pt x="4358031" y="2903754"/>
                </a:lnTo>
                <a:lnTo>
                  <a:pt x="4237101" y="2973553"/>
                </a:lnTo>
                <a:lnTo>
                  <a:pt x="4112743" y="2901772"/>
                </a:lnTo>
                <a:close/>
                <a:moveTo>
                  <a:pt x="4106113" y="2897886"/>
                </a:moveTo>
                <a:lnTo>
                  <a:pt x="3995090" y="2833802"/>
                </a:lnTo>
                <a:lnTo>
                  <a:pt x="4116019" y="2764003"/>
                </a:lnTo>
                <a:lnTo>
                  <a:pt x="4227043" y="2828087"/>
                </a:lnTo>
                <a:lnTo>
                  <a:pt x="4106113" y="2897886"/>
                </a:lnTo>
                <a:close/>
                <a:moveTo>
                  <a:pt x="4099408" y="2901772"/>
                </a:moveTo>
                <a:lnTo>
                  <a:pt x="3984955" y="2967838"/>
                </a:lnTo>
                <a:lnTo>
                  <a:pt x="3873932" y="2903754"/>
                </a:lnTo>
                <a:lnTo>
                  <a:pt x="3988384" y="2837688"/>
                </a:lnTo>
                <a:lnTo>
                  <a:pt x="4099408" y="2901772"/>
                </a:lnTo>
                <a:close/>
                <a:moveTo>
                  <a:pt x="3867302" y="2899867"/>
                </a:moveTo>
                <a:lnTo>
                  <a:pt x="3742944" y="2828087"/>
                </a:lnTo>
                <a:lnTo>
                  <a:pt x="3857397" y="2762022"/>
                </a:lnTo>
                <a:lnTo>
                  <a:pt x="3981755" y="2833802"/>
                </a:lnTo>
                <a:lnTo>
                  <a:pt x="3867302" y="2899867"/>
                </a:lnTo>
                <a:close/>
                <a:moveTo>
                  <a:pt x="3860597" y="2903754"/>
                </a:moveTo>
                <a:lnTo>
                  <a:pt x="3739667" y="2973553"/>
                </a:lnTo>
                <a:lnTo>
                  <a:pt x="3615309" y="2901772"/>
                </a:lnTo>
                <a:lnTo>
                  <a:pt x="3736239" y="2831973"/>
                </a:lnTo>
                <a:lnTo>
                  <a:pt x="3860597" y="2903754"/>
                </a:lnTo>
                <a:close/>
                <a:moveTo>
                  <a:pt x="3608604" y="2897886"/>
                </a:moveTo>
                <a:lnTo>
                  <a:pt x="3497580" y="2833802"/>
                </a:lnTo>
                <a:lnTo>
                  <a:pt x="3618509" y="2764003"/>
                </a:lnTo>
                <a:lnTo>
                  <a:pt x="3729533" y="2828087"/>
                </a:lnTo>
                <a:lnTo>
                  <a:pt x="3608604" y="2897886"/>
                </a:lnTo>
                <a:close/>
                <a:moveTo>
                  <a:pt x="3601898" y="2901772"/>
                </a:moveTo>
                <a:lnTo>
                  <a:pt x="3487446" y="2967838"/>
                </a:lnTo>
                <a:lnTo>
                  <a:pt x="3376422" y="2903754"/>
                </a:lnTo>
                <a:lnTo>
                  <a:pt x="3490874" y="2837688"/>
                </a:lnTo>
                <a:lnTo>
                  <a:pt x="3601898" y="2901772"/>
                </a:lnTo>
                <a:close/>
                <a:moveTo>
                  <a:pt x="3369793" y="2899867"/>
                </a:moveTo>
                <a:lnTo>
                  <a:pt x="3245434" y="2828087"/>
                </a:lnTo>
                <a:lnTo>
                  <a:pt x="3359887" y="2762022"/>
                </a:lnTo>
                <a:lnTo>
                  <a:pt x="3484245" y="2833802"/>
                </a:lnTo>
                <a:lnTo>
                  <a:pt x="3369793" y="2899867"/>
                </a:lnTo>
                <a:close/>
                <a:moveTo>
                  <a:pt x="3363163" y="2903754"/>
                </a:moveTo>
                <a:lnTo>
                  <a:pt x="3242234" y="2973553"/>
                </a:lnTo>
                <a:lnTo>
                  <a:pt x="3117876" y="2901772"/>
                </a:lnTo>
                <a:lnTo>
                  <a:pt x="3238805" y="2831973"/>
                </a:lnTo>
                <a:lnTo>
                  <a:pt x="3363163" y="2903754"/>
                </a:lnTo>
                <a:close/>
                <a:moveTo>
                  <a:pt x="3111094" y="2897886"/>
                </a:moveTo>
                <a:lnTo>
                  <a:pt x="3000070" y="2833802"/>
                </a:lnTo>
                <a:lnTo>
                  <a:pt x="3121000" y="2764003"/>
                </a:lnTo>
                <a:lnTo>
                  <a:pt x="3232023" y="2828087"/>
                </a:lnTo>
                <a:lnTo>
                  <a:pt x="3111094" y="2897886"/>
                </a:lnTo>
                <a:close/>
                <a:moveTo>
                  <a:pt x="3104464" y="2901772"/>
                </a:moveTo>
                <a:lnTo>
                  <a:pt x="2990012" y="2967838"/>
                </a:lnTo>
                <a:lnTo>
                  <a:pt x="2878989" y="2903754"/>
                </a:lnTo>
                <a:lnTo>
                  <a:pt x="2993441" y="2837688"/>
                </a:lnTo>
                <a:lnTo>
                  <a:pt x="3104464" y="2901772"/>
                </a:lnTo>
                <a:close/>
                <a:moveTo>
                  <a:pt x="2872359" y="2899867"/>
                </a:moveTo>
                <a:lnTo>
                  <a:pt x="2748001" y="2828087"/>
                </a:lnTo>
                <a:lnTo>
                  <a:pt x="2862453" y="2762022"/>
                </a:lnTo>
                <a:lnTo>
                  <a:pt x="2986812" y="2833802"/>
                </a:lnTo>
                <a:lnTo>
                  <a:pt x="2872359" y="2899867"/>
                </a:lnTo>
                <a:close/>
                <a:moveTo>
                  <a:pt x="2865654" y="2903754"/>
                </a:moveTo>
                <a:lnTo>
                  <a:pt x="2744724" y="2973553"/>
                </a:lnTo>
                <a:lnTo>
                  <a:pt x="2620366" y="2901772"/>
                </a:lnTo>
                <a:lnTo>
                  <a:pt x="2741295" y="2831973"/>
                </a:lnTo>
                <a:lnTo>
                  <a:pt x="2865654" y="2903754"/>
                </a:lnTo>
                <a:close/>
                <a:moveTo>
                  <a:pt x="2613660" y="2897886"/>
                </a:moveTo>
                <a:lnTo>
                  <a:pt x="2502637" y="2833802"/>
                </a:lnTo>
                <a:lnTo>
                  <a:pt x="2623566" y="2764003"/>
                </a:lnTo>
                <a:lnTo>
                  <a:pt x="2734589" y="2828087"/>
                </a:lnTo>
                <a:lnTo>
                  <a:pt x="2613660" y="2897886"/>
                </a:lnTo>
                <a:close/>
                <a:moveTo>
                  <a:pt x="2606954" y="2901772"/>
                </a:moveTo>
                <a:lnTo>
                  <a:pt x="2492502" y="2967838"/>
                </a:lnTo>
                <a:lnTo>
                  <a:pt x="2381479" y="2903754"/>
                </a:lnTo>
                <a:lnTo>
                  <a:pt x="2495931" y="2837688"/>
                </a:lnTo>
                <a:lnTo>
                  <a:pt x="2606954" y="2901772"/>
                </a:lnTo>
                <a:close/>
                <a:moveTo>
                  <a:pt x="2616937" y="3047314"/>
                </a:moveTo>
                <a:lnTo>
                  <a:pt x="2496007" y="3117114"/>
                </a:lnTo>
                <a:lnTo>
                  <a:pt x="2371649" y="3045333"/>
                </a:lnTo>
                <a:lnTo>
                  <a:pt x="2492578" y="2975534"/>
                </a:lnTo>
                <a:lnTo>
                  <a:pt x="2616937" y="3047314"/>
                </a:lnTo>
                <a:close/>
                <a:moveTo>
                  <a:pt x="2606954" y="3188970"/>
                </a:moveTo>
                <a:lnTo>
                  <a:pt x="2492502" y="3255036"/>
                </a:lnTo>
                <a:lnTo>
                  <a:pt x="2381479" y="3190951"/>
                </a:lnTo>
                <a:lnTo>
                  <a:pt x="2495931" y="3124886"/>
                </a:lnTo>
                <a:lnTo>
                  <a:pt x="2606954" y="3188970"/>
                </a:lnTo>
                <a:close/>
                <a:moveTo>
                  <a:pt x="2616937" y="3334588"/>
                </a:moveTo>
                <a:lnTo>
                  <a:pt x="2496007" y="3404387"/>
                </a:lnTo>
                <a:lnTo>
                  <a:pt x="2371649" y="3332607"/>
                </a:lnTo>
                <a:lnTo>
                  <a:pt x="2492578" y="3262808"/>
                </a:lnTo>
                <a:lnTo>
                  <a:pt x="2616937" y="3334588"/>
                </a:lnTo>
                <a:close/>
                <a:moveTo>
                  <a:pt x="2606954" y="3476168"/>
                </a:moveTo>
                <a:lnTo>
                  <a:pt x="2492502" y="3542233"/>
                </a:lnTo>
                <a:lnTo>
                  <a:pt x="2381479" y="3478149"/>
                </a:lnTo>
                <a:lnTo>
                  <a:pt x="2495931" y="3412084"/>
                </a:lnTo>
                <a:lnTo>
                  <a:pt x="2606954" y="3476168"/>
                </a:lnTo>
                <a:close/>
                <a:moveTo>
                  <a:pt x="2616937" y="3621786"/>
                </a:moveTo>
                <a:lnTo>
                  <a:pt x="2496007" y="3691585"/>
                </a:lnTo>
                <a:lnTo>
                  <a:pt x="2371649" y="3619805"/>
                </a:lnTo>
                <a:lnTo>
                  <a:pt x="2492578" y="3550006"/>
                </a:lnTo>
                <a:lnTo>
                  <a:pt x="2616937" y="3621786"/>
                </a:lnTo>
                <a:close/>
                <a:moveTo>
                  <a:pt x="2606954" y="3763442"/>
                </a:moveTo>
                <a:lnTo>
                  <a:pt x="2492502" y="3829507"/>
                </a:lnTo>
                <a:lnTo>
                  <a:pt x="2381479" y="3765423"/>
                </a:lnTo>
                <a:lnTo>
                  <a:pt x="2495931" y="3699358"/>
                </a:lnTo>
                <a:lnTo>
                  <a:pt x="2606954" y="3763442"/>
                </a:lnTo>
                <a:close/>
                <a:moveTo>
                  <a:pt x="2616937" y="3908984"/>
                </a:moveTo>
                <a:lnTo>
                  <a:pt x="2496007" y="3978783"/>
                </a:lnTo>
                <a:lnTo>
                  <a:pt x="2371649" y="3907003"/>
                </a:lnTo>
                <a:lnTo>
                  <a:pt x="2492578" y="3837204"/>
                </a:lnTo>
                <a:lnTo>
                  <a:pt x="2616937" y="3908984"/>
                </a:lnTo>
                <a:close/>
                <a:moveTo>
                  <a:pt x="2606954" y="4050640"/>
                </a:moveTo>
                <a:lnTo>
                  <a:pt x="2492502" y="4116705"/>
                </a:lnTo>
                <a:lnTo>
                  <a:pt x="2381479" y="4052621"/>
                </a:lnTo>
                <a:lnTo>
                  <a:pt x="2495931" y="3986555"/>
                </a:lnTo>
                <a:lnTo>
                  <a:pt x="2606954" y="4050640"/>
                </a:lnTo>
                <a:close/>
                <a:moveTo>
                  <a:pt x="2502637" y="3982669"/>
                </a:moveTo>
                <a:lnTo>
                  <a:pt x="2623566" y="3912870"/>
                </a:lnTo>
                <a:lnTo>
                  <a:pt x="2734589" y="3976954"/>
                </a:lnTo>
                <a:lnTo>
                  <a:pt x="2613660" y="4046754"/>
                </a:lnTo>
                <a:lnTo>
                  <a:pt x="2502637" y="3982669"/>
                </a:lnTo>
                <a:close/>
                <a:moveTo>
                  <a:pt x="2741295" y="3980840"/>
                </a:moveTo>
                <a:lnTo>
                  <a:pt x="2865654" y="4052621"/>
                </a:lnTo>
                <a:lnTo>
                  <a:pt x="2744724" y="4122420"/>
                </a:lnTo>
                <a:lnTo>
                  <a:pt x="2620366" y="4050640"/>
                </a:lnTo>
                <a:lnTo>
                  <a:pt x="2741295" y="3980840"/>
                </a:lnTo>
                <a:close/>
                <a:moveTo>
                  <a:pt x="2747924" y="3976954"/>
                </a:moveTo>
                <a:lnTo>
                  <a:pt x="2862377" y="3910889"/>
                </a:lnTo>
                <a:lnTo>
                  <a:pt x="2986735" y="3982669"/>
                </a:lnTo>
                <a:lnTo>
                  <a:pt x="2872283" y="4048735"/>
                </a:lnTo>
                <a:lnTo>
                  <a:pt x="2747924" y="3976954"/>
                </a:lnTo>
                <a:close/>
                <a:moveTo>
                  <a:pt x="2993441" y="3986555"/>
                </a:moveTo>
                <a:lnTo>
                  <a:pt x="3104464" y="4050640"/>
                </a:lnTo>
                <a:lnTo>
                  <a:pt x="2990012" y="4116705"/>
                </a:lnTo>
                <a:lnTo>
                  <a:pt x="2878989" y="4052621"/>
                </a:lnTo>
                <a:lnTo>
                  <a:pt x="2993441" y="3986555"/>
                </a:lnTo>
                <a:close/>
                <a:moveTo>
                  <a:pt x="3000147" y="3982669"/>
                </a:moveTo>
                <a:lnTo>
                  <a:pt x="3121076" y="3912870"/>
                </a:lnTo>
                <a:lnTo>
                  <a:pt x="3232099" y="3976954"/>
                </a:lnTo>
                <a:lnTo>
                  <a:pt x="3111170" y="4046754"/>
                </a:lnTo>
                <a:lnTo>
                  <a:pt x="3000147" y="3982669"/>
                </a:lnTo>
                <a:close/>
                <a:moveTo>
                  <a:pt x="3238729" y="3980840"/>
                </a:moveTo>
                <a:lnTo>
                  <a:pt x="3363087" y="4052621"/>
                </a:lnTo>
                <a:lnTo>
                  <a:pt x="3242158" y="4122420"/>
                </a:lnTo>
                <a:lnTo>
                  <a:pt x="3117799" y="4050640"/>
                </a:lnTo>
                <a:lnTo>
                  <a:pt x="3238729" y="3980840"/>
                </a:lnTo>
                <a:close/>
                <a:moveTo>
                  <a:pt x="3245434" y="3976954"/>
                </a:moveTo>
                <a:lnTo>
                  <a:pt x="3359887" y="3910889"/>
                </a:lnTo>
                <a:lnTo>
                  <a:pt x="3484245" y="3982669"/>
                </a:lnTo>
                <a:lnTo>
                  <a:pt x="3369793" y="4048735"/>
                </a:lnTo>
                <a:lnTo>
                  <a:pt x="3245434" y="3976954"/>
                </a:lnTo>
                <a:close/>
                <a:moveTo>
                  <a:pt x="3490951" y="3986555"/>
                </a:moveTo>
                <a:lnTo>
                  <a:pt x="3601974" y="4050640"/>
                </a:lnTo>
                <a:lnTo>
                  <a:pt x="3487522" y="4116705"/>
                </a:lnTo>
                <a:lnTo>
                  <a:pt x="3376498" y="4052621"/>
                </a:lnTo>
                <a:lnTo>
                  <a:pt x="3490951" y="3986555"/>
                </a:lnTo>
                <a:close/>
                <a:moveTo>
                  <a:pt x="3497580" y="3982669"/>
                </a:moveTo>
                <a:lnTo>
                  <a:pt x="3618509" y="3912870"/>
                </a:lnTo>
                <a:lnTo>
                  <a:pt x="3729533" y="3976954"/>
                </a:lnTo>
                <a:lnTo>
                  <a:pt x="3608604" y="4046754"/>
                </a:lnTo>
                <a:lnTo>
                  <a:pt x="3497580" y="3982669"/>
                </a:lnTo>
                <a:close/>
                <a:moveTo>
                  <a:pt x="3736239" y="3980840"/>
                </a:moveTo>
                <a:lnTo>
                  <a:pt x="3860597" y="4052621"/>
                </a:lnTo>
                <a:lnTo>
                  <a:pt x="3739667" y="4122420"/>
                </a:lnTo>
                <a:lnTo>
                  <a:pt x="3615309" y="4050640"/>
                </a:lnTo>
                <a:lnTo>
                  <a:pt x="3736239" y="3980840"/>
                </a:lnTo>
                <a:close/>
                <a:moveTo>
                  <a:pt x="3742868" y="3976954"/>
                </a:moveTo>
                <a:lnTo>
                  <a:pt x="3857320" y="3910889"/>
                </a:lnTo>
                <a:lnTo>
                  <a:pt x="3981679" y="3982669"/>
                </a:lnTo>
                <a:lnTo>
                  <a:pt x="3867226" y="4048735"/>
                </a:lnTo>
                <a:lnTo>
                  <a:pt x="3742868" y="3976954"/>
                </a:lnTo>
                <a:close/>
                <a:moveTo>
                  <a:pt x="3988384" y="3986555"/>
                </a:moveTo>
                <a:lnTo>
                  <a:pt x="4099408" y="4050640"/>
                </a:lnTo>
                <a:lnTo>
                  <a:pt x="3984955" y="4116705"/>
                </a:lnTo>
                <a:lnTo>
                  <a:pt x="3873932" y="4052621"/>
                </a:lnTo>
                <a:lnTo>
                  <a:pt x="3988384" y="3986555"/>
                </a:lnTo>
                <a:close/>
                <a:moveTo>
                  <a:pt x="3995090" y="3982669"/>
                </a:moveTo>
                <a:lnTo>
                  <a:pt x="4116019" y="3912870"/>
                </a:lnTo>
                <a:lnTo>
                  <a:pt x="4227043" y="3976954"/>
                </a:lnTo>
                <a:lnTo>
                  <a:pt x="4106113" y="4046754"/>
                </a:lnTo>
                <a:lnTo>
                  <a:pt x="3995090" y="3982669"/>
                </a:lnTo>
                <a:close/>
                <a:moveTo>
                  <a:pt x="4233748" y="3980840"/>
                </a:moveTo>
                <a:lnTo>
                  <a:pt x="4358107" y="4052621"/>
                </a:lnTo>
                <a:lnTo>
                  <a:pt x="4237177" y="4122420"/>
                </a:lnTo>
                <a:lnTo>
                  <a:pt x="4112819" y="4050640"/>
                </a:lnTo>
                <a:lnTo>
                  <a:pt x="4233748" y="3980840"/>
                </a:lnTo>
                <a:close/>
                <a:moveTo>
                  <a:pt x="4240378" y="3976954"/>
                </a:moveTo>
                <a:lnTo>
                  <a:pt x="4354830" y="3910889"/>
                </a:lnTo>
                <a:lnTo>
                  <a:pt x="4479189" y="3982669"/>
                </a:lnTo>
                <a:lnTo>
                  <a:pt x="4364736" y="4048735"/>
                </a:lnTo>
                <a:lnTo>
                  <a:pt x="4240378" y="3976954"/>
                </a:lnTo>
                <a:close/>
                <a:moveTo>
                  <a:pt x="4243807" y="3839109"/>
                </a:moveTo>
                <a:lnTo>
                  <a:pt x="4364736" y="3769309"/>
                </a:lnTo>
                <a:lnTo>
                  <a:pt x="4475760" y="3833394"/>
                </a:lnTo>
                <a:lnTo>
                  <a:pt x="4354830" y="3903193"/>
                </a:lnTo>
                <a:lnTo>
                  <a:pt x="4243807" y="3839109"/>
                </a:lnTo>
                <a:close/>
                <a:moveTo>
                  <a:pt x="4240378" y="3689757"/>
                </a:moveTo>
                <a:lnTo>
                  <a:pt x="4354830" y="3623691"/>
                </a:lnTo>
                <a:lnTo>
                  <a:pt x="4479189" y="3695472"/>
                </a:lnTo>
                <a:lnTo>
                  <a:pt x="4364736" y="3761537"/>
                </a:lnTo>
                <a:lnTo>
                  <a:pt x="4240378" y="3689757"/>
                </a:lnTo>
                <a:close/>
                <a:moveTo>
                  <a:pt x="4243807" y="3551834"/>
                </a:moveTo>
                <a:lnTo>
                  <a:pt x="4364736" y="3482035"/>
                </a:lnTo>
                <a:lnTo>
                  <a:pt x="4475760" y="3546119"/>
                </a:lnTo>
                <a:lnTo>
                  <a:pt x="4354830" y="3615919"/>
                </a:lnTo>
                <a:lnTo>
                  <a:pt x="4243807" y="3551834"/>
                </a:lnTo>
                <a:close/>
                <a:moveTo>
                  <a:pt x="4240378" y="3402482"/>
                </a:moveTo>
                <a:lnTo>
                  <a:pt x="4354830" y="3336417"/>
                </a:lnTo>
                <a:lnTo>
                  <a:pt x="4479189" y="3408197"/>
                </a:lnTo>
                <a:lnTo>
                  <a:pt x="4364736" y="3474263"/>
                </a:lnTo>
                <a:lnTo>
                  <a:pt x="4240378" y="3402482"/>
                </a:lnTo>
                <a:close/>
                <a:moveTo>
                  <a:pt x="4243807" y="3264637"/>
                </a:moveTo>
                <a:lnTo>
                  <a:pt x="4364736" y="3194837"/>
                </a:lnTo>
                <a:lnTo>
                  <a:pt x="4475760" y="3258922"/>
                </a:lnTo>
                <a:lnTo>
                  <a:pt x="4354830" y="3328721"/>
                </a:lnTo>
                <a:lnTo>
                  <a:pt x="4243807" y="3264637"/>
                </a:lnTo>
                <a:close/>
                <a:moveTo>
                  <a:pt x="4240378" y="3115285"/>
                </a:moveTo>
                <a:lnTo>
                  <a:pt x="4354830" y="3049219"/>
                </a:lnTo>
                <a:lnTo>
                  <a:pt x="4479189" y="3121000"/>
                </a:lnTo>
                <a:lnTo>
                  <a:pt x="4364736" y="3187065"/>
                </a:lnTo>
                <a:lnTo>
                  <a:pt x="4240378" y="3115285"/>
                </a:lnTo>
                <a:close/>
                <a:moveTo>
                  <a:pt x="4243807" y="2977439"/>
                </a:moveTo>
                <a:lnTo>
                  <a:pt x="4364736" y="2907640"/>
                </a:lnTo>
                <a:lnTo>
                  <a:pt x="4475760" y="2971724"/>
                </a:lnTo>
                <a:lnTo>
                  <a:pt x="4354830" y="3041523"/>
                </a:lnTo>
                <a:lnTo>
                  <a:pt x="4243807" y="2977439"/>
                </a:lnTo>
                <a:close/>
                <a:moveTo>
                  <a:pt x="4240378" y="2828087"/>
                </a:moveTo>
                <a:lnTo>
                  <a:pt x="4354830" y="2762022"/>
                </a:lnTo>
                <a:lnTo>
                  <a:pt x="4479189" y="2833802"/>
                </a:lnTo>
                <a:lnTo>
                  <a:pt x="4364736" y="2899867"/>
                </a:lnTo>
                <a:lnTo>
                  <a:pt x="4240378" y="2828087"/>
                </a:lnTo>
                <a:close/>
                <a:moveTo>
                  <a:pt x="4243807" y="2690165"/>
                </a:moveTo>
                <a:lnTo>
                  <a:pt x="4364736" y="2620366"/>
                </a:lnTo>
                <a:lnTo>
                  <a:pt x="4475760" y="2684450"/>
                </a:lnTo>
                <a:lnTo>
                  <a:pt x="4354830" y="2754249"/>
                </a:lnTo>
                <a:lnTo>
                  <a:pt x="4243807" y="2690165"/>
                </a:lnTo>
                <a:close/>
                <a:moveTo>
                  <a:pt x="4348125" y="2758135"/>
                </a:moveTo>
                <a:lnTo>
                  <a:pt x="4233672" y="2824201"/>
                </a:lnTo>
                <a:lnTo>
                  <a:pt x="4122649" y="2760117"/>
                </a:lnTo>
                <a:lnTo>
                  <a:pt x="4237101" y="2694051"/>
                </a:lnTo>
                <a:lnTo>
                  <a:pt x="4348125" y="2758135"/>
                </a:lnTo>
                <a:close/>
                <a:moveTo>
                  <a:pt x="4116019" y="2756230"/>
                </a:moveTo>
                <a:lnTo>
                  <a:pt x="3991661" y="2684450"/>
                </a:lnTo>
                <a:lnTo>
                  <a:pt x="4106113" y="2618384"/>
                </a:lnTo>
                <a:lnTo>
                  <a:pt x="4230472" y="2690165"/>
                </a:lnTo>
                <a:lnTo>
                  <a:pt x="4116019" y="2756230"/>
                </a:lnTo>
                <a:close/>
                <a:moveTo>
                  <a:pt x="4109314" y="2760117"/>
                </a:moveTo>
                <a:lnTo>
                  <a:pt x="3988384" y="2829916"/>
                </a:lnTo>
                <a:lnTo>
                  <a:pt x="3864026" y="2758135"/>
                </a:lnTo>
                <a:lnTo>
                  <a:pt x="3984955" y="2688336"/>
                </a:lnTo>
                <a:lnTo>
                  <a:pt x="4109314" y="2760117"/>
                </a:lnTo>
                <a:close/>
                <a:moveTo>
                  <a:pt x="3857320" y="2754249"/>
                </a:moveTo>
                <a:lnTo>
                  <a:pt x="3746297" y="2690165"/>
                </a:lnTo>
                <a:lnTo>
                  <a:pt x="3867226" y="2620366"/>
                </a:lnTo>
                <a:lnTo>
                  <a:pt x="3978250" y="2684450"/>
                </a:lnTo>
                <a:lnTo>
                  <a:pt x="3857320" y="2754249"/>
                </a:lnTo>
                <a:close/>
                <a:moveTo>
                  <a:pt x="3850615" y="2758135"/>
                </a:moveTo>
                <a:lnTo>
                  <a:pt x="3736162" y="2824201"/>
                </a:lnTo>
                <a:lnTo>
                  <a:pt x="3625215" y="2760117"/>
                </a:lnTo>
                <a:lnTo>
                  <a:pt x="3739667" y="2694051"/>
                </a:lnTo>
                <a:lnTo>
                  <a:pt x="3850615" y="2758135"/>
                </a:lnTo>
                <a:close/>
                <a:moveTo>
                  <a:pt x="3618509" y="2756230"/>
                </a:moveTo>
                <a:lnTo>
                  <a:pt x="3494151" y="2684450"/>
                </a:lnTo>
                <a:lnTo>
                  <a:pt x="3608604" y="2618384"/>
                </a:lnTo>
                <a:lnTo>
                  <a:pt x="3732962" y="2690165"/>
                </a:lnTo>
                <a:lnTo>
                  <a:pt x="3618509" y="2756230"/>
                </a:lnTo>
                <a:close/>
                <a:moveTo>
                  <a:pt x="3611880" y="2760117"/>
                </a:moveTo>
                <a:lnTo>
                  <a:pt x="3490951" y="2829916"/>
                </a:lnTo>
                <a:lnTo>
                  <a:pt x="3366592" y="2758135"/>
                </a:lnTo>
                <a:lnTo>
                  <a:pt x="3487522" y="2688336"/>
                </a:lnTo>
                <a:lnTo>
                  <a:pt x="3611880" y="2760117"/>
                </a:lnTo>
                <a:close/>
                <a:moveTo>
                  <a:pt x="3359887" y="2754249"/>
                </a:moveTo>
                <a:lnTo>
                  <a:pt x="3248863" y="2690165"/>
                </a:lnTo>
                <a:lnTo>
                  <a:pt x="3369793" y="2620366"/>
                </a:lnTo>
                <a:lnTo>
                  <a:pt x="3480816" y="2684450"/>
                </a:lnTo>
                <a:lnTo>
                  <a:pt x="3359887" y="2754249"/>
                </a:lnTo>
                <a:close/>
                <a:moveTo>
                  <a:pt x="3353181" y="2758135"/>
                </a:moveTo>
                <a:lnTo>
                  <a:pt x="3238729" y="2824201"/>
                </a:lnTo>
                <a:lnTo>
                  <a:pt x="3127705" y="2760117"/>
                </a:lnTo>
                <a:lnTo>
                  <a:pt x="3242158" y="2694051"/>
                </a:lnTo>
                <a:lnTo>
                  <a:pt x="3353181" y="2758135"/>
                </a:lnTo>
                <a:close/>
                <a:moveTo>
                  <a:pt x="3121076" y="2756230"/>
                </a:moveTo>
                <a:lnTo>
                  <a:pt x="2996717" y="2684450"/>
                </a:lnTo>
                <a:lnTo>
                  <a:pt x="3111170" y="2618384"/>
                </a:lnTo>
                <a:lnTo>
                  <a:pt x="3235528" y="2690165"/>
                </a:lnTo>
                <a:lnTo>
                  <a:pt x="3121076" y="2756230"/>
                </a:lnTo>
                <a:close/>
                <a:moveTo>
                  <a:pt x="3114370" y="2760117"/>
                </a:moveTo>
                <a:lnTo>
                  <a:pt x="2993441" y="2829916"/>
                </a:lnTo>
                <a:lnTo>
                  <a:pt x="2869082" y="2758135"/>
                </a:lnTo>
                <a:lnTo>
                  <a:pt x="2990012" y="2688336"/>
                </a:lnTo>
                <a:lnTo>
                  <a:pt x="3114370" y="2760117"/>
                </a:lnTo>
                <a:close/>
                <a:moveTo>
                  <a:pt x="2862377" y="2754249"/>
                </a:moveTo>
                <a:lnTo>
                  <a:pt x="2751354" y="2690165"/>
                </a:lnTo>
                <a:lnTo>
                  <a:pt x="2872283" y="2620366"/>
                </a:lnTo>
                <a:lnTo>
                  <a:pt x="2983306" y="2684450"/>
                </a:lnTo>
                <a:lnTo>
                  <a:pt x="2862377" y="2754249"/>
                </a:lnTo>
                <a:close/>
                <a:moveTo>
                  <a:pt x="2855671" y="2758135"/>
                </a:moveTo>
                <a:lnTo>
                  <a:pt x="2741295" y="2824201"/>
                </a:lnTo>
                <a:lnTo>
                  <a:pt x="2630272" y="2760117"/>
                </a:lnTo>
                <a:lnTo>
                  <a:pt x="2744724" y="2694051"/>
                </a:lnTo>
                <a:lnTo>
                  <a:pt x="2855671" y="2758135"/>
                </a:lnTo>
                <a:close/>
                <a:moveTo>
                  <a:pt x="2623566" y="2756230"/>
                </a:moveTo>
                <a:lnTo>
                  <a:pt x="2499208" y="2684450"/>
                </a:lnTo>
                <a:lnTo>
                  <a:pt x="2613660" y="2618384"/>
                </a:lnTo>
                <a:lnTo>
                  <a:pt x="2738019" y="2690165"/>
                </a:lnTo>
                <a:lnTo>
                  <a:pt x="2623566" y="2756230"/>
                </a:lnTo>
                <a:close/>
                <a:moveTo>
                  <a:pt x="2616937" y="2760117"/>
                </a:moveTo>
                <a:lnTo>
                  <a:pt x="2496007" y="2829916"/>
                </a:lnTo>
                <a:lnTo>
                  <a:pt x="2371649" y="2758135"/>
                </a:lnTo>
                <a:lnTo>
                  <a:pt x="2492578" y="2688336"/>
                </a:lnTo>
                <a:lnTo>
                  <a:pt x="2616937" y="2760117"/>
                </a:lnTo>
                <a:close/>
                <a:moveTo>
                  <a:pt x="2364943" y="2754249"/>
                </a:moveTo>
                <a:lnTo>
                  <a:pt x="2253920" y="2690165"/>
                </a:lnTo>
                <a:lnTo>
                  <a:pt x="2374849" y="2620366"/>
                </a:lnTo>
                <a:lnTo>
                  <a:pt x="2485873" y="2684450"/>
                </a:lnTo>
                <a:lnTo>
                  <a:pt x="2364943" y="2754249"/>
                </a:lnTo>
                <a:close/>
                <a:moveTo>
                  <a:pt x="2489302" y="2833802"/>
                </a:moveTo>
                <a:lnTo>
                  <a:pt x="2374849" y="2899867"/>
                </a:lnTo>
                <a:lnTo>
                  <a:pt x="2250491" y="2828087"/>
                </a:lnTo>
                <a:lnTo>
                  <a:pt x="2364943" y="2762022"/>
                </a:lnTo>
                <a:lnTo>
                  <a:pt x="2489302" y="2833802"/>
                </a:lnTo>
                <a:close/>
                <a:moveTo>
                  <a:pt x="2485873" y="2971648"/>
                </a:moveTo>
                <a:lnTo>
                  <a:pt x="2364943" y="3041447"/>
                </a:lnTo>
                <a:lnTo>
                  <a:pt x="2253920" y="2977363"/>
                </a:lnTo>
                <a:lnTo>
                  <a:pt x="2374849" y="2907564"/>
                </a:lnTo>
                <a:lnTo>
                  <a:pt x="2485873" y="2971648"/>
                </a:lnTo>
                <a:close/>
                <a:moveTo>
                  <a:pt x="2489302" y="3121000"/>
                </a:moveTo>
                <a:lnTo>
                  <a:pt x="2374849" y="3187065"/>
                </a:lnTo>
                <a:lnTo>
                  <a:pt x="2250491" y="3115285"/>
                </a:lnTo>
                <a:lnTo>
                  <a:pt x="2364943" y="3049219"/>
                </a:lnTo>
                <a:lnTo>
                  <a:pt x="2489302" y="3121000"/>
                </a:lnTo>
                <a:close/>
                <a:moveTo>
                  <a:pt x="2485873" y="3258922"/>
                </a:moveTo>
                <a:lnTo>
                  <a:pt x="2364943" y="3328721"/>
                </a:lnTo>
                <a:lnTo>
                  <a:pt x="2253920" y="3264637"/>
                </a:lnTo>
                <a:lnTo>
                  <a:pt x="2374849" y="3194837"/>
                </a:lnTo>
                <a:lnTo>
                  <a:pt x="2485873" y="3258922"/>
                </a:lnTo>
                <a:close/>
                <a:moveTo>
                  <a:pt x="2489302" y="3408274"/>
                </a:moveTo>
                <a:lnTo>
                  <a:pt x="2374849" y="3474339"/>
                </a:lnTo>
                <a:lnTo>
                  <a:pt x="2250491" y="3402559"/>
                </a:lnTo>
                <a:lnTo>
                  <a:pt x="2364943" y="3336493"/>
                </a:lnTo>
                <a:lnTo>
                  <a:pt x="2489302" y="3408274"/>
                </a:lnTo>
                <a:close/>
                <a:moveTo>
                  <a:pt x="2485873" y="3546119"/>
                </a:moveTo>
                <a:lnTo>
                  <a:pt x="2364943" y="3615919"/>
                </a:lnTo>
                <a:lnTo>
                  <a:pt x="2253920" y="3551834"/>
                </a:lnTo>
                <a:lnTo>
                  <a:pt x="2374849" y="3482035"/>
                </a:lnTo>
                <a:lnTo>
                  <a:pt x="2485873" y="3546119"/>
                </a:lnTo>
                <a:close/>
                <a:moveTo>
                  <a:pt x="2489302" y="3695472"/>
                </a:moveTo>
                <a:lnTo>
                  <a:pt x="2374849" y="3761537"/>
                </a:lnTo>
                <a:lnTo>
                  <a:pt x="2250491" y="3689757"/>
                </a:lnTo>
                <a:lnTo>
                  <a:pt x="2364943" y="3623691"/>
                </a:lnTo>
                <a:lnTo>
                  <a:pt x="2489302" y="3695472"/>
                </a:lnTo>
                <a:close/>
                <a:moveTo>
                  <a:pt x="2485873" y="3833317"/>
                </a:moveTo>
                <a:lnTo>
                  <a:pt x="2364943" y="3903117"/>
                </a:lnTo>
                <a:lnTo>
                  <a:pt x="2253920" y="3839032"/>
                </a:lnTo>
                <a:lnTo>
                  <a:pt x="2374849" y="3769233"/>
                </a:lnTo>
                <a:lnTo>
                  <a:pt x="2485873" y="3833317"/>
                </a:lnTo>
                <a:close/>
                <a:moveTo>
                  <a:pt x="2489302" y="3982669"/>
                </a:moveTo>
                <a:lnTo>
                  <a:pt x="2374849" y="4048735"/>
                </a:lnTo>
                <a:lnTo>
                  <a:pt x="2250491" y="3976954"/>
                </a:lnTo>
                <a:lnTo>
                  <a:pt x="2364943" y="3910889"/>
                </a:lnTo>
                <a:lnTo>
                  <a:pt x="2489302" y="3982669"/>
                </a:lnTo>
                <a:close/>
                <a:moveTo>
                  <a:pt x="2485873" y="4120591"/>
                </a:moveTo>
                <a:lnTo>
                  <a:pt x="2364943" y="4190390"/>
                </a:lnTo>
                <a:lnTo>
                  <a:pt x="2253920" y="4126306"/>
                </a:lnTo>
                <a:lnTo>
                  <a:pt x="2374849" y="4056507"/>
                </a:lnTo>
                <a:lnTo>
                  <a:pt x="2485873" y="4120591"/>
                </a:lnTo>
                <a:close/>
                <a:moveTo>
                  <a:pt x="2492502" y="4124401"/>
                </a:moveTo>
                <a:lnTo>
                  <a:pt x="2616861" y="4196182"/>
                </a:lnTo>
                <a:lnTo>
                  <a:pt x="2495931" y="4265981"/>
                </a:lnTo>
                <a:lnTo>
                  <a:pt x="2371573" y="4194200"/>
                </a:lnTo>
                <a:lnTo>
                  <a:pt x="2492502" y="4124401"/>
                </a:lnTo>
                <a:close/>
                <a:moveTo>
                  <a:pt x="2499208" y="4120591"/>
                </a:moveTo>
                <a:lnTo>
                  <a:pt x="2613660" y="4054526"/>
                </a:lnTo>
                <a:lnTo>
                  <a:pt x="2738019" y="4126306"/>
                </a:lnTo>
                <a:lnTo>
                  <a:pt x="2623566" y="4192372"/>
                </a:lnTo>
                <a:lnTo>
                  <a:pt x="2499208" y="4120591"/>
                </a:lnTo>
                <a:close/>
                <a:moveTo>
                  <a:pt x="2744724" y="4130193"/>
                </a:moveTo>
                <a:lnTo>
                  <a:pt x="2855747" y="4194277"/>
                </a:lnTo>
                <a:lnTo>
                  <a:pt x="2741295" y="4260342"/>
                </a:lnTo>
                <a:lnTo>
                  <a:pt x="2630272" y="4196258"/>
                </a:lnTo>
                <a:lnTo>
                  <a:pt x="2744724" y="4130193"/>
                </a:lnTo>
                <a:close/>
                <a:moveTo>
                  <a:pt x="2751354" y="4126306"/>
                </a:moveTo>
                <a:lnTo>
                  <a:pt x="2872283" y="4056507"/>
                </a:lnTo>
                <a:lnTo>
                  <a:pt x="2983306" y="4120591"/>
                </a:lnTo>
                <a:lnTo>
                  <a:pt x="2862377" y="4190390"/>
                </a:lnTo>
                <a:lnTo>
                  <a:pt x="2751354" y="4126306"/>
                </a:lnTo>
                <a:close/>
                <a:moveTo>
                  <a:pt x="2990012" y="4124401"/>
                </a:moveTo>
                <a:lnTo>
                  <a:pt x="3114370" y="4196182"/>
                </a:lnTo>
                <a:lnTo>
                  <a:pt x="2993441" y="4265981"/>
                </a:lnTo>
                <a:lnTo>
                  <a:pt x="2869082" y="4194200"/>
                </a:lnTo>
                <a:lnTo>
                  <a:pt x="2990012" y="4124401"/>
                </a:lnTo>
                <a:close/>
                <a:moveTo>
                  <a:pt x="2996717" y="4120591"/>
                </a:moveTo>
                <a:lnTo>
                  <a:pt x="3111170" y="4054526"/>
                </a:lnTo>
                <a:lnTo>
                  <a:pt x="3235528" y="4126306"/>
                </a:lnTo>
                <a:lnTo>
                  <a:pt x="3121076" y="4192372"/>
                </a:lnTo>
                <a:lnTo>
                  <a:pt x="2996717" y="4120591"/>
                </a:lnTo>
                <a:close/>
                <a:moveTo>
                  <a:pt x="3242158" y="4130193"/>
                </a:moveTo>
                <a:lnTo>
                  <a:pt x="3353181" y="4194277"/>
                </a:lnTo>
                <a:lnTo>
                  <a:pt x="3238729" y="4260342"/>
                </a:lnTo>
                <a:lnTo>
                  <a:pt x="3127705" y="4196258"/>
                </a:lnTo>
                <a:lnTo>
                  <a:pt x="3242158" y="4130193"/>
                </a:lnTo>
                <a:close/>
                <a:moveTo>
                  <a:pt x="3248863" y="4126306"/>
                </a:moveTo>
                <a:lnTo>
                  <a:pt x="3369793" y="4056507"/>
                </a:lnTo>
                <a:lnTo>
                  <a:pt x="3480816" y="4120591"/>
                </a:lnTo>
                <a:lnTo>
                  <a:pt x="3359887" y="4190390"/>
                </a:lnTo>
                <a:lnTo>
                  <a:pt x="3248863" y="4126306"/>
                </a:lnTo>
                <a:close/>
                <a:moveTo>
                  <a:pt x="3487446" y="4124401"/>
                </a:moveTo>
                <a:lnTo>
                  <a:pt x="3611804" y="4196182"/>
                </a:lnTo>
                <a:lnTo>
                  <a:pt x="3490874" y="4265981"/>
                </a:lnTo>
                <a:lnTo>
                  <a:pt x="3366516" y="4194200"/>
                </a:lnTo>
                <a:lnTo>
                  <a:pt x="3487446" y="4124401"/>
                </a:lnTo>
                <a:close/>
                <a:moveTo>
                  <a:pt x="3494151" y="4120591"/>
                </a:moveTo>
                <a:lnTo>
                  <a:pt x="3608604" y="4054526"/>
                </a:lnTo>
                <a:lnTo>
                  <a:pt x="3732962" y="4126306"/>
                </a:lnTo>
                <a:lnTo>
                  <a:pt x="3618509" y="4192372"/>
                </a:lnTo>
                <a:lnTo>
                  <a:pt x="3494151" y="4120591"/>
                </a:lnTo>
                <a:close/>
                <a:moveTo>
                  <a:pt x="3739667" y="4130116"/>
                </a:moveTo>
                <a:lnTo>
                  <a:pt x="3850691" y="4194200"/>
                </a:lnTo>
                <a:lnTo>
                  <a:pt x="3736239" y="4260266"/>
                </a:lnTo>
                <a:lnTo>
                  <a:pt x="3625215" y="4196258"/>
                </a:lnTo>
                <a:lnTo>
                  <a:pt x="3739667" y="4130116"/>
                </a:lnTo>
                <a:close/>
                <a:moveTo>
                  <a:pt x="3746373" y="4126306"/>
                </a:moveTo>
                <a:lnTo>
                  <a:pt x="3867302" y="4056507"/>
                </a:lnTo>
                <a:lnTo>
                  <a:pt x="3978326" y="4120591"/>
                </a:lnTo>
                <a:lnTo>
                  <a:pt x="3857397" y="4190390"/>
                </a:lnTo>
                <a:lnTo>
                  <a:pt x="3746373" y="4126306"/>
                </a:lnTo>
                <a:close/>
                <a:moveTo>
                  <a:pt x="3984955" y="4124401"/>
                </a:moveTo>
                <a:lnTo>
                  <a:pt x="4109314" y="4196182"/>
                </a:lnTo>
                <a:lnTo>
                  <a:pt x="3988384" y="4265981"/>
                </a:lnTo>
                <a:lnTo>
                  <a:pt x="3864026" y="4194200"/>
                </a:lnTo>
                <a:lnTo>
                  <a:pt x="3984955" y="4124401"/>
                </a:lnTo>
                <a:close/>
                <a:moveTo>
                  <a:pt x="3991661" y="4120591"/>
                </a:moveTo>
                <a:lnTo>
                  <a:pt x="4106113" y="4054526"/>
                </a:lnTo>
                <a:lnTo>
                  <a:pt x="4230472" y="4126306"/>
                </a:lnTo>
                <a:lnTo>
                  <a:pt x="4116019" y="4192372"/>
                </a:lnTo>
                <a:lnTo>
                  <a:pt x="3991661" y="4120591"/>
                </a:lnTo>
                <a:close/>
                <a:moveTo>
                  <a:pt x="4237177" y="4130193"/>
                </a:moveTo>
                <a:lnTo>
                  <a:pt x="4348201" y="4194277"/>
                </a:lnTo>
                <a:lnTo>
                  <a:pt x="4233748" y="4260342"/>
                </a:lnTo>
                <a:lnTo>
                  <a:pt x="4122725" y="4196258"/>
                </a:lnTo>
                <a:lnTo>
                  <a:pt x="4237177" y="4130193"/>
                </a:lnTo>
                <a:close/>
                <a:moveTo>
                  <a:pt x="4243807" y="4126306"/>
                </a:moveTo>
                <a:lnTo>
                  <a:pt x="4364736" y="4056507"/>
                </a:lnTo>
                <a:lnTo>
                  <a:pt x="4475760" y="4120591"/>
                </a:lnTo>
                <a:lnTo>
                  <a:pt x="4354830" y="4190390"/>
                </a:lnTo>
                <a:lnTo>
                  <a:pt x="4243807" y="4126306"/>
                </a:lnTo>
                <a:close/>
                <a:moveTo>
                  <a:pt x="4482465" y="4124401"/>
                </a:moveTo>
                <a:lnTo>
                  <a:pt x="4606824" y="4196182"/>
                </a:lnTo>
                <a:lnTo>
                  <a:pt x="4485894" y="4265981"/>
                </a:lnTo>
                <a:lnTo>
                  <a:pt x="4361536" y="4194200"/>
                </a:lnTo>
                <a:lnTo>
                  <a:pt x="4482465" y="4124401"/>
                </a:lnTo>
                <a:close/>
                <a:moveTo>
                  <a:pt x="4371442" y="4052621"/>
                </a:moveTo>
                <a:lnTo>
                  <a:pt x="4485894" y="3986555"/>
                </a:lnTo>
                <a:lnTo>
                  <a:pt x="4596918" y="4050640"/>
                </a:lnTo>
                <a:lnTo>
                  <a:pt x="4482465" y="4116705"/>
                </a:lnTo>
                <a:lnTo>
                  <a:pt x="4371442" y="4052621"/>
                </a:lnTo>
                <a:close/>
                <a:moveTo>
                  <a:pt x="4361536" y="3907003"/>
                </a:moveTo>
                <a:lnTo>
                  <a:pt x="4482465" y="3837204"/>
                </a:lnTo>
                <a:lnTo>
                  <a:pt x="4606824" y="3908984"/>
                </a:lnTo>
                <a:lnTo>
                  <a:pt x="4485894" y="3978783"/>
                </a:lnTo>
                <a:lnTo>
                  <a:pt x="4361536" y="3907003"/>
                </a:lnTo>
                <a:close/>
                <a:moveTo>
                  <a:pt x="4371442" y="3765423"/>
                </a:moveTo>
                <a:lnTo>
                  <a:pt x="4485894" y="3699358"/>
                </a:lnTo>
                <a:lnTo>
                  <a:pt x="4596918" y="3763442"/>
                </a:lnTo>
                <a:lnTo>
                  <a:pt x="4482465" y="3829507"/>
                </a:lnTo>
                <a:lnTo>
                  <a:pt x="4371442" y="3765423"/>
                </a:lnTo>
                <a:close/>
                <a:moveTo>
                  <a:pt x="4361460" y="3619805"/>
                </a:moveTo>
                <a:lnTo>
                  <a:pt x="4482389" y="3550006"/>
                </a:lnTo>
                <a:lnTo>
                  <a:pt x="4606747" y="3621786"/>
                </a:lnTo>
                <a:lnTo>
                  <a:pt x="4485818" y="3691585"/>
                </a:lnTo>
                <a:lnTo>
                  <a:pt x="4361460" y="3619805"/>
                </a:lnTo>
                <a:close/>
                <a:moveTo>
                  <a:pt x="4371442" y="3478149"/>
                </a:moveTo>
                <a:lnTo>
                  <a:pt x="4485894" y="3412084"/>
                </a:lnTo>
                <a:lnTo>
                  <a:pt x="4596918" y="3476168"/>
                </a:lnTo>
                <a:lnTo>
                  <a:pt x="4482465" y="3542233"/>
                </a:lnTo>
                <a:lnTo>
                  <a:pt x="4371442" y="3478149"/>
                </a:lnTo>
                <a:close/>
                <a:moveTo>
                  <a:pt x="4361536" y="3332607"/>
                </a:moveTo>
                <a:lnTo>
                  <a:pt x="4482465" y="3262808"/>
                </a:lnTo>
                <a:lnTo>
                  <a:pt x="4606824" y="3334588"/>
                </a:lnTo>
                <a:lnTo>
                  <a:pt x="4485894" y="3404387"/>
                </a:lnTo>
                <a:lnTo>
                  <a:pt x="4361536" y="3332607"/>
                </a:lnTo>
                <a:close/>
                <a:moveTo>
                  <a:pt x="4371442" y="3190951"/>
                </a:moveTo>
                <a:lnTo>
                  <a:pt x="4485894" y="3124886"/>
                </a:lnTo>
                <a:lnTo>
                  <a:pt x="4596918" y="3188970"/>
                </a:lnTo>
                <a:lnTo>
                  <a:pt x="4482465" y="3255036"/>
                </a:lnTo>
                <a:lnTo>
                  <a:pt x="4371442" y="3190951"/>
                </a:lnTo>
                <a:close/>
                <a:moveTo>
                  <a:pt x="4361460" y="3045333"/>
                </a:moveTo>
                <a:lnTo>
                  <a:pt x="4482389" y="2975534"/>
                </a:lnTo>
                <a:lnTo>
                  <a:pt x="4606747" y="3047314"/>
                </a:lnTo>
                <a:lnTo>
                  <a:pt x="4485818" y="3117114"/>
                </a:lnTo>
                <a:lnTo>
                  <a:pt x="4361460" y="3045333"/>
                </a:lnTo>
                <a:close/>
                <a:moveTo>
                  <a:pt x="4371442" y="2903754"/>
                </a:moveTo>
                <a:lnTo>
                  <a:pt x="4485894" y="2837688"/>
                </a:lnTo>
                <a:lnTo>
                  <a:pt x="4596918" y="2901772"/>
                </a:lnTo>
                <a:lnTo>
                  <a:pt x="4482465" y="2967838"/>
                </a:lnTo>
                <a:lnTo>
                  <a:pt x="4371442" y="2903754"/>
                </a:lnTo>
                <a:close/>
                <a:moveTo>
                  <a:pt x="4361536" y="2758135"/>
                </a:moveTo>
                <a:lnTo>
                  <a:pt x="4482465" y="2688336"/>
                </a:lnTo>
                <a:lnTo>
                  <a:pt x="4606824" y="2760117"/>
                </a:lnTo>
                <a:lnTo>
                  <a:pt x="4485894" y="2829916"/>
                </a:lnTo>
                <a:lnTo>
                  <a:pt x="4361536" y="2758135"/>
                </a:lnTo>
                <a:close/>
                <a:moveTo>
                  <a:pt x="4371442" y="2616479"/>
                </a:moveTo>
                <a:lnTo>
                  <a:pt x="4485894" y="2550414"/>
                </a:lnTo>
                <a:lnTo>
                  <a:pt x="4596918" y="2614498"/>
                </a:lnTo>
                <a:lnTo>
                  <a:pt x="4482465" y="2680564"/>
                </a:lnTo>
                <a:lnTo>
                  <a:pt x="4371442" y="2616479"/>
                </a:lnTo>
                <a:close/>
                <a:moveTo>
                  <a:pt x="4364736" y="2612669"/>
                </a:moveTo>
                <a:lnTo>
                  <a:pt x="4240378" y="2540889"/>
                </a:lnTo>
                <a:lnTo>
                  <a:pt x="4354830" y="2474824"/>
                </a:lnTo>
                <a:lnTo>
                  <a:pt x="4479189" y="2546604"/>
                </a:lnTo>
                <a:lnTo>
                  <a:pt x="4364736" y="2612669"/>
                </a:lnTo>
                <a:close/>
                <a:moveTo>
                  <a:pt x="4358107" y="2616479"/>
                </a:moveTo>
                <a:lnTo>
                  <a:pt x="4237177" y="2686279"/>
                </a:lnTo>
                <a:lnTo>
                  <a:pt x="4112819" y="2614498"/>
                </a:lnTo>
                <a:lnTo>
                  <a:pt x="4233748" y="2544699"/>
                </a:lnTo>
                <a:lnTo>
                  <a:pt x="4358107" y="2616479"/>
                </a:lnTo>
                <a:close/>
                <a:moveTo>
                  <a:pt x="4106113" y="2610688"/>
                </a:moveTo>
                <a:lnTo>
                  <a:pt x="3995090" y="2546604"/>
                </a:lnTo>
                <a:lnTo>
                  <a:pt x="4116019" y="2476805"/>
                </a:lnTo>
                <a:lnTo>
                  <a:pt x="4227043" y="2540889"/>
                </a:lnTo>
                <a:lnTo>
                  <a:pt x="4106113" y="2610688"/>
                </a:lnTo>
                <a:close/>
                <a:moveTo>
                  <a:pt x="4099408" y="2614498"/>
                </a:moveTo>
                <a:lnTo>
                  <a:pt x="3984955" y="2680564"/>
                </a:lnTo>
                <a:lnTo>
                  <a:pt x="3873932" y="2616479"/>
                </a:lnTo>
                <a:lnTo>
                  <a:pt x="3988384" y="2550414"/>
                </a:lnTo>
                <a:lnTo>
                  <a:pt x="4099408" y="2614498"/>
                </a:lnTo>
                <a:close/>
                <a:moveTo>
                  <a:pt x="3867302" y="2612669"/>
                </a:moveTo>
                <a:lnTo>
                  <a:pt x="3742944" y="2540889"/>
                </a:lnTo>
                <a:lnTo>
                  <a:pt x="3857397" y="2474824"/>
                </a:lnTo>
                <a:lnTo>
                  <a:pt x="3981755" y="2546604"/>
                </a:lnTo>
                <a:lnTo>
                  <a:pt x="3867302" y="2612669"/>
                </a:lnTo>
                <a:close/>
                <a:moveTo>
                  <a:pt x="3860597" y="2616479"/>
                </a:moveTo>
                <a:lnTo>
                  <a:pt x="3739667" y="2686279"/>
                </a:lnTo>
                <a:lnTo>
                  <a:pt x="3615309" y="2614498"/>
                </a:lnTo>
                <a:lnTo>
                  <a:pt x="3736239" y="2544699"/>
                </a:lnTo>
                <a:lnTo>
                  <a:pt x="3860597" y="2616479"/>
                </a:lnTo>
                <a:close/>
                <a:moveTo>
                  <a:pt x="3608604" y="2610688"/>
                </a:moveTo>
                <a:lnTo>
                  <a:pt x="3497580" y="2546604"/>
                </a:lnTo>
                <a:lnTo>
                  <a:pt x="3618509" y="2476805"/>
                </a:lnTo>
                <a:lnTo>
                  <a:pt x="3729533" y="2540889"/>
                </a:lnTo>
                <a:lnTo>
                  <a:pt x="3608604" y="2610688"/>
                </a:lnTo>
                <a:close/>
                <a:moveTo>
                  <a:pt x="3601898" y="2614498"/>
                </a:moveTo>
                <a:lnTo>
                  <a:pt x="3487446" y="2680564"/>
                </a:lnTo>
                <a:lnTo>
                  <a:pt x="3376422" y="2616479"/>
                </a:lnTo>
                <a:lnTo>
                  <a:pt x="3490874" y="2550414"/>
                </a:lnTo>
                <a:lnTo>
                  <a:pt x="3601898" y="2614498"/>
                </a:lnTo>
                <a:close/>
                <a:moveTo>
                  <a:pt x="3369793" y="2612669"/>
                </a:moveTo>
                <a:lnTo>
                  <a:pt x="3245434" y="2540889"/>
                </a:lnTo>
                <a:lnTo>
                  <a:pt x="3359887" y="2474824"/>
                </a:lnTo>
                <a:lnTo>
                  <a:pt x="3484245" y="2546604"/>
                </a:lnTo>
                <a:lnTo>
                  <a:pt x="3369793" y="2612669"/>
                </a:lnTo>
                <a:close/>
                <a:moveTo>
                  <a:pt x="3363163" y="2616479"/>
                </a:moveTo>
                <a:lnTo>
                  <a:pt x="3242234" y="2686279"/>
                </a:lnTo>
                <a:lnTo>
                  <a:pt x="3117876" y="2614498"/>
                </a:lnTo>
                <a:lnTo>
                  <a:pt x="3238805" y="2544699"/>
                </a:lnTo>
                <a:lnTo>
                  <a:pt x="3363163" y="2616479"/>
                </a:lnTo>
                <a:close/>
                <a:moveTo>
                  <a:pt x="3111094" y="2610688"/>
                </a:moveTo>
                <a:lnTo>
                  <a:pt x="3000070" y="2546604"/>
                </a:lnTo>
                <a:lnTo>
                  <a:pt x="3121000" y="2476805"/>
                </a:lnTo>
                <a:lnTo>
                  <a:pt x="3232023" y="2540889"/>
                </a:lnTo>
                <a:lnTo>
                  <a:pt x="3111094" y="2610688"/>
                </a:lnTo>
                <a:close/>
                <a:moveTo>
                  <a:pt x="3104464" y="2614498"/>
                </a:moveTo>
                <a:lnTo>
                  <a:pt x="2990012" y="2680564"/>
                </a:lnTo>
                <a:lnTo>
                  <a:pt x="2878989" y="2616479"/>
                </a:lnTo>
                <a:lnTo>
                  <a:pt x="2993441" y="2550414"/>
                </a:lnTo>
                <a:lnTo>
                  <a:pt x="3104464" y="2614498"/>
                </a:lnTo>
                <a:close/>
                <a:moveTo>
                  <a:pt x="2872359" y="2612669"/>
                </a:moveTo>
                <a:lnTo>
                  <a:pt x="2748001" y="2540889"/>
                </a:lnTo>
                <a:lnTo>
                  <a:pt x="2862453" y="2474824"/>
                </a:lnTo>
                <a:lnTo>
                  <a:pt x="2986812" y="2546604"/>
                </a:lnTo>
                <a:lnTo>
                  <a:pt x="2872359" y="2612669"/>
                </a:lnTo>
                <a:close/>
                <a:moveTo>
                  <a:pt x="2865654" y="2616479"/>
                </a:moveTo>
                <a:lnTo>
                  <a:pt x="2744724" y="2686279"/>
                </a:lnTo>
                <a:lnTo>
                  <a:pt x="2620366" y="2614498"/>
                </a:lnTo>
                <a:lnTo>
                  <a:pt x="2741295" y="2544699"/>
                </a:lnTo>
                <a:lnTo>
                  <a:pt x="2865654" y="2616479"/>
                </a:lnTo>
                <a:close/>
                <a:moveTo>
                  <a:pt x="2613660" y="2610688"/>
                </a:moveTo>
                <a:lnTo>
                  <a:pt x="2502637" y="2546604"/>
                </a:lnTo>
                <a:lnTo>
                  <a:pt x="2623566" y="2476805"/>
                </a:lnTo>
                <a:lnTo>
                  <a:pt x="2734589" y="2540889"/>
                </a:lnTo>
                <a:lnTo>
                  <a:pt x="2613660" y="2610688"/>
                </a:lnTo>
                <a:close/>
                <a:moveTo>
                  <a:pt x="2606954" y="2614498"/>
                </a:moveTo>
                <a:lnTo>
                  <a:pt x="2492502" y="2680564"/>
                </a:lnTo>
                <a:lnTo>
                  <a:pt x="2381479" y="2616479"/>
                </a:lnTo>
                <a:lnTo>
                  <a:pt x="2495931" y="2550414"/>
                </a:lnTo>
                <a:lnTo>
                  <a:pt x="2606954" y="2614498"/>
                </a:lnTo>
                <a:close/>
                <a:moveTo>
                  <a:pt x="2374849" y="2612669"/>
                </a:moveTo>
                <a:lnTo>
                  <a:pt x="2250491" y="2540889"/>
                </a:lnTo>
                <a:lnTo>
                  <a:pt x="2364943" y="2474824"/>
                </a:lnTo>
                <a:lnTo>
                  <a:pt x="2489302" y="2546604"/>
                </a:lnTo>
                <a:lnTo>
                  <a:pt x="2374849" y="2612669"/>
                </a:lnTo>
                <a:close/>
                <a:moveTo>
                  <a:pt x="2368144" y="2616479"/>
                </a:moveTo>
                <a:lnTo>
                  <a:pt x="2247214" y="2686279"/>
                </a:lnTo>
                <a:lnTo>
                  <a:pt x="2122856" y="2614498"/>
                </a:lnTo>
                <a:lnTo>
                  <a:pt x="2243785" y="2544699"/>
                </a:lnTo>
                <a:lnTo>
                  <a:pt x="2368144" y="2616479"/>
                </a:lnTo>
                <a:close/>
                <a:moveTo>
                  <a:pt x="2358238" y="2758135"/>
                </a:moveTo>
                <a:lnTo>
                  <a:pt x="2243785" y="2824201"/>
                </a:lnTo>
                <a:lnTo>
                  <a:pt x="2132762" y="2760117"/>
                </a:lnTo>
                <a:lnTo>
                  <a:pt x="2247214" y="2694051"/>
                </a:lnTo>
                <a:lnTo>
                  <a:pt x="2358238" y="2758135"/>
                </a:lnTo>
                <a:close/>
                <a:moveTo>
                  <a:pt x="2368144" y="2903754"/>
                </a:moveTo>
                <a:lnTo>
                  <a:pt x="2247214" y="2973553"/>
                </a:lnTo>
                <a:lnTo>
                  <a:pt x="2122856" y="2901772"/>
                </a:lnTo>
                <a:lnTo>
                  <a:pt x="2243785" y="2831973"/>
                </a:lnTo>
                <a:lnTo>
                  <a:pt x="2368144" y="2903754"/>
                </a:lnTo>
                <a:close/>
                <a:moveTo>
                  <a:pt x="2358238" y="3045333"/>
                </a:moveTo>
                <a:lnTo>
                  <a:pt x="2243785" y="3111399"/>
                </a:lnTo>
                <a:lnTo>
                  <a:pt x="2132762" y="3047314"/>
                </a:lnTo>
                <a:lnTo>
                  <a:pt x="2247214" y="2981249"/>
                </a:lnTo>
                <a:lnTo>
                  <a:pt x="2358238" y="3045333"/>
                </a:lnTo>
                <a:close/>
                <a:moveTo>
                  <a:pt x="2368144" y="3190951"/>
                </a:moveTo>
                <a:lnTo>
                  <a:pt x="2247214" y="3260751"/>
                </a:lnTo>
                <a:lnTo>
                  <a:pt x="2122856" y="3188970"/>
                </a:lnTo>
                <a:lnTo>
                  <a:pt x="2243785" y="3119171"/>
                </a:lnTo>
                <a:lnTo>
                  <a:pt x="2368144" y="3190951"/>
                </a:lnTo>
                <a:close/>
                <a:moveTo>
                  <a:pt x="2358238" y="3332607"/>
                </a:moveTo>
                <a:lnTo>
                  <a:pt x="2243785" y="3398672"/>
                </a:lnTo>
                <a:lnTo>
                  <a:pt x="2132762" y="3334588"/>
                </a:lnTo>
                <a:lnTo>
                  <a:pt x="2247214" y="3268523"/>
                </a:lnTo>
                <a:lnTo>
                  <a:pt x="2358238" y="3332607"/>
                </a:lnTo>
                <a:close/>
                <a:moveTo>
                  <a:pt x="2368144" y="3478149"/>
                </a:moveTo>
                <a:lnTo>
                  <a:pt x="2247214" y="3547948"/>
                </a:lnTo>
                <a:lnTo>
                  <a:pt x="2122856" y="3476168"/>
                </a:lnTo>
                <a:lnTo>
                  <a:pt x="2243785" y="3406369"/>
                </a:lnTo>
                <a:lnTo>
                  <a:pt x="2368144" y="3478149"/>
                </a:lnTo>
                <a:close/>
                <a:moveTo>
                  <a:pt x="2358238" y="3619805"/>
                </a:moveTo>
                <a:lnTo>
                  <a:pt x="2243785" y="3685870"/>
                </a:lnTo>
                <a:lnTo>
                  <a:pt x="2132762" y="3621786"/>
                </a:lnTo>
                <a:lnTo>
                  <a:pt x="2247214" y="3555721"/>
                </a:lnTo>
                <a:lnTo>
                  <a:pt x="2358238" y="3619805"/>
                </a:lnTo>
                <a:close/>
                <a:moveTo>
                  <a:pt x="2368144" y="3765423"/>
                </a:moveTo>
                <a:lnTo>
                  <a:pt x="2247214" y="3835222"/>
                </a:lnTo>
                <a:lnTo>
                  <a:pt x="2122856" y="3763442"/>
                </a:lnTo>
                <a:lnTo>
                  <a:pt x="2243785" y="3693643"/>
                </a:lnTo>
                <a:lnTo>
                  <a:pt x="2368144" y="3765423"/>
                </a:lnTo>
                <a:close/>
                <a:moveTo>
                  <a:pt x="2358238" y="3907003"/>
                </a:moveTo>
                <a:lnTo>
                  <a:pt x="2243785" y="3973068"/>
                </a:lnTo>
                <a:lnTo>
                  <a:pt x="2132762" y="3908984"/>
                </a:lnTo>
                <a:lnTo>
                  <a:pt x="2247214" y="3842919"/>
                </a:lnTo>
                <a:lnTo>
                  <a:pt x="2358238" y="3907003"/>
                </a:lnTo>
                <a:close/>
                <a:moveTo>
                  <a:pt x="2368144" y="4052621"/>
                </a:moveTo>
                <a:lnTo>
                  <a:pt x="2247214" y="4122420"/>
                </a:lnTo>
                <a:lnTo>
                  <a:pt x="2122856" y="4050640"/>
                </a:lnTo>
                <a:lnTo>
                  <a:pt x="2243785" y="3980840"/>
                </a:lnTo>
                <a:lnTo>
                  <a:pt x="2368144" y="4052621"/>
                </a:lnTo>
                <a:close/>
                <a:moveTo>
                  <a:pt x="2358238" y="4194277"/>
                </a:moveTo>
                <a:lnTo>
                  <a:pt x="2243785" y="4260342"/>
                </a:lnTo>
                <a:lnTo>
                  <a:pt x="2132762" y="4196258"/>
                </a:lnTo>
                <a:lnTo>
                  <a:pt x="2247214" y="4130193"/>
                </a:lnTo>
                <a:lnTo>
                  <a:pt x="2358238" y="4194277"/>
                </a:lnTo>
                <a:close/>
                <a:moveTo>
                  <a:pt x="2368144" y="4339819"/>
                </a:moveTo>
                <a:lnTo>
                  <a:pt x="2247214" y="4409618"/>
                </a:lnTo>
                <a:lnTo>
                  <a:pt x="2122856" y="4337838"/>
                </a:lnTo>
                <a:lnTo>
                  <a:pt x="2243785" y="4268038"/>
                </a:lnTo>
                <a:lnTo>
                  <a:pt x="2368144" y="4339819"/>
                </a:lnTo>
                <a:close/>
                <a:moveTo>
                  <a:pt x="2250491" y="4264152"/>
                </a:moveTo>
                <a:lnTo>
                  <a:pt x="2364943" y="4198087"/>
                </a:lnTo>
                <a:lnTo>
                  <a:pt x="2489302" y="4269867"/>
                </a:lnTo>
                <a:lnTo>
                  <a:pt x="2374849" y="4335933"/>
                </a:lnTo>
                <a:lnTo>
                  <a:pt x="2250491" y="4264152"/>
                </a:lnTo>
                <a:close/>
                <a:moveTo>
                  <a:pt x="2495931" y="4273753"/>
                </a:moveTo>
                <a:lnTo>
                  <a:pt x="2606954" y="4337838"/>
                </a:lnTo>
                <a:lnTo>
                  <a:pt x="2492502" y="4403903"/>
                </a:lnTo>
                <a:lnTo>
                  <a:pt x="2381479" y="4339819"/>
                </a:lnTo>
                <a:lnTo>
                  <a:pt x="2495931" y="4273753"/>
                </a:lnTo>
                <a:close/>
                <a:moveTo>
                  <a:pt x="2502637" y="4269943"/>
                </a:moveTo>
                <a:lnTo>
                  <a:pt x="2623566" y="4200144"/>
                </a:lnTo>
                <a:lnTo>
                  <a:pt x="2734589" y="4264228"/>
                </a:lnTo>
                <a:lnTo>
                  <a:pt x="2613660" y="4334028"/>
                </a:lnTo>
                <a:lnTo>
                  <a:pt x="2502637" y="4269943"/>
                </a:lnTo>
                <a:close/>
                <a:moveTo>
                  <a:pt x="2741295" y="4268038"/>
                </a:moveTo>
                <a:lnTo>
                  <a:pt x="2865654" y="4339819"/>
                </a:lnTo>
                <a:lnTo>
                  <a:pt x="2744724" y="4409618"/>
                </a:lnTo>
                <a:lnTo>
                  <a:pt x="2620366" y="4337838"/>
                </a:lnTo>
                <a:lnTo>
                  <a:pt x="2741295" y="4268038"/>
                </a:lnTo>
                <a:close/>
                <a:moveTo>
                  <a:pt x="2747924" y="4264152"/>
                </a:moveTo>
                <a:lnTo>
                  <a:pt x="2862377" y="4198087"/>
                </a:lnTo>
                <a:lnTo>
                  <a:pt x="2986735" y="4269867"/>
                </a:lnTo>
                <a:lnTo>
                  <a:pt x="2872283" y="4335933"/>
                </a:lnTo>
                <a:lnTo>
                  <a:pt x="2747924" y="4264152"/>
                </a:lnTo>
                <a:close/>
                <a:moveTo>
                  <a:pt x="2993441" y="4273753"/>
                </a:moveTo>
                <a:lnTo>
                  <a:pt x="3104464" y="4337838"/>
                </a:lnTo>
                <a:lnTo>
                  <a:pt x="2990012" y="4403903"/>
                </a:lnTo>
                <a:lnTo>
                  <a:pt x="2878989" y="4339819"/>
                </a:lnTo>
                <a:lnTo>
                  <a:pt x="2993441" y="4273753"/>
                </a:lnTo>
                <a:close/>
                <a:moveTo>
                  <a:pt x="3000070" y="4269943"/>
                </a:moveTo>
                <a:lnTo>
                  <a:pt x="3121000" y="4200144"/>
                </a:lnTo>
                <a:lnTo>
                  <a:pt x="3232023" y="4264228"/>
                </a:lnTo>
                <a:lnTo>
                  <a:pt x="3111094" y="4334028"/>
                </a:lnTo>
                <a:lnTo>
                  <a:pt x="3000070" y="4269943"/>
                </a:lnTo>
                <a:close/>
                <a:moveTo>
                  <a:pt x="3238729" y="4268038"/>
                </a:moveTo>
                <a:lnTo>
                  <a:pt x="3363087" y="4339819"/>
                </a:lnTo>
                <a:lnTo>
                  <a:pt x="3242158" y="4409618"/>
                </a:lnTo>
                <a:lnTo>
                  <a:pt x="3117799" y="4337838"/>
                </a:lnTo>
                <a:lnTo>
                  <a:pt x="3238729" y="4268038"/>
                </a:lnTo>
                <a:close/>
                <a:moveTo>
                  <a:pt x="3245434" y="4264152"/>
                </a:moveTo>
                <a:lnTo>
                  <a:pt x="3359887" y="4198087"/>
                </a:lnTo>
                <a:lnTo>
                  <a:pt x="3484245" y="4269867"/>
                </a:lnTo>
                <a:lnTo>
                  <a:pt x="3369793" y="4335933"/>
                </a:lnTo>
                <a:lnTo>
                  <a:pt x="3245434" y="4264152"/>
                </a:lnTo>
                <a:close/>
                <a:moveTo>
                  <a:pt x="3490874" y="4273753"/>
                </a:moveTo>
                <a:lnTo>
                  <a:pt x="3601898" y="4337838"/>
                </a:lnTo>
                <a:lnTo>
                  <a:pt x="3487446" y="4403903"/>
                </a:lnTo>
                <a:lnTo>
                  <a:pt x="3376422" y="4339819"/>
                </a:lnTo>
                <a:lnTo>
                  <a:pt x="3490874" y="4273753"/>
                </a:lnTo>
                <a:close/>
                <a:moveTo>
                  <a:pt x="3497580" y="4269943"/>
                </a:moveTo>
                <a:lnTo>
                  <a:pt x="3618509" y="4200144"/>
                </a:lnTo>
                <a:lnTo>
                  <a:pt x="3729533" y="4264228"/>
                </a:lnTo>
                <a:lnTo>
                  <a:pt x="3608604" y="4334028"/>
                </a:lnTo>
                <a:lnTo>
                  <a:pt x="3497580" y="4269943"/>
                </a:lnTo>
                <a:close/>
                <a:moveTo>
                  <a:pt x="3736239" y="4268038"/>
                </a:moveTo>
                <a:lnTo>
                  <a:pt x="3860597" y="4339819"/>
                </a:lnTo>
                <a:lnTo>
                  <a:pt x="3739667" y="4409618"/>
                </a:lnTo>
                <a:lnTo>
                  <a:pt x="3615309" y="4337838"/>
                </a:lnTo>
                <a:lnTo>
                  <a:pt x="3736239" y="4268038"/>
                </a:lnTo>
                <a:close/>
                <a:moveTo>
                  <a:pt x="3742868" y="4264152"/>
                </a:moveTo>
                <a:lnTo>
                  <a:pt x="3857320" y="4198087"/>
                </a:lnTo>
                <a:lnTo>
                  <a:pt x="3981679" y="4269867"/>
                </a:lnTo>
                <a:lnTo>
                  <a:pt x="3867226" y="4335933"/>
                </a:lnTo>
                <a:lnTo>
                  <a:pt x="3742868" y="4264152"/>
                </a:lnTo>
                <a:close/>
                <a:moveTo>
                  <a:pt x="3988384" y="4273753"/>
                </a:moveTo>
                <a:lnTo>
                  <a:pt x="4099408" y="4337838"/>
                </a:lnTo>
                <a:lnTo>
                  <a:pt x="3984955" y="4403903"/>
                </a:lnTo>
                <a:lnTo>
                  <a:pt x="3873932" y="4339819"/>
                </a:lnTo>
                <a:lnTo>
                  <a:pt x="3988384" y="4273753"/>
                </a:lnTo>
                <a:close/>
                <a:moveTo>
                  <a:pt x="3995090" y="4269943"/>
                </a:moveTo>
                <a:lnTo>
                  <a:pt x="4116019" y="4200144"/>
                </a:lnTo>
                <a:lnTo>
                  <a:pt x="4227043" y="4264228"/>
                </a:lnTo>
                <a:lnTo>
                  <a:pt x="4106113" y="4334028"/>
                </a:lnTo>
                <a:lnTo>
                  <a:pt x="3995090" y="4269943"/>
                </a:lnTo>
                <a:close/>
                <a:moveTo>
                  <a:pt x="4233672" y="4268038"/>
                </a:moveTo>
                <a:lnTo>
                  <a:pt x="4358031" y="4339819"/>
                </a:lnTo>
                <a:lnTo>
                  <a:pt x="4237101" y="4409618"/>
                </a:lnTo>
                <a:lnTo>
                  <a:pt x="4112743" y="4337838"/>
                </a:lnTo>
                <a:lnTo>
                  <a:pt x="4233672" y="4268038"/>
                </a:lnTo>
                <a:close/>
                <a:moveTo>
                  <a:pt x="4240378" y="4264152"/>
                </a:moveTo>
                <a:lnTo>
                  <a:pt x="4354830" y="4198087"/>
                </a:lnTo>
                <a:lnTo>
                  <a:pt x="4479189" y="4269867"/>
                </a:lnTo>
                <a:lnTo>
                  <a:pt x="4364736" y="4335933"/>
                </a:lnTo>
                <a:lnTo>
                  <a:pt x="4240378" y="4264152"/>
                </a:lnTo>
                <a:close/>
                <a:moveTo>
                  <a:pt x="4485894" y="4273753"/>
                </a:moveTo>
                <a:lnTo>
                  <a:pt x="4596918" y="4337838"/>
                </a:lnTo>
                <a:lnTo>
                  <a:pt x="4482465" y="4403903"/>
                </a:lnTo>
                <a:lnTo>
                  <a:pt x="4371442" y="4339819"/>
                </a:lnTo>
                <a:lnTo>
                  <a:pt x="4485894" y="4273753"/>
                </a:lnTo>
                <a:close/>
                <a:moveTo>
                  <a:pt x="4492524" y="4269943"/>
                </a:moveTo>
                <a:lnTo>
                  <a:pt x="4613453" y="4200144"/>
                </a:lnTo>
                <a:lnTo>
                  <a:pt x="4724477" y="4264228"/>
                </a:lnTo>
                <a:lnTo>
                  <a:pt x="4603547" y="4334028"/>
                </a:lnTo>
                <a:lnTo>
                  <a:pt x="4492524" y="4269943"/>
                </a:lnTo>
                <a:close/>
                <a:moveTo>
                  <a:pt x="4489095" y="4120591"/>
                </a:moveTo>
                <a:lnTo>
                  <a:pt x="4603547" y="4054526"/>
                </a:lnTo>
                <a:lnTo>
                  <a:pt x="4727906" y="4126306"/>
                </a:lnTo>
                <a:lnTo>
                  <a:pt x="4613453" y="4192372"/>
                </a:lnTo>
                <a:lnTo>
                  <a:pt x="4489095" y="4120591"/>
                </a:lnTo>
                <a:close/>
                <a:moveTo>
                  <a:pt x="4492524" y="3982669"/>
                </a:moveTo>
                <a:lnTo>
                  <a:pt x="4613453" y="3912870"/>
                </a:lnTo>
                <a:lnTo>
                  <a:pt x="4724477" y="3976954"/>
                </a:lnTo>
                <a:lnTo>
                  <a:pt x="4603547" y="4046754"/>
                </a:lnTo>
                <a:lnTo>
                  <a:pt x="4492524" y="3982669"/>
                </a:lnTo>
                <a:close/>
                <a:moveTo>
                  <a:pt x="4489095" y="3833317"/>
                </a:moveTo>
                <a:lnTo>
                  <a:pt x="4603547" y="3767252"/>
                </a:lnTo>
                <a:lnTo>
                  <a:pt x="4727906" y="3839032"/>
                </a:lnTo>
                <a:lnTo>
                  <a:pt x="4613453" y="3905098"/>
                </a:lnTo>
                <a:lnTo>
                  <a:pt x="4489095" y="3833317"/>
                </a:lnTo>
                <a:close/>
                <a:moveTo>
                  <a:pt x="4492524" y="3695472"/>
                </a:moveTo>
                <a:lnTo>
                  <a:pt x="4613453" y="3625672"/>
                </a:lnTo>
                <a:lnTo>
                  <a:pt x="4724477" y="3689757"/>
                </a:lnTo>
                <a:lnTo>
                  <a:pt x="4603547" y="3759556"/>
                </a:lnTo>
                <a:lnTo>
                  <a:pt x="4492524" y="3695472"/>
                </a:lnTo>
                <a:close/>
                <a:moveTo>
                  <a:pt x="4489095" y="3546119"/>
                </a:moveTo>
                <a:lnTo>
                  <a:pt x="4603547" y="3480054"/>
                </a:lnTo>
                <a:lnTo>
                  <a:pt x="4727906" y="3551834"/>
                </a:lnTo>
                <a:lnTo>
                  <a:pt x="4613453" y="3617900"/>
                </a:lnTo>
                <a:lnTo>
                  <a:pt x="4489095" y="3546119"/>
                </a:lnTo>
                <a:close/>
                <a:moveTo>
                  <a:pt x="4492524" y="3408274"/>
                </a:moveTo>
                <a:lnTo>
                  <a:pt x="4613453" y="3338474"/>
                </a:lnTo>
                <a:lnTo>
                  <a:pt x="4724477" y="3402559"/>
                </a:lnTo>
                <a:lnTo>
                  <a:pt x="4603547" y="3472358"/>
                </a:lnTo>
                <a:lnTo>
                  <a:pt x="4492524" y="3408274"/>
                </a:lnTo>
                <a:close/>
                <a:moveTo>
                  <a:pt x="4489095" y="3258922"/>
                </a:moveTo>
                <a:lnTo>
                  <a:pt x="4603547" y="3192856"/>
                </a:lnTo>
                <a:lnTo>
                  <a:pt x="4727906" y="3264637"/>
                </a:lnTo>
                <a:lnTo>
                  <a:pt x="4613453" y="3330702"/>
                </a:lnTo>
                <a:lnTo>
                  <a:pt x="4489095" y="3258922"/>
                </a:lnTo>
                <a:close/>
                <a:moveTo>
                  <a:pt x="4492524" y="3121000"/>
                </a:moveTo>
                <a:lnTo>
                  <a:pt x="4613453" y="3051201"/>
                </a:lnTo>
                <a:lnTo>
                  <a:pt x="4724477" y="3115285"/>
                </a:lnTo>
                <a:lnTo>
                  <a:pt x="4603547" y="3185084"/>
                </a:lnTo>
                <a:lnTo>
                  <a:pt x="4492524" y="3121000"/>
                </a:lnTo>
                <a:close/>
                <a:moveTo>
                  <a:pt x="4489095" y="2971648"/>
                </a:moveTo>
                <a:lnTo>
                  <a:pt x="4603547" y="2905582"/>
                </a:lnTo>
                <a:lnTo>
                  <a:pt x="4727906" y="2977363"/>
                </a:lnTo>
                <a:lnTo>
                  <a:pt x="4613453" y="3043428"/>
                </a:lnTo>
                <a:lnTo>
                  <a:pt x="4489095" y="2971648"/>
                </a:lnTo>
                <a:close/>
                <a:moveTo>
                  <a:pt x="4492524" y="2833802"/>
                </a:moveTo>
                <a:lnTo>
                  <a:pt x="4613453" y="2764003"/>
                </a:lnTo>
                <a:lnTo>
                  <a:pt x="4724477" y="2828087"/>
                </a:lnTo>
                <a:lnTo>
                  <a:pt x="4603547" y="2897886"/>
                </a:lnTo>
                <a:lnTo>
                  <a:pt x="4492524" y="2833802"/>
                </a:lnTo>
                <a:close/>
                <a:moveTo>
                  <a:pt x="4489095" y="2684450"/>
                </a:moveTo>
                <a:lnTo>
                  <a:pt x="4603547" y="2618384"/>
                </a:lnTo>
                <a:lnTo>
                  <a:pt x="4727906" y="2690165"/>
                </a:lnTo>
                <a:lnTo>
                  <a:pt x="4613453" y="2756230"/>
                </a:lnTo>
                <a:lnTo>
                  <a:pt x="4489095" y="2684450"/>
                </a:lnTo>
                <a:close/>
                <a:moveTo>
                  <a:pt x="4492524" y="2546604"/>
                </a:moveTo>
                <a:lnTo>
                  <a:pt x="4613453" y="2476805"/>
                </a:lnTo>
                <a:lnTo>
                  <a:pt x="4724477" y="2540889"/>
                </a:lnTo>
                <a:lnTo>
                  <a:pt x="4603547" y="2610688"/>
                </a:lnTo>
                <a:lnTo>
                  <a:pt x="4492524" y="2546604"/>
                </a:lnTo>
                <a:close/>
                <a:moveTo>
                  <a:pt x="4489095" y="2397252"/>
                </a:moveTo>
                <a:lnTo>
                  <a:pt x="4603547" y="2331187"/>
                </a:lnTo>
                <a:lnTo>
                  <a:pt x="4727906" y="2402967"/>
                </a:lnTo>
                <a:lnTo>
                  <a:pt x="4613453" y="2469032"/>
                </a:lnTo>
                <a:lnTo>
                  <a:pt x="4489095" y="2397252"/>
                </a:lnTo>
                <a:close/>
                <a:moveTo>
                  <a:pt x="4606824" y="2472919"/>
                </a:moveTo>
                <a:lnTo>
                  <a:pt x="4485894" y="2542718"/>
                </a:lnTo>
                <a:lnTo>
                  <a:pt x="4361536" y="2470937"/>
                </a:lnTo>
                <a:lnTo>
                  <a:pt x="4482465" y="2401138"/>
                </a:lnTo>
                <a:lnTo>
                  <a:pt x="4606824" y="2472919"/>
                </a:lnTo>
                <a:close/>
                <a:moveTo>
                  <a:pt x="4354830" y="2467051"/>
                </a:moveTo>
                <a:lnTo>
                  <a:pt x="4243807" y="2402967"/>
                </a:lnTo>
                <a:lnTo>
                  <a:pt x="4364736" y="2333168"/>
                </a:lnTo>
                <a:lnTo>
                  <a:pt x="4475760" y="2397252"/>
                </a:lnTo>
                <a:lnTo>
                  <a:pt x="4354830" y="2467051"/>
                </a:lnTo>
                <a:close/>
                <a:moveTo>
                  <a:pt x="4348125" y="2470937"/>
                </a:moveTo>
                <a:lnTo>
                  <a:pt x="4233672" y="2537003"/>
                </a:lnTo>
                <a:lnTo>
                  <a:pt x="4122649" y="2472919"/>
                </a:lnTo>
                <a:lnTo>
                  <a:pt x="4237101" y="2406853"/>
                </a:lnTo>
                <a:lnTo>
                  <a:pt x="4348125" y="2470937"/>
                </a:lnTo>
                <a:close/>
                <a:moveTo>
                  <a:pt x="4116019" y="2469032"/>
                </a:moveTo>
                <a:lnTo>
                  <a:pt x="3991661" y="2397252"/>
                </a:lnTo>
                <a:lnTo>
                  <a:pt x="4106113" y="2331187"/>
                </a:lnTo>
                <a:lnTo>
                  <a:pt x="4230472" y="2402967"/>
                </a:lnTo>
                <a:lnTo>
                  <a:pt x="4116019" y="2469032"/>
                </a:lnTo>
                <a:close/>
                <a:moveTo>
                  <a:pt x="4109314" y="2472919"/>
                </a:moveTo>
                <a:lnTo>
                  <a:pt x="3988384" y="2542718"/>
                </a:lnTo>
                <a:lnTo>
                  <a:pt x="3864026" y="2470937"/>
                </a:lnTo>
                <a:lnTo>
                  <a:pt x="3984955" y="2401138"/>
                </a:lnTo>
                <a:lnTo>
                  <a:pt x="4109314" y="2472919"/>
                </a:lnTo>
                <a:close/>
                <a:moveTo>
                  <a:pt x="3857320" y="2467051"/>
                </a:moveTo>
                <a:lnTo>
                  <a:pt x="3746297" y="2402967"/>
                </a:lnTo>
                <a:lnTo>
                  <a:pt x="3867226" y="2333168"/>
                </a:lnTo>
                <a:lnTo>
                  <a:pt x="3978250" y="2397252"/>
                </a:lnTo>
                <a:lnTo>
                  <a:pt x="3857320" y="2467051"/>
                </a:lnTo>
                <a:close/>
                <a:moveTo>
                  <a:pt x="3850691" y="2470937"/>
                </a:moveTo>
                <a:lnTo>
                  <a:pt x="3736239" y="2537003"/>
                </a:lnTo>
                <a:lnTo>
                  <a:pt x="3625215" y="2472919"/>
                </a:lnTo>
                <a:lnTo>
                  <a:pt x="3739667" y="2406853"/>
                </a:lnTo>
                <a:lnTo>
                  <a:pt x="3850691" y="2470937"/>
                </a:lnTo>
                <a:close/>
                <a:moveTo>
                  <a:pt x="3618509" y="2469032"/>
                </a:moveTo>
                <a:lnTo>
                  <a:pt x="3494151" y="2397252"/>
                </a:lnTo>
                <a:lnTo>
                  <a:pt x="3608604" y="2331187"/>
                </a:lnTo>
                <a:lnTo>
                  <a:pt x="3732962" y="2402967"/>
                </a:lnTo>
                <a:lnTo>
                  <a:pt x="3618509" y="2469032"/>
                </a:lnTo>
                <a:close/>
                <a:moveTo>
                  <a:pt x="3611880" y="2472919"/>
                </a:moveTo>
                <a:lnTo>
                  <a:pt x="3490951" y="2542718"/>
                </a:lnTo>
                <a:lnTo>
                  <a:pt x="3366592" y="2470937"/>
                </a:lnTo>
                <a:lnTo>
                  <a:pt x="3487522" y="2401138"/>
                </a:lnTo>
                <a:lnTo>
                  <a:pt x="3611880" y="2472919"/>
                </a:lnTo>
                <a:close/>
                <a:moveTo>
                  <a:pt x="3359887" y="2467051"/>
                </a:moveTo>
                <a:lnTo>
                  <a:pt x="3248863" y="2402967"/>
                </a:lnTo>
                <a:lnTo>
                  <a:pt x="3369793" y="2333168"/>
                </a:lnTo>
                <a:lnTo>
                  <a:pt x="3480816" y="2397252"/>
                </a:lnTo>
                <a:lnTo>
                  <a:pt x="3359887" y="2467051"/>
                </a:lnTo>
                <a:close/>
                <a:moveTo>
                  <a:pt x="3353181" y="2470937"/>
                </a:moveTo>
                <a:lnTo>
                  <a:pt x="3238729" y="2537003"/>
                </a:lnTo>
                <a:lnTo>
                  <a:pt x="3127705" y="2472919"/>
                </a:lnTo>
                <a:lnTo>
                  <a:pt x="3242158" y="2406853"/>
                </a:lnTo>
                <a:lnTo>
                  <a:pt x="3353181" y="2470937"/>
                </a:lnTo>
                <a:close/>
                <a:moveTo>
                  <a:pt x="3121076" y="2469032"/>
                </a:moveTo>
                <a:lnTo>
                  <a:pt x="2996717" y="2397252"/>
                </a:lnTo>
                <a:lnTo>
                  <a:pt x="3111170" y="2331187"/>
                </a:lnTo>
                <a:lnTo>
                  <a:pt x="3235528" y="2402967"/>
                </a:lnTo>
                <a:lnTo>
                  <a:pt x="3121076" y="2469032"/>
                </a:lnTo>
                <a:close/>
                <a:moveTo>
                  <a:pt x="3114370" y="2472919"/>
                </a:moveTo>
                <a:lnTo>
                  <a:pt x="2993441" y="2542718"/>
                </a:lnTo>
                <a:lnTo>
                  <a:pt x="2869082" y="2470937"/>
                </a:lnTo>
                <a:lnTo>
                  <a:pt x="2990012" y="2401138"/>
                </a:lnTo>
                <a:lnTo>
                  <a:pt x="3114370" y="2472919"/>
                </a:lnTo>
                <a:close/>
                <a:moveTo>
                  <a:pt x="2862377" y="2467051"/>
                </a:moveTo>
                <a:lnTo>
                  <a:pt x="2751354" y="2402967"/>
                </a:lnTo>
                <a:lnTo>
                  <a:pt x="2872283" y="2333168"/>
                </a:lnTo>
                <a:lnTo>
                  <a:pt x="2983306" y="2397252"/>
                </a:lnTo>
                <a:lnTo>
                  <a:pt x="2862377" y="2467051"/>
                </a:lnTo>
                <a:close/>
                <a:moveTo>
                  <a:pt x="2855671" y="2470937"/>
                </a:moveTo>
                <a:lnTo>
                  <a:pt x="2741295" y="2537003"/>
                </a:lnTo>
                <a:lnTo>
                  <a:pt x="2630272" y="2472919"/>
                </a:lnTo>
                <a:lnTo>
                  <a:pt x="2744724" y="2406853"/>
                </a:lnTo>
                <a:lnTo>
                  <a:pt x="2855671" y="2470937"/>
                </a:lnTo>
                <a:close/>
                <a:moveTo>
                  <a:pt x="2623566" y="2469032"/>
                </a:moveTo>
                <a:lnTo>
                  <a:pt x="2499208" y="2397252"/>
                </a:lnTo>
                <a:lnTo>
                  <a:pt x="2613660" y="2331187"/>
                </a:lnTo>
                <a:lnTo>
                  <a:pt x="2738019" y="2402967"/>
                </a:lnTo>
                <a:lnTo>
                  <a:pt x="2623566" y="2469032"/>
                </a:lnTo>
                <a:close/>
                <a:moveTo>
                  <a:pt x="2616937" y="2472919"/>
                </a:moveTo>
                <a:lnTo>
                  <a:pt x="2496007" y="2542718"/>
                </a:lnTo>
                <a:lnTo>
                  <a:pt x="2371649" y="2470937"/>
                </a:lnTo>
                <a:lnTo>
                  <a:pt x="2492578" y="2401138"/>
                </a:lnTo>
                <a:lnTo>
                  <a:pt x="2616937" y="2472919"/>
                </a:lnTo>
                <a:close/>
                <a:moveTo>
                  <a:pt x="2364867" y="2467051"/>
                </a:moveTo>
                <a:lnTo>
                  <a:pt x="2253844" y="2402967"/>
                </a:lnTo>
                <a:lnTo>
                  <a:pt x="2374773" y="2333168"/>
                </a:lnTo>
                <a:lnTo>
                  <a:pt x="2485797" y="2397252"/>
                </a:lnTo>
                <a:lnTo>
                  <a:pt x="2364867" y="2467051"/>
                </a:lnTo>
                <a:close/>
                <a:moveTo>
                  <a:pt x="2358238" y="2470937"/>
                </a:moveTo>
                <a:lnTo>
                  <a:pt x="2243785" y="2537003"/>
                </a:lnTo>
                <a:lnTo>
                  <a:pt x="2132762" y="2472919"/>
                </a:lnTo>
                <a:lnTo>
                  <a:pt x="2247214" y="2406853"/>
                </a:lnTo>
                <a:lnTo>
                  <a:pt x="2358238" y="2470937"/>
                </a:lnTo>
                <a:close/>
                <a:moveTo>
                  <a:pt x="2126132" y="2469032"/>
                </a:moveTo>
                <a:lnTo>
                  <a:pt x="2001774" y="2397252"/>
                </a:lnTo>
                <a:lnTo>
                  <a:pt x="2116227" y="2331187"/>
                </a:lnTo>
                <a:lnTo>
                  <a:pt x="2240585" y="2402967"/>
                </a:lnTo>
                <a:lnTo>
                  <a:pt x="2126132" y="2469032"/>
                </a:lnTo>
                <a:close/>
                <a:moveTo>
                  <a:pt x="2237080" y="2540813"/>
                </a:moveTo>
                <a:lnTo>
                  <a:pt x="2116150" y="2610612"/>
                </a:lnTo>
                <a:lnTo>
                  <a:pt x="2005127" y="2546528"/>
                </a:lnTo>
                <a:lnTo>
                  <a:pt x="2126056" y="2476729"/>
                </a:lnTo>
                <a:lnTo>
                  <a:pt x="2237080" y="2540813"/>
                </a:lnTo>
                <a:close/>
                <a:moveTo>
                  <a:pt x="2240585" y="2690165"/>
                </a:moveTo>
                <a:lnTo>
                  <a:pt x="2126132" y="2756230"/>
                </a:lnTo>
                <a:lnTo>
                  <a:pt x="2001774" y="2684450"/>
                </a:lnTo>
                <a:lnTo>
                  <a:pt x="2116227" y="2618384"/>
                </a:lnTo>
                <a:lnTo>
                  <a:pt x="2240585" y="2690165"/>
                </a:lnTo>
                <a:close/>
                <a:moveTo>
                  <a:pt x="2237080" y="2828087"/>
                </a:moveTo>
                <a:lnTo>
                  <a:pt x="2116150" y="2897886"/>
                </a:lnTo>
                <a:lnTo>
                  <a:pt x="2005127" y="2833802"/>
                </a:lnTo>
                <a:lnTo>
                  <a:pt x="2126056" y="2764003"/>
                </a:lnTo>
                <a:lnTo>
                  <a:pt x="2237080" y="2828087"/>
                </a:lnTo>
                <a:close/>
                <a:moveTo>
                  <a:pt x="2240509" y="2977439"/>
                </a:moveTo>
                <a:lnTo>
                  <a:pt x="2126056" y="3043504"/>
                </a:lnTo>
                <a:lnTo>
                  <a:pt x="2001698" y="2971724"/>
                </a:lnTo>
                <a:lnTo>
                  <a:pt x="2116150" y="2905659"/>
                </a:lnTo>
                <a:lnTo>
                  <a:pt x="2240509" y="2977439"/>
                </a:lnTo>
                <a:close/>
                <a:moveTo>
                  <a:pt x="2237080" y="3115285"/>
                </a:moveTo>
                <a:lnTo>
                  <a:pt x="2116150" y="3185084"/>
                </a:lnTo>
                <a:lnTo>
                  <a:pt x="2005127" y="3121000"/>
                </a:lnTo>
                <a:lnTo>
                  <a:pt x="2126056" y="3051201"/>
                </a:lnTo>
                <a:lnTo>
                  <a:pt x="2237080" y="3115285"/>
                </a:lnTo>
                <a:close/>
                <a:moveTo>
                  <a:pt x="2240585" y="3264637"/>
                </a:moveTo>
                <a:lnTo>
                  <a:pt x="2126132" y="3330702"/>
                </a:lnTo>
                <a:lnTo>
                  <a:pt x="2001774" y="3258922"/>
                </a:lnTo>
                <a:lnTo>
                  <a:pt x="2116227" y="3192856"/>
                </a:lnTo>
                <a:lnTo>
                  <a:pt x="2240585" y="3264637"/>
                </a:lnTo>
                <a:close/>
                <a:moveTo>
                  <a:pt x="2237080" y="3402482"/>
                </a:moveTo>
                <a:lnTo>
                  <a:pt x="2116150" y="3472282"/>
                </a:lnTo>
                <a:lnTo>
                  <a:pt x="2005127" y="3408197"/>
                </a:lnTo>
                <a:lnTo>
                  <a:pt x="2126056" y="3338398"/>
                </a:lnTo>
                <a:lnTo>
                  <a:pt x="2237080" y="3402482"/>
                </a:lnTo>
                <a:close/>
                <a:moveTo>
                  <a:pt x="2240509" y="3551834"/>
                </a:moveTo>
                <a:lnTo>
                  <a:pt x="2126056" y="3617900"/>
                </a:lnTo>
                <a:lnTo>
                  <a:pt x="2001698" y="3546119"/>
                </a:lnTo>
                <a:lnTo>
                  <a:pt x="2116150" y="3480054"/>
                </a:lnTo>
                <a:lnTo>
                  <a:pt x="2240509" y="3551834"/>
                </a:lnTo>
                <a:close/>
                <a:moveTo>
                  <a:pt x="2237080" y="3689757"/>
                </a:moveTo>
                <a:lnTo>
                  <a:pt x="2116150" y="3759556"/>
                </a:lnTo>
                <a:lnTo>
                  <a:pt x="2005127" y="3695472"/>
                </a:lnTo>
                <a:lnTo>
                  <a:pt x="2126056" y="3625672"/>
                </a:lnTo>
                <a:lnTo>
                  <a:pt x="2237080" y="3689757"/>
                </a:lnTo>
                <a:close/>
                <a:moveTo>
                  <a:pt x="2240509" y="3839109"/>
                </a:moveTo>
                <a:lnTo>
                  <a:pt x="2126056" y="3905174"/>
                </a:lnTo>
                <a:lnTo>
                  <a:pt x="2001698" y="3833394"/>
                </a:lnTo>
                <a:lnTo>
                  <a:pt x="2116150" y="3767328"/>
                </a:lnTo>
                <a:lnTo>
                  <a:pt x="2240509" y="3839109"/>
                </a:lnTo>
                <a:close/>
                <a:moveTo>
                  <a:pt x="2237080" y="3976954"/>
                </a:moveTo>
                <a:lnTo>
                  <a:pt x="2116150" y="4046754"/>
                </a:lnTo>
                <a:lnTo>
                  <a:pt x="2005127" y="3982669"/>
                </a:lnTo>
                <a:lnTo>
                  <a:pt x="2126056" y="3912870"/>
                </a:lnTo>
                <a:lnTo>
                  <a:pt x="2237080" y="3976954"/>
                </a:lnTo>
                <a:close/>
                <a:moveTo>
                  <a:pt x="2240509" y="4126306"/>
                </a:moveTo>
                <a:lnTo>
                  <a:pt x="2126056" y="4192372"/>
                </a:lnTo>
                <a:lnTo>
                  <a:pt x="2001698" y="4120591"/>
                </a:lnTo>
                <a:lnTo>
                  <a:pt x="2116150" y="4054526"/>
                </a:lnTo>
                <a:lnTo>
                  <a:pt x="2240509" y="4126306"/>
                </a:lnTo>
                <a:close/>
                <a:moveTo>
                  <a:pt x="2237080" y="4264152"/>
                </a:moveTo>
                <a:lnTo>
                  <a:pt x="2116150" y="4333952"/>
                </a:lnTo>
                <a:lnTo>
                  <a:pt x="2005127" y="4269867"/>
                </a:lnTo>
                <a:lnTo>
                  <a:pt x="2126056" y="4200068"/>
                </a:lnTo>
                <a:lnTo>
                  <a:pt x="2237080" y="4264152"/>
                </a:lnTo>
                <a:close/>
                <a:moveTo>
                  <a:pt x="2240509" y="4413504"/>
                </a:moveTo>
                <a:lnTo>
                  <a:pt x="2126056" y="4479570"/>
                </a:lnTo>
                <a:lnTo>
                  <a:pt x="2001698" y="4407789"/>
                </a:lnTo>
                <a:lnTo>
                  <a:pt x="2116150" y="4341724"/>
                </a:lnTo>
                <a:lnTo>
                  <a:pt x="2240509" y="4413504"/>
                </a:lnTo>
                <a:close/>
                <a:moveTo>
                  <a:pt x="2247214" y="4417391"/>
                </a:moveTo>
                <a:lnTo>
                  <a:pt x="2358238" y="4481475"/>
                </a:lnTo>
                <a:lnTo>
                  <a:pt x="2243785" y="4547540"/>
                </a:lnTo>
                <a:lnTo>
                  <a:pt x="2132762" y="4483456"/>
                </a:lnTo>
                <a:lnTo>
                  <a:pt x="2247214" y="4417391"/>
                </a:lnTo>
                <a:close/>
                <a:moveTo>
                  <a:pt x="2253920" y="4413504"/>
                </a:moveTo>
                <a:lnTo>
                  <a:pt x="2374849" y="4343705"/>
                </a:lnTo>
                <a:lnTo>
                  <a:pt x="2485873" y="4407789"/>
                </a:lnTo>
                <a:lnTo>
                  <a:pt x="2364943" y="4477588"/>
                </a:lnTo>
                <a:lnTo>
                  <a:pt x="2253920" y="4413504"/>
                </a:lnTo>
                <a:close/>
                <a:moveTo>
                  <a:pt x="2492502" y="4411676"/>
                </a:moveTo>
                <a:lnTo>
                  <a:pt x="2616861" y="4483456"/>
                </a:lnTo>
                <a:lnTo>
                  <a:pt x="2495931" y="4553255"/>
                </a:lnTo>
                <a:lnTo>
                  <a:pt x="2371573" y="4481475"/>
                </a:lnTo>
                <a:lnTo>
                  <a:pt x="2492502" y="4411676"/>
                </a:lnTo>
                <a:close/>
                <a:moveTo>
                  <a:pt x="2499208" y="4407789"/>
                </a:moveTo>
                <a:lnTo>
                  <a:pt x="2613660" y="4341724"/>
                </a:lnTo>
                <a:lnTo>
                  <a:pt x="2738019" y="4413504"/>
                </a:lnTo>
                <a:lnTo>
                  <a:pt x="2623566" y="4479570"/>
                </a:lnTo>
                <a:lnTo>
                  <a:pt x="2499208" y="4407789"/>
                </a:lnTo>
                <a:close/>
                <a:moveTo>
                  <a:pt x="2744724" y="4417391"/>
                </a:moveTo>
                <a:lnTo>
                  <a:pt x="2855747" y="4481475"/>
                </a:lnTo>
                <a:lnTo>
                  <a:pt x="2741295" y="4547540"/>
                </a:lnTo>
                <a:lnTo>
                  <a:pt x="2630272" y="4483456"/>
                </a:lnTo>
                <a:lnTo>
                  <a:pt x="2744724" y="4417391"/>
                </a:lnTo>
                <a:close/>
                <a:moveTo>
                  <a:pt x="2751354" y="4413504"/>
                </a:moveTo>
                <a:lnTo>
                  <a:pt x="2872283" y="4343705"/>
                </a:lnTo>
                <a:lnTo>
                  <a:pt x="2983306" y="4407789"/>
                </a:lnTo>
                <a:lnTo>
                  <a:pt x="2862377" y="4477588"/>
                </a:lnTo>
                <a:lnTo>
                  <a:pt x="2751354" y="4413504"/>
                </a:lnTo>
                <a:close/>
                <a:moveTo>
                  <a:pt x="2990012" y="4411676"/>
                </a:moveTo>
                <a:lnTo>
                  <a:pt x="3114370" y="4483456"/>
                </a:lnTo>
                <a:lnTo>
                  <a:pt x="2993441" y="4553255"/>
                </a:lnTo>
                <a:lnTo>
                  <a:pt x="2869082" y="4481475"/>
                </a:lnTo>
                <a:lnTo>
                  <a:pt x="2990012" y="4411676"/>
                </a:lnTo>
                <a:close/>
                <a:moveTo>
                  <a:pt x="2996641" y="4407789"/>
                </a:moveTo>
                <a:lnTo>
                  <a:pt x="3111094" y="4341724"/>
                </a:lnTo>
                <a:lnTo>
                  <a:pt x="3235452" y="4413504"/>
                </a:lnTo>
                <a:lnTo>
                  <a:pt x="3121000" y="4479570"/>
                </a:lnTo>
                <a:lnTo>
                  <a:pt x="2996641" y="4407789"/>
                </a:lnTo>
                <a:close/>
                <a:moveTo>
                  <a:pt x="3242158" y="4417391"/>
                </a:moveTo>
                <a:lnTo>
                  <a:pt x="3353181" y="4481475"/>
                </a:lnTo>
                <a:lnTo>
                  <a:pt x="3238729" y="4547540"/>
                </a:lnTo>
                <a:lnTo>
                  <a:pt x="3127705" y="4483456"/>
                </a:lnTo>
                <a:lnTo>
                  <a:pt x="3242158" y="4417391"/>
                </a:lnTo>
                <a:close/>
                <a:moveTo>
                  <a:pt x="3248863" y="4413504"/>
                </a:moveTo>
                <a:lnTo>
                  <a:pt x="3369793" y="4343629"/>
                </a:lnTo>
                <a:lnTo>
                  <a:pt x="3480816" y="4407713"/>
                </a:lnTo>
                <a:lnTo>
                  <a:pt x="3359887" y="4477512"/>
                </a:lnTo>
                <a:lnTo>
                  <a:pt x="3248863" y="4413504"/>
                </a:lnTo>
                <a:close/>
                <a:moveTo>
                  <a:pt x="3487522" y="4411676"/>
                </a:moveTo>
                <a:lnTo>
                  <a:pt x="3611880" y="4483456"/>
                </a:lnTo>
                <a:lnTo>
                  <a:pt x="3490951" y="4553255"/>
                </a:lnTo>
                <a:lnTo>
                  <a:pt x="3366592" y="4481475"/>
                </a:lnTo>
                <a:lnTo>
                  <a:pt x="3487522" y="4411676"/>
                </a:lnTo>
                <a:close/>
                <a:moveTo>
                  <a:pt x="3494151" y="4407789"/>
                </a:moveTo>
                <a:lnTo>
                  <a:pt x="3608604" y="4341724"/>
                </a:lnTo>
                <a:lnTo>
                  <a:pt x="3732962" y="4413504"/>
                </a:lnTo>
                <a:lnTo>
                  <a:pt x="3618509" y="4479570"/>
                </a:lnTo>
                <a:lnTo>
                  <a:pt x="3494151" y="4407789"/>
                </a:lnTo>
                <a:close/>
                <a:moveTo>
                  <a:pt x="3739667" y="4417391"/>
                </a:moveTo>
                <a:lnTo>
                  <a:pt x="3850691" y="4481475"/>
                </a:lnTo>
                <a:lnTo>
                  <a:pt x="3736239" y="4547540"/>
                </a:lnTo>
                <a:lnTo>
                  <a:pt x="3625215" y="4483456"/>
                </a:lnTo>
                <a:lnTo>
                  <a:pt x="3739667" y="4417391"/>
                </a:lnTo>
                <a:close/>
                <a:moveTo>
                  <a:pt x="3746373" y="4413504"/>
                </a:moveTo>
                <a:lnTo>
                  <a:pt x="3867302" y="4343705"/>
                </a:lnTo>
                <a:lnTo>
                  <a:pt x="3978326" y="4407789"/>
                </a:lnTo>
                <a:lnTo>
                  <a:pt x="3857397" y="4477588"/>
                </a:lnTo>
                <a:lnTo>
                  <a:pt x="3746373" y="4413504"/>
                </a:lnTo>
                <a:close/>
                <a:moveTo>
                  <a:pt x="3984955" y="4411676"/>
                </a:moveTo>
                <a:lnTo>
                  <a:pt x="4109314" y="4483456"/>
                </a:lnTo>
                <a:lnTo>
                  <a:pt x="3988384" y="4553255"/>
                </a:lnTo>
                <a:lnTo>
                  <a:pt x="3864026" y="4481475"/>
                </a:lnTo>
                <a:lnTo>
                  <a:pt x="3984955" y="4411676"/>
                </a:lnTo>
                <a:close/>
                <a:moveTo>
                  <a:pt x="3991661" y="4407789"/>
                </a:moveTo>
                <a:lnTo>
                  <a:pt x="4106113" y="4341724"/>
                </a:lnTo>
                <a:lnTo>
                  <a:pt x="4230472" y="4413504"/>
                </a:lnTo>
                <a:lnTo>
                  <a:pt x="4116019" y="4479570"/>
                </a:lnTo>
                <a:lnTo>
                  <a:pt x="3991661" y="4407789"/>
                </a:lnTo>
                <a:close/>
                <a:moveTo>
                  <a:pt x="4237177" y="4417391"/>
                </a:moveTo>
                <a:lnTo>
                  <a:pt x="4348201" y="4481475"/>
                </a:lnTo>
                <a:lnTo>
                  <a:pt x="4233748" y="4547540"/>
                </a:lnTo>
                <a:lnTo>
                  <a:pt x="4122725" y="4483456"/>
                </a:lnTo>
                <a:lnTo>
                  <a:pt x="4237177" y="4417391"/>
                </a:lnTo>
                <a:close/>
                <a:moveTo>
                  <a:pt x="4243807" y="4413504"/>
                </a:moveTo>
                <a:lnTo>
                  <a:pt x="4364736" y="4343705"/>
                </a:lnTo>
                <a:lnTo>
                  <a:pt x="4475760" y="4407789"/>
                </a:lnTo>
                <a:lnTo>
                  <a:pt x="4354830" y="4477588"/>
                </a:lnTo>
                <a:lnTo>
                  <a:pt x="4243807" y="4413504"/>
                </a:lnTo>
                <a:close/>
                <a:moveTo>
                  <a:pt x="4482465" y="4411676"/>
                </a:moveTo>
                <a:lnTo>
                  <a:pt x="4606824" y="4483456"/>
                </a:lnTo>
                <a:lnTo>
                  <a:pt x="4485894" y="4553255"/>
                </a:lnTo>
                <a:lnTo>
                  <a:pt x="4361536" y="4481475"/>
                </a:lnTo>
                <a:lnTo>
                  <a:pt x="4482465" y="4411676"/>
                </a:lnTo>
                <a:close/>
                <a:moveTo>
                  <a:pt x="4489095" y="4407789"/>
                </a:moveTo>
                <a:lnTo>
                  <a:pt x="4603547" y="4341724"/>
                </a:lnTo>
                <a:lnTo>
                  <a:pt x="4727906" y="4413504"/>
                </a:lnTo>
                <a:lnTo>
                  <a:pt x="4613453" y="4479570"/>
                </a:lnTo>
                <a:lnTo>
                  <a:pt x="4489095" y="4407789"/>
                </a:lnTo>
                <a:close/>
                <a:moveTo>
                  <a:pt x="4734611" y="4417391"/>
                </a:moveTo>
                <a:lnTo>
                  <a:pt x="4845634" y="4481475"/>
                </a:lnTo>
                <a:lnTo>
                  <a:pt x="4731182" y="4547540"/>
                </a:lnTo>
                <a:lnTo>
                  <a:pt x="4620159" y="4483456"/>
                </a:lnTo>
                <a:lnTo>
                  <a:pt x="4734611" y="4417391"/>
                </a:lnTo>
                <a:close/>
                <a:moveTo>
                  <a:pt x="4610253" y="4337838"/>
                </a:moveTo>
                <a:lnTo>
                  <a:pt x="4731182" y="4268038"/>
                </a:lnTo>
                <a:lnTo>
                  <a:pt x="4855541" y="4339819"/>
                </a:lnTo>
                <a:lnTo>
                  <a:pt x="4734611" y="4409618"/>
                </a:lnTo>
                <a:lnTo>
                  <a:pt x="4610253" y="4337838"/>
                </a:lnTo>
                <a:close/>
                <a:moveTo>
                  <a:pt x="4620159" y="4196258"/>
                </a:moveTo>
                <a:lnTo>
                  <a:pt x="4734611" y="4130193"/>
                </a:lnTo>
                <a:lnTo>
                  <a:pt x="4845634" y="4194277"/>
                </a:lnTo>
                <a:lnTo>
                  <a:pt x="4731182" y="4260342"/>
                </a:lnTo>
                <a:lnTo>
                  <a:pt x="4620159" y="4196258"/>
                </a:lnTo>
                <a:close/>
                <a:moveTo>
                  <a:pt x="4610253" y="4050640"/>
                </a:moveTo>
                <a:lnTo>
                  <a:pt x="4731182" y="3980840"/>
                </a:lnTo>
                <a:lnTo>
                  <a:pt x="4855541" y="4052621"/>
                </a:lnTo>
                <a:lnTo>
                  <a:pt x="4734611" y="4122420"/>
                </a:lnTo>
                <a:lnTo>
                  <a:pt x="4610253" y="4050640"/>
                </a:lnTo>
                <a:close/>
                <a:moveTo>
                  <a:pt x="4620159" y="3908984"/>
                </a:moveTo>
                <a:lnTo>
                  <a:pt x="4734611" y="3842919"/>
                </a:lnTo>
                <a:lnTo>
                  <a:pt x="4845634" y="3907003"/>
                </a:lnTo>
                <a:lnTo>
                  <a:pt x="4731182" y="3973068"/>
                </a:lnTo>
                <a:lnTo>
                  <a:pt x="4620159" y="3908984"/>
                </a:lnTo>
                <a:close/>
                <a:moveTo>
                  <a:pt x="4610253" y="3763442"/>
                </a:moveTo>
                <a:lnTo>
                  <a:pt x="4731182" y="3693643"/>
                </a:lnTo>
                <a:lnTo>
                  <a:pt x="4855541" y="3765423"/>
                </a:lnTo>
                <a:lnTo>
                  <a:pt x="4734611" y="3835222"/>
                </a:lnTo>
                <a:lnTo>
                  <a:pt x="4610253" y="3763442"/>
                </a:lnTo>
                <a:close/>
                <a:moveTo>
                  <a:pt x="4620159" y="3621786"/>
                </a:moveTo>
                <a:lnTo>
                  <a:pt x="4734611" y="3555721"/>
                </a:lnTo>
                <a:lnTo>
                  <a:pt x="4845634" y="3619805"/>
                </a:lnTo>
                <a:lnTo>
                  <a:pt x="4731182" y="3685870"/>
                </a:lnTo>
                <a:lnTo>
                  <a:pt x="4620159" y="3621786"/>
                </a:lnTo>
                <a:close/>
                <a:moveTo>
                  <a:pt x="4610253" y="3476168"/>
                </a:moveTo>
                <a:lnTo>
                  <a:pt x="4731182" y="3406369"/>
                </a:lnTo>
                <a:lnTo>
                  <a:pt x="4855541" y="3478149"/>
                </a:lnTo>
                <a:lnTo>
                  <a:pt x="4734611" y="3547948"/>
                </a:lnTo>
                <a:lnTo>
                  <a:pt x="4610253" y="3476168"/>
                </a:lnTo>
                <a:close/>
                <a:moveTo>
                  <a:pt x="4620159" y="3334588"/>
                </a:moveTo>
                <a:lnTo>
                  <a:pt x="4734611" y="3268523"/>
                </a:lnTo>
                <a:lnTo>
                  <a:pt x="4845634" y="3332607"/>
                </a:lnTo>
                <a:lnTo>
                  <a:pt x="4731182" y="3398672"/>
                </a:lnTo>
                <a:lnTo>
                  <a:pt x="4620159" y="3334588"/>
                </a:lnTo>
                <a:close/>
                <a:moveTo>
                  <a:pt x="4610253" y="3188970"/>
                </a:moveTo>
                <a:lnTo>
                  <a:pt x="4731182" y="3119171"/>
                </a:lnTo>
                <a:lnTo>
                  <a:pt x="4855541" y="3190951"/>
                </a:lnTo>
                <a:lnTo>
                  <a:pt x="4734611" y="3260751"/>
                </a:lnTo>
                <a:lnTo>
                  <a:pt x="4610253" y="3188970"/>
                </a:lnTo>
                <a:close/>
                <a:moveTo>
                  <a:pt x="4620159" y="3047314"/>
                </a:moveTo>
                <a:lnTo>
                  <a:pt x="4734611" y="2981249"/>
                </a:lnTo>
                <a:lnTo>
                  <a:pt x="4845634" y="3045333"/>
                </a:lnTo>
                <a:lnTo>
                  <a:pt x="4731182" y="3111399"/>
                </a:lnTo>
                <a:lnTo>
                  <a:pt x="4620159" y="3047314"/>
                </a:lnTo>
                <a:close/>
                <a:moveTo>
                  <a:pt x="4610253" y="2901772"/>
                </a:moveTo>
                <a:lnTo>
                  <a:pt x="4731182" y="2831973"/>
                </a:lnTo>
                <a:lnTo>
                  <a:pt x="4855541" y="2903754"/>
                </a:lnTo>
                <a:lnTo>
                  <a:pt x="4734611" y="2973553"/>
                </a:lnTo>
                <a:lnTo>
                  <a:pt x="4610253" y="2901772"/>
                </a:lnTo>
                <a:close/>
                <a:moveTo>
                  <a:pt x="4620159" y="2760117"/>
                </a:moveTo>
                <a:lnTo>
                  <a:pt x="4734611" y="2694051"/>
                </a:lnTo>
                <a:lnTo>
                  <a:pt x="4845634" y="2758135"/>
                </a:lnTo>
                <a:lnTo>
                  <a:pt x="4731182" y="2824201"/>
                </a:lnTo>
                <a:lnTo>
                  <a:pt x="4620159" y="2760117"/>
                </a:lnTo>
                <a:close/>
                <a:moveTo>
                  <a:pt x="4610253" y="2614498"/>
                </a:moveTo>
                <a:lnTo>
                  <a:pt x="4731182" y="2544699"/>
                </a:lnTo>
                <a:lnTo>
                  <a:pt x="4855541" y="2616479"/>
                </a:lnTo>
                <a:lnTo>
                  <a:pt x="4734611" y="2686279"/>
                </a:lnTo>
                <a:lnTo>
                  <a:pt x="4610253" y="2614498"/>
                </a:lnTo>
                <a:close/>
                <a:moveTo>
                  <a:pt x="4620159" y="2472919"/>
                </a:moveTo>
                <a:lnTo>
                  <a:pt x="4734611" y="2406853"/>
                </a:lnTo>
                <a:lnTo>
                  <a:pt x="4845634" y="2470937"/>
                </a:lnTo>
                <a:lnTo>
                  <a:pt x="4731182" y="2537003"/>
                </a:lnTo>
                <a:lnTo>
                  <a:pt x="4620159" y="2472919"/>
                </a:lnTo>
                <a:close/>
                <a:moveTo>
                  <a:pt x="4610253" y="2327301"/>
                </a:moveTo>
                <a:lnTo>
                  <a:pt x="4731182" y="2257501"/>
                </a:lnTo>
                <a:lnTo>
                  <a:pt x="4855541" y="2329282"/>
                </a:lnTo>
                <a:lnTo>
                  <a:pt x="4734611" y="2399081"/>
                </a:lnTo>
                <a:lnTo>
                  <a:pt x="4610253" y="2327301"/>
                </a:lnTo>
                <a:close/>
                <a:moveTo>
                  <a:pt x="4603547" y="2323414"/>
                </a:moveTo>
                <a:lnTo>
                  <a:pt x="4492524" y="2259330"/>
                </a:lnTo>
                <a:lnTo>
                  <a:pt x="4613453" y="2189531"/>
                </a:lnTo>
                <a:lnTo>
                  <a:pt x="4724477" y="2253615"/>
                </a:lnTo>
                <a:lnTo>
                  <a:pt x="4603547" y="2323414"/>
                </a:lnTo>
                <a:close/>
                <a:moveTo>
                  <a:pt x="4596842" y="2327301"/>
                </a:moveTo>
                <a:lnTo>
                  <a:pt x="4482389" y="2393366"/>
                </a:lnTo>
                <a:lnTo>
                  <a:pt x="4371366" y="2329282"/>
                </a:lnTo>
                <a:lnTo>
                  <a:pt x="4485818" y="2263216"/>
                </a:lnTo>
                <a:lnTo>
                  <a:pt x="4596842" y="2327301"/>
                </a:lnTo>
                <a:close/>
                <a:moveTo>
                  <a:pt x="4364736" y="2325396"/>
                </a:moveTo>
                <a:lnTo>
                  <a:pt x="4240378" y="2253615"/>
                </a:lnTo>
                <a:lnTo>
                  <a:pt x="4354830" y="2187550"/>
                </a:lnTo>
                <a:lnTo>
                  <a:pt x="4479189" y="2259330"/>
                </a:lnTo>
                <a:lnTo>
                  <a:pt x="4364736" y="2325396"/>
                </a:lnTo>
                <a:close/>
                <a:moveTo>
                  <a:pt x="4358107" y="2329282"/>
                </a:moveTo>
                <a:lnTo>
                  <a:pt x="4237177" y="2399081"/>
                </a:lnTo>
                <a:lnTo>
                  <a:pt x="4112819" y="2327301"/>
                </a:lnTo>
                <a:lnTo>
                  <a:pt x="4233748" y="2257501"/>
                </a:lnTo>
                <a:lnTo>
                  <a:pt x="4358107" y="2329282"/>
                </a:lnTo>
                <a:close/>
                <a:moveTo>
                  <a:pt x="4106113" y="2323414"/>
                </a:moveTo>
                <a:lnTo>
                  <a:pt x="3995090" y="2259330"/>
                </a:lnTo>
                <a:lnTo>
                  <a:pt x="4116019" y="2189531"/>
                </a:lnTo>
                <a:lnTo>
                  <a:pt x="4227043" y="2253615"/>
                </a:lnTo>
                <a:lnTo>
                  <a:pt x="4106113" y="2323414"/>
                </a:lnTo>
                <a:close/>
                <a:moveTo>
                  <a:pt x="4099408" y="2327301"/>
                </a:moveTo>
                <a:lnTo>
                  <a:pt x="3984955" y="2393366"/>
                </a:lnTo>
                <a:lnTo>
                  <a:pt x="3873932" y="2329282"/>
                </a:lnTo>
                <a:lnTo>
                  <a:pt x="3988384" y="2263216"/>
                </a:lnTo>
                <a:lnTo>
                  <a:pt x="4099408" y="2327301"/>
                </a:lnTo>
                <a:close/>
                <a:moveTo>
                  <a:pt x="3867302" y="2325396"/>
                </a:moveTo>
                <a:lnTo>
                  <a:pt x="3742944" y="2253615"/>
                </a:lnTo>
                <a:lnTo>
                  <a:pt x="3857397" y="2187550"/>
                </a:lnTo>
                <a:lnTo>
                  <a:pt x="3981755" y="2259330"/>
                </a:lnTo>
                <a:lnTo>
                  <a:pt x="3867302" y="2325396"/>
                </a:lnTo>
                <a:close/>
                <a:moveTo>
                  <a:pt x="3860597" y="2329282"/>
                </a:moveTo>
                <a:lnTo>
                  <a:pt x="3739667" y="2399081"/>
                </a:lnTo>
                <a:lnTo>
                  <a:pt x="3615309" y="2327301"/>
                </a:lnTo>
                <a:lnTo>
                  <a:pt x="3736239" y="2257501"/>
                </a:lnTo>
                <a:lnTo>
                  <a:pt x="3860597" y="2329282"/>
                </a:lnTo>
                <a:close/>
                <a:moveTo>
                  <a:pt x="3608604" y="2323414"/>
                </a:moveTo>
                <a:lnTo>
                  <a:pt x="3497580" y="2259330"/>
                </a:lnTo>
                <a:lnTo>
                  <a:pt x="3618509" y="2189531"/>
                </a:lnTo>
                <a:lnTo>
                  <a:pt x="3729533" y="2253615"/>
                </a:lnTo>
                <a:lnTo>
                  <a:pt x="3608604" y="2323414"/>
                </a:lnTo>
                <a:close/>
                <a:moveTo>
                  <a:pt x="3601898" y="2327301"/>
                </a:moveTo>
                <a:lnTo>
                  <a:pt x="3487446" y="2393366"/>
                </a:lnTo>
                <a:lnTo>
                  <a:pt x="3376422" y="2329282"/>
                </a:lnTo>
                <a:lnTo>
                  <a:pt x="3490874" y="2263216"/>
                </a:lnTo>
                <a:lnTo>
                  <a:pt x="3601898" y="2327301"/>
                </a:lnTo>
                <a:close/>
                <a:moveTo>
                  <a:pt x="3369793" y="2325396"/>
                </a:moveTo>
                <a:lnTo>
                  <a:pt x="3245434" y="2253615"/>
                </a:lnTo>
                <a:lnTo>
                  <a:pt x="3359887" y="2187550"/>
                </a:lnTo>
                <a:lnTo>
                  <a:pt x="3484245" y="2259330"/>
                </a:lnTo>
                <a:lnTo>
                  <a:pt x="3369793" y="2325396"/>
                </a:lnTo>
                <a:close/>
                <a:moveTo>
                  <a:pt x="3363087" y="2329282"/>
                </a:moveTo>
                <a:lnTo>
                  <a:pt x="3242158" y="2399081"/>
                </a:lnTo>
                <a:lnTo>
                  <a:pt x="3117799" y="2327301"/>
                </a:lnTo>
                <a:lnTo>
                  <a:pt x="3238729" y="2257501"/>
                </a:lnTo>
                <a:lnTo>
                  <a:pt x="3363087" y="2329282"/>
                </a:lnTo>
                <a:close/>
                <a:moveTo>
                  <a:pt x="3111094" y="2323414"/>
                </a:moveTo>
                <a:lnTo>
                  <a:pt x="3000070" y="2259330"/>
                </a:lnTo>
                <a:lnTo>
                  <a:pt x="3121000" y="2189531"/>
                </a:lnTo>
                <a:lnTo>
                  <a:pt x="3232023" y="2253615"/>
                </a:lnTo>
                <a:lnTo>
                  <a:pt x="3111094" y="2323414"/>
                </a:lnTo>
                <a:close/>
                <a:moveTo>
                  <a:pt x="3104464" y="2327301"/>
                </a:moveTo>
                <a:lnTo>
                  <a:pt x="2990012" y="2393366"/>
                </a:lnTo>
                <a:lnTo>
                  <a:pt x="2878989" y="2329282"/>
                </a:lnTo>
                <a:lnTo>
                  <a:pt x="2993441" y="2263216"/>
                </a:lnTo>
                <a:lnTo>
                  <a:pt x="3104464" y="2327301"/>
                </a:lnTo>
                <a:close/>
                <a:moveTo>
                  <a:pt x="2872359" y="2325396"/>
                </a:moveTo>
                <a:lnTo>
                  <a:pt x="2747924" y="2253615"/>
                </a:lnTo>
                <a:lnTo>
                  <a:pt x="2862377" y="2187550"/>
                </a:lnTo>
                <a:lnTo>
                  <a:pt x="2986735" y="2259330"/>
                </a:lnTo>
                <a:lnTo>
                  <a:pt x="2872359" y="2325396"/>
                </a:lnTo>
                <a:close/>
                <a:moveTo>
                  <a:pt x="2865654" y="2329282"/>
                </a:moveTo>
                <a:lnTo>
                  <a:pt x="2744724" y="2399081"/>
                </a:lnTo>
                <a:lnTo>
                  <a:pt x="2620366" y="2327301"/>
                </a:lnTo>
                <a:lnTo>
                  <a:pt x="2741295" y="2257425"/>
                </a:lnTo>
                <a:lnTo>
                  <a:pt x="2865654" y="2329282"/>
                </a:lnTo>
                <a:close/>
                <a:moveTo>
                  <a:pt x="2613660" y="2323414"/>
                </a:moveTo>
                <a:lnTo>
                  <a:pt x="2502637" y="2259330"/>
                </a:lnTo>
                <a:lnTo>
                  <a:pt x="2623566" y="2189531"/>
                </a:lnTo>
                <a:lnTo>
                  <a:pt x="2734589" y="2253615"/>
                </a:lnTo>
                <a:lnTo>
                  <a:pt x="2613660" y="2323414"/>
                </a:lnTo>
                <a:close/>
                <a:moveTo>
                  <a:pt x="2606954" y="2327301"/>
                </a:moveTo>
                <a:lnTo>
                  <a:pt x="2492502" y="2393366"/>
                </a:lnTo>
                <a:lnTo>
                  <a:pt x="2381479" y="2329282"/>
                </a:lnTo>
                <a:lnTo>
                  <a:pt x="2495931" y="2263216"/>
                </a:lnTo>
                <a:lnTo>
                  <a:pt x="2606954" y="2327301"/>
                </a:lnTo>
                <a:close/>
                <a:moveTo>
                  <a:pt x="2374849" y="2325396"/>
                </a:moveTo>
                <a:lnTo>
                  <a:pt x="2250491" y="2253615"/>
                </a:lnTo>
                <a:lnTo>
                  <a:pt x="2364943" y="2187550"/>
                </a:lnTo>
                <a:lnTo>
                  <a:pt x="2489302" y="2259330"/>
                </a:lnTo>
                <a:lnTo>
                  <a:pt x="2374849" y="2325396"/>
                </a:lnTo>
                <a:close/>
                <a:moveTo>
                  <a:pt x="2368144" y="2329282"/>
                </a:moveTo>
                <a:lnTo>
                  <a:pt x="2247214" y="2399081"/>
                </a:lnTo>
                <a:lnTo>
                  <a:pt x="2122856" y="2327301"/>
                </a:lnTo>
                <a:lnTo>
                  <a:pt x="2243785" y="2257501"/>
                </a:lnTo>
                <a:lnTo>
                  <a:pt x="2368144" y="2329282"/>
                </a:lnTo>
                <a:close/>
                <a:moveTo>
                  <a:pt x="2116150" y="2323414"/>
                </a:moveTo>
                <a:lnTo>
                  <a:pt x="2005127" y="2259330"/>
                </a:lnTo>
                <a:lnTo>
                  <a:pt x="2126056" y="2189531"/>
                </a:lnTo>
                <a:lnTo>
                  <a:pt x="2237080" y="2253615"/>
                </a:lnTo>
                <a:lnTo>
                  <a:pt x="2116150" y="2323414"/>
                </a:lnTo>
                <a:close/>
                <a:moveTo>
                  <a:pt x="2109521" y="2327301"/>
                </a:moveTo>
                <a:lnTo>
                  <a:pt x="1995069" y="2393366"/>
                </a:lnTo>
                <a:lnTo>
                  <a:pt x="1884045" y="2329282"/>
                </a:lnTo>
                <a:lnTo>
                  <a:pt x="1998497" y="2263216"/>
                </a:lnTo>
                <a:lnTo>
                  <a:pt x="2109521" y="2327301"/>
                </a:lnTo>
                <a:close/>
                <a:moveTo>
                  <a:pt x="2119427" y="2472919"/>
                </a:moveTo>
                <a:lnTo>
                  <a:pt x="1998497" y="2542718"/>
                </a:lnTo>
                <a:lnTo>
                  <a:pt x="1874139" y="2470937"/>
                </a:lnTo>
                <a:lnTo>
                  <a:pt x="1995069" y="2401138"/>
                </a:lnTo>
                <a:lnTo>
                  <a:pt x="2119427" y="2472919"/>
                </a:lnTo>
                <a:close/>
                <a:moveTo>
                  <a:pt x="2109521" y="2614498"/>
                </a:moveTo>
                <a:lnTo>
                  <a:pt x="1995069" y="2680564"/>
                </a:lnTo>
                <a:lnTo>
                  <a:pt x="1884045" y="2616479"/>
                </a:lnTo>
                <a:lnTo>
                  <a:pt x="1998497" y="2550414"/>
                </a:lnTo>
                <a:lnTo>
                  <a:pt x="2109521" y="2614498"/>
                </a:lnTo>
                <a:close/>
                <a:moveTo>
                  <a:pt x="2119427" y="2760117"/>
                </a:moveTo>
                <a:lnTo>
                  <a:pt x="1998497" y="2829916"/>
                </a:lnTo>
                <a:lnTo>
                  <a:pt x="1874139" y="2758135"/>
                </a:lnTo>
                <a:lnTo>
                  <a:pt x="1995069" y="2688336"/>
                </a:lnTo>
                <a:lnTo>
                  <a:pt x="2119427" y="2760117"/>
                </a:lnTo>
                <a:close/>
                <a:moveTo>
                  <a:pt x="2109521" y="2901772"/>
                </a:moveTo>
                <a:lnTo>
                  <a:pt x="1995069" y="2967838"/>
                </a:lnTo>
                <a:lnTo>
                  <a:pt x="1884045" y="2903754"/>
                </a:lnTo>
                <a:lnTo>
                  <a:pt x="1998497" y="2837688"/>
                </a:lnTo>
                <a:lnTo>
                  <a:pt x="2109521" y="2901772"/>
                </a:lnTo>
                <a:close/>
                <a:moveTo>
                  <a:pt x="2119427" y="3047314"/>
                </a:moveTo>
                <a:lnTo>
                  <a:pt x="1998497" y="3117114"/>
                </a:lnTo>
                <a:lnTo>
                  <a:pt x="1874139" y="3045333"/>
                </a:lnTo>
                <a:lnTo>
                  <a:pt x="1995069" y="2975534"/>
                </a:lnTo>
                <a:lnTo>
                  <a:pt x="2119427" y="3047314"/>
                </a:lnTo>
                <a:close/>
                <a:moveTo>
                  <a:pt x="2109521" y="3188970"/>
                </a:moveTo>
                <a:lnTo>
                  <a:pt x="1995069" y="3255036"/>
                </a:lnTo>
                <a:lnTo>
                  <a:pt x="1884045" y="3190951"/>
                </a:lnTo>
                <a:lnTo>
                  <a:pt x="1998497" y="3124886"/>
                </a:lnTo>
                <a:lnTo>
                  <a:pt x="2109521" y="3188970"/>
                </a:lnTo>
                <a:close/>
                <a:moveTo>
                  <a:pt x="2119427" y="3334588"/>
                </a:moveTo>
                <a:lnTo>
                  <a:pt x="1998497" y="3404387"/>
                </a:lnTo>
                <a:lnTo>
                  <a:pt x="1874139" y="3332607"/>
                </a:lnTo>
                <a:lnTo>
                  <a:pt x="1995069" y="3262808"/>
                </a:lnTo>
                <a:lnTo>
                  <a:pt x="2119427" y="3334588"/>
                </a:lnTo>
                <a:close/>
                <a:moveTo>
                  <a:pt x="2109521" y="3476168"/>
                </a:moveTo>
                <a:lnTo>
                  <a:pt x="1995069" y="3542233"/>
                </a:lnTo>
                <a:lnTo>
                  <a:pt x="1884045" y="3478149"/>
                </a:lnTo>
                <a:lnTo>
                  <a:pt x="1998497" y="3412084"/>
                </a:lnTo>
                <a:lnTo>
                  <a:pt x="2109521" y="3476168"/>
                </a:lnTo>
                <a:close/>
                <a:moveTo>
                  <a:pt x="2119427" y="3621786"/>
                </a:moveTo>
                <a:lnTo>
                  <a:pt x="1998497" y="3691585"/>
                </a:lnTo>
                <a:lnTo>
                  <a:pt x="1874139" y="3619805"/>
                </a:lnTo>
                <a:lnTo>
                  <a:pt x="1995069" y="3550006"/>
                </a:lnTo>
                <a:lnTo>
                  <a:pt x="2119427" y="3621786"/>
                </a:lnTo>
                <a:close/>
                <a:moveTo>
                  <a:pt x="2109445" y="3763442"/>
                </a:moveTo>
                <a:lnTo>
                  <a:pt x="1994992" y="3829507"/>
                </a:lnTo>
                <a:lnTo>
                  <a:pt x="1883969" y="3765423"/>
                </a:lnTo>
                <a:lnTo>
                  <a:pt x="1998421" y="3699358"/>
                </a:lnTo>
                <a:lnTo>
                  <a:pt x="2109445" y="3763442"/>
                </a:lnTo>
                <a:close/>
                <a:moveTo>
                  <a:pt x="2119427" y="3908984"/>
                </a:moveTo>
                <a:lnTo>
                  <a:pt x="1998497" y="3978783"/>
                </a:lnTo>
                <a:lnTo>
                  <a:pt x="1874139" y="3907003"/>
                </a:lnTo>
                <a:lnTo>
                  <a:pt x="1995069" y="3837204"/>
                </a:lnTo>
                <a:lnTo>
                  <a:pt x="2119427" y="3908984"/>
                </a:lnTo>
                <a:close/>
                <a:moveTo>
                  <a:pt x="2109521" y="4050640"/>
                </a:moveTo>
                <a:lnTo>
                  <a:pt x="1995069" y="4116705"/>
                </a:lnTo>
                <a:lnTo>
                  <a:pt x="1884045" y="4052621"/>
                </a:lnTo>
                <a:lnTo>
                  <a:pt x="1998497" y="3986555"/>
                </a:lnTo>
                <a:lnTo>
                  <a:pt x="2109521" y="4050640"/>
                </a:lnTo>
                <a:close/>
                <a:moveTo>
                  <a:pt x="2119427" y="4196258"/>
                </a:moveTo>
                <a:lnTo>
                  <a:pt x="1998497" y="4266057"/>
                </a:lnTo>
                <a:lnTo>
                  <a:pt x="1874139" y="4194277"/>
                </a:lnTo>
                <a:lnTo>
                  <a:pt x="1995069" y="4124478"/>
                </a:lnTo>
                <a:lnTo>
                  <a:pt x="2119427" y="4196258"/>
                </a:lnTo>
                <a:close/>
                <a:moveTo>
                  <a:pt x="2109445" y="4337838"/>
                </a:moveTo>
                <a:lnTo>
                  <a:pt x="1994992" y="4403903"/>
                </a:lnTo>
                <a:lnTo>
                  <a:pt x="1883969" y="4339819"/>
                </a:lnTo>
                <a:lnTo>
                  <a:pt x="1998421" y="4273753"/>
                </a:lnTo>
                <a:lnTo>
                  <a:pt x="2109445" y="4337838"/>
                </a:lnTo>
                <a:close/>
                <a:moveTo>
                  <a:pt x="2119427" y="4483456"/>
                </a:moveTo>
                <a:lnTo>
                  <a:pt x="1998497" y="4553255"/>
                </a:lnTo>
                <a:lnTo>
                  <a:pt x="1874139" y="4481475"/>
                </a:lnTo>
                <a:lnTo>
                  <a:pt x="1995069" y="4411676"/>
                </a:lnTo>
                <a:lnTo>
                  <a:pt x="2119427" y="4483456"/>
                </a:lnTo>
                <a:close/>
                <a:moveTo>
                  <a:pt x="2109521" y="4625111"/>
                </a:moveTo>
                <a:lnTo>
                  <a:pt x="1995069" y="4691177"/>
                </a:lnTo>
                <a:lnTo>
                  <a:pt x="1884045" y="4627093"/>
                </a:lnTo>
                <a:lnTo>
                  <a:pt x="1998497" y="4561027"/>
                </a:lnTo>
                <a:lnTo>
                  <a:pt x="2109521" y="4625111"/>
                </a:lnTo>
                <a:close/>
                <a:moveTo>
                  <a:pt x="2005203" y="4557141"/>
                </a:moveTo>
                <a:lnTo>
                  <a:pt x="2126132" y="4487342"/>
                </a:lnTo>
                <a:lnTo>
                  <a:pt x="2237156" y="4551426"/>
                </a:lnTo>
                <a:lnTo>
                  <a:pt x="2116227" y="4621226"/>
                </a:lnTo>
                <a:lnTo>
                  <a:pt x="2005203" y="4557141"/>
                </a:lnTo>
                <a:close/>
                <a:moveTo>
                  <a:pt x="2243785" y="4555236"/>
                </a:moveTo>
                <a:lnTo>
                  <a:pt x="2368144" y="4627016"/>
                </a:lnTo>
                <a:lnTo>
                  <a:pt x="2247214" y="4696816"/>
                </a:lnTo>
                <a:lnTo>
                  <a:pt x="2122856" y="4625036"/>
                </a:lnTo>
                <a:lnTo>
                  <a:pt x="2243785" y="4555236"/>
                </a:lnTo>
                <a:close/>
                <a:moveTo>
                  <a:pt x="2250491" y="4551426"/>
                </a:moveTo>
                <a:lnTo>
                  <a:pt x="2364943" y="4485361"/>
                </a:lnTo>
                <a:lnTo>
                  <a:pt x="2489302" y="4557141"/>
                </a:lnTo>
                <a:lnTo>
                  <a:pt x="2374849" y="4623206"/>
                </a:lnTo>
                <a:lnTo>
                  <a:pt x="2250491" y="4551426"/>
                </a:lnTo>
                <a:close/>
                <a:moveTo>
                  <a:pt x="2495931" y="4561027"/>
                </a:moveTo>
                <a:lnTo>
                  <a:pt x="2606954" y="4625111"/>
                </a:lnTo>
                <a:lnTo>
                  <a:pt x="2492502" y="4691177"/>
                </a:lnTo>
                <a:lnTo>
                  <a:pt x="2381479" y="4627093"/>
                </a:lnTo>
                <a:lnTo>
                  <a:pt x="2495931" y="4561027"/>
                </a:lnTo>
                <a:close/>
                <a:moveTo>
                  <a:pt x="2502637" y="4557141"/>
                </a:moveTo>
                <a:lnTo>
                  <a:pt x="2623566" y="4487342"/>
                </a:lnTo>
                <a:lnTo>
                  <a:pt x="2734589" y="4551426"/>
                </a:lnTo>
                <a:lnTo>
                  <a:pt x="2613660" y="4621226"/>
                </a:lnTo>
                <a:lnTo>
                  <a:pt x="2502637" y="4557141"/>
                </a:lnTo>
                <a:close/>
                <a:moveTo>
                  <a:pt x="2741295" y="4555236"/>
                </a:moveTo>
                <a:lnTo>
                  <a:pt x="2865654" y="4627016"/>
                </a:lnTo>
                <a:lnTo>
                  <a:pt x="2744724" y="4696816"/>
                </a:lnTo>
                <a:lnTo>
                  <a:pt x="2620366" y="4625036"/>
                </a:lnTo>
                <a:lnTo>
                  <a:pt x="2741295" y="4555236"/>
                </a:lnTo>
                <a:close/>
                <a:moveTo>
                  <a:pt x="2747924" y="4551426"/>
                </a:moveTo>
                <a:lnTo>
                  <a:pt x="2862377" y="4485361"/>
                </a:lnTo>
                <a:lnTo>
                  <a:pt x="2986735" y="4557141"/>
                </a:lnTo>
                <a:lnTo>
                  <a:pt x="2872283" y="4623206"/>
                </a:lnTo>
                <a:lnTo>
                  <a:pt x="2747924" y="4551426"/>
                </a:lnTo>
                <a:close/>
                <a:moveTo>
                  <a:pt x="2993441" y="4561027"/>
                </a:moveTo>
                <a:lnTo>
                  <a:pt x="3104464" y="4625111"/>
                </a:lnTo>
                <a:lnTo>
                  <a:pt x="2990012" y="4691177"/>
                </a:lnTo>
                <a:lnTo>
                  <a:pt x="2878989" y="4627093"/>
                </a:lnTo>
                <a:lnTo>
                  <a:pt x="2993441" y="4561027"/>
                </a:lnTo>
                <a:close/>
                <a:moveTo>
                  <a:pt x="3000147" y="4557141"/>
                </a:moveTo>
                <a:lnTo>
                  <a:pt x="3121076" y="4487342"/>
                </a:lnTo>
                <a:lnTo>
                  <a:pt x="3232099" y="4551426"/>
                </a:lnTo>
                <a:lnTo>
                  <a:pt x="3111170" y="4621226"/>
                </a:lnTo>
                <a:lnTo>
                  <a:pt x="3000147" y="4557141"/>
                </a:lnTo>
                <a:close/>
                <a:moveTo>
                  <a:pt x="3238729" y="4555236"/>
                </a:moveTo>
                <a:lnTo>
                  <a:pt x="3363087" y="4627016"/>
                </a:lnTo>
                <a:lnTo>
                  <a:pt x="3242158" y="4696816"/>
                </a:lnTo>
                <a:lnTo>
                  <a:pt x="3117799" y="4625036"/>
                </a:lnTo>
                <a:lnTo>
                  <a:pt x="3238729" y="4555236"/>
                </a:lnTo>
                <a:close/>
                <a:moveTo>
                  <a:pt x="3245434" y="4551426"/>
                </a:moveTo>
                <a:lnTo>
                  <a:pt x="3359887" y="4485361"/>
                </a:lnTo>
                <a:lnTo>
                  <a:pt x="3484245" y="4557141"/>
                </a:lnTo>
                <a:lnTo>
                  <a:pt x="3369793" y="4623206"/>
                </a:lnTo>
                <a:lnTo>
                  <a:pt x="3245434" y="4551426"/>
                </a:lnTo>
                <a:close/>
                <a:moveTo>
                  <a:pt x="3490951" y="4561027"/>
                </a:moveTo>
                <a:lnTo>
                  <a:pt x="3601974" y="4625111"/>
                </a:lnTo>
                <a:lnTo>
                  <a:pt x="3487522" y="4691177"/>
                </a:lnTo>
                <a:lnTo>
                  <a:pt x="3376498" y="4627093"/>
                </a:lnTo>
                <a:lnTo>
                  <a:pt x="3490951" y="4561027"/>
                </a:lnTo>
                <a:close/>
                <a:moveTo>
                  <a:pt x="3497580" y="4557141"/>
                </a:moveTo>
                <a:lnTo>
                  <a:pt x="3618509" y="4487342"/>
                </a:lnTo>
                <a:lnTo>
                  <a:pt x="3729533" y="4551426"/>
                </a:lnTo>
                <a:lnTo>
                  <a:pt x="3608604" y="4621226"/>
                </a:lnTo>
                <a:lnTo>
                  <a:pt x="3497580" y="4557141"/>
                </a:lnTo>
                <a:close/>
                <a:moveTo>
                  <a:pt x="3736239" y="4555236"/>
                </a:moveTo>
                <a:lnTo>
                  <a:pt x="3860597" y="4627016"/>
                </a:lnTo>
                <a:lnTo>
                  <a:pt x="3739667" y="4696816"/>
                </a:lnTo>
                <a:lnTo>
                  <a:pt x="3615309" y="4625036"/>
                </a:lnTo>
                <a:lnTo>
                  <a:pt x="3736239" y="4555236"/>
                </a:lnTo>
                <a:close/>
                <a:moveTo>
                  <a:pt x="3742944" y="4551426"/>
                </a:moveTo>
                <a:lnTo>
                  <a:pt x="3857397" y="4485361"/>
                </a:lnTo>
                <a:lnTo>
                  <a:pt x="3981755" y="4557141"/>
                </a:lnTo>
                <a:lnTo>
                  <a:pt x="3867302" y="4623206"/>
                </a:lnTo>
                <a:lnTo>
                  <a:pt x="3742944" y="4551426"/>
                </a:lnTo>
                <a:close/>
                <a:moveTo>
                  <a:pt x="3988384" y="4561027"/>
                </a:moveTo>
                <a:lnTo>
                  <a:pt x="4099408" y="4625111"/>
                </a:lnTo>
                <a:lnTo>
                  <a:pt x="3984955" y="4691177"/>
                </a:lnTo>
                <a:lnTo>
                  <a:pt x="3873932" y="4627093"/>
                </a:lnTo>
                <a:lnTo>
                  <a:pt x="3988384" y="4561027"/>
                </a:lnTo>
                <a:close/>
                <a:moveTo>
                  <a:pt x="3995090" y="4557141"/>
                </a:moveTo>
                <a:lnTo>
                  <a:pt x="4116019" y="4487342"/>
                </a:lnTo>
                <a:lnTo>
                  <a:pt x="4227043" y="4551426"/>
                </a:lnTo>
                <a:lnTo>
                  <a:pt x="4106113" y="4621226"/>
                </a:lnTo>
                <a:lnTo>
                  <a:pt x="3995090" y="4557141"/>
                </a:lnTo>
                <a:close/>
                <a:moveTo>
                  <a:pt x="4233672" y="4555236"/>
                </a:moveTo>
                <a:lnTo>
                  <a:pt x="4358031" y="4627016"/>
                </a:lnTo>
                <a:lnTo>
                  <a:pt x="4237101" y="4696816"/>
                </a:lnTo>
                <a:lnTo>
                  <a:pt x="4112743" y="4625036"/>
                </a:lnTo>
                <a:lnTo>
                  <a:pt x="4233672" y="4555236"/>
                </a:lnTo>
                <a:close/>
                <a:moveTo>
                  <a:pt x="4240378" y="4551426"/>
                </a:moveTo>
                <a:lnTo>
                  <a:pt x="4354830" y="4485361"/>
                </a:lnTo>
                <a:lnTo>
                  <a:pt x="4479189" y="4557141"/>
                </a:lnTo>
                <a:lnTo>
                  <a:pt x="4364736" y="4623206"/>
                </a:lnTo>
                <a:lnTo>
                  <a:pt x="4240378" y="4551426"/>
                </a:lnTo>
                <a:close/>
                <a:moveTo>
                  <a:pt x="4485894" y="4561027"/>
                </a:moveTo>
                <a:lnTo>
                  <a:pt x="4596918" y="4625111"/>
                </a:lnTo>
                <a:lnTo>
                  <a:pt x="4482465" y="4691177"/>
                </a:lnTo>
                <a:lnTo>
                  <a:pt x="4371442" y="4627093"/>
                </a:lnTo>
                <a:lnTo>
                  <a:pt x="4485894" y="4561027"/>
                </a:lnTo>
                <a:close/>
                <a:moveTo>
                  <a:pt x="4492600" y="4557141"/>
                </a:moveTo>
                <a:lnTo>
                  <a:pt x="4613529" y="4487342"/>
                </a:lnTo>
                <a:lnTo>
                  <a:pt x="4724553" y="4551426"/>
                </a:lnTo>
                <a:lnTo>
                  <a:pt x="4603623" y="4621226"/>
                </a:lnTo>
                <a:lnTo>
                  <a:pt x="4492600" y="4557141"/>
                </a:lnTo>
                <a:close/>
                <a:moveTo>
                  <a:pt x="4731182" y="4555236"/>
                </a:moveTo>
                <a:lnTo>
                  <a:pt x="4855541" y="4627016"/>
                </a:lnTo>
                <a:lnTo>
                  <a:pt x="4734611" y="4696816"/>
                </a:lnTo>
                <a:lnTo>
                  <a:pt x="4610253" y="4625036"/>
                </a:lnTo>
                <a:lnTo>
                  <a:pt x="4731182" y="4555236"/>
                </a:lnTo>
                <a:close/>
                <a:moveTo>
                  <a:pt x="4737888" y="4551426"/>
                </a:moveTo>
                <a:lnTo>
                  <a:pt x="4852340" y="4485361"/>
                </a:lnTo>
                <a:lnTo>
                  <a:pt x="4976698" y="4557141"/>
                </a:lnTo>
                <a:lnTo>
                  <a:pt x="4862246" y="4623206"/>
                </a:lnTo>
                <a:lnTo>
                  <a:pt x="4737888" y="4551426"/>
                </a:lnTo>
                <a:close/>
                <a:moveTo>
                  <a:pt x="4741316" y="4413504"/>
                </a:moveTo>
                <a:lnTo>
                  <a:pt x="4862246" y="4343705"/>
                </a:lnTo>
                <a:lnTo>
                  <a:pt x="4973269" y="4407789"/>
                </a:lnTo>
                <a:lnTo>
                  <a:pt x="4852340" y="4477588"/>
                </a:lnTo>
                <a:lnTo>
                  <a:pt x="4741316" y="4413504"/>
                </a:lnTo>
                <a:close/>
                <a:moveTo>
                  <a:pt x="4737888" y="4264152"/>
                </a:moveTo>
                <a:lnTo>
                  <a:pt x="4852340" y="4198087"/>
                </a:lnTo>
                <a:lnTo>
                  <a:pt x="4976698" y="4269867"/>
                </a:lnTo>
                <a:lnTo>
                  <a:pt x="4862246" y="4335933"/>
                </a:lnTo>
                <a:lnTo>
                  <a:pt x="4737888" y="4264152"/>
                </a:lnTo>
                <a:close/>
                <a:moveTo>
                  <a:pt x="4741316" y="4126306"/>
                </a:moveTo>
                <a:lnTo>
                  <a:pt x="4862246" y="4056507"/>
                </a:lnTo>
                <a:lnTo>
                  <a:pt x="4973269" y="4120591"/>
                </a:lnTo>
                <a:lnTo>
                  <a:pt x="4852340" y="4190390"/>
                </a:lnTo>
                <a:lnTo>
                  <a:pt x="4741316" y="4126306"/>
                </a:lnTo>
                <a:close/>
                <a:moveTo>
                  <a:pt x="4737888" y="3976954"/>
                </a:moveTo>
                <a:lnTo>
                  <a:pt x="4852340" y="3910889"/>
                </a:lnTo>
                <a:lnTo>
                  <a:pt x="4976698" y="3982669"/>
                </a:lnTo>
                <a:lnTo>
                  <a:pt x="4862246" y="4048735"/>
                </a:lnTo>
                <a:lnTo>
                  <a:pt x="4737888" y="3976954"/>
                </a:lnTo>
                <a:close/>
                <a:moveTo>
                  <a:pt x="4741316" y="3839109"/>
                </a:moveTo>
                <a:lnTo>
                  <a:pt x="4862246" y="3769309"/>
                </a:lnTo>
                <a:lnTo>
                  <a:pt x="4973269" y="3833394"/>
                </a:lnTo>
                <a:lnTo>
                  <a:pt x="4852340" y="3903193"/>
                </a:lnTo>
                <a:lnTo>
                  <a:pt x="4741316" y="3839109"/>
                </a:lnTo>
                <a:close/>
                <a:moveTo>
                  <a:pt x="4737888" y="3689757"/>
                </a:moveTo>
                <a:lnTo>
                  <a:pt x="4852340" y="3623691"/>
                </a:lnTo>
                <a:lnTo>
                  <a:pt x="4976698" y="3695472"/>
                </a:lnTo>
                <a:lnTo>
                  <a:pt x="4862246" y="3761537"/>
                </a:lnTo>
                <a:lnTo>
                  <a:pt x="4737888" y="3689757"/>
                </a:lnTo>
                <a:close/>
                <a:moveTo>
                  <a:pt x="4741316" y="3551834"/>
                </a:moveTo>
                <a:lnTo>
                  <a:pt x="4862246" y="3482035"/>
                </a:lnTo>
                <a:lnTo>
                  <a:pt x="4973269" y="3546119"/>
                </a:lnTo>
                <a:lnTo>
                  <a:pt x="4852340" y="3615919"/>
                </a:lnTo>
                <a:lnTo>
                  <a:pt x="4741316" y="3551834"/>
                </a:lnTo>
                <a:close/>
                <a:moveTo>
                  <a:pt x="4737888" y="3402482"/>
                </a:moveTo>
                <a:lnTo>
                  <a:pt x="4852340" y="3336417"/>
                </a:lnTo>
                <a:lnTo>
                  <a:pt x="4976698" y="3408197"/>
                </a:lnTo>
                <a:lnTo>
                  <a:pt x="4862246" y="3474263"/>
                </a:lnTo>
                <a:lnTo>
                  <a:pt x="4737888" y="3402482"/>
                </a:lnTo>
                <a:close/>
                <a:moveTo>
                  <a:pt x="4741241" y="3264637"/>
                </a:moveTo>
                <a:lnTo>
                  <a:pt x="4862170" y="3194837"/>
                </a:lnTo>
                <a:lnTo>
                  <a:pt x="4973193" y="3258922"/>
                </a:lnTo>
                <a:lnTo>
                  <a:pt x="4852264" y="3328721"/>
                </a:lnTo>
                <a:lnTo>
                  <a:pt x="4741241" y="3264637"/>
                </a:lnTo>
                <a:close/>
                <a:moveTo>
                  <a:pt x="4737888" y="3115285"/>
                </a:moveTo>
                <a:lnTo>
                  <a:pt x="4852340" y="3049219"/>
                </a:lnTo>
                <a:lnTo>
                  <a:pt x="4976698" y="3121000"/>
                </a:lnTo>
                <a:lnTo>
                  <a:pt x="4862246" y="3187065"/>
                </a:lnTo>
                <a:lnTo>
                  <a:pt x="4737888" y="3115285"/>
                </a:lnTo>
                <a:close/>
                <a:moveTo>
                  <a:pt x="4741316" y="2977439"/>
                </a:moveTo>
                <a:lnTo>
                  <a:pt x="4862246" y="2907640"/>
                </a:lnTo>
                <a:lnTo>
                  <a:pt x="4973269" y="2971724"/>
                </a:lnTo>
                <a:lnTo>
                  <a:pt x="4852340" y="3041523"/>
                </a:lnTo>
                <a:lnTo>
                  <a:pt x="4741316" y="2977439"/>
                </a:lnTo>
                <a:close/>
                <a:moveTo>
                  <a:pt x="4737888" y="2828087"/>
                </a:moveTo>
                <a:lnTo>
                  <a:pt x="4852340" y="2762022"/>
                </a:lnTo>
                <a:lnTo>
                  <a:pt x="4976698" y="2833802"/>
                </a:lnTo>
                <a:lnTo>
                  <a:pt x="4862246" y="2899867"/>
                </a:lnTo>
                <a:lnTo>
                  <a:pt x="4737888" y="2828087"/>
                </a:lnTo>
                <a:close/>
                <a:moveTo>
                  <a:pt x="4741316" y="2690165"/>
                </a:moveTo>
                <a:lnTo>
                  <a:pt x="4862246" y="2620366"/>
                </a:lnTo>
                <a:lnTo>
                  <a:pt x="4973269" y="2684450"/>
                </a:lnTo>
                <a:lnTo>
                  <a:pt x="4852340" y="2754249"/>
                </a:lnTo>
                <a:lnTo>
                  <a:pt x="4741316" y="2690165"/>
                </a:lnTo>
                <a:close/>
                <a:moveTo>
                  <a:pt x="4737888" y="2540813"/>
                </a:moveTo>
                <a:lnTo>
                  <a:pt x="4852340" y="2474747"/>
                </a:lnTo>
                <a:lnTo>
                  <a:pt x="4976698" y="2546528"/>
                </a:lnTo>
                <a:lnTo>
                  <a:pt x="4862246" y="2612593"/>
                </a:lnTo>
                <a:lnTo>
                  <a:pt x="4737888" y="2540813"/>
                </a:lnTo>
                <a:close/>
                <a:moveTo>
                  <a:pt x="4741316" y="2402967"/>
                </a:moveTo>
                <a:lnTo>
                  <a:pt x="4862246" y="2333168"/>
                </a:lnTo>
                <a:lnTo>
                  <a:pt x="4973269" y="2397252"/>
                </a:lnTo>
                <a:lnTo>
                  <a:pt x="4852340" y="2467051"/>
                </a:lnTo>
                <a:lnTo>
                  <a:pt x="4741316" y="2402967"/>
                </a:lnTo>
                <a:close/>
                <a:moveTo>
                  <a:pt x="4737888" y="2253615"/>
                </a:moveTo>
                <a:lnTo>
                  <a:pt x="4852340" y="2187550"/>
                </a:lnTo>
                <a:lnTo>
                  <a:pt x="4976698" y="2259330"/>
                </a:lnTo>
                <a:lnTo>
                  <a:pt x="4862246" y="2325396"/>
                </a:lnTo>
                <a:lnTo>
                  <a:pt x="4737888" y="2253615"/>
                </a:lnTo>
                <a:close/>
                <a:moveTo>
                  <a:pt x="4741316" y="2115769"/>
                </a:moveTo>
                <a:lnTo>
                  <a:pt x="4862246" y="2045970"/>
                </a:lnTo>
                <a:lnTo>
                  <a:pt x="4973269" y="2110054"/>
                </a:lnTo>
                <a:lnTo>
                  <a:pt x="4852340" y="2179854"/>
                </a:lnTo>
                <a:lnTo>
                  <a:pt x="4741316" y="2115769"/>
                </a:lnTo>
                <a:close/>
                <a:moveTo>
                  <a:pt x="4845634" y="2183664"/>
                </a:moveTo>
                <a:lnTo>
                  <a:pt x="4731182" y="2249729"/>
                </a:lnTo>
                <a:lnTo>
                  <a:pt x="4620159" y="2185645"/>
                </a:lnTo>
                <a:lnTo>
                  <a:pt x="4734611" y="2119579"/>
                </a:lnTo>
                <a:lnTo>
                  <a:pt x="4845634" y="2183664"/>
                </a:lnTo>
                <a:close/>
                <a:moveTo>
                  <a:pt x="4613529" y="2181835"/>
                </a:moveTo>
                <a:lnTo>
                  <a:pt x="4489171" y="2110054"/>
                </a:lnTo>
                <a:lnTo>
                  <a:pt x="4603623" y="2043989"/>
                </a:lnTo>
                <a:lnTo>
                  <a:pt x="4727981" y="2115769"/>
                </a:lnTo>
                <a:lnTo>
                  <a:pt x="4613529" y="2181835"/>
                </a:lnTo>
                <a:close/>
                <a:moveTo>
                  <a:pt x="4606824" y="2185645"/>
                </a:moveTo>
                <a:lnTo>
                  <a:pt x="4485894" y="2255444"/>
                </a:lnTo>
                <a:lnTo>
                  <a:pt x="4361536" y="2183664"/>
                </a:lnTo>
                <a:lnTo>
                  <a:pt x="4482465" y="2113864"/>
                </a:lnTo>
                <a:lnTo>
                  <a:pt x="4606824" y="2185645"/>
                </a:lnTo>
                <a:close/>
                <a:moveTo>
                  <a:pt x="4354830" y="2179854"/>
                </a:moveTo>
                <a:lnTo>
                  <a:pt x="4243807" y="2115769"/>
                </a:lnTo>
                <a:lnTo>
                  <a:pt x="4364736" y="2045970"/>
                </a:lnTo>
                <a:lnTo>
                  <a:pt x="4475760" y="2110054"/>
                </a:lnTo>
                <a:lnTo>
                  <a:pt x="4354830" y="2179854"/>
                </a:lnTo>
                <a:close/>
                <a:moveTo>
                  <a:pt x="4348125" y="2183664"/>
                </a:moveTo>
                <a:lnTo>
                  <a:pt x="4233672" y="2249729"/>
                </a:lnTo>
                <a:lnTo>
                  <a:pt x="4122649" y="2185645"/>
                </a:lnTo>
                <a:lnTo>
                  <a:pt x="4237101" y="2119579"/>
                </a:lnTo>
                <a:lnTo>
                  <a:pt x="4348125" y="2183664"/>
                </a:lnTo>
                <a:close/>
                <a:moveTo>
                  <a:pt x="4116019" y="2181835"/>
                </a:moveTo>
                <a:lnTo>
                  <a:pt x="3991661" y="2110054"/>
                </a:lnTo>
                <a:lnTo>
                  <a:pt x="4106113" y="2043989"/>
                </a:lnTo>
                <a:lnTo>
                  <a:pt x="4230472" y="2115769"/>
                </a:lnTo>
                <a:lnTo>
                  <a:pt x="4116019" y="2181835"/>
                </a:lnTo>
                <a:close/>
                <a:moveTo>
                  <a:pt x="4109314" y="2185645"/>
                </a:moveTo>
                <a:lnTo>
                  <a:pt x="3988384" y="2255444"/>
                </a:lnTo>
                <a:lnTo>
                  <a:pt x="3864026" y="2183664"/>
                </a:lnTo>
                <a:lnTo>
                  <a:pt x="3984955" y="2113864"/>
                </a:lnTo>
                <a:lnTo>
                  <a:pt x="4109314" y="2185645"/>
                </a:lnTo>
                <a:close/>
                <a:moveTo>
                  <a:pt x="3857320" y="2179854"/>
                </a:moveTo>
                <a:lnTo>
                  <a:pt x="3746297" y="2115769"/>
                </a:lnTo>
                <a:lnTo>
                  <a:pt x="3867226" y="2045970"/>
                </a:lnTo>
                <a:lnTo>
                  <a:pt x="3978250" y="2110054"/>
                </a:lnTo>
                <a:lnTo>
                  <a:pt x="3857320" y="2179854"/>
                </a:lnTo>
                <a:close/>
                <a:moveTo>
                  <a:pt x="3850691" y="2183664"/>
                </a:moveTo>
                <a:lnTo>
                  <a:pt x="3736239" y="2249729"/>
                </a:lnTo>
                <a:lnTo>
                  <a:pt x="3625215" y="2185645"/>
                </a:lnTo>
                <a:lnTo>
                  <a:pt x="3739667" y="2119579"/>
                </a:lnTo>
                <a:lnTo>
                  <a:pt x="3850691" y="2183664"/>
                </a:lnTo>
                <a:close/>
                <a:moveTo>
                  <a:pt x="3618509" y="2181835"/>
                </a:moveTo>
                <a:lnTo>
                  <a:pt x="3494151" y="2110054"/>
                </a:lnTo>
                <a:lnTo>
                  <a:pt x="3608604" y="2043989"/>
                </a:lnTo>
                <a:lnTo>
                  <a:pt x="3732962" y="2115769"/>
                </a:lnTo>
                <a:lnTo>
                  <a:pt x="3618509" y="2181835"/>
                </a:lnTo>
                <a:close/>
                <a:moveTo>
                  <a:pt x="3611880" y="2185645"/>
                </a:moveTo>
                <a:lnTo>
                  <a:pt x="3490951" y="2255444"/>
                </a:lnTo>
                <a:lnTo>
                  <a:pt x="3366592" y="2183664"/>
                </a:lnTo>
                <a:lnTo>
                  <a:pt x="3487522" y="2113864"/>
                </a:lnTo>
                <a:lnTo>
                  <a:pt x="3611880" y="2185645"/>
                </a:lnTo>
                <a:close/>
                <a:moveTo>
                  <a:pt x="3359887" y="2179854"/>
                </a:moveTo>
                <a:lnTo>
                  <a:pt x="3248863" y="2115769"/>
                </a:lnTo>
                <a:lnTo>
                  <a:pt x="3369793" y="2045970"/>
                </a:lnTo>
                <a:lnTo>
                  <a:pt x="3480816" y="2110054"/>
                </a:lnTo>
                <a:lnTo>
                  <a:pt x="3359887" y="2179854"/>
                </a:lnTo>
                <a:close/>
                <a:moveTo>
                  <a:pt x="3353181" y="2183664"/>
                </a:moveTo>
                <a:lnTo>
                  <a:pt x="3238729" y="2249729"/>
                </a:lnTo>
                <a:lnTo>
                  <a:pt x="3127705" y="2185645"/>
                </a:lnTo>
                <a:lnTo>
                  <a:pt x="3242158" y="2119579"/>
                </a:lnTo>
                <a:lnTo>
                  <a:pt x="3353181" y="2183664"/>
                </a:lnTo>
                <a:close/>
                <a:moveTo>
                  <a:pt x="3121076" y="2181835"/>
                </a:moveTo>
                <a:lnTo>
                  <a:pt x="2996717" y="2110054"/>
                </a:lnTo>
                <a:lnTo>
                  <a:pt x="3111170" y="2043989"/>
                </a:lnTo>
                <a:lnTo>
                  <a:pt x="3235528" y="2115769"/>
                </a:lnTo>
                <a:lnTo>
                  <a:pt x="3121076" y="2181835"/>
                </a:lnTo>
                <a:close/>
                <a:moveTo>
                  <a:pt x="3114370" y="2185645"/>
                </a:moveTo>
                <a:lnTo>
                  <a:pt x="2993441" y="2255444"/>
                </a:lnTo>
                <a:lnTo>
                  <a:pt x="2869082" y="2183664"/>
                </a:lnTo>
                <a:lnTo>
                  <a:pt x="2990012" y="2113864"/>
                </a:lnTo>
                <a:lnTo>
                  <a:pt x="3114370" y="2185645"/>
                </a:lnTo>
                <a:close/>
                <a:moveTo>
                  <a:pt x="2862377" y="2179854"/>
                </a:moveTo>
                <a:lnTo>
                  <a:pt x="2751354" y="2115769"/>
                </a:lnTo>
                <a:lnTo>
                  <a:pt x="2872283" y="2045970"/>
                </a:lnTo>
                <a:lnTo>
                  <a:pt x="2983306" y="2110054"/>
                </a:lnTo>
                <a:lnTo>
                  <a:pt x="2862377" y="2179854"/>
                </a:lnTo>
                <a:close/>
                <a:moveTo>
                  <a:pt x="2855671" y="2183664"/>
                </a:moveTo>
                <a:lnTo>
                  <a:pt x="2741295" y="2249729"/>
                </a:lnTo>
                <a:lnTo>
                  <a:pt x="2630272" y="2185645"/>
                </a:lnTo>
                <a:lnTo>
                  <a:pt x="2744724" y="2119579"/>
                </a:lnTo>
                <a:lnTo>
                  <a:pt x="2855671" y="2183664"/>
                </a:lnTo>
                <a:close/>
                <a:moveTo>
                  <a:pt x="2623566" y="2181835"/>
                </a:moveTo>
                <a:lnTo>
                  <a:pt x="2499208" y="2110054"/>
                </a:lnTo>
                <a:lnTo>
                  <a:pt x="2613660" y="2043989"/>
                </a:lnTo>
                <a:lnTo>
                  <a:pt x="2738019" y="2115769"/>
                </a:lnTo>
                <a:lnTo>
                  <a:pt x="2623566" y="2181835"/>
                </a:lnTo>
                <a:close/>
                <a:moveTo>
                  <a:pt x="2616937" y="2185645"/>
                </a:moveTo>
                <a:lnTo>
                  <a:pt x="2496007" y="2255444"/>
                </a:lnTo>
                <a:lnTo>
                  <a:pt x="2371649" y="2183664"/>
                </a:lnTo>
                <a:lnTo>
                  <a:pt x="2492578" y="2113864"/>
                </a:lnTo>
                <a:lnTo>
                  <a:pt x="2616937" y="2185645"/>
                </a:lnTo>
                <a:close/>
                <a:moveTo>
                  <a:pt x="2364943" y="2179854"/>
                </a:moveTo>
                <a:lnTo>
                  <a:pt x="2253920" y="2115769"/>
                </a:lnTo>
                <a:lnTo>
                  <a:pt x="2374849" y="2045970"/>
                </a:lnTo>
                <a:lnTo>
                  <a:pt x="2485873" y="2110054"/>
                </a:lnTo>
                <a:lnTo>
                  <a:pt x="2364943" y="2179854"/>
                </a:lnTo>
                <a:close/>
                <a:moveTo>
                  <a:pt x="2358238" y="2183664"/>
                </a:moveTo>
                <a:lnTo>
                  <a:pt x="2243785" y="2249729"/>
                </a:lnTo>
                <a:lnTo>
                  <a:pt x="2132762" y="2185645"/>
                </a:lnTo>
                <a:lnTo>
                  <a:pt x="2247214" y="2119579"/>
                </a:lnTo>
                <a:lnTo>
                  <a:pt x="2358238" y="2183664"/>
                </a:lnTo>
                <a:close/>
                <a:moveTo>
                  <a:pt x="2126132" y="2181835"/>
                </a:moveTo>
                <a:lnTo>
                  <a:pt x="2001774" y="2110054"/>
                </a:lnTo>
                <a:lnTo>
                  <a:pt x="2116227" y="2043989"/>
                </a:lnTo>
                <a:lnTo>
                  <a:pt x="2240585" y="2115769"/>
                </a:lnTo>
                <a:lnTo>
                  <a:pt x="2126132" y="2181835"/>
                </a:lnTo>
                <a:close/>
                <a:moveTo>
                  <a:pt x="2119427" y="2185645"/>
                </a:moveTo>
                <a:lnTo>
                  <a:pt x="1998497" y="2255444"/>
                </a:lnTo>
                <a:lnTo>
                  <a:pt x="1874139" y="2183664"/>
                </a:lnTo>
                <a:lnTo>
                  <a:pt x="1995069" y="2113864"/>
                </a:lnTo>
                <a:lnTo>
                  <a:pt x="2119427" y="2185645"/>
                </a:lnTo>
                <a:close/>
                <a:moveTo>
                  <a:pt x="1867434" y="2179854"/>
                </a:moveTo>
                <a:lnTo>
                  <a:pt x="1756410" y="2115769"/>
                </a:lnTo>
                <a:lnTo>
                  <a:pt x="1877339" y="2045970"/>
                </a:lnTo>
                <a:lnTo>
                  <a:pt x="1988363" y="2110054"/>
                </a:lnTo>
                <a:lnTo>
                  <a:pt x="1867434" y="2179854"/>
                </a:lnTo>
                <a:close/>
                <a:moveTo>
                  <a:pt x="1991792" y="2259330"/>
                </a:moveTo>
                <a:lnTo>
                  <a:pt x="1877339" y="2325396"/>
                </a:lnTo>
                <a:lnTo>
                  <a:pt x="1752981" y="2253615"/>
                </a:lnTo>
                <a:lnTo>
                  <a:pt x="1867434" y="2187550"/>
                </a:lnTo>
                <a:lnTo>
                  <a:pt x="1991792" y="2259330"/>
                </a:lnTo>
                <a:close/>
                <a:moveTo>
                  <a:pt x="1988363" y="2397252"/>
                </a:moveTo>
                <a:lnTo>
                  <a:pt x="1867434" y="2467051"/>
                </a:lnTo>
                <a:lnTo>
                  <a:pt x="1756410" y="2402967"/>
                </a:lnTo>
                <a:lnTo>
                  <a:pt x="1877339" y="2333168"/>
                </a:lnTo>
                <a:lnTo>
                  <a:pt x="1988363" y="2397252"/>
                </a:lnTo>
                <a:close/>
                <a:moveTo>
                  <a:pt x="1991792" y="2546604"/>
                </a:moveTo>
                <a:lnTo>
                  <a:pt x="1877339" y="2612669"/>
                </a:lnTo>
                <a:lnTo>
                  <a:pt x="1752981" y="2540889"/>
                </a:lnTo>
                <a:lnTo>
                  <a:pt x="1867434" y="2474824"/>
                </a:lnTo>
                <a:lnTo>
                  <a:pt x="1991792" y="2546604"/>
                </a:lnTo>
                <a:close/>
                <a:moveTo>
                  <a:pt x="1988363" y="2684450"/>
                </a:moveTo>
                <a:lnTo>
                  <a:pt x="1867434" y="2754249"/>
                </a:lnTo>
                <a:lnTo>
                  <a:pt x="1756410" y="2690165"/>
                </a:lnTo>
                <a:lnTo>
                  <a:pt x="1877339" y="2620366"/>
                </a:lnTo>
                <a:lnTo>
                  <a:pt x="1988363" y="2684450"/>
                </a:lnTo>
                <a:close/>
                <a:moveTo>
                  <a:pt x="1991792" y="2833802"/>
                </a:moveTo>
                <a:lnTo>
                  <a:pt x="1877339" y="2899867"/>
                </a:lnTo>
                <a:lnTo>
                  <a:pt x="1752981" y="2828087"/>
                </a:lnTo>
                <a:lnTo>
                  <a:pt x="1867434" y="2762022"/>
                </a:lnTo>
                <a:lnTo>
                  <a:pt x="1991792" y="2833802"/>
                </a:lnTo>
                <a:close/>
                <a:moveTo>
                  <a:pt x="1988363" y="2971648"/>
                </a:moveTo>
                <a:lnTo>
                  <a:pt x="1867434" y="3041447"/>
                </a:lnTo>
                <a:lnTo>
                  <a:pt x="1756410" y="2977363"/>
                </a:lnTo>
                <a:lnTo>
                  <a:pt x="1877339" y="2907564"/>
                </a:lnTo>
                <a:lnTo>
                  <a:pt x="1988363" y="2971648"/>
                </a:lnTo>
                <a:close/>
                <a:moveTo>
                  <a:pt x="1991792" y="3121000"/>
                </a:moveTo>
                <a:lnTo>
                  <a:pt x="1877339" y="3187065"/>
                </a:lnTo>
                <a:lnTo>
                  <a:pt x="1752981" y="3115285"/>
                </a:lnTo>
                <a:lnTo>
                  <a:pt x="1867434" y="3049219"/>
                </a:lnTo>
                <a:lnTo>
                  <a:pt x="1991792" y="3121000"/>
                </a:lnTo>
                <a:close/>
                <a:moveTo>
                  <a:pt x="1988363" y="3258922"/>
                </a:moveTo>
                <a:lnTo>
                  <a:pt x="1867434" y="3328721"/>
                </a:lnTo>
                <a:lnTo>
                  <a:pt x="1756410" y="3264637"/>
                </a:lnTo>
                <a:lnTo>
                  <a:pt x="1877339" y="3194837"/>
                </a:lnTo>
                <a:lnTo>
                  <a:pt x="1988363" y="3258922"/>
                </a:lnTo>
                <a:close/>
                <a:moveTo>
                  <a:pt x="1991792" y="3408274"/>
                </a:moveTo>
                <a:lnTo>
                  <a:pt x="1877339" y="3474339"/>
                </a:lnTo>
                <a:lnTo>
                  <a:pt x="1752981" y="3402559"/>
                </a:lnTo>
                <a:lnTo>
                  <a:pt x="1867434" y="3336493"/>
                </a:lnTo>
                <a:lnTo>
                  <a:pt x="1991792" y="3408274"/>
                </a:lnTo>
                <a:close/>
                <a:moveTo>
                  <a:pt x="1988363" y="3546119"/>
                </a:moveTo>
                <a:lnTo>
                  <a:pt x="1867434" y="3615919"/>
                </a:lnTo>
                <a:lnTo>
                  <a:pt x="1756410" y="3551834"/>
                </a:lnTo>
                <a:lnTo>
                  <a:pt x="1877339" y="3482035"/>
                </a:lnTo>
                <a:lnTo>
                  <a:pt x="1988363" y="3546119"/>
                </a:lnTo>
                <a:close/>
                <a:moveTo>
                  <a:pt x="1991792" y="3695472"/>
                </a:moveTo>
                <a:lnTo>
                  <a:pt x="1877339" y="3761537"/>
                </a:lnTo>
                <a:lnTo>
                  <a:pt x="1752981" y="3689757"/>
                </a:lnTo>
                <a:lnTo>
                  <a:pt x="1867434" y="3623691"/>
                </a:lnTo>
                <a:lnTo>
                  <a:pt x="1991792" y="3695472"/>
                </a:lnTo>
                <a:close/>
                <a:moveTo>
                  <a:pt x="1988363" y="3833317"/>
                </a:moveTo>
                <a:lnTo>
                  <a:pt x="1867434" y="3903117"/>
                </a:lnTo>
                <a:lnTo>
                  <a:pt x="1756410" y="3839032"/>
                </a:lnTo>
                <a:lnTo>
                  <a:pt x="1877339" y="3769233"/>
                </a:lnTo>
                <a:lnTo>
                  <a:pt x="1988363" y="3833317"/>
                </a:lnTo>
                <a:close/>
                <a:moveTo>
                  <a:pt x="1991792" y="3982669"/>
                </a:moveTo>
                <a:lnTo>
                  <a:pt x="1877339" y="4048735"/>
                </a:lnTo>
                <a:lnTo>
                  <a:pt x="1752981" y="3976954"/>
                </a:lnTo>
                <a:lnTo>
                  <a:pt x="1867434" y="3910889"/>
                </a:lnTo>
                <a:lnTo>
                  <a:pt x="1991792" y="3982669"/>
                </a:lnTo>
                <a:close/>
                <a:moveTo>
                  <a:pt x="1988363" y="4120591"/>
                </a:moveTo>
                <a:lnTo>
                  <a:pt x="1867434" y="4190390"/>
                </a:lnTo>
                <a:lnTo>
                  <a:pt x="1756410" y="4126306"/>
                </a:lnTo>
                <a:lnTo>
                  <a:pt x="1877339" y="4056507"/>
                </a:lnTo>
                <a:lnTo>
                  <a:pt x="1988363" y="4120591"/>
                </a:lnTo>
                <a:close/>
                <a:moveTo>
                  <a:pt x="1991792" y="4269943"/>
                </a:moveTo>
                <a:lnTo>
                  <a:pt x="1877339" y="4336009"/>
                </a:lnTo>
                <a:lnTo>
                  <a:pt x="1752981" y="4264228"/>
                </a:lnTo>
                <a:lnTo>
                  <a:pt x="1867434" y="4198163"/>
                </a:lnTo>
                <a:lnTo>
                  <a:pt x="1991792" y="4269943"/>
                </a:lnTo>
                <a:close/>
                <a:moveTo>
                  <a:pt x="1988363" y="4407789"/>
                </a:moveTo>
                <a:lnTo>
                  <a:pt x="1867434" y="4477588"/>
                </a:lnTo>
                <a:lnTo>
                  <a:pt x="1756410" y="4413504"/>
                </a:lnTo>
                <a:lnTo>
                  <a:pt x="1877339" y="4343705"/>
                </a:lnTo>
                <a:lnTo>
                  <a:pt x="1988363" y="4407789"/>
                </a:lnTo>
                <a:close/>
                <a:moveTo>
                  <a:pt x="1991792" y="4557141"/>
                </a:moveTo>
                <a:lnTo>
                  <a:pt x="1877339" y="4623206"/>
                </a:lnTo>
                <a:lnTo>
                  <a:pt x="1752981" y="4551426"/>
                </a:lnTo>
                <a:lnTo>
                  <a:pt x="1867434" y="4485361"/>
                </a:lnTo>
                <a:lnTo>
                  <a:pt x="1991792" y="4557141"/>
                </a:lnTo>
                <a:close/>
                <a:moveTo>
                  <a:pt x="1988363" y="4694987"/>
                </a:moveTo>
                <a:lnTo>
                  <a:pt x="1867434" y="4764786"/>
                </a:lnTo>
                <a:lnTo>
                  <a:pt x="1756410" y="4700702"/>
                </a:lnTo>
                <a:lnTo>
                  <a:pt x="1877339" y="4630903"/>
                </a:lnTo>
                <a:lnTo>
                  <a:pt x="1988363" y="4694987"/>
                </a:lnTo>
                <a:close/>
                <a:moveTo>
                  <a:pt x="1995069" y="4698873"/>
                </a:moveTo>
                <a:lnTo>
                  <a:pt x="2119427" y="4770654"/>
                </a:lnTo>
                <a:lnTo>
                  <a:pt x="1998497" y="4840453"/>
                </a:lnTo>
                <a:lnTo>
                  <a:pt x="1874139" y="4768672"/>
                </a:lnTo>
                <a:lnTo>
                  <a:pt x="1995069" y="4698873"/>
                </a:lnTo>
                <a:close/>
                <a:moveTo>
                  <a:pt x="2001698" y="4694987"/>
                </a:moveTo>
                <a:lnTo>
                  <a:pt x="2116150" y="4628921"/>
                </a:lnTo>
                <a:lnTo>
                  <a:pt x="2240509" y="4700702"/>
                </a:lnTo>
                <a:lnTo>
                  <a:pt x="2126056" y="4766767"/>
                </a:lnTo>
                <a:lnTo>
                  <a:pt x="2001698" y="4694987"/>
                </a:lnTo>
                <a:close/>
                <a:moveTo>
                  <a:pt x="2247214" y="4704588"/>
                </a:moveTo>
                <a:lnTo>
                  <a:pt x="2358238" y="4768672"/>
                </a:lnTo>
                <a:lnTo>
                  <a:pt x="2243785" y="4834738"/>
                </a:lnTo>
                <a:lnTo>
                  <a:pt x="2132762" y="4770654"/>
                </a:lnTo>
                <a:lnTo>
                  <a:pt x="2247214" y="4704588"/>
                </a:lnTo>
                <a:close/>
                <a:moveTo>
                  <a:pt x="2253920" y="4700778"/>
                </a:moveTo>
                <a:lnTo>
                  <a:pt x="2374849" y="4630979"/>
                </a:lnTo>
                <a:lnTo>
                  <a:pt x="2485873" y="4695063"/>
                </a:lnTo>
                <a:lnTo>
                  <a:pt x="2364943" y="4764862"/>
                </a:lnTo>
                <a:lnTo>
                  <a:pt x="2253920" y="4700778"/>
                </a:lnTo>
                <a:close/>
                <a:moveTo>
                  <a:pt x="2492502" y="4698873"/>
                </a:moveTo>
                <a:lnTo>
                  <a:pt x="2616861" y="4770654"/>
                </a:lnTo>
                <a:lnTo>
                  <a:pt x="2495931" y="4840453"/>
                </a:lnTo>
                <a:lnTo>
                  <a:pt x="2371573" y="4768672"/>
                </a:lnTo>
                <a:lnTo>
                  <a:pt x="2492502" y="4698873"/>
                </a:lnTo>
                <a:close/>
                <a:moveTo>
                  <a:pt x="2499208" y="4694987"/>
                </a:moveTo>
                <a:lnTo>
                  <a:pt x="2613660" y="4628921"/>
                </a:lnTo>
                <a:lnTo>
                  <a:pt x="2738019" y="4700702"/>
                </a:lnTo>
                <a:lnTo>
                  <a:pt x="2623566" y="4766767"/>
                </a:lnTo>
                <a:lnTo>
                  <a:pt x="2499208" y="4694987"/>
                </a:lnTo>
                <a:close/>
                <a:moveTo>
                  <a:pt x="2744724" y="4704588"/>
                </a:moveTo>
                <a:lnTo>
                  <a:pt x="2855747" y="4768672"/>
                </a:lnTo>
                <a:lnTo>
                  <a:pt x="2741295" y="4834738"/>
                </a:lnTo>
                <a:lnTo>
                  <a:pt x="2630272" y="4770654"/>
                </a:lnTo>
                <a:lnTo>
                  <a:pt x="2744724" y="4704588"/>
                </a:lnTo>
                <a:close/>
                <a:moveTo>
                  <a:pt x="2751354" y="4700778"/>
                </a:moveTo>
                <a:lnTo>
                  <a:pt x="2872283" y="4630979"/>
                </a:lnTo>
                <a:lnTo>
                  <a:pt x="2983306" y="4695063"/>
                </a:lnTo>
                <a:lnTo>
                  <a:pt x="2862377" y="4764862"/>
                </a:lnTo>
                <a:lnTo>
                  <a:pt x="2751354" y="4700778"/>
                </a:lnTo>
                <a:close/>
                <a:moveTo>
                  <a:pt x="2990012" y="4698873"/>
                </a:moveTo>
                <a:lnTo>
                  <a:pt x="3114370" y="4770654"/>
                </a:lnTo>
                <a:lnTo>
                  <a:pt x="2993441" y="4840453"/>
                </a:lnTo>
                <a:lnTo>
                  <a:pt x="2869082" y="4768672"/>
                </a:lnTo>
                <a:lnTo>
                  <a:pt x="2990012" y="4698873"/>
                </a:lnTo>
                <a:close/>
                <a:moveTo>
                  <a:pt x="2996717" y="4694987"/>
                </a:moveTo>
                <a:lnTo>
                  <a:pt x="3111170" y="4628921"/>
                </a:lnTo>
                <a:lnTo>
                  <a:pt x="3235528" y="4700702"/>
                </a:lnTo>
                <a:lnTo>
                  <a:pt x="3121076" y="4766767"/>
                </a:lnTo>
                <a:lnTo>
                  <a:pt x="2996717" y="4694987"/>
                </a:lnTo>
                <a:close/>
                <a:moveTo>
                  <a:pt x="3242158" y="4704588"/>
                </a:moveTo>
                <a:lnTo>
                  <a:pt x="3353181" y="4768672"/>
                </a:lnTo>
                <a:lnTo>
                  <a:pt x="3238729" y="4834738"/>
                </a:lnTo>
                <a:lnTo>
                  <a:pt x="3127705" y="4770654"/>
                </a:lnTo>
                <a:lnTo>
                  <a:pt x="3242158" y="4704588"/>
                </a:lnTo>
                <a:close/>
                <a:moveTo>
                  <a:pt x="3248863" y="4700778"/>
                </a:moveTo>
                <a:lnTo>
                  <a:pt x="3369793" y="4630979"/>
                </a:lnTo>
                <a:lnTo>
                  <a:pt x="3480816" y="4695063"/>
                </a:lnTo>
                <a:lnTo>
                  <a:pt x="3359887" y="4764862"/>
                </a:lnTo>
                <a:lnTo>
                  <a:pt x="3248863" y="4700778"/>
                </a:lnTo>
                <a:close/>
                <a:moveTo>
                  <a:pt x="3487446" y="4698873"/>
                </a:moveTo>
                <a:lnTo>
                  <a:pt x="3611804" y="4770654"/>
                </a:lnTo>
                <a:lnTo>
                  <a:pt x="3490874" y="4840453"/>
                </a:lnTo>
                <a:lnTo>
                  <a:pt x="3366516" y="4768672"/>
                </a:lnTo>
                <a:lnTo>
                  <a:pt x="3487446" y="4698873"/>
                </a:lnTo>
                <a:close/>
                <a:moveTo>
                  <a:pt x="3494151" y="4694987"/>
                </a:moveTo>
                <a:lnTo>
                  <a:pt x="3608604" y="4628921"/>
                </a:lnTo>
                <a:lnTo>
                  <a:pt x="3732962" y="4700702"/>
                </a:lnTo>
                <a:lnTo>
                  <a:pt x="3618509" y="4766767"/>
                </a:lnTo>
                <a:lnTo>
                  <a:pt x="3494151" y="4694987"/>
                </a:lnTo>
                <a:close/>
                <a:moveTo>
                  <a:pt x="3739667" y="4704588"/>
                </a:moveTo>
                <a:lnTo>
                  <a:pt x="3850691" y="4768672"/>
                </a:lnTo>
                <a:lnTo>
                  <a:pt x="3736239" y="4834738"/>
                </a:lnTo>
                <a:lnTo>
                  <a:pt x="3625215" y="4770654"/>
                </a:lnTo>
                <a:lnTo>
                  <a:pt x="3739667" y="4704588"/>
                </a:lnTo>
                <a:close/>
                <a:moveTo>
                  <a:pt x="3746297" y="4700778"/>
                </a:moveTo>
                <a:lnTo>
                  <a:pt x="3867226" y="4630979"/>
                </a:lnTo>
                <a:lnTo>
                  <a:pt x="3978250" y="4695063"/>
                </a:lnTo>
                <a:lnTo>
                  <a:pt x="3857320" y="4764862"/>
                </a:lnTo>
                <a:lnTo>
                  <a:pt x="3746297" y="4700778"/>
                </a:lnTo>
                <a:close/>
                <a:moveTo>
                  <a:pt x="3984955" y="4698873"/>
                </a:moveTo>
                <a:lnTo>
                  <a:pt x="4109314" y="4770654"/>
                </a:lnTo>
                <a:lnTo>
                  <a:pt x="3988384" y="4840529"/>
                </a:lnTo>
                <a:lnTo>
                  <a:pt x="3864026" y="4768749"/>
                </a:lnTo>
                <a:lnTo>
                  <a:pt x="3984955" y="4698873"/>
                </a:lnTo>
                <a:close/>
                <a:moveTo>
                  <a:pt x="3991661" y="4694987"/>
                </a:moveTo>
                <a:lnTo>
                  <a:pt x="4106113" y="4628921"/>
                </a:lnTo>
                <a:lnTo>
                  <a:pt x="4230472" y="4700702"/>
                </a:lnTo>
                <a:lnTo>
                  <a:pt x="4116019" y="4766767"/>
                </a:lnTo>
                <a:lnTo>
                  <a:pt x="3991661" y="4694987"/>
                </a:lnTo>
                <a:close/>
                <a:moveTo>
                  <a:pt x="4237101" y="4704588"/>
                </a:moveTo>
                <a:lnTo>
                  <a:pt x="4348125" y="4768672"/>
                </a:lnTo>
                <a:lnTo>
                  <a:pt x="4233672" y="4834738"/>
                </a:lnTo>
                <a:lnTo>
                  <a:pt x="4122649" y="4770654"/>
                </a:lnTo>
                <a:lnTo>
                  <a:pt x="4237101" y="4704588"/>
                </a:lnTo>
                <a:close/>
                <a:moveTo>
                  <a:pt x="4243807" y="4700778"/>
                </a:moveTo>
                <a:lnTo>
                  <a:pt x="4364736" y="4630979"/>
                </a:lnTo>
                <a:lnTo>
                  <a:pt x="4475760" y="4695063"/>
                </a:lnTo>
                <a:lnTo>
                  <a:pt x="4354830" y="4764862"/>
                </a:lnTo>
                <a:lnTo>
                  <a:pt x="4243807" y="4700778"/>
                </a:lnTo>
                <a:close/>
                <a:moveTo>
                  <a:pt x="4482465" y="4698873"/>
                </a:moveTo>
                <a:lnTo>
                  <a:pt x="4606824" y="4770654"/>
                </a:lnTo>
                <a:lnTo>
                  <a:pt x="4485894" y="4840453"/>
                </a:lnTo>
                <a:lnTo>
                  <a:pt x="4361536" y="4768672"/>
                </a:lnTo>
                <a:lnTo>
                  <a:pt x="4482465" y="4698873"/>
                </a:lnTo>
                <a:close/>
                <a:moveTo>
                  <a:pt x="4489095" y="4694987"/>
                </a:moveTo>
                <a:lnTo>
                  <a:pt x="4603547" y="4628921"/>
                </a:lnTo>
                <a:lnTo>
                  <a:pt x="4727906" y="4700702"/>
                </a:lnTo>
                <a:lnTo>
                  <a:pt x="4613453" y="4766767"/>
                </a:lnTo>
                <a:lnTo>
                  <a:pt x="4489095" y="4694987"/>
                </a:lnTo>
                <a:close/>
                <a:moveTo>
                  <a:pt x="4734611" y="4704588"/>
                </a:moveTo>
                <a:lnTo>
                  <a:pt x="4845634" y="4768672"/>
                </a:lnTo>
                <a:lnTo>
                  <a:pt x="4731182" y="4834738"/>
                </a:lnTo>
                <a:lnTo>
                  <a:pt x="4620159" y="4770654"/>
                </a:lnTo>
                <a:lnTo>
                  <a:pt x="4734611" y="4704588"/>
                </a:lnTo>
                <a:close/>
                <a:moveTo>
                  <a:pt x="4741316" y="4700778"/>
                </a:moveTo>
                <a:lnTo>
                  <a:pt x="4862246" y="4630979"/>
                </a:lnTo>
                <a:lnTo>
                  <a:pt x="4973269" y="4695063"/>
                </a:lnTo>
                <a:lnTo>
                  <a:pt x="4852340" y="4764862"/>
                </a:lnTo>
                <a:lnTo>
                  <a:pt x="4741316" y="4700778"/>
                </a:lnTo>
                <a:close/>
                <a:moveTo>
                  <a:pt x="4979899" y="4698873"/>
                </a:moveTo>
                <a:lnTo>
                  <a:pt x="5104257" y="4770654"/>
                </a:lnTo>
                <a:lnTo>
                  <a:pt x="4983328" y="4840453"/>
                </a:lnTo>
                <a:lnTo>
                  <a:pt x="4858969" y="4768672"/>
                </a:lnTo>
                <a:lnTo>
                  <a:pt x="4979899" y="4698873"/>
                </a:lnTo>
                <a:close/>
                <a:moveTo>
                  <a:pt x="4868951" y="4627093"/>
                </a:moveTo>
                <a:lnTo>
                  <a:pt x="4983404" y="4561027"/>
                </a:lnTo>
                <a:lnTo>
                  <a:pt x="5094427" y="4625111"/>
                </a:lnTo>
                <a:lnTo>
                  <a:pt x="4979975" y="4691177"/>
                </a:lnTo>
                <a:lnTo>
                  <a:pt x="4868951" y="4627093"/>
                </a:lnTo>
                <a:close/>
                <a:moveTo>
                  <a:pt x="4858969" y="4481475"/>
                </a:moveTo>
                <a:lnTo>
                  <a:pt x="4979899" y="4411676"/>
                </a:lnTo>
                <a:lnTo>
                  <a:pt x="5104257" y="4483456"/>
                </a:lnTo>
                <a:lnTo>
                  <a:pt x="4983328" y="4553255"/>
                </a:lnTo>
                <a:lnTo>
                  <a:pt x="4858969" y="4481475"/>
                </a:lnTo>
                <a:close/>
                <a:moveTo>
                  <a:pt x="4868951" y="4339819"/>
                </a:moveTo>
                <a:lnTo>
                  <a:pt x="4983404" y="4273753"/>
                </a:lnTo>
                <a:lnTo>
                  <a:pt x="5094427" y="4337838"/>
                </a:lnTo>
                <a:lnTo>
                  <a:pt x="4979975" y="4403903"/>
                </a:lnTo>
                <a:lnTo>
                  <a:pt x="4868951" y="4339819"/>
                </a:lnTo>
                <a:close/>
                <a:moveTo>
                  <a:pt x="4858969" y="4194277"/>
                </a:moveTo>
                <a:lnTo>
                  <a:pt x="4979899" y="4124478"/>
                </a:lnTo>
                <a:lnTo>
                  <a:pt x="5104257" y="4196258"/>
                </a:lnTo>
                <a:lnTo>
                  <a:pt x="4983328" y="4266057"/>
                </a:lnTo>
                <a:lnTo>
                  <a:pt x="4858969" y="4194277"/>
                </a:lnTo>
                <a:close/>
                <a:moveTo>
                  <a:pt x="4868951" y="4052621"/>
                </a:moveTo>
                <a:lnTo>
                  <a:pt x="4983404" y="3986555"/>
                </a:lnTo>
                <a:lnTo>
                  <a:pt x="5094427" y="4050640"/>
                </a:lnTo>
                <a:lnTo>
                  <a:pt x="4979975" y="4116705"/>
                </a:lnTo>
                <a:lnTo>
                  <a:pt x="4868951" y="4052621"/>
                </a:lnTo>
                <a:close/>
                <a:moveTo>
                  <a:pt x="4858969" y="3907003"/>
                </a:moveTo>
                <a:lnTo>
                  <a:pt x="4979899" y="3837204"/>
                </a:lnTo>
                <a:lnTo>
                  <a:pt x="5104257" y="3908984"/>
                </a:lnTo>
                <a:lnTo>
                  <a:pt x="4983328" y="3978783"/>
                </a:lnTo>
                <a:lnTo>
                  <a:pt x="4858969" y="3907003"/>
                </a:lnTo>
                <a:close/>
                <a:moveTo>
                  <a:pt x="4868951" y="3765423"/>
                </a:moveTo>
                <a:lnTo>
                  <a:pt x="4983404" y="3699358"/>
                </a:lnTo>
                <a:lnTo>
                  <a:pt x="5094427" y="3763442"/>
                </a:lnTo>
                <a:lnTo>
                  <a:pt x="4979975" y="3829507"/>
                </a:lnTo>
                <a:lnTo>
                  <a:pt x="4868951" y="3765423"/>
                </a:lnTo>
                <a:close/>
                <a:moveTo>
                  <a:pt x="4858969" y="3619805"/>
                </a:moveTo>
                <a:lnTo>
                  <a:pt x="4979899" y="3550006"/>
                </a:lnTo>
                <a:lnTo>
                  <a:pt x="5104257" y="3621786"/>
                </a:lnTo>
                <a:lnTo>
                  <a:pt x="4983328" y="3691585"/>
                </a:lnTo>
                <a:lnTo>
                  <a:pt x="4858969" y="3619805"/>
                </a:lnTo>
                <a:close/>
                <a:moveTo>
                  <a:pt x="4868951" y="3478149"/>
                </a:moveTo>
                <a:lnTo>
                  <a:pt x="4983404" y="3412084"/>
                </a:lnTo>
                <a:lnTo>
                  <a:pt x="5094427" y="3476168"/>
                </a:lnTo>
                <a:lnTo>
                  <a:pt x="4979975" y="3542233"/>
                </a:lnTo>
                <a:lnTo>
                  <a:pt x="4868951" y="3478149"/>
                </a:lnTo>
                <a:close/>
                <a:moveTo>
                  <a:pt x="4858969" y="3332607"/>
                </a:moveTo>
                <a:lnTo>
                  <a:pt x="4979899" y="3262808"/>
                </a:lnTo>
                <a:lnTo>
                  <a:pt x="5104257" y="3334588"/>
                </a:lnTo>
                <a:lnTo>
                  <a:pt x="4983328" y="3404387"/>
                </a:lnTo>
                <a:lnTo>
                  <a:pt x="4858969" y="3332607"/>
                </a:lnTo>
                <a:close/>
                <a:moveTo>
                  <a:pt x="4868876" y="3190951"/>
                </a:moveTo>
                <a:lnTo>
                  <a:pt x="4983328" y="3124886"/>
                </a:lnTo>
                <a:lnTo>
                  <a:pt x="5094351" y="3188970"/>
                </a:lnTo>
                <a:lnTo>
                  <a:pt x="4979899" y="3255036"/>
                </a:lnTo>
                <a:lnTo>
                  <a:pt x="4868876" y="3190951"/>
                </a:lnTo>
                <a:close/>
                <a:moveTo>
                  <a:pt x="4858969" y="3045333"/>
                </a:moveTo>
                <a:lnTo>
                  <a:pt x="4979899" y="2975534"/>
                </a:lnTo>
                <a:lnTo>
                  <a:pt x="5104257" y="3047314"/>
                </a:lnTo>
                <a:lnTo>
                  <a:pt x="4983328" y="3117114"/>
                </a:lnTo>
                <a:lnTo>
                  <a:pt x="4858969" y="3045333"/>
                </a:lnTo>
                <a:close/>
                <a:moveTo>
                  <a:pt x="4868951" y="2903754"/>
                </a:moveTo>
                <a:lnTo>
                  <a:pt x="4983404" y="2837688"/>
                </a:lnTo>
                <a:lnTo>
                  <a:pt x="5094427" y="2901772"/>
                </a:lnTo>
                <a:lnTo>
                  <a:pt x="4979975" y="2967838"/>
                </a:lnTo>
                <a:lnTo>
                  <a:pt x="4868951" y="2903754"/>
                </a:lnTo>
                <a:close/>
                <a:moveTo>
                  <a:pt x="4858969" y="2758135"/>
                </a:moveTo>
                <a:lnTo>
                  <a:pt x="4979899" y="2688336"/>
                </a:lnTo>
                <a:lnTo>
                  <a:pt x="5104257" y="2760117"/>
                </a:lnTo>
                <a:lnTo>
                  <a:pt x="4983328" y="2829916"/>
                </a:lnTo>
                <a:lnTo>
                  <a:pt x="4858969" y="2758135"/>
                </a:lnTo>
                <a:close/>
                <a:moveTo>
                  <a:pt x="4868876" y="2616479"/>
                </a:moveTo>
                <a:lnTo>
                  <a:pt x="4983328" y="2550414"/>
                </a:lnTo>
                <a:lnTo>
                  <a:pt x="5094351" y="2614498"/>
                </a:lnTo>
                <a:lnTo>
                  <a:pt x="4979899" y="2680564"/>
                </a:lnTo>
                <a:lnTo>
                  <a:pt x="4868876" y="2616479"/>
                </a:lnTo>
                <a:close/>
                <a:moveTo>
                  <a:pt x="4858969" y="2470937"/>
                </a:moveTo>
                <a:lnTo>
                  <a:pt x="4979899" y="2401138"/>
                </a:lnTo>
                <a:lnTo>
                  <a:pt x="5104257" y="2472919"/>
                </a:lnTo>
                <a:lnTo>
                  <a:pt x="4983328" y="2542718"/>
                </a:lnTo>
                <a:lnTo>
                  <a:pt x="4858969" y="2470937"/>
                </a:lnTo>
                <a:close/>
                <a:moveTo>
                  <a:pt x="4868951" y="2329282"/>
                </a:moveTo>
                <a:lnTo>
                  <a:pt x="4983404" y="2263216"/>
                </a:lnTo>
                <a:lnTo>
                  <a:pt x="5094427" y="2327301"/>
                </a:lnTo>
                <a:lnTo>
                  <a:pt x="4979975" y="2393366"/>
                </a:lnTo>
                <a:lnTo>
                  <a:pt x="4868951" y="2329282"/>
                </a:lnTo>
                <a:close/>
                <a:moveTo>
                  <a:pt x="4858969" y="2183664"/>
                </a:moveTo>
                <a:lnTo>
                  <a:pt x="4979899" y="2113864"/>
                </a:lnTo>
                <a:lnTo>
                  <a:pt x="5104257" y="2185645"/>
                </a:lnTo>
                <a:lnTo>
                  <a:pt x="4983328" y="2255444"/>
                </a:lnTo>
                <a:lnTo>
                  <a:pt x="4858969" y="2183664"/>
                </a:lnTo>
                <a:close/>
                <a:moveTo>
                  <a:pt x="4868951" y="2042084"/>
                </a:moveTo>
                <a:lnTo>
                  <a:pt x="4983404" y="1976019"/>
                </a:lnTo>
                <a:lnTo>
                  <a:pt x="5094427" y="2040103"/>
                </a:lnTo>
                <a:lnTo>
                  <a:pt x="4979975" y="2106168"/>
                </a:lnTo>
                <a:lnTo>
                  <a:pt x="4868951" y="2042084"/>
                </a:lnTo>
                <a:close/>
                <a:moveTo>
                  <a:pt x="4862246" y="2038198"/>
                </a:moveTo>
                <a:lnTo>
                  <a:pt x="4737888" y="1966417"/>
                </a:lnTo>
                <a:lnTo>
                  <a:pt x="4852340" y="1900352"/>
                </a:lnTo>
                <a:lnTo>
                  <a:pt x="4976698" y="1972132"/>
                </a:lnTo>
                <a:lnTo>
                  <a:pt x="4862246" y="2038198"/>
                </a:lnTo>
                <a:close/>
                <a:moveTo>
                  <a:pt x="4855541" y="2042084"/>
                </a:moveTo>
                <a:lnTo>
                  <a:pt x="4734611" y="2111883"/>
                </a:lnTo>
                <a:lnTo>
                  <a:pt x="4610253" y="2040103"/>
                </a:lnTo>
                <a:lnTo>
                  <a:pt x="4731182" y="1970304"/>
                </a:lnTo>
                <a:lnTo>
                  <a:pt x="4855541" y="2042084"/>
                </a:lnTo>
                <a:close/>
                <a:moveTo>
                  <a:pt x="4603547" y="2036216"/>
                </a:moveTo>
                <a:lnTo>
                  <a:pt x="4492524" y="1972132"/>
                </a:lnTo>
                <a:lnTo>
                  <a:pt x="4613453" y="1902333"/>
                </a:lnTo>
                <a:lnTo>
                  <a:pt x="4724477" y="1966417"/>
                </a:lnTo>
                <a:lnTo>
                  <a:pt x="4603547" y="2036216"/>
                </a:lnTo>
                <a:close/>
                <a:moveTo>
                  <a:pt x="4596842" y="2040103"/>
                </a:moveTo>
                <a:lnTo>
                  <a:pt x="4482389" y="2106168"/>
                </a:lnTo>
                <a:lnTo>
                  <a:pt x="4371366" y="2042084"/>
                </a:lnTo>
                <a:lnTo>
                  <a:pt x="4485818" y="1976019"/>
                </a:lnTo>
                <a:lnTo>
                  <a:pt x="4596842" y="2040103"/>
                </a:lnTo>
                <a:close/>
                <a:moveTo>
                  <a:pt x="4364736" y="2038198"/>
                </a:moveTo>
                <a:lnTo>
                  <a:pt x="4240378" y="1966417"/>
                </a:lnTo>
                <a:lnTo>
                  <a:pt x="4354830" y="1900352"/>
                </a:lnTo>
                <a:lnTo>
                  <a:pt x="4479189" y="1972132"/>
                </a:lnTo>
                <a:lnTo>
                  <a:pt x="4364736" y="2038198"/>
                </a:lnTo>
                <a:close/>
                <a:moveTo>
                  <a:pt x="4358107" y="2042084"/>
                </a:moveTo>
                <a:lnTo>
                  <a:pt x="4237177" y="2111883"/>
                </a:lnTo>
                <a:lnTo>
                  <a:pt x="4112819" y="2040103"/>
                </a:lnTo>
                <a:lnTo>
                  <a:pt x="4233748" y="1970304"/>
                </a:lnTo>
                <a:lnTo>
                  <a:pt x="4358107" y="2042084"/>
                </a:lnTo>
                <a:close/>
                <a:moveTo>
                  <a:pt x="4106113" y="2036216"/>
                </a:moveTo>
                <a:lnTo>
                  <a:pt x="3995090" y="1972132"/>
                </a:lnTo>
                <a:lnTo>
                  <a:pt x="4116019" y="1902333"/>
                </a:lnTo>
                <a:lnTo>
                  <a:pt x="4227043" y="1966417"/>
                </a:lnTo>
                <a:lnTo>
                  <a:pt x="4106113" y="2036216"/>
                </a:lnTo>
                <a:close/>
                <a:moveTo>
                  <a:pt x="4099408" y="2040103"/>
                </a:moveTo>
                <a:lnTo>
                  <a:pt x="3984955" y="2106168"/>
                </a:lnTo>
                <a:lnTo>
                  <a:pt x="3873932" y="2042084"/>
                </a:lnTo>
                <a:lnTo>
                  <a:pt x="3988384" y="1976019"/>
                </a:lnTo>
                <a:lnTo>
                  <a:pt x="4099408" y="2040103"/>
                </a:lnTo>
                <a:close/>
                <a:moveTo>
                  <a:pt x="3867302" y="2038198"/>
                </a:moveTo>
                <a:lnTo>
                  <a:pt x="3742944" y="1966417"/>
                </a:lnTo>
                <a:lnTo>
                  <a:pt x="3857397" y="1900352"/>
                </a:lnTo>
                <a:lnTo>
                  <a:pt x="3981755" y="1972132"/>
                </a:lnTo>
                <a:lnTo>
                  <a:pt x="3867302" y="2038198"/>
                </a:lnTo>
                <a:close/>
                <a:moveTo>
                  <a:pt x="3860597" y="2042084"/>
                </a:moveTo>
                <a:lnTo>
                  <a:pt x="3739667" y="2111883"/>
                </a:lnTo>
                <a:lnTo>
                  <a:pt x="3615309" y="2040103"/>
                </a:lnTo>
                <a:lnTo>
                  <a:pt x="3736239" y="1970304"/>
                </a:lnTo>
                <a:lnTo>
                  <a:pt x="3860597" y="2042084"/>
                </a:lnTo>
                <a:close/>
                <a:moveTo>
                  <a:pt x="3608604" y="2036216"/>
                </a:moveTo>
                <a:lnTo>
                  <a:pt x="3497580" y="1972132"/>
                </a:lnTo>
                <a:lnTo>
                  <a:pt x="3618509" y="1902333"/>
                </a:lnTo>
                <a:lnTo>
                  <a:pt x="3729533" y="1966417"/>
                </a:lnTo>
                <a:lnTo>
                  <a:pt x="3608604" y="2036216"/>
                </a:lnTo>
                <a:close/>
                <a:moveTo>
                  <a:pt x="3601898" y="2040103"/>
                </a:moveTo>
                <a:lnTo>
                  <a:pt x="3487446" y="2106168"/>
                </a:lnTo>
                <a:lnTo>
                  <a:pt x="3376422" y="2042084"/>
                </a:lnTo>
                <a:lnTo>
                  <a:pt x="3490874" y="1976019"/>
                </a:lnTo>
                <a:lnTo>
                  <a:pt x="3601898" y="2040103"/>
                </a:lnTo>
                <a:close/>
                <a:moveTo>
                  <a:pt x="3369793" y="2038198"/>
                </a:moveTo>
                <a:lnTo>
                  <a:pt x="3245434" y="1966417"/>
                </a:lnTo>
                <a:lnTo>
                  <a:pt x="3359887" y="1900352"/>
                </a:lnTo>
                <a:lnTo>
                  <a:pt x="3484245" y="1972132"/>
                </a:lnTo>
                <a:lnTo>
                  <a:pt x="3369793" y="2038198"/>
                </a:lnTo>
                <a:close/>
                <a:moveTo>
                  <a:pt x="3363163" y="2042084"/>
                </a:moveTo>
                <a:lnTo>
                  <a:pt x="3242234" y="2111883"/>
                </a:lnTo>
                <a:lnTo>
                  <a:pt x="3117876" y="2040103"/>
                </a:lnTo>
                <a:lnTo>
                  <a:pt x="3238805" y="1970304"/>
                </a:lnTo>
                <a:lnTo>
                  <a:pt x="3363163" y="2042084"/>
                </a:lnTo>
                <a:close/>
                <a:moveTo>
                  <a:pt x="3111094" y="2036216"/>
                </a:moveTo>
                <a:lnTo>
                  <a:pt x="3000070" y="1972132"/>
                </a:lnTo>
                <a:lnTo>
                  <a:pt x="3121000" y="1902333"/>
                </a:lnTo>
                <a:lnTo>
                  <a:pt x="3232023" y="1966417"/>
                </a:lnTo>
                <a:lnTo>
                  <a:pt x="3111094" y="2036216"/>
                </a:lnTo>
                <a:close/>
                <a:moveTo>
                  <a:pt x="3104464" y="2040103"/>
                </a:moveTo>
                <a:lnTo>
                  <a:pt x="2990012" y="2106168"/>
                </a:lnTo>
                <a:lnTo>
                  <a:pt x="2878989" y="2042084"/>
                </a:lnTo>
                <a:lnTo>
                  <a:pt x="2993441" y="1976019"/>
                </a:lnTo>
                <a:lnTo>
                  <a:pt x="3104464" y="2040103"/>
                </a:lnTo>
                <a:close/>
                <a:moveTo>
                  <a:pt x="2872283" y="2038198"/>
                </a:moveTo>
                <a:lnTo>
                  <a:pt x="2747924" y="1966417"/>
                </a:lnTo>
                <a:lnTo>
                  <a:pt x="2862377" y="1900352"/>
                </a:lnTo>
                <a:lnTo>
                  <a:pt x="2986735" y="1972132"/>
                </a:lnTo>
                <a:lnTo>
                  <a:pt x="2872283" y="2038198"/>
                </a:lnTo>
                <a:close/>
                <a:moveTo>
                  <a:pt x="2865654" y="2042084"/>
                </a:moveTo>
                <a:lnTo>
                  <a:pt x="2744724" y="2111883"/>
                </a:lnTo>
                <a:lnTo>
                  <a:pt x="2620366" y="2040103"/>
                </a:lnTo>
                <a:lnTo>
                  <a:pt x="2741295" y="1970304"/>
                </a:lnTo>
                <a:lnTo>
                  <a:pt x="2865654" y="2042084"/>
                </a:lnTo>
                <a:close/>
                <a:moveTo>
                  <a:pt x="2613660" y="2036216"/>
                </a:moveTo>
                <a:lnTo>
                  <a:pt x="2502637" y="1972132"/>
                </a:lnTo>
                <a:lnTo>
                  <a:pt x="2623566" y="1902333"/>
                </a:lnTo>
                <a:lnTo>
                  <a:pt x="2734589" y="1966417"/>
                </a:lnTo>
                <a:lnTo>
                  <a:pt x="2613660" y="2036216"/>
                </a:lnTo>
                <a:close/>
                <a:moveTo>
                  <a:pt x="2606954" y="2040103"/>
                </a:moveTo>
                <a:lnTo>
                  <a:pt x="2492502" y="2106168"/>
                </a:lnTo>
                <a:lnTo>
                  <a:pt x="2381479" y="2042084"/>
                </a:lnTo>
                <a:lnTo>
                  <a:pt x="2495931" y="1976019"/>
                </a:lnTo>
                <a:lnTo>
                  <a:pt x="2606954" y="2040103"/>
                </a:lnTo>
                <a:close/>
                <a:moveTo>
                  <a:pt x="2374849" y="2038198"/>
                </a:moveTo>
                <a:lnTo>
                  <a:pt x="2250491" y="1966417"/>
                </a:lnTo>
                <a:lnTo>
                  <a:pt x="2364943" y="1900352"/>
                </a:lnTo>
                <a:lnTo>
                  <a:pt x="2489302" y="1972132"/>
                </a:lnTo>
                <a:lnTo>
                  <a:pt x="2374849" y="2038198"/>
                </a:lnTo>
                <a:close/>
                <a:moveTo>
                  <a:pt x="2368144" y="2042084"/>
                </a:moveTo>
                <a:lnTo>
                  <a:pt x="2247214" y="2111883"/>
                </a:lnTo>
                <a:lnTo>
                  <a:pt x="2122856" y="2040103"/>
                </a:lnTo>
                <a:lnTo>
                  <a:pt x="2243785" y="1970304"/>
                </a:lnTo>
                <a:lnTo>
                  <a:pt x="2368144" y="2042084"/>
                </a:lnTo>
                <a:close/>
                <a:moveTo>
                  <a:pt x="2116150" y="2036216"/>
                </a:moveTo>
                <a:lnTo>
                  <a:pt x="2005127" y="1972132"/>
                </a:lnTo>
                <a:lnTo>
                  <a:pt x="2126056" y="1902333"/>
                </a:lnTo>
                <a:lnTo>
                  <a:pt x="2237080" y="1966417"/>
                </a:lnTo>
                <a:lnTo>
                  <a:pt x="2116150" y="2036216"/>
                </a:lnTo>
                <a:close/>
                <a:moveTo>
                  <a:pt x="2109521" y="2040103"/>
                </a:moveTo>
                <a:lnTo>
                  <a:pt x="1995069" y="2106168"/>
                </a:lnTo>
                <a:lnTo>
                  <a:pt x="1884045" y="2042084"/>
                </a:lnTo>
                <a:lnTo>
                  <a:pt x="1998497" y="1976019"/>
                </a:lnTo>
                <a:lnTo>
                  <a:pt x="2109521" y="2040103"/>
                </a:lnTo>
                <a:close/>
                <a:moveTo>
                  <a:pt x="1877339" y="2038198"/>
                </a:moveTo>
                <a:lnTo>
                  <a:pt x="1752981" y="1966417"/>
                </a:lnTo>
                <a:lnTo>
                  <a:pt x="1867434" y="1900352"/>
                </a:lnTo>
                <a:lnTo>
                  <a:pt x="1991792" y="1972132"/>
                </a:lnTo>
                <a:lnTo>
                  <a:pt x="1877339" y="2038198"/>
                </a:lnTo>
                <a:close/>
                <a:moveTo>
                  <a:pt x="1870710" y="2042084"/>
                </a:moveTo>
                <a:lnTo>
                  <a:pt x="1749781" y="2111883"/>
                </a:lnTo>
                <a:lnTo>
                  <a:pt x="1625422" y="2040103"/>
                </a:lnTo>
                <a:lnTo>
                  <a:pt x="1746352" y="1970304"/>
                </a:lnTo>
                <a:lnTo>
                  <a:pt x="1870710" y="2042084"/>
                </a:lnTo>
                <a:close/>
                <a:moveTo>
                  <a:pt x="1860728" y="2183664"/>
                </a:moveTo>
                <a:lnTo>
                  <a:pt x="1746275" y="2249729"/>
                </a:lnTo>
                <a:lnTo>
                  <a:pt x="1635252" y="2185645"/>
                </a:lnTo>
                <a:lnTo>
                  <a:pt x="1749704" y="2119579"/>
                </a:lnTo>
                <a:lnTo>
                  <a:pt x="1860728" y="2183664"/>
                </a:lnTo>
                <a:close/>
                <a:moveTo>
                  <a:pt x="1870710" y="2329282"/>
                </a:moveTo>
                <a:lnTo>
                  <a:pt x="1749781" y="2399081"/>
                </a:lnTo>
                <a:lnTo>
                  <a:pt x="1625422" y="2327301"/>
                </a:lnTo>
                <a:lnTo>
                  <a:pt x="1746352" y="2257501"/>
                </a:lnTo>
                <a:lnTo>
                  <a:pt x="1870710" y="2329282"/>
                </a:lnTo>
                <a:close/>
                <a:moveTo>
                  <a:pt x="1860728" y="2470937"/>
                </a:moveTo>
                <a:lnTo>
                  <a:pt x="1746275" y="2537003"/>
                </a:lnTo>
                <a:lnTo>
                  <a:pt x="1635252" y="2472919"/>
                </a:lnTo>
                <a:lnTo>
                  <a:pt x="1749704" y="2406853"/>
                </a:lnTo>
                <a:lnTo>
                  <a:pt x="1860728" y="2470937"/>
                </a:lnTo>
                <a:close/>
                <a:moveTo>
                  <a:pt x="1870710" y="2616479"/>
                </a:moveTo>
                <a:lnTo>
                  <a:pt x="1749781" y="2686279"/>
                </a:lnTo>
                <a:lnTo>
                  <a:pt x="1625422" y="2614498"/>
                </a:lnTo>
                <a:lnTo>
                  <a:pt x="1746352" y="2544699"/>
                </a:lnTo>
                <a:lnTo>
                  <a:pt x="1870710" y="2616479"/>
                </a:lnTo>
                <a:close/>
                <a:moveTo>
                  <a:pt x="1860728" y="2758135"/>
                </a:moveTo>
                <a:lnTo>
                  <a:pt x="1746275" y="2824201"/>
                </a:lnTo>
                <a:lnTo>
                  <a:pt x="1635252" y="2760117"/>
                </a:lnTo>
                <a:lnTo>
                  <a:pt x="1749704" y="2694051"/>
                </a:lnTo>
                <a:lnTo>
                  <a:pt x="1860728" y="2758135"/>
                </a:lnTo>
                <a:close/>
                <a:moveTo>
                  <a:pt x="1870710" y="2903754"/>
                </a:moveTo>
                <a:lnTo>
                  <a:pt x="1749781" y="2973553"/>
                </a:lnTo>
                <a:lnTo>
                  <a:pt x="1625422" y="2901772"/>
                </a:lnTo>
                <a:lnTo>
                  <a:pt x="1746352" y="2831973"/>
                </a:lnTo>
                <a:lnTo>
                  <a:pt x="1870710" y="2903754"/>
                </a:lnTo>
                <a:close/>
                <a:moveTo>
                  <a:pt x="1860728" y="3045333"/>
                </a:moveTo>
                <a:lnTo>
                  <a:pt x="1746275" y="3111399"/>
                </a:lnTo>
                <a:lnTo>
                  <a:pt x="1635252" y="3047314"/>
                </a:lnTo>
                <a:lnTo>
                  <a:pt x="1749704" y="2981249"/>
                </a:lnTo>
                <a:lnTo>
                  <a:pt x="1860728" y="3045333"/>
                </a:lnTo>
                <a:close/>
                <a:moveTo>
                  <a:pt x="1870710" y="3190951"/>
                </a:moveTo>
                <a:lnTo>
                  <a:pt x="1749781" y="3260751"/>
                </a:lnTo>
                <a:lnTo>
                  <a:pt x="1625422" y="3188970"/>
                </a:lnTo>
                <a:lnTo>
                  <a:pt x="1746352" y="3119171"/>
                </a:lnTo>
                <a:lnTo>
                  <a:pt x="1870710" y="3190951"/>
                </a:lnTo>
                <a:close/>
                <a:moveTo>
                  <a:pt x="1860728" y="3332607"/>
                </a:moveTo>
                <a:lnTo>
                  <a:pt x="1746275" y="3398672"/>
                </a:lnTo>
                <a:lnTo>
                  <a:pt x="1635252" y="3334588"/>
                </a:lnTo>
                <a:lnTo>
                  <a:pt x="1749704" y="3268523"/>
                </a:lnTo>
                <a:lnTo>
                  <a:pt x="1860728" y="3332607"/>
                </a:lnTo>
                <a:close/>
                <a:moveTo>
                  <a:pt x="1870710" y="3478149"/>
                </a:moveTo>
                <a:lnTo>
                  <a:pt x="1749781" y="3547948"/>
                </a:lnTo>
                <a:lnTo>
                  <a:pt x="1625422" y="3476168"/>
                </a:lnTo>
                <a:lnTo>
                  <a:pt x="1746352" y="3406369"/>
                </a:lnTo>
                <a:lnTo>
                  <a:pt x="1870710" y="3478149"/>
                </a:lnTo>
                <a:close/>
                <a:moveTo>
                  <a:pt x="1860728" y="3619805"/>
                </a:moveTo>
                <a:lnTo>
                  <a:pt x="1746275" y="3685870"/>
                </a:lnTo>
                <a:lnTo>
                  <a:pt x="1635252" y="3621786"/>
                </a:lnTo>
                <a:lnTo>
                  <a:pt x="1749704" y="3555721"/>
                </a:lnTo>
                <a:lnTo>
                  <a:pt x="1860728" y="3619805"/>
                </a:lnTo>
                <a:close/>
                <a:moveTo>
                  <a:pt x="1870710" y="3765423"/>
                </a:moveTo>
                <a:lnTo>
                  <a:pt x="1749781" y="3835222"/>
                </a:lnTo>
                <a:lnTo>
                  <a:pt x="1625422" y="3763442"/>
                </a:lnTo>
                <a:lnTo>
                  <a:pt x="1746352" y="3693643"/>
                </a:lnTo>
                <a:lnTo>
                  <a:pt x="1870710" y="3765423"/>
                </a:lnTo>
                <a:close/>
                <a:moveTo>
                  <a:pt x="1860728" y="3907003"/>
                </a:moveTo>
                <a:lnTo>
                  <a:pt x="1746275" y="3973068"/>
                </a:lnTo>
                <a:lnTo>
                  <a:pt x="1635252" y="3908984"/>
                </a:lnTo>
                <a:lnTo>
                  <a:pt x="1749704" y="3842919"/>
                </a:lnTo>
                <a:lnTo>
                  <a:pt x="1860728" y="3907003"/>
                </a:lnTo>
                <a:close/>
                <a:moveTo>
                  <a:pt x="1870710" y="4052621"/>
                </a:moveTo>
                <a:lnTo>
                  <a:pt x="1749781" y="4122420"/>
                </a:lnTo>
                <a:lnTo>
                  <a:pt x="1625422" y="4050640"/>
                </a:lnTo>
                <a:lnTo>
                  <a:pt x="1746352" y="3980840"/>
                </a:lnTo>
                <a:lnTo>
                  <a:pt x="1870710" y="4052621"/>
                </a:lnTo>
                <a:close/>
                <a:moveTo>
                  <a:pt x="1860728" y="4194277"/>
                </a:moveTo>
                <a:lnTo>
                  <a:pt x="1746275" y="4260342"/>
                </a:lnTo>
                <a:lnTo>
                  <a:pt x="1635252" y="4196258"/>
                </a:lnTo>
                <a:lnTo>
                  <a:pt x="1749704" y="4130193"/>
                </a:lnTo>
                <a:lnTo>
                  <a:pt x="1860728" y="4194277"/>
                </a:lnTo>
                <a:close/>
                <a:moveTo>
                  <a:pt x="1870710" y="4339819"/>
                </a:moveTo>
                <a:lnTo>
                  <a:pt x="1749781" y="4409618"/>
                </a:lnTo>
                <a:lnTo>
                  <a:pt x="1625422" y="4337838"/>
                </a:lnTo>
                <a:lnTo>
                  <a:pt x="1746352" y="4268038"/>
                </a:lnTo>
                <a:lnTo>
                  <a:pt x="1870710" y="4339819"/>
                </a:lnTo>
                <a:close/>
                <a:moveTo>
                  <a:pt x="1860728" y="4481475"/>
                </a:moveTo>
                <a:lnTo>
                  <a:pt x="1746275" y="4547540"/>
                </a:lnTo>
                <a:lnTo>
                  <a:pt x="1635252" y="4483456"/>
                </a:lnTo>
                <a:lnTo>
                  <a:pt x="1749704" y="4417391"/>
                </a:lnTo>
                <a:lnTo>
                  <a:pt x="1860728" y="4481475"/>
                </a:lnTo>
                <a:close/>
                <a:moveTo>
                  <a:pt x="1870710" y="4627093"/>
                </a:moveTo>
                <a:lnTo>
                  <a:pt x="1749781" y="4696892"/>
                </a:lnTo>
                <a:lnTo>
                  <a:pt x="1625422" y="4625111"/>
                </a:lnTo>
                <a:lnTo>
                  <a:pt x="1746352" y="4555312"/>
                </a:lnTo>
                <a:lnTo>
                  <a:pt x="1870710" y="4627093"/>
                </a:lnTo>
                <a:close/>
                <a:moveTo>
                  <a:pt x="1860728" y="4768672"/>
                </a:moveTo>
                <a:lnTo>
                  <a:pt x="1746275" y="4834738"/>
                </a:lnTo>
                <a:lnTo>
                  <a:pt x="1635252" y="4770654"/>
                </a:lnTo>
                <a:lnTo>
                  <a:pt x="1749704" y="4704588"/>
                </a:lnTo>
                <a:lnTo>
                  <a:pt x="1860728" y="4768672"/>
                </a:lnTo>
                <a:close/>
                <a:moveTo>
                  <a:pt x="1870634" y="4914291"/>
                </a:moveTo>
                <a:lnTo>
                  <a:pt x="1749704" y="4984090"/>
                </a:lnTo>
                <a:lnTo>
                  <a:pt x="1625346" y="4912309"/>
                </a:lnTo>
                <a:lnTo>
                  <a:pt x="1746275" y="4842510"/>
                </a:lnTo>
                <a:lnTo>
                  <a:pt x="1870634" y="4914291"/>
                </a:lnTo>
                <a:close/>
                <a:moveTo>
                  <a:pt x="1752981" y="4838624"/>
                </a:moveTo>
                <a:lnTo>
                  <a:pt x="1867434" y="4772559"/>
                </a:lnTo>
                <a:lnTo>
                  <a:pt x="1991792" y="4844339"/>
                </a:lnTo>
                <a:lnTo>
                  <a:pt x="1877339" y="4910404"/>
                </a:lnTo>
                <a:lnTo>
                  <a:pt x="1752981" y="4838624"/>
                </a:lnTo>
                <a:close/>
                <a:moveTo>
                  <a:pt x="1998497" y="4848225"/>
                </a:moveTo>
                <a:lnTo>
                  <a:pt x="2109521" y="4912309"/>
                </a:lnTo>
                <a:lnTo>
                  <a:pt x="1995069" y="4978375"/>
                </a:lnTo>
                <a:lnTo>
                  <a:pt x="1884045" y="4914291"/>
                </a:lnTo>
                <a:lnTo>
                  <a:pt x="1998497" y="4848225"/>
                </a:lnTo>
                <a:close/>
                <a:moveTo>
                  <a:pt x="2005127" y="4844339"/>
                </a:moveTo>
                <a:lnTo>
                  <a:pt x="2126056" y="4774540"/>
                </a:lnTo>
                <a:lnTo>
                  <a:pt x="2237080" y="4838624"/>
                </a:lnTo>
                <a:lnTo>
                  <a:pt x="2116150" y="4908423"/>
                </a:lnTo>
                <a:lnTo>
                  <a:pt x="2005127" y="4844339"/>
                </a:lnTo>
                <a:close/>
                <a:moveTo>
                  <a:pt x="2243785" y="4842510"/>
                </a:moveTo>
                <a:lnTo>
                  <a:pt x="2368144" y="4914291"/>
                </a:lnTo>
                <a:lnTo>
                  <a:pt x="2247214" y="4984090"/>
                </a:lnTo>
                <a:lnTo>
                  <a:pt x="2122856" y="4912309"/>
                </a:lnTo>
                <a:lnTo>
                  <a:pt x="2243785" y="4842510"/>
                </a:lnTo>
                <a:close/>
                <a:moveTo>
                  <a:pt x="2250491" y="4838624"/>
                </a:moveTo>
                <a:lnTo>
                  <a:pt x="2364943" y="4772559"/>
                </a:lnTo>
                <a:lnTo>
                  <a:pt x="2489302" y="4844339"/>
                </a:lnTo>
                <a:lnTo>
                  <a:pt x="2374849" y="4910404"/>
                </a:lnTo>
                <a:lnTo>
                  <a:pt x="2250491" y="4838624"/>
                </a:lnTo>
                <a:close/>
                <a:moveTo>
                  <a:pt x="2495931" y="4848225"/>
                </a:moveTo>
                <a:lnTo>
                  <a:pt x="2606954" y="4912309"/>
                </a:lnTo>
                <a:lnTo>
                  <a:pt x="2492502" y="4978375"/>
                </a:lnTo>
                <a:lnTo>
                  <a:pt x="2381479" y="4914291"/>
                </a:lnTo>
                <a:lnTo>
                  <a:pt x="2495931" y="4848225"/>
                </a:lnTo>
                <a:close/>
                <a:moveTo>
                  <a:pt x="2502637" y="4844339"/>
                </a:moveTo>
                <a:lnTo>
                  <a:pt x="2623566" y="4774540"/>
                </a:lnTo>
                <a:lnTo>
                  <a:pt x="2734589" y="4838624"/>
                </a:lnTo>
                <a:lnTo>
                  <a:pt x="2613660" y="4908423"/>
                </a:lnTo>
                <a:lnTo>
                  <a:pt x="2502637" y="4844339"/>
                </a:lnTo>
                <a:close/>
                <a:moveTo>
                  <a:pt x="2741295" y="4842510"/>
                </a:moveTo>
                <a:lnTo>
                  <a:pt x="2865654" y="4914291"/>
                </a:lnTo>
                <a:lnTo>
                  <a:pt x="2744724" y="4984090"/>
                </a:lnTo>
                <a:lnTo>
                  <a:pt x="2620366" y="4912309"/>
                </a:lnTo>
                <a:lnTo>
                  <a:pt x="2741295" y="4842510"/>
                </a:lnTo>
                <a:close/>
                <a:moveTo>
                  <a:pt x="2747924" y="4838624"/>
                </a:moveTo>
                <a:lnTo>
                  <a:pt x="2862377" y="4772559"/>
                </a:lnTo>
                <a:lnTo>
                  <a:pt x="2986735" y="4844339"/>
                </a:lnTo>
                <a:lnTo>
                  <a:pt x="2872283" y="4910404"/>
                </a:lnTo>
                <a:lnTo>
                  <a:pt x="2747924" y="4838624"/>
                </a:lnTo>
                <a:close/>
                <a:moveTo>
                  <a:pt x="2993441" y="4848225"/>
                </a:moveTo>
                <a:lnTo>
                  <a:pt x="3104464" y="4912309"/>
                </a:lnTo>
                <a:lnTo>
                  <a:pt x="2990012" y="4978375"/>
                </a:lnTo>
                <a:lnTo>
                  <a:pt x="2878989" y="4914291"/>
                </a:lnTo>
                <a:lnTo>
                  <a:pt x="2993441" y="4848225"/>
                </a:lnTo>
                <a:close/>
                <a:moveTo>
                  <a:pt x="3000147" y="4844339"/>
                </a:moveTo>
                <a:lnTo>
                  <a:pt x="3121076" y="4774540"/>
                </a:lnTo>
                <a:lnTo>
                  <a:pt x="3232099" y="4838624"/>
                </a:lnTo>
                <a:lnTo>
                  <a:pt x="3111170" y="4908423"/>
                </a:lnTo>
                <a:lnTo>
                  <a:pt x="3000147" y="4844339"/>
                </a:lnTo>
                <a:close/>
                <a:moveTo>
                  <a:pt x="3238729" y="4842510"/>
                </a:moveTo>
                <a:lnTo>
                  <a:pt x="3363087" y="4914291"/>
                </a:lnTo>
                <a:lnTo>
                  <a:pt x="3242158" y="4984090"/>
                </a:lnTo>
                <a:lnTo>
                  <a:pt x="3117799" y="4912309"/>
                </a:lnTo>
                <a:lnTo>
                  <a:pt x="3238729" y="4842510"/>
                </a:lnTo>
                <a:close/>
                <a:moveTo>
                  <a:pt x="3245434" y="4838624"/>
                </a:moveTo>
                <a:lnTo>
                  <a:pt x="3359887" y="4772559"/>
                </a:lnTo>
                <a:lnTo>
                  <a:pt x="3484245" y="4844339"/>
                </a:lnTo>
                <a:lnTo>
                  <a:pt x="3369793" y="4910404"/>
                </a:lnTo>
                <a:lnTo>
                  <a:pt x="3245434" y="4838624"/>
                </a:lnTo>
                <a:close/>
                <a:moveTo>
                  <a:pt x="3490951" y="4848225"/>
                </a:moveTo>
                <a:lnTo>
                  <a:pt x="3601974" y="4912309"/>
                </a:lnTo>
                <a:lnTo>
                  <a:pt x="3487522" y="4978375"/>
                </a:lnTo>
                <a:lnTo>
                  <a:pt x="3376498" y="4914291"/>
                </a:lnTo>
                <a:lnTo>
                  <a:pt x="3490951" y="4848225"/>
                </a:lnTo>
                <a:close/>
                <a:moveTo>
                  <a:pt x="3497580" y="4844339"/>
                </a:moveTo>
                <a:lnTo>
                  <a:pt x="3618509" y="4774540"/>
                </a:lnTo>
                <a:lnTo>
                  <a:pt x="3729533" y="4838624"/>
                </a:lnTo>
                <a:lnTo>
                  <a:pt x="3608604" y="4908423"/>
                </a:lnTo>
                <a:lnTo>
                  <a:pt x="3497580" y="4844339"/>
                </a:lnTo>
                <a:close/>
                <a:moveTo>
                  <a:pt x="3736239" y="4842510"/>
                </a:moveTo>
                <a:lnTo>
                  <a:pt x="3860597" y="4914291"/>
                </a:lnTo>
                <a:lnTo>
                  <a:pt x="3739667" y="4984090"/>
                </a:lnTo>
                <a:lnTo>
                  <a:pt x="3615309" y="4912309"/>
                </a:lnTo>
                <a:lnTo>
                  <a:pt x="3736239" y="4842510"/>
                </a:lnTo>
                <a:close/>
                <a:moveTo>
                  <a:pt x="3742868" y="4838624"/>
                </a:moveTo>
                <a:lnTo>
                  <a:pt x="3857320" y="4772559"/>
                </a:lnTo>
                <a:lnTo>
                  <a:pt x="3981679" y="4844339"/>
                </a:lnTo>
                <a:lnTo>
                  <a:pt x="3867226" y="4910404"/>
                </a:lnTo>
                <a:lnTo>
                  <a:pt x="3742868" y="4838624"/>
                </a:lnTo>
                <a:close/>
                <a:moveTo>
                  <a:pt x="3988384" y="4848225"/>
                </a:moveTo>
                <a:lnTo>
                  <a:pt x="4099408" y="4912309"/>
                </a:lnTo>
                <a:lnTo>
                  <a:pt x="3984955" y="4978375"/>
                </a:lnTo>
                <a:lnTo>
                  <a:pt x="3873932" y="4914291"/>
                </a:lnTo>
                <a:lnTo>
                  <a:pt x="3988384" y="4848225"/>
                </a:lnTo>
                <a:close/>
                <a:moveTo>
                  <a:pt x="3995090" y="4844339"/>
                </a:moveTo>
                <a:lnTo>
                  <a:pt x="4116019" y="4774540"/>
                </a:lnTo>
                <a:lnTo>
                  <a:pt x="4227043" y="4838624"/>
                </a:lnTo>
                <a:lnTo>
                  <a:pt x="4106113" y="4908423"/>
                </a:lnTo>
                <a:lnTo>
                  <a:pt x="3995090" y="4844339"/>
                </a:lnTo>
                <a:close/>
                <a:moveTo>
                  <a:pt x="4233672" y="4842510"/>
                </a:moveTo>
                <a:lnTo>
                  <a:pt x="4358031" y="4914291"/>
                </a:lnTo>
                <a:lnTo>
                  <a:pt x="4237101" y="4984090"/>
                </a:lnTo>
                <a:lnTo>
                  <a:pt x="4112743" y="4912309"/>
                </a:lnTo>
                <a:lnTo>
                  <a:pt x="4233672" y="4842510"/>
                </a:lnTo>
                <a:close/>
                <a:moveTo>
                  <a:pt x="4240378" y="4838624"/>
                </a:moveTo>
                <a:lnTo>
                  <a:pt x="4354830" y="4772559"/>
                </a:lnTo>
                <a:lnTo>
                  <a:pt x="4479189" y="4844339"/>
                </a:lnTo>
                <a:lnTo>
                  <a:pt x="4364736" y="4910404"/>
                </a:lnTo>
                <a:lnTo>
                  <a:pt x="4240378" y="4838624"/>
                </a:lnTo>
                <a:close/>
                <a:moveTo>
                  <a:pt x="4485894" y="4848225"/>
                </a:moveTo>
                <a:lnTo>
                  <a:pt x="4596918" y="4912309"/>
                </a:lnTo>
                <a:lnTo>
                  <a:pt x="4482465" y="4978375"/>
                </a:lnTo>
                <a:lnTo>
                  <a:pt x="4371442" y="4914291"/>
                </a:lnTo>
                <a:lnTo>
                  <a:pt x="4485894" y="4848225"/>
                </a:lnTo>
                <a:close/>
                <a:moveTo>
                  <a:pt x="4492524" y="4844339"/>
                </a:moveTo>
                <a:lnTo>
                  <a:pt x="4613453" y="4774540"/>
                </a:lnTo>
                <a:lnTo>
                  <a:pt x="4724477" y="4838624"/>
                </a:lnTo>
                <a:lnTo>
                  <a:pt x="4603547" y="4908423"/>
                </a:lnTo>
                <a:lnTo>
                  <a:pt x="4492524" y="4844339"/>
                </a:lnTo>
                <a:close/>
                <a:moveTo>
                  <a:pt x="4731182" y="4842510"/>
                </a:moveTo>
                <a:lnTo>
                  <a:pt x="4855541" y="4914291"/>
                </a:lnTo>
                <a:lnTo>
                  <a:pt x="4734611" y="4984090"/>
                </a:lnTo>
                <a:lnTo>
                  <a:pt x="4610253" y="4912309"/>
                </a:lnTo>
                <a:lnTo>
                  <a:pt x="4731182" y="4842510"/>
                </a:lnTo>
                <a:close/>
                <a:moveTo>
                  <a:pt x="4737888" y="4838624"/>
                </a:moveTo>
                <a:lnTo>
                  <a:pt x="4852340" y="4772559"/>
                </a:lnTo>
                <a:lnTo>
                  <a:pt x="4976698" y="4844339"/>
                </a:lnTo>
                <a:lnTo>
                  <a:pt x="4862246" y="4910404"/>
                </a:lnTo>
                <a:lnTo>
                  <a:pt x="4737888" y="4838624"/>
                </a:lnTo>
                <a:close/>
                <a:moveTo>
                  <a:pt x="4983328" y="4848225"/>
                </a:moveTo>
                <a:lnTo>
                  <a:pt x="5094351" y="4912309"/>
                </a:lnTo>
                <a:lnTo>
                  <a:pt x="4979899" y="4978375"/>
                </a:lnTo>
                <a:lnTo>
                  <a:pt x="4868876" y="4914291"/>
                </a:lnTo>
                <a:lnTo>
                  <a:pt x="4983328" y="4848225"/>
                </a:lnTo>
                <a:close/>
                <a:moveTo>
                  <a:pt x="4990033" y="4844339"/>
                </a:moveTo>
                <a:lnTo>
                  <a:pt x="5110963" y="4774540"/>
                </a:lnTo>
                <a:lnTo>
                  <a:pt x="5221986" y="4838624"/>
                </a:lnTo>
                <a:lnTo>
                  <a:pt x="5101057" y="4908423"/>
                </a:lnTo>
                <a:lnTo>
                  <a:pt x="4990033" y="4844339"/>
                </a:lnTo>
                <a:close/>
                <a:moveTo>
                  <a:pt x="4986604" y="4694987"/>
                </a:moveTo>
                <a:lnTo>
                  <a:pt x="5101057" y="4628921"/>
                </a:lnTo>
                <a:lnTo>
                  <a:pt x="5225415" y="4700702"/>
                </a:lnTo>
                <a:lnTo>
                  <a:pt x="5110963" y="4766767"/>
                </a:lnTo>
                <a:lnTo>
                  <a:pt x="4986604" y="4694987"/>
                </a:lnTo>
                <a:close/>
                <a:moveTo>
                  <a:pt x="4990033" y="4557141"/>
                </a:moveTo>
                <a:lnTo>
                  <a:pt x="5110963" y="4487342"/>
                </a:lnTo>
                <a:lnTo>
                  <a:pt x="5221986" y="4551426"/>
                </a:lnTo>
                <a:lnTo>
                  <a:pt x="5101057" y="4621226"/>
                </a:lnTo>
                <a:lnTo>
                  <a:pt x="4990033" y="4557141"/>
                </a:lnTo>
                <a:close/>
                <a:moveTo>
                  <a:pt x="4986604" y="4407789"/>
                </a:moveTo>
                <a:lnTo>
                  <a:pt x="5101057" y="4341724"/>
                </a:lnTo>
                <a:lnTo>
                  <a:pt x="5225415" y="4413504"/>
                </a:lnTo>
                <a:lnTo>
                  <a:pt x="5110963" y="4479570"/>
                </a:lnTo>
                <a:lnTo>
                  <a:pt x="4986604" y="4407789"/>
                </a:lnTo>
                <a:close/>
                <a:moveTo>
                  <a:pt x="4990033" y="4269943"/>
                </a:moveTo>
                <a:lnTo>
                  <a:pt x="5110963" y="4200144"/>
                </a:lnTo>
                <a:lnTo>
                  <a:pt x="5221986" y="4264228"/>
                </a:lnTo>
                <a:lnTo>
                  <a:pt x="5101057" y="4334028"/>
                </a:lnTo>
                <a:lnTo>
                  <a:pt x="4990033" y="4269943"/>
                </a:lnTo>
                <a:close/>
                <a:moveTo>
                  <a:pt x="4986604" y="4120591"/>
                </a:moveTo>
                <a:lnTo>
                  <a:pt x="5101057" y="4054526"/>
                </a:lnTo>
                <a:lnTo>
                  <a:pt x="5225415" y="4126306"/>
                </a:lnTo>
                <a:lnTo>
                  <a:pt x="5110963" y="4192372"/>
                </a:lnTo>
                <a:lnTo>
                  <a:pt x="4986604" y="4120591"/>
                </a:lnTo>
                <a:close/>
                <a:moveTo>
                  <a:pt x="4990033" y="3982669"/>
                </a:moveTo>
                <a:lnTo>
                  <a:pt x="5110963" y="3912870"/>
                </a:lnTo>
                <a:lnTo>
                  <a:pt x="5221986" y="3976954"/>
                </a:lnTo>
                <a:lnTo>
                  <a:pt x="5101057" y="4046754"/>
                </a:lnTo>
                <a:lnTo>
                  <a:pt x="4990033" y="3982669"/>
                </a:lnTo>
                <a:close/>
                <a:moveTo>
                  <a:pt x="4986604" y="3833317"/>
                </a:moveTo>
                <a:lnTo>
                  <a:pt x="5101057" y="3767252"/>
                </a:lnTo>
                <a:lnTo>
                  <a:pt x="5225415" y="3839032"/>
                </a:lnTo>
                <a:lnTo>
                  <a:pt x="5110963" y="3905098"/>
                </a:lnTo>
                <a:lnTo>
                  <a:pt x="4986604" y="3833317"/>
                </a:lnTo>
                <a:close/>
                <a:moveTo>
                  <a:pt x="4990033" y="3695472"/>
                </a:moveTo>
                <a:lnTo>
                  <a:pt x="5110963" y="3625672"/>
                </a:lnTo>
                <a:lnTo>
                  <a:pt x="5221986" y="3689757"/>
                </a:lnTo>
                <a:lnTo>
                  <a:pt x="5101057" y="3759556"/>
                </a:lnTo>
                <a:lnTo>
                  <a:pt x="4990033" y="3695472"/>
                </a:lnTo>
                <a:close/>
                <a:moveTo>
                  <a:pt x="4986604" y="3546119"/>
                </a:moveTo>
                <a:lnTo>
                  <a:pt x="5101057" y="3480054"/>
                </a:lnTo>
                <a:lnTo>
                  <a:pt x="5225415" y="3551834"/>
                </a:lnTo>
                <a:lnTo>
                  <a:pt x="5110963" y="3617900"/>
                </a:lnTo>
                <a:lnTo>
                  <a:pt x="4986604" y="3546119"/>
                </a:lnTo>
                <a:close/>
                <a:moveTo>
                  <a:pt x="4990033" y="3408274"/>
                </a:moveTo>
                <a:lnTo>
                  <a:pt x="5110963" y="3338474"/>
                </a:lnTo>
                <a:lnTo>
                  <a:pt x="5221986" y="3402559"/>
                </a:lnTo>
                <a:lnTo>
                  <a:pt x="5101057" y="3472358"/>
                </a:lnTo>
                <a:lnTo>
                  <a:pt x="4990033" y="3408274"/>
                </a:lnTo>
                <a:close/>
                <a:moveTo>
                  <a:pt x="4986604" y="3258922"/>
                </a:moveTo>
                <a:lnTo>
                  <a:pt x="5101057" y="3192856"/>
                </a:lnTo>
                <a:lnTo>
                  <a:pt x="5225415" y="3264637"/>
                </a:lnTo>
                <a:lnTo>
                  <a:pt x="5110963" y="3330702"/>
                </a:lnTo>
                <a:lnTo>
                  <a:pt x="4986604" y="3258922"/>
                </a:lnTo>
                <a:close/>
                <a:moveTo>
                  <a:pt x="4990033" y="3121000"/>
                </a:moveTo>
                <a:lnTo>
                  <a:pt x="5110963" y="3051201"/>
                </a:lnTo>
                <a:lnTo>
                  <a:pt x="5221986" y="3115285"/>
                </a:lnTo>
                <a:lnTo>
                  <a:pt x="5101057" y="3185084"/>
                </a:lnTo>
                <a:lnTo>
                  <a:pt x="4990033" y="3121000"/>
                </a:lnTo>
                <a:close/>
                <a:moveTo>
                  <a:pt x="4986604" y="2971648"/>
                </a:moveTo>
                <a:lnTo>
                  <a:pt x="5101057" y="2905582"/>
                </a:lnTo>
                <a:lnTo>
                  <a:pt x="5225415" y="2977363"/>
                </a:lnTo>
                <a:lnTo>
                  <a:pt x="5110963" y="3043428"/>
                </a:lnTo>
                <a:lnTo>
                  <a:pt x="4986604" y="2971648"/>
                </a:lnTo>
                <a:close/>
                <a:moveTo>
                  <a:pt x="4990033" y="2833802"/>
                </a:moveTo>
                <a:lnTo>
                  <a:pt x="5110963" y="2764003"/>
                </a:lnTo>
                <a:lnTo>
                  <a:pt x="5221986" y="2828087"/>
                </a:lnTo>
                <a:lnTo>
                  <a:pt x="5101057" y="2897886"/>
                </a:lnTo>
                <a:lnTo>
                  <a:pt x="4990033" y="2833802"/>
                </a:lnTo>
                <a:close/>
                <a:moveTo>
                  <a:pt x="4986604" y="2684450"/>
                </a:moveTo>
                <a:lnTo>
                  <a:pt x="5101057" y="2618384"/>
                </a:lnTo>
                <a:lnTo>
                  <a:pt x="5225415" y="2690165"/>
                </a:lnTo>
                <a:lnTo>
                  <a:pt x="5110963" y="2756230"/>
                </a:lnTo>
                <a:lnTo>
                  <a:pt x="4986604" y="2684450"/>
                </a:lnTo>
                <a:close/>
                <a:moveTo>
                  <a:pt x="4990033" y="2546604"/>
                </a:moveTo>
                <a:lnTo>
                  <a:pt x="5110963" y="2476805"/>
                </a:lnTo>
                <a:lnTo>
                  <a:pt x="5221986" y="2540889"/>
                </a:lnTo>
                <a:lnTo>
                  <a:pt x="5101057" y="2610688"/>
                </a:lnTo>
                <a:lnTo>
                  <a:pt x="4990033" y="2546604"/>
                </a:lnTo>
                <a:close/>
                <a:moveTo>
                  <a:pt x="4986604" y="2397252"/>
                </a:moveTo>
                <a:lnTo>
                  <a:pt x="5101057" y="2331187"/>
                </a:lnTo>
                <a:lnTo>
                  <a:pt x="5225415" y="2402967"/>
                </a:lnTo>
                <a:lnTo>
                  <a:pt x="5110963" y="2469032"/>
                </a:lnTo>
                <a:lnTo>
                  <a:pt x="4986604" y="2397252"/>
                </a:lnTo>
                <a:close/>
                <a:moveTo>
                  <a:pt x="4990033" y="2259330"/>
                </a:moveTo>
                <a:lnTo>
                  <a:pt x="5110963" y="2189531"/>
                </a:lnTo>
                <a:lnTo>
                  <a:pt x="5221986" y="2253615"/>
                </a:lnTo>
                <a:lnTo>
                  <a:pt x="5101057" y="2323414"/>
                </a:lnTo>
                <a:lnTo>
                  <a:pt x="4990033" y="2259330"/>
                </a:lnTo>
                <a:close/>
                <a:moveTo>
                  <a:pt x="4986604" y="2109978"/>
                </a:moveTo>
                <a:lnTo>
                  <a:pt x="5101057" y="2043913"/>
                </a:lnTo>
                <a:lnTo>
                  <a:pt x="5225415" y="2115693"/>
                </a:lnTo>
                <a:lnTo>
                  <a:pt x="5110963" y="2181759"/>
                </a:lnTo>
                <a:lnTo>
                  <a:pt x="4986604" y="2109978"/>
                </a:lnTo>
                <a:close/>
                <a:moveTo>
                  <a:pt x="4990033" y="1972132"/>
                </a:moveTo>
                <a:lnTo>
                  <a:pt x="5110963" y="1902333"/>
                </a:lnTo>
                <a:lnTo>
                  <a:pt x="5221986" y="1966417"/>
                </a:lnTo>
                <a:lnTo>
                  <a:pt x="5101057" y="2036216"/>
                </a:lnTo>
                <a:lnTo>
                  <a:pt x="4990033" y="1972132"/>
                </a:lnTo>
                <a:close/>
                <a:moveTo>
                  <a:pt x="4986604" y="1822780"/>
                </a:moveTo>
                <a:lnTo>
                  <a:pt x="5101057" y="1756715"/>
                </a:lnTo>
                <a:lnTo>
                  <a:pt x="5225415" y="1828495"/>
                </a:lnTo>
                <a:lnTo>
                  <a:pt x="5110963" y="1894561"/>
                </a:lnTo>
                <a:lnTo>
                  <a:pt x="4986604" y="1822780"/>
                </a:lnTo>
                <a:close/>
                <a:moveTo>
                  <a:pt x="5104333" y="1898447"/>
                </a:moveTo>
                <a:lnTo>
                  <a:pt x="4983404" y="1968246"/>
                </a:lnTo>
                <a:lnTo>
                  <a:pt x="4859046" y="1896466"/>
                </a:lnTo>
                <a:lnTo>
                  <a:pt x="4979975" y="1826666"/>
                </a:lnTo>
                <a:lnTo>
                  <a:pt x="5104333" y="1898447"/>
                </a:lnTo>
                <a:close/>
                <a:moveTo>
                  <a:pt x="4852264" y="1892579"/>
                </a:moveTo>
                <a:lnTo>
                  <a:pt x="4741241" y="1828495"/>
                </a:lnTo>
                <a:lnTo>
                  <a:pt x="4862170" y="1758696"/>
                </a:lnTo>
                <a:lnTo>
                  <a:pt x="4973193" y="1822780"/>
                </a:lnTo>
                <a:lnTo>
                  <a:pt x="4852264" y="1892579"/>
                </a:lnTo>
                <a:close/>
                <a:moveTo>
                  <a:pt x="4845634" y="1896466"/>
                </a:moveTo>
                <a:lnTo>
                  <a:pt x="4731182" y="1962531"/>
                </a:lnTo>
                <a:lnTo>
                  <a:pt x="4620159" y="1898447"/>
                </a:lnTo>
                <a:lnTo>
                  <a:pt x="4734611" y="1832381"/>
                </a:lnTo>
                <a:lnTo>
                  <a:pt x="4845634" y="1896466"/>
                </a:lnTo>
                <a:close/>
                <a:moveTo>
                  <a:pt x="4613529" y="1894561"/>
                </a:moveTo>
                <a:lnTo>
                  <a:pt x="4489171" y="1822780"/>
                </a:lnTo>
                <a:lnTo>
                  <a:pt x="4603623" y="1756715"/>
                </a:lnTo>
                <a:lnTo>
                  <a:pt x="4727981" y="1828495"/>
                </a:lnTo>
                <a:lnTo>
                  <a:pt x="4613529" y="1894561"/>
                </a:lnTo>
                <a:close/>
                <a:moveTo>
                  <a:pt x="4606824" y="1898447"/>
                </a:moveTo>
                <a:lnTo>
                  <a:pt x="4485894" y="1968246"/>
                </a:lnTo>
                <a:lnTo>
                  <a:pt x="4361536" y="1896466"/>
                </a:lnTo>
                <a:lnTo>
                  <a:pt x="4482465" y="1826666"/>
                </a:lnTo>
                <a:lnTo>
                  <a:pt x="4606824" y="1898447"/>
                </a:lnTo>
                <a:close/>
                <a:moveTo>
                  <a:pt x="4354830" y="1892579"/>
                </a:moveTo>
                <a:lnTo>
                  <a:pt x="4243807" y="1828495"/>
                </a:lnTo>
                <a:lnTo>
                  <a:pt x="4364736" y="1758696"/>
                </a:lnTo>
                <a:lnTo>
                  <a:pt x="4475760" y="1822780"/>
                </a:lnTo>
                <a:lnTo>
                  <a:pt x="4354830" y="1892579"/>
                </a:lnTo>
                <a:close/>
                <a:moveTo>
                  <a:pt x="4348125" y="1896466"/>
                </a:moveTo>
                <a:lnTo>
                  <a:pt x="4233672" y="1962531"/>
                </a:lnTo>
                <a:lnTo>
                  <a:pt x="4122649" y="1898447"/>
                </a:lnTo>
                <a:lnTo>
                  <a:pt x="4237101" y="1832381"/>
                </a:lnTo>
                <a:lnTo>
                  <a:pt x="4348125" y="1896466"/>
                </a:lnTo>
                <a:close/>
                <a:moveTo>
                  <a:pt x="4116019" y="1894561"/>
                </a:moveTo>
                <a:lnTo>
                  <a:pt x="3991661" y="1822780"/>
                </a:lnTo>
                <a:lnTo>
                  <a:pt x="4106113" y="1756715"/>
                </a:lnTo>
                <a:lnTo>
                  <a:pt x="4230472" y="1828495"/>
                </a:lnTo>
                <a:lnTo>
                  <a:pt x="4116019" y="1894561"/>
                </a:lnTo>
                <a:close/>
                <a:moveTo>
                  <a:pt x="4109314" y="1898447"/>
                </a:moveTo>
                <a:lnTo>
                  <a:pt x="3988384" y="1968246"/>
                </a:lnTo>
                <a:lnTo>
                  <a:pt x="3864026" y="1896466"/>
                </a:lnTo>
                <a:lnTo>
                  <a:pt x="3984955" y="1826666"/>
                </a:lnTo>
                <a:lnTo>
                  <a:pt x="4109314" y="1898447"/>
                </a:lnTo>
                <a:close/>
                <a:moveTo>
                  <a:pt x="3857320" y="1892579"/>
                </a:moveTo>
                <a:lnTo>
                  <a:pt x="3746297" y="1828495"/>
                </a:lnTo>
                <a:lnTo>
                  <a:pt x="3867226" y="1758696"/>
                </a:lnTo>
                <a:lnTo>
                  <a:pt x="3978250" y="1822780"/>
                </a:lnTo>
                <a:lnTo>
                  <a:pt x="3857320" y="1892579"/>
                </a:lnTo>
                <a:close/>
                <a:moveTo>
                  <a:pt x="3850691" y="1896466"/>
                </a:moveTo>
                <a:lnTo>
                  <a:pt x="3736239" y="1962531"/>
                </a:lnTo>
                <a:lnTo>
                  <a:pt x="3625215" y="1898447"/>
                </a:lnTo>
                <a:lnTo>
                  <a:pt x="3739667" y="1832381"/>
                </a:lnTo>
                <a:lnTo>
                  <a:pt x="3850691" y="1896466"/>
                </a:lnTo>
                <a:close/>
                <a:moveTo>
                  <a:pt x="3618509" y="1894561"/>
                </a:moveTo>
                <a:lnTo>
                  <a:pt x="3494151" y="1822780"/>
                </a:lnTo>
                <a:lnTo>
                  <a:pt x="3608604" y="1756715"/>
                </a:lnTo>
                <a:lnTo>
                  <a:pt x="3732962" y="1828495"/>
                </a:lnTo>
                <a:lnTo>
                  <a:pt x="3618509" y="1894561"/>
                </a:lnTo>
                <a:close/>
                <a:moveTo>
                  <a:pt x="3611880" y="1898447"/>
                </a:moveTo>
                <a:lnTo>
                  <a:pt x="3490951" y="1968246"/>
                </a:lnTo>
                <a:lnTo>
                  <a:pt x="3366592" y="1896466"/>
                </a:lnTo>
                <a:lnTo>
                  <a:pt x="3487522" y="1826666"/>
                </a:lnTo>
                <a:lnTo>
                  <a:pt x="3611880" y="1898447"/>
                </a:lnTo>
                <a:close/>
                <a:moveTo>
                  <a:pt x="3359887" y="1892579"/>
                </a:moveTo>
                <a:lnTo>
                  <a:pt x="3248863" y="1828495"/>
                </a:lnTo>
                <a:lnTo>
                  <a:pt x="3369793" y="1758696"/>
                </a:lnTo>
                <a:lnTo>
                  <a:pt x="3480816" y="1822780"/>
                </a:lnTo>
                <a:lnTo>
                  <a:pt x="3359887" y="1892579"/>
                </a:lnTo>
                <a:close/>
                <a:moveTo>
                  <a:pt x="3353181" y="1896466"/>
                </a:moveTo>
                <a:lnTo>
                  <a:pt x="3238729" y="1962531"/>
                </a:lnTo>
                <a:lnTo>
                  <a:pt x="3127705" y="1898447"/>
                </a:lnTo>
                <a:lnTo>
                  <a:pt x="3242158" y="1832381"/>
                </a:lnTo>
                <a:lnTo>
                  <a:pt x="3353181" y="1896466"/>
                </a:lnTo>
                <a:close/>
                <a:moveTo>
                  <a:pt x="3121076" y="1894561"/>
                </a:moveTo>
                <a:lnTo>
                  <a:pt x="2996717" y="1822780"/>
                </a:lnTo>
                <a:lnTo>
                  <a:pt x="3111170" y="1756715"/>
                </a:lnTo>
                <a:lnTo>
                  <a:pt x="3235528" y="1828495"/>
                </a:lnTo>
                <a:lnTo>
                  <a:pt x="3121076" y="1894561"/>
                </a:lnTo>
                <a:close/>
                <a:moveTo>
                  <a:pt x="3114370" y="1898447"/>
                </a:moveTo>
                <a:lnTo>
                  <a:pt x="2993441" y="1968246"/>
                </a:lnTo>
                <a:lnTo>
                  <a:pt x="2869082" y="1896466"/>
                </a:lnTo>
                <a:lnTo>
                  <a:pt x="2990012" y="1826666"/>
                </a:lnTo>
                <a:lnTo>
                  <a:pt x="3114370" y="1898447"/>
                </a:lnTo>
                <a:close/>
                <a:moveTo>
                  <a:pt x="2862377" y="1892579"/>
                </a:moveTo>
                <a:lnTo>
                  <a:pt x="2751354" y="1828495"/>
                </a:lnTo>
                <a:lnTo>
                  <a:pt x="2872283" y="1758696"/>
                </a:lnTo>
                <a:lnTo>
                  <a:pt x="2983306" y="1822780"/>
                </a:lnTo>
                <a:lnTo>
                  <a:pt x="2862377" y="1892579"/>
                </a:lnTo>
                <a:close/>
                <a:moveTo>
                  <a:pt x="2855747" y="1896466"/>
                </a:moveTo>
                <a:lnTo>
                  <a:pt x="2741295" y="1962531"/>
                </a:lnTo>
                <a:lnTo>
                  <a:pt x="2630272" y="1898447"/>
                </a:lnTo>
                <a:lnTo>
                  <a:pt x="2744724" y="1832381"/>
                </a:lnTo>
                <a:lnTo>
                  <a:pt x="2855747" y="1896466"/>
                </a:lnTo>
                <a:close/>
                <a:moveTo>
                  <a:pt x="2623566" y="1894561"/>
                </a:moveTo>
                <a:lnTo>
                  <a:pt x="2499208" y="1822780"/>
                </a:lnTo>
                <a:lnTo>
                  <a:pt x="2613660" y="1756715"/>
                </a:lnTo>
                <a:lnTo>
                  <a:pt x="2738019" y="1828495"/>
                </a:lnTo>
                <a:lnTo>
                  <a:pt x="2623566" y="1894561"/>
                </a:lnTo>
                <a:close/>
                <a:moveTo>
                  <a:pt x="2616937" y="1898447"/>
                </a:moveTo>
                <a:lnTo>
                  <a:pt x="2496007" y="1968246"/>
                </a:lnTo>
                <a:lnTo>
                  <a:pt x="2371649" y="1896466"/>
                </a:lnTo>
                <a:lnTo>
                  <a:pt x="2492578" y="1826666"/>
                </a:lnTo>
                <a:lnTo>
                  <a:pt x="2616937" y="1898447"/>
                </a:lnTo>
                <a:close/>
                <a:moveTo>
                  <a:pt x="2364867" y="1892579"/>
                </a:moveTo>
                <a:lnTo>
                  <a:pt x="2253844" y="1828495"/>
                </a:lnTo>
                <a:lnTo>
                  <a:pt x="2374773" y="1758696"/>
                </a:lnTo>
                <a:lnTo>
                  <a:pt x="2485797" y="1822780"/>
                </a:lnTo>
                <a:lnTo>
                  <a:pt x="2364867" y="1892579"/>
                </a:lnTo>
                <a:close/>
                <a:moveTo>
                  <a:pt x="2358238" y="1896466"/>
                </a:moveTo>
                <a:lnTo>
                  <a:pt x="2243785" y="1962531"/>
                </a:lnTo>
                <a:lnTo>
                  <a:pt x="2132762" y="1898447"/>
                </a:lnTo>
                <a:lnTo>
                  <a:pt x="2247214" y="1832381"/>
                </a:lnTo>
                <a:lnTo>
                  <a:pt x="2358238" y="1896466"/>
                </a:lnTo>
                <a:close/>
                <a:moveTo>
                  <a:pt x="2126132" y="1894561"/>
                </a:moveTo>
                <a:lnTo>
                  <a:pt x="2001774" y="1822780"/>
                </a:lnTo>
                <a:lnTo>
                  <a:pt x="2116227" y="1756715"/>
                </a:lnTo>
                <a:lnTo>
                  <a:pt x="2240585" y="1828495"/>
                </a:lnTo>
                <a:lnTo>
                  <a:pt x="2126132" y="1894561"/>
                </a:lnTo>
                <a:close/>
                <a:moveTo>
                  <a:pt x="2119427" y="1898447"/>
                </a:moveTo>
                <a:lnTo>
                  <a:pt x="1998497" y="1968246"/>
                </a:lnTo>
                <a:lnTo>
                  <a:pt x="1874139" y="1896466"/>
                </a:lnTo>
                <a:lnTo>
                  <a:pt x="1995069" y="1826666"/>
                </a:lnTo>
                <a:lnTo>
                  <a:pt x="2119427" y="1898447"/>
                </a:lnTo>
                <a:close/>
                <a:moveTo>
                  <a:pt x="1867434" y="1892579"/>
                </a:moveTo>
                <a:lnTo>
                  <a:pt x="1756410" y="1828495"/>
                </a:lnTo>
                <a:lnTo>
                  <a:pt x="1877339" y="1758696"/>
                </a:lnTo>
                <a:lnTo>
                  <a:pt x="1988363" y="1822780"/>
                </a:lnTo>
                <a:lnTo>
                  <a:pt x="1867434" y="1892579"/>
                </a:lnTo>
                <a:close/>
                <a:moveTo>
                  <a:pt x="1860728" y="1896466"/>
                </a:moveTo>
                <a:lnTo>
                  <a:pt x="1746275" y="1962531"/>
                </a:lnTo>
                <a:lnTo>
                  <a:pt x="1635252" y="1898447"/>
                </a:lnTo>
                <a:lnTo>
                  <a:pt x="1749704" y="1832381"/>
                </a:lnTo>
                <a:lnTo>
                  <a:pt x="1860728" y="1896466"/>
                </a:lnTo>
                <a:close/>
                <a:moveTo>
                  <a:pt x="1628623" y="1894561"/>
                </a:moveTo>
                <a:lnTo>
                  <a:pt x="1504264" y="1822780"/>
                </a:lnTo>
                <a:lnTo>
                  <a:pt x="1618717" y="1756715"/>
                </a:lnTo>
                <a:lnTo>
                  <a:pt x="1743075" y="1828495"/>
                </a:lnTo>
                <a:lnTo>
                  <a:pt x="1628623" y="1894561"/>
                </a:lnTo>
                <a:close/>
                <a:moveTo>
                  <a:pt x="1739646" y="1966417"/>
                </a:moveTo>
                <a:lnTo>
                  <a:pt x="1618717" y="2036216"/>
                </a:lnTo>
                <a:lnTo>
                  <a:pt x="1507693" y="1972132"/>
                </a:lnTo>
                <a:lnTo>
                  <a:pt x="1628623" y="1902333"/>
                </a:lnTo>
                <a:lnTo>
                  <a:pt x="1739646" y="1966417"/>
                </a:lnTo>
                <a:close/>
                <a:moveTo>
                  <a:pt x="1743075" y="2115769"/>
                </a:moveTo>
                <a:lnTo>
                  <a:pt x="1628623" y="2181835"/>
                </a:lnTo>
                <a:lnTo>
                  <a:pt x="1504264" y="2110054"/>
                </a:lnTo>
                <a:lnTo>
                  <a:pt x="1618717" y="2043989"/>
                </a:lnTo>
                <a:lnTo>
                  <a:pt x="1743075" y="2115769"/>
                </a:lnTo>
                <a:close/>
                <a:moveTo>
                  <a:pt x="1739646" y="2253615"/>
                </a:moveTo>
                <a:lnTo>
                  <a:pt x="1618717" y="2323414"/>
                </a:lnTo>
                <a:lnTo>
                  <a:pt x="1507693" y="2259330"/>
                </a:lnTo>
                <a:lnTo>
                  <a:pt x="1628623" y="2189531"/>
                </a:lnTo>
                <a:lnTo>
                  <a:pt x="1739646" y="2253615"/>
                </a:lnTo>
                <a:close/>
                <a:moveTo>
                  <a:pt x="1743075" y="2402967"/>
                </a:moveTo>
                <a:lnTo>
                  <a:pt x="1628623" y="2469032"/>
                </a:lnTo>
                <a:lnTo>
                  <a:pt x="1504264" y="2397252"/>
                </a:lnTo>
                <a:lnTo>
                  <a:pt x="1618717" y="2331187"/>
                </a:lnTo>
                <a:lnTo>
                  <a:pt x="1743075" y="2402967"/>
                </a:lnTo>
                <a:close/>
                <a:moveTo>
                  <a:pt x="1739646" y="2540813"/>
                </a:moveTo>
                <a:lnTo>
                  <a:pt x="1618717" y="2610612"/>
                </a:lnTo>
                <a:lnTo>
                  <a:pt x="1507693" y="2546528"/>
                </a:lnTo>
                <a:lnTo>
                  <a:pt x="1628623" y="2476729"/>
                </a:lnTo>
                <a:lnTo>
                  <a:pt x="1739646" y="2540813"/>
                </a:lnTo>
                <a:close/>
                <a:moveTo>
                  <a:pt x="1743075" y="2690165"/>
                </a:moveTo>
                <a:lnTo>
                  <a:pt x="1628623" y="2756230"/>
                </a:lnTo>
                <a:lnTo>
                  <a:pt x="1504264" y="2684450"/>
                </a:lnTo>
                <a:lnTo>
                  <a:pt x="1618717" y="2618384"/>
                </a:lnTo>
                <a:lnTo>
                  <a:pt x="1743075" y="2690165"/>
                </a:lnTo>
                <a:close/>
                <a:moveTo>
                  <a:pt x="1739646" y="2828087"/>
                </a:moveTo>
                <a:lnTo>
                  <a:pt x="1618717" y="2897886"/>
                </a:lnTo>
                <a:lnTo>
                  <a:pt x="1507693" y="2833802"/>
                </a:lnTo>
                <a:lnTo>
                  <a:pt x="1628623" y="2764003"/>
                </a:lnTo>
                <a:lnTo>
                  <a:pt x="1739646" y="2828087"/>
                </a:lnTo>
                <a:close/>
                <a:moveTo>
                  <a:pt x="1743075" y="2977439"/>
                </a:moveTo>
                <a:lnTo>
                  <a:pt x="1628623" y="3043504"/>
                </a:lnTo>
                <a:lnTo>
                  <a:pt x="1504264" y="2971724"/>
                </a:lnTo>
                <a:lnTo>
                  <a:pt x="1618717" y="2905659"/>
                </a:lnTo>
                <a:lnTo>
                  <a:pt x="1743075" y="2977439"/>
                </a:lnTo>
                <a:close/>
                <a:moveTo>
                  <a:pt x="1739646" y="3115285"/>
                </a:moveTo>
                <a:lnTo>
                  <a:pt x="1618717" y="3185084"/>
                </a:lnTo>
                <a:lnTo>
                  <a:pt x="1507693" y="3121000"/>
                </a:lnTo>
                <a:lnTo>
                  <a:pt x="1628623" y="3051201"/>
                </a:lnTo>
                <a:lnTo>
                  <a:pt x="1739646" y="3115285"/>
                </a:lnTo>
                <a:close/>
                <a:moveTo>
                  <a:pt x="1743075" y="3264637"/>
                </a:moveTo>
                <a:lnTo>
                  <a:pt x="1628623" y="3330702"/>
                </a:lnTo>
                <a:lnTo>
                  <a:pt x="1504264" y="3258922"/>
                </a:lnTo>
                <a:lnTo>
                  <a:pt x="1618717" y="3192856"/>
                </a:lnTo>
                <a:lnTo>
                  <a:pt x="1743075" y="3264637"/>
                </a:lnTo>
                <a:close/>
                <a:moveTo>
                  <a:pt x="1739646" y="3402482"/>
                </a:moveTo>
                <a:lnTo>
                  <a:pt x="1618717" y="3472282"/>
                </a:lnTo>
                <a:lnTo>
                  <a:pt x="1507693" y="3408197"/>
                </a:lnTo>
                <a:lnTo>
                  <a:pt x="1628623" y="3338398"/>
                </a:lnTo>
                <a:lnTo>
                  <a:pt x="1739646" y="3402482"/>
                </a:lnTo>
                <a:close/>
                <a:moveTo>
                  <a:pt x="1743075" y="3551834"/>
                </a:moveTo>
                <a:lnTo>
                  <a:pt x="1628623" y="3617900"/>
                </a:lnTo>
                <a:lnTo>
                  <a:pt x="1504264" y="3546119"/>
                </a:lnTo>
                <a:lnTo>
                  <a:pt x="1618717" y="3480054"/>
                </a:lnTo>
                <a:lnTo>
                  <a:pt x="1743075" y="3551834"/>
                </a:lnTo>
                <a:close/>
                <a:moveTo>
                  <a:pt x="1739646" y="3689757"/>
                </a:moveTo>
                <a:lnTo>
                  <a:pt x="1618717" y="3759556"/>
                </a:lnTo>
                <a:lnTo>
                  <a:pt x="1507693" y="3695472"/>
                </a:lnTo>
                <a:lnTo>
                  <a:pt x="1628623" y="3625672"/>
                </a:lnTo>
                <a:lnTo>
                  <a:pt x="1739646" y="3689757"/>
                </a:lnTo>
                <a:close/>
                <a:moveTo>
                  <a:pt x="1743075" y="3839109"/>
                </a:moveTo>
                <a:lnTo>
                  <a:pt x="1628623" y="3905174"/>
                </a:lnTo>
                <a:lnTo>
                  <a:pt x="1504264" y="3833394"/>
                </a:lnTo>
                <a:lnTo>
                  <a:pt x="1618717" y="3767328"/>
                </a:lnTo>
                <a:lnTo>
                  <a:pt x="1743075" y="3839109"/>
                </a:lnTo>
                <a:close/>
                <a:moveTo>
                  <a:pt x="1739646" y="3976954"/>
                </a:moveTo>
                <a:lnTo>
                  <a:pt x="1618717" y="4046754"/>
                </a:lnTo>
                <a:lnTo>
                  <a:pt x="1507693" y="3982669"/>
                </a:lnTo>
                <a:lnTo>
                  <a:pt x="1628623" y="3912870"/>
                </a:lnTo>
                <a:lnTo>
                  <a:pt x="1739646" y="3976954"/>
                </a:lnTo>
                <a:close/>
                <a:moveTo>
                  <a:pt x="1743075" y="4126306"/>
                </a:moveTo>
                <a:lnTo>
                  <a:pt x="1628623" y="4192372"/>
                </a:lnTo>
                <a:lnTo>
                  <a:pt x="1504264" y="4120591"/>
                </a:lnTo>
                <a:lnTo>
                  <a:pt x="1618717" y="4054526"/>
                </a:lnTo>
                <a:lnTo>
                  <a:pt x="1743075" y="4126306"/>
                </a:lnTo>
                <a:close/>
                <a:moveTo>
                  <a:pt x="1739646" y="4264152"/>
                </a:moveTo>
                <a:lnTo>
                  <a:pt x="1618717" y="4333952"/>
                </a:lnTo>
                <a:lnTo>
                  <a:pt x="1507693" y="4269867"/>
                </a:lnTo>
                <a:lnTo>
                  <a:pt x="1628623" y="4200068"/>
                </a:lnTo>
                <a:lnTo>
                  <a:pt x="1739646" y="4264152"/>
                </a:lnTo>
                <a:close/>
                <a:moveTo>
                  <a:pt x="1743075" y="4413504"/>
                </a:moveTo>
                <a:lnTo>
                  <a:pt x="1628623" y="4479570"/>
                </a:lnTo>
                <a:lnTo>
                  <a:pt x="1504264" y="4407789"/>
                </a:lnTo>
                <a:lnTo>
                  <a:pt x="1618717" y="4341724"/>
                </a:lnTo>
                <a:lnTo>
                  <a:pt x="1743075" y="4413504"/>
                </a:lnTo>
                <a:close/>
                <a:moveTo>
                  <a:pt x="1739646" y="4551426"/>
                </a:moveTo>
                <a:lnTo>
                  <a:pt x="1618717" y="4621226"/>
                </a:lnTo>
                <a:lnTo>
                  <a:pt x="1507693" y="4557141"/>
                </a:lnTo>
                <a:lnTo>
                  <a:pt x="1628623" y="4487342"/>
                </a:lnTo>
                <a:lnTo>
                  <a:pt x="1739646" y="4551426"/>
                </a:lnTo>
                <a:close/>
                <a:moveTo>
                  <a:pt x="1743075" y="4700778"/>
                </a:moveTo>
                <a:lnTo>
                  <a:pt x="1628623" y="4766844"/>
                </a:lnTo>
                <a:lnTo>
                  <a:pt x="1504264" y="4695063"/>
                </a:lnTo>
                <a:lnTo>
                  <a:pt x="1618717" y="4628998"/>
                </a:lnTo>
                <a:lnTo>
                  <a:pt x="1743075" y="4700778"/>
                </a:lnTo>
                <a:close/>
                <a:moveTo>
                  <a:pt x="1739646" y="4838624"/>
                </a:moveTo>
                <a:lnTo>
                  <a:pt x="1618717" y="4908423"/>
                </a:lnTo>
                <a:lnTo>
                  <a:pt x="1507693" y="4844339"/>
                </a:lnTo>
                <a:lnTo>
                  <a:pt x="1628623" y="4774540"/>
                </a:lnTo>
                <a:lnTo>
                  <a:pt x="1739646" y="4838624"/>
                </a:lnTo>
                <a:close/>
                <a:moveTo>
                  <a:pt x="1743075" y="4987976"/>
                </a:moveTo>
                <a:lnTo>
                  <a:pt x="1628623" y="5054042"/>
                </a:lnTo>
                <a:lnTo>
                  <a:pt x="1504264" y="4982261"/>
                </a:lnTo>
                <a:lnTo>
                  <a:pt x="1618717" y="4916196"/>
                </a:lnTo>
                <a:lnTo>
                  <a:pt x="1743075" y="4987976"/>
                </a:lnTo>
                <a:close/>
                <a:moveTo>
                  <a:pt x="1749704" y="4991862"/>
                </a:moveTo>
                <a:lnTo>
                  <a:pt x="1860728" y="5055947"/>
                </a:lnTo>
                <a:lnTo>
                  <a:pt x="1746275" y="5122012"/>
                </a:lnTo>
                <a:lnTo>
                  <a:pt x="1635252" y="5057928"/>
                </a:lnTo>
                <a:lnTo>
                  <a:pt x="1749704" y="4991862"/>
                </a:lnTo>
                <a:close/>
                <a:moveTo>
                  <a:pt x="1756410" y="4987976"/>
                </a:moveTo>
                <a:lnTo>
                  <a:pt x="1877339" y="4918177"/>
                </a:lnTo>
                <a:lnTo>
                  <a:pt x="1988363" y="4982261"/>
                </a:lnTo>
                <a:lnTo>
                  <a:pt x="1867434" y="5052060"/>
                </a:lnTo>
                <a:lnTo>
                  <a:pt x="1756410" y="4987976"/>
                </a:lnTo>
                <a:close/>
                <a:moveTo>
                  <a:pt x="1995069" y="4986071"/>
                </a:moveTo>
                <a:lnTo>
                  <a:pt x="2119427" y="5057852"/>
                </a:lnTo>
                <a:lnTo>
                  <a:pt x="1998497" y="5127651"/>
                </a:lnTo>
                <a:lnTo>
                  <a:pt x="1874139" y="5055870"/>
                </a:lnTo>
                <a:lnTo>
                  <a:pt x="1995069" y="4986071"/>
                </a:lnTo>
                <a:close/>
                <a:moveTo>
                  <a:pt x="2001698" y="4982261"/>
                </a:moveTo>
                <a:lnTo>
                  <a:pt x="2116150" y="4916196"/>
                </a:lnTo>
                <a:lnTo>
                  <a:pt x="2240509" y="4987976"/>
                </a:lnTo>
                <a:lnTo>
                  <a:pt x="2126056" y="5054042"/>
                </a:lnTo>
                <a:lnTo>
                  <a:pt x="2001698" y="4982261"/>
                </a:lnTo>
                <a:close/>
                <a:moveTo>
                  <a:pt x="2247214" y="4991862"/>
                </a:moveTo>
                <a:lnTo>
                  <a:pt x="2358238" y="5055947"/>
                </a:lnTo>
                <a:lnTo>
                  <a:pt x="2243785" y="5122012"/>
                </a:lnTo>
                <a:lnTo>
                  <a:pt x="2132762" y="5057928"/>
                </a:lnTo>
                <a:lnTo>
                  <a:pt x="2247214" y="4991862"/>
                </a:lnTo>
                <a:close/>
                <a:moveTo>
                  <a:pt x="2253920" y="4987976"/>
                </a:moveTo>
                <a:lnTo>
                  <a:pt x="2374849" y="4918177"/>
                </a:lnTo>
                <a:lnTo>
                  <a:pt x="2485873" y="4982261"/>
                </a:lnTo>
                <a:lnTo>
                  <a:pt x="2364943" y="5052060"/>
                </a:lnTo>
                <a:lnTo>
                  <a:pt x="2253920" y="4987976"/>
                </a:lnTo>
                <a:close/>
                <a:moveTo>
                  <a:pt x="2492502" y="4986071"/>
                </a:moveTo>
                <a:lnTo>
                  <a:pt x="2616861" y="5057852"/>
                </a:lnTo>
                <a:lnTo>
                  <a:pt x="2495931" y="5127651"/>
                </a:lnTo>
                <a:lnTo>
                  <a:pt x="2371573" y="5055870"/>
                </a:lnTo>
                <a:lnTo>
                  <a:pt x="2492502" y="4986071"/>
                </a:lnTo>
                <a:close/>
                <a:moveTo>
                  <a:pt x="2499208" y="4982261"/>
                </a:moveTo>
                <a:lnTo>
                  <a:pt x="2613660" y="4916196"/>
                </a:lnTo>
                <a:lnTo>
                  <a:pt x="2738019" y="4987976"/>
                </a:lnTo>
                <a:lnTo>
                  <a:pt x="2623566" y="5054042"/>
                </a:lnTo>
                <a:lnTo>
                  <a:pt x="2499208" y="4982261"/>
                </a:lnTo>
                <a:close/>
                <a:moveTo>
                  <a:pt x="2744724" y="4991862"/>
                </a:moveTo>
                <a:lnTo>
                  <a:pt x="2855747" y="5055947"/>
                </a:lnTo>
                <a:lnTo>
                  <a:pt x="2741295" y="5122012"/>
                </a:lnTo>
                <a:lnTo>
                  <a:pt x="2630272" y="5057928"/>
                </a:lnTo>
                <a:lnTo>
                  <a:pt x="2744724" y="4991862"/>
                </a:lnTo>
                <a:close/>
                <a:moveTo>
                  <a:pt x="2751354" y="4987976"/>
                </a:moveTo>
                <a:lnTo>
                  <a:pt x="2872283" y="4918177"/>
                </a:lnTo>
                <a:lnTo>
                  <a:pt x="2983306" y="4982261"/>
                </a:lnTo>
                <a:lnTo>
                  <a:pt x="2862377" y="5052060"/>
                </a:lnTo>
                <a:lnTo>
                  <a:pt x="2751354" y="4987976"/>
                </a:lnTo>
                <a:close/>
                <a:moveTo>
                  <a:pt x="2990012" y="4986071"/>
                </a:moveTo>
                <a:lnTo>
                  <a:pt x="3114370" y="5057852"/>
                </a:lnTo>
                <a:lnTo>
                  <a:pt x="2993441" y="5127651"/>
                </a:lnTo>
                <a:lnTo>
                  <a:pt x="2869082" y="5055870"/>
                </a:lnTo>
                <a:lnTo>
                  <a:pt x="2990012" y="4986071"/>
                </a:lnTo>
                <a:close/>
                <a:moveTo>
                  <a:pt x="2996717" y="4982261"/>
                </a:moveTo>
                <a:lnTo>
                  <a:pt x="3111170" y="4916196"/>
                </a:lnTo>
                <a:lnTo>
                  <a:pt x="3235528" y="4987976"/>
                </a:lnTo>
                <a:lnTo>
                  <a:pt x="3121076" y="5054042"/>
                </a:lnTo>
                <a:lnTo>
                  <a:pt x="2996717" y="4982261"/>
                </a:lnTo>
                <a:close/>
                <a:moveTo>
                  <a:pt x="3242158" y="4991862"/>
                </a:moveTo>
                <a:lnTo>
                  <a:pt x="3353181" y="5055947"/>
                </a:lnTo>
                <a:lnTo>
                  <a:pt x="3238729" y="5122012"/>
                </a:lnTo>
                <a:lnTo>
                  <a:pt x="3127705" y="5057928"/>
                </a:lnTo>
                <a:lnTo>
                  <a:pt x="3242158" y="4991862"/>
                </a:lnTo>
                <a:close/>
                <a:moveTo>
                  <a:pt x="3248863" y="4987976"/>
                </a:moveTo>
                <a:lnTo>
                  <a:pt x="3369793" y="4918177"/>
                </a:lnTo>
                <a:lnTo>
                  <a:pt x="3480816" y="4982261"/>
                </a:lnTo>
                <a:lnTo>
                  <a:pt x="3359887" y="5052060"/>
                </a:lnTo>
                <a:lnTo>
                  <a:pt x="3248863" y="4987976"/>
                </a:lnTo>
                <a:close/>
                <a:moveTo>
                  <a:pt x="3487522" y="4986071"/>
                </a:moveTo>
                <a:lnTo>
                  <a:pt x="3611880" y="5057852"/>
                </a:lnTo>
                <a:lnTo>
                  <a:pt x="3490951" y="5127651"/>
                </a:lnTo>
                <a:lnTo>
                  <a:pt x="3366592" y="5055870"/>
                </a:lnTo>
                <a:lnTo>
                  <a:pt x="3487522" y="4986071"/>
                </a:lnTo>
                <a:close/>
                <a:moveTo>
                  <a:pt x="3494151" y="4982261"/>
                </a:moveTo>
                <a:lnTo>
                  <a:pt x="3608604" y="4916196"/>
                </a:lnTo>
                <a:lnTo>
                  <a:pt x="3732962" y="4987976"/>
                </a:lnTo>
                <a:lnTo>
                  <a:pt x="3618509" y="5054042"/>
                </a:lnTo>
                <a:lnTo>
                  <a:pt x="3494151" y="4982261"/>
                </a:lnTo>
                <a:close/>
                <a:moveTo>
                  <a:pt x="3739667" y="4991862"/>
                </a:moveTo>
                <a:lnTo>
                  <a:pt x="3850691" y="5055947"/>
                </a:lnTo>
                <a:lnTo>
                  <a:pt x="3736239" y="5122012"/>
                </a:lnTo>
                <a:lnTo>
                  <a:pt x="3625215" y="5057928"/>
                </a:lnTo>
                <a:lnTo>
                  <a:pt x="3739667" y="4991862"/>
                </a:lnTo>
                <a:close/>
                <a:moveTo>
                  <a:pt x="3746373" y="4987976"/>
                </a:moveTo>
                <a:lnTo>
                  <a:pt x="3867302" y="4918177"/>
                </a:lnTo>
                <a:lnTo>
                  <a:pt x="3978326" y="4982261"/>
                </a:lnTo>
                <a:lnTo>
                  <a:pt x="3857397" y="5052060"/>
                </a:lnTo>
                <a:lnTo>
                  <a:pt x="3746373" y="4987976"/>
                </a:lnTo>
                <a:close/>
                <a:moveTo>
                  <a:pt x="3984955" y="4986071"/>
                </a:moveTo>
                <a:lnTo>
                  <a:pt x="4109314" y="5057852"/>
                </a:lnTo>
                <a:lnTo>
                  <a:pt x="3988384" y="5127651"/>
                </a:lnTo>
                <a:lnTo>
                  <a:pt x="3864026" y="5055870"/>
                </a:lnTo>
                <a:lnTo>
                  <a:pt x="3984955" y="4986071"/>
                </a:lnTo>
                <a:close/>
                <a:moveTo>
                  <a:pt x="3991661" y="4982261"/>
                </a:moveTo>
                <a:lnTo>
                  <a:pt x="4106113" y="4916196"/>
                </a:lnTo>
                <a:lnTo>
                  <a:pt x="4230472" y="4987976"/>
                </a:lnTo>
                <a:lnTo>
                  <a:pt x="4116019" y="5054042"/>
                </a:lnTo>
                <a:lnTo>
                  <a:pt x="3991661" y="4982261"/>
                </a:lnTo>
                <a:close/>
                <a:moveTo>
                  <a:pt x="4237101" y="4991862"/>
                </a:moveTo>
                <a:lnTo>
                  <a:pt x="4348125" y="5055947"/>
                </a:lnTo>
                <a:lnTo>
                  <a:pt x="4233672" y="5122012"/>
                </a:lnTo>
                <a:lnTo>
                  <a:pt x="4122649" y="5057928"/>
                </a:lnTo>
                <a:lnTo>
                  <a:pt x="4237101" y="4991862"/>
                </a:lnTo>
                <a:close/>
                <a:moveTo>
                  <a:pt x="4243807" y="4987976"/>
                </a:moveTo>
                <a:lnTo>
                  <a:pt x="4364736" y="4918177"/>
                </a:lnTo>
                <a:lnTo>
                  <a:pt x="4475760" y="4982261"/>
                </a:lnTo>
                <a:lnTo>
                  <a:pt x="4354830" y="5052060"/>
                </a:lnTo>
                <a:lnTo>
                  <a:pt x="4243807" y="4987976"/>
                </a:lnTo>
                <a:close/>
                <a:moveTo>
                  <a:pt x="4482465" y="4986071"/>
                </a:moveTo>
                <a:lnTo>
                  <a:pt x="4606824" y="5057852"/>
                </a:lnTo>
                <a:lnTo>
                  <a:pt x="4485894" y="5127651"/>
                </a:lnTo>
                <a:lnTo>
                  <a:pt x="4361536" y="5055870"/>
                </a:lnTo>
                <a:lnTo>
                  <a:pt x="4482465" y="4986071"/>
                </a:lnTo>
                <a:close/>
                <a:moveTo>
                  <a:pt x="4489171" y="4982261"/>
                </a:moveTo>
                <a:lnTo>
                  <a:pt x="4603623" y="4916196"/>
                </a:lnTo>
                <a:lnTo>
                  <a:pt x="4727981" y="4987976"/>
                </a:lnTo>
                <a:lnTo>
                  <a:pt x="4613529" y="5054042"/>
                </a:lnTo>
                <a:lnTo>
                  <a:pt x="4489171" y="4982261"/>
                </a:lnTo>
                <a:close/>
                <a:moveTo>
                  <a:pt x="4734611" y="4991862"/>
                </a:moveTo>
                <a:lnTo>
                  <a:pt x="4845634" y="5055947"/>
                </a:lnTo>
                <a:lnTo>
                  <a:pt x="4731182" y="5122012"/>
                </a:lnTo>
                <a:lnTo>
                  <a:pt x="4620159" y="5057928"/>
                </a:lnTo>
                <a:lnTo>
                  <a:pt x="4734611" y="4991862"/>
                </a:lnTo>
                <a:close/>
                <a:moveTo>
                  <a:pt x="4741316" y="4987976"/>
                </a:moveTo>
                <a:lnTo>
                  <a:pt x="4862246" y="4918177"/>
                </a:lnTo>
                <a:lnTo>
                  <a:pt x="4973269" y="4982261"/>
                </a:lnTo>
                <a:lnTo>
                  <a:pt x="4852340" y="5052060"/>
                </a:lnTo>
                <a:lnTo>
                  <a:pt x="4741316" y="4987976"/>
                </a:lnTo>
                <a:close/>
                <a:moveTo>
                  <a:pt x="4979899" y="4986071"/>
                </a:moveTo>
                <a:lnTo>
                  <a:pt x="5104257" y="5057852"/>
                </a:lnTo>
                <a:lnTo>
                  <a:pt x="4983328" y="5127651"/>
                </a:lnTo>
                <a:lnTo>
                  <a:pt x="4858969" y="5055870"/>
                </a:lnTo>
                <a:lnTo>
                  <a:pt x="4979899" y="4986071"/>
                </a:lnTo>
                <a:close/>
                <a:moveTo>
                  <a:pt x="4986604" y="4982261"/>
                </a:moveTo>
                <a:lnTo>
                  <a:pt x="5101057" y="4916196"/>
                </a:lnTo>
                <a:lnTo>
                  <a:pt x="5225415" y="4987976"/>
                </a:lnTo>
                <a:lnTo>
                  <a:pt x="5110963" y="5054042"/>
                </a:lnTo>
                <a:lnTo>
                  <a:pt x="4986604" y="4982261"/>
                </a:lnTo>
                <a:close/>
                <a:moveTo>
                  <a:pt x="5232121" y="4991862"/>
                </a:moveTo>
                <a:lnTo>
                  <a:pt x="5343144" y="5055947"/>
                </a:lnTo>
                <a:lnTo>
                  <a:pt x="5228692" y="5122012"/>
                </a:lnTo>
                <a:lnTo>
                  <a:pt x="5117668" y="5057928"/>
                </a:lnTo>
                <a:lnTo>
                  <a:pt x="5232121" y="4991862"/>
                </a:lnTo>
                <a:close/>
                <a:moveTo>
                  <a:pt x="5107686" y="4912309"/>
                </a:moveTo>
                <a:lnTo>
                  <a:pt x="5228616" y="4842510"/>
                </a:lnTo>
                <a:lnTo>
                  <a:pt x="5352974" y="4914291"/>
                </a:lnTo>
                <a:lnTo>
                  <a:pt x="5232045" y="4984090"/>
                </a:lnTo>
                <a:lnTo>
                  <a:pt x="5107686" y="4912309"/>
                </a:lnTo>
                <a:close/>
                <a:moveTo>
                  <a:pt x="5117668" y="4770654"/>
                </a:moveTo>
                <a:lnTo>
                  <a:pt x="5232121" y="4704588"/>
                </a:lnTo>
                <a:lnTo>
                  <a:pt x="5343144" y="4768672"/>
                </a:lnTo>
                <a:lnTo>
                  <a:pt x="5228692" y="4834738"/>
                </a:lnTo>
                <a:lnTo>
                  <a:pt x="5117668" y="4770654"/>
                </a:lnTo>
                <a:close/>
                <a:moveTo>
                  <a:pt x="5107686" y="4625111"/>
                </a:moveTo>
                <a:lnTo>
                  <a:pt x="5228616" y="4555312"/>
                </a:lnTo>
                <a:lnTo>
                  <a:pt x="5352974" y="4627093"/>
                </a:lnTo>
                <a:lnTo>
                  <a:pt x="5232045" y="4696892"/>
                </a:lnTo>
                <a:lnTo>
                  <a:pt x="5107686" y="4625111"/>
                </a:lnTo>
                <a:close/>
                <a:moveTo>
                  <a:pt x="5117668" y="4483456"/>
                </a:moveTo>
                <a:lnTo>
                  <a:pt x="5232121" y="4417391"/>
                </a:lnTo>
                <a:lnTo>
                  <a:pt x="5343144" y="4481475"/>
                </a:lnTo>
                <a:lnTo>
                  <a:pt x="5228692" y="4547540"/>
                </a:lnTo>
                <a:lnTo>
                  <a:pt x="5117668" y="4483456"/>
                </a:lnTo>
                <a:close/>
                <a:moveTo>
                  <a:pt x="5107686" y="4337838"/>
                </a:moveTo>
                <a:lnTo>
                  <a:pt x="5228616" y="4268038"/>
                </a:lnTo>
                <a:lnTo>
                  <a:pt x="5352974" y="4339819"/>
                </a:lnTo>
                <a:lnTo>
                  <a:pt x="5232045" y="4409618"/>
                </a:lnTo>
                <a:lnTo>
                  <a:pt x="5107686" y="4337838"/>
                </a:lnTo>
                <a:close/>
                <a:moveTo>
                  <a:pt x="5117668" y="4196258"/>
                </a:moveTo>
                <a:lnTo>
                  <a:pt x="5232121" y="4130193"/>
                </a:lnTo>
                <a:lnTo>
                  <a:pt x="5343144" y="4194277"/>
                </a:lnTo>
                <a:lnTo>
                  <a:pt x="5228692" y="4260342"/>
                </a:lnTo>
                <a:lnTo>
                  <a:pt x="5117668" y="4196258"/>
                </a:lnTo>
                <a:close/>
                <a:moveTo>
                  <a:pt x="5107686" y="4050640"/>
                </a:moveTo>
                <a:lnTo>
                  <a:pt x="5228616" y="3980840"/>
                </a:lnTo>
                <a:lnTo>
                  <a:pt x="5352974" y="4052621"/>
                </a:lnTo>
                <a:lnTo>
                  <a:pt x="5232045" y="4122420"/>
                </a:lnTo>
                <a:lnTo>
                  <a:pt x="5107686" y="4050640"/>
                </a:lnTo>
                <a:close/>
                <a:moveTo>
                  <a:pt x="5117668" y="3908984"/>
                </a:moveTo>
                <a:lnTo>
                  <a:pt x="5232121" y="3842919"/>
                </a:lnTo>
                <a:lnTo>
                  <a:pt x="5343144" y="3907003"/>
                </a:lnTo>
                <a:lnTo>
                  <a:pt x="5228692" y="3973068"/>
                </a:lnTo>
                <a:lnTo>
                  <a:pt x="5117668" y="3908984"/>
                </a:lnTo>
                <a:close/>
                <a:moveTo>
                  <a:pt x="5107686" y="3763442"/>
                </a:moveTo>
                <a:lnTo>
                  <a:pt x="5228616" y="3693643"/>
                </a:lnTo>
                <a:lnTo>
                  <a:pt x="5352974" y="3765423"/>
                </a:lnTo>
                <a:lnTo>
                  <a:pt x="5232045" y="3835222"/>
                </a:lnTo>
                <a:lnTo>
                  <a:pt x="5107686" y="3763442"/>
                </a:lnTo>
                <a:close/>
                <a:moveTo>
                  <a:pt x="5117668" y="3621786"/>
                </a:moveTo>
                <a:lnTo>
                  <a:pt x="5232121" y="3555721"/>
                </a:lnTo>
                <a:lnTo>
                  <a:pt x="5343144" y="3619805"/>
                </a:lnTo>
                <a:lnTo>
                  <a:pt x="5228692" y="3685870"/>
                </a:lnTo>
                <a:lnTo>
                  <a:pt x="5117668" y="3621786"/>
                </a:lnTo>
                <a:close/>
                <a:moveTo>
                  <a:pt x="5107686" y="3476168"/>
                </a:moveTo>
                <a:lnTo>
                  <a:pt x="5228616" y="3406369"/>
                </a:lnTo>
                <a:lnTo>
                  <a:pt x="5352974" y="3478149"/>
                </a:lnTo>
                <a:lnTo>
                  <a:pt x="5232045" y="3547948"/>
                </a:lnTo>
                <a:lnTo>
                  <a:pt x="5107686" y="3476168"/>
                </a:lnTo>
                <a:close/>
                <a:moveTo>
                  <a:pt x="5117668" y="3334588"/>
                </a:moveTo>
                <a:lnTo>
                  <a:pt x="5232121" y="3268523"/>
                </a:lnTo>
                <a:lnTo>
                  <a:pt x="5343144" y="3332607"/>
                </a:lnTo>
                <a:lnTo>
                  <a:pt x="5228692" y="3398672"/>
                </a:lnTo>
                <a:lnTo>
                  <a:pt x="5117668" y="3334588"/>
                </a:lnTo>
                <a:close/>
                <a:moveTo>
                  <a:pt x="5107686" y="3188970"/>
                </a:moveTo>
                <a:lnTo>
                  <a:pt x="5228616" y="3119171"/>
                </a:lnTo>
                <a:lnTo>
                  <a:pt x="5352974" y="3190951"/>
                </a:lnTo>
                <a:lnTo>
                  <a:pt x="5232045" y="3260751"/>
                </a:lnTo>
                <a:lnTo>
                  <a:pt x="5107686" y="3188970"/>
                </a:lnTo>
                <a:close/>
                <a:moveTo>
                  <a:pt x="5117668" y="3047314"/>
                </a:moveTo>
                <a:lnTo>
                  <a:pt x="5232121" y="2981249"/>
                </a:lnTo>
                <a:lnTo>
                  <a:pt x="5343144" y="3045333"/>
                </a:lnTo>
                <a:lnTo>
                  <a:pt x="5228692" y="3111399"/>
                </a:lnTo>
                <a:lnTo>
                  <a:pt x="5117668" y="3047314"/>
                </a:lnTo>
                <a:close/>
                <a:moveTo>
                  <a:pt x="5107686" y="2901772"/>
                </a:moveTo>
                <a:lnTo>
                  <a:pt x="5228616" y="2831973"/>
                </a:lnTo>
                <a:lnTo>
                  <a:pt x="5352974" y="2903754"/>
                </a:lnTo>
                <a:lnTo>
                  <a:pt x="5232045" y="2973553"/>
                </a:lnTo>
                <a:lnTo>
                  <a:pt x="5107686" y="2901772"/>
                </a:lnTo>
                <a:close/>
                <a:moveTo>
                  <a:pt x="5117668" y="2760117"/>
                </a:moveTo>
                <a:lnTo>
                  <a:pt x="5232121" y="2694051"/>
                </a:lnTo>
                <a:lnTo>
                  <a:pt x="5343144" y="2758135"/>
                </a:lnTo>
                <a:lnTo>
                  <a:pt x="5228692" y="2824201"/>
                </a:lnTo>
                <a:lnTo>
                  <a:pt x="5117668" y="2760117"/>
                </a:lnTo>
                <a:close/>
                <a:moveTo>
                  <a:pt x="5107686" y="2614498"/>
                </a:moveTo>
                <a:lnTo>
                  <a:pt x="5228616" y="2544699"/>
                </a:lnTo>
                <a:lnTo>
                  <a:pt x="5352974" y="2616479"/>
                </a:lnTo>
                <a:lnTo>
                  <a:pt x="5232045" y="2686279"/>
                </a:lnTo>
                <a:lnTo>
                  <a:pt x="5107686" y="2614498"/>
                </a:lnTo>
                <a:close/>
                <a:moveTo>
                  <a:pt x="5117668" y="2472919"/>
                </a:moveTo>
                <a:lnTo>
                  <a:pt x="5232121" y="2406853"/>
                </a:lnTo>
                <a:lnTo>
                  <a:pt x="5343144" y="2470937"/>
                </a:lnTo>
                <a:lnTo>
                  <a:pt x="5228692" y="2537003"/>
                </a:lnTo>
                <a:lnTo>
                  <a:pt x="5117668" y="2472919"/>
                </a:lnTo>
                <a:close/>
                <a:moveTo>
                  <a:pt x="5107686" y="2327301"/>
                </a:moveTo>
                <a:lnTo>
                  <a:pt x="5228616" y="2257501"/>
                </a:lnTo>
                <a:lnTo>
                  <a:pt x="5352974" y="2329282"/>
                </a:lnTo>
                <a:lnTo>
                  <a:pt x="5232045" y="2399081"/>
                </a:lnTo>
                <a:lnTo>
                  <a:pt x="5107686" y="2327301"/>
                </a:lnTo>
                <a:close/>
                <a:moveTo>
                  <a:pt x="5117668" y="2185645"/>
                </a:moveTo>
                <a:lnTo>
                  <a:pt x="5232121" y="2119579"/>
                </a:lnTo>
                <a:lnTo>
                  <a:pt x="5343144" y="2183664"/>
                </a:lnTo>
                <a:lnTo>
                  <a:pt x="5228692" y="2249729"/>
                </a:lnTo>
                <a:lnTo>
                  <a:pt x="5117668" y="2185645"/>
                </a:lnTo>
                <a:close/>
                <a:moveTo>
                  <a:pt x="5107686" y="2040103"/>
                </a:moveTo>
                <a:lnTo>
                  <a:pt x="5228616" y="1970304"/>
                </a:lnTo>
                <a:lnTo>
                  <a:pt x="5352974" y="2042084"/>
                </a:lnTo>
                <a:lnTo>
                  <a:pt x="5232045" y="2111883"/>
                </a:lnTo>
                <a:lnTo>
                  <a:pt x="5107686" y="2040103"/>
                </a:lnTo>
                <a:close/>
                <a:moveTo>
                  <a:pt x="5117668" y="1898447"/>
                </a:moveTo>
                <a:lnTo>
                  <a:pt x="5232121" y="1832381"/>
                </a:lnTo>
                <a:lnTo>
                  <a:pt x="5343144" y="1896466"/>
                </a:lnTo>
                <a:lnTo>
                  <a:pt x="5228692" y="1962531"/>
                </a:lnTo>
                <a:lnTo>
                  <a:pt x="5117668" y="1898447"/>
                </a:lnTo>
                <a:close/>
                <a:moveTo>
                  <a:pt x="5107686" y="1752829"/>
                </a:moveTo>
                <a:lnTo>
                  <a:pt x="5228616" y="1683029"/>
                </a:lnTo>
                <a:lnTo>
                  <a:pt x="5352974" y="1754810"/>
                </a:lnTo>
                <a:lnTo>
                  <a:pt x="5232045" y="1824609"/>
                </a:lnTo>
                <a:lnTo>
                  <a:pt x="5107686" y="1752829"/>
                </a:lnTo>
                <a:close/>
                <a:moveTo>
                  <a:pt x="5101057" y="1749019"/>
                </a:moveTo>
                <a:lnTo>
                  <a:pt x="4990033" y="1684934"/>
                </a:lnTo>
                <a:lnTo>
                  <a:pt x="5110963" y="1615135"/>
                </a:lnTo>
                <a:lnTo>
                  <a:pt x="5221986" y="1679219"/>
                </a:lnTo>
                <a:lnTo>
                  <a:pt x="5101057" y="1749019"/>
                </a:lnTo>
                <a:close/>
                <a:moveTo>
                  <a:pt x="5094351" y="1752829"/>
                </a:moveTo>
                <a:lnTo>
                  <a:pt x="4979899" y="1818894"/>
                </a:lnTo>
                <a:lnTo>
                  <a:pt x="4868876" y="1754810"/>
                </a:lnTo>
                <a:lnTo>
                  <a:pt x="4983328" y="1688744"/>
                </a:lnTo>
                <a:lnTo>
                  <a:pt x="5094351" y="1752829"/>
                </a:lnTo>
                <a:close/>
                <a:moveTo>
                  <a:pt x="4862246" y="1751000"/>
                </a:moveTo>
                <a:lnTo>
                  <a:pt x="4737888" y="1679219"/>
                </a:lnTo>
                <a:lnTo>
                  <a:pt x="4852340" y="1613154"/>
                </a:lnTo>
                <a:lnTo>
                  <a:pt x="4976698" y="1684934"/>
                </a:lnTo>
                <a:lnTo>
                  <a:pt x="4862246" y="1751000"/>
                </a:lnTo>
                <a:close/>
                <a:moveTo>
                  <a:pt x="4855541" y="1754810"/>
                </a:moveTo>
                <a:lnTo>
                  <a:pt x="4734611" y="1824609"/>
                </a:lnTo>
                <a:lnTo>
                  <a:pt x="4610253" y="1752829"/>
                </a:lnTo>
                <a:lnTo>
                  <a:pt x="4731182" y="1683029"/>
                </a:lnTo>
                <a:lnTo>
                  <a:pt x="4855541" y="1754810"/>
                </a:lnTo>
                <a:close/>
                <a:moveTo>
                  <a:pt x="4603547" y="1749019"/>
                </a:moveTo>
                <a:lnTo>
                  <a:pt x="4492524" y="1684934"/>
                </a:lnTo>
                <a:lnTo>
                  <a:pt x="4613453" y="1615135"/>
                </a:lnTo>
                <a:lnTo>
                  <a:pt x="4724477" y="1679219"/>
                </a:lnTo>
                <a:lnTo>
                  <a:pt x="4603547" y="1749019"/>
                </a:lnTo>
                <a:close/>
                <a:moveTo>
                  <a:pt x="4596842" y="1752829"/>
                </a:moveTo>
                <a:lnTo>
                  <a:pt x="4482389" y="1818894"/>
                </a:lnTo>
                <a:lnTo>
                  <a:pt x="4371366" y="1754810"/>
                </a:lnTo>
                <a:lnTo>
                  <a:pt x="4485818" y="1688744"/>
                </a:lnTo>
                <a:lnTo>
                  <a:pt x="4596842" y="1752829"/>
                </a:lnTo>
                <a:close/>
                <a:moveTo>
                  <a:pt x="4364736" y="1751000"/>
                </a:moveTo>
                <a:lnTo>
                  <a:pt x="4240378" y="1679219"/>
                </a:lnTo>
                <a:lnTo>
                  <a:pt x="4354830" y="1613154"/>
                </a:lnTo>
                <a:lnTo>
                  <a:pt x="4479189" y="1684934"/>
                </a:lnTo>
                <a:lnTo>
                  <a:pt x="4364736" y="1751000"/>
                </a:lnTo>
                <a:close/>
                <a:moveTo>
                  <a:pt x="4358107" y="1754810"/>
                </a:moveTo>
                <a:lnTo>
                  <a:pt x="4237177" y="1824609"/>
                </a:lnTo>
                <a:lnTo>
                  <a:pt x="4112819" y="1752829"/>
                </a:lnTo>
                <a:lnTo>
                  <a:pt x="4233748" y="1683029"/>
                </a:lnTo>
                <a:lnTo>
                  <a:pt x="4358107" y="1754810"/>
                </a:lnTo>
                <a:close/>
                <a:moveTo>
                  <a:pt x="4106113" y="1749019"/>
                </a:moveTo>
                <a:lnTo>
                  <a:pt x="3995090" y="1684934"/>
                </a:lnTo>
                <a:lnTo>
                  <a:pt x="4116019" y="1615135"/>
                </a:lnTo>
                <a:lnTo>
                  <a:pt x="4227043" y="1679219"/>
                </a:lnTo>
                <a:lnTo>
                  <a:pt x="4106113" y="1749019"/>
                </a:lnTo>
                <a:close/>
                <a:moveTo>
                  <a:pt x="4099408" y="1752829"/>
                </a:moveTo>
                <a:lnTo>
                  <a:pt x="3984955" y="1818894"/>
                </a:lnTo>
                <a:lnTo>
                  <a:pt x="3873932" y="1754810"/>
                </a:lnTo>
                <a:lnTo>
                  <a:pt x="3988384" y="1688744"/>
                </a:lnTo>
                <a:lnTo>
                  <a:pt x="4099408" y="1752829"/>
                </a:lnTo>
                <a:close/>
                <a:moveTo>
                  <a:pt x="3867302" y="1751000"/>
                </a:moveTo>
                <a:lnTo>
                  <a:pt x="3742944" y="1679219"/>
                </a:lnTo>
                <a:lnTo>
                  <a:pt x="3857397" y="1613154"/>
                </a:lnTo>
                <a:lnTo>
                  <a:pt x="3981755" y="1684934"/>
                </a:lnTo>
                <a:lnTo>
                  <a:pt x="3867302" y="1751000"/>
                </a:lnTo>
                <a:close/>
                <a:moveTo>
                  <a:pt x="3860597" y="1754810"/>
                </a:moveTo>
                <a:lnTo>
                  <a:pt x="3739667" y="1824609"/>
                </a:lnTo>
                <a:lnTo>
                  <a:pt x="3615309" y="1752829"/>
                </a:lnTo>
                <a:lnTo>
                  <a:pt x="3736239" y="1683029"/>
                </a:lnTo>
                <a:lnTo>
                  <a:pt x="3860597" y="1754810"/>
                </a:lnTo>
                <a:close/>
                <a:moveTo>
                  <a:pt x="3608604" y="1749019"/>
                </a:moveTo>
                <a:lnTo>
                  <a:pt x="3497580" y="1684934"/>
                </a:lnTo>
                <a:lnTo>
                  <a:pt x="3618509" y="1615135"/>
                </a:lnTo>
                <a:lnTo>
                  <a:pt x="3729533" y="1679219"/>
                </a:lnTo>
                <a:lnTo>
                  <a:pt x="3608604" y="1749019"/>
                </a:lnTo>
                <a:close/>
                <a:moveTo>
                  <a:pt x="3601898" y="1752829"/>
                </a:moveTo>
                <a:lnTo>
                  <a:pt x="3487446" y="1818894"/>
                </a:lnTo>
                <a:lnTo>
                  <a:pt x="3376422" y="1754810"/>
                </a:lnTo>
                <a:lnTo>
                  <a:pt x="3490874" y="1688744"/>
                </a:lnTo>
                <a:lnTo>
                  <a:pt x="3601898" y="1752829"/>
                </a:lnTo>
                <a:close/>
                <a:moveTo>
                  <a:pt x="3369793" y="1751000"/>
                </a:moveTo>
                <a:lnTo>
                  <a:pt x="3245434" y="1679219"/>
                </a:lnTo>
                <a:lnTo>
                  <a:pt x="3359887" y="1613154"/>
                </a:lnTo>
                <a:lnTo>
                  <a:pt x="3484245" y="1684934"/>
                </a:lnTo>
                <a:lnTo>
                  <a:pt x="3369793" y="1751000"/>
                </a:lnTo>
                <a:close/>
                <a:moveTo>
                  <a:pt x="3363087" y="1754810"/>
                </a:moveTo>
                <a:lnTo>
                  <a:pt x="3242158" y="1824609"/>
                </a:lnTo>
                <a:lnTo>
                  <a:pt x="3117799" y="1752829"/>
                </a:lnTo>
                <a:lnTo>
                  <a:pt x="3238729" y="1683029"/>
                </a:lnTo>
                <a:lnTo>
                  <a:pt x="3363087" y="1754810"/>
                </a:lnTo>
                <a:close/>
                <a:moveTo>
                  <a:pt x="3111094" y="1749019"/>
                </a:moveTo>
                <a:lnTo>
                  <a:pt x="3000070" y="1684934"/>
                </a:lnTo>
                <a:lnTo>
                  <a:pt x="3121000" y="1615135"/>
                </a:lnTo>
                <a:lnTo>
                  <a:pt x="3232023" y="1679219"/>
                </a:lnTo>
                <a:lnTo>
                  <a:pt x="3111094" y="1749019"/>
                </a:lnTo>
                <a:close/>
                <a:moveTo>
                  <a:pt x="3104464" y="1752829"/>
                </a:moveTo>
                <a:lnTo>
                  <a:pt x="2990012" y="1818894"/>
                </a:lnTo>
                <a:lnTo>
                  <a:pt x="2878989" y="1754810"/>
                </a:lnTo>
                <a:lnTo>
                  <a:pt x="2993441" y="1688744"/>
                </a:lnTo>
                <a:lnTo>
                  <a:pt x="3104464" y="1752829"/>
                </a:lnTo>
                <a:close/>
                <a:moveTo>
                  <a:pt x="2872359" y="1751000"/>
                </a:moveTo>
                <a:lnTo>
                  <a:pt x="2748001" y="1679219"/>
                </a:lnTo>
                <a:lnTo>
                  <a:pt x="2862453" y="1613154"/>
                </a:lnTo>
                <a:lnTo>
                  <a:pt x="2986812" y="1684934"/>
                </a:lnTo>
                <a:lnTo>
                  <a:pt x="2872359" y="1751000"/>
                </a:lnTo>
                <a:close/>
                <a:moveTo>
                  <a:pt x="2865654" y="1754810"/>
                </a:moveTo>
                <a:lnTo>
                  <a:pt x="2744724" y="1824609"/>
                </a:lnTo>
                <a:lnTo>
                  <a:pt x="2620366" y="1752829"/>
                </a:lnTo>
                <a:lnTo>
                  <a:pt x="2741295" y="1683029"/>
                </a:lnTo>
                <a:lnTo>
                  <a:pt x="2865654" y="1754810"/>
                </a:lnTo>
                <a:close/>
                <a:moveTo>
                  <a:pt x="2613660" y="1749019"/>
                </a:moveTo>
                <a:lnTo>
                  <a:pt x="2502637" y="1684934"/>
                </a:lnTo>
                <a:lnTo>
                  <a:pt x="2623566" y="1615135"/>
                </a:lnTo>
                <a:lnTo>
                  <a:pt x="2734589" y="1679219"/>
                </a:lnTo>
                <a:lnTo>
                  <a:pt x="2613660" y="1749019"/>
                </a:lnTo>
                <a:close/>
                <a:moveTo>
                  <a:pt x="2606954" y="1752829"/>
                </a:moveTo>
                <a:lnTo>
                  <a:pt x="2492502" y="1818894"/>
                </a:lnTo>
                <a:lnTo>
                  <a:pt x="2381479" y="1754810"/>
                </a:lnTo>
                <a:lnTo>
                  <a:pt x="2495931" y="1688744"/>
                </a:lnTo>
                <a:lnTo>
                  <a:pt x="2606954" y="1752829"/>
                </a:lnTo>
                <a:close/>
                <a:moveTo>
                  <a:pt x="2374849" y="1751000"/>
                </a:moveTo>
                <a:lnTo>
                  <a:pt x="2250491" y="1679219"/>
                </a:lnTo>
                <a:lnTo>
                  <a:pt x="2364943" y="1613154"/>
                </a:lnTo>
                <a:lnTo>
                  <a:pt x="2489302" y="1684934"/>
                </a:lnTo>
                <a:lnTo>
                  <a:pt x="2374849" y="1751000"/>
                </a:lnTo>
                <a:close/>
                <a:moveTo>
                  <a:pt x="2368144" y="1754810"/>
                </a:moveTo>
                <a:lnTo>
                  <a:pt x="2247214" y="1824609"/>
                </a:lnTo>
                <a:lnTo>
                  <a:pt x="2122856" y="1752829"/>
                </a:lnTo>
                <a:lnTo>
                  <a:pt x="2243785" y="1683029"/>
                </a:lnTo>
                <a:lnTo>
                  <a:pt x="2368144" y="1754810"/>
                </a:lnTo>
                <a:close/>
                <a:moveTo>
                  <a:pt x="2116150" y="1749019"/>
                </a:moveTo>
                <a:lnTo>
                  <a:pt x="2005127" y="1684934"/>
                </a:lnTo>
                <a:lnTo>
                  <a:pt x="2126056" y="1615135"/>
                </a:lnTo>
                <a:lnTo>
                  <a:pt x="2237080" y="1679219"/>
                </a:lnTo>
                <a:lnTo>
                  <a:pt x="2116150" y="1749019"/>
                </a:lnTo>
                <a:close/>
                <a:moveTo>
                  <a:pt x="2109521" y="1752829"/>
                </a:moveTo>
                <a:lnTo>
                  <a:pt x="1995069" y="1818894"/>
                </a:lnTo>
                <a:lnTo>
                  <a:pt x="1884045" y="1754810"/>
                </a:lnTo>
                <a:lnTo>
                  <a:pt x="1998497" y="1688744"/>
                </a:lnTo>
                <a:lnTo>
                  <a:pt x="2109521" y="1752829"/>
                </a:lnTo>
                <a:close/>
                <a:moveTo>
                  <a:pt x="1877339" y="1751000"/>
                </a:moveTo>
                <a:lnTo>
                  <a:pt x="1752981" y="1679219"/>
                </a:lnTo>
                <a:lnTo>
                  <a:pt x="1867434" y="1613154"/>
                </a:lnTo>
                <a:lnTo>
                  <a:pt x="1991792" y="1684934"/>
                </a:lnTo>
                <a:lnTo>
                  <a:pt x="1877339" y="1751000"/>
                </a:lnTo>
                <a:close/>
                <a:moveTo>
                  <a:pt x="1870710" y="1754810"/>
                </a:moveTo>
                <a:lnTo>
                  <a:pt x="1749781" y="1824609"/>
                </a:lnTo>
                <a:lnTo>
                  <a:pt x="1625422" y="1752829"/>
                </a:lnTo>
                <a:lnTo>
                  <a:pt x="1746352" y="1683029"/>
                </a:lnTo>
                <a:lnTo>
                  <a:pt x="1870710" y="1754810"/>
                </a:lnTo>
                <a:close/>
                <a:moveTo>
                  <a:pt x="1618717" y="1749019"/>
                </a:moveTo>
                <a:lnTo>
                  <a:pt x="1507693" y="1684934"/>
                </a:lnTo>
                <a:lnTo>
                  <a:pt x="1628623" y="1615135"/>
                </a:lnTo>
                <a:lnTo>
                  <a:pt x="1739646" y="1679219"/>
                </a:lnTo>
                <a:lnTo>
                  <a:pt x="1618717" y="1749019"/>
                </a:lnTo>
                <a:close/>
                <a:moveTo>
                  <a:pt x="1612011" y="1752829"/>
                </a:moveTo>
                <a:lnTo>
                  <a:pt x="1497559" y="1818894"/>
                </a:lnTo>
                <a:lnTo>
                  <a:pt x="1386535" y="1754810"/>
                </a:lnTo>
                <a:lnTo>
                  <a:pt x="1500988" y="1688744"/>
                </a:lnTo>
                <a:lnTo>
                  <a:pt x="1612011" y="1752829"/>
                </a:lnTo>
                <a:close/>
                <a:moveTo>
                  <a:pt x="1621917" y="1898447"/>
                </a:moveTo>
                <a:lnTo>
                  <a:pt x="1500988" y="1968246"/>
                </a:lnTo>
                <a:lnTo>
                  <a:pt x="1376629" y="1896466"/>
                </a:lnTo>
                <a:lnTo>
                  <a:pt x="1497559" y="1826666"/>
                </a:lnTo>
                <a:lnTo>
                  <a:pt x="1621917" y="1898447"/>
                </a:lnTo>
                <a:close/>
                <a:moveTo>
                  <a:pt x="1612011" y="2040103"/>
                </a:moveTo>
                <a:lnTo>
                  <a:pt x="1497559" y="2106168"/>
                </a:lnTo>
                <a:lnTo>
                  <a:pt x="1386535" y="2042084"/>
                </a:lnTo>
                <a:lnTo>
                  <a:pt x="1500988" y="1976019"/>
                </a:lnTo>
                <a:lnTo>
                  <a:pt x="1612011" y="2040103"/>
                </a:lnTo>
                <a:close/>
                <a:moveTo>
                  <a:pt x="1621917" y="2185645"/>
                </a:moveTo>
                <a:lnTo>
                  <a:pt x="1500988" y="2255444"/>
                </a:lnTo>
                <a:lnTo>
                  <a:pt x="1376629" y="2183664"/>
                </a:lnTo>
                <a:lnTo>
                  <a:pt x="1497559" y="2113864"/>
                </a:lnTo>
                <a:lnTo>
                  <a:pt x="1621917" y="2185645"/>
                </a:lnTo>
                <a:close/>
                <a:moveTo>
                  <a:pt x="1612011" y="2327301"/>
                </a:moveTo>
                <a:lnTo>
                  <a:pt x="1497559" y="2393366"/>
                </a:lnTo>
                <a:lnTo>
                  <a:pt x="1386535" y="2329282"/>
                </a:lnTo>
                <a:lnTo>
                  <a:pt x="1500988" y="2263216"/>
                </a:lnTo>
                <a:lnTo>
                  <a:pt x="1612011" y="2327301"/>
                </a:lnTo>
                <a:close/>
                <a:moveTo>
                  <a:pt x="1621917" y="2472919"/>
                </a:moveTo>
                <a:lnTo>
                  <a:pt x="1500988" y="2542718"/>
                </a:lnTo>
                <a:lnTo>
                  <a:pt x="1376629" y="2470937"/>
                </a:lnTo>
                <a:lnTo>
                  <a:pt x="1497559" y="2401138"/>
                </a:lnTo>
                <a:lnTo>
                  <a:pt x="1621917" y="2472919"/>
                </a:lnTo>
                <a:close/>
                <a:moveTo>
                  <a:pt x="1612011" y="2614498"/>
                </a:moveTo>
                <a:lnTo>
                  <a:pt x="1497559" y="2680564"/>
                </a:lnTo>
                <a:lnTo>
                  <a:pt x="1386535" y="2616479"/>
                </a:lnTo>
                <a:lnTo>
                  <a:pt x="1500988" y="2550414"/>
                </a:lnTo>
                <a:lnTo>
                  <a:pt x="1612011" y="2614498"/>
                </a:lnTo>
                <a:close/>
                <a:moveTo>
                  <a:pt x="1621917" y="2760117"/>
                </a:moveTo>
                <a:lnTo>
                  <a:pt x="1500988" y="2829916"/>
                </a:lnTo>
                <a:lnTo>
                  <a:pt x="1376629" y="2758135"/>
                </a:lnTo>
                <a:lnTo>
                  <a:pt x="1497559" y="2688336"/>
                </a:lnTo>
                <a:lnTo>
                  <a:pt x="1621917" y="2760117"/>
                </a:lnTo>
                <a:close/>
                <a:moveTo>
                  <a:pt x="1612011" y="2901772"/>
                </a:moveTo>
                <a:lnTo>
                  <a:pt x="1497559" y="2967838"/>
                </a:lnTo>
                <a:lnTo>
                  <a:pt x="1386535" y="2903754"/>
                </a:lnTo>
                <a:lnTo>
                  <a:pt x="1500988" y="2837688"/>
                </a:lnTo>
                <a:lnTo>
                  <a:pt x="1612011" y="2901772"/>
                </a:lnTo>
                <a:close/>
                <a:moveTo>
                  <a:pt x="1621917" y="3047314"/>
                </a:moveTo>
                <a:lnTo>
                  <a:pt x="1500988" y="3117114"/>
                </a:lnTo>
                <a:lnTo>
                  <a:pt x="1376629" y="3045257"/>
                </a:lnTo>
                <a:lnTo>
                  <a:pt x="1497559" y="2975458"/>
                </a:lnTo>
                <a:lnTo>
                  <a:pt x="1621917" y="3047314"/>
                </a:lnTo>
                <a:close/>
                <a:moveTo>
                  <a:pt x="1612011" y="3188970"/>
                </a:moveTo>
                <a:lnTo>
                  <a:pt x="1497559" y="3255036"/>
                </a:lnTo>
                <a:lnTo>
                  <a:pt x="1386535" y="3190951"/>
                </a:lnTo>
                <a:lnTo>
                  <a:pt x="1500988" y="3124886"/>
                </a:lnTo>
                <a:lnTo>
                  <a:pt x="1612011" y="3188970"/>
                </a:lnTo>
                <a:close/>
                <a:moveTo>
                  <a:pt x="1621917" y="3334588"/>
                </a:moveTo>
                <a:lnTo>
                  <a:pt x="1500988" y="3404387"/>
                </a:lnTo>
                <a:lnTo>
                  <a:pt x="1376629" y="3332607"/>
                </a:lnTo>
                <a:lnTo>
                  <a:pt x="1497559" y="3262808"/>
                </a:lnTo>
                <a:lnTo>
                  <a:pt x="1621917" y="3334588"/>
                </a:lnTo>
                <a:close/>
                <a:moveTo>
                  <a:pt x="1612011" y="3476168"/>
                </a:moveTo>
                <a:lnTo>
                  <a:pt x="1497559" y="3542233"/>
                </a:lnTo>
                <a:lnTo>
                  <a:pt x="1386535" y="3478149"/>
                </a:lnTo>
                <a:lnTo>
                  <a:pt x="1500988" y="3412084"/>
                </a:lnTo>
                <a:lnTo>
                  <a:pt x="1612011" y="3476168"/>
                </a:lnTo>
                <a:close/>
                <a:moveTo>
                  <a:pt x="1621917" y="3621786"/>
                </a:moveTo>
                <a:lnTo>
                  <a:pt x="1500988" y="3691585"/>
                </a:lnTo>
                <a:lnTo>
                  <a:pt x="1376629" y="3619805"/>
                </a:lnTo>
                <a:lnTo>
                  <a:pt x="1497559" y="3550006"/>
                </a:lnTo>
                <a:lnTo>
                  <a:pt x="1621917" y="3621786"/>
                </a:lnTo>
                <a:close/>
                <a:moveTo>
                  <a:pt x="1612011" y="3763442"/>
                </a:moveTo>
                <a:lnTo>
                  <a:pt x="1497559" y="3829507"/>
                </a:lnTo>
                <a:lnTo>
                  <a:pt x="1386535" y="3765423"/>
                </a:lnTo>
                <a:lnTo>
                  <a:pt x="1500988" y="3699358"/>
                </a:lnTo>
                <a:lnTo>
                  <a:pt x="1612011" y="3763442"/>
                </a:lnTo>
                <a:close/>
                <a:moveTo>
                  <a:pt x="1621917" y="3908984"/>
                </a:moveTo>
                <a:lnTo>
                  <a:pt x="1500988" y="3978783"/>
                </a:lnTo>
                <a:lnTo>
                  <a:pt x="1376629" y="3907003"/>
                </a:lnTo>
                <a:lnTo>
                  <a:pt x="1497559" y="3837204"/>
                </a:lnTo>
                <a:lnTo>
                  <a:pt x="1621917" y="3908984"/>
                </a:lnTo>
                <a:close/>
                <a:moveTo>
                  <a:pt x="1612011" y="4050640"/>
                </a:moveTo>
                <a:lnTo>
                  <a:pt x="1497559" y="4116705"/>
                </a:lnTo>
                <a:lnTo>
                  <a:pt x="1386535" y="4052621"/>
                </a:lnTo>
                <a:lnTo>
                  <a:pt x="1500988" y="3986555"/>
                </a:lnTo>
                <a:lnTo>
                  <a:pt x="1612011" y="4050640"/>
                </a:lnTo>
                <a:close/>
                <a:moveTo>
                  <a:pt x="1621917" y="4196258"/>
                </a:moveTo>
                <a:lnTo>
                  <a:pt x="1500988" y="4266057"/>
                </a:lnTo>
                <a:lnTo>
                  <a:pt x="1376629" y="4194277"/>
                </a:lnTo>
                <a:lnTo>
                  <a:pt x="1497559" y="4124478"/>
                </a:lnTo>
                <a:lnTo>
                  <a:pt x="1621917" y="4196258"/>
                </a:lnTo>
                <a:close/>
                <a:moveTo>
                  <a:pt x="1612011" y="4337838"/>
                </a:moveTo>
                <a:lnTo>
                  <a:pt x="1497559" y="4403903"/>
                </a:lnTo>
                <a:lnTo>
                  <a:pt x="1386535" y="4339819"/>
                </a:lnTo>
                <a:lnTo>
                  <a:pt x="1500988" y="4273753"/>
                </a:lnTo>
                <a:lnTo>
                  <a:pt x="1612011" y="4337838"/>
                </a:lnTo>
                <a:close/>
                <a:moveTo>
                  <a:pt x="1621917" y="4483456"/>
                </a:moveTo>
                <a:lnTo>
                  <a:pt x="1500988" y="4553255"/>
                </a:lnTo>
                <a:lnTo>
                  <a:pt x="1376629" y="4481475"/>
                </a:lnTo>
                <a:lnTo>
                  <a:pt x="1497559" y="4411676"/>
                </a:lnTo>
                <a:lnTo>
                  <a:pt x="1621917" y="4483456"/>
                </a:lnTo>
                <a:close/>
                <a:moveTo>
                  <a:pt x="1612011" y="4625111"/>
                </a:moveTo>
                <a:lnTo>
                  <a:pt x="1497559" y="4691177"/>
                </a:lnTo>
                <a:lnTo>
                  <a:pt x="1386535" y="4627093"/>
                </a:lnTo>
                <a:lnTo>
                  <a:pt x="1500988" y="4561027"/>
                </a:lnTo>
                <a:lnTo>
                  <a:pt x="1612011" y="4625111"/>
                </a:lnTo>
                <a:close/>
                <a:moveTo>
                  <a:pt x="1621917" y="4770654"/>
                </a:moveTo>
                <a:lnTo>
                  <a:pt x="1500988" y="4840453"/>
                </a:lnTo>
                <a:lnTo>
                  <a:pt x="1376629" y="4768672"/>
                </a:lnTo>
                <a:lnTo>
                  <a:pt x="1497559" y="4698873"/>
                </a:lnTo>
                <a:lnTo>
                  <a:pt x="1621917" y="4770654"/>
                </a:lnTo>
                <a:close/>
                <a:moveTo>
                  <a:pt x="1612011" y="4912309"/>
                </a:moveTo>
                <a:lnTo>
                  <a:pt x="1497559" y="4978375"/>
                </a:lnTo>
                <a:lnTo>
                  <a:pt x="1386535" y="4914291"/>
                </a:lnTo>
                <a:lnTo>
                  <a:pt x="1500988" y="4848225"/>
                </a:lnTo>
                <a:lnTo>
                  <a:pt x="1612011" y="4912309"/>
                </a:lnTo>
                <a:close/>
                <a:moveTo>
                  <a:pt x="1621917" y="5057928"/>
                </a:moveTo>
                <a:lnTo>
                  <a:pt x="1500988" y="5127727"/>
                </a:lnTo>
                <a:lnTo>
                  <a:pt x="1376629" y="5055947"/>
                </a:lnTo>
                <a:lnTo>
                  <a:pt x="1497559" y="4986147"/>
                </a:lnTo>
                <a:lnTo>
                  <a:pt x="1621917" y="5057928"/>
                </a:lnTo>
                <a:close/>
                <a:moveTo>
                  <a:pt x="1612011" y="5199507"/>
                </a:moveTo>
                <a:lnTo>
                  <a:pt x="1497559" y="5265573"/>
                </a:lnTo>
                <a:lnTo>
                  <a:pt x="1386535" y="5201488"/>
                </a:lnTo>
                <a:lnTo>
                  <a:pt x="1500988" y="5135423"/>
                </a:lnTo>
                <a:lnTo>
                  <a:pt x="1612011" y="5199507"/>
                </a:lnTo>
                <a:close/>
                <a:moveTo>
                  <a:pt x="1507693" y="5131613"/>
                </a:moveTo>
                <a:lnTo>
                  <a:pt x="1628623" y="5061814"/>
                </a:lnTo>
                <a:lnTo>
                  <a:pt x="1739646" y="5125898"/>
                </a:lnTo>
                <a:lnTo>
                  <a:pt x="1618717" y="5195697"/>
                </a:lnTo>
                <a:lnTo>
                  <a:pt x="1507693" y="5131613"/>
                </a:lnTo>
                <a:close/>
                <a:moveTo>
                  <a:pt x="1746275" y="5129708"/>
                </a:moveTo>
                <a:lnTo>
                  <a:pt x="1870634" y="5201488"/>
                </a:lnTo>
                <a:lnTo>
                  <a:pt x="1749704" y="5271364"/>
                </a:lnTo>
                <a:lnTo>
                  <a:pt x="1625346" y="5199583"/>
                </a:lnTo>
                <a:lnTo>
                  <a:pt x="1746275" y="5129708"/>
                </a:lnTo>
                <a:close/>
                <a:moveTo>
                  <a:pt x="1752981" y="5125822"/>
                </a:moveTo>
                <a:lnTo>
                  <a:pt x="1867434" y="5059757"/>
                </a:lnTo>
                <a:lnTo>
                  <a:pt x="1991792" y="5131537"/>
                </a:lnTo>
                <a:lnTo>
                  <a:pt x="1877339" y="5197602"/>
                </a:lnTo>
                <a:lnTo>
                  <a:pt x="1752981" y="5125822"/>
                </a:lnTo>
                <a:close/>
                <a:moveTo>
                  <a:pt x="1998497" y="5135423"/>
                </a:moveTo>
                <a:lnTo>
                  <a:pt x="2109521" y="5199507"/>
                </a:lnTo>
                <a:lnTo>
                  <a:pt x="1995069" y="5265573"/>
                </a:lnTo>
                <a:lnTo>
                  <a:pt x="1884045" y="5201488"/>
                </a:lnTo>
                <a:lnTo>
                  <a:pt x="1998497" y="5135423"/>
                </a:lnTo>
                <a:close/>
                <a:moveTo>
                  <a:pt x="2005127" y="5131613"/>
                </a:moveTo>
                <a:lnTo>
                  <a:pt x="2126056" y="5061814"/>
                </a:lnTo>
                <a:lnTo>
                  <a:pt x="2237080" y="5125898"/>
                </a:lnTo>
                <a:lnTo>
                  <a:pt x="2116150" y="5195697"/>
                </a:lnTo>
                <a:lnTo>
                  <a:pt x="2005127" y="5131613"/>
                </a:lnTo>
                <a:close/>
                <a:moveTo>
                  <a:pt x="2243785" y="5129708"/>
                </a:moveTo>
                <a:lnTo>
                  <a:pt x="2368144" y="5201488"/>
                </a:lnTo>
                <a:lnTo>
                  <a:pt x="2247214" y="5271288"/>
                </a:lnTo>
                <a:lnTo>
                  <a:pt x="2122856" y="5199507"/>
                </a:lnTo>
                <a:lnTo>
                  <a:pt x="2243785" y="5129708"/>
                </a:lnTo>
                <a:close/>
                <a:moveTo>
                  <a:pt x="2250491" y="5125822"/>
                </a:moveTo>
                <a:lnTo>
                  <a:pt x="2364943" y="5059757"/>
                </a:lnTo>
                <a:lnTo>
                  <a:pt x="2489302" y="5131537"/>
                </a:lnTo>
                <a:lnTo>
                  <a:pt x="2374849" y="5197602"/>
                </a:lnTo>
                <a:lnTo>
                  <a:pt x="2250491" y="5125822"/>
                </a:lnTo>
                <a:close/>
                <a:moveTo>
                  <a:pt x="2495931" y="5135423"/>
                </a:moveTo>
                <a:lnTo>
                  <a:pt x="2606954" y="5199507"/>
                </a:lnTo>
                <a:lnTo>
                  <a:pt x="2492502" y="5265573"/>
                </a:lnTo>
                <a:lnTo>
                  <a:pt x="2381479" y="5201488"/>
                </a:lnTo>
                <a:lnTo>
                  <a:pt x="2495931" y="5135423"/>
                </a:lnTo>
                <a:close/>
                <a:moveTo>
                  <a:pt x="2502637" y="5131613"/>
                </a:moveTo>
                <a:lnTo>
                  <a:pt x="2623566" y="5061814"/>
                </a:lnTo>
                <a:lnTo>
                  <a:pt x="2734589" y="5125898"/>
                </a:lnTo>
                <a:lnTo>
                  <a:pt x="2613660" y="5195697"/>
                </a:lnTo>
                <a:lnTo>
                  <a:pt x="2502637" y="5131613"/>
                </a:lnTo>
                <a:close/>
                <a:moveTo>
                  <a:pt x="2741295" y="5129708"/>
                </a:moveTo>
                <a:lnTo>
                  <a:pt x="2865654" y="5201488"/>
                </a:lnTo>
                <a:lnTo>
                  <a:pt x="2744724" y="5271288"/>
                </a:lnTo>
                <a:lnTo>
                  <a:pt x="2620366" y="5199507"/>
                </a:lnTo>
                <a:lnTo>
                  <a:pt x="2741295" y="5129708"/>
                </a:lnTo>
                <a:close/>
                <a:moveTo>
                  <a:pt x="2747924" y="5125822"/>
                </a:moveTo>
                <a:lnTo>
                  <a:pt x="2862377" y="5059757"/>
                </a:lnTo>
                <a:lnTo>
                  <a:pt x="2986735" y="5131537"/>
                </a:lnTo>
                <a:lnTo>
                  <a:pt x="2872283" y="5197602"/>
                </a:lnTo>
                <a:lnTo>
                  <a:pt x="2747924" y="5125822"/>
                </a:lnTo>
                <a:close/>
                <a:moveTo>
                  <a:pt x="2993441" y="5135423"/>
                </a:moveTo>
                <a:lnTo>
                  <a:pt x="3104464" y="5199507"/>
                </a:lnTo>
                <a:lnTo>
                  <a:pt x="2990012" y="5265573"/>
                </a:lnTo>
                <a:lnTo>
                  <a:pt x="2878989" y="5201488"/>
                </a:lnTo>
                <a:lnTo>
                  <a:pt x="2993441" y="5135423"/>
                </a:lnTo>
                <a:close/>
                <a:moveTo>
                  <a:pt x="3000147" y="5131613"/>
                </a:moveTo>
                <a:lnTo>
                  <a:pt x="3121076" y="5061814"/>
                </a:lnTo>
                <a:lnTo>
                  <a:pt x="3232099" y="5125898"/>
                </a:lnTo>
                <a:lnTo>
                  <a:pt x="3111170" y="5195697"/>
                </a:lnTo>
                <a:lnTo>
                  <a:pt x="3000147" y="5131613"/>
                </a:lnTo>
                <a:close/>
                <a:moveTo>
                  <a:pt x="3238729" y="5129708"/>
                </a:moveTo>
                <a:lnTo>
                  <a:pt x="3363087" y="5201488"/>
                </a:lnTo>
                <a:lnTo>
                  <a:pt x="3242158" y="5271288"/>
                </a:lnTo>
                <a:lnTo>
                  <a:pt x="3117799" y="5199507"/>
                </a:lnTo>
                <a:lnTo>
                  <a:pt x="3238729" y="5129708"/>
                </a:lnTo>
                <a:close/>
                <a:moveTo>
                  <a:pt x="3245434" y="5125822"/>
                </a:moveTo>
                <a:lnTo>
                  <a:pt x="3359887" y="5059757"/>
                </a:lnTo>
                <a:lnTo>
                  <a:pt x="3484245" y="5131537"/>
                </a:lnTo>
                <a:lnTo>
                  <a:pt x="3369793" y="5197602"/>
                </a:lnTo>
                <a:lnTo>
                  <a:pt x="3245434" y="5125822"/>
                </a:lnTo>
                <a:close/>
                <a:moveTo>
                  <a:pt x="3490874" y="5135423"/>
                </a:moveTo>
                <a:lnTo>
                  <a:pt x="3601898" y="5199507"/>
                </a:lnTo>
                <a:lnTo>
                  <a:pt x="3487446" y="5265573"/>
                </a:lnTo>
                <a:lnTo>
                  <a:pt x="3376422" y="5201488"/>
                </a:lnTo>
                <a:lnTo>
                  <a:pt x="3490874" y="5135423"/>
                </a:lnTo>
                <a:close/>
                <a:moveTo>
                  <a:pt x="3497580" y="5131613"/>
                </a:moveTo>
                <a:lnTo>
                  <a:pt x="3618509" y="5061814"/>
                </a:lnTo>
                <a:lnTo>
                  <a:pt x="3729533" y="5125898"/>
                </a:lnTo>
                <a:lnTo>
                  <a:pt x="3608604" y="5195697"/>
                </a:lnTo>
                <a:lnTo>
                  <a:pt x="3497580" y="5131613"/>
                </a:lnTo>
                <a:close/>
                <a:moveTo>
                  <a:pt x="3736239" y="5129708"/>
                </a:moveTo>
                <a:lnTo>
                  <a:pt x="3860597" y="5201488"/>
                </a:lnTo>
                <a:lnTo>
                  <a:pt x="3739667" y="5271288"/>
                </a:lnTo>
                <a:lnTo>
                  <a:pt x="3615309" y="5199507"/>
                </a:lnTo>
                <a:lnTo>
                  <a:pt x="3736239" y="5129708"/>
                </a:lnTo>
                <a:close/>
                <a:moveTo>
                  <a:pt x="3742868" y="5125822"/>
                </a:moveTo>
                <a:lnTo>
                  <a:pt x="3857320" y="5059757"/>
                </a:lnTo>
                <a:lnTo>
                  <a:pt x="3981679" y="5131537"/>
                </a:lnTo>
                <a:lnTo>
                  <a:pt x="3867226" y="5197602"/>
                </a:lnTo>
                <a:lnTo>
                  <a:pt x="3742868" y="5125822"/>
                </a:lnTo>
                <a:close/>
                <a:moveTo>
                  <a:pt x="3988384" y="5135423"/>
                </a:moveTo>
                <a:lnTo>
                  <a:pt x="4099408" y="5199507"/>
                </a:lnTo>
                <a:lnTo>
                  <a:pt x="3984955" y="5265573"/>
                </a:lnTo>
                <a:lnTo>
                  <a:pt x="3873932" y="5201488"/>
                </a:lnTo>
                <a:lnTo>
                  <a:pt x="3988384" y="5135423"/>
                </a:lnTo>
                <a:close/>
                <a:moveTo>
                  <a:pt x="3995090" y="5131613"/>
                </a:moveTo>
                <a:lnTo>
                  <a:pt x="4116019" y="5061814"/>
                </a:lnTo>
                <a:lnTo>
                  <a:pt x="4227043" y="5125898"/>
                </a:lnTo>
                <a:lnTo>
                  <a:pt x="4106113" y="5195697"/>
                </a:lnTo>
                <a:lnTo>
                  <a:pt x="3995090" y="5131613"/>
                </a:lnTo>
                <a:close/>
                <a:moveTo>
                  <a:pt x="4233672" y="5129708"/>
                </a:moveTo>
                <a:lnTo>
                  <a:pt x="4358031" y="5201488"/>
                </a:lnTo>
                <a:lnTo>
                  <a:pt x="4237101" y="5271288"/>
                </a:lnTo>
                <a:lnTo>
                  <a:pt x="4112743" y="5199507"/>
                </a:lnTo>
                <a:lnTo>
                  <a:pt x="4233672" y="5129708"/>
                </a:lnTo>
                <a:close/>
                <a:moveTo>
                  <a:pt x="4240378" y="5125822"/>
                </a:moveTo>
                <a:lnTo>
                  <a:pt x="4354830" y="5059757"/>
                </a:lnTo>
                <a:lnTo>
                  <a:pt x="4479189" y="5131537"/>
                </a:lnTo>
                <a:lnTo>
                  <a:pt x="4364736" y="5197602"/>
                </a:lnTo>
                <a:lnTo>
                  <a:pt x="4240378" y="5125822"/>
                </a:lnTo>
                <a:close/>
                <a:moveTo>
                  <a:pt x="4485894" y="5135423"/>
                </a:moveTo>
                <a:lnTo>
                  <a:pt x="4596918" y="5199507"/>
                </a:lnTo>
                <a:lnTo>
                  <a:pt x="4482465" y="5265573"/>
                </a:lnTo>
                <a:lnTo>
                  <a:pt x="4371442" y="5201488"/>
                </a:lnTo>
                <a:lnTo>
                  <a:pt x="4485894" y="5135423"/>
                </a:lnTo>
                <a:close/>
                <a:moveTo>
                  <a:pt x="4492524" y="5131613"/>
                </a:moveTo>
                <a:lnTo>
                  <a:pt x="4613453" y="5061814"/>
                </a:lnTo>
                <a:lnTo>
                  <a:pt x="4724477" y="5125898"/>
                </a:lnTo>
                <a:lnTo>
                  <a:pt x="4603547" y="5195773"/>
                </a:lnTo>
                <a:lnTo>
                  <a:pt x="4492524" y="5131613"/>
                </a:lnTo>
                <a:close/>
                <a:moveTo>
                  <a:pt x="4731182" y="5129708"/>
                </a:moveTo>
                <a:lnTo>
                  <a:pt x="4855541" y="5201488"/>
                </a:lnTo>
                <a:lnTo>
                  <a:pt x="4734611" y="5271288"/>
                </a:lnTo>
                <a:lnTo>
                  <a:pt x="4610253" y="5199507"/>
                </a:lnTo>
                <a:lnTo>
                  <a:pt x="4731182" y="5129708"/>
                </a:lnTo>
                <a:close/>
                <a:moveTo>
                  <a:pt x="4737888" y="5125822"/>
                </a:moveTo>
                <a:lnTo>
                  <a:pt x="4852340" y="5059757"/>
                </a:lnTo>
                <a:lnTo>
                  <a:pt x="4976698" y="5131537"/>
                </a:lnTo>
                <a:lnTo>
                  <a:pt x="4862246" y="5197602"/>
                </a:lnTo>
                <a:lnTo>
                  <a:pt x="4737888" y="5125822"/>
                </a:lnTo>
                <a:close/>
                <a:moveTo>
                  <a:pt x="4983328" y="5135423"/>
                </a:moveTo>
                <a:lnTo>
                  <a:pt x="5094351" y="5199507"/>
                </a:lnTo>
                <a:lnTo>
                  <a:pt x="4979899" y="5265573"/>
                </a:lnTo>
                <a:lnTo>
                  <a:pt x="4868876" y="5201488"/>
                </a:lnTo>
                <a:lnTo>
                  <a:pt x="4983328" y="5135423"/>
                </a:lnTo>
                <a:close/>
                <a:moveTo>
                  <a:pt x="4990033" y="5131613"/>
                </a:moveTo>
                <a:lnTo>
                  <a:pt x="5110963" y="5061814"/>
                </a:lnTo>
                <a:lnTo>
                  <a:pt x="5221986" y="5125898"/>
                </a:lnTo>
                <a:lnTo>
                  <a:pt x="5101057" y="5195697"/>
                </a:lnTo>
                <a:lnTo>
                  <a:pt x="4990033" y="5131613"/>
                </a:lnTo>
                <a:close/>
                <a:moveTo>
                  <a:pt x="5228692" y="5129708"/>
                </a:moveTo>
                <a:lnTo>
                  <a:pt x="5353050" y="5201488"/>
                </a:lnTo>
                <a:lnTo>
                  <a:pt x="5232121" y="5271288"/>
                </a:lnTo>
                <a:lnTo>
                  <a:pt x="5107762" y="5199507"/>
                </a:lnTo>
                <a:lnTo>
                  <a:pt x="5228692" y="5129708"/>
                </a:lnTo>
                <a:close/>
                <a:moveTo>
                  <a:pt x="5235321" y="5125822"/>
                </a:moveTo>
                <a:lnTo>
                  <a:pt x="5349774" y="5059757"/>
                </a:lnTo>
                <a:lnTo>
                  <a:pt x="5474132" y="5131537"/>
                </a:lnTo>
                <a:lnTo>
                  <a:pt x="5359680" y="5197602"/>
                </a:lnTo>
                <a:lnTo>
                  <a:pt x="5235321" y="5125822"/>
                </a:lnTo>
                <a:close/>
                <a:moveTo>
                  <a:pt x="5238750" y="4987976"/>
                </a:moveTo>
                <a:lnTo>
                  <a:pt x="5359680" y="4918177"/>
                </a:lnTo>
                <a:lnTo>
                  <a:pt x="5470703" y="4982261"/>
                </a:lnTo>
                <a:lnTo>
                  <a:pt x="5349774" y="5052060"/>
                </a:lnTo>
                <a:lnTo>
                  <a:pt x="5238750" y="4987976"/>
                </a:lnTo>
                <a:close/>
                <a:moveTo>
                  <a:pt x="5235321" y="4838624"/>
                </a:moveTo>
                <a:lnTo>
                  <a:pt x="5349774" y="4772559"/>
                </a:lnTo>
                <a:lnTo>
                  <a:pt x="5474132" y="4844339"/>
                </a:lnTo>
                <a:lnTo>
                  <a:pt x="5359680" y="4910404"/>
                </a:lnTo>
                <a:lnTo>
                  <a:pt x="5235321" y="4838624"/>
                </a:lnTo>
                <a:close/>
                <a:moveTo>
                  <a:pt x="5238750" y="4700778"/>
                </a:moveTo>
                <a:lnTo>
                  <a:pt x="5359680" y="4630979"/>
                </a:lnTo>
                <a:lnTo>
                  <a:pt x="5470703" y="4695063"/>
                </a:lnTo>
                <a:lnTo>
                  <a:pt x="5349774" y="4764862"/>
                </a:lnTo>
                <a:lnTo>
                  <a:pt x="5238750" y="4700778"/>
                </a:lnTo>
                <a:close/>
                <a:moveTo>
                  <a:pt x="5235321" y="4551426"/>
                </a:moveTo>
                <a:lnTo>
                  <a:pt x="5349774" y="4485361"/>
                </a:lnTo>
                <a:lnTo>
                  <a:pt x="5474132" y="4557141"/>
                </a:lnTo>
                <a:lnTo>
                  <a:pt x="5359680" y="4623206"/>
                </a:lnTo>
                <a:lnTo>
                  <a:pt x="5235321" y="4551426"/>
                </a:lnTo>
                <a:close/>
                <a:moveTo>
                  <a:pt x="5238750" y="4413504"/>
                </a:moveTo>
                <a:lnTo>
                  <a:pt x="5359680" y="4343705"/>
                </a:lnTo>
                <a:lnTo>
                  <a:pt x="5470703" y="4407789"/>
                </a:lnTo>
                <a:lnTo>
                  <a:pt x="5349774" y="4477588"/>
                </a:lnTo>
                <a:lnTo>
                  <a:pt x="5238750" y="4413504"/>
                </a:lnTo>
                <a:close/>
                <a:moveTo>
                  <a:pt x="5235321" y="4264152"/>
                </a:moveTo>
                <a:lnTo>
                  <a:pt x="5349774" y="4198087"/>
                </a:lnTo>
                <a:lnTo>
                  <a:pt x="5474132" y="4269867"/>
                </a:lnTo>
                <a:lnTo>
                  <a:pt x="5359680" y="4335933"/>
                </a:lnTo>
                <a:lnTo>
                  <a:pt x="5235321" y="4264152"/>
                </a:lnTo>
                <a:close/>
                <a:moveTo>
                  <a:pt x="5238750" y="4126306"/>
                </a:moveTo>
                <a:lnTo>
                  <a:pt x="5359680" y="4056507"/>
                </a:lnTo>
                <a:lnTo>
                  <a:pt x="5470703" y="4120591"/>
                </a:lnTo>
                <a:lnTo>
                  <a:pt x="5349774" y="4190390"/>
                </a:lnTo>
                <a:lnTo>
                  <a:pt x="5238750" y="4126306"/>
                </a:lnTo>
                <a:close/>
                <a:moveTo>
                  <a:pt x="5235321" y="3976954"/>
                </a:moveTo>
                <a:lnTo>
                  <a:pt x="5349774" y="3910889"/>
                </a:lnTo>
                <a:lnTo>
                  <a:pt x="5474132" y="3982669"/>
                </a:lnTo>
                <a:lnTo>
                  <a:pt x="5359680" y="4048735"/>
                </a:lnTo>
                <a:lnTo>
                  <a:pt x="5235321" y="3976954"/>
                </a:lnTo>
                <a:close/>
                <a:moveTo>
                  <a:pt x="5238750" y="3839109"/>
                </a:moveTo>
                <a:lnTo>
                  <a:pt x="5359680" y="3769309"/>
                </a:lnTo>
                <a:lnTo>
                  <a:pt x="5470703" y="3833394"/>
                </a:lnTo>
                <a:lnTo>
                  <a:pt x="5349774" y="3903193"/>
                </a:lnTo>
                <a:lnTo>
                  <a:pt x="5238750" y="3839109"/>
                </a:lnTo>
                <a:close/>
                <a:moveTo>
                  <a:pt x="5235321" y="3689757"/>
                </a:moveTo>
                <a:lnTo>
                  <a:pt x="5349774" y="3623691"/>
                </a:lnTo>
                <a:lnTo>
                  <a:pt x="5474132" y="3695472"/>
                </a:lnTo>
                <a:lnTo>
                  <a:pt x="5359680" y="3761537"/>
                </a:lnTo>
                <a:lnTo>
                  <a:pt x="5235321" y="3689757"/>
                </a:lnTo>
                <a:close/>
                <a:moveTo>
                  <a:pt x="5238750" y="3551834"/>
                </a:moveTo>
                <a:lnTo>
                  <a:pt x="5359680" y="3482035"/>
                </a:lnTo>
                <a:lnTo>
                  <a:pt x="5470703" y="3546119"/>
                </a:lnTo>
                <a:lnTo>
                  <a:pt x="5349774" y="3615919"/>
                </a:lnTo>
                <a:lnTo>
                  <a:pt x="5238750" y="3551834"/>
                </a:lnTo>
                <a:close/>
                <a:moveTo>
                  <a:pt x="5235321" y="3402482"/>
                </a:moveTo>
                <a:lnTo>
                  <a:pt x="5349774" y="3336417"/>
                </a:lnTo>
                <a:lnTo>
                  <a:pt x="5474132" y="3408197"/>
                </a:lnTo>
                <a:lnTo>
                  <a:pt x="5359680" y="3474263"/>
                </a:lnTo>
                <a:lnTo>
                  <a:pt x="5235321" y="3402482"/>
                </a:lnTo>
                <a:close/>
                <a:moveTo>
                  <a:pt x="5238750" y="3264637"/>
                </a:moveTo>
                <a:lnTo>
                  <a:pt x="5359680" y="3194837"/>
                </a:lnTo>
                <a:lnTo>
                  <a:pt x="5470703" y="3258922"/>
                </a:lnTo>
                <a:lnTo>
                  <a:pt x="5349774" y="3328721"/>
                </a:lnTo>
                <a:lnTo>
                  <a:pt x="5238750" y="3264637"/>
                </a:lnTo>
                <a:close/>
                <a:moveTo>
                  <a:pt x="5235321" y="3115285"/>
                </a:moveTo>
                <a:lnTo>
                  <a:pt x="5349774" y="3049219"/>
                </a:lnTo>
                <a:lnTo>
                  <a:pt x="5474132" y="3121000"/>
                </a:lnTo>
                <a:lnTo>
                  <a:pt x="5359680" y="3187065"/>
                </a:lnTo>
                <a:lnTo>
                  <a:pt x="5235321" y="3115285"/>
                </a:lnTo>
                <a:close/>
                <a:moveTo>
                  <a:pt x="5238750" y="2977439"/>
                </a:moveTo>
                <a:lnTo>
                  <a:pt x="5359680" y="2907640"/>
                </a:lnTo>
                <a:lnTo>
                  <a:pt x="5470703" y="2971724"/>
                </a:lnTo>
                <a:lnTo>
                  <a:pt x="5349774" y="3041523"/>
                </a:lnTo>
                <a:lnTo>
                  <a:pt x="5238750" y="2977439"/>
                </a:lnTo>
                <a:close/>
                <a:moveTo>
                  <a:pt x="5235321" y="2828087"/>
                </a:moveTo>
                <a:lnTo>
                  <a:pt x="5349774" y="2762022"/>
                </a:lnTo>
                <a:lnTo>
                  <a:pt x="5474132" y="2833802"/>
                </a:lnTo>
                <a:lnTo>
                  <a:pt x="5359680" y="2899867"/>
                </a:lnTo>
                <a:lnTo>
                  <a:pt x="5235321" y="2828087"/>
                </a:lnTo>
                <a:close/>
                <a:moveTo>
                  <a:pt x="5238750" y="2690165"/>
                </a:moveTo>
                <a:lnTo>
                  <a:pt x="5359680" y="2620366"/>
                </a:lnTo>
                <a:lnTo>
                  <a:pt x="5470703" y="2684450"/>
                </a:lnTo>
                <a:lnTo>
                  <a:pt x="5349774" y="2754249"/>
                </a:lnTo>
                <a:lnTo>
                  <a:pt x="5238750" y="2690165"/>
                </a:lnTo>
                <a:close/>
                <a:moveTo>
                  <a:pt x="5235321" y="2540813"/>
                </a:moveTo>
                <a:lnTo>
                  <a:pt x="5349774" y="2474747"/>
                </a:lnTo>
                <a:lnTo>
                  <a:pt x="5474132" y="2546528"/>
                </a:lnTo>
                <a:lnTo>
                  <a:pt x="5359680" y="2612593"/>
                </a:lnTo>
                <a:lnTo>
                  <a:pt x="5235321" y="2540813"/>
                </a:lnTo>
                <a:close/>
                <a:moveTo>
                  <a:pt x="5238750" y="2402967"/>
                </a:moveTo>
                <a:lnTo>
                  <a:pt x="5359680" y="2333168"/>
                </a:lnTo>
                <a:lnTo>
                  <a:pt x="5470703" y="2397252"/>
                </a:lnTo>
                <a:lnTo>
                  <a:pt x="5349774" y="2467051"/>
                </a:lnTo>
                <a:lnTo>
                  <a:pt x="5238750" y="2402967"/>
                </a:lnTo>
                <a:close/>
                <a:moveTo>
                  <a:pt x="5235321" y="2253615"/>
                </a:moveTo>
                <a:lnTo>
                  <a:pt x="5349774" y="2187550"/>
                </a:lnTo>
                <a:lnTo>
                  <a:pt x="5474132" y="2259330"/>
                </a:lnTo>
                <a:lnTo>
                  <a:pt x="5359680" y="2325396"/>
                </a:lnTo>
                <a:lnTo>
                  <a:pt x="5235321" y="2253615"/>
                </a:lnTo>
                <a:close/>
                <a:moveTo>
                  <a:pt x="5238750" y="2115769"/>
                </a:moveTo>
                <a:lnTo>
                  <a:pt x="5359680" y="2045970"/>
                </a:lnTo>
                <a:lnTo>
                  <a:pt x="5470703" y="2110054"/>
                </a:lnTo>
                <a:lnTo>
                  <a:pt x="5349774" y="2179854"/>
                </a:lnTo>
                <a:lnTo>
                  <a:pt x="5238750" y="2115769"/>
                </a:lnTo>
                <a:close/>
                <a:moveTo>
                  <a:pt x="5235321" y="1966417"/>
                </a:moveTo>
                <a:lnTo>
                  <a:pt x="5349774" y="1900352"/>
                </a:lnTo>
                <a:lnTo>
                  <a:pt x="5474132" y="1972132"/>
                </a:lnTo>
                <a:lnTo>
                  <a:pt x="5359680" y="2038198"/>
                </a:lnTo>
                <a:lnTo>
                  <a:pt x="5235321" y="1966417"/>
                </a:lnTo>
                <a:close/>
                <a:moveTo>
                  <a:pt x="5238750" y="1828495"/>
                </a:moveTo>
                <a:lnTo>
                  <a:pt x="5359680" y="1758696"/>
                </a:lnTo>
                <a:lnTo>
                  <a:pt x="5470703" y="1822780"/>
                </a:lnTo>
                <a:lnTo>
                  <a:pt x="5349774" y="1892579"/>
                </a:lnTo>
                <a:lnTo>
                  <a:pt x="5238750" y="1828495"/>
                </a:lnTo>
                <a:close/>
                <a:moveTo>
                  <a:pt x="5235321" y="1679143"/>
                </a:moveTo>
                <a:lnTo>
                  <a:pt x="5349774" y="1613078"/>
                </a:lnTo>
                <a:lnTo>
                  <a:pt x="5474132" y="1684858"/>
                </a:lnTo>
                <a:lnTo>
                  <a:pt x="5359680" y="1750924"/>
                </a:lnTo>
                <a:lnTo>
                  <a:pt x="5235321" y="1679143"/>
                </a:lnTo>
                <a:close/>
                <a:moveTo>
                  <a:pt x="5238750" y="1541297"/>
                </a:moveTo>
                <a:lnTo>
                  <a:pt x="5359680" y="1471498"/>
                </a:lnTo>
                <a:lnTo>
                  <a:pt x="5470703" y="1535582"/>
                </a:lnTo>
                <a:lnTo>
                  <a:pt x="5349774" y="1605382"/>
                </a:lnTo>
                <a:lnTo>
                  <a:pt x="5238750" y="1541297"/>
                </a:lnTo>
                <a:close/>
                <a:moveTo>
                  <a:pt x="5343144" y="1609268"/>
                </a:moveTo>
                <a:lnTo>
                  <a:pt x="5228692" y="1675333"/>
                </a:lnTo>
                <a:lnTo>
                  <a:pt x="5117668" y="1611249"/>
                </a:lnTo>
                <a:lnTo>
                  <a:pt x="5232121" y="1545184"/>
                </a:lnTo>
                <a:lnTo>
                  <a:pt x="5343144" y="1609268"/>
                </a:lnTo>
                <a:close/>
                <a:moveTo>
                  <a:pt x="5110963" y="1607363"/>
                </a:moveTo>
                <a:lnTo>
                  <a:pt x="4986604" y="1535582"/>
                </a:lnTo>
                <a:lnTo>
                  <a:pt x="5101057" y="1469517"/>
                </a:lnTo>
                <a:lnTo>
                  <a:pt x="5225415" y="1541297"/>
                </a:lnTo>
                <a:lnTo>
                  <a:pt x="5110963" y="1607363"/>
                </a:lnTo>
                <a:close/>
                <a:moveTo>
                  <a:pt x="5104257" y="1611249"/>
                </a:moveTo>
                <a:lnTo>
                  <a:pt x="4983328" y="1681048"/>
                </a:lnTo>
                <a:lnTo>
                  <a:pt x="4858969" y="1609268"/>
                </a:lnTo>
                <a:lnTo>
                  <a:pt x="4979899" y="1539469"/>
                </a:lnTo>
                <a:lnTo>
                  <a:pt x="5104257" y="1611249"/>
                </a:lnTo>
                <a:close/>
                <a:moveTo>
                  <a:pt x="4852264" y="1605382"/>
                </a:moveTo>
                <a:lnTo>
                  <a:pt x="4741241" y="1541297"/>
                </a:lnTo>
                <a:lnTo>
                  <a:pt x="4862170" y="1471498"/>
                </a:lnTo>
                <a:lnTo>
                  <a:pt x="4973193" y="1535582"/>
                </a:lnTo>
                <a:lnTo>
                  <a:pt x="4852264" y="1605382"/>
                </a:lnTo>
                <a:close/>
                <a:moveTo>
                  <a:pt x="4845634" y="1609268"/>
                </a:moveTo>
                <a:lnTo>
                  <a:pt x="4731182" y="1675333"/>
                </a:lnTo>
                <a:lnTo>
                  <a:pt x="4620159" y="1611249"/>
                </a:lnTo>
                <a:lnTo>
                  <a:pt x="4734611" y="1545184"/>
                </a:lnTo>
                <a:lnTo>
                  <a:pt x="4845634" y="1609268"/>
                </a:lnTo>
                <a:close/>
                <a:moveTo>
                  <a:pt x="4613529" y="1607363"/>
                </a:moveTo>
                <a:lnTo>
                  <a:pt x="4489171" y="1535582"/>
                </a:lnTo>
                <a:lnTo>
                  <a:pt x="4603623" y="1469517"/>
                </a:lnTo>
                <a:lnTo>
                  <a:pt x="4727981" y="1541297"/>
                </a:lnTo>
                <a:lnTo>
                  <a:pt x="4613529" y="1607363"/>
                </a:lnTo>
                <a:close/>
                <a:moveTo>
                  <a:pt x="4606824" y="1611249"/>
                </a:moveTo>
                <a:lnTo>
                  <a:pt x="4485894" y="1681048"/>
                </a:lnTo>
                <a:lnTo>
                  <a:pt x="4361536" y="1609268"/>
                </a:lnTo>
                <a:lnTo>
                  <a:pt x="4482465" y="1539469"/>
                </a:lnTo>
                <a:lnTo>
                  <a:pt x="4606824" y="1611249"/>
                </a:lnTo>
                <a:close/>
                <a:moveTo>
                  <a:pt x="4354830" y="1605382"/>
                </a:moveTo>
                <a:lnTo>
                  <a:pt x="4243807" y="1541297"/>
                </a:lnTo>
                <a:lnTo>
                  <a:pt x="4364736" y="1471498"/>
                </a:lnTo>
                <a:lnTo>
                  <a:pt x="4475760" y="1535582"/>
                </a:lnTo>
                <a:lnTo>
                  <a:pt x="4354830" y="1605382"/>
                </a:lnTo>
                <a:close/>
                <a:moveTo>
                  <a:pt x="4348125" y="1609268"/>
                </a:moveTo>
                <a:lnTo>
                  <a:pt x="4233672" y="1675333"/>
                </a:lnTo>
                <a:lnTo>
                  <a:pt x="4122649" y="1611249"/>
                </a:lnTo>
                <a:lnTo>
                  <a:pt x="4237101" y="1545184"/>
                </a:lnTo>
                <a:lnTo>
                  <a:pt x="4348125" y="1609268"/>
                </a:lnTo>
                <a:close/>
                <a:moveTo>
                  <a:pt x="4116019" y="1607363"/>
                </a:moveTo>
                <a:lnTo>
                  <a:pt x="3991661" y="1535582"/>
                </a:lnTo>
                <a:lnTo>
                  <a:pt x="4106113" y="1469517"/>
                </a:lnTo>
                <a:lnTo>
                  <a:pt x="4230472" y="1541297"/>
                </a:lnTo>
                <a:lnTo>
                  <a:pt x="4116019" y="1607363"/>
                </a:lnTo>
                <a:close/>
                <a:moveTo>
                  <a:pt x="4109390" y="1611249"/>
                </a:moveTo>
                <a:lnTo>
                  <a:pt x="3988460" y="1681048"/>
                </a:lnTo>
                <a:lnTo>
                  <a:pt x="3864102" y="1609268"/>
                </a:lnTo>
                <a:lnTo>
                  <a:pt x="3985031" y="1539469"/>
                </a:lnTo>
                <a:lnTo>
                  <a:pt x="4109390" y="1611249"/>
                </a:lnTo>
                <a:close/>
                <a:moveTo>
                  <a:pt x="3857320" y="1605382"/>
                </a:moveTo>
                <a:lnTo>
                  <a:pt x="3746297" y="1541297"/>
                </a:lnTo>
                <a:lnTo>
                  <a:pt x="3867226" y="1471498"/>
                </a:lnTo>
                <a:lnTo>
                  <a:pt x="3978250" y="1535582"/>
                </a:lnTo>
                <a:lnTo>
                  <a:pt x="3857320" y="1605382"/>
                </a:lnTo>
                <a:close/>
                <a:moveTo>
                  <a:pt x="3850691" y="1609268"/>
                </a:moveTo>
                <a:lnTo>
                  <a:pt x="3736239" y="1675333"/>
                </a:lnTo>
                <a:lnTo>
                  <a:pt x="3625215" y="1611249"/>
                </a:lnTo>
                <a:lnTo>
                  <a:pt x="3739667" y="1545184"/>
                </a:lnTo>
                <a:lnTo>
                  <a:pt x="3850691" y="1609268"/>
                </a:lnTo>
                <a:close/>
                <a:moveTo>
                  <a:pt x="3618509" y="1607363"/>
                </a:moveTo>
                <a:lnTo>
                  <a:pt x="3494151" y="1535582"/>
                </a:lnTo>
                <a:lnTo>
                  <a:pt x="3608604" y="1469517"/>
                </a:lnTo>
                <a:lnTo>
                  <a:pt x="3732962" y="1541297"/>
                </a:lnTo>
                <a:lnTo>
                  <a:pt x="3618509" y="1607363"/>
                </a:lnTo>
                <a:close/>
                <a:moveTo>
                  <a:pt x="3611880" y="1611249"/>
                </a:moveTo>
                <a:lnTo>
                  <a:pt x="3490951" y="1681048"/>
                </a:lnTo>
                <a:lnTo>
                  <a:pt x="3366592" y="1609268"/>
                </a:lnTo>
                <a:lnTo>
                  <a:pt x="3487522" y="1539469"/>
                </a:lnTo>
                <a:lnTo>
                  <a:pt x="3611880" y="1611249"/>
                </a:lnTo>
                <a:close/>
                <a:moveTo>
                  <a:pt x="3359887" y="1605382"/>
                </a:moveTo>
                <a:lnTo>
                  <a:pt x="3248863" y="1541297"/>
                </a:lnTo>
                <a:lnTo>
                  <a:pt x="3369793" y="1471498"/>
                </a:lnTo>
                <a:lnTo>
                  <a:pt x="3480816" y="1535582"/>
                </a:lnTo>
                <a:lnTo>
                  <a:pt x="3359887" y="1605382"/>
                </a:lnTo>
                <a:close/>
                <a:moveTo>
                  <a:pt x="3353181" y="1609268"/>
                </a:moveTo>
                <a:lnTo>
                  <a:pt x="3238729" y="1675333"/>
                </a:lnTo>
                <a:lnTo>
                  <a:pt x="3127705" y="1611249"/>
                </a:lnTo>
                <a:lnTo>
                  <a:pt x="3242158" y="1545184"/>
                </a:lnTo>
                <a:lnTo>
                  <a:pt x="3353181" y="1609268"/>
                </a:lnTo>
                <a:close/>
                <a:moveTo>
                  <a:pt x="3121076" y="1607363"/>
                </a:moveTo>
                <a:lnTo>
                  <a:pt x="2996717" y="1535582"/>
                </a:lnTo>
                <a:lnTo>
                  <a:pt x="3111170" y="1469517"/>
                </a:lnTo>
                <a:lnTo>
                  <a:pt x="3235528" y="1541297"/>
                </a:lnTo>
                <a:lnTo>
                  <a:pt x="3121076" y="1607363"/>
                </a:lnTo>
                <a:close/>
                <a:moveTo>
                  <a:pt x="3114370" y="1611249"/>
                </a:moveTo>
                <a:lnTo>
                  <a:pt x="2993441" y="1681048"/>
                </a:lnTo>
                <a:lnTo>
                  <a:pt x="2869082" y="1609268"/>
                </a:lnTo>
                <a:lnTo>
                  <a:pt x="2990012" y="1539469"/>
                </a:lnTo>
                <a:lnTo>
                  <a:pt x="3114370" y="1611249"/>
                </a:lnTo>
                <a:close/>
                <a:moveTo>
                  <a:pt x="2862377" y="1605382"/>
                </a:moveTo>
                <a:lnTo>
                  <a:pt x="2751354" y="1541297"/>
                </a:lnTo>
                <a:lnTo>
                  <a:pt x="2872283" y="1471498"/>
                </a:lnTo>
                <a:lnTo>
                  <a:pt x="2983306" y="1535582"/>
                </a:lnTo>
                <a:lnTo>
                  <a:pt x="2862377" y="1605382"/>
                </a:lnTo>
                <a:close/>
                <a:moveTo>
                  <a:pt x="2855671" y="1609268"/>
                </a:moveTo>
                <a:lnTo>
                  <a:pt x="2741295" y="1675333"/>
                </a:lnTo>
                <a:lnTo>
                  <a:pt x="2630272" y="1611249"/>
                </a:lnTo>
                <a:lnTo>
                  <a:pt x="2744724" y="1545184"/>
                </a:lnTo>
                <a:lnTo>
                  <a:pt x="2855671" y="1609268"/>
                </a:lnTo>
                <a:close/>
                <a:moveTo>
                  <a:pt x="2623566" y="1607363"/>
                </a:moveTo>
                <a:lnTo>
                  <a:pt x="2499208" y="1535582"/>
                </a:lnTo>
                <a:lnTo>
                  <a:pt x="2613660" y="1469517"/>
                </a:lnTo>
                <a:lnTo>
                  <a:pt x="2738019" y="1541297"/>
                </a:lnTo>
                <a:lnTo>
                  <a:pt x="2623566" y="1607363"/>
                </a:lnTo>
                <a:close/>
                <a:moveTo>
                  <a:pt x="2616937" y="1611249"/>
                </a:moveTo>
                <a:lnTo>
                  <a:pt x="2496007" y="1681048"/>
                </a:lnTo>
                <a:lnTo>
                  <a:pt x="2371649" y="1609268"/>
                </a:lnTo>
                <a:lnTo>
                  <a:pt x="2492578" y="1539469"/>
                </a:lnTo>
                <a:lnTo>
                  <a:pt x="2616937" y="1611249"/>
                </a:lnTo>
                <a:close/>
                <a:moveTo>
                  <a:pt x="2364943" y="1605382"/>
                </a:moveTo>
                <a:lnTo>
                  <a:pt x="2253920" y="1541297"/>
                </a:lnTo>
                <a:lnTo>
                  <a:pt x="2374849" y="1471498"/>
                </a:lnTo>
                <a:lnTo>
                  <a:pt x="2485873" y="1535582"/>
                </a:lnTo>
                <a:lnTo>
                  <a:pt x="2364943" y="1605382"/>
                </a:lnTo>
                <a:close/>
                <a:moveTo>
                  <a:pt x="2358238" y="1609268"/>
                </a:moveTo>
                <a:lnTo>
                  <a:pt x="2243785" y="1675333"/>
                </a:lnTo>
                <a:lnTo>
                  <a:pt x="2132762" y="1611249"/>
                </a:lnTo>
                <a:lnTo>
                  <a:pt x="2247214" y="1545184"/>
                </a:lnTo>
                <a:lnTo>
                  <a:pt x="2358238" y="1609268"/>
                </a:lnTo>
                <a:close/>
                <a:moveTo>
                  <a:pt x="2126132" y="1607363"/>
                </a:moveTo>
                <a:lnTo>
                  <a:pt x="2001774" y="1535582"/>
                </a:lnTo>
                <a:lnTo>
                  <a:pt x="2116227" y="1469517"/>
                </a:lnTo>
                <a:lnTo>
                  <a:pt x="2240585" y="1541297"/>
                </a:lnTo>
                <a:lnTo>
                  <a:pt x="2126132" y="1607363"/>
                </a:lnTo>
                <a:close/>
                <a:moveTo>
                  <a:pt x="2119427" y="1611249"/>
                </a:moveTo>
                <a:lnTo>
                  <a:pt x="1998497" y="1681048"/>
                </a:lnTo>
                <a:lnTo>
                  <a:pt x="1874139" y="1609268"/>
                </a:lnTo>
                <a:lnTo>
                  <a:pt x="1995069" y="1539469"/>
                </a:lnTo>
                <a:lnTo>
                  <a:pt x="2119427" y="1611249"/>
                </a:lnTo>
                <a:close/>
                <a:moveTo>
                  <a:pt x="1867434" y="1605382"/>
                </a:moveTo>
                <a:lnTo>
                  <a:pt x="1756410" y="1541297"/>
                </a:lnTo>
                <a:lnTo>
                  <a:pt x="1877339" y="1471498"/>
                </a:lnTo>
                <a:lnTo>
                  <a:pt x="1988363" y="1535582"/>
                </a:lnTo>
                <a:lnTo>
                  <a:pt x="1867434" y="1605382"/>
                </a:lnTo>
                <a:close/>
                <a:moveTo>
                  <a:pt x="1860728" y="1609268"/>
                </a:moveTo>
                <a:lnTo>
                  <a:pt x="1746275" y="1675333"/>
                </a:lnTo>
                <a:lnTo>
                  <a:pt x="1635252" y="1611249"/>
                </a:lnTo>
                <a:lnTo>
                  <a:pt x="1749704" y="1545184"/>
                </a:lnTo>
                <a:lnTo>
                  <a:pt x="1860728" y="1609268"/>
                </a:lnTo>
                <a:close/>
                <a:moveTo>
                  <a:pt x="1628623" y="1607363"/>
                </a:moveTo>
                <a:lnTo>
                  <a:pt x="1504264" y="1535582"/>
                </a:lnTo>
                <a:lnTo>
                  <a:pt x="1618717" y="1469517"/>
                </a:lnTo>
                <a:lnTo>
                  <a:pt x="1743075" y="1541297"/>
                </a:lnTo>
                <a:lnTo>
                  <a:pt x="1628623" y="1607363"/>
                </a:lnTo>
                <a:close/>
                <a:moveTo>
                  <a:pt x="1621917" y="1611249"/>
                </a:moveTo>
                <a:lnTo>
                  <a:pt x="1500988" y="1681048"/>
                </a:lnTo>
                <a:lnTo>
                  <a:pt x="1376629" y="1609268"/>
                </a:lnTo>
                <a:lnTo>
                  <a:pt x="1497559" y="1539469"/>
                </a:lnTo>
                <a:lnTo>
                  <a:pt x="1621917" y="1611249"/>
                </a:lnTo>
                <a:close/>
                <a:moveTo>
                  <a:pt x="1369924" y="1605382"/>
                </a:moveTo>
                <a:lnTo>
                  <a:pt x="1258900" y="1541297"/>
                </a:lnTo>
                <a:lnTo>
                  <a:pt x="1379830" y="1471498"/>
                </a:lnTo>
                <a:lnTo>
                  <a:pt x="1490853" y="1535582"/>
                </a:lnTo>
                <a:lnTo>
                  <a:pt x="1369924" y="1605382"/>
                </a:lnTo>
                <a:close/>
                <a:moveTo>
                  <a:pt x="1494282" y="1684934"/>
                </a:moveTo>
                <a:lnTo>
                  <a:pt x="1379830" y="1751000"/>
                </a:lnTo>
                <a:lnTo>
                  <a:pt x="1255471" y="1679219"/>
                </a:lnTo>
                <a:lnTo>
                  <a:pt x="1369924" y="1613154"/>
                </a:lnTo>
                <a:lnTo>
                  <a:pt x="1494282" y="1684934"/>
                </a:lnTo>
                <a:close/>
                <a:moveTo>
                  <a:pt x="1490929" y="1822780"/>
                </a:moveTo>
                <a:lnTo>
                  <a:pt x="1370000" y="1892579"/>
                </a:lnTo>
                <a:lnTo>
                  <a:pt x="1258976" y="1828495"/>
                </a:lnTo>
                <a:lnTo>
                  <a:pt x="1379906" y="1758696"/>
                </a:lnTo>
                <a:lnTo>
                  <a:pt x="1490929" y="1822780"/>
                </a:lnTo>
                <a:close/>
                <a:moveTo>
                  <a:pt x="1494282" y="1972132"/>
                </a:moveTo>
                <a:lnTo>
                  <a:pt x="1379830" y="2038198"/>
                </a:lnTo>
                <a:lnTo>
                  <a:pt x="1255471" y="1966417"/>
                </a:lnTo>
                <a:lnTo>
                  <a:pt x="1369924" y="1900352"/>
                </a:lnTo>
                <a:lnTo>
                  <a:pt x="1494282" y="1972132"/>
                </a:lnTo>
                <a:close/>
                <a:moveTo>
                  <a:pt x="1490929" y="2109978"/>
                </a:moveTo>
                <a:lnTo>
                  <a:pt x="1370000" y="2179777"/>
                </a:lnTo>
                <a:lnTo>
                  <a:pt x="1258976" y="2115693"/>
                </a:lnTo>
                <a:lnTo>
                  <a:pt x="1379906" y="2045894"/>
                </a:lnTo>
                <a:lnTo>
                  <a:pt x="1490929" y="2109978"/>
                </a:lnTo>
                <a:close/>
                <a:moveTo>
                  <a:pt x="1494282" y="2259330"/>
                </a:moveTo>
                <a:lnTo>
                  <a:pt x="1379830" y="2325396"/>
                </a:lnTo>
                <a:lnTo>
                  <a:pt x="1255547" y="2253615"/>
                </a:lnTo>
                <a:lnTo>
                  <a:pt x="1370000" y="2187550"/>
                </a:lnTo>
                <a:lnTo>
                  <a:pt x="1494282" y="2259330"/>
                </a:lnTo>
                <a:close/>
                <a:moveTo>
                  <a:pt x="1490853" y="2397252"/>
                </a:moveTo>
                <a:lnTo>
                  <a:pt x="1369924" y="2467051"/>
                </a:lnTo>
                <a:lnTo>
                  <a:pt x="1258900" y="2402967"/>
                </a:lnTo>
                <a:lnTo>
                  <a:pt x="1379830" y="2333168"/>
                </a:lnTo>
                <a:lnTo>
                  <a:pt x="1490853" y="2397252"/>
                </a:lnTo>
                <a:close/>
                <a:moveTo>
                  <a:pt x="1494282" y="2546604"/>
                </a:moveTo>
                <a:lnTo>
                  <a:pt x="1379830" y="2612669"/>
                </a:lnTo>
                <a:lnTo>
                  <a:pt x="1255471" y="2540889"/>
                </a:lnTo>
                <a:lnTo>
                  <a:pt x="1369924" y="2474824"/>
                </a:lnTo>
                <a:lnTo>
                  <a:pt x="1494282" y="2546604"/>
                </a:lnTo>
                <a:close/>
                <a:moveTo>
                  <a:pt x="1490929" y="2684450"/>
                </a:moveTo>
                <a:lnTo>
                  <a:pt x="1370000" y="2754249"/>
                </a:lnTo>
                <a:lnTo>
                  <a:pt x="1258976" y="2690165"/>
                </a:lnTo>
                <a:lnTo>
                  <a:pt x="1379906" y="2620366"/>
                </a:lnTo>
                <a:lnTo>
                  <a:pt x="1490929" y="2684450"/>
                </a:lnTo>
                <a:close/>
                <a:moveTo>
                  <a:pt x="1494282" y="2833802"/>
                </a:moveTo>
                <a:lnTo>
                  <a:pt x="1379830" y="2899867"/>
                </a:lnTo>
                <a:lnTo>
                  <a:pt x="1255471" y="2828087"/>
                </a:lnTo>
                <a:lnTo>
                  <a:pt x="1369924" y="2762022"/>
                </a:lnTo>
                <a:lnTo>
                  <a:pt x="1494282" y="2833802"/>
                </a:lnTo>
                <a:close/>
                <a:moveTo>
                  <a:pt x="1490853" y="2971648"/>
                </a:moveTo>
                <a:lnTo>
                  <a:pt x="1369924" y="3041447"/>
                </a:lnTo>
                <a:lnTo>
                  <a:pt x="1258900" y="2977363"/>
                </a:lnTo>
                <a:lnTo>
                  <a:pt x="1379830" y="2907564"/>
                </a:lnTo>
                <a:lnTo>
                  <a:pt x="1490853" y="2971648"/>
                </a:lnTo>
                <a:close/>
                <a:moveTo>
                  <a:pt x="1494358" y="3121000"/>
                </a:moveTo>
                <a:lnTo>
                  <a:pt x="1379906" y="3187065"/>
                </a:lnTo>
                <a:lnTo>
                  <a:pt x="1255547" y="3115285"/>
                </a:lnTo>
                <a:lnTo>
                  <a:pt x="1370000" y="3049219"/>
                </a:lnTo>
                <a:lnTo>
                  <a:pt x="1494358" y="3121000"/>
                </a:lnTo>
                <a:close/>
                <a:moveTo>
                  <a:pt x="1490929" y="3258922"/>
                </a:moveTo>
                <a:lnTo>
                  <a:pt x="1370000" y="3328721"/>
                </a:lnTo>
                <a:lnTo>
                  <a:pt x="1258976" y="3264637"/>
                </a:lnTo>
                <a:lnTo>
                  <a:pt x="1379906" y="3194837"/>
                </a:lnTo>
                <a:lnTo>
                  <a:pt x="1490929" y="3258922"/>
                </a:lnTo>
                <a:close/>
                <a:moveTo>
                  <a:pt x="1494282" y="3408274"/>
                </a:moveTo>
                <a:lnTo>
                  <a:pt x="1379830" y="3474339"/>
                </a:lnTo>
                <a:lnTo>
                  <a:pt x="1255471" y="3402559"/>
                </a:lnTo>
                <a:lnTo>
                  <a:pt x="1369924" y="3336493"/>
                </a:lnTo>
                <a:lnTo>
                  <a:pt x="1494282" y="3408274"/>
                </a:lnTo>
                <a:close/>
                <a:moveTo>
                  <a:pt x="1490853" y="3546119"/>
                </a:moveTo>
                <a:lnTo>
                  <a:pt x="1369924" y="3615919"/>
                </a:lnTo>
                <a:lnTo>
                  <a:pt x="1258900" y="3551834"/>
                </a:lnTo>
                <a:lnTo>
                  <a:pt x="1379830" y="3482035"/>
                </a:lnTo>
                <a:lnTo>
                  <a:pt x="1490853" y="3546119"/>
                </a:lnTo>
                <a:close/>
                <a:moveTo>
                  <a:pt x="1494358" y="3695472"/>
                </a:moveTo>
                <a:lnTo>
                  <a:pt x="1379906" y="3761537"/>
                </a:lnTo>
                <a:lnTo>
                  <a:pt x="1255547" y="3689757"/>
                </a:lnTo>
                <a:lnTo>
                  <a:pt x="1370000" y="3623691"/>
                </a:lnTo>
                <a:lnTo>
                  <a:pt x="1494358" y="3695472"/>
                </a:lnTo>
                <a:close/>
                <a:moveTo>
                  <a:pt x="1490929" y="3833317"/>
                </a:moveTo>
                <a:lnTo>
                  <a:pt x="1370000" y="3903117"/>
                </a:lnTo>
                <a:lnTo>
                  <a:pt x="1258976" y="3839032"/>
                </a:lnTo>
                <a:lnTo>
                  <a:pt x="1379906" y="3769233"/>
                </a:lnTo>
                <a:lnTo>
                  <a:pt x="1490929" y="3833317"/>
                </a:lnTo>
                <a:close/>
                <a:moveTo>
                  <a:pt x="1494282" y="3982669"/>
                </a:moveTo>
                <a:lnTo>
                  <a:pt x="1379830" y="4048735"/>
                </a:lnTo>
                <a:lnTo>
                  <a:pt x="1255471" y="3976954"/>
                </a:lnTo>
                <a:lnTo>
                  <a:pt x="1369924" y="3910889"/>
                </a:lnTo>
                <a:lnTo>
                  <a:pt x="1494282" y="3982669"/>
                </a:lnTo>
                <a:close/>
                <a:moveTo>
                  <a:pt x="1490853" y="4120591"/>
                </a:moveTo>
                <a:lnTo>
                  <a:pt x="1369924" y="4190390"/>
                </a:lnTo>
                <a:lnTo>
                  <a:pt x="1258900" y="4126306"/>
                </a:lnTo>
                <a:lnTo>
                  <a:pt x="1379830" y="4056507"/>
                </a:lnTo>
                <a:lnTo>
                  <a:pt x="1490853" y="4120591"/>
                </a:lnTo>
                <a:close/>
                <a:moveTo>
                  <a:pt x="1494282" y="4269943"/>
                </a:moveTo>
                <a:lnTo>
                  <a:pt x="1379830" y="4336009"/>
                </a:lnTo>
                <a:lnTo>
                  <a:pt x="1255471" y="4264228"/>
                </a:lnTo>
                <a:lnTo>
                  <a:pt x="1369924" y="4198163"/>
                </a:lnTo>
                <a:lnTo>
                  <a:pt x="1494282" y="4269943"/>
                </a:lnTo>
                <a:close/>
                <a:moveTo>
                  <a:pt x="1490929" y="4407789"/>
                </a:moveTo>
                <a:lnTo>
                  <a:pt x="1370000" y="4477588"/>
                </a:lnTo>
                <a:lnTo>
                  <a:pt x="1258976" y="4413504"/>
                </a:lnTo>
                <a:lnTo>
                  <a:pt x="1379906" y="4343705"/>
                </a:lnTo>
                <a:lnTo>
                  <a:pt x="1490929" y="4407789"/>
                </a:lnTo>
                <a:close/>
                <a:moveTo>
                  <a:pt x="1494282" y="4557141"/>
                </a:moveTo>
                <a:lnTo>
                  <a:pt x="1379830" y="4623206"/>
                </a:lnTo>
                <a:lnTo>
                  <a:pt x="1255471" y="4551426"/>
                </a:lnTo>
                <a:lnTo>
                  <a:pt x="1369924" y="4485361"/>
                </a:lnTo>
                <a:lnTo>
                  <a:pt x="1494282" y="4557141"/>
                </a:lnTo>
                <a:close/>
                <a:moveTo>
                  <a:pt x="1490853" y="4694987"/>
                </a:moveTo>
                <a:lnTo>
                  <a:pt x="1369924" y="4764786"/>
                </a:lnTo>
                <a:lnTo>
                  <a:pt x="1258900" y="4700702"/>
                </a:lnTo>
                <a:lnTo>
                  <a:pt x="1379830" y="4630903"/>
                </a:lnTo>
                <a:lnTo>
                  <a:pt x="1490853" y="4694987"/>
                </a:lnTo>
                <a:close/>
                <a:moveTo>
                  <a:pt x="1494282" y="4844339"/>
                </a:moveTo>
                <a:lnTo>
                  <a:pt x="1379830" y="4910404"/>
                </a:lnTo>
                <a:lnTo>
                  <a:pt x="1255471" y="4838624"/>
                </a:lnTo>
                <a:lnTo>
                  <a:pt x="1369924" y="4772559"/>
                </a:lnTo>
                <a:lnTo>
                  <a:pt x="1494282" y="4844339"/>
                </a:lnTo>
                <a:close/>
                <a:moveTo>
                  <a:pt x="1490929" y="4982261"/>
                </a:moveTo>
                <a:lnTo>
                  <a:pt x="1370000" y="5052060"/>
                </a:lnTo>
                <a:lnTo>
                  <a:pt x="1258976" y="4987976"/>
                </a:lnTo>
                <a:lnTo>
                  <a:pt x="1379906" y="4918177"/>
                </a:lnTo>
                <a:lnTo>
                  <a:pt x="1490929" y="4982261"/>
                </a:lnTo>
                <a:close/>
                <a:moveTo>
                  <a:pt x="1494282" y="5131613"/>
                </a:moveTo>
                <a:lnTo>
                  <a:pt x="1379830" y="5197678"/>
                </a:lnTo>
                <a:lnTo>
                  <a:pt x="1255471" y="5125898"/>
                </a:lnTo>
                <a:lnTo>
                  <a:pt x="1369924" y="5059833"/>
                </a:lnTo>
                <a:lnTo>
                  <a:pt x="1494282" y="5131613"/>
                </a:lnTo>
                <a:close/>
                <a:moveTo>
                  <a:pt x="1490853" y="5269459"/>
                </a:moveTo>
                <a:lnTo>
                  <a:pt x="1369924" y="5339258"/>
                </a:lnTo>
                <a:lnTo>
                  <a:pt x="1258900" y="5275174"/>
                </a:lnTo>
                <a:lnTo>
                  <a:pt x="1379830" y="5205375"/>
                </a:lnTo>
                <a:lnTo>
                  <a:pt x="1490853" y="5269459"/>
                </a:lnTo>
                <a:close/>
                <a:moveTo>
                  <a:pt x="1497559" y="5273345"/>
                </a:moveTo>
                <a:lnTo>
                  <a:pt x="1621917" y="5345126"/>
                </a:lnTo>
                <a:lnTo>
                  <a:pt x="1500988" y="5414925"/>
                </a:lnTo>
                <a:lnTo>
                  <a:pt x="1376629" y="5343144"/>
                </a:lnTo>
                <a:lnTo>
                  <a:pt x="1497559" y="5273345"/>
                </a:lnTo>
                <a:close/>
                <a:moveTo>
                  <a:pt x="1504264" y="5269459"/>
                </a:moveTo>
                <a:lnTo>
                  <a:pt x="1618717" y="5203393"/>
                </a:lnTo>
                <a:lnTo>
                  <a:pt x="1743075" y="5275174"/>
                </a:lnTo>
                <a:lnTo>
                  <a:pt x="1628623" y="5341239"/>
                </a:lnTo>
                <a:lnTo>
                  <a:pt x="1504264" y="5269459"/>
                </a:lnTo>
                <a:close/>
                <a:moveTo>
                  <a:pt x="1749704" y="5279060"/>
                </a:moveTo>
                <a:lnTo>
                  <a:pt x="1860728" y="5343144"/>
                </a:lnTo>
                <a:lnTo>
                  <a:pt x="1746275" y="5409210"/>
                </a:lnTo>
                <a:lnTo>
                  <a:pt x="1635252" y="5345126"/>
                </a:lnTo>
                <a:lnTo>
                  <a:pt x="1749704" y="5279060"/>
                </a:lnTo>
                <a:close/>
                <a:moveTo>
                  <a:pt x="1756410" y="5275174"/>
                </a:moveTo>
                <a:lnTo>
                  <a:pt x="1877339" y="5205375"/>
                </a:lnTo>
                <a:lnTo>
                  <a:pt x="1988363" y="5269459"/>
                </a:lnTo>
                <a:lnTo>
                  <a:pt x="1867434" y="5339258"/>
                </a:lnTo>
                <a:lnTo>
                  <a:pt x="1756410" y="5275174"/>
                </a:lnTo>
                <a:close/>
                <a:moveTo>
                  <a:pt x="1995069" y="5273345"/>
                </a:moveTo>
                <a:lnTo>
                  <a:pt x="2119427" y="5345126"/>
                </a:lnTo>
                <a:lnTo>
                  <a:pt x="1998497" y="5414925"/>
                </a:lnTo>
                <a:lnTo>
                  <a:pt x="1874139" y="5343144"/>
                </a:lnTo>
                <a:lnTo>
                  <a:pt x="1995069" y="5273345"/>
                </a:lnTo>
                <a:close/>
                <a:moveTo>
                  <a:pt x="2001698" y="5269459"/>
                </a:moveTo>
                <a:lnTo>
                  <a:pt x="2116150" y="5203393"/>
                </a:lnTo>
                <a:lnTo>
                  <a:pt x="2240509" y="5275174"/>
                </a:lnTo>
                <a:lnTo>
                  <a:pt x="2126056" y="5341239"/>
                </a:lnTo>
                <a:lnTo>
                  <a:pt x="2001698" y="5269459"/>
                </a:lnTo>
                <a:close/>
                <a:moveTo>
                  <a:pt x="2247214" y="5279060"/>
                </a:moveTo>
                <a:lnTo>
                  <a:pt x="2358238" y="5343144"/>
                </a:lnTo>
                <a:lnTo>
                  <a:pt x="2243785" y="5409210"/>
                </a:lnTo>
                <a:lnTo>
                  <a:pt x="2132762" y="5345126"/>
                </a:lnTo>
                <a:lnTo>
                  <a:pt x="2247214" y="5279060"/>
                </a:lnTo>
                <a:close/>
                <a:moveTo>
                  <a:pt x="2253920" y="5275174"/>
                </a:moveTo>
                <a:lnTo>
                  <a:pt x="2374849" y="5205375"/>
                </a:lnTo>
                <a:lnTo>
                  <a:pt x="2485873" y="5269459"/>
                </a:lnTo>
                <a:lnTo>
                  <a:pt x="2364943" y="5339258"/>
                </a:lnTo>
                <a:lnTo>
                  <a:pt x="2253920" y="5275174"/>
                </a:lnTo>
                <a:close/>
                <a:moveTo>
                  <a:pt x="2492502" y="5273345"/>
                </a:moveTo>
                <a:lnTo>
                  <a:pt x="2616861" y="5345126"/>
                </a:lnTo>
                <a:lnTo>
                  <a:pt x="2495931" y="5414925"/>
                </a:lnTo>
                <a:lnTo>
                  <a:pt x="2371573" y="5343144"/>
                </a:lnTo>
                <a:lnTo>
                  <a:pt x="2492502" y="5273345"/>
                </a:lnTo>
                <a:close/>
                <a:moveTo>
                  <a:pt x="2499208" y="5269459"/>
                </a:moveTo>
                <a:lnTo>
                  <a:pt x="2613660" y="5203393"/>
                </a:lnTo>
                <a:lnTo>
                  <a:pt x="2738019" y="5275174"/>
                </a:lnTo>
                <a:lnTo>
                  <a:pt x="2623566" y="5341239"/>
                </a:lnTo>
                <a:lnTo>
                  <a:pt x="2499208" y="5269459"/>
                </a:lnTo>
                <a:close/>
                <a:moveTo>
                  <a:pt x="2744724" y="5279060"/>
                </a:moveTo>
                <a:lnTo>
                  <a:pt x="2855747" y="5343144"/>
                </a:lnTo>
                <a:lnTo>
                  <a:pt x="2741295" y="5409210"/>
                </a:lnTo>
                <a:lnTo>
                  <a:pt x="2630272" y="5345126"/>
                </a:lnTo>
                <a:lnTo>
                  <a:pt x="2744724" y="5279060"/>
                </a:lnTo>
                <a:close/>
                <a:moveTo>
                  <a:pt x="2751354" y="5275174"/>
                </a:moveTo>
                <a:lnTo>
                  <a:pt x="2872283" y="5205375"/>
                </a:lnTo>
                <a:lnTo>
                  <a:pt x="2983306" y="5269459"/>
                </a:lnTo>
                <a:lnTo>
                  <a:pt x="2862377" y="5339258"/>
                </a:lnTo>
                <a:lnTo>
                  <a:pt x="2751354" y="5275174"/>
                </a:lnTo>
                <a:close/>
                <a:moveTo>
                  <a:pt x="2990012" y="5273345"/>
                </a:moveTo>
                <a:lnTo>
                  <a:pt x="3114370" y="5345126"/>
                </a:lnTo>
                <a:lnTo>
                  <a:pt x="2993441" y="5414925"/>
                </a:lnTo>
                <a:lnTo>
                  <a:pt x="2869082" y="5343144"/>
                </a:lnTo>
                <a:lnTo>
                  <a:pt x="2990012" y="5273345"/>
                </a:lnTo>
                <a:close/>
                <a:moveTo>
                  <a:pt x="2996717" y="5269459"/>
                </a:moveTo>
                <a:lnTo>
                  <a:pt x="3111170" y="5203393"/>
                </a:lnTo>
                <a:lnTo>
                  <a:pt x="3235528" y="5275174"/>
                </a:lnTo>
                <a:lnTo>
                  <a:pt x="3121076" y="5341239"/>
                </a:lnTo>
                <a:lnTo>
                  <a:pt x="2996717" y="5269459"/>
                </a:lnTo>
                <a:close/>
                <a:moveTo>
                  <a:pt x="3242158" y="5279060"/>
                </a:moveTo>
                <a:lnTo>
                  <a:pt x="3353181" y="5343144"/>
                </a:lnTo>
                <a:lnTo>
                  <a:pt x="3238729" y="5409210"/>
                </a:lnTo>
                <a:lnTo>
                  <a:pt x="3127705" y="5345126"/>
                </a:lnTo>
                <a:lnTo>
                  <a:pt x="3242158" y="5279060"/>
                </a:lnTo>
                <a:close/>
                <a:moveTo>
                  <a:pt x="3248863" y="5275174"/>
                </a:moveTo>
                <a:lnTo>
                  <a:pt x="3369793" y="5205375"/>
                </a:lnTo>
                <a:lnTo>
                  <a:pt x="3480816" y="5269459"/>
                </a:lnTo>
                <a:lnTo>
                  <a:pt x="3359887" y="5339258"/>
                </a:lnTo>
                <a:lnTo>
                  <a:pt x="3248863" y="5275174"/>
                </a:lnTo>
                <a:close/>
                <a:moveTo>
                  <a:pt x="3487522" y="5273345"/>
                </a:moveTo>
                <a:lnTo>
                  <a:pt x="3611880" y="5345126"/>
                </a:lnTo>
                <a:lnTo>
                  <a:pt x="3490951" y="5414925"/>
                </a:lnTo>
                <a:lnTo>
                  <a:pt x="3366592" y="5343144"/>
                </a:lnTo>
                <a:lnTo>
                  <a:pt x="3487522" y="5273345"/>
                </a:lnTo>
                <a:close/>
                <a:moveTo>
                  <a:pt x="3494151" y="5269459"/>
                </a:moveTo>
                <a:lnTo>
                  <a:pt x="3608604" y="5203393"/>
                </a:lnTo>
                <a:lnTo>
                  <a:pt x="3732962" y="5275174"/>
                </a:lnTo>
                <a:lnTo>
                  <a:pt x="3618509" y="5341239"/>
                </a:lnTo>
                <a:lnTo>
                  <a:pt x="3494151" y="5269459"/>
                </a:lnTo>
                <a:close/>
                <a:moveTo>
                  <a:pt x="3739667" y="5279060"/>
                </a:moveTo>
                <a:lnTo>
                  <a:pt x="3850691" y="5343144"/>
                </a:lnTo>
                <a:lnTo>
                  <a:pt x="3736239" y="5409210"/>
                </a:lnTo>
                <a:lnTo>
                  <a:pt x="3625215" y="5345126"/>
                </a:lnTo>
                <a:lnTo>
                  <a:pt x="3739667" y="5279060"/>
                </a:lnTo>
                <a:close/>
                <a:moveTo>
                  <a:pt x="3746297" y="5275174"/>
                </a:moveTo>
                <a:lnTo>
                  <a:pt x="3867226" y="5205375"/>
                </a:lnTo>
                <a:lnTo>
                  <a:pt x="3978250" y="5269459"/>
                </a:lnTo>
                <a:lnTo>
                  <a:pt x="3857320" y="5339258"/>
                </a:lnTo>
                <a:lnTo>
                  <a:pt x="3746297" y="5275174"/>
                </a:lnTo>
                <a:close/>
                <a:moveTo>
                  <a:pt x="3984955" y="5273345"/>
                </a:moveTo>
                <a:lnTo>
                  <a:pt x="4109314" y="5345126"/>
                </a:lnTo>
                <a:lnTo>
                  <a:pt x="3988384" y="5414925"/>
                </a:lnTo>
                <a:lnTo>
                  <a:pt x="3864026" y="5343144"/>
                </a:lnTo>
                <a:lnTo>
                  <a:pt x="3984955" y="5273345"/>
                </a:lnTo>
                <a:close/>
                <a:moveTo>
                  <a:pt x="3991661" y="5269459"/>
                </a:moveTo>
                <a:lnTo>
                  <a:pt x="4106113" y="5203393"/>
                </a:lnTo>
                <a:lnTo>
                  <a:pt x="4230472" y="5275174"/>
                </a:lnTo>
                <a:lnTo>
                  <a:pt x="4116019" y="5341239"/>
                </a:lnTo>
                <a:lnTo>
                  <a:pt x="3991661" y="5269459"/>
                </a:lnTo>
                <a:close/>
                <a:moveTo>
                  <a:pt x="4237177" y="5279060"/>
                </a:moveTo>
                <a:lnTo>
                  <a:pt x="4348201" y="5343144"/>
                </a:lnTo>
                <a:lnTo>
                  <a:pt x="4233748" y="5409210"/>
                </a:lnTo>
                <a:lnTo>
                  <a:pt x="4122725" y="5345126"/>
                </a:lnTo>
                <a:lnTo>
                  <a:pt x="4237177" y="5279060"/>
                </a:lnTo>
                <a:close/>
                <a:moveTo>
                  <a:pt x="4243807" y="5275174"/>
                </a:moveTo>
                <a:lnTo>
                  <a:pt x="4364736" y="5205375"/>
                </a:lnTo>
                <a:lnTo>
                  <a:pt x="4475760" y="5269459"/>
                </a:lnTo>
                <a:lnTo>
                  <a:pt x="4354830" y="5339258"/>
                </a:lnTo>
                <a:lnTo>
                  <a:pt x="4243807" y="5275174"/>
                </a:lnTo>
                <a:close/>
                <a:moveTo>
                  <a:pt x="4482465" y="5273345"/>
                </a:moveTo>
                <a:lnTo>
                  <a:pt x="4606824" y="5345126"/>
                </a:lnTo>
                <a:lnTo>
                  <a:pt x="4485894" y="5414925"/>
                </a:lnTo>
                <a:lnTo>
                  <a:pt x="4361536" y="5343144"/>
                </a:lnTo>
                <a:lnTo>
                  <a:pt x="4482465" y="5273345"/>
                </a:lnTo>
                <a:close/>
                <a:moveTo>
                  <a:pt x="4489095" y="5269459"/>
                </a:moveTo>
                <a:lnTo>
                  <a:pt x="4603547" y="5203393"/>
                </a:lnTo>
                <a:lnTo>
                  <a:pt x="4727906" y="5275174"/>
                </a:lnTo>
                <a:lnTo>
                  <a:pt x="4613453" y="5341239"/>
                </a:lnTo>
                <a:lnTo>
                  <a:pt x="4489095" y="5269459"/>
                </a:lnTo>
                <a:close/>
                <a:moveTo>
                  <a:pt x="4734611" y="5279060"/>
                </a:moveTo>
                <a:lnTo>
                  <a:pt x="4845634" y="5343144"/>
                </a:lnTo>
                <a:lnTo>
                  <a:pt x="4731182" y="5409210"/>
                </a:lnTo>
                <a:lnTo>
                  <a:pt x="4620159" y="5345126"/>
                </a:lnTo>
                <a:lnTo>
                  <a:pt x="4734611" y="5279060"/>
                </a:lnTo>
                <a:close/>
                <a:moveTo>
                  <a:pt x="4741316" y="5275174"/>
                </a:moveTo>
                <a:lnTo>
                  <a:pt x="4862246" y="5205375"/>
                </a:lnTo>
                <a:lnTo>
                  <a:pt x="4973269" y="5269459"/>
                </a:lnTo>
                <a:lnTo>
                  <a:pt x="4852340" y="5339258"/>
                </a:lnTo>
                <a:lnTo>
                  <a:pt x="4741316" y="5275174"/>
                </a:lnTo>
                <a:close/>
                <a:moveTo>
                  <a:pt x="4979899" y="5273345"/>
                </a:moveTo>
                <a:lnTo>
                  <a:pt x="5104257" y="5345126"/>
                </a:lnTo>
                <a:lnTo>
                  <a:pt x="4983328" y="5414925"/>
                </a:lnTo>
                <a:lnTo>
                  <a:pt x="4858969" y="5343144"/>
                </a:lnTo>
                <a:lnTo>
                  <a:pt x="4979899" y="5273345"/>
                </a:lnTo>
                <a:close/>
                <a:moveTo>
                  <a:pt x="4986604" y="5269459"/>
                </a:moveTo>
                <a:lnTo>
                  <a:pt x="5101057" y="5203393"/>
                </a:lnTo>
                <a:lnTo>
                  <a:pt x="5225415" y="5275174"/>
                </a:lnTo>
                <a:lnTo>
                  <a:pt x="5110963" y="5341239"/>
                </a:lnTo>
                <a:lnTo>
                  <a:pt x="4986604" y="5269459"/>
                </a:lnTo>
                <a:close/>
                <a:moveTo>
                  <a:pt x="5232121" y="5279060"/>
                </a:moveTo>
                <a:lnTo>
                  <a:pt x="5343144" y="5343144"/>
                </a:lnTo>
                <a:lnTo>
                  <a:pt x="5228692" y="5409210"/>
                </a:lnTo>
                <a:lnTo>
                  <a:pt x="5117668" y="5345126"/>
                </a:lnTo>
                <a:lnTo>
                  <a:pt x="5232121" y="5279060"/>
                </a:lnTo>
                <a:close/>
                <a:moveTo>
                  <a:pt x="5238750" y="5275174"/>
                </a:moveTo>
                <a:lnTo>
                  <a:pt x="5359680" y="5205375"/>
                </a:lnTo>
                <a:lnTo>
                  <a:pt x="5470703" y="5269459"/>
                </a:lnTo>
                <a:lnTo>
                  <a:pt x="5349774" y="5339258"/>
                </a:lnTo>
                <a:lnTo>
                  <a:pt x="5238750" y="5275174"/>
                </a:lnTo>
                <a:close/>
                <a:moveTo>
                  <a:pt x="5477409" y="5273345"/>
                </a:moveTo>
                <a:lnTo>
                  <a:pt x="5601767" y="5345126"/>
                </a:lnTo>
                <a:lnTo>
                  <a:pt x="5480838" y="5414925"/>
                </a:lnTo>
                <a:lnTo>
                  <a:pt x="5356479" y="5343144"/>
                </a:lnTo>
                <a:lnTo>
                  <a:pt x="5477409" y="5273345"/>
                </a:lnTo>
                <a:close/>
                <a:moveTo>
                  <a:pt x="5366385" y="5201488"/>
                </a:moveTo>
                <a:lnTo>
                  <a:pt x="5480838" y="5135423"/>
                </a:lnTo>
                <a:lnTo>
                  <a:pt x="5591861" y="5199507"/>
                </a:lnTo>
                <a:lnTo>
                  <a:pt x="5477409" y="5265573"/>
                </a:lnTo>
                <a:lnTo>
                  <a:pt x="5366385" y="5201488"/>
                </a:lnTo>
                <a:close/>
                <a:moveTo>
                  <a:pt x="5356479" y="5055947"/>
                </a:moveTo>
                <a:lnTo>
                  <a:pt x="5477409" y="4986147"/>
                </a:lnTo>
                <a:lnTo>
                  <a:pt x="5601767" y="5057928"/>
                </a:lnTo>
                <a:lnTo>
                  <a:pt x="5480838" y="5127727"/>
                </a:lnTo>
                <a:lnTo>
                  <a:pt x="5356479" y="5055947"/>
                </a:lnTo>
                <a:close/>
                <a:moveTo>
                  <a:pt x="5366385" y="4914291"/>
                </a:moveTo>
                <a:lnTo>
                  <a:pt x="5480838" y="4848225"/>
                </a:lnTo>
                <a:lnTo>
                  <a:pt x="5591861" y="4912309"/>
                </a:lnTo>
                <a:lnTo>
                  <a:pt x="5477409" y="4978375"/>
                </a:lnTo>
                <a:lnTo>
                  <a:pt x="5366385" y="4914291"/>
                </a:lnTo>
                <a:close/>
                <a:moveTo>
                  <a:pt x="5356479" y="4768672"/>
                </a:moveTo>
                <a:lnTo>
                  <a:pt x="5477409" y="4698873"/>
                </a:lnTo>
                <a:lnTo>
                  <a:pt x="5601767" y="4770654"/>
                </a:lnTo>
                <a:lnTo>
                  <a:pt x="5480838" y="4840453"/>
                </a:lnTo>
                <a:lnTo>
                  <a:pt x="5356479" y="4768672"/>
                </a:lnTo>
                <a:close/>
                <a:moveTo>
                  <a:pt x="5366385" y="4627093"/>
                </a:moveTo>
                <a:lnTo>
                  <a:pt x="5480838" y="4561027"/>
                </a:lnTo>
                <a:lnTo>
                  <a:pt x="5591861" y="4625111"/>
                </a:lnTo>
                <a:lnTo>
                  <a:pt x="5477409" y="4691177"/>
                </a:lnTo>
                <a:lnTo>
                  <a:pt x="5366385" y="4627093"/>
                </a:lnTo>
                <a:close/>
                <a:moveTo>
                  <a:pt x="5356479" y="4481475"/>
                </a:moveTo>
                <a:lnTo>
                  <a:pt x="5477409" y="4411676"/>
                </a:lnTo>
                <a:lnTo>
                  <a:pt x="5601767" y="4483456"/>
                </a:lnTo>
                <a:lnTo>
                  <a:pt x="5480838" y="4553255"/>
                </a:lnTo>
                <a:lnTo>
                  <a:pt x="5356479" y="4481475"/>
                </a:lnTo>
                <a:close/>
                <a:moveTo>
                  <a:pt x="5366385" y="4339819"/>
                </a:moveTo>
                <a:lnTo>
                  <a:pt x="5480838" y="4273753"/>
                </a:lnTo>
                <a:lnTo>
                  <a:pt x="5591861" y="4337838"/>
                </a:lnTo>
                <a:lnTo>
                  <a:pt x="5477409" y="4403903"/>
                </a:lnTo>
                <a:lnTo>
                  <a:pt x="5366385" y="4339819"/>
                </a:lnTo>
                <a:close/>
                <a:moveTo>
                  <a:pt x="5356479" y="4194277"/>
                </a:moveTo>
                <a:lnTo>
                  <a:pt x="5477409" y="4124478"/>
                </a:lnTo>
                <a:lnTo>
                  <a:pt x="5601767" y="4196258"/>
                </a:lnTo>
                <a:lnTo>
                  <a:pt x="5480838" y="4266057"/>
                </a:lnTo>
                <a:lnTo>
                  <a:pt x="5356479" y="4194277"/>
                </a:lnTo>
                <a:close/>
                <a:moveTo>
                  <a:pt x="5366385" y="4052621"/>
                </a:moveTo>
                <a:lnTo>
                  <a:pt x="5480838" y="3986555"/>
                </a:lnTo>
                <a:lnTo>
                  <a:pt x="5591861" y="4050640"/>
                </a:lnTo>
                <a:lnTo>
                  <a:pt x="5477409" y="4116705"/>
                </a:lnTo>
                <a:lnTo>
                  <a:pt x="5366385" y="4052621"/>
                </a:lnTo>
                <a:close/>
                <a:moveTo>
                  <a:pt x="5356479" y="3907003"/>
                </a:moveTo>
                <a:lnTo>
                  <a:pt x="5477409" y="3837204"/>
                </a:lnTo>
                <a:lnTo>
                  <a:pt x="5601767" y="3908984"/>
                </a:lnTo>
                <a:lnTo>
                  <a:pt x="5480838" y="3978783"/>
                </a:lnTo>
                <a:lnTo>
                  <a:pt x="5356479" y="3907003"/>
                </a:lnTo>
                <a:close/>
                <a:moveTo>
                  <a:pt x="5366385" y="3765423"/>
                </a:moveTo>
                <a:lnTo>
                  <a:pt x="5480838" y="3699358"/>
                </a:lnTo>
                <a:lnTo>
                  <a:pt x="5591861" y="3763442"/>
                </a:lnTo>
                <a:lnTo>
                  <a:pt x="5477409" y="3829507"/>
                </a:lnTo>
                <a:lnTo>
                  <a:pt x="5366385" y="3765423"/>
                </a:lnTo>
                <a:close/>
                <a:moveTo>
                  <a:pt x="5356479" y="3619805"/>
                </a:moveTo>
                <a:lnTo>
                  <a:pt x="5477409" y="3550006"/>
                </a:lnTo>
                <a:lnTo>
                  <a:pt x="5601767" y="3621786"/>
                </a:lnTo>
                <a:lnTo>
                  <a:pt x="5480838" y="3691585"/>
                </a:lnTo>
                <a:lnTo>
                  <a:pt x="5356479" y="3619805"/>
                </a:lnTo>
                <a:close/>
                <a:moveTo>
                  <a:pt x="5366385" y="3478149"/>
                </a:moveTo>
                <a:lnTo>
                  <a:pt x="5480838" y="3412084"/>
                </a:lnTo>
                <a:lnTo>
                  <a:pt x="5591861" y="3476168"/>
                </a:lnTo>
                <a:lnTo>
                  <a:pt x="5477409" y="3542233"/>
                </a:lnTo>
                <a:lnTo>
                  <a:pt x="5366385" y="3478149"/>
                </a:lnTo>
                <a:close/>
                <a:moveTo>
                  <a:pt x="5356479" y="3332607"/>
                </a:moveTo>
                <a:lnTo>
                  <a:pt x="5477409" y="3262808"/>
                </a:lnTo>
                <a:lnTo>
                  <a:pt x="5601767" y="3334588"/>
                </a:lnTo>
                <a:lnTo>
                  <a:pt x="5480838" y="3404387"/>
                </a:lnTo>
                <a:lnTo>
                  <a:pt x="5356479" y="3332607"/>
                </a:lnTo>
                <a:close/>
                <a:moveTo>
                  <a:pt x="5366385" y="3190951"/>
                </a:moveTo>
                <a:lnTo>
                  <a:pt x="5480838" y="3124886"/>
                </a:lnTo>
                <a:lnTo>
                  <a:pt x="5591861" y="3188970"/>
                </a:lnTo>
                <a:lnTo>
                  <a:pt x="5477409" y="3255036"/>
                </a:lnTo>
                <a:lnTo>
                  <a:pt x="5366385" y="3190951"/>
                </a:lnTo>
                <a:close/>
                <a:moveTo>
                  <a:pt x="5356479" y="3045333"/>
                </a:moveTo>
                <a:lnTo>
                  <a:pt x="5477409" y="2975534"/>
                </a:lnTo>
                <a:lnTo>
                  <a:pt x="5601767" y="3047314"/>
                </a:lnTo>
                <a:lnTo>
                  <a:pt x="5480838" y="3117114"/>
                </a:lnTo>
                <a:lnTo>
                  <a:pt x="5356479" y="3045333"/>
                </a:lnTo>
                <a:close/>
                <a:moveTo>
                  <a:pt x="5366385" y="2903754"/>
                </a:moveTo>
                <a:lnTo>
                  <a:pt x="5480838" y="2837688"/>
                </a:lnTo>
                <a:lnTo>
                  <a:pt x="5591861" y="2901772"/>
                </a:lnTo>
                <a:lnTo>
                  <a:pt x="5477409" y="2967838"/>
                </a:lnTo>
                <a:lnTo>
                  <a:pt x="5366385" y="2903754"/>
                </a:lnTo>
                <a:close/>
                <a:moveTo>
                  <a:pt x="5356479" y="2758135"/>
                </a:moveTo>
                <a:lnTo>
                  <a:pt x="5477409" y="2688336"/>
                </a:lnTo>
                <a:lnTo>
                  <a:pt x="5601767" y="2760117"/>
                </a:lnTo>
                <a:lnTo>
                  <a:pt x="5480838" y="2829916"/>
                </a:lnTo>
                <a:lnTo>
                  <a:pt x="5356479" y="2758135"/>
                </a:lnTo>
                <a:close/>
                <a:moveTo>
                  <a:pt x="5366385" y="2616479"/>
                </a:moveTo>
                <a:lnTo>
                  <a:pt x="5480838" y="2550414"/>
                </a:lnTo>
                <a:lnTo>
                  <a:pt x="5591861" y="2614498"/>
                </a:lnTo>
                <a:lnTo>
                  <a:pt x="5477409" y="2680564"/>
                </a:lnTo>
                <a:lnTo>
                  <a:pt x="5366385" y="2616479"/>
                </a:lnTo>
                <a:close/>
                <a:moveTo>
                  <a:pt x="5356479" y="2470937"/>
                </a:moveTo>
                <a:lnTo>
                  <a:pt x="5477409" y="2401138"/>
                </a:lnTo>
                <a:lnTo>
                  <a:pt x="5601767" y="2472919"/>
                </a:lnTo>
                <a:lnTo>
                  <a:pt x="5480838" y="2542718"/>
                </a:lnTo>
                <a:lnTo>
                  <a:pt x="5356479" y="2470937"/>
                </a:lnTo>
                <a:close/>
                <a:moveTo>
                  <a:pt x="5366385" y="2329282"/>
                </a:moveTo>
                <a:lnTo>
                  <a:pt x="5480838" y="2263216"/>
                </a:lnTo>
                <a:lnTo>
                  <a:pt x="5591861" y="2327301"/>
                </a:lnTo>
                <a:lnTo>
                  <a:pt x="5477409" y="2393366"/>
                </a:lnTo>
                <a:lnTo>
                  <a:pt x="5366385" y="2329282"/>
                </a:lnTo>
                <a:close/>
                <a:moveTo>
                  <a:pt x="5356479" y="2183664"/>
                </a:moveTo>
                <a:lnTo>
                  <a:pt x="5477409" y="2113864"/>
                </a:lnTo>
                <a:lnTo>
                  <a:pt x="5601767" y="2185645"/>
                </a:lnTo>
                <a:lnTo>
                  <a:pt x="5480838" y="2255444"/>
                </a:lnTo>
                <a:lnTo>
                  <a:pt x="5356479" y="2183664"/>
                </a:lnTo>
                <a:close/>
                <a:moveTo>
                  <a:pt x="5366385" y="2042084"/>
                </a:moveTo>
                <a:lnTo>
                  <a:pt x="5480838" y="1976019"/>
                </a:lnTo>
                <a:lnTo>
                  <a:pt x="5591861" y="2040103"/>
                </a:lnTo>
                <a:lnTo>
                  <a:pt x="5477409" y="2106168"/>
                </a:lnTo>
                <a:lnTo>
                  <a:pt x="5366385" y="2042084"/>
                </a:lnTo>
                <a:close/>
                <a:moveTo>
                  <a:pt x="5356479" y="1896466"/>
                </a:moveTo>
                <a:lnTo>
                  <a:pt x="5477409" y="1826666"/>
                </a:lnTo>
                <a:lnTo>
                  <a:pt x="5601767" y="1898447"/>
                </a:lnTo>
                <a:lnTo>
                  <a:pt x="5480838" y="1968246"/>
                </a:lnTo>
                <a:lnTo>
                  <a:pt x="5356479" y="1896466"/>
                </a:lnTo>
                <a:close/>
                <a:moveTo>
                  <a:pt x="5366385" y="1754810"/>
                </a:moveTo>
                <a:lnTo>
                  <a:pt x="5480838" y="1688744"/>
                </a:lnTo>
                <a:lnTo>
                  <a:pt x="5591861" y="1752829"/>
                </a:lnTo>
                <a:lnTo>
                  <a:pt x="5477409" y="1818894"/>
                </a:lnTo>
                <a:lnTo>
                  <a:pt x="5366385" y="1754810"/>
                </a:lnTo>
                <a:close/>
                <a:moveTo>
                  <a:pt x="5356479" y="1609268"/>
                </a:moveTo>
                <a:lnTo>
                  <a:pt x="5477409" y="1539469"/>
                </a:lnTo>
                <a:lnTo>
                  <a:pt x="5601767" y="1611249"/>
                </a:lnTo>
                <a:lnTo>
                  <a:pt x="5480838" y="1681048"/>
                </a:lnTo>
                <a:lnTo>
                  <a:pt x="5356479" y="1609268"/>
                </a:lnTo>
                <a:close/>
                <a:moveTo>
                  <a:pt x="5366385" y="1467612"/>
                </a:moveTo>
                <a:lnTo>
                  <a:pt x="5480838" y="1401547"/>
                </a:lnTo>
                <a:lnTo>
                  <a:pt x="5591861" y="1465631"/>
                </a:lnTo>
                <a:lnTo>
                  <a:pt x="5477409" y="1531696"/>
                </a:lnTo>
                <a:lnTo>
                  <a:pt x="5366385" y="1467612"/>
                </a:lnTo>
                <a:close/>
                <a:moveTo>
                  <a:pt x="5359756" y="1463726"/>
                </a:moveTo>
                <a:lnTo>
                  <a:pt x="5235397" y="1391945"/>
                </a:lnTo>
                <a:lnTo>
                  <a:pt x="5349850" y="1325880"/>
                </a:lnTo>
                <a:lnTo>
                  <a:pt x="5474208" y="1397660"/>
                </a:lnTo>
                <a:lnTo>
                  <a:pt x="5359756" y="1463726"/>
                </a:lnTo>
                <a:close/>
                <a:moveTo>
                  <a:pt x="5353050" y="1467612"/>
                </a:moveTo>
                <a:lnTo>
                  <a:pt x="5232121" y="1537411"/>
                </a:lnTo>
                <a:lnTo>
                  <a:pt x="5107762" y="1465631"/>
                </a:lnTo>
                <a:lnTo>
                  <a:pt x="5228692" y="1395832"/>
                </a:lnTo>
                <a:lnTo>
                  <a:pt x="5353050" y="1467612"/>
                </a:lnTo>
                <a:close/>
                <a:moveTo>
                  <a:pt x="5101057" y="1461745"/>
                </a:moveTo>
                <a:lnTo>
                  <a:pt x="4990033" y="1397660"/>
                </a:lnTo>
                <a:lnTo>
                  <a:pt x="5110963" y="1327861"/>
                </a:lnTo>
                <a:lnTo>
                  <a:pt x="5221986" y="1391945"/>
                </a:lnTo>
                <a:lnTo>
                  <a:pt x="5101057" y="1461745"/>
                </a:lnTo>
                <a:close/>
                <a:moveTo>
                  <a:pt x="5094351" y="1465631"/>
                </a:moveTo>
                <a:lnTo>
                  <a:pt x="4979899" y="1531696"/>
                </a:lnTo>
                <a:lnTo>
                  <a:pt x="4868876" y="1467612"/>
                </a:lnTo>
                <a:lnTo>
                  <a:pt x="4983328" y="1401547"/>
                </a:lnTo>
                <a:lnTo>
                  <a:pt x="5094351" y="1465631"/>
                </a:lnTo>
                <a:close/>
                <a:moveTo>
                  <a:pt x="4862246" y="1463726"/>
                </a:moveTo>
                <a:lnTo>
                  <a:pt x="4737888" y="1391945"/>
                </a:lnTo>
                <a:lnTo>
                  <a:pt x="4852340" y="1325880"/>
                </a:lnTo>
                <a:lnTo>
                  <a:pt x="4976698" y="1397660"/>
                </a:lnTo>
                <a:lnTo>
                  <a:pt x="4862246" y="1463726"/>
                </a:lnTo>
                <a:close/>
                <a:moveTo>
                  <a:pt x="4855541" y="1467612"/>
                </a:moveTo>
                <a:lnTo>
                  <a:pt x="4734611" y="1537411"/>
                </a:lnTo>
                <a:lnTo>
                  <a:pt x="4610253" y="1465631"/>
                </a:lnTo>
                <a:lnTo>
                  <a:pt x="4731182" y="1395832"/>
                </a:lnTo>
                <a:lnTo>
                  <a:pt x="4855541" y="1467612"/>
                </a:lnTo>
                <a:close/>
                <a:moveTo>
                  <a:pt x="4603547" y="1461745"/>
                </a:moveTo>
                <a:lnTo>
                  <a:pt x="4492524" y="1397660"/>
                </a:lnTo>
                <a:lnTo>
                  <a:pt x="4613453" y="1327861"/>
                </a:lnTo>
                <a:lnTo>
                  <a:pt x="4724477" y="1391945"/>
                </a:lnTo>
                <a:lnTo>
                  <a:pt x="4603547" y="1461745"/>
                </a:lnTo>
                <a:close/>
                <a:moveTo>
                  <a:pt x="4596842" y="1465631"/>
                </a:moveTo>
                <a:lnTo>
                  <a:pt x="4482389" y="1531696"/>
                </a:lnTo>
                <a:lnTo>
                  <a:pt x="4371366" y="1467612"/>
                </a:lnTo>
                <a:lnTo>
                  <a:pt x="4485818" y="1401547"/>
                </a:lnTo>
                <a:lnTo>
                  <a:pt x="4596842" y="1465631"/>
                </a:lnTo>
                <a:close/>
                <a:moveTo>
                  <a:pt x="4364736" y="1463726"/>
                </a:moveTo>
                <a:lnTo>
                  <a:pt x="4240378" y="1391945"/>
                </a:lnTo>
                <a:lnTo>
                  <a:pt x="4354830" y="1325880"/>
                </a:lnTo>
                <a:lnTo>
                  <a:pt x="4479189" y="1397660"/>
                </a:lnTo>
                <a:lnTo>
                  <a:pt x="4364736" y="1463726"/>
                </a:lnTo>
                <a:close/>
                <a:moveTo>
                  <a:pt x="4358107" y="1467612"/>
                </a:moveTo>
                <a:lnTo>
                  <a:pt x="4237177" y="1537411"/>
                </a:lnTo>
                <a:lnTo>
                  <a:pt x="4112819" y="1465631"/>
                </a:lnTo>
                <a:lnTo>
                  <a:pt x="4233748" y="1395832"/>
                </a:lnTo>
                <a:lnTo>
                  <a:pt x="4358107" y="1467612"/>
                </a:lnTo>
                <a:close/>
                <a:moveTo>
                  <a:pt x="4106113" y="1461745"/>
                </a:moveTo>
                <a:lnTo>
                  <a:pt x="3995090" y="1397660"/>
                </a:lnTo>
                <a:lnTo>
                  <a:pt x="4116019" y="1327861"/>
                </a:lnTo>
                <a:lnTo>
                  <a:pt x="4227043" y="1391945"/>
                </a:lnTo>
                <a:lnTo>
                  <a:pt x="4106113" y="1461745"/>
                </a:lnTo>
                <a:close/>
                <a:moveTo>
                  <a:pt x="4099408" y="1465631"/>
                </a:moveTo>
                <a:lnTo>
                  <a:pt x="3984955" y="1531696"/>
                </a:lnTo>
                <a:lnTo>
                  <a:pt x="3873932" y="1467612"/>
                </a:lnTo>
                <a:lnTo>
                  <a:pt x="3988384" y="1401547"/>
                </a:lnTo>
                <a:lnTo>
                  <a:pt x="4099408" y="1465631"/>
                </a:lnTo>
                <a:close/>
                <a:moveTo>
                  <a:pt x="3867302" y="1463726"/>
                </a:moveTo>
                <a:lnTo>
                  <a:pt x="3742944" y="1391945"/>
                </a:lnTo>
                <a:lnTo>
                  <a:pt x="3857397" y="1325880"/>
                </a:lnTo>
                <a:lnTo>
                  <a:pt x="3981755" y="1397660"/>
                </a:lnTo>
                <a:lnTo>
                  <a:pt x="3867302" y="1463726"/>
                </a:lnTo>
                <a:close/>
                <a:moveTo>
                  <a:pt x="3860597" y="1467612"/>
                </a:moveTo>
                <a:lnTo>
                  <a:pt x="3739667" y="1537411"/>
                </a:lnTo>
                <a:lnTo>
                  <a:pt x="3615309" y="1465631"/>
                </a:lnTo>
                <a:lnTo>
                  <a:pt x="3736239" y="1395832"/>
                </a:lnTo>
                <a:lnTo>
                  <a:pt x="3860597" y="1467612"/>
                </a:lnTo>
                <a:close/>
                <a:moveTo>
                  <a:pt x="3608604" y="1461745"/>
                </a:moveTo>
                <a:lnTo>
                  <a:pt x="3497580" y="1397660"/>
                </a:lnTo>
                <a:lnTo>
                  <a:pt x="3618509" y="1327861"/>
                </a:lnTo>
                <a:lnTo>
                  <a:pt x="3729533" y="1391945"/>
                </a:lnTo>
                <a:lnTo>
                  <a:pt x="3608604" y="1461745"/>
                </a:lnTo>
                <a:close/>
                <a:moveTo>
                  <a:pt x="3601898" y="1465631"/>
                </a:moveTo>
                <a:lnTo>
                  <a:pt x="3487446" y="1531696"/>
                </a:lnTo>
                <a:lnTo>
                  <a:pt x="3376422" y="1467612"/>
                </a:lnTo>
                <a:lnTo>
                  <a:pt x="3490874" y="1401547"/>
                </a:lnTo>
                <a:lnTo>
                  <a:pt x="3601898" y="1465631"/>
                </a:lnTo>
                <a:close/>
                <a:moveTo>
                  <a:pt x="3369793" y="1463726"/>
                </a:moveTo>
                <a:lnTo>
                  <a:pt x="3245434" y="1391945"/>
                </a:lnTo>
                <a:lnTo>
                  <a:pt x="3359887" y="1325880"/>
                </a:lnTo>
                <a:lnTo>
                  <a:pt x="3484245" y="1397660"/>
                </a:lnTo>
                <a:lnTo>
                  <a:pt x="3369793" y="1463726"/>
                </a:lnTo>
                <a:close/>
                <a:moveTo>
                  <a:pt x="3363163" y="1467612"/>
                </a:moveTo>
                <a:lnTo>
                  <a:pt x="3242234" y="1537411"/>
                </a:lnTo>
                <a:lnTo>
                  <a:pt x="3117876" y="1465631"/>
                </a:lnTo>
                <a:lnTo>
                  <a:pt x="3238805" y="1395832"/>
                </a:lnTo>
                <a:lnTo>
                  <a:pt x="3363163" y="1467612"/>
                </a:lnTo>
                <a:close/>
                <a:moveTo>
                  <a:pt x="3111094" y="1461745"/>
                </a:moveTo>
                <a:lnTo>
                  <a:pt x="3000070" y="1397660"/>
                </a:lnTo>
                <a:lnTo>
                  <a:pt x="3121000" y="1327861"/>
                </a:lnTo>
                <a:lnTo>
                  <a:pt x="3232023" y="1391945"/>
                </a:lnTo>
                <a:lnTo>
                  <a:pt x="3111094" y="1461745"/>
                </a:lnTo>
                <a:close/>
                <a:moveTo>
                  <a:pt x="3104464" y="1465631"/>
                </a:moveTo>
                <a:lnTo>
                  <a:pt x="2990012" y="1531696"/>
                </a:lnTo>
                <a:lnTo>
                  <a:pt x="2878989" y="1467612"/>
                </a:lnTo>
                <a:lnTo>
                  <a:pt x="2993441" y="1401547"/>
                </a:lnTo>
                <a:lnTo>
                  <a:pt x="3104464" y="1465631"/>
                </a:lnTo>
                <a:close/>
                <a:moveTo>
                  <a:pt x="2872359" y="1463726"/>
                </a:moveTo>
                <a:lnTo>
                  <a:pt x="2748001" y="1391945"/>
                </a:lnTo>
                <a:lnTo>
                  <a:pt x="2862453" y="1325880"/>
                </a:lnTo>
                <a:lnTo>
                  <a:pt x="2986812" y="1397660"/>
                </a:lnTo>
                <a:lnTo>
                  <a:pt x="2872359" y="1463726"/>
                </a:lnTo>
                <a:close/>
                <a:moveTo>
                  <a:pt x="2865654" y="1467612"/>
                </a:moveTo>
                <a:lnTo>
                  <a:pt x="2744724" y="1537411"/>
                </a:lnTo>
                <a:lnTo>
                  <a:pt x="2620366" y="1465631"/>
                </a:lnTo>
                <a:lnTo>
                  <a:pt x="2741295" y="1395832"/>
                </a:lnTo>
                <a:lnTo>
                  <a:pt x="2865654" y="1467612"/>
                </a:lnTo>
                <a:close/>
                <a:moveTo>
                  <a:pt x="2613660" y="1461745"/>
                </a:moveTo>
                <a:lnTo>
                  <a:pt x="2502637" y="1397660"/>
                </a:lnTo>
                <a:lnTo>
                  <a:pt x="2623566" y="1327861"/>
                </a:lnTo>
                <a:lnTo>
                  <a:pt x="2734589" y="1391945"/>
                </a:lnTo>
                <a:lnTo>
                  <a:pt x="2613660" y="1461745"/>
                </a:lnTo>
                <a:close/>
                <a:moveTo>
                  <a:pt x="2606954" y="1465631"/>
                </a:moveTo>
                <a:lnTo>
                  <a:pt x="2492502" y="1531696"/>
                </a:lnTo>
                <a:lnTo>
                  <a:pt x="2381479" y="1467612"/>
                </a:lnTo>
                <a:lnTo>
                  <a:pt x="2495931" y="1401547"/>
                </a:lnTo>
                <a:lnTo>
                  <a:pt x="2606954" y="1465631"/>
                </a:lnTo>
                <a:close/>
                <a:moveTo>
                  <a:pt x="2374849" y="1463726"/>
                </a:moveTo>
                <a:lnTo>
                  <a:pt x="2250491" y="1391945"/>
                </a:lnTo>
                <a:lnTo>
                  <a:pt x="2364943" y="1325880"/>
                </a:lnTo>
                <a:lnTo>
                  <a:pt x="2489302" y="1397660"/>
                </a:lnTo>
                <a:lnTo>
                  <a:pt x="2374849" y="1463726"/>
                </a:lnTo>
                <a:close/>
                <a:moveTo>
                  <a:pt x="2368144" y="1467612"/>
                </a:moveTo>
                <a:lnTo>
                  <a:pt x="2247214" y="1537411"/>
                </a:lnTo>
                <a:lnTo>
                  <a:pt x="2122856" y="1465631"/>
                </a:lnTo>
                <a:lnTo>
                  <a:pt x="2243785" y="1395832"/>
                </a:lnTo>
                <a:lnTo>
                  <a:pt x="2368144" y="1467612"/>
                </a:lnTo>
                <a:close/>
                <a:moveTo>
                  <a:pt x="2116150" y="1461745"/>
                </a:moveTo>
                <a:lnTo>
                  <a:pt x="2005127" y="1397660"/>
                </a:lnTo>
                <a:lnTo>
                  <a:pt x="2126056" y="1327861"/>
                </a:lnTo>
                <a:lnTo>
                  <a:pt x="2237080" y="1391945"/>
                </a:lnTo>
                <a:lnTo>
                  <a:pt x="2116150" y="1461745"/>
                </a:lnTo>
                <a:close/>
                <a:moveTo>
                  <a:pt x="2109521" y="1465631"/>
                </a:moveTo>
                <a:lnTo>
                  <a:pt x="1995069" y="1531696"/>
                </a:lnTo>
                <a:lnTo>
                  <a:pt x="1884045" y="1467612"/>
                </a:lnTo>
                <a:lnTo>
                  <a:pt x="1998497" y="1401547"/>
                </a:lnTo>
                <a:lnTo>
                  <a:pt x="2109521" y="1465631"/>
                </a:lnTo>
                <a:close/>
                <a:moveTo>
                  <a:pt x="1877339" y="1463726"/>
                </a:moveTo>
                <a:lnTo>
                  <a:pt x="1752981" y="1391945"/>
                </a:lnTo>
                <a:lnTo>
                  <a:pt x="1867434" y="1325880"/>
                </a:lnTo>
                <a:lnTo>
                  <a:pt x="1991792" y="1397660"/>
                </a:lnTo>
                <a:lnTo>
                  <a:pt x="1877339" y="1463726"/>
                </a:lnTo>
                <a:close/>
                <a:moveTo>
                  <a:pt x="1870710" y="1467612"/>
                </a:moveTo>
                <a:lnTo>
                  <a:pt x="1749781" y="1537411"/>
                </a:lnTo>
                <a:lnTo>
                  <a:pt x="1625422" y="1465631"/>
                </a:lnTo>
                <a:lnTo>
                  <a:pt x="1746352" y="1395832"/>
                </a:lnTo>
                <a:lnTo>
                  <a:pt x="1870710" y="1467612"/>
                </a:lnTo>
                <a:close/>
                <a:moveTo>
                  <a:pt x="1618640" y="1461745"/>
                </a:moveTo>
                <a:lnTo>
                  <a:pt x="1507617" y="1397660"/>
                </a:lnTo>
                <a:lnTo>
                  <a:pt x="1628546" y="1327861"/>
                </a:lnTo>
                <a:lnTo>
                  <a:pt x="1739570" y="1391945"/>
                </a:lnTo>
                <a:lnTo>
                  <a:pt x="1618640" y="1461745"/>
                </a:lnTo>
                <a:close/>
                <a:moveTo>
                  <a:pt x="1612011" y="1465631"/>
                </a:moveTo>
                <a:lnTo>
                  <a:pt x="1497559" y="1531696"/>
                </a:lnTo>
                <a:lnTo>
                  <a:pt x="1386535" y="1467612"/>
                </a:lnTo>
                <a:lnTo>
                  <a:pt x="1500988" y="1401547"/>
                </a:lnTo>
                <a:lnTo>
                  <a:pt x="1612011" y="1465631"/>
                </a:lnTo>
                <a:close/>
                <a:moveTo>
                  <a:pt x="1379906" y="1463726"/>
                </a:moveTo>
                <a:lnTo>
                  <a:pt x="1255547" y="1391945"/>
                </a:lnTo>
                <a:lnTo>
                  <a:pt x="1370000" y="1325880"/>
                </a:lnTo>
                <a:lnTo>
                  <a:pt x="1494358" y="1397660"/>
                </a:lnTo>
                <a:lnTo>
                  <a:pt x="1379906" y="1463726"/>
                </a:lnTo>
                <a:close/>
                <a:moveTo>
                  <a:pt x="1373200" y="1467612"/>
                </a:moveTo>
                <a:lnTo>
                  <a:pt x="1252271" y="1537411"/>
                </a:lnTo>
                <a:lnTo>
                  <a:pt x="1127912" y="1465631"/>
                </a:lnTo>
                <a:lnTo>
                  <a:pt x="1248842" y="1395832"/>
                </a:lnTo>
                <a:lnTo>
                  <a:pt x="1373200" y="1467612"/>
                </a:lnTo>
                <a:close/>
                <a:moveTo>
                  <a:pt x="1363294" y="1609268"/>
                </a:moveTo>
                <a:lnTo>
                  <a:pt x="1248842" y="1675333"/>
                </a:lnTo>
                <a:lnTo>
                  <a:pt x="1137819" y="1611249"/>
                </a:lnTo>
                <a:lnTo>
                  <a:pt x="1252271" y="1545184"/>
                </a:lnTo>
                <a:lnTo>
                  <a:pt x="1363294" y="1609268"/>
                </a:lnTo>
                <a:close/>
                <a:moveTo>
                  <a:pt x="1373200" y="1754810"/>
                </a:moveTo>
                <a:lnTo>
                  <a:pt x="1252271" y="1824609"/>
                </a:lnTo>
                <a:lnTo>
                  <a:pt x="1127912" y="1752829"/>
                </a:lnTo>
                <a:lnTo>
                  <a:pt x="1248842" y="1683029"/>
                </a:lnTo>
                <a:lnTo>
                  <a:pt x="1373200" y="1754810"/>
                </a:lnTo>
                <a:close/>
                <a:moveTo>
                  <a:pt x="1363294" y="1896466"/>
                </a:moveTo>
                <a:lnTo>
                  <a:pt x="1248842" y="1962531"/>
                </a:lnTo>
                <a:lnTo>
                  <a:pt x="1137819" y="1898447"/>
                </a:lnTo>
                <a:lnTo>
                  <a:pt x="1252271" y="1832381"/>
                </a:lnTo>
                <a:lnTo>
                  <a:pt x="1363294" y="1896466"/>
                </a:lnTo>
                <a:close/>
                <a:moveTo>
                  <a:pt x="1373200" y="2042084"/>
                </a:moveTo>
                <a:lnTo>
                  <a:pt x="1252271" y="2111883"/>
                </a:lnTo>
                <a:lnTo>
                  <a:pt x="1127912" y="2040103"/>
                </a:lnTo>
                <a:lnTo>
                  <a:pt x="1248842" y="1970304"/>
                </a:lnTo>
                <a:lnTo>
                  <a:pt x="1373200" y="2042084"/>
                </a:lnTo>
                <a:close/>
                <a:moveTo>
                  <a:pt x="1363294" y="2183664"/>
                </a:moveTo>
                <a:lnTo>
                  <a:pt x="1248842" y="2249729"/>
                </a:lnTo>
                <a:lnTo>
                  <a:pt x="1137819" y="2185645"/>
                </a:lnTo>
                <a:lnTo>
                  <a:pt x="1252271" y="2119579"/>
                </a:lnTo>
                <a:lnTo>
                  <a:pt x="1363294" y="2183664"/>
                </a:lnTo>
                <a:close/>
                <a:moveTo>
                  <a:pt x="1373200" y="2329282"/>
                </a:moveTo>
                <a:lnTo>
                  <a:pt x="1252271" y="2399081"/>
                </a:lnTo>
                <a:lnTo>
                  <a:pt x="1127912" y="2327301"/>
                </a:lnTo>
                <a:lnTo>
                  <a:pt x="1248842" y="2257501"/>
                </a:lnTo>
                <a:lnTo>
                  <a:pt x="1373200" y="2329282"/>
                </a:lnTo>
                <a:close/>
                <a:moveTo>
                  <a:pt x="1363218" y="2470937"/>
                </a:moveTo>
                <a:lnTo>
                  <a:pt x="1248766" y="2537003"/>
                </a:lnTo>
                <a:lnTo>
                  <a:pt x="1137742" y="2472919"/>
                </a:lnTo>
                <a:lnTo>
                  <a:pt x="1252195" y="2406853"/>
                </a:lnTo>
                <a:lnTo>
                  <a:pt x="1363218" y="2470937"/>
                </a:lnTo>
                <a:close/>
                <a:moveTo>
                  <a:pt x="1373200" y="2616479"/>
                </a:moveTo>
                <a:lnTo>
                  <a:pt x="1252271" y="2686279"/>
                </a:lnTo>
                <a:lnTo>
                  <a:pt x="1127912" y="2614498"/>
                </a:lnTo>
                <a:lnTo>
                  <a:pt x="1248842" y="2544699"/>
                </a:lnTo>
                <a:lnTo>
                  <a:pt x="1373200" y="2616479"/>
                </a:lnTo>
                <a:close/>
                <a:moveTo>
                  <a:pt x="1363294" y="2758135"/>
                </a:moveTo>
                <a:lnTo>
                  <a:pt x="1248842" y="2824201"/>
                </a:lnTo>
                <a:lnTo>
                  <a:pt x="1137819" y="2760117"/>
                </a:lnTo>
                <a:lnTo>
                  <a:pt x="1252271" y="2694051"/>
                </a:lnTo>
                <a:lnTo>
                  <a:pt x="1363294" y="2758135"/>
                </a:lnTo>
                <a:close/>
                <a:moveTo>
                  <a:pt x="1373200" y="2903754"/>
                </a:moveTo>
                <a:lnTo>
                  <a:pt x="1252271" y="2973553"/>
                </a:lnTo>
                <a:lnTo>
                  <a:pt x="1127912" y="2901772"/>
                </a:lnTo>
                <a:lnTo>
                  <a:pt x="1248842" y="2831973"/>
                </a:lnTo>
                <a:lnTo>
                  <a:pt x="1373200" y="2903754"/>
                </a:lnTo>
                <a:close/>
                <a:moveTo>
                  <a:pt x="1363218" y="3045333"/>
                </a:moveTo>
                <a:lnTo>
                  <a:pt x="1248766" y="3111399"/>
                </a:lnTo>
                <a:lnTo>
                  <a:pt x="1137742" y="3047314"/>
                </a:lnTo>
                <a:lnTo>
                  <a:pt x="1252195" y="2981249"/>
                </a:lnTo>
                <a:lnTo>
                  <a:pt x="1363218" y="3045333"/>
                </a:lnTo>
                <a:close/>
                <a:moveTo>
                  <a:pt x="1373200" y="3190951"/>
                </a:moveTo>
                <a:lnTo>
                  <a:pt x="1252271" y="3260751"/>
                </a:lnTo>
                <a:lnTo>
                  <a:pt x="1127912" y="3188970"/>
                </a:lnTo>
                <a:lnTo>
                  <a:pt x="1248842" y="3119171"/>
                </a:lnTo>
                <a:lnTo>
                  <a:pt x="1373200" y="3190951"/>
                </a:lnTo>
                <a:close/>
                <a:moveTo>
                  <a:pt x="1363218" y="3332607"/>
                </a:moveTo>
                <a:lnTo>
                  <a:pt x="1248766" y="3398672"/>
                </a:lnTo>
                <a:lnTo>
                  <a:pt x="1137742" y="3334588"/>
                </a:lnTo>
                <a:lnTo>
                  <a:pt x="1252195" y="3268523"/>
                </a:lnTo>
                <a:lnTo>
                  <a:pt x="1363218" y="3332607"/>
                </a:lnTo>
                <a:close/>
                <a:moveTo>
                  <a:pt x="1373200" y="3478149"/>
                </a:moveTo>
                <a:lnTo>
                  <a:pt x="1252271" y="3547948"/>
                </a:lnTo>
                <a:lnTo>
                  <a:pt x="1127912" y="3476168"/>
                </a:lnTo>
                <a:lnTo>
                  <a:pt x="1248842" y="3406369"/>
                </a:lnTo>
                <a:lnTo>
                  <a:pt x="1373200" y="3478149"/>
                </a:lnTo>
                <a:close/>
                <a:moveTo>
                  <a:pt x="1363294" y="3619805"/>
                </a:moveTo>
                <a:lnTo>
                  <a:pt x="1248842" y="3685870"/>
                </a:lnTo>
                <a:lnTo>
                  <a:pt x="1137819" y="3621786"/>
                </a:lnTo>
                <a:lnTo>
                  <a:pt x="1252271" y="3555721"/>
                </a:lnTo>
                <a:lnTo>
                  <a:pt x="1363294" y="3619805"/>
                </a:lnTo>
                <a:close/>
                <a:moveTo>
                  <a:pt x="1373200" y="3765423"/>
                </a:moveTo>
                <a:lnTo>
                  <a:pt x="1252271" y="3835222"/>
                </a:lnTo>
                <a:lnTo>
                  <a:pt x="1127912" y="3763442"/>
                </a:lnTo>
                <a:lnTo>
                  <a:pt x="1248842" y="3693643"/>
                </a:lnTo>
                <a:lnTo>
                  <a:pt x="1373200" y="3765423"/>
                </a:lnTo>
                <a:close/>
                <a:moveTo>
                  <a:pt x="1363294" y="3907003"/>
                </a:moveTo>
                <a:lnTo>
                  <a:pt x="1248842" y="3973068"/>
                </a:lnTo>
                <a:lnTo>
                  <a:pt x="1137819" y="3908984"/>
                </a:lnTo>
                <a:lnTo>
                  <a:pt x="1252271" y="3842919"/>
                </a:lnTo>
                <a:lnTo>
                  <a:pt x="1363294" y="3907003"/>
                </a:lnTo>
                <a:close/>
                <a:moveTo>
                  <a:pt x="1373200" y="4052621"/>
                </a:moveTo>
                <a:lnTo>
                  <a:pt x="1252271" y="4122420"/>
                </a:lnTo>
                <a:lnTo>
                  <a:pt x="1127912" y="4050640"/>
                </a:lnTo>
                <a:lnTo>
                  <a:pt x="1248842" y="3980840"/>
                </a:lnTo>
                <a:lnTo>
                  <a:pt x="1373200" y="4052621"/>
                </a:lnTo>
                <a:close/>
                <a:moveTo>
                  <a:pt x="1363218" y="4194277"/>
                </a:moveTo>
                <a:lnTo>
                  <a:pt x="1248766" y="4260342"/>
                </a:lnTo>
                <a:lnTo>
                  <a:pt x="1137742" y="4196258"/>
                </a:lnTo>
                <a:lnTo>
                  <a:pt x="1252195" y="4130193"/>
                </a:lnTo>
                <a:lnTo>
                  <a:pt x="1363218" y="4194277"/>
                </a:lnTo>
                <a:close/>
                <a:moveTo>
                  <a:pt x="1373200" y="4339819"/>
                </a:moveTo>
                <a:lnTo>
                  <a:pt x="1252271" y="4409618"/>
                </a:lnTo>
                <a:lnTo>
                  <a:pt x="1127912" y="4337838"/>
                </a:lnTo>
                <a:lnTo>
                  <a:pt x="1248842" y="4268038"/>
                </a:lnTo>
                <a:lnTo>
                  <a:pt x="1373200" y="4339819"/>
                </a:lnTo>
                <a:close/>
                <a:moveTo>
                  <a:pt x="1363294" y="4481475"/>
                </a:moveTo>
                <a:lnTo>
                  <a:pt x="1248842" y="4547540"/>
                </a:lnTo>
                <a:lnTo>
                  <a:pt x="1137819" y="4483456"/>
                </a:lnTo>
                <a:lnTo>
                  <a:pt x="1252271" y="4417391"/>
                </a:lnTo>
                <a:lnTo>
                  <a:pt x="1363294" y="4481475"/>
                </a:lnTo>
                <a:close/>
                <a:moveTo>
                  <a:pt x="1373200" y="4627093"/>
                </a:moveTo>
                <a:lnTo>
                  <a:pt x="1252271" y="4696892"/>
                </a:lnTo>
                <a:lnTo>
                  <a:pt x="1127912" y="4625111"/>
                </a:lnTo>
                <a:lnTo>
                  <a:pt x="1248842" y="4555312"/>
                </a:lnTo>
                <a:lnTo>
                  <a:pt x="1373200" y="4627093"/>
                </a:lnTo>
                <a:close/>
                <a:moveTo>
                  <a:pt x="1363294" y="4768672"/>
                </a:moveTo>
                <a:lnTo>
                  <a:pt x="1248842" y="4834738"/>
                </a:lnTo>
                <a:lnTo>
                  <a:pt x="1137819" y="4770654"/>
                </a:lnTo>
                <a:lnTo>
                  <a:pt x="1252271" y="4704588"/>
                </a:lnTo>
                <a:lnTo>
                  <a:pt x="1363294" y="4768672"/>
                </a:lnTo>
                <a:close/>
                <a:moveTo>
                  <a:pt x="1373200" y="4914291"/>
                </a:moveTo>
                <a:lnTo>
                  <a:pt x="1252271" y="4984090"/>
                </a:lnTo>
                <a:lnTo>
                  <a:pt x="1127912" y="4912309"/>
                </a:lnTo>
                <a:lnTo>
                  <a:pt x="1248842" y="4842510"/>
                </a:lnTo>
                <a:lnTo>
                  <a:pt x="1373200" y="4914291"/>
                </a:lnTo>
                <a:close/>
                <a:moveTo>
                  <a:pt x="1363294" y="5055947"/>
                </a:moveTo>
                <a:lnTo>
                  <a:pt x="1248842" y="5122012"/>
                </a:lnTo>
                <a:lnTo>
                  <a:pt x="1137819" y="5057928"/>
                </a:lnTo>
                <a:lnTo>
                  <a:pt x="1252271" y="4991862"/>
                </a:lnTo>
                <a:lnTo>
                  <a:pt x="1363294" y="5055947"/>
                </a:lnTo>
                <a:close/>
                <a:moveTo>
                  <a:pt x="1373200" y="5201488"/>
                </a:moveTo>
                <a:lnTo>
                  <a:pt x="1252271" y="5271288"/>
                </a:lnTo>
                <a:lnTo>
                  <a:pt x="1127912" y="5199507"/>
                </a:lnTo>
                <a:lnTo>
                  <a:pt x="1248842" y="5129708"/>
                </a:lnTo>
                <a:lnTo>
                  <a:pt x="1373200" y="5201488"/>
                </a:lnTo>
                <a:close/>
                <a:moveTo>
                  <a:pt x="1363294" y="5343144"/>
                </a:moveTo>
                <a:lnTo>
                  <a:pt x="1248842" y="5409210"/>
                </a:lnTo>
                <a:lnTo>
                  <a:pt x="1137819" y="5345126"/>
                </a:lnTo>
                <a:lnTo>
                  <a:pt x="1252271" y="5279060"/>
                </a:lnTo>
                <a:lnTo>
                  <a:pt x="1363294" y="5343144"/>
                </a:lnTo>
                <a:close/>
                <a:moveTo>
                  <a:pt x="1373200" y="5488762"/>
                </a:moveTo>
                <a:lnTo>
                  <a:pt x="1252271" y="5558561"/>
                </a:lnTo>
                <a:lnTo>
                  <a:pt x="1127912" y="5486781"/>
                </a:lnTo>
                <a:lnTo>
                  <a:pt x="1248842" y="5416982"/>
                </a:lnTo>
                <a:lnTo>
                  <a:pt x="1373200" y="5488762"/>
                </a:lnTo>
                <a:close/>
                <a:moveTo>
                  <a:pt x="1255471" y="5413096"/>
                </a:moveTo>
                <a:lnTo>
                  <a:pt x="1369924" y="5347031"/>
                </a:lnTo>
                <a:lnTo>
                  <a:pt x="1494282" y="5418811"/>
                </a:lnTo>
                <a:lnTo>
                  <a:pt x="1379830" y="5484876"/>
                </a:lnTo>
                <a:lnTo>
                  <a:pt x="1255471" y="5413096"/>
                </a:lnTo>
                <a:close/>
                <a:moveTo>
                  <a:pt x="1500988" y="5422697"/>
                </a:moveTo>
                <a:lnTo>
                  <a:pt x="1612011" y="5486781"/>
                </a:lnTo>
                <a:lnTo>
                  <a:pt x="1497559" y="5552846"/>
                </a:lnTo>
                <a:lnTo>
                  <a:pt x="1386535" y="5488762"/>
                </a:lnTo>
                <a:lnTo>
                  <a:pt x="1500988" y="5422697"/>
                </a:lnTo>
                <a:close/>
                <a:moveTo>
                  <a:pt x="1507693" y="5418811"/>
                </a:moveTo>
                <a:lnTo>
                  <a:pt x="1628623" y="5349011"/>
                </a:lnTo>
                <a:lnTo>
                  <a:pt x="1739646" y="5413096"/>
                </a:lnTo>
                <a:lnTo>
                  <a:pt x="1618717" y="5482895"/>
                </a:lnTo>
                <a:lnTo>
                  <a:pt x="1507693" y="5418811"/>
                </a:lnTo>
                <a:close/>
                <a:moveTo>
                  <a:pt x="1746275" y="5416906"/>
                </a:moveTo>
                <a:lnTo>
                  <a:pt x="1870634" y="5488686"/>
                </a:lnTo>
                <a:lnTo>
                  <a:pt x="1749704" y="5558486"/>
                </a:lnTo>
                <a:lnTo>
                  <a:pt x="1625346" y="5486705"/>
                </a:lnTo>
                <a:lnTo>
                  <a:pt x="1746275" y="5416906"/>
                </a:lnTo>
                <a:close/>
                <a:moveTo>
                  <a:pt x="1752981" y="5413096"/>
                </a:moveTo>
                <a:lnTo>
                  <a:pt x="1867434" y="5347031"/>
                </a:lnTo>
                <a:lnTo>
                  <a:pt x="1991792" y="5418811"/>
                </a:lnTo>
                <a:lnTo>
                  <a:pt x="1877339" y="5484876"/>
                </a:lnTo>
                <a:lnTo>
                  <a:pt x="1752981" y="5413096"/>
                </a:lnTo>
                <a:close/>
                <a:moveTo>
                  <a:pt x="1998497" y="5422697"/>
                </a:moveTo>
                <a:lnTo>
                  <a:pt x="2109521" y="5486781"/>
                </a:lnTo>
                <a:lnTo>
                  <a:pt x="1995069" y="5552846"/>
                </a:lnTo>
                <a:lnTo>
                  <a:pt x="1884045" y="5488762"/>
                </a:lnTo>
                <a:lnTo>
                  <a:pt x="1998497" y="5422697"/>
                </a:lnTo>
                <a:close/>
                <a:moveTo>
                  <a:pt x="2005203" y="5418811"/>
                </a:moveTo>
                <a:lnTo>
                  <a:pt x="2126132" y="5349011"/>
                </a:lnTo>
                <a:lnTo>
                  <a:pt x="2237156" y="5413096"/>
                </a:lnTo>
                <a:lnTo>
                  <a:pt x="2116227" y="5482895"/>
                </a:lnTo>
                <a:lnTo>
                  <a:pt x="2005203" y="5418811"/>
                </a:lnTo>
                <a:close/>
                <a:moveTo>
                  <a:pt x="2243785" y="5416906"/>
                </a:moveTo>
                <a:lnTo>
                  <a:pt x="2368144" y="5488686"/>
                </a:lnTo>
                <a:lnTo>
                  <a:pt x="2247214" y="5558486"/>
                </a:lnTo>
                <a:lnTo>
                  <a:pt x="2122856" y="5486705"/>
                </a:lnTo>
                <a:lnTo>
                  <a:pt x="2243785" y="5416906"/>
                </a:lnTo>
                <a:close/>
                <a:moveTo>
                  <a:pt x="2250491" y="5413096"/>
                </a:moveTo>
                <a:lnTo>
                  <a:pt x="2364943" y="5347031"/>
                </a:lnTo>
                <a:lnTo>
                  <a:pt x="2489302" y="5418811"/>
                </a:lnTo>
                <a:lnTo>
                  <a:pt x="2374849" y="5484876"/>
                </a:lnTo>
                <a:lnTo>
                  <a:pt x="2250491" y="5413096"/>
                </a:lnTo>
                <a:close/>
                <a:moveTo>
                  <a:pt x="2495931" y="5422697"/>
                </a:moveTo>
                <a:lnTo>
                  <a:pt x="2606954" y="5486781"/>
                </a:lnTo>
                <a:lnTo>
                  <a:pt x="2492502" y="5552846"/>
                </a:lnTo>
                <a:lnTo>
                  <a:pt x="2381479" y="5488762"/>
                </a:lnTo>
                <a:lnTo>
                  <a:pt x="2495931" y="5422697"/>
                </a:lnTo>
                <a:close/>
                <a:moveTo>
                  <a:pt x="2502637" y="5418811"/>
                </a:moveTo>
                <a:lnTo>
                  <a:pt x="2623566" y="5349011"/>
                </a:lnTo>
                <a:lnTo>
                  <a:pt x="2734589" y="5413096"/>
                </a:lnTo>
                <a:lnTo>
                  <a:pt x="2613660" y="5482895"/>
                </a:lnTo>
                <a:lnTo>
                  <a:pt x="2502637" y="5418811"/>
                </a:lnTo>
                <a:close/>
                <a:moveTo>
                  <a:pt x="2741295" y="5416906"/>
                </a:moveTo>
                <a:lnTo>
                  <a:pt x="2865654" y="5488686"/>
                </a:lnTo>
                <a:lnTo>
                  <a:pt x="2744724" y="5558486"/>
                </a:lnTo>
                <a:lnTo>
                  <a:pt x="2620366" y="5486705"/>
                </a:lnTo>
                <a:lnTo>
                  <a:pt x="2741295" y="5416906"/>
                </a:lnTo>
                <a:close/>
                <a:moveTo>
                  <a:pt x="2747924" y="5413096"/>
                </a:moveTo>
                <a:lnTo>
                  <a:pt x="2862377" y="5347031"/>
                </a:lnTo>
                <a:lnTo>
                  <a:pt x="2986735" y="5418811"/>
                </a:lnTo>
                <a:lnTo>
                  <a:pt x="2872283" y="5484876"/>
                </a:lnTo>
                <a:lnTo>
                  <a:pt x="2747924" y="5413096"/>
                </a:lnTo>
                <a:close/>
                <a:moveTo>
                  <a:pt x="2993441" y="5422697"/>
                </a:moveTo>
                <a:lnTo>
                  <a:pt x="3104464" y="5486781"/>
                </a:lnTo>
                <a:lnTo>
                  <a:pt x="2990012" y="5552846"/>
                </a:lnTo>
                <a:lnTo>
                  <a:pt x="2878989" y="5488762"/>
                </a:lnTo>
                <a:lnTo>
                  <a:pt x="2993441" y="5422697"/>
                </a:lnTo>
                <a:close/>
                <a:moveTo>
                  <a:pt x="3000147" y="5418811"/>
                </a:moveTo>
                <a:lnTo>
                  <a:pt x="3121076" y="5349011"/>
                </a:lnTo>
                <a:lnTo>
                  <a:pt x="3232099" y="5413096"/>
                </a:lnTo>
                <a:lnTo>
                  <a:pt x="3111170" y="5482895"/>
                </a:lnTo>
                <a:lnTo>
                  <a:pt x="3000147" y="5418811"/>
                </a:lnTo>
                <a:close/>
                <a:moveTo>
                  <a:pt x="3238729" y="5416906"/>
                </a:moveTo>
                <a:lnTo>
                  <a:pt x="3363087" y="5488686"/>
                </a:lnTo>
                <a:lnTo>
                  <a:pt x="3242158" y="5558486"/>
                </a:lnTo>
                <a:lnTo>
                  <a:pt x="3117799" y="5486705"/>
                </a:lnTo>
                <a:lnTo>
                  <a:pt x="3238729" y="5416906"/>
                </a:lnTo>
                <a:close/>
                <a:moveTo>
                  <a:pt x="3245434" y="5413096"/>
                </a:moveTo>
                <a:lnTo>
                  <a:pt x="3359887" y="5347031"/>
                </a:lnTo>
                <a:lnTo>
                  <a:pt x="3484245" y="5418811"/>
                </a:lnTo>
                <a:lnTo>
                  <a:pt x="3369793" y="5484876"/>
                </a:lnTo>
                <a:lnTo>
                  <a:pt x="3245434" y="5413096"/>
                </a:lnTo>
                <a:close/>
                <a:moveTo>
                  <a:pt x="3490951" y="5422697"/>
                </a:moveTo>
                <a:lnTo>
                  <a:pt x="3601974" y="5486781"/>
                </a:lnTo>
                <a:lnTo>
                  <a:pt x="3487522" y="5552846"/>
                </a:lnTo>
                <a:lnTo>
                  <a:pt x="3376498" y="5488762"/>
                </a:lnTo>
                <a:lnTo>
                  <a:pt x="3490951" y="5422697"/>
                </a:lnTo>
                <a:close/>
                <a:moveTo>
                  <a:pt x="3497580" y="5418811"/>
                </a:moveTo>
                <a:lnTo>
                  <a:pt x="3618509" y="5349011"/>
                </a:lnTo>
                <a:lnTo>
                  <a:pt x="3729533" y="5413096"/>
                </a:lnTo>
                <a:lnTo>
                  <a:pt x="3608604" y="5482895"/>
                </a:lnTo>
                <a:lnTo>
                  <a:pt x="3497580" y="5418811"/>
                </a:lnTo>
                <a:close/>
                <a:moveTo>
                  <a:pt x="3736239" y="5416906"/>
                </a:moveTo>
                <a:lnTo>
                  <a:pt x="3860597" y="5488686"/>
                </a:lnTo>
                <a:lnTo>
                  <a:pt x="3739667" y="5558486"/>
                </a:lnTo>
                <a:lnTo>
                  <a:pt x="3615309" y="5486705"/>
                </a:lnTo>
                <a:lnTo>
                  <a:pt x="3736239" y="5416906"/>
                </a:lnTo>
                <a:close/>
                <a:moveTo>
                  <a:pt x="3742944" y="5413096"/>
                </a:moveTo>
                <a:lnTo>
                  <a:pt x="3857397" y="5347031"/>
                </a:lnTo>
                <a:lnTo>
                  <a:pt x="3981755" y="5418811"/>
                </a:lnTo>
                <a:lnTo>
                  <a:pt x="3867302" y="5484876"/>
                </a:lnTo>
                <a:lnTo>
                  <a:pt x="3742944" y="5413096"/>
                </a:lnTo>
                <a:close/>
                <a:moveTo>
                  <a:pt x="3988384" y="5422697"/>
                </a:moveTo>
                <a:lnTo>
                  <a:pt x="4099408" y="5486781"/>
                </a:lnTo>
                <a:lnTo>
                  <a:pt x="3984955" y="5552846"/>
                </a:lnTo>
                <a:lnTo>
                  <a:pt x="3873932" y="5488762"/>
                </a:lnTo>
                <a:lnTo>
                  <a:pt x="3988384" y="5422697"/>
                </a:lnTo>
                <a:close/>
                <a:moveTo>
                  <a:pt x="3995090" y="5418811"/>
                </a:moveTo>
                <a:lnTo>
                  <a:pt x="4116019" y="5349011"/>
                </a:lnTo>
                <a:lnTo>
                  <a:pt x="4227043" y="5413096"/>
                </a:lnTo>
                <a:lnTo>
                  <a:pt x="4106113" y="5482895"/>
                </a:lnTo>
                <a:lnTo>
                  <a:pt x="3995090" y="5418811"/>
                </a:lnTo>
                <a:close/>
                <a:moveTo>
                  <a:pt x="4233672" y="5416906"/>
                </a:moveTo>
                <a:lnTo>
                  <a:pt x="4358031" y="5488686"/>
                </a:lnTo>
                <a:lnTo>
                  <a:pt x="4237101" y="5558486"/>
                </a:lnTo>
                <a:lnTo>
                  <a:pt x="4112743" y="5486705"/>
                </a:lnTo>
                <a:lnTo>
                  <a:pt x="4233672" y="5416906"/>
                </a:lnTo>
                <a:close/>
                <a:moveTo>
                  <a:pt x="4240378" y="5413096"/>
                </a:moveTo>
                <a:lnTo>
                  <a:pt x="4354830" y="5347031"/>
                </a:lnTo>
                <a:lnTo>
                  <a:pt x="4479189" y="5418811"/>
                </a:lnTo>
                <a:lnTo>
                  <a:pt x="4364736" y="5484876"/>
                </a:lnTo>
                <a:lnTo>
                  <a:pt x="4240378" y="5413096"/>
                </a:lnTo>
                <a:close/>
                <a:moveTo>
                  <a:pt x="4485894" y="5422697"/>
                </a:moveTo>
                <a:lnTo>
                  <a:pt x="4596918" y="5486781"/>
                </a:lnTo>
                <a:lnTo>
                  <a:pt x="4482465" y="5552846"/>
                </a:lnTo>
                <a:lnTo>
                  <a:pt x="4371442" y="5488762"/>
                </a:lnTo>
                <a:lnTo>
                  <a:pt x="4485894" y="5422697"/>
                </a:lnTo>
                <a:close/>
                <a:moveTo>
                  <a:pt x="4492524" y="5418811"/>
                </a:moveTo>
                <a:lnTo>
                  <a:pt x="4613453" y="5349011"/>
                </a:lnTo>
                <a:lnTo>
                  <a:pt x="4724477" y="5413096"/>
                </a:lnTo>
                <a:lnTo>
                  <a:pt x="4603547" y="5482895"/>
                </a:lnTo>
                <a:lnTo>
                  <a:pt x="4492524" y="5418811"/>
                </a:lnTo>
                <a:close/>
                <a:moveTo>
                  <a:pt x="4731182" y="5416906"/>
                </a:moveTo>
                <a:lnTo>
                  <a:pt x="4855541" y="5488686"/>
                </a:lnTo>
                <a:lnTo>
                  <a:pt x="4734611" y="5558486"/>
                </a:lnTo>
                <a:lnTo>
                  <a:pt x="4610253" y="5486705"/>
                </a:lnTo>
                <a:lnTo>
                  <a:pt x="4731182" y="5416906"/>
                </a:lnTo>
                <a:close/>
                <a:moveTo>
                  <a:pt x="4737888" y="5413096"/>
                </a:moveTo>
                <a:lnTo>
                  <a:pt x="4852340" y="5347031"/>
                </a:lnTo>
                <a:lnTo>
                  <a:pt x="4976698" y="5418811"/>
                </a:lnTo>
                <a:lnTo>
                  <a:pt x="4862246" y="5484876"/>
                </a:lnTo>
                <a:lnTo>
                  <a:pt x="4737888" y="5413096"/>
                </a:lnTo>
                <a:close/>
                <a:moveTo>
                  <a:pt x="4983328" y="5422697"/>
                </a:moveTo>
                <a:lnTo>
                  <a:pt x="5094351" y="5486781"/>
                </a:lnTo>
                <a:lnTo>
                  <a:pt x="4979899" y="5552846"/>
                </a:lnTo>
                <a:lnTo>
                  <a:pt x="4868876" y="5488762"/>
                </a:lnTo>
                <a:lnTo>
                  <a:pt x="4983328" y="5422697"/>
                </a:lnTo>
                <a:close/>
                <a:moveTo>
                  <a:pt x="4990033" y="5418811"/>
                </a:moveTo>
                <a:lnTo>
                  <a:pt x="5110963" y="5349011"/>
                </a:lnTo>
                <a:lnTo>
                  <a:pt x="5221986" y="5413096"/>
                </a:lnTo>
                <a:lnTo>
                  <a:pt x="5101057" y="5482971"/>
                </a:lnTo>
                <a:lnTo>
                  <a:pt x="4990033" y="5418811"/>
                </a:lnTo>
                <a:close/>
                <a:moveTo>
                  <a:pt x="5228692" y="5416906"/>
                </a:moveTo>
                <a:lnTo>
                  <a:pt x="5353050" y="5488686"/>
                </a:lnTo>
                <a:lnTo>
                  <a:pt x="5232121" y="5558486"/>
                </a:lnTo>
                <a:lnTo>
                  <a:pt x="5107762" y="5486705"/>
                </a:lnTo>
                <a:lnTo>
                  <a:pt x="5228692" y="5416906"/>
                </a:lnTo>
                <a:close/>
                <a:moveTo>
                  <a:pt x="5235321" y="5413096"/>
                </a:moveTo>
                <a:lnTo>
                  <a:pt x="5349774" y="5347031"/>
                </a:lnTo>
                <a:lnTo>
                  <a:pt x="5474132" y="5418811"/>
                </a:lnTo>
                <a:lnTo>
                  <a:pt x="5359680" y="5484876"/>
                </a:lnTo>
                <a:lnTo>
                  <a:pt x="5235321" y="5413096"/>
                </a:lnTo>
                <a:close/>
                <a:moveTo>
                  <a:pt x="5480838" y="5422697"/>
                </a:moveTo>
                <a:lnTo>
                  <a:pt x="5591861" y="5486781"/>
                </a:lnTo>
                <a:lnTo>
                  <a:pt x="5477409" y="5552846"/>
                </a:lnTo>
                <a:lnTo>
                  <a:pt x="5366385" y="5488762"/>
                </a:lnTo>
                <a:lnTo>
                  <a:pt x="5480838" y="5422697"/>
                </a:lnTo>
                <a:close/>
                <a:moveTo>
                  <a:pt x="5487543" y="5418811"/>
                </a:moveTo>
                <a:lnTo>
                  <a:pt x="5608473" y="5349011"/>
                </a:lnTo>
                <a:lnTo>
                  <a:pt x="5719496" y="5413096"/>
                </a:lnTo>
                <a:lnTo>
                  <a:pt x="5598566" y="5482895"/>
                </a:lnTo>
                <a:lnTo>
                  <a:pt x="5487543" y="5418811"/>
                </a:lnTo>
                <a:close/>
                <a:moveTo>
                  <a:pt x="5484114" y="5269459"/>
                </a:moveTo>
                <a:lnTo>
                  <a:pt x="5598566" y="5203393"/>
                </a:lnTo>
                <a:lnTo>
                  <a:pt x="5722925" y="5275174"/>
                </a:lnTo>
                <a:lnTo>
                  <a:pt x="5608473" y="5341239"/>
                </a:lnTo>
                <a:lnTo>
                  <a:pt x="5484114" y="5269459"/>
                </a:lnTo>
                <a:close/>
                <a:moveTo>
                  <a:pt x="5487543" y="5131613"/>
                </a:moveTo>
                <a:lnTo>
                  <a:pt x="5608473" y="5061814"/>
                </a:lnTo>
                <a:lnTo>
                  <a:pt x="5719496" y="5125898"/>
                </a:lnTo>
                <a:lnTo>
                  <a:pt x="5598566" y="5195697"/>
                </a:lnTo>
                <a:lnTo>
                  <a:pt x="5487543" y="5131613"/>
                </a:lnTo>
                <a:close/>
                <a:moveTo>
                  <a:pt x="5484114" y="4982261"/>
                </a:moveTo>
                <a:lnTo>
                  <a:pt x="5598566" y="4916196"/>
                </a:lnTo>
                <a:lnTo>
                  <a:pt x="5722925" y="4987976"/>
                </a:lnTo>
                <a:lnTo>
                  <a:pt x="5608473" y="5054042"/>
                </a:lnTo>
                <a:lnTo>
                  <a:pt x="5484114" y="4982261"/>
                </a:lnTo>
                <a:close/>
                <a:moveTo>
                  <a:pt x="5487543" y="4844339"/>
                </a:moveTo>
                <a:lnTo>
                  <a:pt x="5608473" y="4774540"/>
                </a:lnTo>
                <a:lnTo>
                  <a:pt x="5719496" y="4838624"/>
                </a:lnTo>
                <a:lnTo>
                  <a:pt x="5598566" y="4908423"/>
                </a:lnTo>
                <a:lnTo>
                  <a:pt x="5487543" y="4844339"/>
                </a:lnTo>
                <a:close/>
                <a:moveTo>
                  <a:pt x="5484114" y="4694987"/>
                </a:moveTo>
                <a:lnTo>
                  <a:pt x="5598566" y="4628921"/>
                </a:lnTo>
                <a:lnTo>
                  <a:pt x="5722925" y="4700702"/>
                </a:lnTo>
                <a:lnTo>
                  <a:pt x="5608473" y="4766767"/>
                </a:lnTo>
                <a:lnTo>
                  <a:pt x="5484114" y="4694987"/>
                </a:lnTo>
                <a:close/>
                <a:moveTo>
                  <a:pt x="5487543" y="4557141"/>
                </a:moveTo>
                <a:lnTo>
                  <a:pt x="5608473" y="4487342"/>
                </a:lnTo>
                <a:lnTo>
                  <a:pt x="5719496" y="4551426"/>
                </a:lnTo>
                <a:lnTo>
                  <a:pt x="5598566" y="4621226"/>
                </a:lnTo>
                <a:lnTo>
                  <a:pt x="5487543" y="4557141"/>
                </a:lnTo>
                <a:close/>
                <a:moveTo>
                  <a:pt x="5484114" y="4407789"/>
                </a:moveTo>
                <a:lnTo>
                  <a:pt x="5598566" y="4341724"/>
                </a:lnTo>
                <a:lnTo>
                  <a:pt x="5722925" y="4413504"/>
                </a:lnTo>
                <a:lnTo>
                  <a:pt x="5608473" y="4479570"/>
                </a:lnTo>
                <a:lnTo>
                  <a:pt x="5484114" y="4407789"/>
                </a:lnTo>
                <a:close/>
                <a:moveTo>
                  <a:pt x="5487543" y="4269943"/>
                </a:moveTo>
                <a:lnTo>
                  <a:pt x="5608473" y="4200144"/>
                </a:lnTo>
                <a:lnTo>
                  <a:pt x="5719496" y="4264228"/>
                </a:lnTo>
                <a:lnTo>
                  <a:pt x="5598566" y="4334028"/>
                </a:lnTo>
                <a:lnTo>
                  <a:pt x="5487543" y="4269943"/>
                </a:lnTo>
                <a:close/>
                <a:moveTo>
                  <a:pt x="5484114" y="4120591"/>
                </a:moveTo>
                <a:lnTo>
                  <a:pt x="5598566" y="4054526"/>
                </a:lnTo>
                <a:lnTo>
                  <a:pt x="5722925" y="4126306"/>
                </a:lnTo>
                <a:lnTo>
                  <a:pt x="5608473" y="4192372"/>
                </a:lnTo>
                <a:lnTo>
                  <a:pt x="5484114" y="4120591"/>
                </a:lnTo>
                <a:close/>
                <a:moveTo>
                  <a:pt x="5487543" y="3982669"/>
                </a:moveTo>
                <a:lnTo>
                  <a:pt x="5608473" y="3912870"/>
                </a:lnTo>
                <a:lnTo>
                  <a:pt x="5719496" y="3976954"/>
                </a:lnTo>
                <a:lnTo>
                  <a:pt x="5598566" y="4046754"/>
                </a:lnTo>
                <a:lnTo>
                  <a:pt x="5487543" y="3982669"/>
                </a:lnTo>
                <a:close/>
                <a:moveTo>
                  <a:pt x="5484114" y="3833317"/>
                </a:moveTo>
                <a:lnTo>
                  <a:pt x="5598566" y="3767252"/>
                </a:lnTo>
                <a:lnTo>
                  <a:pt x="5722925" y="3839032"/>
                </a:lnTo>
                <a:lnTo>
                  <a:pt x="5608473" y="3905098"/>
                </a:lnTo>
                <a:lnTo>
                  <a:pt x="5484114" y="3833317"/>
                </a:lnTo>
                <a:close/>
                <a:moveTo>
                  <a:pt x="5487543" y="3695472"/>
                </a:moveTo>
                <a:lnTo>
                  <a:pt x="5608473" y="3625672"/>
                </a:lnTo>
                <a:lnTo>
                  <a:pt x="5719496" y="3689757"/>
                </a:lnTo>
                <a:lnTo>
                  <a:pt x="5598566" y="3759556"/>
                </a:lnTo>
                <a:lnTo>
                  <a:pt x="5487543" y="3695472"/>
                </a:lnTo>
                <a:close/>
                <a:moveTo>
                  <a:pt x="5484114" y="3546119"/>
                </a:moveTo>
                <a:lnTo>
                  <a:pt x="5598566" y="3480054"/>
                </a:lnTo>
                <a:lnTo>
                  <a:pt x="5722925" y="3551834"/>
                </a:lnTo>
                <a:lnTo>
                  <a:pt x="5608473" y="3617900"/>
                </a:lnTo>
                <a:lnTo>
                  <a:pt x="5484114" y="3546119"/>
                </a:lnTo>
                <a:close/>
                <a:moveTo>
                  <a:pt x="5487543" y="3408274"/>
                </a:moveTo>
                <a:lnTo>
                  <a:pt x="5608473" y="3338474"/>
                </a:lnTo>
                <a:lnTo>
                  <a:pt x="5719496" y="3402559"/>
                </a:lnTo>
                <a:lnTo>
                  <a:pt x="5598566" y="3472358"/>
                </a:lnTo>
                <a:lnTo>
                  <a:pt x="5487543" y="3408274"/>
                </a:lnTo>
                <a:close/>
                <a:moveTo>
                  <a:pt x="5484114" y="3258922"/>
                </a:moveTo>
                <a:lnTo>
                  <a:pt x="5598566" y="3192856"/>
                </a:lnTo>
                <a:lnTo>
                  <a:pt x="5722925" y="3264637"/>
                </a:lnTo>
                <a:lnTo>
                  <a:pt x="5608473" y="3330702"/>
                </a:lnTo>
                <a:lnTo>
                  <a:pt x="5484114" y="3258922"/>
                </a:lnTo>
                <a:close/>
                <a:moveTo>
                  <a:pt x="5487543" y="3121000"/>
                </a:moveTo>
                <a:lnTo>
                  <a:pt x="5608473" y="3051201"/>
                </a:lnTo>
                <a:lnTo>
                  <a:pt x="5719496" y="3115285"/>
                </a:lnTo>
                <a:lnTo>
                  <a:pt x="5598566" y="3185084"/>
                </a:lnTo>
                <a:lnTo>
                  <a:pt x="5487543" y="3121000"/>
                </a:lnTo>
                <a:close/>
                <a:moveTo>
                  <a:pt x="5484114" y="2971648"/>
                </a:moveTo>
                <a:lnTo>
                  <a:pt x="5598566" y="2905582"/>
                </a:lnTo>
                <a:lnTo>
                  <a:pt x="5722925" y="2977363"/>
                </a:lnTo>
                <a:lnTo>
                  <a:pt x="5608473" y="3043428"/>
                </a:lnTo>
                <a:lnTo>
                  <a:pt x="5484114" y="2971648"/>
                </a:lnTo>
                <a:close/>
                <a:moveTo>
                  <a:pt x="5487543" y="2833802"/>
                </a:moveTo>
                <a:lnTo>
                  <a:pt x="5608473" y="2764003"/>
                </a:lnTo>
                <a:lnTo>
                  <a:pt x="5719496" y="2828087"/>
                </a:lnTo>
                <a:lnTo>
                  <a:pt x="5598566" y="2897886"/>
                </a:lnTo>
                <a:lnTo>
                  <a:pt x="5487543" y="2833802"/>
                </a:lnTo>
                <a:close/>
                <a:moveTo>
                  <a:pt x="5484114" y="2684450"/>
                </a:moveTo>
                <a:lnTo>
                  <a:pt x="5598566" y="2618384"/>
                </a:lnTo>
                <a:lnTo>
                  <a:pt x="5722925" y="2690165"/>
                </a:lnTo>
                <a:lnTo>
                  <a:pt x="5608473" y="2756230"/>
                </a:lnTo>
                <a:lnTo>
                  <a:pt x="5484114" y="2684450"/>
                </a:lnTo>
                <a:close/>
                <a:moveTo>
                  <a:pt x="5487543" y="2546604"/>
                </a:moveTo>
                <a:lnTo>
                  <a:pt x="5608473" y="2476805"/>
                </a:lnTo>
                <a:lnTo>
                  <a:pt x="5719496" y="2540889"/>
                </a:lnTo>
                <a:lnTo>
                  <a:pt x="5598566" y="2610688"/>
                </a:lnTo>
                <a:lnTo>
                  <a:pt x="5487543" y="2546604"/>
                </a:lnTo>
                <a:close/>
                <a:moveTo>
                  <a:pt x="5484114" y="2397252"/>
                </a:moveTo>
                <a:lnTo>
                  <a:pt x="5598566" y="2331187"/>
                </a:lnTo>
                <a:lnTo>
                  <a:pt x="5722925" y="2402967"/>
                </a:lnTo>
                <a:lnTo>
                  <a:pt x="5608473" y="2469032"/>
                </a:lnTo>
                <a:lnTo>
                  <a:pt x="5484114" y="2397252"/>
                </a:lnTo>
                <a:close/>
                <a:moveTo>
                  <a:pt x="5487543" y="2259330"/>
                </a:moveTo>
                <a:lnTo>
                  <a:pt x="5608473" y="2189531"/>
                </a:lnTo>
                <a:lnTo>
                  <a:pt x="5719496" y="2253615"/>
                </a:lnTo>
                <a:lnTo>
                  <a:pt x="5598566" y="2323414"/>
                </a:lnTo>
                <a:lnTo>
                  <a:pt x="5487543" y="2259330"/>
                </a:lnTo>
                <a:close/>
                <a:moveTo>
                  <a:pt x="5484114" y="2109978"/>
                </a:moveTo>
                <a:lnTo>
                  <a:pt x="5598566" y="2043913"/>
                </a:lnTo>
                <a:lnTo>
                  <a:pt x="5722925" y="2115693"/>
                </a:lnTo>
                <a:lnTo>
                  <a:pt x="5608473" y="2181759"/>
                </a:lnTo>
                <a:lnTo>
                  <a:pt x="5484114" y="2109978"/>
                </a:lnTo>
                <a:close/>
                <a:moveTo>
                  <a:pt x="5487543" y="1972132"/>
                </a:moveTo>
                <a:lnTo>
                  <a:pt x="5608473" y="1902333"/>
                </a:lnTo>
                <a:lnTo>
                  <a:pt x="5719496" y="1966417"/>
                </a:lnTo>
                <a:lnTo>
                  <a:pt x="5598566" y="2036216"/>
                </a:lnTo>
                <a:lnTo>
                  <a:pt x="5487543" y="1972132"/>
                </a:lnTo>
                <a:close/>
                <a:moveTo>
                  <a:pt x="5484038" y="1822780"/>
                </a:moveTo>
                <a:lnTo>
                  <a:pt x="5598491" y="1756715"/>
                </a:lnTo>
                <a:lnTo>
                  <a:pt x="5722849" y="1828495"/>
                </a:lnTo>
                <a:lnTo>
                  <a:pt x="5608397" y="1894561"/>
                </a:lnTo>
                <a:lnTo>
                  <a:pt x="5484038" y="1822780"/>
                </a:lnTo>
                <a:close/>
                <a:moveTo>
                  <a:pt x="5487543" y="1684934"/>
                </a:moveTo>
                <a:lnTo>
                  <a:pt x="5608473" y="1615135"/>
                </a:lnTo>
                <a:lnTo>
                  <a:pt x="5719496" y="1679219"/>
                </a:lnTo>
                <a:lnTo>
                  <a:pt x="5598566" y="1749019"/>
                </a:lnTo>
                <a:lnTo>
                  <a:pt x="5487543" y="1684934"/>
                </a:lnTo>
                <a:close/>
                <a:moveTo>
                  <a:pt x="5484114" y="1535582"/>
                </a:moveTo>
                <a:lnTo>
                  <a:pt x="5598566" y="1469517"/>
                </a:lnTo>
                <a:lnTo>
                  <a:pt x="5722925" y="1541297"/>
                </a:lnTo>
                <a:lnTo>
                  <a:pt x="5608473" y="1607363"/>
                </a:lnTo>
                <a:lnTo>
                  <a:pt x="5484114" y="1535582"/>
                </a:lnTo>
                <a:close/>
                <a:moveTo>
                  <a:pt x="5487543" y="1397660"/>
                </a:moveTo>
                <a:lnTo>
                  <a:pt x="5608473" y="1327861"/>
                </a:lnTo>
                <a:lnTo>
                  <a:pt x="5719496" y="1391945"/>
                </a:lnTo>
                <a:lnTo>
                  <a:pt x="5598566" y="1461745"/>
                </a:lnTo>
                <a:lnTo>
                  <a:pt x="5487543" y="1397660"/>
                </a:lnTo>
                <a:close/>
                <a:moveTo>
                  <a:pt x="5484114" y="1248309"/>
                </a:moveTo>
                <a:lnTo>
                  <a:pt x="5598566" y="1182243"/>
                </a:lnTo>
                <a:lnTo>
                  <a:pt x="5722925" y="1254024"/>
                </a:lnTo>
                <a:lnTo>
                  <a:pt x="5608473" y="1320089"/>
                </a:lnTo>
                <a:lnTo>
                  <a:pt x="5484114" y="1248309"/>
                </a:lnTo>
                <a:close/>
                <a:moveTo>
                  <a:pt x="5601767" y="1323975"/>
                </a:moveTo>
                <a:lnTo>
                  <a:pt x="5480838" y="1393774"/>
                </a:lnTo>
                <a:lnTo>
                  <a:pt x="5356479" y="1321994"/>
                </a:lnTo>
                <a:lnTo>
                  <a:pt x="5477409" y="1252195"/>
                </a:lnTo>
                <a:lnTo>
                  <a:pt x="5601767" y="1323975"/>
                </a:lnTo>
                <a:close/>
                <a:moveTo>
                  <a:pt x="5349774" y="1318184"/>
                </a:moveTo>
                <a:lnTo>
                  <a:pt x="5238750" y="1254100"/>
                </a:lnTo>
                <a:lnTo>
                  <a:pt x="5359680" y="1184300"/>
                </a:lnTo>
                <a:lnTo>
                  <a:pt x="5470703" y="1248385"/>
                </a:lnTo>
                <a:lnTo>
                  <a:pt x="5349774" y="1318184"/>
                </a:lnTo>
                <a:close/>
                <a:moveTo>
                  <a:pt x="5343068" y="1321994"/>
                </a:moveTo>
                <a:lnTo>
                  <a:pt x="5228616" y="1388059"/>
                </a:lnTo>
                <a:lnTo>
                  <a:pt x="5117668" y="1323975"/>
                </a:lnTo>
                <a:lnTo>
                  <a:pt x="5232121" y="1257910"/>
                </a:lnTo>
                <a:lnTo>
                  <a:pt x="5343068" y="1321994"/>
                </a:lnTo>
                <a:close/>
                <a:moveTo>
                  <a:pt x="5110963" y="1320165"/>
                </a:moveTo>
                <a:lnTo>
                  <a:pt x="4986604" y="1248385"/>
                </a:lnTo>
                <a:lnTo>
                  <a:pt x="5101057" y="1182319"/>
                </a:lnTo>
                <a:lnTo>
                  <a:pt x="5225415" y="1254100"/>
                </a:lnTo>
                <a:lnTo>
                  <a:pt x="5110963" y="1320165"/>
                </a:lnTo>
                <a:close/>
                <a:moveTo>
                  <a:pt x="5104333" y="1323975"/>
                </a:moveTo>
                <a:lnTo>
                  <a:pt x="4983404" y="1393774"/>
                </a:lnTo>
                <a:lnTo>
                  <a:pt x="4859046" y="1321994"/>
                </a:lnTo>
                <a:lnTo>
                  <a:pt x="4979975" y="1252195"/>
                </a:lnTo>
                <a:lnTo>
                  <a:pt x="5104333" y="1323975"/>
                </a:lnTo>
                <a:close/>
                <a:moveTo>
                  <a:pt x="4852264" y="1318184"/>
                </a:moveTo>
                <a:lnTo>
                  <a:pt x="4741241" y="1254100"/>
                </a:lnTo>
                <a:lnTo>
                  <a:pt x="4862170" y="1184300"/>
                </a:lnTo>
                <a:lnTo>
                  <a:pt x="4973193" y="1248385"/>
                </a:lnTo>
                <a:lnTo>
                  <a:pt x="4852264" y="1318184"/>
                </a:lnTo>
                <a:close/>
                <a:moveTo>
                  <a:pt x="4845634" y="1321994"/>
                </a:moveTo>
                <a:lnTo>
                  <a:pt x="4731182" y="1388059"/>
                </a:lnTo>
                <a:lnTo>
                  <a:pt x="4620159" y="1323975"/>
                </a:lnTo>
                <a:lnTo>
                  <a:pt x="4734611" y="1257910"/>
                </a:lnTo>
                <a:lnTo>
                  <a:pt x="4845634" y="1321994"/>
                </a:lnTo>
                <a:close/>
                <a:moveTo>
                  <a:pt x="4613529" y="1320165"/>
                </a:moveTo>
                <a:lnTo>
                  <a:pt x="4489171" y="1248385"/>
                </a:lnTo>
                <a:lnTo>
                  <a:pt x="4603623" y="1182319"/>
                </a:lnTo>
                <a:lnTo>
                  <a:pt x="4727981" y="1254100"/>
                </a:lnTo>
                <a:lnTo>
                  <a:pt x="4613529" y="1320165"/>
                </a:lnTo>
                <a:close/>
                <a:moveTo>
                  <a:pt x="4606824" y="1323975"/>
                </a:moveTo>
                <a:lnTo>
                  <a:pt x="4485894" y="1393774"/>
                </a:lnTo>
                <a:lnTo>
                  <a:pt x="4361536" y="1321994"/>
                </a:lnTo>
                <a:lnTo>
                  <a:pt x="4482465" y="1252195"/>
                </a:lnTo>
                <a:lnTo>
                  <a:pt x="4606824" y="1323975"/>
                </a:lnTo>
                <a:close/>
                <a:moveTo>
                  <a:pt x="4354830" y="1318184"/>
                </a:moveTo>
                <a:lnTo>
                  <a:pt x="4243807" y="1254100"/>
                </a:lnTo>
                <a:lnTo>
                  <a:pt x="4364736" y="1184300"/>
                </a:lnTo>
                <a:lnTo>
                  <a:pt x="4475760" y="1248385"/>
                </a:lnTo>
                <a:lnTo>
                  <a:pt x="4354830" y="1318184"/>
                </a:lnTo>
                <a:close/>
                <a:moveTo>
                  <a:pt x="4348125" y="1321994"/>
                </a:moveTo>
                <a:lnTo>
                  <a:pt x="4233672" y="1388059"/>
                </a:lnTo>
                <a:lnTo>
                  <a:pt x="4122725" y="1323975"/>
                </a:lnTo>
                <a:lnTo>
                  <a:pt x="4237177" y="1257910"/>
                </a:lnTo>
                <a:lnTo>
                  <a:pt x="4348125" y="1321994"/>
                </a:lnTo>
                <a:close/>
                <a:moveTo>
                  <a:pt x="4116019" y="1320165"/>
                </a:moveTo>
                <a:lnTo>
                  <a:pt x="3991661" y="1248385"/>
                </a:lnTo>
                <a:lnTo>
                  <a:pt x="4106113" y="1182319"/>
                </a:lnTo>
                <a:lnTo>
                  <a:pt x="4230472" y="1254100"/>
                </a:lnTo>
                <a:lnTo>
                  <a:pt x="4116019" y="1320165"/>
                </a:lnTo>
                <a:close/>
                <a:moveTo>
                  <a:pt x="4109314" y="1323975"/>
                </a:moveTo>
                <a:lnTo>
                  <a:pt x="3988384" y="1393774"/>
                </a:lnTo>
                <a:lnTo>
                  <a:pt x="3864026" y="1321994"/>
                </a:lnTo>
                <a:lnTo>
                  <a:pt x="3984955" y="1252195"/>
                </a:lnTo>
                <a:lnTo>
                  <a:pt x="4109314" y="1323975"/>
                </a:lnTo>
                <a:close/>
                <a:moveTo>
                  <a:pt x="3857320" y="1318184"/>
                </a:moveTo>
                <a:lnTo>
                  <a:pt x="3746297" y="1254100"/>
                </a:lnTo>
                <a:lnTo>
                  <a:pt x="3867226" y="1184300"/>
                </a:lnTo>
                <a:lnTo>
                  <a:pt x="3978250" y="1248385"/>
                </a:lnTo>
                <a:lnTo>
                  <a:pt x="3857320" y="1318184"/>
                </a:lnTo>
                <a:close/>
                <a:moveTo>
                  <a:pt x="3850691" y="1321994"/>
                </a:moveTo>
                <a:lnTo>
                  <a:pt x="3736239" y="1388059"/>
                </a:lnTo>
                <a:lnTo>
                  <a:pt x="3625215" y="1323975"/>
                </a:lnTo>
                <a:lnTo>
                  <a:pt x="3739667" y="1257910"/>
                </a:lnTo>
                <a:lnTo>
                  <a:pt x="3850691" y="1321994"/>
                </a:lnTo>
                <a:close/>
                <a:moveTo>
                  <a:pt x="3618586" y="1320165"/>
                </a:moveTo>
                <a:lnTo>
                  <a:pt x="3494227" y="1248385"/>
                </a:lnTo>
                <a:lnTo>
                  <a:pt x="3608680" y="1182319"/>
                </a:lnTo>
                <a:lnTo>
                  <a:pt x="3733038" y="1254100"/>
                </a:lnTo>
                <a:lnTo>
                  <a:pt x="3618586" y="1320165"/>
                </a:lnTo>
                <a:close/>
                <a:moveTo>
                  <a:pt x="3611880" y="1323975"/>
                </a:moveTo>
                <a:lnTo>
                  <a:pt x="3490951" y="1393774"/>
                </a:lnTo>
                <a:lnTo>
                  <a:pt x="3366592" y="1321994"/>
                </a:lnTo>
                <a:lnTo>
                  <a:pt x="3487522" y="1252195"/>
                </a:lnTo>
                <a:lnTo>
                  <a:pt x="3611880" y="1323975"/>
                </a:lnTo>
                <a:close/>
                <a:moveTo>
                  <a:pt x="3359887" y="1318184"/>
                </a:moveTo>
                <a:lnTo>
                  <a:pt x="3248863" y="1254100"/>
                </a:lnTo>
                <a:lnTo>
                  <a:pt x="3369793" y="1184300"/>
                </a:lnTo>
                <a:lnTo>
                  <a:pt x="3480816" y="1248385"/>
                </a:lnTo>
                <a:lnTo>
                  <a:pt x="3359887" y="1318184"/>
                </a:lnTo>
                <a:close/>
                <a:moveTo>
                  <a:pt x="3353181" y="1321994"/>
                </a:moveTo>
                <a:lnTo>
                  <a:pt x="3238729" y="1388059"/>
                </a:lnTo>
                <a:lnTo>
                  <a:pt x="3127782" y="1323975"/>
                </a:lnTo>
                <a:lnTo>
                  <a:pt x="3242234" y="1257910"/>
                </a:lnTo>
                <a:lnTo>
                  <a:pt x="3353181" y="1321994"/>
                </a:lnTo>
                <a:close/>
                <a:moveTo>
                  <a:pt x="3121076" y="1320165"/>
                </a:moveTo>
                <a:lnTo>
                  <a:pt x="2996717" y="1248385"/>
                </a:lnTo>
                <a:lnTo>
                  <a:pt x="3111170" y="1182319"/>
                </a:lnTo>
                <a:lnTo>
                  <a:pt x="3235528" y="1254100"/>
                </a:lnTo>
                <a:lnTo>
                  <a:pt x="3121076" y="1320165"/>
                </a:lnTo>
                <a:close/>
                <a:moveTo>
                  <a:pt x="3114370" y="1323975"/>
                </a:moveTo>
                <a:lnTo>
                  <a:pt x="2993441" y="1393774"/>
                </a:lnTo>
                <a:lnTo>
                  <a:pt x="2869082" y="1321994"/>
                </a:lnTo>
                <a:lnTo>
                  <a:pt x="2990012" y="1252195"/>
                </a:lnTo>
                <a:lnTo>
                  <a:pt x="3114370" y="1323975"/>
                </a:lnTo>
                <a:close/>
                <a:moveTo>
                  <a:pt x="2862377" y="1318184"/>
                </a:moveTo>
                <a:lnTo>
                  <a:pt x="2751354" y="1254100"/>
                </a:lnTo>
                <a:lnTo>
                  <a:pt x="2872283" y="1184300"/>
                </a:lnTo>
                <a:lnTo>
                  <a:pt x="2983306" y="1248385"/>
                </a:lnTo>
                <a:lnTo>
                  <a:pt x="2862377" y="1318184"/>
                </a:lnTo>
                <a:close/>
                <a:moveTo>
                  <a:pt x="2855671" y="1321994"/>
                </a:moveTo>
                <a:lnTo>
                  <a:pt x="2741295" y="1388059"/>
                </a:lnTo>
                <a:lnTo>
                  <a:pt x="2630272" y="1323975"/>
                </a:lnTo>
                <a:lnTo>
                  <a:pt x="2744724" y="1257910"/>
                </a:lnTo>
                <a:lnTo>
                  <a:pt x="2855671" y="1321994"/>
                </a:lnTo>
                <a:close/>
                <a:moveTo>
                  <a:pt x="2623566" y="1320165"/>
                </a:moveTo>
                <a:lnTo>
                  <a:pt x="2499208" y="1248385"/>
                </a:lnTo>
                <a:lnTo>
                  <a:pt x="2613660" y="1182319"/>
                </a:lnTo>
                <a:lnTo>
                  <a:pt x="2738019" y="1254100"/>
                </a:lnTo>
                <a:lnTo>
                  <a:pt x="2623566" y="1320165"/>
                </a:lnTo>
                <a:close/>
                <a:moveTo>
                  <a:pt x="2616937" y="1323975"/>
                </a:moveTo>
                <a:lnTo>
                  <a:pt x="2496007" y="1393774"/>
                </a:lnTo>
                <a:lnTo>
                  <a:pt x="2371649" y="1321994"/>
                </a:lnTo>
                <a:lnTo>
                  <a:pt x="2492578" y="1252195"/>
                </a:lnTo>
                <a:lnTo>
                  <a:pt x="2616937" y="1323975"/>
                </a:lnTo>
                <a:close/>
                <a:moveTo>
                  <a:pt x="2364943" y="1318184"/>
                </a:moveTo>
                <a:lnTo>
                  <a:pt x="2253920" y="1254100"/>
                </a:lnTo>
                <a:lnTo>
                  <a:pt x="2374849" y="1184300"/>
                </a:lnTo>
                <a:lnTo>
                  <a:pt x="2485873" y="1248385"/>
                </a:lnTo>
                <a:lnTo>
                  <a:pt x="2364943" y="1318184"/>
                </a:lnTo>
                <a:close/>
                <a:moveTo>
                  <a:pt x="2358238" y="1321994"/>
                </a:moveTo>
                <a:lnTo>
                  <a:pt x="2243785" y="1388059"/>
                </a:lnTo>
                <a:lnTo>
                  <a:pt x="2132762" y="1323975"/>
                </a:lnTo>
                <a:lnTo>
                  <a:pt x="2247214" y="1257910"/>
                </a:lnTo>
                <a:lnTo>
                  <a:pt x="2358238" y="1321994"/>
                </a:lnTo>
                <a:close/>
                <a:moveTo>
                  <a:pt x="2126132" y="1320165"/>
                </a:moveTo>
                <a:lnTo>
                  <a:pt x="2001774" y="1248385"/>
                </a:lnTo>
                <a:lnTo>
                  <a:pt x="2116227" y="1182319"/>
                </a:lnTo>
                <a:lnTo>
                  <a:pt x="2240585" y="1254100"/>
                </a:lnTo>
                <a:lnTo>
                  <a:pt x="2126132" y="1320165"/>
                </a:lnTo>
                <a:close/>
                <a:moveTo>
                  <a:pt x="2119427" y="1323975"/>
                </a:moveTo>
                <a:lnTo>
                  <a:pt x="1998497" y="1393774"/>
                </a:lnTo>
                <a:lnTo>
                  <a:pt x="1874139" y="1321994"/>
                </a:lnTo>
                <a:lnTo>
                  <a:pt x="1995069" y="1252195"/>
                </a:lnTo>
                <a:lnTo>
                  <a:pt x="2119427" y="1323975"/>
                </a:lnTo>
                <a:close/>
                <a:moveTo>
                  <a:pt x="1867434" y="1318184"/>
                </a:moveTo>
                <a:lnTo>
                  <a:pt x="1756410" y="1254100"/>
                </a:lnTo>
                <a:lnTo>
                  <a:pt x="1877339" y="1184300"/>
                </a:lnTo>
                <a:lnTo>
                  <a:pt x="1988363" y="1248385"/>
                </a:lnTo>
                <a:lnTo>
                  <a:pt x="1867434" y="1318184"/>
                </a:lnTo>
                <a:close/>
                <a:moveTo>
                  <a:pt x="1860728" y="1321994"/>
                </a:moveTo>
                <a:lnTo>
                  <a:pt x="1746275" y="1388059"/>
                </a:lnTo>
                <a:lnTo>
                  <a:pt x="1635328" y="1323975"/>
                </a:lnTo>
                <a:lnTo>
                  <a:pt x="1749781" y="1257910"/>
                </a:lnTo>
                <a:lnTo>
                  <a:pt x="1860728" y="1321994"/>
                </a:lnTo>
                <a:close/>
                <a:moveTo>
                  <a:pt x="1628623" y="1320165"/>
                </a:moveTo>
                <a:lnTo>
                  <a:pt x="1504264" y="1248385"/>
                </a:lnTo>
                <a:lnTo>
                  <a:pt x="1618717" y="1182319"/>
                </a:lnTo>
                <a:lnTo>
                  <a:pt x="1743075" y="1254100"/>
                </a:lnTo>
                <a:lnTo>
                  <a:pt x="1628623" y="1320165"/>
                </a:lnTo>
                <a:close/>
                <a:moveTo>
                  <a:pt x="1621917" y="1323975"/>
                </a:moveTo>
                <a:lnTo>
                  <a:pt x="1500988" y="1393774"/>
                </a:lnTo>
                <a:lnTo>
                  <a:pt x="1376629" y="1321994"/>
                </a:lnTo>
                <a:lnTo>
                  <a:pt x="1497559" y="1252195"/>
                </a:lnTo>
                <a:lnTo>
                  <a:pt x="1621917" y="1323975"/>
                </a:lnTo>
                <a:close/>
                <a:moveTo>
                  <a:pt x="1369924" y="1318184"/>
                </a:moveTo>
                <a:lnTo>
                  <a:pt x="1258900" y="1254100"/>
                </a:lnTo>
                <a:lnTo>
                  <a:pt x="1379830" y="1184300"/>
                </a:lnTo>
                <a:lnTo>
                  <a:pt x="1490853" y="1248385"/>
                </a:lnTo>
                <a:lnTo>
                  <a:pt x="1369924" y="1318184"/>
                </a:lnTo>
                <a:close/>
                <a:moveTo>
                  <a:pt x="1363218" y="1321994"/>
                </a:moveTo>
                <a:lnTo>
                  <a:pt x="1248766" y="1388059"/>
                </a:lnTo>
                <a:lnTo>
                  <a:pt x="1137819" y="1323975"/>
                </a:lnTo>
                <a:lnTo>
                  <a:pt x="1252271" y="1257910"/>
                </a:lnTo>
                <a:lnTo>
                  <a:pt x="1363218" y="1321994"/>
                </a:lnTo>
                <a:close/>
                <a:moveTo>
                  <a:pt x="1131113" y="1320165"/>
                </a:moveTo>
                <a:lnTo>
                  <a:pt x="1006754" y="1248385"/>
                </a:lnTo>
                <a:lnTo>
                  <a:pt x="1121207" y="1182319"/>
                </a:lnTo>
                <a:lnTo>
                  <a:pt x="1245565" y="1254100"/>
                </a:lnTo>
                <a:lnTo>
                  <a:pt x="1131113" y="1320165"/>
                </a:lnTo>
                <a:close/>
                <a:moveTo>
                  <a:pt x="1242136" y="1391945"/>
                </a:moveTo>
                <a:lnTo>
                  <a:pt x="1121207" y="1461745"/>
                </a:lnTo>
                <a:lnTo>
                  <a:pt x="1010183" y="1397660"/>
                </a:lnTo>
                <a:lnTo>
                  <a:pt x="1131113" y="1327861"/>
                </a:lnTo>
                <a:lnTo>
                  <a:pt x="1242136" y="1391945"/>
                </a:lnTo>
                <a:close/>
                <a:moveTo>
                  <a:pt x="1245565" y="1541297"/>
                </a:moveTo>
                <a:lnTo>
                  <a:pt x="1131113" y="1607363"/>
                </a:lnTo>
                <a:lnTo>
                  <a:pt x="1006754" y="1535582"/>
                </a:lnTo>
                <a:lnTo>
                  <a:pt x="1121207" y="1469517"/>
                </a:lnTo>
                <a:lnTo>
                  <a:pt x="1245565" y="1541297"/>
                </a:lnTo>
                <a:close/>
                <a:moveTo>
                  <a:pt x="1242136" y="1679143"/>
                </a:moveTo>
                <a:lnTo>
                  <a:pt x="1121207" y="1748942"/>
                </a:lnTo>
                <a:lnTo>
                  <a:pt x="1010183" y="1684858"/>
                </a:lnTo>
                <a:lnTo>
                  <a:pt x="1131113" y="1615059"/>
                </a:lnTo>
                <a:lnTo>
                  <a:pt x="1242136" y="1679143"/>
                </a:lnTo>
                <a:close/>
                <a:moveTo>
                  <a:pt x="1245565" y="1828495"/>
                </a:moveTo>
                <a:lnTo>
                  <a:pt x="1131113" y="1894561"/>
                </a:lnTo>
                <a:lnTo>
                  <a:pt x="1006754" y="1822780"/>
                </a:lnTo>
                <a:lnTo>
                  <a:pt x="1121207" y="1756715"/>
                </a:lnTo>
                <a:lnTo>
                  <a:pt x="1245565" y="1828495"/>
                </a:lnTo>
                <a:close/>
                <a:moveTo>
                  <a:pt x="1242136" y="1966417"/>
                </a:moveTo>
                <a:lnTo>
                  <a:pt x="1121207" y="2036216"/>
                </a:lnTo>
                <a:lnTo>
                  <a:pt x="1010183" y="1972132"/>
                </a:lnTo>
                <a:lnTo>
                  <a:pt x="1131113" y="1902333"/>
                </a:lnTo>
                <a:lnTo>
                  <a:pt x="1242136" y="1966417"/>
                </a:lnTo>
                <a:close/>
                <a:moveTo>
                  <a:pt x="1245565" y="2115769"/>
                </a:moveTo>
                <a:lnTo>
                  <a:pt x="1131113" y="2181835"/>
                </a:lnTo>
                <a:lnTo>
                  <a:pt x="1006754" y="2110054"/>
                </a:lnTo>
                <a:lnTo>
                  <a:pt x="1121207" y="2043989"/>
                </a:lnTo>
                <a:lnTo>
                  <a:pt x="1245565" y="2115769"/>
                </a:lnTo>
                <a:close/>
                <a:moveTo>
                  <a:pt x="1242136" y="2253615"/>
                </a:moveTo>
                <a:lnTo>
                  <a:pt x="1121207" y="2323414"/>
                </a:lnTo>
                <a:lnTo>
                  <a:pt x="1010183" y="2259330"/>
                </a:lnTo>
                <a:lnTo>
                  <a:pt x="1131113" y="2189531"/>
                </a:lnTo>
                <a:lnTo>
                  <a:pt x="1242136" y="2253615"/>
                </a:lnTo>
                <a:close/>
                <a:moveTo>
                  <a:pt x="1245565" y="2402967"/>
                </a:moveTo>
                <a:lnTo>
                  <a:pt x="1131113" y="2469032"/>
                </a:lnTo>
                <a:lnTo>
                  <a:pt x="1006754" y="2397252"/>
                </a:lnTo>
                <a:lnTo>
                  <a:pt x="1121207" y="2331187"/>
                </a:lnTo>
                <a:lnTo>
                  <a:pt x="1245565" y="2402967"/>
                </a:lnTo>
                <a:close/>
                <a:moveTo>
                  <a:pt x="1242136" y="2540813"/>
                </a:moveTo>
                <a:lnTo>
                  <a:pt x="1121207" y="2610612"/>
                </a:lnTo>
                <a:lnTo>
                  <a:pt x="1010183" y="2546528"/>
                </a:lnTo>
                <a:lnTo>
                  <a:pt x="1131113" y="2476729"/>
                </a:lnTo>
                <a:lnTo>
                  <a:pt x="1242136" y="2540813"/>
                </a:lnTo>
                <a:close/>
                <a:moveTo>
                  <a:pt x="1245565" y="2690165"/>
                </a:moveTo>
                <a:lnTo>
                  <a:pt x="1131113" y="2756230"/>
                </a:lnTo>
                <a:lnTo>
                  <a:pt x="1006754" y="2684450"/>
                </a:lnTo>
                <a:lnTo>
                  <a:pt x="1121207" y="2618384"/>
                </a:lnTo>
                <a:lnTo>
                  <a:pt x="1245565" y="2690165"/>
                </a:lnTo>
                <a:close/>
                <a:moveTo>
                  <a:pt x="1242136" y="2828087"/>
                </a:moveTo>
                <a:lnTo>
                  <a:pt x="1121207" y="2897886"/>
                </a:lnTo>
                <a:lnTo>
                  <a:pt x="1010183" y="2833802"/>
                </a:lnTo>
                <a:lnTo>
                  <a:pt x="1131113" y="2764003"/>
                </a:lnTo>
                <a:lnTo>
                  <a:pt x="1242136" y="2828087"/>
                </a:lnTo>
                <a:close/>
                <a:moveTo>
                  <a:pt x="1245565" y="2977439"/>
                </a:moveTo>
                <a:lnTo>
                  <a:pt x="1131113" y="3043504"/>
                </a:lnTo>
                <a:lnTo>
                  <a:pt x="1006754" y="2971724"/>
                </a:lnTo>
                <a:lnTo>
                  <a:pt x="1121207" y="2905659"/>
                </a:lnTo>
                <a:lnTo>
                  <a:pt x="1245565" y="2977439"/>
                </a:lnTo>
                <a:close/>
                <a:moveTo>
                  <a:pt x="1242136" y="3115285"/>
                </a:moveTo>
                <a:lnTo>
                  <a:pt x="1121207" y="3185084"/>
                </a:lnTo>
                <a:lnTo>
                  <a:pt x="1010183" y="3121000"/>
                </a:lnTo>
                <a:lnTo>
                  <a:pt x="1131113" y="3051201"/>
                </a:lnTo>
                <a:lnTo>
                  <a:pt x="1242136" y="3115285"/>
                </a:lnTo>
                <a:close/>
                <a:moveTo>
                  <a:pt x="1245565" y="3264637"/>
                </a:moveTo>
                <a:lnTo>
                  <a:pt x="1131113" y="3330702"/>
                </a:lnTo>
                <a:lnTo>
                  <a:pt x="1006754" y="3258922"/>
                </a:lnTo>
                <a:lnTo>
                  <a:pt x="1121207" y="3192856"/>
                </a:lnTo>
                <a:lnTo>
                  <a:pt x="1245565" y="3264637"/>
                </a:lnTo>
                <a:close/>
                <a:moveTo>
                  <a:pt x="1242136" y="3402482"/>
                </a:moveTo>
                <a:lnTo>
                  <a:pt x="1121207" y="3472282"/>
                </a:lnTo>
                <a:lnTo>
                  <a:pt x="1010183" y="3408197"/>
                </a:lnTo>
                <a:lnTo>
                  <a:pt x="1131113" y="3338398"/>
                </a:lnTo>
                <a:lnTo>
                  <a:pt x="1242136" y="3402482"/>
                </a:lnTo>
                <a:close/>
                <a:moveTo>
                  <a:pt x="1245565" y="3551834"/>
                </a:moveTo>
                <a:lnTo>
                  <a:pt x="1131113" y="3617900"/>
                </a:lnTo>
                <a:lnTo>
                  <a:pt x="1006754" y="3546119"/>
                </a:lnTo>
                <a:lnTo>
                  <a:pt x="1121207" y="3480054"/>
                </a:lnTo>
                <a:lnTo>
                  <a:pt x="1245565" y="3551834"/>
                </a:lnTo>
                <a:close/>
                <a:moveTo>
                  <a:pt x="1242136" y="3689757"/>
                </a:moveTo>
                <a:lnTo>
                  <a:pt x="1121207" y="3759556"/>
                </a:lnTo>
                <a:lnTo>
                  <a:pt x="1010183" y="3695472"/>
                </a:lnTo>
                <a:lnTo>
                  <a:pt x="1131113" y="3625672"/>
                </a:lnTo>
                <a:lnTo>
                  <a:pt x="1242136" y="3689757"/>
                </a:lnTo>
                <a:close/>
                <a:moveTo>
                  <a:pt x="1245565" y="3839109"/>
                </a:moveTo>
                <a:lnTo>
                  <a:pt x="1131113" y="3905174"/>
                </a:lnTo>
                <a:lnTo>
                  <a:pt x="1006754" y="3833394"/>
                </a:lnTo>
                <a:lnTo>
                  <a:pt x="1121207" y="3767328"/>
                </a:lnTo>
                <a:lnTo>
                  <a:pt x="1245565" y="3839109"/>
                </a:lnTo>
                <a:close/>
                <a:moveTo>
                  <a:pt x="1242136" y="3976954"/>
                </a:moveTo>
                <a:lnTo>
                  <a:pt x="1121207" y="4046754"/>
                </a:lnTo>
                <a:lnTo>
                  <a:pt x="1010183" y="3982669"/>
                </a:lnTo>
                <a:lnTo>
                  <a:pt x="1131113" y="3912870"/>
                </a:lnTo>
                <a:lnTo>
                  <a:pt x="1242136" y="3976954"/>
                </a:lnTo>
                <a:close/>
                <a:moveTo>
                  <a:pt x="1245565" y="4126306"/>
                </a:moveTo>
                <a:lnTo>
                  <a:pt x="1131113" y="4192372"/>
                </a:lnTo>
                <a:lnTo>
                  <a:pt x="1006754" y="4120591"/>
                </a:lnTo>
                <a:lnTo>
                  <a:pt x="1121207" y="4054526"/>
                </a:lnTo>
                <a:lnTo>
                  <a:pt x="1245565" y="4126306"/>
                </a:lnTo>
                <a:close/>
                <a:moveTo>
                  <a:pt x="1242136" y="4264152"/>
                </a:moveTo>
                <a:lnTo>
                  <a:pt x="1121207" y="4333952"/>
                </a:lnTo>
                <a:lnTo>
                  <a:pt x="1010183" y="4269867"/>
                </a:lnTo>
                <a:lnTo>
                  <a:pt x="1131113" y="4200068"/>
                </a:lnTo>
                <a:lnTo>
                  <a:pt x="1242136" y="4264152"/>
                </a:lnTo>
                <a:close/>
                <a:moveTo>
                  <a:pt x="1245565" y="4413504"/>
                </a:moveTo>
                <a:lnTo>
                  <a:pt x="1131113" y="4479570"/>
                </a:lnTo>
                <a:lnTo>
                  <a:pt x="1006754" y="4407789"/>
                </a:lnTo>
                <a:lnTo>
                  <a:pt x="1121207" y="4341724"/>
                </a:lnTo>
                <a:lnTo>
                  <a:pt x="1245565" y="4413504"/>
                </a:lnTo>
                <a:close/>
                <a:moveTo>
                  <a:pt x="1242136" y="4551426"/>
                </a:moveTo>
                <a:lnTo>
                  <a:pt x="1121207" y="4621226"/>
                </a:lnTo>
                <a:lnTo>
                  <a:pt x="1010183" y="4557141"/>
                </a:lnTo>
                <a:lnTo>
                  <a:pt x="1131113" y="4487342"/>
                </a:lnTo>
                <a:lnTo>
                  <a:pt x="1242136" y="4551426"/>
                </a:lnTo>
                <a:close/>
                <a:moveTo>
                  <a:pt x="1245565" y="4700778"/>
                </a:moveTo>
                <a:lnTo>
                  <a:pt x="1131113" y="4766844"/>
                </a:lnTo>
                <a:lnTo>
                  <a:pt x="1006754" y="4695063"/>
                </a:lnTo>
                <a:lnTo>
                  <a:pt x="1121207" y="4628998"/>
                </a:lnTo>
                <a:lnTo>
                  <a:pt x="1245565" y="4700778"/>
                </a:lnTo>
                <a:close/>
                <a:moveTo>
                  <a:pt x="1242136" y="4838624"/>
                </a:moveTo>
                <a:lnTo>
                  <a:pt x="1121207" y="4908423"/>
                </a:lnTo>
                <a:lnTo>
                  <a:pt x="1010183" y="4844339"/>
                </a:lnTo>
                <a:lnTo>
                  <a:pt x="1131113" y="4774540"/>
                </a:lnTo>
                <a:lnTo>
                  <a:pt x="1242136" y="4838624"/>
                </a:lnTo>
                <a:close/>
                <a:moveTo>
                  <a:pt x="1245565" y="4987976"/>
                </a:moveTo>
                <a:lnTo>
                  <a:pt x="1131113" y="5054042"/>
                </a:lnTo>
                <a:lnTo>
                  <a:pt x="1006754" y="4982261"/>
                </a:lnTo>
                <a:lnTo>
                  <a:pt x="1121207" y="4916196"/>
                </a:lnTo>
                <a:lnTo>
                  <a:pt x="1245565" y="4987976"/>
                </a:lnTo>
                <a:close/>
                <a:moveTo>
                  <a:pt x="1242136" y="5125822"/>
                </a:moveTo>
                <a:lnTo>
                  <a:pt x="1121207" y="5195621"/>
                </a:lnTo>
                <a:lnTo>
                  <a:pt x="1010183" y="5131537"/>
                </a:lnTo>
                <a:lnTo>
                  <a:pt x="1131113" y="5061738"/>
                </a:lnTo>
                <a:lnTo>
                  <a:pt x="1242136" y="5125822"/>
                </a:lnTo>
                <a:close/>
                <a:moveTo>
                  <a:pt x="1245565" y="5275174"/>
                </a:moveTo>
                <a:lnTo>
                  <a:pt x="1131113" y="5341239"/>
                </a:lnTo>
                <a:lnTo>
                  <a:pt x="1006754" y="5269459"/>
                </a:lnTo>
                <a:lnTo>
                  <a:pt x="1121207" y="5203393"/>
                </a:lnTo>
                <a:lnTo>
                  <a:pt x="1245565" y="5275174"/>
                </a:lnTo>
                <a:close/>
                <a:moveTo>
                  <a:pt x="1242136" y="5413096"/>
                </a:moveTo>
                <a:lnTo>
                  <a:pt x="1121207" y="5482895"/>
                </a:lnTo>
                <a:lnTo>
                  <a:pt x="1010183" y="5418811"/>
                </a:lnTo>
                <a:lnTo>
                  <a:pt x="1131113" y="5349011"/>
                </a:lnTo>
                <a:lnTo>
                  <a:pt x="1242136" y="5413096"/>
                </a:lnTo>
                <a:close/>
                <a:moveTo>
                  <a:pt x="1245565" y="5562448"/>
                </a:moveTo>
                <a:lnTo>
                  <a:pt x="1131113" y="5628513"/>
                </a:lnTo>
                <a:lnTo>
                  <a:pt x="1006754" y="5556733"/>
                </a:lnTo>
                <a:lnTo>
                  <a:pt x="1121207" y="5490667"/>
                </a:lnTo>
                <a:lnTo>
                  <a:pt x="1245565" y="5562448"/>
                </a:lnTo>
                <a:close/>
                <a:moveTo>
                  <a:pt x="1252271" y="5566258"/>
                </a:moveTo>
                <a:lnTo>
                  <a:pt x="1363294" y="5630342"/>
                </a:lnTo>
                <a:lnTo>
                  <a:pt x="1248842" y="5696407"/>
                </a:lnTo>
                <a:lnTo>
                  <a:pt x="1137819" y="5632323"/>
                </a:lnTo>
                <a:lnTo>
                  <a:pt x="1252271" y="5566258"/>
                </a:lnTo>
                <a:close/>
                <a:moveTo>
                  <a:pt x="1258900" y="5562448"/>
                </a:moveTo>
                <a:lnTo>
                  <a:pt x="1379830" y="5492649"/>
                </a:lnTo>
                <a:lnTo>
                  <a:pt x="1490853" y="5556733"/>
                </a:lnTo>
                <a:lnTo>
                  <a:pt x="1369924" y="5626532"/>
                </a:lnTo>
                <a:lnTo>
                  <a:pt x="1258900" y="5562448"/>
                </a:lnTo>
                <a:close/>
                <a:moveTo>
                  <a:pt x="1497559" y="5560543"/>
                </a:moveTo>
                <a:lnTo>
                  <a:pt x="1621917" y="5632323"/>
                </a:lnTo>
                <a:lnTo>
                  <a:pt x="1500988" y="5702122"/>
                </a:lnTo>
                <a:lnTo>
                  <a:pt x="1376629" y="5630342"/>
                </a:lnTo>
                <a:lnTo>
                  <a:pt x="1497559" y="5560543"/>
                </a:lnTo>
                <a:close/>
                <a:moveTo>
                  <a:pt x="1504264" y="5556656"/>
                </a:moveTo>
                <a:lnTo>
                  <a:pt x="1618717" y="5490591"/>
                </a:lnTo>
                <a:lnTo>
                  <a:pt x="1743075" y="5562371"/>
                </a:lnTo>
                <a:lnTo>
                  <a:pt x="1628623" y="5628437"/>
                </a:lnTo>
                <a:lnTo>
                  <a:pt x="1504264" y="5556656"/>
                </a:lnTo>
                <a:close/>
                <a:moveTo>
                  <a:pt x="1749781" y="5566258"/>
                </a:moveTo>
                <a:lnTo>
                  <a:pt x="1860804" y="5630342"/>
                </a:lnTo>
                <a:lnTo>
                  <a:pt x="1746352" y="5696407"/>
                </a:lnTo>
                <a:lnTo>
                  <a:pt x="1635328" y="5632323"/>
                </a:lnTo>
                <a:lnTo>
                  <a:pt x="1749781" y="5566258"/>
                </a:lnTo>
                <a:close/>
                <a:moveTo>
                  <a:pt x="1756410" y="5562448"/>
                </a:moveTo>
                <a:lnTo>
                  <a:pt x="1877339" y="5492649"/>
                </a:lnTo>
                <a:lnTo>
                  <a:pt x="1988363" y="5556733"/>
                </a:lnTo>
                <a:lnTo>
                  <a:pt x="1867434" y="5626532"/>
                </a:lnTo>
                <a:lnTo>
                  <a:pt x="1756410" y="5562448"/>
                </a:lnTo>
                <a:close/>
                <a:moveTo>
                  <a:pt x="1995069" y="5560543"/>
                </a:moveTo>
                <a:lnTo>
                  <a:pt x="2119427" y="5632323"/>
                </a:lnTo>
                <a:lnTo>
                  <a:pt x="1998497" y="5702122"/>
                </a:lnTo>
                <a:lnTo>
                  <a:pt x="1874139" y="5630342"/>
                </a:lnTo>
                <a:lnTo>
                  <a:pt x="1995069" y="5560543"/>
                </a:lnTo>
                <a:close/>
                <a:moveTo>
                  <a:pt x="2001698" y="5556656"/>
                </a:moveTo>
                <a:lnTo>
                  <a:pt x="2116150" y="5490591"/>
                </a:lnTo>
                <a:lnTo>
                  <a:pt x="2240509" y="5562371"/>
                </a:lnTo>
                <a:lnTo>
                  <a:pt x="2126056" y="5628437"/>
                </a:lnTo>
                <a:lnTo>
                  <a:pt x="2001698" y="5556656"/>
                </a:lnTo>
                <a:close/>
                <a:moveTo>
                  <a:pt x="2247214" y="5566258"/>
                </a:moveTo>
                <a:lnTo>
                  <a:pt x="2358238" y="5630342"/>
                </a:lnTo>
                <a:lnTo>
                  <a:pt x="2243785" y="5696407"/>
                </a:lnTo>
                <a:lnTo>
                  <a:pt x="2132762" y="5632323"/>
                </a:lnTo>
                <a:lnTo>
                  <a:pt x="2247214" y="5566258"/>
                </a:lnTo>
                <a:close/>
                <a:moveTo>
                  <a:pt x="2253920" y="5562448"/>
                </a:moveTo>
                <a:lnTo>
                  <a:pt x="2374849" y="5492649"/>
                </a:lnTo>
                <a:lnTo>
                  <a:pt x="2485873" y="5556733"/>
                </a:lnTo>
                <a:lnTo>
                  <a:pt x="2364943" y="5626608"/>
                </a:lnTo>
                <a:lnTo>
                  <a:pt x="2253920" y="5562448"/>
                </a:lnTo>
                <a:close/>
                <a:moveTo>
                  <a:pt x="2492578" y="5560543"/>
                </a:moveTo>
                <a:lnTo>
                  <a:pt x="2616937" y="5632323"/>
                </a:lnTo>
                <a:lnTo>
                  <a:pt x="2496007" y="5702122"/>
                </a:lnTo>
                <a:lnTo>
                  <a:pt x="2371649" y="5630342"/>
                </a:lnTo>
                <a:lnTo>
                  <a:pt x="2492578" y="5560543"/>
                </a:lnTo>
                <a:close/>
                <a:moveTo>
                  <a:pt x="2499208" y="5556656"/>
                </a:moveTo>
                <a:lnTo>
                  <a:pt x="2613660" y="5490591"/>
                </a:lnTo>
                <a:lnTo>
                  <a:pt x="2738019" y="5562371"/>
                </a:lnTo>
                <a:lnTo>
                  <a:pt x="2623566" y="5628437"/>
                </a:lnTo>
                <a:lnTo>
                  <a:pt x="2499208" y="5556656"/>
                </a:lnTo>
                <a:close/>
                <a:moveTo>
                  <a:pt x="2744724" y="5566258"/>
                </a:moveTo>
                <a:lnTo>
                  <a:pt x="2855747" y="5630342"/>
                </a:lnTo>
                <a:lnTo>
                  <a:pt x="2741295" y="5696407"/>
                </a:lnTo>
                <a:lnTo>
                  <a:pt x="2630272" y="5632323"/>
                </a:lnTo>
                <a:lnTo>
                  <a:pt x="2744724" y="5566258"/>
                </a:lnTo>
                <a:close/>
                <a:moveTo>
                  <a:pt x="2751354" y="5562448"/>
                </a:moveTo>
                <a:lnTo>
                  <a:pt x="2872283" y="5492649"/>
                </a:lnTo>
                <a:lnTo>
                  <a:pt x="2983306" y="5556733"/>
                </a:lnTo>
                <a:lnTo>
                  <a:pt x="2862377" y="5626532"/>
                </a:lnTo>
                <a:lnTo>
                  <a:pt x="2751354" y="5562448"/>
                </a:lnTo>
                <a:close/>
                <a:moveTo>
                  <a:pt x="2990012" y="5560543"/>
                </a:moveTo>
                <a:lnTo>
                  <a:pt x="3114370" y="5632323"/>
                </a:lnTo>
                <a:lnTo>
                  <a:pt x="2993441" y="5702122"/>
                </a:lnTo>
                <a:lnTo>
                  <a:pt x="2869082" y="5630342"/>
                </a:lnTo>
                <a:lnTo>
                  <a:pt x="2990012" y="5560543"/>
                </a:lnTo>
                <a:close/>
                <a:moveTo>
                  <a:pt x="2996717" y="5556656"/>
                </a:moveTo>
                <a:lnTo>
                  <a:pt x="3111170" y="5490591"/>
                </a:lnTo>
                <a:lnTo>
                  <a:pt x="3235528" y="5562371"/>
                </a:lnTo>
                <a:lnTo>
                  <a:pt x="3121076" y="5628437"/>
                </a:lnTo>
                <a:lnTo>
                  <a:pt x="2996717" y="5556656"/>
                </a:lnTo>
                <a:close/>
                <a:moveTo>
                  <a:pt x="3242158" y="5566258"/>
                </a:moveTo>
                <a:lnTo>
                  <a:pt x="3353181" y="5630342"/>
                </a:lnTo>
                <a:lnTo>
                  <a:pt x="3238729" y="5696407"/>
                </a:lnTo>
                <a:lnTo>
                  <a:pt x="3127705" y="5632323"/>
                </a:lnTo>
                <a:lnTo>
                  <a:pt x="3242158" y="5566258"/>
                </a:lnTo>
                <a:close/>
                <a:moveTo>
                  <a:pt x="3248863" y="5562448"/>
                </a:moveTo>
                <a:lnTo>
                  <a:pt x="3369793" y="5492649"/>
                </a:lnTo>
                <a:lnTo>
                  <a:pt x="3480816" y="5556733"/>
                </a:lnTo>
                <a:lnTo>
                  <a:pt x="3359887" y="5626532"/>
                </a:lnTo>
                <a:lnTo>
                  <a:pt x="3248863" y="5562448"/>
                </a:lnTo>
                <a:close/>
                <a:moveTo>
                  <a:pt x="3487522" y="5560543"/>
                </a:moveTo>
                <a:lnTo>
                  <a:pt x="3611880" y="5632323"/>
                </a:lnTo>
                <a:lnTo>
                  <a:pt x="3490951" y="5702122"/>
                </a:lnTo>
                <a:lnTo>
                  <a:pt x="3366592" y="5630342"/>
                </a:lnTo>
                <a:lnTo>
                  <a:pt x="3487522" y="5560543"/>
                </a:lnTo>
                <a:close/>
                <a:moveTo>
                  <a:pt x="3494151" y="5556656"/>
                </a:moveTo>
                <a:lnTo>
                  <a:pt x="3608604" y="5490591"/>
                </a:lnTo>
                <a:lnTo>
                  <a:pt x="3732962" y="5562371"/>
                </a:lnTo>
                <a:lnTo>
                  <a:pt x="3618509" y="5628437"/>
                </a:lnTo>
                <a:lnTo>
                  <a:pt x="3494151" y="5556656"/>
                </a:lnTo>
                <a:close/>
                <a:moveTo>
                  <a:pt x="3739667" y="5566258"/>
                </a:moveTo>
                <a:lnTo>
                  <a:pt x="3850691" y="5630342"/>
                </a:lnTo>
                <a:lnTo>
                  <a:pt x="3736239" y="5696407"/>
                </a:lnTo>
                <a:lnTo>
                  <a:pt x="3625215" y="5632323"/>
                </a:lnTo>
                <a:lnTo>
                  <a:pt x="3739667" y="5566258"/>
                </a:lnTo>
                <a:close/>
                <a:moveTo>
                  <a:pt x="3746373" y="5562448"/>
                </a:moveTo>
                <a:lnTo>
                  <a:pt x="3867302" y="5492649"/>
                </a:lnTo>
                <a:lnTo>
                  <a:pt x="3978326" y="5556733"/>
                </a:lnTo>
                <a:lnTo>
                  <a:pt x="3857397" y="5626532"/>
                </a:lnTo>
                <a:lnTo>
                  <a:pt x="3746373" y="5562448"/>
                </a:lnTo>
                <a:close/>
                <a:moveTo>
                  <a:pt x="3984955" y="5560543"/>
                </a:moveTo>
                <a:lnTo>
                  <a:pt x="4109314" y="5632323"/>
                </a:lnTo>
                <a:lnTo>
                  <a:pt x="3988384" y="5702122"/>
                </a:lnTo>
                <a:lnTo>
                  <a:pt x="3864026" y="5630342"/>
                </a:lnTo>
                <a:lnTo>
                  <a:pt x="3984955" y="5560543"/>
                </a:lnTo>
                <a:close/>
                <a:moveTo>
                  <a:pt x="3991661" y="5556656"/>
                </a:moveTo>
                <a:lnTo>
                  <a:pt x="4106113" y="5490591"/>
                </a:lnTo>
                <a:lnTo>
                  <a:pt x="4230472" y="5562371"/>
                </a:lnTo>
                <a:lnTo>
                  <a:pt x="4116019" y="5628437"/>
                </a:lnTo>
                <a:lnTo>
                  <a:pt x="3991661" y="5556656"/>
                </a:lnTo>
                <a:close/>
                <a:moveTo>
                  <a:pt x="4237101" y="5566258"/>
                </a:moveTo>
                <a:lnTo>
                  <a:pt x="4348125" y="5630342"/>
                </a:lnTo>
                <a:lnTo>
                  <a:pt x="4233672" y="5696407"/>
                </a:lnTo>
                <a:lnTo>
                  <a:pt x="4122649" y="5632323"/>
                </a:lnTo>
                <a:lnTo>
                  <a:pt x="4237101" y="5566258"/>
                </a:lnTo>
                <a:close/>
                <a:moveTo>
                  <a:pt x="4243807" y="5562448"/>
                </a:moveTo>
                <a:lnTo>
                  <a:pt x="4364736" y="5492649"/>
                </a:lnTo>
                <a:lnTo>
                  <a:pt x="4475760" y="5556733"/>
                </a:lnTo>
                <a:lnTo>
                  <a:pt x="4354830" y="5626532"/>
                </a:lnTo>
                <a:lnTo>
                  <a:pt x="4243807" y="5562448"/>
                </a:lnTo>
                <a:close/>
                <a:moveTo>
                  <a:pt x="4482465" y="5560543"/>
                </a:moveTo>
                <a:lnTo>
                  <a:pt x="4606824" y="5632323"/>
                </a:lnTo>
                <a:lnTo>
                  <a:pt x="4485894" y="5702122"/>
                </a:lnTo>
                <a:lnTo>
                  <a:pt x="4361536" y="5630342"/>
                </a:lnTo>
                <a:lnTo>
                  <a:pt x="4482465" y="5560543"/>
                </a:lnTo>
                <a:close/>
                <a:moveTo>
                  <a:pt x="4489095" y="5556656"/>
                </a:moveTo>
                <a:lnTo>
                  <a:pt x="4603547" y="5490591"/>
                </a:lnTo>
                <a:lnTo>
                  <a:pt x="4727906" y="5562371"/>
                </a:lnTo>
                <a:lnTo>
                  <a:pt x="4613453" y="5628437"/>
                </a:lnTo>
                <a:lnTo>
                  <a:pt x="4489095" y="5556656"/>
                </a:lnTo>
                <a:close/>
                <a:moveTo>
                  <a:pt x="4734611" y="5566258"/>
                </a:moveTo>
                <a:lnTo>
                  <a:pt x="4845634" y="5630342"/>
                </a:lnTo>
                <a:lnTo>
                  <a:pt x="4731182" y="5696407"/>
                </a:lnTo>
                <a:lnTo>
                  <a:pt x="4620159" y="5632323"/>
                </a:lnTo>
                <a:lnTo>
                  <a:pt x="4734611" y="5566258"/>
                </a:lnTo>
                <a:close/>
                <a:moveTo>
                  <a:pt x="4741316" y="5562448"/>
                </a:moveTo>
                <a:lnTo>
                  <a:pt x="4862246" y="5492649"/>
                </a:lnTo>
                <a:lnTo>
                  <a:pt x="4973269" y="5556733"/>
                </a:lnTo>
                <a:lnTo>
                  <a:pt x="4852340" y="5626532"/>
                </a:lnTo>
                <a:lnTo>
                  <a:pt x="4741316" y="5562448"/>
                </a:lnTo>
                <a:close/>
                <a:moveTo>
                  <a:pt x="4979899" y="5560543"/>
                </a:moveTo>
                <a:lnTo>
                  <a:pt x="5104257" y="5632323"/>
                </a:lnTo>
                <a:lnTo>
                  <a:pt x="4983328" y="5702122"/>
                </a:lnTo>
                <a:lnTo>
                  <a:pt x="4858969" y="5630342"/>
                </a:lnTo>
                <a:lnTo>
                  <a:pt x="4979899" y="5560543"/>
                </a:lnTo>
                <a:close/>
                <a:moveTo>
                  <a:pt x="4986604" y="5556656"/>
                </a:moveTo>
                <a:lnTo>
                  <a:pt x="5101057" y="5490591"/>
                </a:lnTo>
                <a:lnTo>
                  <a:pt x="5225415" y="5562371"/>
                </a:lnTo>
                <a:lnTo>
                  <a:pt x="5110963" y="5628437"/>
                </a:lnTo>
                <a:lnTo>
                  <a:pt x="4986604" y="5556656"/>
                </a:lnTo>
                <a:close/>
                <a:moveTo>
                  <a:pt x="5232121" y="5566258"/>
                </a:moveTo>
                <a:lnTo>
                  <a:pt x="5343144" y="5630342"/>
                </a:lnTo>
                <a:lnTo>
                  <a:pt x="5228692" y="5696407"/>
                </a:lnTo>
                <a:lnTo>
                  <a:pt x="5117668" y="5632323"/>
                </a:lnTo>
                <a:lnTo>
                  <a:pt x="5232121" y="5566258"/>
                </a:lnTo>
                <a:close/>
                <a:moveTo>
                  <a:pt x="5238750" y="5562448"/>
                </a:moveTo>
                <a:lnTo>
                  <a:pt x="5359680" y="5492572"/>
                </a:lnTo>
                <a:lnTo>
                  <a:pt x="5470703" y="5556656"/>
                </a:lnTo>
                <a:lnTo>
                  <a:pt x="5349774" y="5626532"/>
                </a:lnTo>
                <a:lnTo>
                  <a:pt x="5238750" y="5562448"/>
                </a:lnTo>
                <a:close/>
                <a:moveTo>
                  <a:pt x="5477409" y="5560543"/>
                </a:moveTo>
                <a:lnTo>
                  <a:pt x="5601767" y="5632323"/>
                </a:lnTo>
                <a:lnTo>
                  <a:pt x="5480838" y="5702122"/>
                </a:lnTo>
                <a:lnTo>
                  <a:pt x="5356479" y="5630342"/>
                </a:lnTo>
                <a:lnTo>
                  <a:pt x="5477409" y="5560543"/>
                </a:lnTo>
                <a:close/>
                <a:moveTo>
                  <a:pt x="5484114" y="5556656"/>
                </a:moveTo>
                <a:lnTo>
                  <a:pt x="5598566" y="5490591"/>
                </a:lnTo>
                <a:lnTo>
                  <a:pt x="5722925" y="5562371"/>
                </a:lnTo>
                <a:lnTo>
                  <a:pt x="5608473" y="5628437"/>
                </a:lnTo>
                <a:lnTo>
                  <a:pt x="5484114" y="5556656"/>
                </a:lnTo>
                <a:close/>
                <a:moveTo>
                  <a:pt x="5729554" y="5566258"/>
                </a:moveTo>
                <a:lnTo>
                  <a:pt x="5840578" y="5630342"/>
                </a:lnTo>
                <a:lnTo>
                  <a:pt x="5726126" y="5696407"/>
                </a:lnTo>
                <a:lnTo>
                  <a:pt x="5615102" y="5632323"/>
                </a:lnTo>
                <a:lnTo>
                  <a:pt x="5729554" y="5566258"/>
                </a:lnTo>
                <a:close/>
                <a:moveTo>
                  <a:pt x="5605196" y="5486781"/>
                </a:moveTo>
                <a:lnTo>
                  <a:pt x="5726126" y="5416982"/>
                </a:lnTo>
                <a:lnTo>
                  <a:pt x="5850484" y="5488762"/>
                </a:lnTo>
                <a:lnTo>
                  <a:pt x="5729554" y="5558561"/>
                </a:lnTo>
                <a:lnTo>
                  <a:pt x="5605196" y="5486781"/>
                </a:lnTo>
                <a:close/>
                <a:moveTo>
                  <a:pt x="5615102" y="5345126"/>
                </a:moveTo>
                <a:lnTo>
                  <a:pt x="5729554" y="5279060"/>
                </a:lnTo>
                <a:lnTo>
                  <a:pt x="5840578" y="5343144"/>
                </a:lnTo>
                <a:lnTo>
                  <a:pt x="5726126" y="5409210"/>
                </a:lnTo>
                <a:lnTo>
                  <a:pt x="5615102" y="5345126"/>
                </a:lnTo>
                <a:close/>
                <a:moveTo>
                  <a:pt x="5605196" y="5199507"/>
                </a:moveTo>
                <a:lnTo>
                  <a:pt x="5726126" y="5129708"/>
                </a:lnTo>
                <a:lnTo>
                  <a:pt x="5850484" y="5201488"/>
                </a:lnTo>
                <a:lnTo>
                  <a:pt x="5729554" y="5271288"/>
                </a:lnTo>
                <a:lnTo>
                  <a:pt x="5605196" y="5199507"/>
                </a:lnTo>
                <a:close/>
                <a:moveTo>
                  <a:pt x="5615178" y="5057928"/>
                </a:moveTo>
                <a:lnTo>
                  <a:pt x="5729631" y="4991862"/>
                </a:lnTo>
                <a:lnTo>
                  <a:pt x="5840654" y="5055947"/>
                </a:lnTo>
                <a:lnTo>
                  <a:pt x="5726201" y="5122012"/>
                </a:lnTo>
                <a:lnTo>
                  <a:pt x="5615178" y="5057928"/>
                </a:lnTo>
                <a:close/>
                <a:moveTo>
                  <a:pt x="5605196" y="4912309"/>
                </a:moveTo>
                <a:lnTo>
                  <a:pt x="5726126" y="4842510"/>
                </a:lnTo>
                <a:lnTo>
                  <a:pt x="5850484" y="4914291"/>
                </a:lnTo>
                <a:lnTo>
                  <a:pt x="5729554" y="4984090"/>
                </a:lnTo>
                <a:lnTo>
                  <a:pt x="5605196" y="4912309"/>
                </a:lnTo>
                <a:close/>
                <a:moveTo>
                  <a:pt x="5615178" y="4770654"/>
                </a:moveTo>
                <a:lnTo>
                  <a:pt x="5729631" y="4704588"/>
                </a:lnTo>
                <a:lnTo>
                  <a:pt x="5840654" y="4768672"/>
                </a:lnTo>
                <a:lnTo>
                  <a:pt x="5726201" y="4834738"/>
                </a:lnTo>
                <a:lnTo>
                  <a:pt x="5615178" y="4770654"/>
                </a:lnTo>
                <a:close/>
                <a:moveTo>
                  <a:pt x="5605196" y="4625111"/>
                </a:moveTo>
                <a:lnTo>
                  <a:pt x="5726126" y="4555312"/>
                </a:lnTo>
                <a:lnTo>
                  <a:pt x="5850484" y="4627093"/>
                </a:lnTo>
                <a:lnTo>
                  <a:pt x="5729554" y="4696892"/>
                </a:lnTo>
                <a:lnTo>
                  <a:pt x="5605196" y="4625111"/>
                </a:lnTo>
                <a:close/>
                <a:moveTo>
                  <a:pt x="5615178" y="4483456"/>
                </a:moveTo>
                <a:lnTo>
                  <a:pt x="5729631" y="4417391"/>
                </a:lnTo>
                <a:lnTo>
                  <a:pt x="5840654" y="4481475"/>
                </a:lnTo>
                <a:lnTo>
                  <a:pt x="5726201" y="4547540"/>
                </a:lnTo>
                <a:lnTo>
                  <a:pt x="5615178" y="4483456"/>
                </a:lnTo>
                <a:close/>
                <a:moveTo>
                  <a:pt x="5605196" y="4337838"/>
                </a:moveTo>
                <a:lnTo>
                  <a:pt x="5726126" y="4268038"/>
                </a:lnTo>
                <a:lnTo>
                  <a:pt x="5850484" y="4339819"/>
                </a:lnTo>
                <a:lnTo>
                  <a:pt x="5729554" y="4409618"/>
                </a:lnTo>
                <a:lnTo>
                  <a:pt x="5605196" y="4337838"/>
                </a:lnTo>
                <a:close/>
                <a:moveTo>
                  <a:pt x="5615178" y="4196258"/>
                </a:moveTo>
                <a:lnTo>
                  <a:pt x="5729631" y="4130193"/>
                </a:lnTo>
                <a:lnTo>
                  <a:pt x="5840654" y="4194277"/>
                </a:lnTo>
                <a:lnTo>
                  <a:pt x="5726201" y="4260342"/>
                </a:lnTo>
                <a:lnTo>
                  <a:pt x="5615178" y="4196258"/>
                </a:lnTo>
                <a:close/>
                <a:moveTo>
                  <a:pt x="5605196" y="4050640"/>
                </a:moveTo>
                <a:lnTo>
                  <a:pt x="5726126" y="3980840"/>
                </a:lnTo>
                <a:lnTo>
                  <a:pt x="5850484" y="4052621"/>
                </a:lnTo>
                <a:lnTo>
                  <a:pt x="5729554" y="4122420"/>
                </a:lnTo>
                <a:lnTo>
                  <a:pt x="5605196" y="4050640"/>
                </a:lnTo>
                <a:close/>
                <a:moveTo>
                  <a:pt x="5615178" y="3908984"/>
                </a:moveTo>
                <a:lnTo>
                  <a:pt x="5729631" y="3842919"/>
                </a:lnTo>
                <a:lnTo>
                  <a:pt x="5840654" y="3907003"/>
                </a:lnTo>
                <a:lnTo>
                  <a:pt x="5726201" y="3973068"/>
                </a:lnTo>
                <a:lnTo>
                  <a:pt x="5615178" y="3908984"/>
                </a:lnTo>
                <a:close/>
                <a:moveTo>
                  <a:pt x="5605196" y="3763442"/>
                </a:moveTo>
                <a:lnTo>
                  <a:pt x="5726126" y="3693643"/>
                </a:lnTo>
                <a:lnTo>
                  <a:pt x="5850484" y="3765423"/>
                </a:lnTo>
                <a:lnTo>
                  <a:pt x="5729554" y="3835222"/>
                </a:lnTo>
                <a:lnTo>
                  <a:pt x="5605196" y="3763442"/>
                </a:lnTo>
                <a:close/>
                <a:moveTo>
                  <a:pt x="5615178" y="3621786"/>
                </a:moveTo>
                <a:lnTo>
                  <a:pt x="5729631" y="3555721"/>
                </a:lnTo>
                <a:lnTo>
                  <a:pt x="5840654" y="3619805"/>
                </a:lnTo>
                <a:lnTo>
                  <a:pt x="5726201" y="3685870"/>
                </a:lnTo>
                <a:lnTo>
                  <a:pt x="5615178" y="3621786"/>
                </a:lnTo>
                <a:close/>
                <a:moveTo>
                  <a:pt x="5605196" y="3476168"/>
                </a:moveTo>
                <a:lnTo>
                  <a:pt x="5726126" y="3406369"/>
                </a:lnTo>
                <a:lnTo>
                  <a:pt x="5850484" y="3478149"/>
                </a:lnTo>
                <a:lnTo>
                  <a:pt x="5729554" y="3547948"/>
                </a:lnTo>
                <a:lnTo>
                  <a:pt x="5605196" y="3476168"/>
                </a:lnTo>
                <a:close/>
                <a:moveTo>
                  <a:pt x="5615178" y="3334588"/>
                </a:moveTo>
                <a:lnTo>
                  <a:pt x="5729631" y="3268523"/>
                </a:lnTo>
                <a:lnTo>
                  <a:pt x="5840654" y="3332607"/>
                </a:lnTo>
                <a:lnTo>
                  <a:pt x="5726201" y="3398672"/>
                </a:lnTo>
                <a:lnTo>
                  <a:pt x="5615178" y="3334588"/>
                </a:lnTo>
                <a:close/>
                <a:moveTo>
                  <a:pt x="5605196" y="3188970"/>
                </a:moveTo>
                <a:lnTo>
                  <a:pt x="5726126" y="3119171"/>
                </a:lnTo>
                <a:lnTo>
                  <a:pt x="5850484" y="3190951"/>
                </a:lnTo>
                <a:lnTo>
                  <a:pt x="5729554" y="3260751"/>
                </a:lnTo>
                <a:lnTo>
                  <a:pt x="5605196" y="3188970"/>
                </a:lnTo>
                <a:close/>
                <a:moveTo>
                  <a:pt x="5615102" y="3047314"/>
                </a:moveTo>
                <a:lnTo>
                  <a:pt x="5729554" y="2981249"/>
                </a:lnTo>
                <a:lnTo>
                  <a:pt x="5840578" y="3045333"/>
                </a:lnTo>
                <a:lnTo>
                  <a:pt x="5726126" y="3111399"/>
                </a:lnTo>
                <a:lnTo>
                  <a:pt x="5615102" y="3047314"/>
                </a:lnTo>
                <a:close/>
                <a:moveTo>
                  <a:pt x="5605196" y="2901772"/>
                </a:moveTo>
                <a:lnTo>
                  <a:pt x="5726126" y="2831973"/>
                </a:lnTo>
                <a:lnTo>
                  <a:pt x="5850484" y="2903754"/>
                </a:lnTo>
                <a:lnTo>
                  <a:pt x="5729554" y="2973553"/>
                </a:lnTo>
                <a:lnTo>
                  <a:pt x="5605196" y="2901772"/>
                </a:lnTo>
                <a:close/>
                <a:moveTo>
                  <a:pt x="5615102" y="2760117"/>
                </a:moveTo>
                <a:lnTo>
                  <a:pt x="5729554" y="2694051"/>
                </a:lnTo>
                <a:lnTo>
                  <a:pt x="5840578" y="2758135"/>
                </a:lnTo>
                <a:lnTo>
                  <a:pt x="5726126" y="2824201"/>
                </a:lnTo>
                <a:lnTo>
                  <a:pt x="5615102" y="2760117"/>
                </a:lnTo>
                <a:close/>
                <a:moveTo>
                  <a:pt x="5605196" y="2614498"/>
                </a:moveTo>
                <a:lnTo>
                  <a:pt x="5726126" y="2544699"/>
                </a:lnTo>
                <a:lnTo>
                  <a:pt x="5850484" y="2616479"/>
                </a:lnTo>
                <a:lnTo>
                  <a:pt x="5729554" y="2686279"/>
                </a:lnTo>
                <a:lnTo>
                  <a:pt x="5605196" y="2614498"/>
                </a:lnTo>
                <a:close/>
                <a:moveTo>
                  <a:pt x="5615178" y="2472919"/>
                </a:moveTo>
                <a:lnTo>
                  <a:pt x="5729631" y="2406853"/>
                </a:lnTo>
                <a:lnTo>
                  <a:pt x="5840654" y="2470937"/>
                </a:lnTo>
                <a:lnTo>
                  <a:pt x="5726201" y="2537003"/>
                </a:lnTo>
                <a:lnTo>
                  <a:pt x="5615178" y="2472919"/>
                </a:lnTo>
                <a:close/>
                <a:moveTo>
                  <a:pt x="5605196" y="2327301"/>
                </a:moveTo>
                <a:lnTo>
                  <a:pt x="5726126" y="2257501"/>
                </a:lnTo>
                <a:lnTo>
                  <a:pt x="5850484" y="2329282"/>
                </a:lnTo>
                <a:lnTo>
                  <a:pt x="5729554" y="2399081"/>
                </a:lnTo>
                <a:lnTo>
                  <a:pt x="5605196" y="2327301"/>
                </a:lnTo>
                <a:close/>
                <a:moveTo>
                  <a:pt x="5615102" y="2185645"/>
                </a:moveTo>
                <a:lnTo>
                  <a:pt x="5729554" y="2119579"/>
                </a:lnTo>
                <a:lnTo>
                  <a:pt x="5840578" y="2183664"/>
                </a:lnTo>
                <a:lnTo>
                  <a:pt x="5726126" y="2249729"/>
                </a:lnTo>
                <a:lnTo>
                  <a:pt x="5615102" y="2185645"/>
                </a:lnTo>
                <a:close/>
                <a:moveTo>
                  <a:pt x="5605196" y="2040103"/>
                </a:moveTo>
                <a:lnTo>
                  <a:pt x="5726126" y="1970304"/>
                </a:lnTo>
                <a:lnTo>
                  <a:pt x="5850484" y="2042084"/>
                </a:lnTo>
                <a:lnTo>
                  <a:pt x="5729554" y="2111883"/>
                </a:lnTo>
                <a:lnTo>
                  <a:pt x="5605196" y="2040103"/>
                </a:lnTo>
                <a:close/>
                <a:moveTo>
                  <a:pt x="5615102" y="1898447"/>
                </a:moveTo>
                <a:lnTo>
                  <a:pt x="5729554" y="1832381"/>
                </a:lnTo>
                <a:lnTo>
                  <a:pt x="5840578" y="1896466"/>
                </a:lnTo>
                <a:lnTo>
                  <a:pt x="5726126" y="1962531"/>
                </a:lnTo>
                <a:lnTo>
                  <a:pt x="5615102" y="1898447"/>
                </a:lnTo>
                <a:close/>
                <a:moveTo>
                  <a:pt x="5605196" y="1752829"/>
                </a:moveTo>
                <a:lnTo>
                  <a:pt x="5726126" y="1683029"/>
                </a:lnTo>
                <a:lnTo>
                  <a:pt x="5850484" y="1754810"/>
                </a:lnTo>
                <a:lnTo>
                  <a:pt x="5729554" y="1824609"/>
                </a:lnTo>
                <a:lnTo>
                  <a:pt x="5605196" y="1752829"/>
                </a:lnTo>
                <a:close/>
                <a:moveTo>
                  <a:pt x="5615178" y="1611249"/>
                </a:moveTo>
                <a:lnTo>
                  <a:pt x="5729631" y="1545184"/>
                </a:lnTo>
                <a:lnTo>
                  <a:pt x="5840654" y="1609268"/>
                </a:lnTo>
                <a:lnTo>
                  <a:pt x="5726201" y="1675333"/>
                </a:lnTo>
                <a:lnTo>
                  <a:pt x="5615178" y="1611249"/>
                </a:lnTo>
                <a:close/>
                <a:moveTo>
                  <a:pt x="5605196" y="1465631"/>
                </a:moveTo>
                <a:lnTo>
                  <a:pt x="5726126" y="1395832"/>
                </a:lnTo>
                <a:lnTo>
                  <a:pt x="5850484" y="1467612"/>
                </a:lnTo>
                <a:lnTo>
                  <a:pt x="5729554" y="1537411"/>
                </a:lnTo>
                <a:lnTo>
                  <a:pt x="5605196" y="1465631"/>
                </a:lnTo>
                <a:close/>
                <a:moveTo>
                  <a:pt x="5615102" y="1323975"/>
                </a:moveTo>
                <a:lnTo>
                  <a:pt x="5729554" y="1257910"/>
                </a:lnTo>
                <a:lnTo>
                  <a:pt x="5840578" y="1321994"/>
                </a:lnTo>
                <a:lnTo>
                  <a:pt x="5726126" y="1388059"/>
                </a:lnTo>
                <a:lnTo>
                  <a:pt x="5615102" y="1323975"/>
                </a:lnTo>
                <a:close/>
                <a:moveTo>
                  <a:pt x="5605196" y="1178433"/>
                </a:moveTo>
                <a:lnTo>
                  <a:pt x="5726126" y="1108634"/>
                </a:lnTo>
                <a:lnTo>
                  <a:pt x="5850484" y="1180414"/>
                </a:lnTo>
                <a:lnTo>
                  <a:pt x="5729554" y="1250214"/>
                </a:lnTo>
                <a:lnTo>
                  <a:pt x="5605196" y="1178433"/>
                </a:lnTo>
                <a:close/>
                <a:moveTo>
                  <a:pt x="5598491" y="1174547"/>
                </a:moveTo>
                <a:lnTo>
                  <a:pt x="5487467" y="1110463"/>
                </a:lnTo>
                <a:lnTo>
                  <a:pt x="5608397" y="1040663"/>
                </a:lnTo>
                <a:lnTo>
                  <a:pt x="5719420" y="1104748"/>
                </a:lnTo>
                <a:lnTo>
                  <a:pt x="5598491" y="1174547"/>
                </a:lnTo>
                <a:close/>
                <a:moveTo>
                  <a:pt x="5591861" y="1178433"/>
                </a:moveTo>
                <a:lnTo>
                  <a:pt x="5477409" y="1244499"/>
                </a:lnTo>
                <a:lnTo>
                  <a:pt x="5366385" y="1180414"/>
                </a:lnTo>
                <a:lnTo>
                  <a:pt x="5480838" y="1114349"/>
                </a:lnTo>
                <a:lnTo>
                  <a:pt x="5591861" y="1178433"/>
                </a:lnTo>
                <a:close/>
                <a:moveTo>
                  <a:pt x="5359756" y="1176528"/>
                </a:moveTo>
                <a:lnTo>
                  <a:pt x="5235397" y="1104748"/>
                </a:lnTo>
                <a:lnTo>
                  <a:pt x="5349850" y="1038682"/>
                </a:lnTo>
                <a:lnTo>
                  <a:pt x="5474208" y="1110463"/>
                </a:lnTo>
                <a:lnTo>
                  <a:pt x="5359756" y="1176528"/>
                </a:lnTo>
                <a:close/>
                <a:moveTo>
                  <a:pt x="5353050" y="1180414"/>
                </a:moveTo>
                <a:lnTo>
                  <a:pt x="5232121" y="1250214"/>
                </a:lnTo>
                <a:lnTo>
                  <a:pt x="5107762" y="1178433"/>
                </a:lnTo>
                <a:lnTo>
                  <a:pt x="5228692" y="1108634"/>
                </a:lnTo>
                <a:lnTo>
                  <a:pt x="5353050" y="1180414"/>
                </a:lnTo>
                <a:close/>
                <a:moveTo>
                  <a:pt x="5101057" y="1174547"/>
                </a:moveTo>
                <a:lnTo>
                  <a:pt x="4990033" y="1110463"/>
                </a:lnTo>
                <a:lnTo>
                  <a:pt x="5110963" y="1040663"/>
                </a:lnTo>
                <a:lnTo>
                  <a:pt x="5221986" y="1104748"/>
                </a:lnTo>
                <a:lnTo>
                  <a:pt x="5101057" y="1174547"/>
                </a:lnTo>
                <a:close/>
                <a:moveTo>
                  <a:pt x="5094351" y="1178433"/>
                </a:moveTo>
                <a:lnTo>
                  <a:pt x="4979899" y="1244499"/>
                </a:lnTo>
                <a:lnTo>
                  <a:pt x="4868876" y="1180414"/>
                </a:lnTo>
                <a:lnTo>
                  <a:pt x="4983328" y="1114349"/>
                </a:lnTo>
                <a:lnTo>
                  <a:pt x="5094351" y="1178433"/>
                </a:lnTo>
                <a:close/>
                <a:moveTo>
                  <a:pt x="4862246" y="1176528"/>
                </a:moveTo>
                <a:lnTo>
                  <a:pt x="4737888" y="1104748"/>
                </a:lnTo>
                <a:lnTo>
                  <a:pt x="4852340" y="1038682"/>
                </a:lnTo>
                <a:lnTo>
                  <a:pt x="4976698" y="1110463"/>
                </a:lnTo>
                <a:lnTo>
                  <a:pt x="4862246" y="1176528"/>
                </a:lnTo>
                <a:close/>
                <a:moveTo>
                  <a:pt x="4855541" y="1180414"/>
                </a:moveTo>
                <a:lnTo>
                  <a:pt x="4734611" y="1250214"/>
                </a:lnTo>
                <a:lnTo>
                  <a:pt x="4610253" y="1178433"/>
                </a:lnTo>
                <a:lnTo>
                  <a:pt x="4731182" y="1108634"/>
                </a:lnTo>
                <a:lnTo>
                  <a:pt x="4855541" y="1180414"/>
                </a:lnTo>
                <a:close/>
                <a:moveTo>
                  <a:pt x="4603547" y="1174547"/>
                </a:moveTo>
                <a:lnTo>
                  <a:pt x="4492524" y="1110463"/>
                </a:lnTo>
                <a:lnTo>
                  <a:pt x="4613453" y="1040663"/>
                </a:lnTo>
                <a:lnTo>
                  <a:pt x="4724477" y="1104748"/>
                </a:lnTo>
                <a:lnTo>
                  <a:pt x="4603547" y="1174547"/>
                </a:lnTo>
                <a:close/>
                <a:moveTo>
                  <a:pt x="4596842" y="1178433"/>
                </a:moveTo>
                <a:lnTo>
                  <a:pt x="4482389" y="1244499"/>
                </a:lnTo>
                <a:lnTo>
                  <a:pt x="4371366" y="1180414"/>
                </a:lnTo>
                <a:lnTo>
                  <a:pt x="4485818" y="1114349"/>
                </a:lnTo>
                <a:lnTo>
                  <a:pt x="4596842" y="1178433"/>
                </a:lnTo>
                <a:close/>
                <a:moveTo>
                  <a:pt x="4364736" y="1176528"/>
                </a:moveTo>
                <a:lnTo>
                  <a:pt x="4240378" y="1104748"/>
                </a:lnTo>
                <a:lnTo>
                  <a:pt x="4354830" y="1038682"/>
                </a:lnTo>
                <a:lnTo>
                  <a:pt x="4479189" y="1110463"/>
                </a:lnTo>
                <a:lnTo>
                  <a:pt x="4364736" y="1176528"/>
                </a:lnTo>
                <a:close/>
                <a:moveTo>
                  <a:pt x="4358107" y="1180414"/>
                </a:moveTo>
                <a:lnTo>
                  <a:pt x="4237177" y="1250214"/>
                </a:lnTo>
                <a:lnTo>
                  <a:pt x="4112819" y="1178433"/>
                </a:lnTo>
                <a:lnTo>
                  <a:pt x="4233748" y="1108634"/>
                </a:lnTo>
                <a:lnTo>
                  <a:pt x="4358107" y="1180414"/>
                </a:lnTo>
                <a:close/>
                <a:moveTo>
                  <a:pt x="4106113" y="1174547"/>
                </a:moveTo>
                <a:lnTo>
                  <a:pt x="3995090" y="1110463"/>
                </a:lnTo>
                <a:lnTo>
                  <a:pt x="4116019" y="1040663"/>
                </a:lnTo>
                <a:lnTo>
                  <a:pt x="4227043" y="1104748"/>
                </a:lnTo>
                <a:lnTo>
                  <a:pt x="4106113" y="1174547"/>
                </a:lnTo>
                <a:close/>
                <a:moveTo>
                  <a:pt x="4099408" y="1178433"/>
                </a:moveTo>
                <a:lnTo>
                  <a:pt x="3984955" y="1244499"/>
                </a:lnTo>
                <a:lnTo>
                  <a:pt x="3873932" y="1180414"/>
                </a:lnTo>
                <a:lnTo>
                  <a:pt x="3988384" y="1114349"/>
                </a:lnTo>
                <a:lnTo>
                  <a:pt x="4099408" y="1178433"/>
                </a:lnTo>
                <a:close/>
                <a:moveTo>
                  <a:pt x="3867302" y="1176528"/>
                </a:moveTo>
                <a:lnTo>
                  <a:pt x="3742944" y="1104748"/>
                </a:lnTo>
                <a:lnTo>
                  <a:pt x="3857397" y="1038682"/>
                </a:lnTo>
                <a:lnTo>
                  <a:pt x="3981755" y="1110463"/>
                </a:lnTo>
                <a:lnTo>
                  <a:pt x="3867302" y="1176528"/>
                </a:lnTo>
                <a:close/>
                <a:moveTo>
                  <a:pt x="3860597" y="1180414"/>
                </a:moveTo>
                <a:lnTo>
                  <a:pt x="3739667" y="1250214"/>
                </a:lnTo>
                <a:lnTo>
                  <a:pt x="3615309" y="1178433"/>
                </a:lnTo>
                <a:lnTo>
                  <a:pt x="3736239" y="1108634"/>
                </a:lnTo>
                <a:lnTo>
                  <a:pt x="3860597" y="1180414"/>
                </a:lnTo>
                <a:close/>
                <a:moveTo>
                  <a:pt x="3608604" y="1174547"/>
                </a:moveTo>
                <a:lnTo>
                  <a:pt x="3497580" y="1110463"/>
                </a:lnTo>
                <a:lnTo>
                  <a:pt x="3618509" y="1040663"/>
                </a:lnTo>
                <a:lnTo>
                  <a:pt x="3729533" y="1104748"/>
                </a:lnTo>
                <a:lnTo>
                  <a:pt x="3608604" y="1174547"/>
                </a:lnTo>
                <a:close/>
                <a:moveTo>
                  <a:pt x="3601898" y="1178433"/>
                </a:moveTo>
                <a:lnTo>
                  <a:pt x="3487446" y="1244499"/>
                </a:lnTo>
                <a:lnTo>
                  <a:pt x="3376422" y="1180414"/>
                </a:lnTo>
                <a:lnTo>
                  <a:pt x="3490874" y="1114349"/>
                </a:lnTo>
                <a:lnTo>
                  <a:pt x="3601898" y="1178433"/>
                </a:lnTo>
                <a:close/>
                <a:moveTo>
                  <a:pt x="3369793" y="1176528"/>
                </a:moveTo>
                <a:lnTo>
                  <a:pt x="3245434" y="1104748"/>
                </a:lnTo>
                <a:lnTo>
                  <a:pt x="3359887" y="1038682"/>
                </a:lnTo>
                <a:lnTo>
                  <a:pt x="3484245" y="1110463"/>
                </a:lnTo>
                <a:lnTo>
                  <a:pt x="3369793" y="1176528"/>
                </a:lnTo>
                <a:close/>
                <a:moveTo>
                  <a:pt x="3363163" y="1180414"/>
                </a:moveTo>
                <a:lnTo>
                  <a:pt x="3242234" y="1250214"/>
                </a:lnTo>
                <a:lnTo>
                  <a:pt x="3117876" y="1178433"/>
                </a:lnTo>
                <a:lnTo>
                  <a:pt x="3238805" y="1108634"/>
                </a:lnTo>
                <a:lnTo>
                  <a:pt x="3363163" y="1180414"/>
                </a:lnTo>
                <a:close/>
                <a:moveTo>
                  <a:pt x="3111094" y="1174547"/>
                </a:moveTo>
                <a:lnTo>
                  <a:pt x="3000070" y="1110463"/>
                </a:lnTo>
                <a:lnTo>
                  <a:pt x="3121000" y="1040663"/>
                </a:lnTo>
                <a:lnTo>
                  <a:pt x="3232023" y="1104748"/>
                </a:lnTo>
                <a:lnTo>
                  <a:pt x="3111094" y="1174547"/>
                </a:lnTo>
                <a:close/>
                <a:moveTo>
                  <a:pt x="3104464" y="1178433"/>
                </a:moveTo>
                <a:lnTo>
                  <a:pt x="2990012" y="1244499"/>
                </a:lnTo>
                <a:lnTo>
                  <a:pt x="2878989" y="1180414"/>
                </a:lnTo>
                <a:lnTo>
                  <a:pt x="2993441" y="1114349"/>
                </a:lnTo>
                <a:lnTo>
                  <a:pt x="3104464" y="1178433"/>
                </a:lnTo>
                <a:close/>
                <a:moveTo>
                  <a:pt x="2872359" y="1176528"/>
                </a:moveTo>
                <a:lnTo>
                  <a:pt x="2748001" y="1104748"/>
                </a:lnTo>
                <a:lnTo>
                  <a:pt x="2862453" y="1038682"/>
                </a:lnTo>
                <a:lnTo>
                  <a:pt x="2986812" y="1110463"/>
                </a:lnTo>
                <a:lnTo>
                  <a:pt x="2872359" y="1176528"/>
                </a:lnTo>
                <a:close/>
                <a:moveTo>
                  <a:pt x="2865654" y="1180414"/>
                </a:moveTo>
                <a:lnTo>
                  <a:pt x="2744724" y="1250214"/>
                </a:lnTo>
                <a:lnTo>
                  <a:pt x="2620366" y="1178433"/>
                </a:lnTo>
                <a:lnTo>
                  <a:pt x="2741295" y="1108634"/>
                </a:lnTo>
                <a:lnTo>
                  <a:pt x="2865654" y="1180414"/>
                </a:lnTo>
                <a:close/>
                <a:moveTo>
                  <a:pt x="2613660" y="1174547"/>
                </a:moveTo>
                <a:lnTo>
                  <a:pt x="2502637" y="1110463"/>
                </a:lnTo>
                <a:lnTo>
                  <a:pt x="2623566" y="1040663"/>
                </a:lnTo>
                <a:lnTo>
                  <a:pt x="2734589" y="1104748"/>
                </a:lnTo>
                <a:lnTo>
                  <a:pt x="2613660" y="1174547"/>
                </a:lnTo>
                <a:close/>
                <a:moveTo>
                  <a:pt x="2606954" y="1178433"/>
                </a:moveTo>
                <a:lnTo>
                  <a:pt x="2492502" y="1244499"/>
                </a:lnTo>
                <a:lnTo>
                  <a:pt x="2381479" y="1180414"/>
                </a:lnTo>
                <a:lnTo>
                  <a:pt x="2495931" y="1114349"/>
                </a:lnTo>
                <a:lnTo>
                  <a:pt x="2606954" y="1178433"/>
                </a:lnTo>
                <a:close/>
                <a:moveTo>
                  <a:pt x="2374849" y="1176528"/>
                </a:moveTo>
                <a:lnTo>
                  <a:pt x="2250491" y="1104748"/>
                </a:lnTo>
                <a:lnTo>
                  <a:pt x="2364943" y="1038682"/>
                </a:lnTo>
                <a:lnTo>
                  <a:pt x="2489302" y="1110463"/>
                </a:lnTo>
                <a:lnTo>
                  <a:pt x="2374849" y="1176528"/>
                </a:lnTo>
                <a:close/>
                <a:moveTo>
                  <a:pt x="2368144" y="1180414"/>
                </a:moveTo>
                <a:lnTo>
                  <a:pt x="2247214" y="1250214"/>
                </a:lnTo>
                <a:lnTo>
                  <a:pt x="2122856" y="1178433"/>
                </a:lnTo>
                <a:lnTo>
                  <a:pt x="2243785" y="1108634"/>
                </a:lnTo>
                <a:lnTo>
                  <a:pt x="2368144" y="1180414"/>
                </a:lnTo>
                <a:close/>
                <a:moveTo>
                  <a:pt x="2116150" y="1174547"/>
                </a:moveTo>
                <a:lnTo>
                  <a:pt x="2005127" y="1110463"/>
                </a:lnTo>
                <a:lnTo>
                  <a:pt x="2126056" y="1040663"/>
                </a:lnTo>
                <a:lnTo>
                  <a:pt x="2237080" y="1104748"/>
                </a:lnTo>
                <a:lnTo>
                  <a:pt x="2116150" y="1174547"/>
                </a:lnTo>
                <a:close/>
                <a:moveTo>
                  <a:pt x="2109521" y="1178433"/>
                </a:moveTo>
                <a:lnTo>
                  <a:pt x="1995069" y="1244499"/>
                </a:lnTo>
                <a:lnTo>
                  <a:pt x="1884045" y="1180414"/>
                </a:lnTo>
                <a:lnTo>
                  <a:pt x="1998497" y="1114349"/>
                </a:lnTo>
                <a:lnTo>
                  <a:pt x="2109521" y="1178433"/>
                </a:lnTo>
                <a:close/>
                <a:moveTo>
                  <a:pt x="1877339" y="1176528"/>
                </a:moveTo>
                <a:lnTo>
                  <a:pt x="1752981" y="1104748"/>
                </a:lnTo>
                <a:lnTo>
                  <a:pt x="1867434" y="1038682"/>
                </a:lnTo>
                <a:lnTo>
                  <a:pt x="1991792" y="1110463"/>
                </a:lnTo>
                <a:lnTo>
                  <a:pt x="1877339" y="1176528"/>
                </a:lnTo>
                <a:close/>
                <a:moveTo>
                  <a:pt x="1870710" y="1180414"/>
                </a:moveTo>
                <a:lnTo>
                  <a:pt x="1749781" y="1250214"/>
                </a:lnTo>
                <a:lnTo>
                  <a:pt x="1625422" y="1178433"/>
                </a:lnTo>
                <a:lnTo>
                  <a:pt x="1746352" y="1108634"/>
                </a:lnTo>
                <a:lnTo>
                  <a:pt x="1870710" y="1180414"/>
                </a:lnTo>
                <a:close/>
                <a:moveTo>
                  <a:pt x="1618717" y="1174547"/>
                </a:moveTo>
                <a:lnTo>
                  <a:pt x="1507693" y="1110463"/>
                </a:lnTo>
                <a:lnTo>
                  <a:pt x="1628623" y="1040663"/>
                </a:lnTo>
                <a:lnTo>
                  <a:pt x="1739646" y="1104748"/>
                </a:lnTo>
                <a:lnTo>
                  <a:pt x="1618717" y="1174547"/>
                </a:lnTo>
                <a:close/>
                <a:moveTo>
                  <a:pt x="1612011" y="1178433"/>
                </a:moveTo>
                <a:lnTo>
                  <a:pt x="1497559" y="1244499"/>
                </a:lnTo>
                <a:lnTo>
                  <a:pt x="1386535" y="1180414"/>
                </a:lnTo>
                <a:lnTo>
                  <a:pt x="1500988" y="1114349"/>
                </a:lnTo>
                <a:lnTo>
                  <a:pt x="1612011" y="1178433"/>
                </a:lnTo>
                <a:close/>
                <a:moveTo>
                  <a:pt x="1379906" y="1176528"/>
                </a:moveTo>
                <a:lnTo>
                  <a:pt x="1255547" y="1104748"/>
                </a:lnTo>
                <a:lnTo>
                  <a:pt x="1370000" y="1038682"/>
                </a:lnTo>
                <a:lnTo>
                  <a:pt x="1494358" y="1110463"/>
                </a:lnTo>
                <a:lnTo>
                  <a:pt x="1379906" y="1176528"/>
                </a:lnTo>
                <a:close/>
                <a:moveTo>
                  <a:pt x="1373200" y="1180414"/>
                </a:moveTo>
                <a:lnTo>
                  <a:pt x="1252271" y="1250214"/>
                </a:lnTo>
                <a:lnTo>
                  <a:pt x="1127912" y="1178433"/>
                </a:lnTo>
                <a:lnTo>
                  <a:pt x="1248842" y="1108634"/>
                </a:lnTo>
                <a:lnTo>
                  <a:pt x="1373200" y="1180414"/>
                </a:lnTo>
                <a:close/>
                <a:moveTo>
                  <a:pt x="1121207" y="1174547"/>
                </a:moveTo>
                <a:lnTo>
                  <a:pt x="1010183" y="1110463"/>
                </a:lnTo>
                <a:lnTo>
                  <a:pt x="1131113" y="1040663"/>
                </a:lnTo>
                <a:lnTo>
                  <a:pt x="1242136" y="1104748"/>
                </a:lnTo>
                <a:lnTo>
                  <a:pt x="1121207" y="1174547"/>
                </a:lnTo>
                <a:close/>
                <a:moveTo>
                  <a:pt x="1114501" y="1178433"/>
                </a:moveTo>
                <a:lnTo>
                  <a:pt x="1000049" y="1244499"/>
                </a:lnTo>
                <a:lnTo>
                  <a:pt x="889025" y="1180414"/>
                </a:lnTo>
                <a:lnTo>
                  <a:pt x="1003478" y="1114349"/>
                </a:lnTo>
                <a:lnTo>
                  <a:pt x="1114501" y="1178433"/>
                </a:lnTo>
                <a:close/>
                <a:moveTo>
                  <a:pt x="1124484" y="1323975"/>
                </a:moveTo>
                <a:lnTo>
                  <a:pt x="1003554" y="1393774"/>
                </a:lnTo>
                <a:lnTo>
                  <a:pt x="879196" y="1321994"/>
                </a:lnTo>
                <a:lnTo>
                  <a:pt x="1000125" y="1252195"/>
                </a:lnTo>
                <a:lnTo>
                  <a:pt x="1124484" y="1323975"/>
                </a:lnTo>
                <a:close/>
                <a:moveTo>
                  <a:pt x="1114501" y="1465631"/>
                </a:moveTo>
                <a:lnTo>
                  <a:pt x="1000049" y="1531696"/>
                </a:lnTo>
                <a:lnTo>
                  <a:pt x="889025" y="1467612"/>
                </a:lnTo>
                <a:lnTo>
                  <a:pt x="1003478" y="1401547"/>
                </a:lnTo>
                <a:lnTo>
                  <a:pt x="1114501" y="1465631"/>
                </a:lnTo>
                <a:close/>
                <a:moveTo>
                  <a:pt x="1124484" y="1611249"/>
                </a:moveTo>
                <a:lnTo>
                  <a:pt x="1003554" y="1681048"/>
                </a:lnTo>
                <a:lnTo>
                  <a:pt x="879196" y="1609268"/>
                </a:lnTo>
                <a:lnTo>
                  <a:pt x="1000125" y="1539469"/>
                </a:lnTo>
                <a:lnTo>
                  <a:pt x="1124484" y="1611249"/>
                </a:lnTo>
                <a:close/>
                <a:moveTo>
                  <a:pt x="1114501" y="1752829"/>
                </a:moveTo>
                <a:lnTo>
                  <a:pt x="1000049" y="1818894"/>
                </a:lnTo>
                <a:lnTo>
                  <a:pt x="889025" y="1754810"/>
                </a:lnTo>
                <a:lnTo>
                  <a:pt x="1003478" y="1688744"/>
                </a:lnTo>
                <a:lnTo>
                  <a:pt x="1114501" y="1752829"/>
                </a:lnTo>
                <a:close/>
                <a:moveTo>
                  <a:pt x="1124484" y="1898447"/>
                </a:moveTo>
                <a:lnTo>
                  <a:pt x="1003554" y="1968246"/>
                </a:lnTo>
                <a:lnTo>
                  <a:pt x="879196" y="1896466"/>
                </a:lnTo>
                <a:lnTo>
                  <a:pt x="1000125" y="1826666"/>
                </a:lnTo>
                <a:lnTo>
                  <a:pt x="1124484" y="1898447"/>
                </a:lnTo>
                <a:close/>
                <a:moveTo>
                  <a:pt x="1114501" y="2040103"/>
                </a:moveTo>
                <a:lnTo>
                  <a:pt x="1000049" y="2106168"/>
                </a:lnTo>
                <a:lnTo>
                  <a:pt x="889025" y="2042084"/>
                </a:lnTo>
                <a:lnTo>
                  <a:pt x="1003478" y="1976019"/>
                </a:lnTo>
                <a:lnTo>
                  <a:pt x="1114501" y="2040103"/>
                </a:lnTo>
                <a:close/>
                <a:moveTo>
                  <a:pt x="1124484" y="2185645"/>
                </a:moveTo>
                <a:lnTo>
                  <a:pt x="1003554" y="2255444"/>
                </a:lnTo>
                <a:lnTo>
                  <a:pt x="879196" y="2183664"/>
                </a:lnTo>
                <a:lnTo>
                  <a:pt x="1000125" y="2113864"/>
                </a:lnTo>
                <a:lnTo>
                  <a:pt x="1124484" y="2185645"/>
                </a:lnTo>
                <a:close/>
                <a:moveTo>
                  <a:pt x="1114501" y="2327301"/>
                </a:moveTo>
                <a:lnTo>
                  <a:pt x="1000049" y="2393366"/>
                </a:lnTo>
                <a:lnTo>
                  <a:pt x="889025" y="2329282"/>
                </a:lnTo>
                <a:lnTo>
                  <a:pt x="1003478" y="2263216"/>
                </a:lnTo>
                <a:lnTo>
                  <a:pt x="1114501" y="2327301"/>
                </a:lnTo>
                <a:close/>
                <a:moveTo>
                  <a:pt x="1124484" y="2472919"/>
                </a:moveTo>
                <a:lnTo>
                  <a:pt x="1003554" y="2542718"/>
                </a:lnTo>
                <a:lnTo>
                  <a:pt x="879196" y="2470937"/>
                </a:lnTo>
                <a:lnTo>
                  <a:pt x="1000125" y="2401138"/>
                </a:lnTo>
                <a:lnTo>
                  <a:pt x="1124484" y="2472919"/>
                </a:lnTo>
                <a:close/>
                <a:moveTo>
                  <a:pt x="1114501" y="2614498"/>
                </a:moveTo>
                <a:lnTo>
                  <a:pt x="1000049" y="2680564"/>
                </a:lnTo>
                <a:lnTo>
                  <a:pt x="889025" y="2616479"/>
                </a:lnTo>
                <a:lnTo>
                  <a:pt x="1003478" y="2550414"/>
                </a:lnTo>
                <a:lnTo>
                  <a:pt x="1114501" y="2614498"/>
                </a:lnTo>
                <a:close/>
                <a:moveTo>
                  <a:pt x="1124484" y="2760117"/>
                </a:moveTo>
                <a:lnTo>
                  <a:pt x="1003554" y="2829916"/>
                </a:lnTo>
                <a:lnTo>
                  <a:pt x="879196" y="2758135"/>
                </a:lnTo>
                <a:lnTo>
                  <a:pt x="1000125" y="2688336"/>
                </a:lnTo>
                <a:lnTo>
                  <a:pt x="1124484" y="2760117"/>
                </a:lnTo>
                <a:close/>
                <a:moveTo>
                  <a:pt x="1114501" y="2901772"/>
                </a:moveTo>
                <a:lnTo>
                  <a:pt x="1000049" y="2967838"/>
                </a:lnTo>
                <a:lnTo>
                  <a:pt x="889025" y="2903754"/>
                </a:lnTo>
                <a:lnTo>
                  <a:pt x="1003478" y="2837688"/>
                </a:lnTo>
                <a:lnTo>
                  <a:pt x="1114501" y="2901772"/>
                </a:lnTo>
                <a:close/>
                <a:moveTo>
                  <a:pt x="1124484" y="3047314"/>
                </a:moveTo>
                <a:lnTo>
                  <a:pt x="1003554" y="3117114"/>
                </a:lnTo>
                <a:lnTo>
                  <a:pt x="879196" y="3045333"/>
                </a:lnTo>
                <a:lnTo>
                  <a:pt x="1000125" y="2975534"/>
                </a:lnTo>
                <a:lnTo>
                  <a:pt x="1124484" y="3047314"/>
                </a:lnTo>
                <a:close/>
                <a:moveTo>
                  <a:pt x="1114501" y="3188970"/>
                </a:moveTo>
                <a:lnTo>
                  <a:pt x="1000049" y="3255036"/>
                </a:lnTo>
                <a:lnTo>
                  <a:pt x="889025" y="3190951"/>
                </a:lnTo>
                <a:lnTo>
                  <a:pt x="1003478" y="3124886"/>
                </a:lnTo>
                <a:lnTo>
                  <a:pt x="1114501" y="3188970"/>
                </a:lnTo>
                <a:close/>
                <a:moveTo>
                  <a:pt x="1124484" y="3334588"/>
                </a:moveTo>
                <a:lnTo>
                  <a:pt x="1003554" y="3404387"/>
                </a:lnTo>
                <a:lnTo>
                  <a:pt x="879196" y="3332607"/>
                </a:lnTo>
                <a:lnTo>
                  <a:pt x="1000125" y="3262808"/>
                </a:lnTo>
                <a:lnTo>
                  <a:pt x="1124484" y="3334588"/>
                </a:lnTo>
                <a:close/>
                <a:moveTo>
                  <a:pt x="1114501" y="3476168"/>
                </a:moveTo>
                <a:lnTo>
                  <a:pt x="1000049" y="3542233"/>
                </a:lnTo>
                <a:lnTo>
                  <a:pt x="889025" y="3478149"/>
                </a:lnTo>
                <a:lnTo>
                  <a:pt x="1003478" y="3412084"/>
                </a:lnTo>
                <a:lnTo>
                  <a:pt x="1114501" y="3476168"/>
                </a:lnTo>
                <a:close/>
                <a:moveTo>
                  <a:pt x="1124484" y="3621786"/>
                </a:moveTo>
                <a:lnTo>
                  <a:pt x="1003554" y="3691585"/>
                </a:lnTo>
                <a:lnTo>
                  <a:pt x="879196" y="3619805"/>
                </a:lnTo>
                <a:lnTo>
                  <a:pt x="1000125" y="3550006"/>
                </a:lnTo>
                <a:lnTo>
                  <a:pt x="1124484" y="3621786"/>
                </a:lnTo>
                <a:close/>
                <a:moveTo>
                  <a:pt x="1114501" y="3763442"/>
                </a:moveTo>
                <a:lnTo>
                  <a:pt x="1000049" y="3829507"/>
                </a:lnTo>
                <a:lnTo>
                  <a:pt x="889025" y="3765423"/>
                </a:lnTo>
                <a:lnTo>
                  <a:pt x="1003478" y="3699358"/>
                </a:lnTo>
                <a:lnTo>
                  <a:pt x="1114501" y="3763442"/>
                </a:lnTo>
                <a:close/>
                <a:moveTo>
                  <a:pt x="1124484" y="3908984"/>
                </a:moveTo>
                <a:lnTo>
                  <a:pt x="1003554" y="3978783"/>
                </a:lnTo>
                <a:lnTo>
                  <a:pt x="879196" y="3907003"/>
                </a:lnTo>
                <a:lnTo>
                  <a:pt x="1000125" y="3837204"/>
                </a:lnTo>
                <a:lnTo>
                  <a:pt x="1124484" y="3908984"/>
                </a:lnTo>
                <a:close/>
                <a:moveTo>
                  <a:pt x="1114501" y="4050640"/>
                </a:moveTo>
                <a:lnTo>
                  <a:pt x="1000049" y="4116705"/>
                </a:lnTo>
                <a:lnTo>
                  <a:pt x="889025" y="4052621"/>
                </a:lnTo>
                <a:lnTo>
                  <a:pt x="1003478" y="3986555"/>
                </a:lnTo>
                <a:lnTo>
                  <a:pt x="1114501" y="4050640"/>
                </a:lnTo>
                <a:close/>
                <a:moveTo>
                  <a:pt x="1124484" y="4196258"/>
                </a:moveTo>
                <a:lnTo>
                  <a:pt x="1003554" y="4266057"/>
                </a:lnTo>
                <a:lnTo>
                  <a:pt x="879196" y="4194277"/>
                </a:lnTo>
                <a:lnTo>
                  <a:pt x="1000125" y="4124478"/>
                </a:lnTo>
                <a:lnTo>
                  <a:pt x="1124484" y="4196258"/>
                </a:lnTo>
                <a:close/>
                <a:moveTo>
                  <a:pt x="1114501" y="4337838"/>
                </a:moveTo>
                <a:lnTo>
                  <a:pt x="1000049" y="4403903"/>
                </a:lnTo>
                <a:lnTo>
                  <a:pt x="889025" y="4339819"/>
                </a:lnTo>
                <a:lnTo>
                  <a:pt x="1003478" y="4273753"/>
                </a:lnTo>
                <a:lnTo>
                  <a:pt x="1114501" y="4337838"/>
                </a:lnTo>
                <a:close/>
                <a:moveTo>
                  <a:pt x="1124484" y="4483456"/>
                </a:moveTo>
                <a:lnTo>
                  <a:pt x="1003554" y="4553255"/>
                </a:lnTo>
                <a:lnTo>
                  <a:pt x="879196" y="4481475"/>
                </a:lnTo>
                <a:lnTo>
                  <a:pt x="1000125" y="4411676"/>
                </a:lnTo>
                <a:lnTo>
                  <a:pt x="1124484" y="4483456"/>
                </a:lnTo>
                <a:close/>
                <a:moveTo>
                  <a:pt x="1114501" y="4625111"/>
                </a:moveTo>
                <a:lnTo>
                  <a:pt x="1000049" y="4691177"/>
                </a:lnTo>
                <a:lnTo>
                  <a:pt x="889025" y="4627093"/>
                </a:lnTo>
                <a:lnTo>
                  <a:pt x="1003478" y="4561027"/>
                </a:lnTo>
                <a:lnTo>
                  <a:pt x="1114501" y="4625111"/>
                </a:lnTo>
                <a:close/>
                <a:moveTo>
                  <a:pt x="1124484" y="4770654"/>
                </a:moveTo>
                <a:lnTo>
                  <a:pt x="1003554" y="4840453"/>
                </a:lnTo>
                <a:lnTo>
                  <a:pt x="879196" y="4768672"/>
                </a:lnTo>
                <a:lnTo>
                  <a:pt x="1000125" y="4698873"/>
                </a:lnTo>
                <a:lnTo>
                  <a:pt x="1124484" y="4770654"/>
                </a:lnTo>
                <a:close/>
                <a:moveTo>
                  <a:pt x="1114501" y="4912309"/>
                </a:moveTo>
                <a:lnTo>
                  <a:pt x="1000049" y="4978375"/>
                </a:lnTo>
                <a:lnTo>
                  <a:pt x="889025" y="4914291"/>
                </a:lnTo>
                <a:lnTo>
                  <a:pt x="1003478" y="4848225"/>
                </a:lnTo>
                <a:lnTo>
                  <a:pt x="1114501" y="4912309"/>
                </a:lnTo>
                <a:close/>
                <a:moveTo>
                  <a:pt x="1124484" y="5057928"/>
                </a:moveTo>
                <a:lnTo>
                  <a:pt x="1003554" y="5127727"/>
                </a:lnTo>
                <a:lnTo>
                  <a:pt x="879196" y="5055947"/>
                </a:lnTo>
                <a:lnTo>
                  <a:pt x="1000125" y="4986147"/>
                </a:lnTo>
                <a:lnTo>
                  <a:pt x="1124484" y="5057928"/>
                </a:lnTo>
                <a:close/>
                <a:moveTo>
                  <a:pt x="1114501" y="5199507"/>
                </a:moveTo>
                <a:lnTo>
                  <a:pt x="1000049" y="5265573"/>
                </a:lnTo>
                <a:lnTo>
                  <a:pt x="889025" y="5201488"/>
                </a:lnTo>
                <a:lnTo>
                  <a:pt x="1003478" y="5135423"/>
                </a:lnTo>
                <a:lnTo>
                  <a:pt x="1114501" y="5199507"/>
                </a:lnTo>
                <a:close/>
                <a:moveTo>
                  <a:pt x="1124484" y="5345126"/>
                </a:moveTo>
                <a:lnTo>
                  <a:pt x="1003554" y="5414925"/>
                </a:lnTo>
                <a:lnTo>
                  <a:pt x="879196" y="5343144"/>
                </a:lnTo>
                <a:lnTo>
                  <a:pt x="1000125" y="5273345"/>
                </a:lnTo>
                <a:lnTo>
                  <a:pt x="1124484" y="5345126"/>
                </a:lnTo>
                <a:close/>
                <a:moveTo>
                  <a:pt x="1114501" y="5486781"/>
                </a:moveTo>
                <a:lnTo>
                  <a:pt x="1000049" y="5552846"/>
                </a:lnTo>
                <a:lnTo>
                  <a:pt x="889025" y="5488762"/>
                </a:lnTo>
                <a:lnTo>
                  <a:pt x="1003478" y="5422697"/>
                </a:lnTo>
                <a:lnTo>
                  <a:pt x="1114501" y="5486781"/>
                </a:lnTo>
                <a:close/>
                <a:moveTo>
                  <a:pt x="1124484" y="5632323"/>
                </a:moveTo>
                <a:lnTo>
                  <a:pt x="1003554" y="5702122"/>
                </a:lnTo>
                <a:lnTo>
                  <a:pt x="879196" y="5630342"/>
                </a:lnTo>
                <a:lnTo>
                  <a:pt x="1000125" y="5560543"/>
                </a:lnTo>
                <a:lnTo>
                  <a:pt x="1124484" y="5632323"/>
                </a:lnTo>
                <a:close/>
                <a:moveTo>
                  <a:pt x="1114501" y="5773979"/>
                </a:moveTo>
                <a:lnTo>
                  <a:pt x="1000049" y="5840044"/>
                </a:lnTo>
                <a:lnTo>
                  <a:pt x="889025" y="5775960"/>
                </a:lnTo>
                <a:lnTo>
                  <a:pt x="1003478" y="5709895"/>
                </a:lnTo>
                <a:lnTo>
                  <a:pt x="1114501" y="5773979"/>
                </a:lnTo>
                <a:close/>
                <a:moveTo>
                  <a:pt x="1010183" y="5706009"/>
                </a:moveTo>
                <a:lnTo>
                  <a:pt x="1131113" y="5636209"/>
                </a:lnTo>
                <a:lnTo>
                  <a:pt x="1242136" y="5700294"/>
                </a:lnTo>
                <a:lnTo>
                  <a:pt x="1121207" y="5770093"/>
                </a:lnTo>
                <a:lnTo>
                  <a:pt x="1010183" y="5706009"/>
                </a:lnTo>
                <a:close/>
                <a:moveTo>
                  <a:pt x="1248842" y="5704180"/>
                </a:moveTo>
                <a:lnTo>
                  <a:pt x="1373200" y="5775960"/>
                </a:lnTo>
                <a:lnTo>
                  <a:pt x="1252271" y="5845759"/>
                </a:lnTo>
                <a:lnTo>
                  <a:pt x="1127912" y="5773979"/>
                </a:lnTo>
                <a:lnTo>
                  <a:pt x="1248842" y="5704180"/>
                </a:lnTo>
                <a:close/>
                <a:moveTo>
                  <a:pt x="1255547" y="5700294"/>
                </a:moveTo>
                <a:lnTo>
                  <a:pt x="1370000" y="5634228"/>
                </a:lnTo>
                <a:lnTo>
                  <a:pt x="1494358" y="5706009"/>
                </a:lnTo>
                <a:lnTo>
                  <a:pt x="1379906" y="5772074"/>
                </a:lnTo>
                <a:lnTo>
                  <a:pt x="1255547" y="5700294"/>
                </a:lnTo>
                <a:close/>
                <a:moveTo>
                  <a:pt x="1500988" y="5709895"/>
                </a:moveTo>
                <a:lnTo>
                  <a:pt x="1612011" y="5773979"/>
                </a:lnTo>
                <a:lnTo>
                  <a:pt x="1497559" y="5840044"/>
                </a:lnTo>
                <a:lnTo>
                  <a:pt x="1386535" y="5775960"/>
                </a:lnTo>
                <a:lnTo>
                  <a:pt x="1500988" y="5709895"/>
                </a:lnTo>
                <a:close/>
                <a:moveTo>
                  <a:pt x="1507693" y="5706009"/>
                </a:moveTo>
                <a:lnTo>
                  <a:pt x="1628623" y="5636209"/>
                </a:lnTo>
                <a:lnTo>
                  <a:pt x="1739646" y="5700294"/>
                </a:lnTo>
                <a:lnTo>
                  <a:pt x="1618717" y="5770093"/>
                </a:lnTo>
                <a:lnTo>
                  <a:pt x="1507693" y="5706009"/>
                </a:lnTo>
                <a:close/>
                <a:moveTo>
                  <a:pt x="1746275" y="5704180"/>
                </a:moveTo>
                <a:lnTo>
                  <a:pt x="1870634" y="5775960"/>
                </a:lnTo>
                <a:lnTo>
                  <a:pt x="1749704" y="5845759"/>
                </a:lnTo>
                <a:lnTo>
                  <a:pt x="1625346" y="5773979"/>
                </a:lnTo>
                <a:lnTo>
                  <a:pt x="1746275" y="5704180"/>
                </a:lnTo>
                <a:close/>
                <a:moveTo>
                  <a:pt x="1752981" y="5700294"/>
                </a:moveTo>
                <a:lnTo>
                  <a:pt x="1867434" y="5634228"/>
                </a:lnTo>
                <a:lnTo>
                  <a:pt x="1991792" y="5706009"/>
                </a:lnTo>
                <a:lnTo>
                  <a:pt x="1877339" y="5772074"/>
                </a:lnTo>
                <a:lnTo>
                  <a:pt x="1752981" y="5700294"/>
                </a:lnTo>
                <a:close/>
                <a:moveTo>
                  <a:pt x="1998497" y="5709895"/>
                </a:moveTo>
                <a:lnTo>
                  <a:pt x="2109521" y="5773979"/>
                </a:lnTo>
                <a:lnTo>
                  <a:pt x="1995069" y="5840044"/>
                </a:lnTo>
                <a:lnTo>
                  <a:pt x="1884045" y="5775960"/>
                </a:lnTo>
                <a:lnTo>
                  <a:pt x="1998497" y="5709895"/>
                </a:lnTo>
                <a:close/>
                <a:moveTo>
                  <a:pt x="2005203" y="5706009"/>
                </a:moveTo>
                <a:lnTo>
                  <a:pt x="2126132" y="5636209"/>
                </a:lnTo>
                <a:lnTo>
                  <a:pt x="2237156" y="5700294"/>
                </a:lnTo>
                <a:lnTo>
                  <a:pt x="2116227" y="5770093"/>
                </a:lnTo>
                <a:lnTo>
                  <a:pt x="2005203" y="5706009"/>
                </a:lnTo>
                <a:close/>
                <a:moveTo>
                  <a:pt x="2243785" y="5704180"/>
                </a:moveTo>
                <a:lnTo>
                  <a:pt x="2368144" y="5775960"/>
                </a:lnTo>
                <a:lnTo>
                  <a:pt x="2247214" y="5845759"/>
                </a:lnTo>
                <a:lnTo>
                  <a:pt x="2122856" y="5773979"/>
                </a:lnTo>
                <a:lnTo>
                  <a:pt x="2243785" y="5704180"/>
                </a:lnTo>
                <a:close/>
                <a:moveTo>
                  <a:pt x="2250491" y="5700294"/>
                </a:moveTo>
                <a:lnTo>
                  <a:pt x="2364943" y="5634228"/>
                </a:lnTo>
                <a:lnTo>
                  <a:pt x="2489302" y="5706009"/>
                </a:lnTo>
                <a:lnTo>
                  <a:pt x="2374849" y="5772074"/>
                </a:lnTo>
                <a:lnTo>
                  <a:pt x="2250491" y="5700294"/>
                </a:lnTo>
                <a:close/>
                <a:moveTo>
                  <a:pt x="2495931" y="5709895"/>
                </a:moveTo>
                <a:lnTo>
                  <a:pt x="2606954" y="5773979"/>
                </a:lnTo>
                <a:lnTo>
                  <a:pt x="2492502" y="5840044"/>
                </a:lnTo>
                <a:lnTo>
                  <a:pt x="2381479" y="5775960"/>
                </a:lnTo>
                <a:lnTo>
                  <a:pt x="2495931" y="5709895"/>
                </a:lnTo>
                <a:close/>
                <a:moveTo>
                  <a:pt x="2502637" y="5706009"/>
                </a:moveTo>
                <a:lnTo>
                  <a:pt x="2623566" y="5636209"/>
                </a:lnTo>
                <a:lnTo>
                  <a:pt x="2734589" y="5700294"/>
                </a:lnTo>
                <a:lnTo>
                  <a:pt x="2613660" y="5770093"/>
                </a:lnTo>
                <a:lnTo>
                  <a:pt x="2502637" y="5706009"/>
                </a:lnTo>
                <a:close/>
                <a:moveTo>
                  <a:pt x="2741295" y="5704180"/>
                </a:moveTo>
                <a:lnTo>
                  <a:pt x="2865654" y="5775960"/>
                </a:lnTo>
                <a:lnTo>
                  <a:pt x="2744724" y="5845759"/>
                </a:lnTo>
                <a:lnTo>
                  <a:pt x="2620366" y="5773979"/>
                </a:lnTo>
                <a:lnTo>
                  <a:pt x="2741295" y="5704180"/>
                </a:lnTo>
                <a:close/>
                <a:moveTo>
                  <a:pt x="2747924" y="5700294"/>
                </a:moveTo>
                <a:lnTo>
                  <a:pt x="2862377" y="5634228"/>
                </a:lnTo>
                <a:lnTo>
                  <a:pt x="2986735" y="5706009"/>
                </a:lnTo>
                <a:lnTo>
                  <a:pt x="2872283" y="5772074"/>
                </a:lnTo>
                <a:lnTo>
                  <a:pt x="2747924" y="5700294"/>
                </a:lnTo>
                <a:close/>
                <a:moveTo>
                  <a:pt x="2993441" y="5709895"/>
                </a:moveTo>
                <a:lnTo>
                  <a:pt x="3104464" y="5773979"/>
                </a:lnTo>
                <a:lnTo>
                  <a:pt x="2990012" y="5840044"/>
                </a:lnTo>
                <a:lnTo>
                  <a:pt x="2878989" y="5775960"/>
                </a:lnTo>
                <a:lnTo>
                  <a:pt x="2993441" y="5709895"/>
                </a:lnTo>
                <a:close/>
                <a:moveTo>
                  <a:pt x="3000147" y="5706009"/>
                </a:moveTo>
                <a:lnTo>
                  <a:pt x="3121076" y="5636209"/>
                </a:lnTo>
                <a:lnTo>
                  <a:pt x="3232099" y="5700294"/>
                </a:lnTo>
                <a:lnTo>
                  <a:pt x="3111170" y="5770093"/>
                </a:lnTo>
                <a:lnTo>
                  <a:pt x="3000147" y="5706009"/>
                </a:lnTo>
                <a:close/>
                <a:moveTo>
                  <a:pt x="3238729" y="5704180"/>
                </a:moveTo>
                <a:lnTo>
                  <a:pt x="3363087" y="5775960"/>
                </a:lnTo>
                <a:lnTo>
                  <a:pt x="3242158" y="5845759"/>
                </a:lnTo>
                <a:lnTo>
                  <a:pt x="3117799" y="5773979"/>
                </a:lnTo>
                <a:lnTo>
                  <a:pt x="3238729" y="5704180"/>
                </a:lnTo>
                <a:close/>
                <a:moveTo>
                  <a:pt x="3245434" y="5700294"/>
                </a:moveTo>
                <a:lnTo>
                  <a:pt x="3359887" y="5634228"/>
                </a:lnTo>
                <a:lnTo>
                  <a:pt x="3484245" y="5706009"/>
                </a:lnTo>
                <a:lnTo>
                  <a:pt x="3369793" y="5772074"/>
                </a:lnTo>
                <a:lnTo>
                  <a:pt x="3245434" y="5700294"/>
                </a:lnTo>
                <a:close/>
                <a:moveTo>
                  <a:pt x="3490951" y="5709895"/>
                </a:moveTo>
                <a:lnTo>
                  <a:pt x="3601974" y="5773979"/>
                </a:lnTo>
                <a:lnTo>
                  <a:pt x="3487522" y="5840044"/>
                </a:lnTo>
                <a:lnTo>
                  <a:pt x="3376498" y="5775960"/>
                </a:lnTo>
                <a:lnTo>
                  <a:pt x="3490951" y="5709895"/>
                </a:lnTo>
                <a:close/>
                <a:moveTo>
                  <a:pt x="3497580" y="5706009"/>
                </a:moveTo>
                <a:lnTo>
                  <a:pt x="3618509" y="5636209"/>
                </a:lnTo>
                <a:lnTo>
                  <a:pt x="3729533" y="5700294"/>
                </a:lnTo>
                <a:lnTo>
                  <a:pt x="3608604" y="5770093"/>
                </a:lnTo>
                <a:lnTo>
                  <a:pt x="3497580" y="5706009"/>
                </a:lnTo>
                <a:close/>
                <a:moveTo>
                  <a:pt x="3736239" y="5704180"/>
                </a:moveTo>
                <a:lnTo>
                  <a:pt x="3860597" y="5775960"/>
                </a:lnTo>
                <a:lnTo>
                  <a:pt x="3739667" y="5845759"/>
                </a:lnTo>
                <a:lnTo>
                  <a:pt x="3615309" y="5773979"/>
                </a:lnTo>
                <a:lnTo>
                  <a:pt x="3736239" y="5704180"/>
                </a:lnTo>
                <a:close/>
                <a:moveTo>
                  <a:pt x="3742868" y="5700294"/>
                </a:moveTo>
                <a:lnTo>
                  <a:pt x="3857320" y="5634228"/>
                </a:lnTo>
                <a:lnTo>
                  <a:pt x="3981679" y="5706009"/>
                </a:lnTo>
                <a:lnTo>
                  <a:pt x="3867226" y="5772074"/>
                </a:lnTo>
                <a:lnTo>
                  <a:pt x="3742868" y="5700294"/>
                </a:lnTo>
                <a:close/>
                <a:moveTo>
                  <a:pt x="3988384" y="5709895"/>
                </a:moveTo>
                <a:lnTo>
                  <a:pt x="4099408" y="5773979"/>
                </a:lnTo>
                <a:lnTo>
                  <a:pt x="3984955" y="5840044"/>
                </a:lnTo>
                <a:lnTo>
                  <a:pt x="3873932" y="5775960"/>
                </a:lnTo>
                <a:lnTo>
                  <a:pt x="3988384" y="5709895"/>
                </a:lnTo>
                <a:close/>
                <a:moveTo>
                  <a:pt x="3995090" y="5706009"/>
                </a:moveTo>
                <a:lnTo>
                  <a:pt x="4116019" y="5636209"/>
                </a:lnTo>
                <a:lnTo>
                  <a:pt x="4227043" y="5700294"/>
                </a:lnTo>
                <a:lnTo>
                  <a:pt x="4106113" y="5770093"/>
                </a:lnTo>
                <a:lnTo>
                  <a:pt x="3995090" y="5706009"/>
                </a:lnTo>
                <a:close/>
                <a:moveTo>
                  <a:pt x="4233672" y="5704180"/>
                </a:moveTo>
                <a:lnTo>
                  <a:pt x="4358031" y="5775960"/>
                </a:lnTo>
                <a:lnTo>
                  <a:pt x="4237101" y="5845759"/>
                </a:lnTo>
                <a:lnTo>
                  <a:pt x="4112743" y="5773979"/>
                </a:lnTo>
                <a:lnTo>
                  <a:pt x="4233672" y="5704180"/>
                </a:lnTo>
                <a:close/>
                <a:moveTo>
                  <a:pt x="4240378" y="5700294"/>
                </a:moveTo>
                <a:lnTo>
                  <a:pt x="4354830" y="5634228"/>
                </a:lnTo>
                <a:lnTo>
                  <a:pt x="4479189" y="5706009"/>
                </a:lnTo>
                <a:lnTo>
                  <a:pt x="4364736" y="5772074"/>
                </a:lnTo>
                <a:lnTo>
                  <a:pt x="4240378" y="5700294"/>
                </a:lnTo>
                <a:close/>
                <a:moveTo>
                  <a:pt x="4485894" y="5709895"/>
                </a:moveTo>
                <a:lnTo>
                  <a:pt x="4596918" y="5773979"/>
                </a:lnTo>
                <a:lnTo>
                  <a:pt x="4482465" y="5840044"/>
                </a:lnTo>
                <a:lnTo>
                  <a:pt x="4371442" y="5775960"/>
                </a:lnTo>
                <a:lnTo>
                  <a:pt x="4485894" y="5709895"/>
                </a:lnTo>
                <a:close/>
                <a:moveTo>
                  <a:pt x="4492524" y="5706009"/>
                </a:moveTo>
                <a:lnTo>
                  <a:pt x="4613453" y="5636209"/>
                </a:lnTo>
                <a:lnTo>
                  <a:pt x="4724477" y="5700294"/>
                </a:lnTo>
                <a:lnTo>
                  <a:pt x="4603547" y="5770093"/>
                </a:lnTo>
                <a:lnTo>
                  <a:pt x="4492524" y="5706009"/>
                </a:lnTo>
                <a:close/>
                <a:moveTo>
                  <a:pt x="4731182" y="5704180"/>
                </a:moveTo>
                <a:lnTo>
                  <a:pt x="4855541" y="5775960"/>
                </a:lnTo>
                <a:lnTo>
                  <a:pt x="4734611" y="5845759"/>
                </a:lnTo>
                <a:lnTo>
                  <a:pt x="4610253" y="5773979"/>
                </a:lnTo>
                <a:lnTo>
                  <a:pt x="4731182" y="5704180"/>
                </a:lnTo>
                <a:close/>
                <a:moveTo>
                  <a:pt x="4737888" y="5700294"/>
                </a:moveTo>
                <a:lnTo>
                  <a:pt x="4852340" y="5634228"/>
                </a:lnTo>
                <a:lnTo>
                  <a:pt x="4976698" y="5706009"/>
                </a:lnTo>
                <a:lnTo>
                  <a:pt x="4862246" y="5772074"/>
                </a:lnTo>
                <a:lnTo>
                  <a:pt x="4737888" y="5700294"/>
                </a:lnTo>
                <a:close/>
                <a:moveTo>
                  <a:pt x="4983328" y="5709895"/>
                </a:moveTo>
                <a:lnTo>
                  <a:pt x="5094351" y="5773979"/>
                </a:lnTo>
                <a:lnTo>
                  <a:pt x="4979899" y="5840044"/>
                </a:lnTo>
                <a:lnTo>
                  <a:pt x="4868876" y="5775960"/>
                </a:lnTo>
                <a:lnTo>
                  <a:pt x="4983328" y="5709895"/>
                </a:lnTo>
                <a:close/>
                <a:moveTo>
                  <a:pt x="4990033" y="5706009"/>
                </a:moveTo>
                <a:lnTo>
                  <a:pt x="5110963" y="5636209"/>
                </a:lnTo>
                <a:lnTo>
                  <a:pt x="5221986" y="5700294"/>
                </a:lnTo>
                <a:lnTo>
                  <a:pt x="5101057" y="5770093"/>
                </a:lnTo>
                <a:lnTo>
                  <a:pt x="4990033" y="5706009"/>
                </a:lnTo>
                <a:close/>
                <a:moveTo>
                  <a:pt x="5228692" y="5704180"/>
                </a:moveTo>
                <a:lnTo>
                  <a:pt x="5353050" y="5775960"/>
                </a:lnTo>
                <a:lnTo>
                  <a:pt x="5232121" y="5845759"/>
                </a:lnTo>
                <a:lnTo>
                  <a:pt x="5107762" y="5773979"/>
                </a:lnTo>
                <a:lnTo>
                  <a:pt x="5228692" y="5704180"/>
                </a:lnTo>
                <a:close/>
                <a:moveTo>
                  <a:pt x="5235321" y="5700294"/>
                </a:moveTo>
                <a:lnTo>
                  <a:pt x="5349774" y="5634228"/>
                </a:lnTo>
                <a:lnTo>
                  <a:pt x="5474132" y="5706009"/>
                </a:lnTo>
                <a:lnTo>
                  <a:pt x="5359680" y="5772074"/>
                </a:lnTo>
                <a:lnTo>
                  <a:pt x="5235321" y="5700294"/>
                </a:lnTo>
                <a:close/>
                <a:moveTo>
                  <a:pt x="5480838" y="5709895"/>
                </a:moveTo>
                <a:lnTo>
                  <a:pt x="5591861" y="5773979"/>
                </a:lnTo>
                <a:lnTo>
                  <a:pt x="5477409" y="5840044"/>
                </a:lnTo>
                <a:lnTo>
                  <a:pt x="5366385" y="5775960"/>
                </a:lnTo>
                <a:lnTo>
                  <a:pt x="5480838" y="5709895"/>
                </a:lnTo>
                <a:close/>
                <a:moveTo>
                  <a:pt x="5487543" y="5706009"/>
                </a:moveTo>
                <a:lnTo>
                  <a:pt x="5608473" y="5636133"/>
                </a:lnTo>
                <a:lnTo>
                  <a:pt x="5719496" y="5700217"/>
                </a:lnTo>
                <a:lnTo>
                  <a:pt x="5598566" y="5770016"/>
                </a:lnTo>
                <a:lnTo>
                  <a:pt x="5487543" y="5706009"/>
                </a:lnTo>
                <a:close/>
                <a:moveTo>
                  <a:pt x="5726126" y="5704180"/>
                </a:moveTo>
                <a:lnTo>
                  <a:pt x="5850484" y="5775960"/>
                </a:lnTo>
                <a:lnTo>
                  <a:pt x="5729554" y="5845759"/>
                </a:lnTo>
                <a:lnTo>
                  <a:pt x="5605196" y="5773979"/>
                </a:lnTo>
                <a:lnTo>
                  <a:pt x="5726126" y="5704180"/>
                </a:lnTo>
                <a:close/>
                <a:moveTo>
                  <a:pt x="5732831" y="5700294"/>
                </a:moveTo>
                <a:lnTo>
                  <a:pt x="5847283" y="5634228"/>
                </a:lnTo>
                <a:lnTo>
                  <a:pt x="5971642" y="5706009"/>
                </a:lnTo>
                <a:lnTo>
                  <a:pt x="5857189" y="5772074"/>
                </a:lnTo>
                <a:lnTo>
                  <a:pt x="5732831" y="5700294"/>
                </a:lnTo>
                <a:close/>
                <a:moveTo>
                  <a:pt x="5736260" y="5562448"/>
                </a:moveTo>
                <a:lnTo>
                  <a:pt x="5857189" y="5492649"/>
                </a:lnTo>
                <a:lnTo>
                  <a:pt x="5968213" y="5556733"/>
                </a:lnTo>
                <a:lnTo>
                  <a:pt x="5847283" y="5626532"/>
                </a:lnTo>
                <a:lnTo>
                  <a:pt x="5736260" y="5562448"/>
                </a:lnTo>
                <a:close/>
                <a:moveTo>
                  <a:pt x="5732831" y="5413096"/>
                </a:moveTo>
                <a:lnTo>
                  <a:pt x="5847283" y="5347031"/>
                </a:lnTo>
                <a:lnTo>
                  <a:pt x="5971642" y="5418811"/>
                </a:lnTo>
                <a:lnTo>
                  <a:pt x="5857189" y="5484876"/>
                </a:lnTo>
                <a:lnTo>
                  <a:pt x="5732831" y="5413096"/>
                </a:lnTo>
                <a:close/>
                <a:moveTo>
                  <a:pt x="5736260" y="5275174"/>
                </a:moveTo>
                <a:lnTo>
                  <a:pt x="5857189" y="5205375"/>
                </a:lnTo>
                <a:lnTo>
                  <a:pt x="5968213" y="5269459"/>
                </a:lnTo>
                <a:lnTo>
                  <a:pt x="5847283" y="5339258"/>
                </a:lnTo>
                <a:lnTo>
                  <a:pt x="5736260" y="5275174"/>
                </a:lnTo>
                <a:close/>
                <a:moveTo>
                  <a:pt x="5732831" y="5125822"/>
                </a:moveTo>
                <a:lnTo>
                  <a:pt x="5847283" y="5059757"/>
                </a:lnTo>
                <a:lnTo>
                  <a:pt x="5971642" y="5131537"/>
                </a:lnTo>
                <a:lnTo>
                  <a:pt x="5857189" y="5197602"/>
                </a:lnTo>
                <a:lnTo>
                  <a:pt x="5732831" y="5125822"/>
                </a:lnTo>
                <a:close/>
                <a:moveTo>
                  <a:pt x="5736260" y="4987976"/>
                </a:moveTo>
                <a:lnTo>
                  <a:pt x="5857189" y="4918177"/>
                </a:lnTo>
                <a:lnTo>
                  <a:pt x="5968213" y="4982261"/>
                </a:lnTo>
                <a:lnTo>
                  <a:pt x="5847283" y="5052060"/>
                </a:lnTo>
                <a:lnTo>
                  <a:pt x="5736260" y="4987976"/>
                </a:lnTo>
                <a:close/>
                <a:moveTo>
                  <a:pt x="5732831" y="4838624"/>
                </a:moveTo>
                <a:lnTo>
                  <a:pt x="5847283" y="4772559"/>
                </a:lnTo>
                <a:lnTo>
                  <a:pt x="5971642" y="4844339"/>
                </a:lnTo>
                <a:lnTo>
                  <a:pt x="5857189" y="4910404"/>
                </a:lnTo>
                <a:lnTo>
                  <a:pt x="5732831" y="4838624"/>
                </a:lnTo>
                <a:close/>
                <a:moveTo>
                  <a:pt x="5736260" y="4700778"/>
                </a:moveTo>
                <a:lnTo>
                  <a:pt x="5857189" y="4630979"/>
                </a:lnTo>
                <a:lnTo>
                  <a:pt x="5968213" y="4695063"/>
                </a:lnTo>
                <a:lnTo>
                  <a:pt x="5847283" y="4764862"/>
                </a:lnTo>
                <a:lnTo>
                  <a:pt x="5736260" y="4700778"/>
                </a:lnTo>
                <a:close/>
                <a:moveTo>
                  <a:pt x="5732831" y="4551426"/>
                </a:moveTo>
                <a:lnTo>
                  <a:pt x="5847283" y="4485361"/>
                </a:lnTo>
                <a:lnTo>
                  <a:pt x="5971642" y="4557141"/>
                </a:lnTo>
                <a:lnTo>
                  <a:pt x="5857189" y="4623206"/>
                </a:lnTo>
                <a:lnTo>
                  <a:pt x="5732831" y="4551426"/>
                </a:lnTo>
                <a:close/>
                <a:moveTo>
                  <a:pt x="5736260" y="4413504"/>
                </a:moveTo>
                <a:lnTo>
                  <a:pt x="5857189" y="4343705"/>
                </a:lnTo>
                <a:lnTo>
                  <a:pt x="5968213" y="4407789"/>
                </a:lnTo>
                <a:lnTo>
                  <a:pt x="5847283" y="4477588"/>
                </a:lnTo>
                <a:lnTo>
                  <a:pt x="5736260" y="4413504"/>
                </a:lnTo>
                <a:close/>
                <a:moveTo>
                  <a:pt x="5732831" y="4264152"/>
                </a:moveTo>
                <a:lnTo>
                  <a:pt x="5847283" y="4198087"/>
                </a:lnTo>
                <a:lnTo>
                  <a:pt x="5971642" y="4269867"/>
                </a:lnTo>
                <a:lnTo>
                  <a:pt x="5857189" y="4335933"/>
                </a:lnTo>
                <a:lnTo>
                  <a:pt x="5732831" y="4264152"/>
                </a:lnTo>
                <a:close/>
                <a:moveTo>
                  <a:pt x="5736260" y="4126306"/>
                </a:moveTo>
                <a:lnTo>
                  <a:pt x="5857189" y="4056507"/>
                </a:lnTo>
                <a:lnTo>
                  <a:pt x="5968213" y="4120591"/>
                </a:lnTo>
                <a:lnTo>
                  <a:pt x="5847283" y="4190390"/>
                </a:lnTo>
                <a:lnTo>
                  <a:pt x="5736260" y="4126306"/>
                </a:lnTo>
                <a:close/>
                <a:moveTo>
                  <a:pt x="5732831" y="3976954"/>
                </a:moveTo>
                <a:lnTo>
                  <a:pt x="5847283" y="3910889"/>
                </a:lnTo>
                <a:lnTo>
                  <a:pt x="5971642" y="3982669"/>
                </a:lnTo>
                <a:lnTo>
                  <a:pt x="5857189" y="4048735"/>
                </a:lnTo>
                <a:lnTo>
                  <a:pt x="5732831" y="3976954"/>
                </a:lnTo>
                <a:close/>
                <a:moveTo>
                  <a:pt x="5736260" y="3839109"/>
                </a:moveTo>
                <a:lnTo>
                  <a:pt x="5857189" y="3769309"/>
                </a:lnTo>
                <a:lnTo>
                  <a:pt x="5968213" y="3833394"/>
                </a:lnTo>
                <a:lnTo>
                  <a:pt x="5847283" y="3903193"/>
                </a:lnTo>
                <a:lnTo>
                  <a:pt x="5736260" y="3839109"/>
                </a:lnTo>
                <a:close/>
                <a:moveTo>
                  <a:pt x="5732831" y="3689757"/>
                </a:moveTo>
                <a:lnTo>
                  <a:pt x="5847283" y="3623691"/>
                </a:lnTo>
                <a:lnTo>
                  <a:pt x="5971642" y="3695472"/>
                </a:lnTo>
                <a:lnTo>
                  <a:pt x="5857189" y="3761537"/>
                </a:lnTo>
                <a:lnTo>
                  <a:pt x="5732831" y="3689757"/>
                </a:lnTo>
                <a:close/>
                <a:moveTo>
                  <a:pt x="5736260" y="3551834"/>
                </a:moveTo>
                <a:lnTo>
                  <a:pt x="5857189" y="3482035"/>
                </a:lnTo>
                <a:lnTo>
                  <a:pt x="5968213" y="3546119"/>
                </a:lnTo>
                <a:lnTo>
                  <a:pt x="5847283" y="3615919"/>
                </a:lnTo>
                <a:lnTo>
                  <a:pt x="5736260" y="3551834"/>
                </a:lnTo>
                <a:close/>
                <a:moveTo>
                  <a:pt x="5732831" y="3402482"/>
                </a:moveTo>
                <a:lnTo>
                  <a:pt x="5847283" y="3336417"/>
                </a:lnTo>
                <a:lnTo>
                  <a:pt x="5971642" y="3408197"/>
                </a:lnTo>
                <a:lnTo>
                  <a:pt x="5857189" y="3474263"/>
                </a:lnTo>
                <a:lnTo>
                  <a:pt x="5732831" y="3402482"/>
                </a:lnTo>
                <a:close/>
                <a:moveTo>
                  <a:pt x="5736260" y="3264637"/>
                </a:moveTo>
                <a:lnTo>
                  <a:pt x="5857189" y="3194837"/>
                </a:lnTo>
                <a:lnTo>
                  <a:pt x="5968213" y="3258922"/>
                </a:lnTo>
                <a:lnTo>
                  <a:pt x="5847283" y="3328721"/>
                </a:lnTo>
                <a:lnTo>
                  <a:pt x="5736260" y="3264637"/>
                </a:lnTo>
                <a:close/>
                <a:moveTo>
                  <a:pt x="5732831" y="3115285"/>
                </a:moveTo>
                <a:lnTo>
                  <a:pt x="5847283" y="3049219"/>
                </a:lnTo>
                <a:lnTo>
                  <a:pt x="5971642" y="3121000"/>
                </a:lnTo>
                <a:lnTo>
                  <a:pt x="5857189" y="3187065"/>
                </a:lnTo>
                <a:lnTo>
                  <a:pt x="5732831" y="3115285"/>
                </a:lnTo>
                <a:close/>
                <a:moveTo>
                  <a:pt x="5736260" y="2977439"/>
                </a:moveTo>
                <a:lnTo>
                  <a:pt x="5857189" y="2907640"/>
                </a:lnTo>
                <a:lnTo>
                  <a:pt x="5968213" y="2971724"/>
                </a:lnTo>
                <a:lnTo>
                  <a:pt x="5847283" y="3041523"/>
                </a:lnTo>
                <a:lnTo>
                  <a:pt x="5736260" y="2977439"/>
                </a:lnTo>
                <a:close/>
                <a:moveTo>
                  <a:pt x="5732831" y="2828087"/>
                </a:moveTo>
                <a:lnTo>
                  <a:pt x="5847283" y="2762022"/>
                </a:lnTo>
                <a:lnTo>
                  <a:pt x="5971642" y="2833802"/>
                </a:lnTo>
                <a:lnTo>
                  <a:pt x="5857189" y="2899867"/>
                </a:lnTo>
                <a:lnTo>
                  <a:pt x="5732831" y="2828087"/>
                </a:lnTo>
                <a:close/>
                <a:moveTo>
                  <a:pt x="5736260" y="2690165"/>
                </a:moveTo>
                <a:lnTo>
                  <a:pt x="5857189" y="2620366"/>
                </a:lnTo>
                <a:lnTo>
                  <a:pt x="5968213" y="2684450"/>
                </a:lnTo>
                <a:lnTo>
                  <a:pt x="5847283" y="2754249"/>
                </a:lnTo>
                <a:lnTo>
                  <a:pt x="5736260" y="2690165"/>
                </a:lnTo>
                <a:close/>
                <a:moveTo>
                  <a:pt x="5732831" y="2540813"/>
                </a:moveTo>
                <a:lnTo>
                  <a:pt x="5847283" y="2474747"/>
                </a:lnTo>
                <a:lnTo>
                  <a:pt x="5971642" y="2546528"/>
                </a:lnTo>
                <a:lnTo>
                  <a:pt x="5857189" y="2612593"/>
                </a:lnTo>
                <a:lnTo>
                  <a:pt x="5732831" y="2540813"/>
                </a:lnTo>
                <a:close/>
                <a:moveTo>
                  <a:pt x="5736260" y="2402967"/>
                </a:moveTo>
                <a:lnTo>
                  <a:pt x="5857189" y="2333168"/>
                </a:lnTo>
                <a:lnTo>
                  <a:pt x="5968213" y="2397252"/>
                </a:lnTo>
                <a:lnTo>
                  <a:pt x="5847283" y="2467051"/>
                </a:lnTo>
                <a:lnTo>
                  <a:pt x="5736260" y="2402967"/>
                </a:lnTo>
                <a:close/>
                <a:moveTo>
                  <a:pt x="5732831" y="2253615"/>
                </a:moveTo>
                <a:lnTo>
                  <a:pt x="5847283" y="2187550"/>
                </a:lnTo>
                <a:lnTo>
                  <a:pt x="5971642" y="2259330"/>
                </a:lnTo>
                <a:lnTo>
                  <a:pt x="5857189" y="2325396"/>
                </a:lnTo>
                <a:lnTo>
                  <a:pt x="5732831" y="2253615"/>
                </a:lnTo>
                <a:close/>
                <a:moveTo>
                  <a:pt x="5736260" y="2115769"/>
                </a:moveTo>
                <a:lnTo>
                  <a:pt x="5857189" y="2045970"/>
                </a:lnTo>
                <a:lnTo>
                  <a:pt x="5968213" y="2110054"/>
                </a:lnTo>
                <a:lnTo>
                  <a:pt x="5847283" y="2179854"/>
                </a:lnTo>
                <a:lnTo>
                  <a:pt x="5736260" y="2115769"/>
                </a:lnTo>
                <a:close/>
                <a:moveTo>
                  <a:pt x="5732831" y="1966417"/>
                </a:moveTo>
                <a:lnTo>
                  <a:pt x="5847283" y="1900352"/>
                </a:lnTo>
                <a:lnTo>
                  <a:pt x="5971642" y="1972132"/>
                </a:lnTo>
                <a:lnTo>
                  <a:pt x="5857189" y="2038198"/>
                </a:lnTo>
                <a:lnTo>
                  <a:pt x="5732831" y="1966417"/>
                </a:lnTo>
                <a:close/>
                <a:moveTo>
                  <a:pt x="5736260" y="1828495"/>
                </a:moveTo>
                <a:lnTo>
                  <a:pt x="5857189" y="1758696"/>
                </a:lnTo>
                <a:lnTo>
                  <a:pt x="5968213" y="1822780"/>
                </a:lnTo>
                <a:lnTo>
                  <a:pt x="5847283" y="1892579"/>
                </a:lnTo>
                <a:lnTo>
                  <a:pt x="5736260" y="1828495"/>
                </a:lnTo>
                <a:close/>
                <a:moveTo>
                  <a:pt x="5732831" y="1679143"/>
                </a:moveTo>
                <a:lnTo>
                  <a:pt x="5847283" y="1613078"/>
                </a:lnTo>
                <a:lnTo>
                  <a:pt x="5971642" y="1684858"/>
                </a:lnTo>
                <a:lnTo>
                  <a:pt x="5857189" y="1750924"/>
                </a:lnTo>
                <a:lnTo>
                  <a:pt x="5732831" y="1679143"/>
                </a:lnTo>
                <a:close/>
                <a:moveTo>
                  <a:pt x="5736260" y="1541297"/>
                </a:moveTo>
                <a:lnTo>
                  <a:pt x="5857189" y="1471498"/>
                </a:lnTo>
                <a:lnTo>
                  <a:pt x="5968213" y="1535582"/>
                </a:lnTo>
                <a:lnTo>
                  <a:pt x="5847283" y="1605382"/>
                </a:lnTo>
                <a:lnTo>
                  <a:pt x="5736260" y="1541297"/>
                </a:lnTo>
                <a:close/>
                <a:moveTo>
                  <a:pt x="5732831" y="1391945"/>
                </a:moveTo>
                <a:lnTo>
                  <a:pt x="5847283" y="1325880"/>
                </a:lnTo>
                <a:lnTo>
                  <a:pt x="5971642" y="1397660"/>
                </a:lnTo>
                <a:lnTo>
                  <a:pt x="5857189" y="1463726"/>
                </a:lnTo>
                <a:lnTo>
                  <a:pt x="5732831" y="1391945"/>
                </a:lnTo>
                <a:close/>
                <a:moveTo>
                  <a:pt x="5736260" y="1254100"/>
                </a:moveTo>
                <a:lnTo>
                  <a:pt x="5857189" y="1184300"/>
                </a:lnTo>
                <a:lnTo>
                  <a:pt x="5968213" y="1248385"/>
                </a:lnTo>
                <a:lnTo>
                  <a:pt x="5847283" y="1318184"/>
                </a:lnTo>
                <a:lnTo>
                  <a:pt x="5736260" y="1254100"/>
                </a:lnTo>
                <a:close/>
                <a:moveTo>
                  <a:pt x="5732831" y="1104748"/>
                </a:moveTo>
                <a:lnTo>
                  <a:pt x="5847283" y="1038682"/>
                </a:lnTo>
                <a:lnTo>
                  <a:pt x="5971642" y="1110463"/>
                </a:lnTo>
                <a:lnTo>
                  <a:pt x="5857189" y="1176528"/>
                </a:lnTo>
                <a:lnTo>
                  <a:pt x="5732831" y="1104748"/>
                </a:lnTo>
                <a:close/>
                <a:moveTo>
                  <a:pt x="5736260" y="966826"/>
                </a:moveTo>
                <a:lnTo>
                  <a:pt x="5857189" y="897026"/>
                </a:lnTo>
                <a:lnTo>
                  <a:pt x="5968213" y="961111"/>
                </a:lnTo>
                <a:lnTo>
                  <a:pt x="5847283" y="1030910"/>
                </a:lnTo>
                <a:lnTo>
                  <a:pt x="5736260" y="966826"/>
                </a:lnTo>
                <a:close/>
                <a:moveTo>
                  <a:pt x="5840578" y="1034796"/>
                </a:moveTo>
                <a:lnTo>
                  <a:pt x="5726126" y="1100861"/>
                </a:lnTo>
                <a:lnTo>
                  <a:pt x="5615102" y="1036777"/>
                </a:lnTo>
                <a:lnTo>
                  <a:pt x="5729554" y="970712"/>
                </a:lnTo>
                <a:lnTo>
                  <a:pt x="5840578" y="1034796"/>
                </a:lnTo>
                <a:close/>
                <a:moveTo>
                  <a:pt x="5608473" y="1032891"/>
                </a:moveTo>
                <a:lnTo>
                  <a:pt x="5484114" y="961111"/>
                </a:lnTo>
                <a:lnTo>
                  <a:pt x="5598566" y="895045"/>
                </a:lnTo>
                <a:lnTo>
                  <a:pt x="5722925" y="966826"/>
                </a:lnTo>
                <a:lnTo>
                  <a:pt x="5608473" y="1032891"/>
                </a:lnTo>
                <a:close/>
                <a:moveTo>
                  <a:pt x="5601767" y="1036777"/>
                </a:moveTo>
                <a:lnTo>
                  <a:pt x="5480838" y="1106576"/>
                </a:lnTo>
                <a:lnTo>
                  <a:pt x="5356479" y="1034796"/>
                </a:lnTo>
                <a:lnTo>
                  <a:pt x="5477409" y="964997"/>
                </a:lnTo>
                <a:lnTo>
                  <a:pt x="5601767" y="1036777"/>
                </a:lnTo>
                <a:close/>
                <a:moveTo>
                  <a:pt x="5349774" y="1030910"/>
                </a:moveTo>
                <a:lnTo>
                  <a:pt x="5238750" y="966826"/>
                </a:lnTo>
                <a:lnTo>
                  <a:pt x="5359680" y="897026"/>
                </a:lnTo>
                <a:lnTo>
                  <a:pt x="5470703" y="961111"/>
                </a:lnTo>
                <a:lnTo>
                  <a:pt x="5349774" y="1030910"/>
                </a:lnTo>
                <a:close/>
                <a:moveTo>
                  <a:pt x="5343068" y="1034796"/>
                </a:moveTo>
                <a:lnTo>
                  <a:pt x="5228616" y="1100861"/>
                </a:lnTo>
                <a:lnTo>
                  <a:pt x="5117592" y="1036777"/>
                </a:lnTo>
                <a:lnTo>
                  <a:pt x="5232045" y="970712"/>
                </a:lnTo>
                <a:lnTo>
                  <a:pt x="5343068" y="1034796"/>
                </a:lnTo>
                <a:close/>
                <a:moveTo>
                  <a:pt x="5110963" y="1032891"/>
                </a:moveTo>
                <a:lnTo>
                  <a:pt x="4986604" y="961111"/>
                </a:lnTo>
                <a:lnTo>
                  <a:pt x="5101057" y="895045"/>
                </a:lnTo>
                <a:lnTo>
                  <a:pt x="5225415" y="966826"/>
                </a:lnTo>
                <a:lnTo>
                  <a:pt x="5110963" y="1032891"/>
                </a:lnTo>
                <a:close/>
                <a:moveTo>
                  <a:pt x="5104333" y="1036777"/>
                </a:moveTo>
                <a:lnTo>
                  <a:pt x="4983404" y="1106576"/>
                </a:lnTo>
                <a:lnTo>
                  <a:pt x="4859046" y="1034796"/>
                </a:lnTo>
                <a:lnTo>
                  <a:pt x="4979975" y="964997"/>
                </a:lnTo>
                <a:lnTo>
                  <a:pt x="5104333" y="1036777"/>
                </a:lnTo>
                <a:close/>
                <a:moveTo>
                  <a:pt x="4852264" y="1030910"/>
                </a:moveTo>
                <a:lnTo>
                  <a:pt x="4741241" y="966826"/>
                </a:lnTo>
                <a:lnTo>
                  <a:pt x="4862170" y="897026"/>
                </a:lnTo>
                <a:lnTo>
                  <a:pt x="4973193" y="961111"/>
                </a:lnTo>
                <a:lnTo>
                  <a:pt x="4852264" y="1030910"/>
                </a:lnTo>
                <a:close/>
                <a:moveTo>
                  <a:pt x="4845634" y="1034796"/>
                </a:moveTo>
                <a:lnTo>
                  <a:pt x="4731182" y="1100861"/>
                </a:lnTo>
                <a:lnTo>
                  <a:pt x="4620159" y="1036777"/>
                </a:lnTo>
                <a:lnTo>
                  <a:pt x="4734611" y="970712"/>
                </a:lnTo>
                <a:lnTo>
                  <a:pt x="4845634" y="1034796"/>
                </a:lnTo>
                <a:close/>
                <a:moveTo>
                  <a:pt x="4613529" y="1032891"/>
                </a:moveTo>
                <a:lnTo>
                  <a:pt x="4489171" y="961111"/>
                </a:lnTo>
                <a:lnTo>
                  <a:pt x="4603623" y="895045"/>
                </a:lnTo>
                <a:lnTo>
                  <a:pt x="4727981" y="966826"/>
                </a:lnTo>
                <a:lnTo>
                  <a:pt x="4613529" y="1032891"/>
                </a:lnTo>
                <a:close/>
                <a:moveTo>
                  <a:pt x="4606824" y="1036777"/>
                </a:moveTo>
                <a:lnTo>
                  <a:pt x="4485894" y="1106576"/>
                </a:lnTo>
                <a:lnTo>
                  <a:pt x="4361536" y="1034796"/>
                </a:lnTo>
                <a:lnTo>
                  <a:pt x="4482465" y="964997"/>
                </a:lnTo>
                <a:lnTo>
                  <a:pt x="4606824" y="1036777"/>
                </a:lnTo>
                <a:close/>
                <a:moveTo>
                  <a:pt x="4354830" y="1030910"/>
                </a:moveTo>
                <a:lnTo>
                  <a:pt x="4243807" y="966826"/>
                </a:lnTo>
                <a:lnTo>
                  <a:pt x="4364736" y="897026"/>
                </a:lnTo>
                <a:lnTo>
                  <a:pt x="4475760" y="961111"/>
                </a:lnTo>
                <a:lnTo>
                  <a:pt x="4354830" y="1030910"/>
                </a:lnTo>
                <a:close/>
                <a:moveTo>
                  <a:pt x="4348125" y="1034796"/>
                </a:moveTo>
                <a:lnTo>
                  <a:pt x="4233672" y="1100861"/>
                </a:lnTo>
                <a:lnTo>
                  <a:pt x="4122649" y="1036777"/>
                </a:lnTo>
                <a:lnTo>
                  <a:pt x="4237101" y="970712"/>
                </a:lnTo>
                <a:lnTo>
                  <a:pt x="4348125" y="1034796"/>
                </a:lnTo>
                <a:close/>
                <a:moveTo>
                  <a:pt x="4116019" y="1032891"/>
                </a:moveTo>
                <a:lnTo>
                  <a:pt x="3991661" y="961111"/>
                </a:lnTo>
                <a:lnTo>
                  <a:pt x="4106113" y="895045"/>
                </a:lnTo>
                <a:lnTo>
                  <a:pt x="4230472" y="966826"/>
                </a:lnTo>
                <a:lnTo>
                  <a:pt x="4116019" y="1032891"/>
                </a:lnTo>
                <a:close/>
                <a:moveTo>
                  <a:pt x="4109314" y="1036777"/>
                </a:moveTo>
                <a:lnTo>
                  <a:pt x="3988384" y="1106576"/>
                </a:lnTo>
                <a:lnTo>
                  <a:pt x="3864026" y="1034796"/>
                </a:lnTo>
                <a:lnTo>
                  <a:pt x="3984955" y="964997"/>
                </a:lnTo>
                <a:lnTo>
                  <a:pt x="4109314" y="1036777"/>
                </a:lnTo>
                <a:close/>
                <a:moveTo>
                  <a:pt x="3857320" y="1030910"/>
                </a:moveTo>
                <a:lnTo>
                  <a:pt x="3746297" y="966826"/>
                </a:lnTo>
                <a:lnTo>
                  <a:pt x="3867226" y="897026"/>
                </a:lnTo>
                <a:lnTo>
                  <a:pt x="3978250" y="961111"/>
                </a:lnTo>
                <a:lnTo>
                  <a:pt x="3857320" y="1030910"/>
                </a:lnTo>
                <a:close/>
                <a:moveTo>
                  <a:pt x="3850691" y="1034796"/>
                </a:moveTo>
                <a:lnTo>
                  <a:pt x="3736239" y="1100861"/>
                </a:lnTo>
                <a:lnTo>
                  <a:pt x="3625215" y="1036777"/>
                </a:lnTo>
                <a:lnTo>
                  <a:pt x="3739667" y="970712"/>
                </a:lnTo>
                <a:lnTo>
                  <a:pt x="3850691" y="1034796"/>
                </a:lnTo>
                <a:close/>
                <a:moveTo>
                  <a:pt x="3618509" y="1032891"/>
                </a:moveTo>
                <a:lnTo>
                  <a:pt x="3494151" y="961111"/>
                </a:lnTo>
                <a:lnTo>
                  <a:pt x="3608604" y="895045"/>
                </a:lnTo>
                <a:lnTo>
                  <a:pt x="3732962" y="966826"/>
                </a:lnTo>
                <a:lnTo>
                  <a:pt x="3618509" y="1032891"/>
                </a:lnTo>
                <a:close/>
                <a:moveTo>
                  <a:pt x="3611880" y="1036777"/>
                </a:moveTo>
                <a:lnTo>
                  <a:pt x="3490951" y="1106576"/>
                </a:lnTo>
                <a:lnTo>
                  <a:pt x="3366592" y="1034796"/>
                </a:lnTo>
                <a:lnTo>
                  <a:pt x="3487522" y="964997"/>
                </a:lnTo>
                <a:lnTo>
                  <a:pt x="3611880" y="1036777"/>
                </a:lnTo>
                <a:close/>
                <a:moveTo>
                  <a:pt x="3359887" y="1030910"/>
                </a:moveTo>
                <a:lnTo>
                  <a:pt x="3248863" y="966826"/>
                </a:lnTo>
                <a:lnTo>
                  <a:pt x="3369793" y="897026"/>
                </a:lnTo>
                <a:lnTo>
                  <a:pt x="3480816" y="961111"/>
                </a:lnTo>
                <a:lnTo>
                  <a:pt x="3359887" y="1030910"/>
                </a:lnTo>
                <a:close/>
                <a:moveTo>
                  <a:pt x="3353181" y="1034796"/>
                </a:moveTo>
                <a:lnTo>
                  <a:pt x="3238729" y="1100861"/>
                </a:lnTo>
                <a:lnTo>
                  <a:pt x="3127705" y="1036777"/>
                </a:lnTo>
                <a:lnTo>
                  <a:pt x="3242158" y="970712"/>
                </a:lnTo>
                <a:lnTo>
                  <a:pt x="3353181" y="1034796"/>
                </a:lnTo>
                <a:close/>
                <a:moveTo>
                  <a:pt x="3121076" y="1032891"/>
                </a:moveTo>
                <a:lnTo>
                  <a:pt x="2996717" y="961111"/>
                </a:lnTo>
                <a:lnTo>
                  <a:pt x="3111170" y="895045"/>
                </a:lnTo>
                <a:lnTo>
                  <a:pt x="3235528" y="966826"/>
                </a:lnTo>
                <a:lnTo>
                  <a:pt x="3121076" y="1032891"/>
                </a:lnTo>
                <a:close/>
                <a:moveTo>
                  <a:pt x="3114370" y="1036777"/>
                </a:moveTo>
                <a:lnTo>
                  <a:pt x="2993441" y="1106576"/>
                </a:lnTo>
                <a:lnTo>
                  <a:pt x="2869082" y="1034796"/>
                </a:lnTo>
                <a:lnTo>
                  <a:pt x="2990012" y="964997"/>
                </a:lnTo>
                <a:lnTo>
                  <a:pt x="3114370" y="1036777"/>
                </a:lnTo>
                <a:close/>
                <a:moveTo>
                  <a:pt x="2862377" y="1030910"/>
                </a:moveTo>
                <a:lnTo>
                  <a:pt x="2751354" y="966826"/>
                </a:lnTo>
                <a:lnTo>
                  <a:pt x="2872283" y="897026"/>
                </a:lnTo>
                <a:lnTo>
                  <a:pt x="2983306" y="961111"/>
                </a:lnTo>
                <a:lnTo>
                  <a:pt x="2862377" y="1030910"/>
                </a:lnTo>
                <a:close/>
                <a:moveTo>
                  <a:pt x="2855671" y="1034796"/>
                </a:moveTo>
                <a:lnTo>
                  <a:pt x="2741295" y="1100861"/>
                </a:lnTo>
                <a:lnTo>
                  <a:pt x="2630272" y="1036777"/>
                </a:lnTo>
                <a:lnTo>
                  <a:pt x="2744724" y="970712"/>
                </a:lnTo>
                <a:lnTo>
                  <a:pt x="2855671" y="1034796"/>
                </a:lnTo>
                <a:close/>
                <a:moveTo>
                  <a:pt x="2623566" y="1032891"/>
                </a:moveTo>
                <a:lnTo>
                  <a:pt x="2499208" y="961111"/>
                </a:lnTo>
                <a:lnTo>
                  <a:pt x="2613660" y="895045"/>
                </a:lnTo>
                <a:lnTo>
                  <a:pt x="2738019" y="966826"/>
                </a:lnTo>
                <a:lnTo>
                  <a:pt x="2623566" y="1032891"/>
                </a:lnTo>
                <a:close/>
                <a:moveTo>
                  <a:pt x="2616937" y="1036777"/>
                </a:moveTo>
                <a:lnTo>
                  <a:pt x="2496007" y="1106576"/>
                </a:lnTo>
                <a:lnTo>
                  <a:pt x="2371649" y="1034796"/>
                </a:lnTo>
                <a:lnTo>
                  <a:pt x="2492578" y="964997"/>
                </a:lnTo>
                <a:lnTo>
                  <a:pt x="2616937" y="1036777"/>
                </a:lnTo>
                <a:close/>
                <a:moveTo>
                  <a:pt x="2364943" y="1030910"/>
                </a:moveTo>
                <a:lnTo>
                  <a:pt x="2253920" y="966826"/>
                </a:lnTo>
                <a:lnTo>
                  <a:pt x="2374849" y="897026"/>
                </a:lnTo>
                <a:lnTo>
                  <a:pt x="2485873" y="961111"/>
                </a:lnTo>
                <a:lnTo>
                  <a:pt x="2364943" y="1030910"/>
                </a:lnTo>
                <a:close/>
                <a:moveTo>
                  <a:pt x="2358238" y="1034796"/>
                </a:moveTo>
                <a:lnTo>
                  <a:pt x="2243785" y="1100861"/>
                </a:lnTo>
                <a:lnTo>
                  <a:pt x="2132762" y="1036777"/>
                </a:lnTo>
                <a:lnTo>
                  <a:pt x="2247214" y="970712"/>
                </a:lnTo>
                <a:lnTo>
                  <a:pt x="2358238" y="1034796"/>
                </a:lnTo>
                <a:close/>
                <a:moveTo>
                  <a:pt x="2126132" y="1032891"/>
                </a:moveTo>
                <a:lnTo>
                  <a:pt x="2001774" y="961111"/>
                </a:lnTo>
                <a:lnTo>
                  <a:pt x="2116227" y="895045"/>
                </a:lnTo>
                <a:lnTo>
                  <a:pt x="2240585" y="966826"/>
                </a:lnTo>
                <a:lnTo>
                  <a:pt x="2126132" y="1032891"/>
                </a:lnTo>
                <a:close/>
                <a:moveTo>
                  <a:pt x="2119427" y="1036777"/>
                </a:moveTo>
                <a:lnTo>
                  <a:pt x="1998497" y="1106576"/>
                </a:lnTo>
                <a:lnTo>
                  <a:pt x="1874139" y="1034796"/>
                </a:lnTo>
                <a:lnTo>
                  <a:pt x="1995069" y="964997"/>
                </a:lnTo>
                <a:lnTo>
                  <a:pt x="2119427" y="1036777"/>
                </a:lnTo>
                <a:close/>
                <a:moveTo>
                  <a:pt x="1867434" y="1030910"/>
                </a:moveTo>
                <a:lnTo>
                  <a:pt x="1756410" y="966826"/>
                </a:lnTo>
                <a:lnTo>
                  <a:pt x="1877339" y="897026"/>
                </a:lnTo>
                <a:lnTo>
                  <a:pt x="1988363" y="961111"/>
                </a:lnTo>
                <a:lnTo>
                  <a:pt x="1867434" y="1030910"/>
                </a:lnTo>
                <a:close/>
                <a:moveTo>
                  <a:pt x="1860728" y="1034796"/>
                </a:moveTo>
                <a:lnTo>
                  <a:pt x="1746275" y="1100861"/>
                </a:lnTo>
                <a:lnTo>
                  <a:pt x="1635252" y="1036777"/>
                </a:lnTo>
                <a:lnTo>
                  <a:pt x="1749704" y="970712"/>
                </a:lnTo>
                <a:lnTo>
                  <a:pt x="1860728" y="1034796"/>
                </a:lnTo>
                <a:close/>
                <a:moveTo>
                  <a:pt x="1628623" y="1032891"/>
                </a:moveTo>
                <a:lnTo>
                  <a:pt x="1504264" y="961111"/>
                </a:lnTo>
                <a:lnTo>
                  <a:pt x="1618717" y="895045"/>
                </a:lnTo>
                <a:lnTo>
                  <a:pt x="1743075" y="966826"/>
                </a:lnTo>
                <a:lnTo>
                  <a:pt x="1628623" y="1032891"/>
                </a:lnTo>
                <a:close/>
                <a:moveTo>
                  <a:pt x="1621917" y="1036777"/>
                </a:moveTo>
                <a:lnTo>
                  <a:pt x="1500988" y="1106576"/>
                </a:lnTo>
                <a:lnTo>
                  <a:pt x="1376629" y="1034796"/>
                </a:lnTo>
                <a:lnTo>
                  <a:pt x="1497559" y="964997"/>
                </a:lnTo>
                <a:lnTo>
                  <a:pt x="1621917" y="1036777"/>
                </a:lnTo>
                <a:close/>
                <a:moveTo>
                  <a:pt x="1369924" y="1030910"/>
                </a:moveTo>
                <a:lnTo>
                  <a:pt x="1258900" y="966826"/>
                </a:lnTo>
                <a:lnTo>
                  <a:pt x="1379830" y="897026"/>
                </a:lnTo>
                <a:lnTo>
                  <a:pt x="1490853" y="961111"/>
                </a:lnTo>
                <a:lnTo>
                  <a:pt x="1369924" y="1030910"/>
                </a:lnTo>
                <a:close/>
                <a:moveTo>
                  <a:pt x="1363294" y="1034796"/>
                </a:moveTo>
                <a:lnTo>
                  <a:pt x="1248842" y="1100861"/>
                </a:lnTo>
                <a:lnTo>
                  <a:pt x="1137819" y="1036777"/>
                </a:lnTo>
                <a:lnTo>
                  <a:pt x="1252271" y="970712"/>
                </a:lnTo>
                <a:lnTo>
                  <a:pt x="1363294" y="1034796"/>
                </a:lnTo>
                <a:close/>
                <a:moveTo>
                  <a:pt x="1131189" y="1032891"/>
                </a:moveTo>
                <a:lnTo>
                  <a:pt x="1006831" y="961111"/>
                </a:lnTo>
                <a:lnTo>
                  <a:pt x="1121283" y="895045"/>
                </a:lnTo>
                <a:lnTo>
                  <a:pt x="1245641" y="966826"/>
                </a:lnTo>
                <a:lnTo>
                  <a:pt x="1131189" y="1032891"/>
                </a:lnTo>
                <a:close/>
                <a:moveTo>
                  <a:pt x="1124484" y="1036777"/>
                </a:moveTo>
                <a:lnTo>
                  <a:pt x="1003554" y="1106576"/>
                </a:lnTo>
                <a:lnTo>
                  <a:pt x="879196" y="1034796"/>
                </a:lnTo>
                <a:lnTo>
                  <a:pt x="1000125" y="964997"/>
                </a:lnTo>
                <a:lnTo>
                  <a:pt x="1124484" y="1036777"/>
                </a:lnTo>
                <a:close/>
                <a:moveTo>
                  <a:pt x="872490" y="1030910"/>
                </a:moveTo>
                <a:lnTo>
                  <a:pt x="761467" y="966826"/>
                </a:lnTo>
                <a:lnTo>
                  <a:pt x="882396" y="897026"/>
                </a:lnTo>
                <a:lnTo>
                  <a:pt x="993419" y="961111"/>
                </a:lnTo>
                <a:lnTo>
                  <a:pt x="872490" y="1030910"/>
                </a:lnTo>
                <a:close/>
                <a:moveTo>
                  <a:pt x="996848" y="1110463"/>
                </a:moveTo>
                <a:lnTo>
                  <a:pt x="882396" y="1176528"/>
                </a:lnTo>
                <a:lnTo>
                  <a:pt x="758038" y="1104748"/>
                </a:lnTo>
                <a:lnTo>
                  <a:pt x="872490" y="1038682"/>
                </a:lnTo>
                <a:lnTo>
                  <a:pt x="996848" y="1110463"/>
                </a:lnTo>
                <a:close/>
                <a:moveTo>
                  <a:pt x="993419" y="1248309"/>
                </a:moveTo>
                <a:lnTo>
                  <a:pt x="872490" y="1318108"/>
                </a:lnTo>
                <a:lnTo>
                  <a:pt x="761467" y="1254024"/>
                </a:lnTo>
                <a:lnTo>
                  <a:pt x="882396" y="1184224"/>
                </a:lnTo>
                <a:lnTo>
                  <a:pt x="993419" y="1248309"/>
                </a:lnTo>
                <a:close/>
                <a:moveTo>
                  <a:pt x="996848" y="1397660"/>
                </a:moveTo>
                <a:lnTo>
                  <a:pt x="882396" y="1463726"/>
                </a:lnTo>
                <a:lnTo>
                  <a:pt x="758038" y="1391945"/>
                </a:lnTo>
                <a:lnTo>
                  <a:pt x="872490" y="1325880"/>
                </a:lnTo>
                <a:lnTo>
                  <a:pt x="996848" y="1397660"/>
                </a:lnTo>
                <a:close/>
                <a:moveTo>
                  <a:pt x="993419" y="1535582"/>
                </a:moveTo>
                <a:lnTo>
                  <a:pt x="872490" y="1605382"/>
                </a:lnTo>
                <a:lnTo>
                  <a:pt x="761467" y="1541297"/>
                </a:lnTo>
                <a:lnTo>
                  <a:pt x="882396" y="1471498"/>
                </a:lnTo>
                <a:lnTo>
                  <a:pt x="993419" y="1535582"/>
                </a:lnTo>
                <a:close/>
                <a:moveTo>
                  <a:pt x="996848" y="1684934"/>
                </a:moveTo>
                <a:lnTo>
                  <a:pt x="882396" y="1751000"/>
                </a:lnTo>
                <a:lnTo>
                  <a:pt x="758038" y="1679219"/>
                </a:lnTo>
                <a:lnTo>
                  <a:pt x="872490" y="1613154"/>
                </a:lnTo>
                <a:lnTo>
                  <a:pt x="996848" y="1684934"/>
                </a:lnTo>
                <a:close/>
                <a:moveTo>
                  <a:pt x="993419" y="1822780"/>
                </a:moveTo>
                <a:lnTo>
                  <a:pt x="872490" y="1892579"/>
                </a:lnTo>
                <a:lnTo>
                  <a:pt x="761467" y="1828495"/>
                </a:lnTo>
                <a:lnTo>
                  <a:pt x="882396" y="1758696"/>
                </a:lnTo>
                <a:lnTo>
                  <a:pt x="993419" y="1822780"/>
                </a:lnTo>
                <a:close/>
                <a:moveTo>
                  <a:pt x="996848" y="1972132"/>
                </a:moveTo>
                <a:lnTo>
                  <a:pt x="882396" y="2038198"/>
                </a:lnTo>
                <a:lnTo>
                  <a:pt x="758038" y="1966417"/>
                </a:lnTo>
                <a:lnTo>
                  <a:pt x="872490" y="1900352"/>
                </a:lnTo>
                <a:lnTo>
                  <a:pt x="996848" y="1972132"/>
                </a:lnTo>
                <a:close/>
                <a:moveTo>
                  <a:pt x="993419" y="2109978"/>
                </a:moveTo>
                <a:lnTo>
                  <a:pt x="872490" y="2179777"/>
                </a:lnTo>
                <a:lnTo>
                  <a:pt x="761467" y="2115693"/>
                </a:lnTo>
                <a:lnTo>
                  <a:pt x="882396" y="2045894"/>
                </a:lnTo>
                <a:lnTo>
                  <a:pt x="993419" y="2109978"/>
                </a:lnTo>
                <a:close/>
                <a:moveTo>
                  <a:pt x="996848" y="2259330"/>
                </a:moveTo>
                <a:lnTo>
                  <a:pt x="882396" y="2325396"/>
                </a:lnTo>
                <a:lnTo>
                  <a:pt x="758038" y="2253615"/>
                </a:lnTo>
                <a:lnTo>
                  <a:pt x="872490" y="2187550"/>
                </a:lnTo>
                <a:lnTo>
                  <a:pt x="996848" y="2259330"/>
                </a:lnTo>
                <a:close/>
                <a:moveTo>
                  <a:pt x="993419" y="2397252"/>
                </a:moveTo>
                <a:lnTo>
                  <a:pt x="872490" y="2467051"/>
                </a:lnTo>
                <a:lnTo>
                  <a:pt x="761467" y="2402967"/>
                </a:lnTo>
                <a:lnTo>
                  <a:pt x="882396" y="2333168"/>
                </a:lnTo>
                <a:lnTo>
                  <a:pt x="993419" y="2397252"/>
                </a:lnTo>
                <a:close/>
                <a:moveTo>
                  <a:pt x="996848" y="2546604"/>
                </a:moveTo>
                <a:lnTo>
                  <a:pt x="882396" y="2612669"/>
                </a:lnTo>
                <a:lnTo>
                  <a:pt x="758038" y="2540889"/>
                </a:lnTo>
                <a:lnTo>
                  <a:pt x="872490" y="2474824"/>
                </a:lnTo>
                <a:lnTo>
                  <a:pt x="996848" y="2546604"/>
                </a:lnTo>
                <a:close/>
                <a:moveTo>
                  <a:pt x="993419" y="2684450"/>
                </a:moveTo>
                <a:lnTo>
                  <a:pt x="872490" y="2754249"/>
                </a:lnTo>
                <a:lnTo>
                  <a:pt x="761467" y="2690165"/>
                </a:lnTo>
                <a:lnTo>
                  <a:pt x="882396" y="2620366"/>
                </a:lnTo>
                <a:lnTo>
                  <a:pt x="993419" y="2684450"/>
                </a:lnTo>
                <a:close/>
                <a:moveTo>
                  <a:pt x="996848" y="2833802"/>
                </a:moveTo>
                <a:lnTo>
                  <a:pt x="882396" y="2899867"/>
                </a:lnTo>
                <a:lnTo>
                  <a:pt x="758038" y="2828087"/>
                </a:lnTo>
                <a:lnTo>
                  <a:pt x="872490" y="2762022"/>
                </a:lnTo>
                <a:lnTo>
                  <a:pt x="996848" y="2833802"/>
                </a:lnTo>
                <a:close/>
                <a:moveTo>
                  <a:pt x="993419" y="2971648"/>
                </a:moveTo>
                <a:lnTo>
                  <a:pt x="872490" y="3041447"/>
                </a:lnTo>
                <a:lnTo>
                  <a:pt x="761467" y="2977363"/>
                </a:lnTo>
                <a:lnTo>
                  <a:pt x="882396" y="2907564"/>
                </a:lnTo>
                <a:lnTo>
                  <a:pt x="993419" y="2971648"/>
                </a:lnTo>
                <a:close/>
                <a:moveTo>
                  <a:pt x="996848" y="3121000"/>
                </a:moveTo>
                <a:lnTo>
                  <a:pt x="882396" y="3187065"/>
                </a:lnTo>
                <a:lnTo>
                  <a:pt x="758038" y="3115285"/>
                </a:lnTo>
                <a:lnTo>
                  <a:pt x="872490" y="3049219"/>
                </a:lnTo>
                <a:lnTo>
                  <a:pt x="996848" y="3121000"/>
                </a:lnTo>
                <a:close/>
                <a:moveTo>
                  <a:pt x="993419" y="3258922"/>
                </a:moveTo>
                <a:lnTo>
                  <a:pt x="872490" y="3328721"/>
                </a:lnTo>
                <a:lnTo>
                  <a:pt x="761467" y="3264637"/>
                </a:lnTo>
                <a:lnTo>
                  <a:pt x="882396" y="3194837"/>
                </a:lnTo>
                <a:lnTo>
                  <a:pt x="993419" y="3258922"/>
                </a:lnTo>
                <a:close/>
                <a:moveTo>
                  <a:pt x="996848" y="3408274"/>
                </a:moveTo>
                <a:lnTo>
                  <a:pt x="882396" y="3474339"/>
                </a:lnTo>
                <a:lnTo>
                  <a:pt x="758038" y="3402482"/>
                </a:lnTo>
                <a:lnTo>
                  <a:pt x="872490" y="3336417"/>
                </a:lnTo>
                <a:lnTo>
                  <a:pt x="996848" y="3408274"/>
                </a:lnTo>
                <a:close/>
                <a:moveTo>
                  <a:pt x="993419" y="3546119"/>
                </a:moveTo>
                <a:lnTo>
                  <a:pt x="872490" y="3615919"/>
                </a:lnTo>
                <a:lnTo>
                  <a:pt x="761467" y="3551834"/>
                </a:lnTo>
                <a:lnTo>
                  <a:pt x="882396" y="3482035"/>
                </a:lnTo>
                <a:lnTo>
                  <a:pt x="993419" y="3546119"/>
                </a:lnTo>
                <a:close/>
                <a:moveTo>
                  <a:pt x="996848" y="3695472"/>
                </a:moveTo>
                <a:lnTo>
                  <a:pt x="882396" y="3761537"/>
                </a:lnTo>
                <a:lnTo>
                  <a:pt x="758038" y="3689757"/>
                </a:lnTo>
                <a:lnTo>
                  <a:pt x="872490" y="3623691"/>
                </a:lnTo>
                <a:lnTo>
                  <a:pt x="996848" y="3695472"/>
                </a:lnTo>
                <a:close/>
                <a:moveTo>
                  <a:pt x="993419" y="3833317"/>
                </a:moveTo>
                <a:lnTo>
                  <a:pt x="872490" y="3903117"/>
                </a:lnTo>
                <a:lnTo>
                  <a:pt x="761467" y="3839032"/>
                </a:lnTo>
                <a:lnTo>
                  <a:pt x="882396" y="3769233"/>
                </a:lnTo>
                <a:lnTo>
                  <a:pt x="993419" y="3833317"/>
                </a:lnTo>
                <a:close/>
                <a:moveTo>
                  <a:pt x="996848" y="3982669"/>
                </a:moveTo>
                <a:lnTo>
                  <a:pt x="882396" y="4048735"/>
                </a:lnTo>
                <a:lnTo>
                  <a:pt x="758038" y="3976954"/>
                </a:lnTo>
                <a:lnTo>
                  <a:pt x="872490" y="3910889"/>
                </a:lnTo>
                <a:lnTo>
                  <a:pt x="996848" y="3982669"/>
                </a:lnTo>
                <a:close/>
                <a:moveTo>
                  <a:pt x="993419" y="4120591"/>
                </a:moveTo>
                <a:lnTo>
                  <a:pt x="872490" y="4190390"/>
                </a:lnTo>
                <a:lnTo>
                  <a:pt x="761467" y="4126306"/>
                </a:lnTo>
                <a:lnTo>
                  <a:pt x="882396" y="4056507"/>
                </a:lnTo>
                <a:lnTo>
                  <a:pt x="993419" y="4120591"/>
                </a:lnTo>
                <a:close/>
                <a:moveTo>
                  <a:pt x="996848" y="4269943"/>
                </a:moveTo>
                <a:lnTo>
                  <a:pt x="882396" y="4336009"/>
                </a:lnTo>
                <a:lnTo>
                  <a:pt x="758038" y="4264228"/>
                </a:lnTo>
                <a:lnTo>
                  <a:pt x="872490" y="4198163"/>
                </a:lnTo>
                <a:lnTo>
                  <a:pt x="996848" y="4269943"/>
                </a:lnTo>
                <a:close/>
                <a:moveTo>
                  <a:pt x="993419" y="4407789"/>
                </a:moveTo>
                <a:lnTo>
                  <a:pt x="872490" y="4477588"/>
                </a:lnTo>
                <a:lnTo>
                  <a:pt x="761467" y="4413504"/>
                </a:lnTo>
                <a:lnTo>
                  <a:pt x="882396" y="4343705"/>
                </a:lnTo>
                <a:lnTo>
                  <a:pt x="993419" y="4407789"/>
                </a:lnTo>
                <a:close/>
                <a:moveTo>
                  <a:pt x="996848" y="4557141"/>
                </a:moveTo>
                <a:lnTo>
                  <a:pt x="882396" y="4623206"/>
                </a:lnTo>
                <a:lnTo>
                  <a:pt x="758038" y="4551426"/>
                </a:lnTo>
                <a:lnTo>
                  <a:pt x="872490" y="4485361"/>
                </a:lnTo>
                <a:lnTo>
                  <a:pt x="996848" y="4557141"/>
                </a:lnTo>
                <a:close/>
                <a:moveTo>
                  <a:pt x="993419" y="4694987"/>
                </a:moveTo>
                <a:lnTo>
                  <a:pt x="872490" y="4764786"/>
                </a:lnTo>
                <a:lnTo>
                  <a:pt x="761467" y="4700702"/>
                </a:lnTo>
                <a:lnTo>
                  <a:pt x="882396" y="4630903"/>
                </a:lnTo>
                <a:lnTo>
                  <a:pt x="993419" y="4694987"/>
                </a:lnTo>
                <a:close/>
                <a:moveTo>
                  <a:pt x="996848" y="4844339"/>
                </a:moveTo>
                <a:lnTo>
                  <a:pt x="882396" y="4910404"/>
                </a:lnTo>
                <a:lnTo>
                  <a:pt x="758038" y="4838624"/>
                </a:lnTo>
                <a:lnTo>
                  <a:pt x="872490" y="4772559"/>
                </a:lnTo>
                <a:lnTo>
                  <a:pt x="996848" y="4844339"/>
                </a:lnTo>
                <a:close/>
                <a:moveTo>
                  <a:pt x="993419" y="4982261"/>
                </a:moveTo>
                <a:lnTo>
                  <a:pt x="872490" y="5052060"/>
                </a:lnTo>
                <a:lnTo>
                  <a:pt x="761467" y="4987976"/>
                </a:lnTo>
                <a:lnTo>
                  <a:pt x="882396" y="4918177"/>
                </a:lnTo>
                <a:lnTo>
                  <a:pt x="993419" y="4982261"/>
                </a:lnTo>
                <a:close/>
                <a:moveTo>
                  <a:pt x="996848" y="5131613"/>
                </a:moveTo>
                <a:lnTo>
                  <a:pt x="882396" y="5197678"/>
                </a:lnTo>
                <a:lnTo>
                  <a:pt x="758038" y="5125898"/>
                </a:lnTo>
                <a:lnTo>
                  <a:pt x="872490" y="5059833"/>
                </a:lnTo>
                <a:lnTo>
                  <a:pt x="996848" y="5131613"/>
                </a:lnTo>
                <a:close/>
                <a:moveTo>
                  <a:pt x="993419" y="5269459"/>
                </a:moveTo>
                <a:lnTo>
                  <a:pt x="872490" y="5339258"/>
                </a:lnTo>
                <a:lnTo>
                  <a:pt x="761467" y="5275174"/>
                </a:lnTo>
                <a:lnTo>
                  <a:pt x="882396" y="5205375"/>
                </a:lnTo>
                <a:lnTo>
                  <a:pt x="993419" y="5269459"/>
                </a:lnTo>
                <a:close/>
                <a:moveTo>
                  <a:pt x="996848" y="5418811"/>
                </a:moveTo>
                <a:lnTo>
                  <a:pt x="882396" y="5484876"/>
                </a:lnTo>
                <a:lnTo>
                  <a:pt x="758038" y="5413096"/>
                </a:lnTo>
                <a:lnTo>
                  <a:pt x="872490" y="5347031"/>
                </a:lnTo>
                <a:lnTo>
                  <a:pt x="996848" y="5418811"/>
                </a:lnTo>
                <a:close/>
                <a:moveTo>
                  <a:pt x="993419" y="5556656"/>
                </a:moveTo>
                <a:lnTo>
                  <a:pt x="872490" y="5626456"/>
                </a:lnTo>
                <a:lnTo>
                  <a:pt x="761467" y="5562371"/>
                </a:lnTo>
                <a:lnTo>
                  <a:pt x="882396" y="5492572"/>
                </a:lnTo>
                <a:lnTo>
                  <a:pt x="993419" y="5556656"/>
                </a:lnTo>
                <a:close/>
                <a:moveTo>
                  <a:pt x="996848" y="5706009"/>
                </a:moveTo>
                <a:lnTo>
                  <a:pt x="882396" y="5772074"/>
                </a:lnTo>
                <a:lnTo>
                  <a:pt x="758038" y="5700294"/>
                </a:lnTo>
                <a:lnTo>
                  <a:pt x="872490" y="5634228"/>
                </a:lnTo>
                <a:lnTo>
                  <a:pt x="996848" y="5706009"/>
                </a:lnTo>
                <a:close/>
                <a:moveTo>
                  <a:pt x="993419" y="5843931"/>
                </a:moveTo>
                <a:lnTo>
                  <a:pt x="872490" y="5913730"/>
                </a:lnTo>
                <a:lnTo>
                  <a:pt x="761467" y="5849646"/>
                </a:lnTo>
                <a:lnTo>
                  <a:pt x="882396" y="5779847"/>
                </a:lnTo>
                <a:lnTo>
                  <a:pt x="993419" y="5843931"/>
                </a:lnTo>
                <a:close/>
                <a:moveTo>
                  <a:pt x="1000125" y="5847741"/>
                </a:moveTo>
                <a:lnTo>
                  <a:pt x="1124484" y="5919521"/>
                </a:lnTo>
                <a:lnTo>
                  <a:pt x="1003554" y="5989320"/>
                </a:lnTo>
                <a:lnTo>
                  <a:pt x="879196" y="5917540"/>
                </a:lnTo>
                <a:lnTo>
                  <a:pt x="1000125" y="5847741"/>
                </a:lnTo>
                <a:close/>
                <a:moveTo>
                  <a:pt x="1006754" y="5843931"/>
                </a:moveTo>
                <a:lnTo>
                  <a:pt x="1121207" y="5777865"/>
                </a:lnTo>
                <a:lnTo>
                  <a:pt x="1245565" y="5849646"/>
                </a:lnTo>
                <a:lnTo>
                  <a:pt x="1131113" y="5915711"/>
                </a:lnTo>
                <a:lnTo>
                  <a:pt x="1006754" y="5843931"/>
                </a:lnTo>
                <a:close/>
                <a:moveTo>
                  <a:pt x="1252271" y="5853532"/>
                </a:moveTo>
                <a:lnTo>
                  <a:pt x="1363294" y="5917616"/>
                </a:lnTo>
                <a:lnTo>
                  <a:pt x="1248842" y="5983682"/>
                </a:lnTo>
                <a:lnTo>
                  <a:pt x="1137819" y="5919597"/>
                </a:lnTo>
                <a:lnTo>
                  <a:pt x="1252271" y="5853532"/>
                </a:lnTo>
                <a:close/>
                <a:moveTo>
                  <a:pt x="1258976" y="5849646"/>
                </a:moveTo>
                <a:lnTo>
                  <a:pt x="1379906" y="5779847"/>
                </a:lnTo>
                <a:lnTo>
                  <a:pt x="1490929" y="5843931"/>
                </a:lnTo>
                <a:lnTo>
                  <a:pt x="1370000" y="5913730"/>
                </a:lnTo>
                <a:lnTo>
                  <a:pt x="1258976" y="5849646"/>
                </a:lnTo>
                <a:close/>
                <a:moveTo>
                  <a:pt x="1497559" y="5847741"/>
                </a:moveTo>
                <a:lnTo>
                  <a:pt x="1621917" y="5919521"/>
                </a:lnTo>
                <a:lnTo>
                  <a:pt x="1500988" y="5989320"/>
                </a:lnTo>
                <a:lnTo>
                  <a:pt x="1376629" y="5917540"/>
                </a:lnTo>
                <a:lnTo>
                  <a:pt x="1497559" y="5847741"/>
                </a:lnTo>
                <a:close/>
                <a:moveTo>
                  <a:pt x="1504264" y="5843931"/>
                </a:moveTo>
                <a:lnTo>
                  <a:pt x="1618717" y="5777865"/>
                </a:lnTo>
                <a:lnTo>
                  <a:pt x="1743075" y="5849646"/>
                </a:lnTo>
                <a:lnTo>
                  <a:pt x="1628623" y="5915711"/>
                </a:lnTo>
                <a:lnTo>
                  <a:pt x="1504264" y="5843931"/>
                </a:lnTo>
                <a:close/>
                <a:moveTo>
                  <a:pt x="1749704" y="5853532"/>
                </a:moveTo>
                <a:lnTo>
                  <a:pt x="1860728" y="5917616"/>
                </a:lnTo>
                <a:lnTo>
                  <a:pt x="1746275" y="5983682"/>
                </a:lnTo>
                <a:lnTo>
                  <a:pt x="1635252" y="5919597"/>
                </a:lnTo>
                <a:lnTo>
                  <a:pt x="1749704" y="5853532"/>
                </a:lnTo>
                <a:close/>
                <a:moveTo>
                  <a:pt x="1756410" y="5849646"/>
                </a:moveTo>
                <a:lnTo>
                  <a:pt x="1877339" y="5779847"/>
                </a:lnTo>
                <a:lnTo>
                  <a:pt x="1988363" y="5843931"/>
                </a:lnTo>
                <a:lnTo>
                  <a:pt x="1867434" y="5913730"/>
                </a:lnTo>
                <a:lnTo>
                  <a:pt x="1756410" y="5849646"/>
                </a:lnTo>
                <a:close/>
                <a:moveTo>
                  <a:pt x="1995069" y="5847741"/>
                </a:moveTo>
                <a:lnTo>
                  <a:pt x="2119427" y="5919521"/>
                </a:lnTo>
                <a:lnTo>
                  <a:pt x="1998497" y="5989320"/>
                </a:lnTo>
                <a:lnTo>
                  <a:pt x="1874139" y="5917540"/>
                </a:lnTo>
                <a:lnTo>
                  <a:pt x="1995069" y="5847741"/>
                </a:lnTo>
                <a:close/>
                <a:moveTo>
                  <a:pt x="2001698" y="5843931"/>
                </a:moveTo>
                <a:lnTo>
                  <a:pt x="2116150" y="5777865"/>
                </a:lnTo>
                <a:lnTo>
                  <a:pt x="2240509" y="5849646"/>
                </a:lnTo>
                <a:lnTo>
                  <a:pt x="2126056" y="5915711"/>
                </a:lnTo>
                <a:lnTo>
                  <a:pt x="2001698" y="5843931"/>
                </a:lnTo>
                <a:close/>
                <a:moveTo>
                  <a:pt x="2247214" y="5853532"/>
                </a:moveTo>
                <a:lnTo>
                  <a:pt x="2358238" y="5917616"/>
                </a:lnTo>
                <a:lnTo>
                  <a:pt x="2243785" y="5983682"/>
                </a:lnTo>
                <a:lnTo>
                  <a:pt x="2132762" y="5919597"/>
                </a:lnTo>
                <a:lnTo>
                  <a:pt x="2247214" y="5853532"/>
                </a:lnTo>
                <a:close/>
                <a:moveTo>
                  <a:pt x="2253920" y="5849646"/>
                </a:moveTo>
                <a:lnTo>
                  <a:pt x="2374849" y="5779847"/>
                </a:lnTo>
                <a:lnTo>
                  <a:pt x="2485873" y="5843931"/>
                </a:lnTo>
                <a:lnTo>
                  <a:pt x="2364943" y="5913730"/>
                </a:lnTo>
                <a:lnTo>
                  <a:pt x="2253920" y="5849646"/>
                </a:lnTo>
                <a:close/>
                <a:moveTo>
                  <a:pt x="2492502" y="5847741"/>
                </a:moveTo>
                <a:lnTo>
                  <a:pt x="2616861" y="5919521"/>
                </a:lnTo>
                <a:lnTo>
                  <a:pt x="2495931" y="5989320"/>
                </a:lnTo>
                <a:lnTo>
                  <a:pt x="2371573" y="5917540"/>
                </a:lnTo>
                <a:lnTo>
                  <a:pt x="2492502" y="5847741"/>
                </a:lnTo>
                <a:close/>
                <a:moveTo>
                  <a:pt x="2499208" y="5843931"/>
                </a:moveTo>
                <a:lnTo>
                  <a:pt x="2613660" y="5777865"/>
                </a:lnTo>
                <a:lnTo>
                  <a:pt x="2738019" y="5849646"/>
                </a:lnTo>
                <a:lnTo>
                  <a:pt x="2623566" y="5915711"/>
                </a:lnTo>
                <a:lnTo>
                  <a:pt x="2499208" y="5843931"/>
                </a:lnTo>
                <a:close/>
                <a:moveTo>
                  <a:pt x="2744724" y="5853532"/>
                </a:moveTo>
                <a:lnTo>
                  <a:pt x="2855747" y="5917616"/>
                </a:lnTo>
                <a:lnTo>
                  <a:pt x="2741295" y="5983682"/>
                </a:lnTo>
                <a:lnTo>
                  <a:pt x="2630272" y="5919597"/>
                </a:lnTo>
                <a:lnTo>
                  <a:pt x="2744724" y="5853532"/>
                </a:lnTo>
                <a:close/>
                <a:moveTo>
                  <a:pt x="2751354" y="5849646"/>
                </a:moveTo>
                <a:lnTo>
                  <a:pt x="2872283" y="5779847"/>
                </a:lnTo>
                <a:lnTo>
                  <a:pt x="2983306" y="5843931"/>
                </a:lnTo>
                <a:lnTo>
                  <a:pt x="2862377" y="5913730"/>
                </a:lnTo>
                <a:lnTo>
                  <a:pt x="2751354" y="5849646"/>
                </a:lnTo>
                <a:close/>
                <a:moveTo>
                  <a:pt x="2990012" y="5847741"/>
                </a:moveTo>
                <a:lnTo>
                  <a:pt x="3114370" y="5919521"/>
                </a:lnTo>
                <a:lnTo>
                  <a:pt x="2993441" y="5989320"/>
                </a:lnTo>
                <a:lnTo>
                  <a:pt x="2869082" y="5917540"/>
                </a:lnTo>
                <a:lnTo>
                  <a:pt x="2990012" y="5847741"/>
                </a:lnTo>
                <a:close/>
                <a:moveTo>
                  <a:pt x="2996717" y="5843931"/>
                </a:moveTo>
                <a:lnTo>
                  <a:pt x="3111170" y="5777865"/>
                </a:lnTo>
                <a:lnTo>
                  <a:pt x="3235528" y="5849646"/>
                </a:lnTo>
                <a:lnTo>
                  <a:pt x="3121076" y="5915711"/>
                </a:lnTo>
                <a:lnTo>
                  <a:pt x="2996717" y="5843931"/>
                </a:lnTo>
                <a:close/>
                <a:moveTo>
                  <a:pt x="3242158" y="5853532"/>
                </a:moveTo>
                <a:lnTo>
                  <a:pt x="3353181" y="5917616"/>
                </a:lnTo>
                <a:lnTo>
                  <a:pt x="3238729" y="5983682"/>
                </a:lnTo>
                <a:lnTo>
                  <a:pt x="3127705" y="5919597"/>
                </a:lnTo>
                <a:lnTo>
                  <a:pt x="3242158" y="5853532"/>
                </a:lnTo>
                <a:close/>
                <a:moveTo>
                  <a:pt x="3248863" y="5849646"/>
                </a:moveTo>
                <a:lnTo>
                  <a:pt x="3369793" y="5779847"/>
                </a:lnTo>
                <a:lnTo>
                  <a:pt x="3480816" y="5843931"/>
                </a:lnTo>
                <a:lnTo>
                  <a:pt x="3359887" y="5913730"/>
                </a:lnTo>
                <a:lnTo>
                  <a:pt x="3248863" y="5849646"/>
                </a:lnTo>
                <a:close/>
                <a:moveTo>
                  <a:pt x="3487446" y="5847741"/>
                </a:moveTo>
                <a:lnTo>
                  <a:pt x="3611804" y="5919521"/>
                </a:lnTo>
                <a:lnTo>
                  <a:pt x="3490874" y="5989320"/>
                </a:lnTo>
                <a:lnTo>
                  <a:pt x="3366516" y="5917540"/>
                </a:lnTo>
                <a:lnTo>
                  <a:pt x="3487446" y="5847741"/>
                </a:lnTo>
                <a:close/>
                <a:moveTo>
                  <a:pt x="3494151" y="5843931"/>
                </a:moveTo>
                <a:lnTo>
                  <a:pt x="3608604" y="5777865"/>
                </a:lnTo>
                <a:lnTo>
                  <a:pt x="3732962" y="5849646"/>
                </a:lnTo>
                <a:lnTo>
                  <a:pt x="3618509" y="5915711"/>
                </a:lnTo>
                <a:lnTo>
                  <a:pt x="3494151" y="5843931"/>
                </a:lnTo>
                <a:close/>
                <a:moveTo>
                  <a:pt x="3739667" y="5853532"/>
                </a:moveTo>
                <a:lnTo>
                  <a:pt x="3850691" y="5917616"/>
                </a:lnTo>
                <a:lnTo>
                  <a:pt x="3736239" y="5983682"/>
                </a:lnTo>
                <a:lnTo>
                  <a:pt x="3625215" y="5919597"/>
                </a:lnTo>
                <a:lnTo>
                  <a:pt x="3739667" y="5853532"/>
                </a:lnTo>
                <a:close/>
                <a:moveTo>
                  <a:pt x="3746297" y="5849646"/>
                </a:moveTo>
                <a:lnTo>
                  <a:pt x="3867226" y="5779847"/>
                </a:lnTo>
                <a:lnTo>
                  <a:pt x="3978250" y="5843931"/>
                </a:lnTo>
                <a:lnTo>
                  <a:pt x="3857320" y="5913730"/>
                </a:lnTo>
                <a:lnTo>
                  <a:pt x="3746297" y="5849646"/>
                </a:lnTo>
                <a:close/>
                <a:moveTo>
                  <a:pt x="3984955" y="5847741"/>
                </a:moveTo>
                <a:lnTo>
                  <a:pt x="4109314" y="5919521"/>
                </a:lnTo>
                <a:lnTo>
                  <a:pt x="3988384" y="5989320"/>
                </a:lnTo>
                <a:lnTo>
                  <a:pt x="3864026" y="5917540"/>
                </a:lnTo>
                <a:lnTo>
                  <a:pt x="3984955" y="5847741"/>
                </a:lnTo>
                <a:close/>
                <a:moveTo>
                  <a:pt x="3991661" y="5843931"/>
                </a:moveTo>
                <a:lnTo>
                  <a:pt x="4106113" y="5777865"/>
                </a:lnTo>
                <a:lnTo>
                  <a:pt x="4230472" y="5849646"/>
                </a:lnTo>
                <a:lnTo>
                  <a:pt x="4116019" y="5915711"/>
                </a:lnTo>
                <a:lnTo>
                  <a:pt x="3991661" y="5843931"/>
                </a:lnTo>
                <a:close/>
                <a:moveTo>
                  <a:pt x="4237177" y="5853532"/>
                </a:moveTo>
                <a:lnTo>
                  <a:pt x="4348201" y="5917616"/>
                </a:lnTo>
                <a:lnTo>
                  <a:pt x="4233748" y="5983682"/>
                </a:lnTo>
                <a:lnTo>
                  <a:pt x="4122725" y="5919597"/>
                </a:lnTo>
                <a:lnTo>
                  <a:pt x="4237177" y="5853532"/>
                </a:lnTo>
                <a:close/>
                <a:moveTo>
                  <a:pt x="4243807" y="5849646"/>
                </a:moveTo>
                <a:lnTo>
                  <a:pt x="4364736" y="5779847"/>
                </a:lnTo>
                <a:lnTo>
                  <a:pt x="4475760" y="5843931"/>
                </a:lnTo>
                <a:lnTo>
                  <a:pt x="4354830" y="5913730"/>
                </a:lnTo>
                <a:lnTo>
                  <a:pt x="4243807" y="5849646"/>
                </a:lnTo>
                <a:close/>
                <a:moveTo>
                  <a:pt x="4482465" y="5847741"/>
                </a:moveTo>
                <a:lnTo>
                  <a:pt x="4606824" y="5919521"/>
                </a:lnTo>
                <a:lnTo>
                  <a:pt x="4485894" y="5989320"/>
                </a:lnTo>
                <a:lnTo>
                  <a:pt x="4361536" y="5917540"/>
                </a:lnTo>
                <a:lnTo>
                  <a:pt x="4482465" y="5847741"/>
                </a:lnTo>
                <a:close/>
                <a:moveTo>
                  <a:pt x="4489095" y="5843931"/>
                </a:moveTo>
                <a:lnTo>
                  <a:pt x="4603547" y="5777865"/>
                </a:lnTo>
                <a:lnTo>
                  <a:pt x="4727906" y="5849646"/>
                </a:lnTo>
                <a:lnTo>
                  <a:pt x="4613453" y="5915711"/>
                </a:lnTo>
                <a:lnTo>
                  <a:pt x="4489095" y="5843931"/>
                </a:lnTo>
                <a:close/>
                <a:moveTo>
                  <a:pt x="4734611" y="5853532"/>
                </a:moveTo>
                <a:lnTo>
                  <a:pt x="4845634" y="5917616"/>
                </a:lnTo>
                <a:lnTo>
                  <a:pt x="4731182" y="5983682"/>
                </a:lnTo>
                <a:lnTo>
                  <a:pt x="4620159" y="5919597"/>
                </a:lnTo>
                <a:lnTo>
                  <a:pt x="4734611" y="5853532"/>
                </a:lnTo>
                <a:close/>
                <a:moveTo>
                  <a:pt x="4741316" y="5849646"/>
                </a:moveTo>
                <a:lnTo>
                  <a:pt x="4862246" y="5779847"/>
                </a:lnTo>
                <a:lnTo>
                  <a:pt x="4973269" y="5843931"/>
                </a:lnTo>
                <a:lnTo>
                  <a:pt x="4852340" y="5913730"/>
                </a:lnTo>
                <a:lnTo>
                  <a:pt x="4741316" y="5849646"/>
                </a:lnTo>
                <a:close/>
                <a:moveTo>
                  <a:pt x="4979899" y="5847741"/>
                </a:moveTo>
                <a:lnTo>
                  <a:pt x="5104257" y="5919521"/>
                </a:lnTo>
                <a:lnTo>
                  <a:pt x="4983328" y="5989320"/>
                </a:lnTo>
                <a:lnTo>
                  <a:pt x="4858969" y="5917540"/>
                </a:lnTo>
                <a:lnTo>
                  <a:pt x="4979899" y="5847741"/>
                </a:lnTo>
                <a:close/>
                <a:moveTo>
                  <a:pt x="4986604" y="5843931"/>
                </a:moveTo>
                <a:lnTo>
                  <a:pt x="5101057" y="5777865"/>
                </a:lnTo>
                <a:lnTo>
                  <a:pt x="5225415" y="5849646"/>
                </a:lnTo>
                <a:lnTo>
                  <a:pt x="5110963" y="5915711"/>
                </a:lnTo>
                <a:lnTo>
                  <a:pt x="4986604" y="5843931"/>
                </a:lnTo>
                <a:close/>
                <a:moveTo>
                  <a:pt x="5232121" y="5853532"/>
                </a:moveTo>
                <a:lnTo>
                  <a:pt x="5343144" y="5917616"/>
                </a:lnTo>
                <a:lnTo>
                  <a:pt x="5228692" y="5983682"/>
                </a:lnTo>
                <a:lnTo>
                  <a:pt x="5117668" y="5919597"/>
                </a:lnTo>
                <a:lnTo>
                  <a:pt x="5232121" y="5853532"/>
                </a:lnTo>
                <a:close/>
                <a:moveTo>
                  <a:pt x="5238750" y="5849646"/>
                </a:moveTo>
                <a:lnTo>
                  <a:pt x="5359680" y="5779847"/>
                </a:lnTo>
                <a:lnTo>
                  <a:pt x="5470703" y="5843931"/>
                </a:lnTo>
                <a:lnTo>
                  <a:pt x="5349774" y="5913730"/>
                </a:lnTo>
                <a:lnTo>
                  <a:pt x="5238750" y="5849646"/>
                </a:lnTo>
                <a:close/>
                <a:moveTo>
                  <a:pt x="5477409" y="5847741"/>
                </a:moveTo>
                <a:lnTo>
                  <a:pt x="5601767" y="5919521"/>
                </a:lnTo>
                <a:lnTo>
                  <a:pt x="5480838" y="5989320"/>
                </a:lnTo>
                <a:lnTo>
                  <a:pt x="5356479" y="5917540"/>
                </a:lnTo>
                <a:lnTo>
                  <a:pt x="5477409" y="5847741"/>
                </a:lnTo>
                <a:close/>
                <a:moveTo>
                  <a:pt x="5484038" y="5843931"/>
                </a:moveTo>
                <a:lnTo>
                  <a:pt x="5598491" y="5777865"/>
                </a:lnTo>
                <a:lnTo>
                  <a:pt x="5722849" y="5849646"/>
                </a:lnTo>
                <a:lnTo>
                  <a:pt x="5608397" y="5915711"/>
                </a:lnTo>
                <a:lnTo>
                  <a:pt x="5484038" y="5843931"/>
                </a:lnTo>
                <a:close/>
                <a:moveTo>
                  <a:pt x="5729554" y="5853532"/>
                </a:moveTo>
                <a:lnTo>
                  <a:pt x="5840578" y="5917616"/>
                </a:lnTo>
                <a:lnTo>
                  <a:pt x="5726126" y="5983682"/>
                </a:lnTo>
                <a:lnTo>
                  <a:pt x="5615102" y="5919597"/>
                </a:lnTo>
                <a:lnTo>
                  <a:pt x="5729554" y="5853532"/>
                </a:lnTo>
                <a:close/>
                <a:moveTo>
                  <a:pt x="5736260" y="5849646"/>
                </a:moveTo>
                <a:lnTo>
                  <a:pt x="5857189" y="5779770"/>
                </a:lnTo>
                <a:lnTo>
                  <a:pt x="5968213" y="5843854"/>
                </a:lnTo>
                <a:lnTo>
                  <a:pt x="5847283" y="5913730"/>
                </a:lnTo>
                <a:lnTo>
                  <a:pt x="5736260" y="5849646"/>
                </a:lnTo>
                <a:close/>
                <a:moveTo>
                  <a:pt x="5974918" y="5847741"/>
                </a:moveTo>
                <a:lnTo>
                  <a:pt x="6099277" y="5919521"/>
                </a:lnTo>
                <a:lnTo>
                  <a:pt x="5978347" y="5989397"/>
                </a:lnTo>
                <a:lnTo>
                  <a:pt x="5853989" y="5917616"/>
                </a:lnTo>
                <a:lnTo>
                  <a:pt x="5974918" y="5847741"/>
                </a:lnTo>
                <a:close/>
                <a:moveTo>
                  <a:pt x="5863895" y="5775960"/>
                </a:moveTo>
                <a:lnTo>
                  <a:pt x="5978347" y="5709895"/>
                </a:lnTo>
                <a:lnTo>
                  <a:pt x="6089371" y="5773979"/>
                </a:lnTo>
                <a:lnTo>
                  <a:pt x="5974918" y="5840044"/>
                </a:lnTo>
                <a:lnTo>
                  <a:pt x="5863895" y="5775960"/>
                </a:lnTo>
                <a:close/>
                <a:moveTo>
                  <a:pt x="5853913" y="5630342"/>
                </a:moveTo>
                <a:lnTo>
                  <a:pt x="5974842" y="5560543"/>
                </a:lnTo>
                <a:lnTo>
                  <a:pt x="6099201" y="5632323"/>
                </a:lnTo>
                <a:lnTo>
                  <a:pt x="5978271" y="5702122"/>
                </a:lnTo>
                <a:lnTo>
                  <a:pt x="5853913" y="5630342"/>
                </a:lnTo>
                <a:close/>
                <a:moveTo>
                  <a:pt x="5863895" y="5488762"/>
                </a:moveTo>
                <a:lnTo>
                  <a:pt x="5978347" y="5422697"/>
                </a:lnTo>
                <a:lnTo>
                  <a:pt x="6089371" y="5486781"/>
                </a:lnTo>
                <a:lnTo>
                  <a:pt x="5974918" y="5552846"/>
                </a:lnTo>
                <a:lnTo>
                  <a:pt x="5863895" y="5488762"/>
                </a:lnTo>
                <a:close/>
                <a:moveTo>
                  <a:pt x="5853989" y="5343144"/>
                </a:moveTo>
                <a:lnTo>
                  <a:pt x="5974918" y="5273345"/>
                </a:lnTo>
                <a:lnTo>
                  <a:pt x="6099277" y="5345126"/>
                </a:lnTo>
                <a:lnTo>
                  <a:pt x="5978347" y="5414925"/>
                </a:lnTo>
                <a:lnTo>
                  <a:pt x="5853989" y="5343144"/>
                </a:lnTo>
                <a:close/>
                <a:moveTo>
                  <a:pt x="5863895" y="5201488"/>
                </a:moveTo>
                <a:lnTo>
                  <a:pt x="5978347" y="5135423"/>
                </a:lnTo>
                <a:lnTo>
                  <a:pt x="6089371" y="5199507"/>
                </a:lnTo>
                <a:lnTo>
                  <a:pt x="5974918" y="5265573"/>
                </a:lnTo>
                <a:lnTo>
                  <a:pt x="5863895" y="5201488"/>
                </a:lnTo>
                <a:close/>
                <a:moveTo>
                  <a:pt x="5853913" y="5055947"/>
                </a:moveTo>
                <a:lnTo>
                  <a:pt x="5974842" y="4986147"/>
                </a:lnTo>
                <a:lnTo>
                  <a:pt x="6099201" y="5057928"/>
                </a:lnTo>
                <a:lnTo>
                  <a:pt x="5978271" y="5127727"/>
                </a:lnTo>
                <a:lnTo>
                  <a:pt x="5853913" y="5055947"/>
                </a:lnTo>
                <a:close/>
                <a:moveTo>
                  <a:pt x="5863895" y="4914291"/>
                </a:moveTo>
                <a:lnTo>
                  <a:pt x="5978347" y="4848225"/>
                </a:lnTo>
                <a:lnTo>
                  <a:pt x="6089371" y="4912309"/>
                </a:lnTo>
                <a:lnTo>
                  <a:pt x="5974918" y="4978375"/>
                </a:lnTo>
                <a:lnTo>
                  <a:pt x="5863895" y="4914291"/>
                </a:lnTo>
                <a:close/>
                <a:moveTo>
                  <a:pt x="5853913" y="4768672"/>
                </a:moveTo>
                <a:lnTo>
                  <a:pt x="5974842" y="4698873"/>
                </a:lnTo>
                <a:lnTo>
                  <a:pt x="6099201" y="4770654"/>
                </a:lnTo>
                <a:lnTo>
                  <a:pt x="5978271" y="4840453"/>
                </a:lnTo>
                <a:lnTo>
                  <a:pt x="5853913" y="4768672"/>
                </a:lnTo>
                <a:close/>
                <a:moveTo>
                  <a:pt x="5863895" y="4627093"/>
                </a:moveTo>
                <a:lnTo>
                  <a:pt x="5978347" y="4561027"/>
                </a:lnTo>
                <a:lnTo>
                  <a:pt x="6089371" y="4625111"/>
                </a:lnTo>
                <a:lnTo>
                  <a:pt x="5974918" y="4691177"/>
                </a:lnTo>
                <a:lnTo>
                  <a:pt x="5863895" y="4627093"/>
                </a:lnTo>
                <a:close/>
                <a:moveTo>
                  <a:pt x="5853913" y="4481475"/>
                </a:moveTo>
                <a:lnTo>
                  <a:pt x="5974842" y="4411676"/>
                </a:lnTo>
                <a:lnTo>
                  <a:pt x="6099201" y="4483456"/>
                </a:lnTo>
                <a:lnTo>
                  <a:pt x="5978271" y="4553255"/>
                </a:lnTo>
                <a:lnTo>
                  <a:pt x="5853913" y="4481475"/>
                </a:lnTo>
                <a:close/>
                <a:moveTo>
                  <a:pt x="5863895" y="4339819"/>
                </a:moveTo>
                <a:lnTo>
                  <a:pt x="5978347" y="4273753"/>
                </a:lnTo>
                <a:lnTo>
                  <a:pt x="6089371" y="4337838"/>
                </a:lnTo>
                <a:lnTo>
                  <a:pt x="5974918" y="4403903"/>
                </a:lnTo>
                <a:lnTo>
                  <a:pt x="5863895" y="4339819"/>
                </a:lnTo>
                <a:close/>
                <a:moveTo>
                  <a:pt x="5853989" y="4194277"/>
                </a:moveTo>
                <a:lnTo>
                  <a:pt x="5974918" y="4124478"/>
                </a:lnTo>
                <a:lnTo>
                  <a:pt x="6099277" y="4196258"/>
                </a:lnTo>
                <a:lnTo>
                  <a:pt x="5978347" y="4266057"/>
                </a:lnTo>
                <a:lnTo>
                  <a:pt x="5853989" y="4194277"/>
                </a:lnTo>
                <a:close/>
                <a:moveTo>
                  <a:pt x="5863895" y="4052621"/>
                </a:moveTo>
                <a:lnTo>
                  <a:pt x="5978347" y="3986555"/>
                </a:lnTo>
                <a:lnTo>
                  <a:pt x="6089371" y="4050640"/>
                </a:lnTo>
                <a:lnTo>
                  <a:pt x="5974918" y="4116705"/>
                </a:lnTo>
                <a:lnTo>
                  <a:pt x="5863895" y="4052621"/>
                </a:lnTo>
                <a:close/>
                <a:moveTo>
                  <a:pt x="5853913" y="3907003"/>
                </a:moveTo>
                <a:lnTo>
                  <a:pt x="5974842" y="3837204"/>
                </a:lnTo>
                <a:lnTo>
                  <a:pt x="6099201" y="3908984"/>
                </a:lnTo>
                <a:lnTo>
                  <a:pt x="5978271" y="3978783"/>
                </a:lnTo>
                <a:lnTo>
                  <a:pt x="5853913" y="3907003"/>
                </a:lnTo>
                <a:close/>
                <a:moveTo>
                  <a:pt x="5863895" y="3765423"/>
                </a:moveTo>
                <a:lnTo>
                  <a:pt x="5978347" y="3699358"/>
                </a:lnTo>
                <a:lnTo>
                  <a:pt x="6089371" y="3763442"/>
                </a:lnTo>
                <a:lnTo>
                  <a:pt x="5974918" y="3829507"/>
                </a:lnTo>
                <a:lnTo>
                  <a:pt x="5863895" y="3765423"/>
                </a:lnTo>
                <a:close/>
                <a:moveTo>
                  <a:pt x="5853989" y="3619805"/>
                </a:moveTo>
                <a:lnTo>
                  <a:pt x="5974918" y="3550006"/>
                </a:lnTo>
                <a:lnTo>
                  <a:pt x="6099277" y="3621786"/>
                </a:lnTo>
                <a:lnTo>
                  <a:pt x="5978347" y="3691585"/>
                </a:lnTo>
                <a:lnTo>
                  <a:pt x="5853989" y="3619805"/>
                </a:lnTo>
                <a:close/>
                <a:moveTo>
                  <a:pt x="5863895" y="3478149"/>
                </a:moveTo>
                <a:lnTo>
                  <a:pt x="5978347" y="3412084"/>
                </a:lnTo>
                <a:lnTo>
                  <a:pt x="6089371" y="3476168"/>
                </a:lnTo>
                <a:lnTo>
                  <a:pt x="5974918" y="3542233"/>
                </a:lnTo>
                <a:lnTo>
                  <a:pt x="5863895" y="3478149"/>
                </a:lnTo>
                <a:close/>
                <a:moveTo>
                  <a:pt x="5853913" y="3332607"/>
                </a:moveTo>
                <a:lnTo>
                  <a:pt x="5974842" y="3262808"/>
                </a:lnTo>
                <a:lnTo>
                  <a:pt x="6099201" y="3334588"/>
                </a:lnTo>
                <a:lnTo>
                  <a:pt x="5978271" y="3404387"/>
                </a:lnTo>
                <a:lnTo>
                  <a:pt x="5853913" y="3332607"/>
                </a:lnTo>
                <a:close/>
                <a:moveTo>
                  <a:pt x="5863895" y="3190951"/>
                </a:moveTo>
                <a:lnTo>
                  <a:pt x="5978347" y="3124886"/>
                </a:lnTo>
                <a:lnTo>
                  <a:pt x="6089371" y="3188970"/>
                </a:lnTo>
                <a:lnTo>
                  <a:pt x="5974918" y="3255036"/>
                </a:lnTo>
                <a:lnTo>
                  <a:pt x="5863895" y="3190951"/>
                </a:lnTo>
                <a:close/>
                <a:moveTo>
                  <a:pt x="5853913" y="3045333"/>
                </a:moveTo>
                <a:lnTo>
                  <a:pt x="5974842" y="2975534"/>
                </a:lnTo>
                <a:lnTo>
                  <a:pt x="6099201" y="3047314"/>
                </a:lnTo>
                <a:lnTo>
                  <a:pt x="5978271" y="3117114"/>
                </a:lnTo>
                <a:lnTo>
                  <a:pt x="5853913" y="3045333"/>
                </a:lnTo>
                <a:close/>
                <a:moveTo>
                  <a:pt x="5863895" y="2903754"/>
                </a:moveTo>
                <a:lnTo>
                  <a:pt x="5978347" y="2837688"/>
                </a:lnTo>
                <a:lnTo>
                  <a:pt x="6089371" y="2901772"/>
                </a:lnTo>
                <a:lnTo>
                  <a:pt x="5974918" y="2967838"/>
                </a:lnTo>
                <a:lnTo>
                  <a:pt x="5863895" y="2903754"/>
                </a:lnTo>
                <a:close/>
                <a:moveTo>
                  <a:pt x="5853913" y="2758135"/>
                </a:moveTo>
                <a:lnTo>
                  <a:pt x="5974842" y="2688336"/>
                </a:lnTo>
                <a:lnTo>
                  <a:pt x="6099201" y="2760117"/>
                </a:lnTo>
                <a:lnTo>
                  <a:pt x="5978271" y="2829916"/>
                </a:lnTo>
                <a:lnTo>
                  <a:pt x="5853913" y="2758135"/>
                </a:lnTo>
                <a:close/>
                <a:moveTo>
                  <a:pt x="5863895" y="2616479"/>
                </a:moveTo>
                <a:lnTo>
                  <a:pt x="5978347" y="2550414"/>
                </a:lnTo>
                <a:lnTo>
                  <a:pt x="6089371" y="2614498"/>
                </a:lnTo>
                <a:lnTo>
                  <a:pt x="5974918" y="2680564"/>
                </a:lnTo>
                <a:lnTo>
                  <a:pt x="5863895" y="2616479"/>
                </a:lnTo>
                <a:close/>
                <a:moveTo>
                  <a:pt x="5853913" y="2470937"/>
                </a:moveTo>
                <a:lnTo>
                  <a:pt x="5974842" y="2401138"/>
                </a:lnTo>
                <a:lnTo>
                  <a:pt x="6099201" y="2472919"/>
                </a:lnTo>
                <a:lnTo>
                  <a:pt x="5978271" y="2542718"/>
                </a:lnTo>
                <a:lnTo>
                  <a:pt x="5853913" y="2470937"/>
                </a:lnTo>
                <a:close/>
                <a:moveTo>
                  <a:pt x="5863895" y="2329282"/>
                </a:moveTo>
                <a:lnTo>
                  <a:pt x="5978347" y="2263216"/>
                </a:lnTo>
                <a:lnTo>
                  <a:pt x="6089371" y="2327301"/>
                </a:lnTo>
                <a:lnTo>
                  <a:pt x="5974918" y="2393366"/>
                </a:lnTo>
                <a:lnTo>
                  <a:pt x="5863895" y="2329282"/>
                </a:lnTo>
                <a:close/>
                <a:moveTo>
                  <a:pt x="5853913" y="2183664"/>
                </a:moveTo>
                <a:lnTo>
                  <a:pt x="5974842" y="2113864"/>
                </a:lnTo>
                <a:lnTo>
                  <a:pt x="6099201" y="2185645"/>
                </a:lnTo>
                <a:lnTo>
                  <a:pt x="5978271" y="2255444"/>
                </a:lnTo>
                <a:lnTo>
                  <a:pt x="5853913" y="2183664"/>
                </a:lnTo>
                <a:close/>
                <a:moveTo>
                  <a:pt x="5863895" y="2042084"/>
                </a:moveTo>
                <a:lnTo>
                  <a:pt x="5978347" y="1976019"/>
                </a:lnTo>
                <a:lnTo>
                  <a:pt x="6089371" y="2040103"/>
                </a:lnTo>
                <a:lnTo>
                  <a:pt x="5974918" y="2106168"/>
                </a:lnTo>
                <a:lnTo>
                  <a:pt x="5863895" y="2042084"/>
                </a:lnTo>
                <a:close/>
                <a:moveTo>
                  <a:pt x="5853913" y="1896466"/>
                </a:moveTo>
                <a:lnTo>
                  <a:pt x="5974842" y="1826666"/>
                </a:lnTo>
                <a:lnTo>
                  <a:pt x="6099201" y="1898447"/>
                </a:lnTo>
                <a:lnTo>
                  <a:pt x="5978271" y="1968246"/>
                </a:lnTo>
                <a:lnTo>
                  <a:pt x="5853913" y="1896466"/>
                </a:lnTo>
                <a:close/>
                <a:moveTo>
                  <a:pt x="5863895" y="1754810"/>
                </a:moveTo>
                <a:lnTo>
                  <a:pt x="5978347" y="1688744"/>
                </a:lnTo>
                <a:lnTo>
                  <a:pt x="6089371" y="1752829"/>
                </a:lnTo>
                <a:lnTo>
                  <a:pt x="5974918" y="1818894"/>
                </a:lnTo>
                <a:lnTo>
                  <a:pt x="5863895" y="1754810"/>
                </a:lnTo>
                <a:close/>
                <a:moveTo>
                  <a:pt x="5853913" y="1609268"/>
                </a:moveTo>
                <a:lnTo>
                  <a:pt x="5974842" y="1539469"/>
                </a:lnTo>
                <a:lnTo>
                  <a:pt x="6099201" y="1611249"/>
                </a:lnTo>
                <a:lnTo>
                  <a:pt x="5978271" y="1681048"/>
                </a:lnTo>
                <a:lnTo>
                  <a:pt x="5853913" y="1609268"/>
                </a:lnTo>
                <a:close/>
                <a:moveTo>
                  <a:pt x="5863895" y="1467612"/>
                </a:moveTo>
                <a:lnTo>
                  <a:pt x="5978347" y="1401547"/>
                </a:lnTo>
                <a:lnTo>
                  <a:pt x="6089371" y="1465631"/>
                </a:lnTo>
                <a:lnTo>
                  <a:pt x="5974918" y="1531696"/>
                </a:lnTo>
                <a:lnTo>
                  <a:pt x="5863895" y="1467612"/>
                </a:lnTo>
                <a:close/>
                <a:moveTo>
                  <a:pt x="5853913" y="1321994"/>
                </a:moveTo>
                <a:lnTo>
                  <a:pt x="5974842" y="1252195"/>
                </a:lnTo>
                <a:lnTo>
                  <a:pt x="6099201" y="1323975"/>
                </a:lnTo>
                <a:lnTo>
                  <a:pt x="5978271" y="1393774"/>
                </a:lnTo>
                <a:lnTo>
                  <a:pt x="5853913" y="1321994"/>
                </a:lnTo>
                <a:close/>
                <a:moveTo>
                  <a:pt x="5863895" y="1180414"/>
                </a:moveTo>
                <a:lnTo>
                  <a:pt x="5978347" y="1114349"/>
                </a:lnTo>
                <a:lnTo>
                  <a:pt x="6089371" y="1178433"/>
                </a:lnTo>
                <a:lnTo>
                  <a:pt x="5974918" y="1244499"/>
                </a:lnTo>
                <a:lnTo>
                  <a:pt x="5863895" y="1180414"/>
                </a:lnTo>
                <a:close/>
                <a:moveTo>
                  <a:pt x="5853913" y="1034796"/>
                </a:moveTo>
                <a:lnTo>
                  <a:pt x="5974842" y="964997"/>
                </a:lnTo>
                <a:lnTo>
                  <a:pt x="6099201" y="1036777"/>
                </a:lnTo>
                <a:lnTo>
                  <a:pt x="5978271" y="1106576"/>
                </a:lnTo>
                <a:lnTo>
                  <a:pt x="5853913" y="1034796"/>
                </a:lnTo>
                <a:close/>
                <a:moveTo>
                  <a:pt x="5863895" y="893140"/>
                </a:moveTo>
                <a:lnTo>
                  <a:pt x="5978347" y="827075"/>
                </a:lnTo>
                <a:lnTo>
                  <a:pt x="6089371" y="891159"/>
                </a:lnTo>
                <a:lnTo>
                  <a:pt x="5974918" y="957224"/>
                </a:lnTo>
                <a:lnTo>
                  <a:pt x="5863895" y="893140"/>
                </a:lnTo>
                <a:close/>
                <a:moveTo>
                  <a:pt x="5857189" y="889330"/>
                </a:moveTo>
                <a:lnTo>
                  <a:pt x="5732831" y="817550"/>
                </a:lnTo>
                <a:lnTo>
                  <a:pt x="5847283" y="751484"/>
                </a:lnTo>
                <a:lnTo>
                  <a:pt x="5971642" y="823265"/>
                </a:lnTo>
                <a:lnTo>
                  <a:pt x="5857189" y="889330"/>
                </a:lnTo>
                <a:close/>
                <a:moveTo>
                  <a:pt x="5850560" y="893140"/>
                </a:moveTo>
                <a:lnTo>
                  <a:pt x="5729631" y="962939"/>
                </a:lnTo>
                <a:lnTo>
                  <a:pt x="5605272" y="891159"/>
                </a:lnTo>
                <a:lnTo>
                  <a:pt x="5726201" y="821360"/>
                </a:lnTo>
                <a:lnTo>
                  <a:pt x="5850560" y="893140"/>
                </a:lnTo>
                <a:close/>
                <a:moveTo>
                  <a:pt x="5598491" y="887349"/>
                </a:moveTo>
                <a:lnTo>
                  <a:pt x="5487467" y="823265"/>
                </a:lnTo>
                <a:lnTo>
                  <a:pt x="5608397" y="753466"/>
                </a:lnTo>
                <a:lnTo>
                  <a:pt x="5719420" y="817550"/>
                </a:lnTo>
                <a:lnTo>
                  <a:pt x="5598491" y="887349"/>
                </a:lnTo>
                <a:close/>
                <a:moveTo>
                  <a:pt x="5591861" y="891159"/>
                </a:moveTo>
                <a:lnTo>
                  <a:pt x="5477409" y="957224"/>
                </a:lnTo>
                <a:lnTo>
                  <a:pt x="5366385" y="893140"/>
                </a:lnTo>
                <a:lnTo>
                  <a:pt x="5480838" y="827075"/>
                </a:lnTo>
                <a:lnTo>
                  <a:pt x="5591861" y="891159"/>
                </a:lnTo>
                <a:close/>
                <a:moveTo>
                  <a:pt x="5359756" y="889330"/>
                </a:moveTo>
                <a:lnTo>
                  <a:pt x="5235397" y="817550"/>
                </a:lnTo>
                <a:lnTo>
                  <a:pt x="5349850" y="751484"/>
                </a:lnTo>
                <a:lnTo>
                  <a:pt x="5474208" y="823265"/>
                </a:lnTo>
                <a:lnTo>
                  <a:pt x="5359756" y="889330"/>
                </a:lnTo>
                <a:close/>
                <a:moveTo>
                  <a:pt x="5353050" y="893140"/>
                </a:moveTo>
                <a:lnTo>
                  <a:pt x="5232121" y="962939"/>
                </a:lnTo>
                <a:lnTo>
                  <a:pt x="5107762" y="891159"/>
                </a:lnTo>
                <a:lnTo>
                  <a:pt x="5228692" y="821360"/>
                </a:lnTo>
                <a:lnTo>
                  <a:pt x="5353050" y="893140"/>
                </a:lnTo>
                <a:close/>
                <a:moveTo>
                  <a:pt x="5101057" y="887349"/>
                </a:moveTo>
                <a:lnTo>
                  <a:pt x="4990033" y="823265"/>
                </a:lnTo>
                <a:lnTo>
                  <a:pt x="5110963" y="753466"/>
                </a:lnTo>
                <a:lnTo>
                  <a:pt x="5221986" y="817550"/>
                </a:lnTo>
                <a:lnTo>
                  <a:pt x="5101057" y="887349"/>
                </a:lnTo>
                <a:close/>
                <a:moveTo>
                  <a:pt x="5094351" y="891159"/>
                </a:moveTo>
                <a:lnTo>
                  <a:pt x="4979899" y="957224"/>
                </a:lnTo>
                <a:lnTo>
                  <a:pt x="4868876" y="893140"/>
                </a:lnTo>
                <a:lnTo>
                  <a:pt x="4983328" y="827075"/>
                </a:lnTo>
                <a:lnTo>
                  <a:pt x="5094351" y="891159"/>
                </a:lnTo>
                <a:close/>
                <a:moveTo>
                  <a:pt x="4862246" y="889330"/>
                </a:moveTo>
                <a:lnTo>
                  <a:pt x="4737888" y="817550"/>
                </a:lnTo>
                <a:lnTo>
                  <a:pt x="4852340" y="751484"/>
                </a:lnTo>
                <a:lnTo>
                  <a:pt x="4976698" y="823265"/>
                </a:lnTo>
                <a:lnTo>
                  <a:pt x="4862246" y="889330"/>
                </a:lnTo>
                <a:close/>
                <a:moveTo>
                  <a:pt x="4855541" y="893140"/>
                </a:moveTo>
                <a:lnTo>
                  <a:pt x="4734611" y="962939"/>
                </a:lnTo>
                <a:lnTo>
                  <a:pt x="4610253" y="891159"/>
                </a:lnTo>
                <a:lnTo>
                  <a:pt x="4731182" y="821360"/>
                </a:lnTo>
                <a:lnTo>
                  <a:pt x="4855541" y="893140"/>
                </a:lnTo>
                <a:close/>
                <a:moveTo>
                  <a:pt x="4603547" y="887349"/>
                </a:moveTo>
                <a:lnTo>
                  <a:pt x="4492524" y="823265"/>
                </a:lnTo>
                <a:lnTo>
                  <a:pt x="4613453" y="753466"/>
                </a:lnTo>
                <a:lnTo>
                  <a:pt x="4724477" y="817550"/>
                </a:lnTo>
                <a:lnTo>
                  <a:pt x="4603547" y="887349"/>
                </a:lnTo>
                <a:close/>
                <a:moveTo>
                  <a:pt x="4596842" y="891159"/>
                </a:moveTo>
                <a:lnTo>
                  <a:pt x="4482389" y="957224"/>
                </a:lnTo>
                <a:lnTo>
                  <a:pt x="4371366" y="893140"/>
                </a:lnTo>
                <a:lnTo>
                  <a:pt x="4485818" y="827075"/>
                </a:lnTo>
                <a:lnTo>
                  <a:pt x="4596842" y="891159"/>
                </a:lnTo>
                <a:close/>
                <a:moveTo>
                  <a:pt x="4364736" y="889330"/>
                </a:moveTo>
                <a:lnTo>
                  <a:pt x="4240378" y="817550"/>
                </a:lnTo>
                <a:lnTo>
                  <a:pt x="4354830" y="751484"/>
                </a:lnTo>
                <a:lnTo>
                  <a:pt x="4479189" y="823265"/>
                </a:lnTo>
                <a:lnTo>
                  <a:pt x="4364736" y="889330"/>
                </a:lnTo>
                <a:close/>
                <a:moveTo>
                  <a:pt x="4358107" y="893140"/>
                </a:moveTo>
                <a:lnTo>
                  <a:pt x="4237177" y="962939"/>
                </a:lnTo>
                <a:lnTo>
                  <a:pt x="4112819" y="891159"/>
                </a:lnTo>
                <a:lnTo>
                  <a:pt x="4233748" y="821360"/>
                </a:lnTo>
                <a:lnTo>
                  <a:pt x="4358107" y="893140"/>
                </a:lnTo>
                <a:close/>
                <a:moveTo>
                  <a:pt x="4106037" y="887349"/>
                </a:moveTo>
                <a:lnTo>
                  <a:pt x="3995014" y="823265"/>
                </a:lnTo>
                <a:lnTo>
                  <a:pt x="4115943" y="753466"/>
                </a:lnTo>
                <a:lnTo>
                  <a:pt x="4226966" y="817550"/>
                </a:lnTo>
                <a:lnTo>
                  <a:pt x="4106037" y="887349"/>
                </a:lnTo>
                <a:close/>
                <a:moveTo>
                  <a:pt x="4099408" y="891159"/>
                </a:moveTo>
                <a:lnTo>
                  <a:pt x="3984955" y="957224"/>
                </a:lnTo>
                <a:lnTo>
                  <a:pt x="3873932" y="893140"/>
                </a:lnTo>
                <a:lnTo>
                  <a:pt x="3988384" y="827075"/>
                </a:lnTo>
                <a:lnTo>
                  <a:pt x="4099408" y="891159"/>
                </a:lnTo>
                <a:close/>
                <a:moveTo>
                  <a:pt x="3867302" y="889330"/>
                </a:moveTo>
                <a:lnTo>
                  <a:pt x="3742944" y="817550"/>
                </a:lnTo>
                <a:lnTo>
                  <a:pt x="3857397" y="751484"/>
                </a:lnTo>
                <a:lnTo>
                  <a:pt x="3981755" y="823265"/>
                </a:lnTo>
                <a:lnTo>
                  <a:pt x="3867302" y="889330"/>
                </a:lnTo>
                <a:close/>
                <a:moveTo>
                  <a:pt x="3860597" y="893140"/>
                </a:moveTo>
                <a:lnTo>
                  <a:pt x="3739667" y="962939"/>
                </a:lnTo>
                <a:lnTo>
                  <a:pt x="3615309" y="891159"/>
                </a:lnTo>
                <a:lnTo>
                  <a:pt x="3736239" y="821360"/>
                </a:lnTo>
                <a:lnTo>
                  <a:pt x="3860597" y="893140"/>
                </a:lnTo>
                <a:close/>
                <a:moveTo>
                  <a:pt x="3608604" y="887349"/>
                </a:moveTo>
                <a:lnTo>
                  <a:pt x="3497580" y="823265"/>
                </a:lnTo>
                <a:lnTo>
                  <a:pt x="3618509" y="753466"/>
                </a:lnTo>
                <a:lnTo>
                  <a:pt x="3729533" y="817550"/>
                </a:lnTo>
                <a:lnTo>
                  <a:pt x="3608604" y="887349"/>
                </a:lnTo>
                <a:close/>
                <a:moveTo>
                  <a:pt x="3601898" y="891159"/>
                </a:moveTo>
                <a:lnTo>
                  <a:pt x="3487446" y="957224"/>
                </a:lnTo>
                <a:lnTo>
                  <a:pt x="3376422" y="893140"/>
                </a:lnTo>
                <a:lnTo>
                  <a:pt x="3490874" y="827075"/>
                </a:lnTo>
                <a:lnTo>
                  <a:pt x="3601898" y="891159"/>
                </a:lnTo>
                <a:close/>
                <a:moveTo>
                  <a:pt x="3369793" y="889330"/>
                </a:moveTo>
                <a:lnTo>
                  <a:pt x="3245434" y="817550"/>
                </a:lnTo>
                <a:lnTo>
                  <a:pt x="3359887" y="751484"/>
                </a:lnTo>
                <a:lnTo>
                  <a:pt x="3484245" y="823265"/>
                </a:lnTo>
                <a:lnTo>
                  <a:pt x="3369793" y="889330"/>
                </a:lnTo>
                <a:close/>
                <a:moveTo>
                  <a:pt x="3363163" y="893140"/>
                </a:moveTo>
                <a:lnTo>
                  <a:pt x="3242234" y="962939"/>
                </a:lnTo>
                <a:lnTo>
                  <a:pt x="3117876" y="891159"/>
                </a:lnTo>
                <a:lnTo>
                  <a:pt x="3238805" y="821360"/>
                </a:lnTo>
                <a:lnTo>
                  <a:pt x="3363163" y="893140"/>
                </a:lnTo>
                <a:close/>
                <a:moveTo>
                  <a:pt x="3111094" y="887349"/>
                </a:moveTo>
                <a:lnTo>
                  <a:pt x="3000070" y="823265"/>
                </a:lnTo>
                <a:lnTo>
                  <a:pt x="3121000" y="753466"/>
                </a:lnTo>
                <a:lnTo>
                  <a:pt x="3232023" y="817550"/>
                </a:lnTo>
                <a:lnTo>
                  <a:pt x="3111094" y="887349"/>
                </a:lnTo>
                <a:close/>
                <a:moveTo>
                  <a:pt x="3104464" y="891159"/>
                </a:moveTo>
                <a:lnTo>
                  <a:pt x="2990012" y="957224"/>
                </a:lnTo>
                <a:lnTo>
                  <a:pt x="2878989" y="893140"/>
                </a:lnTo>
                <a:lnTo>
                  <a:pt x="2993441" y="827075"/>
                </a:lnTo>
                <a:lnTo>
                  <a:pt x="3104464" y="891159"/>
                </a:lnTo>
                <a:close/>
                <a:moveTo>
                  <a:pt x="2872359" y="889330"/>
                </a:moveTo>
                <a:lnTo>
                  <a:pt x="2748001" y="817550"/>
                </a:lnTo>
                <a:lnTo>
                  <a:pt x="2862453" y="751484"/>
                </a:lnTo>
                <a:lnTo>
                  <a:pt x="2986812" y="823265"/>
                </a:lnTo>
                <a:lnTo>
                  <a:pt x="2872359" y="889330"/>
                </a:lnTo>
                <a:close/>
                <a:moveTo>
                  <a:pt x="2865654" y="893140"/>
                </a:moveTo>
                <a:lnTo>
                  <a:pt x="2744724" y="962939"/>
                </a:lnTo>
                <a:lnTo>
                  <a:pt x="2620366" y="891159"/>
                </a:lnTo>
                <a:lnTo>
                  <a:pt x="2741295" y="821360"/>
                </a:lnTo>
                <a:lnTo>
                  <a:pt x="2865654" y="893140"/>
                </a:lnTo>
                <a:close/>
                <a:moveTo>
                  <a:pt x="2613660" y="887349"/>
                </a:moveTo>
                <a:lnTo>
                  <a:pt x="2502637" y="823265"/>
                </a:lnTo>
                <a:lnTo>
                  <a:pt x="2623566" y="753466"/>
                </a:lnTo>
                <a:lnTo>
                  <a:pt x="2734589" y="817550"/>
                </a:lnTo>
                <a:lnTo>
                  <a:pt x="2613660" y="887349"/>
                </a:lnTo>
                <a:close/>
                <a:moveTo>
                  <a:pt x="2606954" y="891159"/>
                </a:moveTo>
                <a:lnTo>
                  <a:pt x="2492502" y="957224"/>
                </a:lnTo>
                <a:lnTo>
                  <a:pt x="2381479" y="893140"/>
                </a:lnTo>
                <a:lnTo>
                  <a:pt x="2495931" y="827075"/>
                </a:lnTo>
                <a:lnTo>
                  <a:pt x="2606954" y="891159"/>
                </a:lnTo>
                <a:close/>
                <a:moveTo>
                  <a:pt x="2374849" y="889330"/>
                </a:moveTo>
                <a:lnTo>
                  <a:pt x="2250491" y="817550"/>
                </a:lnTo>
                <a:lnTo>
                  <a:pt x="2364943" y="751484"/>
                </a:lnTo>
                <a:lnTo>
                  <a:pt x="2489302" y="823265"/>
                </a:lnTo>
                <a:lnTo>
                  <a:pt x="2374849" y="889330"/>
                </a:lnTo>
                <a:close/>
                <a:moveTo>
                  <a:pt x="2368144" y="893140"/>
                </a:moveTo>
                <a:lnTo>
                  <a:pt x="2247214" y="962939"/>
                </a:lnTo>
                <a:lnTo>
                  <a:pt x="2122856" y="891159"/>
                </a:lnTo>
                <a:lnTo>
                  <a:pt x="2243785" y="821360"/>
                </a:lnTo>
                <a:lnTo>
                  <a:pt x="2368144" y="893140"/>
                </a:lnTo>
                <a:close/>
                <a:moveTo>
                  <a:pt x="2116150" y="887349"/>
                </a:moveTo>
                <a:lnTo>
                  <a:pt x="2005127" y="823265"/>
                </a:lnTo>
                <a:lnTo>
                  <a:pt x="2126056" y="753466"/>
                </a:lnTo>
                <a:lnTo>
                  <a:pt x="2237080" y="817550"/>
                </a:lnTo>
                <a:lnTo>
                  <a:pt x="2116150" y="887349"/>
                </a:lnTo>
                <a:close/>
                <a:moveTo>
                  <a:pt x="2109521" y="891159"/>
                </a:moveTo>
                <a:lnTo>
                  <a:pt x="1995069" y="957224"/>
                </a:lnTo>
                <a:lnTo>
                  <a:pt x="1884045" y="893140"/>
                </a:lnTo>
                <a:lnTo>
                  <a:pt x="1998497" y="827075"/>
                </a:lnTo>
                <a:lnTo>
                  <a:pt x="2109521" y="891159"/>
                </a:lnTo>
                <a:close/>
                <a:moveTo>
                  <a:pt x="1877339" y="889330"/>
                </a:moveTo>
                <a:lnTo>
                  <a:pt x="1752981" y="817550"/>
                </a:lnTo>
                <a:lnTo>
                  <a:pt x="1867434" y="751484"/>
                </a:lnTo>
                <a:lnTo>
                  <a:pt x="1991792" y="823265"/>
                </a:lnTo>
                <a:lnTo>
                  <a:pt x="1877339" y="889330"/>
                </a:lnTo>
                <a:close/>
                <a:moveTo>
                  <a:pt x="1870710" y="893140"/>
                </a:moveTo>
                <a:lnTo>
                  <a:pt x="1749781" y="962939"/>
                </a:lnTo>
                <a:lnTo>
                  <a:pt x="1625422" y="891159"/>
                </a:lnTo>
                <a:lnTo>
                  <a:pt x="1746352" y="821360"/>
                </a:lnTo>
                <a:lnTo>
                  <a:pt x="1870710" y="893140"/>
                </a:lnTo>
                <a:close/>
                <a:moveTo>
                  <a:pt x="1618717" y="887349"/>
                </a:moveTo>
                <a:lnTo>
                  <a:pt x="1507693" y="823265"/>
                </a:lnTo>
                <a:lnTo>
                  <a:pt x="1628623" y="753466"/>
                </a:lnTo>
                <a:lnTo>
                  <a:pt x="1739646" y="817550"/>
                </a:lnTo>
                <a:lnTo>
                  <a:pt x="1618717" y="887349"/>
                </a:lnTo>
                <a:close/>
                <a:moveTo>
                  <a:pt x="1612011" y="891159"/>
                </a:moveTo>
                <a:lnTo>
                  <a:pt x="1497559" y="957224"/>
                </a:lnTo>
                <a:lnTo>
                  <a:pt x="1386535" y="893140"/>
                </a:lnTo>
                <a:lnTo>
                  <a:pt x="1500988" y="827075"/>
                </a:lnTo>
                <a:lnTo>
                  <a:pt x="1612011" y="891159"/>
                </a:lnTo>
                <a:close/>
                <a:moveTo>
                  <a:pt x="1379906" y="889330"/>
                </a:moveTo>
                <a:lnTo>
                  <a:pt x="1255547" y="817550"/>
                </a:lnTo>
                <a:lnTo>
                  <a:pt x="1370000" y="751484"/>
                </a:lnTo>
                <a:lnTo>
                  <a:pt x="1494358" y="823265"/>
                </a:lnTo>
                <a:lnTo>
                  <a:pt x="1379906" y="889330"/>
                </a:lnTo>
                <a:close/>
                <a:moveTo>
                  <a:pt x="1373200" y="893140"/>
                </a:moveTo>
                <a:lnTo>
                  <a:pt x="1252271" y="962939"/>
                </a:lnTo>
                <a:lnTo>
                  <a:pt x="1127912" y="891159"/>
                </a:lnTo>
                <a:lnTo>
                  <a:pt x="1248842" y="821360"/>
                </a:lnTo>
                <a:lnTo>
                  <a:pt x="1373200" y="893140"/>
                </a:lnTo>
                <a:close/>
                <a:moveTo>
                  <a:pt x="1121207" y="887349"/>
                </a:moveTo>
                <a:lnTo>
                  <a:pt x="1010183" y="823265"/>
                </a:lnTo>
                <a:lnTo>
                  <a:pt x="1131113" y="753466"/>
                </a:lnTo>
                <a:lnTo>
                  <a:pt x="1242136" y="817550"/>
                </a:lnTo>
                <a:lnTo>
                  <a:pt x="1121207" y="887349"/>
                </a:lnTo>
                <a:close/>
                <a:moveTo>
                  <a:pt x="1114501" y="891159"/>
                </a:moveTo>
                <a:lnTo>
                  <a:pt x="1000049" y="957224"/>
                </a:lnTo>
                <a:lnTo>
                  <a:pt x="889025" y="893140"/>
                </a:lnTo>
                <a:lnTo>
                  <a:pt x="1003478" y="827075"/>
                </a:lnTo>
                <a:lnTo>
                  <a:pt x="1114501" y="891159"/>
                </a:lnTo>
                <a:close/>
                <a:moveTo>
                  <a:pt x="882396" y="889330"/>
                </a:moveTo>
                <a:lnTo>
                  <a:pt x="758038" y="817550"/>
                </a:lnTo>
                <a:lnTo>
                  <a:pt x="872490" y="751484"/>
                </a:lnTo>
                <a:lnTo>
                  <a:pt x="996848" y="823265"/>
                </a:lnTo>
                <a:lnTo>
                  <a:pt x="882396" y="889330"/>
                </a:lnTo>
                <a:close/>
                <a:moveTo>
                  <a:pt x="875690" y="893140"/>
                </a:moveTo>
                <a:lnTo>
                  <a:pt x="754761" y="962939"/>
                </a:lnTo>
                <a:lnTo>
                  <a:pt x="630403" y="891159"/>
                </a:lnTo>
                <a:lnTo>
                  <a:pt x="751332" y="821360"/>
                </a:lnTo>
                <a:lnTo>
                  <a:pt x="875690" y="893140"/>
                </a:lnTo>
                <a:close/>
                <a:moveTo>
                  <a:pt x="865784" y="1034796"/>
                </a:moveTo>
                <a:lnTo>
                  <a:pt x="751332" y="1100861"/>
                </a:lnTo>
                <a:lnTo>
                  <a:pt x="640309" y="1036777"/>
                </a:lnTo>
                <a:lnTo>
                  <a:pt x="754761" y="970712"/>
                </a:lnTo>
                <a:lnTo>
                  <a:pt x="865784" y="1034796"/>
                </a:lnTo>
                <a:close/>
                <a:moveTo>
                  <a:pt x="875767" y="1180414"/>
                </a:moveTo>
                <a:lnTo>
                  <a:pt x="754837" y="1250214"/>
                </a:lnTo>
                <a:lnTo>
                  <a:pt x="630479" y="1178433"/>
                </a:lnTo>
                <a:lnTo>
                  <a:pt x="751408" y="1108634"/>
                </a:lnTo>
                <a:lnTo>
                  <a:pt x="875767" y="1180414"/>
                </a:lnTo>
                <a:close/>
                <a:moveTo>
                  <a:pt x="865784" y="1321994"/>
                </a:moveTo>
                <a:lnTo>
                  <a:pt x="751332" y="1388059"/>
                </a:lnTo>
                <a:lnTo>
                  <a:pt x="640385" y="1323975"/>
                </a:lnTo>
                <a:lnTo>
                  <a:pt x="754837" y="1257910"/>
                </a:lnTo>
                <a:lnTo>
                  <a:pt x="865784" y="1321994"/>
                </a:lnTo>
                <a:close/>
                <a:moveTo>
                  <a:pt x="875690" y="1467612"/>
                </a:moveTo>
                <a:lnTo>
                  <a:pt x="754761" y="1537411"/>
                </a:lnTo>
                <a:lnTo>
                  <a:pt x="630403" y="1465631"/>
                </a:lnTo>
                <a:lnTo>
                  <a:pt x="751332" y="1395832"/>
                </a:lnTo>
                <a:lnTo>
                  <a:pt x="875690" y="1467612"/>
                </a:lnTo>
                <a:close/>
                <a:moveTo>
                  <a:pt x="865784" y="1609268"/>
                </a:moveTo>
                <a:lnTo>
                  <a:pt x="751332" y="1675333"/>
                </a:lnTo>
                <a:lnTo>
                  <a:pt x="640309" y="1611249"/>
                </a:lnTo>
                <a:lnTo>
                  <a:pt x="754761" y="1545184"/>
                </a:lnTo>
                <a:lnTo>
                  <a:pt x="865784" y="1609268"/>
                </a:lnTo>
                <a:close/>
                <a:moveTo>
                  <a:pt x="875767" y="1754810"/>
                </a:moveTo>
                <a:lnTo>
                  <a:pt x="754837" y="1824609"/>
                </a:lnTo>
                <a:lnTo>
                  <a:pt x="630479" y="1752829"/>
                </a:lnTo>
                <a:lnTo>
                  <a:pt x="751408" y="1683029"/>
                </a:lnTo>
                <a:lnTo>
                  <a:pt x="875767" y="1754810"/>
                </a:lnTo>
                <a:close/>
                <a:moveTo>
                  <a:pt x="865784" y="1896466"/>
                </a:moveTo>
                <a:lnTo>
                  <a:pt x="751332" y="1962531"/>
                </a:lnTo>
                <a:lnTo>
                  <a:pt x="640309" y="1898447"/>
                </a:lnTo>
                <a:lnTo>
                  <a:pt x="754761" y="1832381"/>
                </a:lnTo>
                <a:lnTo>
                  <a:pt x="865784" y="1896466"/>
                </a:lnTo>
                <a:close/>
                <a:moveTo>
                  <a:pt x="875690" y="2042084"/>
                </a:moveTo>
                <a:lnTo>
                  <a:pt x="754761" y="2111883"/>
                </a:lnTo>
                <a:lnTo>
                  <a:pt x="630403" y="2040103"/>
                </a:lnTo>
                <a:lnTo>
                  <a:pt x="751332" y="1970304"/>
                </a:lnTo>
                <a:lnTo>
                  <a:pt x="875690" y="2042084"/>
                </a:lnTo>
                <a:close/>
                <a:moveTo>
                  <a:pt x="865784" y="2183664"/>
                </a:moveTo>
                <a:lnTo>
                  <a:pt x="751332" y="2249729"/>
                </a:lnTo>
                <a:lnTo>
                  <a:pt x="640309" y="2185645"/>
                </a:lnTo>
                <a:lnTo>
                  <a:pt x="754761" y="2119579"/>
                </a:lnTo>
                <a:lnTo>
                  <a:pt x="865784" y="2183664"/>
                </a:lnTo>
                <a:close/>
                <a:moveTo>
                  <a:pt x="875767" y="2329282"/>
                </a:moveTo>
                <a:lnTo>
                  <a:pt x="754837" y="2399081"/>
                </a:lnTo>
                <a:lnTo>
                  <a:pt x="630479" y="2327301"/>
                </a:lnTo>
                <a:lnTo>
                  <a:pt x="751408" y="2257501"/>
                </a:lnTo>
                <a:lnTo>
                  <a:pt x="875767" y="2329282"/>
                </a:lnTo>
                <a:close/>
                <a:moveTo>
                  <a:pt x="865784" y="2470937"/>
                </a:moveTo>
                <a:lnTo>
                  <a:pt x="751332" y="2537003"/>
                </a:lnTo>
                <a:lnTo>
                  <a:pt x="640309" y="2472919"/>
                </a:lnTo>
                <a:lnTo>
                  <a:pt x="754761" y="2406853"/>
                </a:lnTo>
                <a:lnTo>
                  <a:pt x="865784" y="2470937"/>
                </a:lnTo>
                <a:close/>
                <a:moveTo>
                  <a:pt x="875690" y="2616479"/>
                </a:moveTo>
                <a:lnTo>
                  <a:pt x="754761" y="2686279"/>
                </a:lnTo>
                <a:lnTo>
                  <a:pt x="630403" y="2614498"/>
                </a:lnTo>
                <a:lnTo>
                  <a:pt x="751332" y="2544699"/>
                </a:lnTo>
                <a:lnTo>
                  <a:pt x="875690" y="2616479"/>
                </a:lnTo>
                <a:close/>
                <a:moveTo>
                  <a:pt x="865784" y="2758135"/>
                </a:moveTo>
                <a:lnTo>
                  <a:pt x="751332" y="2824201"/>
                </a:lnTo>
                <a:lnTo>
                  <a:pt x="640309" y="2760117"/>
                </a:lnTo>
                <a:lnTo>
                  <a:pt x="754761" y="2694051"/>
                </a:lnTo>
                <a:lnTo>
                  <a:pt x="865784" y="2758135"/>
                </a:lnTo>
                <a:close/>
                <a:moveTo>
                  <a:pt x="875767" y="2903754"/>
                </a:moveTo>
                <a:lnTo>
                  <a:pt x="754837" y="2973553"/>
                </a:lnTo>
                <a:lnTo>
                  <a:pt x="630479" y="2901772"/>
                </a:lnTo>
                <a:lnTo>
                  <a:pt x="751408" y="2831973"/>
                </a:lnTo>
                <a:lnTo>
                  <a:pt x="875767" y="2903754"/>
                </a:lnTo>
                <a:close/>
                <a:moveTo>
                  <a:pt x="865784" y="3045333"/>
                </a:moveTo>
                <a:lnTo>
                  <a:pt x="751332" y="3111399"/>
                </a:lnTo>
                <a:lnTo>
                  <a:pt x="640309" y="3047314"/>
                </a:lnTo>
                <a:lnTo>
                  <a:pt x="754761" y="2981249"/>
                </a:lnTo>
                <a:lnTo>
                  <a:pt x="865784" y="3045333"/>
                </a:lnTo>
                <a:close/>
                <a:moveTo>
                  <a:pt x="875690" y="3190951"/>
                </a:moveTo>
                <a:lnTo>
                  <a:pt x="754761" y="3260751"/>
                </a:lnTo>
                <a:lnTo>
                  <a:pt x="630403" y="3188970"/>
                </a:lnTo>
                <a:lnTo>
                  <a:pt x="751332" y="3119171"/>
                </a:lnTo>
                <a:lnTo>
                  <a:pt x="875690" y="3190951"/>
                </a:lnTo>
                <a:close/>
                <a:moveTo>
                  <a:pt x="865784" y="3332607"/>
                </a:moveTo>
                <a:lnTo>
                  <a:pt x="751332" y="3398672"/>
                </a:lnTo>
                <a:lnTo>
                  <a:pt x="640309" y="3334588"/>
                </a:lnTo>
                <a:lnTo>
                  <a:pt x="754761" y="3268523"/>
                </a:lnTo>
                <a:lnTo>
                  <a:pt x="865784" y="3332607"/>
                </a:lnTo>
                <a:close/>
                <a:moveTo>
                  <a:pt x="875767" y="3478149"/>
                </a:moveTo>
                <a:lnTo>
                  <a:pt x="754837" y="3547948"/>
                </a:lnTo>
                <a:lnTo>
                  <a:pt x="630479" y="3476168"/>
                </a:lnTo>
                <a:lnTo>
                  <a:pt x="751408" y="3406369"/>
                </a:lnTo>
                <a:lnTo>
                  <a:pt x="875767" y="3478149"/>
                </a:lnTo>
                <a:close/>
                <a:moveTo>
                  <a:pt x="865784" y="3619805"/>
                </a:moveTo>
                <a:lnTo>
                  <a:pt x="751332" y="3685870"/>
                </a:lnTo>
                <a:lnTo>
                  <a:pt x="640309" y="3621786"/>
                </a:lnTo>
                <a:lnTo>
                  <a:pt x="754761" y="3555721"/>
                </a:lnTo>
                <a:lnTo>
                  <a:pt x="865784" y="3619805"/>
                </a:lnTo>
                <a:close/>
                <a:moveTo>
                  <a:pt x="875690" y="3765423"/>
                </a:moveTo>
                <a:lnTo>
                  <a:pt x="754761" y="3835222"/>
                </a:lnTo>
                <a:lnTo>
                  <a:pt x="630403" y="3763442"/>
                </a:lnTo>
                <a:lnTo>
                  <a:pt x="751332" y="3693643"/>
                </a:lnTo>
                <a:lnTo>
                  <a:pt x="875690" y="3765423"/>
                </a:lnTo>
                <a:close/>
                <a:moveTo>
                  <a:pt x="865784" y="3907003"/>
                </a:moveTo>
                <a:lnTo>
                  <a:pt x="751332" y="3973068"/>
                </a:lnTo>
                <a:lnTo>
                  <a:pt x="640309" y="3908984"/>
                </a:lnTo>
                <a:lnTo>
                  <a:pt x="754761" y="3842919"/>
                </a:lnTo>
                <a:lnTo>
                  <a:pt x="865784" y="3907003"/>
                </a:lnTo>
                <a:close/>
                <a:moveTo>
                  <a:pt x="875690" y="4052621"/>
                </a:moveTo>
                <a:lnTo>
                  <a:pt x="754761" y="4122420"/>
                </a:lnTo>
                <a:lnTo>
                  <a:pt x="630403" y="4050640"/>
                </a:lnTo>
                <a:lnTo>
                  <a:pt x="751332" y="3980840"/>
                </a:lnTo>
                <a:lnTo>
                  <a:pt x="875690" y="4052621"/>
                </a:lnTo>
                <a:close/>
                <a:moveTo>
                  <a:pt x="865784" y="4194277"/>
                </a:moveTo>
                <a:lnTo>
                  <a:pt x="751332" y="4260342"/>
                </a:lnTo>
                <a:lnTo>
                  <a:pt x="640309" y="4196258"/>
                </a:lnTo>
                <a:lnTo>
                  <a:pt x="754761" y="4130193"/>
                </a:lnTo>
                <a:lnTo>
                  <a:pt x="865784" y="4194277"/>
                </a:lnTo>
                <a:close/>
                <a:moveTo>
                  <a:pt x="875690" y="4339819"/>
                </a:moveTo>
                <a:lnTo>
                  <a:pt x="754761" y="4409618"/>
                </a:lnTo>
                <a:lnTo>
                  <a:pt x="630403" y="4337838"/>
                </a:lnTo>
                <a:lnTo>
                  <a:pt x="751332" y="4268038"/>
                </a:lnTo>
                <a:lnTo>
                  <a:pt x="875690" y="4339819"/>
                </a:lnTo>
                <a:close/>
                <a:moveTo>
                  <a:pt x="865784" y="4481475"/>
                </a:moveTo>
                <a:lnTo>
                  <a:pt x="751332" y="4547540"/>
                </a:lnTo>
                <a:lnTo>
                  <a:pt x="640309" y="4483456"/>
                </a:lnTo>
                <a:lnTo>
                  <a:pt x="754761" y="4417391"/>
                </a:lnTo>
                <a:lnTo>
                  <a:pt x="865784" y="4481475"/>
                </a:lnTo>
                <a:close/>
                <a:moveTo>
                  <a:pt x="875767" y="4627093"/>
                </a:moveTo>
                <a:lnTo>
                  <a:pt x="754837" y="4696892"/>
                </a:lnTo>
                <a:lnTo>
                  <a:pt x="630479" y="4625111"/>
                </a:lnTo>
                <a:lnTo>
                  <a:pt x="751408" y="4555312"/>
                </a:lnTo>
                <a:lnTo>
                  <a:pt x="875767" y="4627093"/>
                </a:lnTo>
                <a:close/>
                <a:moveTo>
                  <a:pt x="865784" y="4768672"/>
                </a:moveTo>
                <a:lnTo>
                  <a:pt x="751332" y="4834738"/>
                </a:lnTo>
                <a:lnTo>
                  <a:pt x="640309" y="4770654"/>
                </a:lnTo>
                <a:lnTo>
                  <a:pt x="754761" y="4704588"/>
                </a:lnTo>
                <a:lnTo>
                  <a:pt x="865784" y="4768672"/>
                </a:lnTo>
                <a:close/>
                <a:moveTo>
                  <a:pt x="875690" y="4914291"/>
                </a:moveTo>
                <a:lnTo>
                  <a:pt x="754761" y="4984090"/>
                </a:lnTo>
                <a:lnTo>
                  <a:pt x="630403" y="4912309"/>
                </a:lnTo>
                <a:lnTo>
                  <a:pt x="751332" y="4842510"/>
                </a:lnTo>
                <a:lnTo>
                  <a:pt x="875690" y="4914291"/>
                </a:lnTo>
                <a:close/>
                <a:moveTo>
                  <a:pt x="865784" y="5055947"/>
                </a:moveTo>
                <a:lnTo>
                  <a:pt x="751332" y="5122012"/>
                </a:lnTo>
                <a:lnTo>
                  <a:pt x="640309" y="5057928"/>
                </a:lnTo>
                <a:lnTo>
                  <a:pt x="754761" y="4991862"/>
                </a:lnTo>
                <a:lnTo>
                  <a:pt x="865784" y="5055947"/>
                </a:lnTo>
                <a:close/>
                <a:moveTo>
                  <a:pt x="875767" y="5201488"/>
                </a:moveTo>
                <a:lnTo>
                  <a:pt x="754837" y="5271288"/>
                </a:lnTo>
                <a:lnTo>
                  <a:pt x="630479" y="5199507"/>
                </a:lnTo>
                <a:lnTo>
                  <a:pt x="751408" y="5129708"/>
                </a:lnTo>
                <a:lnTo>
                  <a:pt x="875767" y="5201488"/>
                </a:lnTo>
                <a:close/>
                <a:moveTo>
                  <a:pt x="865784" y="5343144"/>
                </a:moveTo>
                <a:lnTo>
                  <a:pt x="751332" y="5409210"/>
                </a:lnTo>
                <a:lnTo>
                  <a:pt x="640309" y="5345126"/>
                </a:lnTo>
                <a:lnTo>
                  <a:pt x="754761" y="5279060"/>
                </a:lnTo>
                <a:lnTo>
                  <a:pt x="865784" y="5343144"/>
                </a:lnTo>
                <a:close/>
                <a:moveTo>
                  <a:pt x="875690" y="5488762"/>
                </a:moveTo>
                <a:lnTo>
                  <a:pt x="754761" y="5558561"/>
                </a:lnTo>
                <a:lnTo>
                  <a:pt x="630403" y="5486781"/>
                </a:lnTo>
                <a:lnTo>
                  <a:pt x="751332" y="5416982"/>
                </a:lnTo>
                <a:lnTo>
                  <a:pt x="875690" y="5488762"/>
                </a:lnTo>
                <a:close/>
                <a:moveTo>
                  <a:pt x="865784" y="5630342"/>
                </a:moveTo>
                <a:lnTo>
                  <a:pt x="751332" y="5696407"/>
                </a:lnTo>
                <a:lnTo>
                  <a:pt x="640309" y="5632323"/>
                </a:lnTo>
                <a:lnTo>
                  <a:pt x="754761" y="5566258"/>
                </a:lnTo>
                <a:lnTo>
                  <a:pt x="865784" y="5630342"/>
                </a:lnTo>
                <a:close/>
                <a:moveTo>
                  <a:pt x="875690" y="5775960"/>
                </a:moveTo>
                <a:lnTo>
                  <a:pt x="754761" y="5845759"/>
                </a:lnTo>
                <a:lnTo>
                  <a:pt x="630403" y="5773979"/>
                </a:lnTo>
                <a:lnTo>
                  <a:pt x="751332" y="5704180"/>
                </a:lnTo>
                <a:lnTo>
                  <a:pt x="875690" y="5775960"/>
                </a:lnTo>
                <a:close/>
                <a:moveTo>
                  <a:pt x="865784" y="5917616"/>
                </a:moveTo>
                <a:lnTo>
                  <a:pt x="751332" y="5983682"/>
                </a:lnTo>
                <a:lnTo>
                  <a:pt x="640309" y="5919597"/>
                </a:lnTo>
                <a:lnTo>
                  <a:pt x="754761" y="5853532"/>
                </a:lnTo>
                <a:lnTo>
                  <a:pt x="865784" y="5917616"/>
                </a:lnTo>
                <a:close/>
                <a:moveTo>
                  <a:pt x="875767" y="6063158"/>
                </a:moveTo>
                <a:lnTo>
                  <a:pt x="754837" y="6132957"/>
                </a:lnTo>
                <a:lnTo>
                  <a:pt x="630479" y="6061177"/>
                </a:lnTo>
                <a:lnTo>
                  <a:pt x="751408" y="5991378"/>
                </a:lnTo>
                <a:lnTo>
                  <a:pt x="875767" y="6063158"/>
                </a:lnTo>
                <a:close/>
                <a:moveTo>
                  <a:pt x="758038" y="5987492"/>
                </a:moveTo>
                <a:lnTo>
                  <a:pt x="872490" y="5921426"/>
                </a:lnTo>
                <a:lnTo>
                  <a:pt x="996848" y="5993207"/>
                </a:lnTo>
                <a:lnTo>
                  <a:pt x="882396" y="6059272"/>
                </a:lnTo>
                <a:lnTo>
                  <a:pt x="758038" y="5987492"/>
                </a:lnTo>
                <a:close/>
                <a:moveTo>
                  <a:pt x="1003554" y="5997093"/>
                </a:moveTo>
                <a:lnTo>
                  <a:pt x="1114577" y="6061177"/>
                </a:lnTo>
                <a:lnTo>
                  <a:pt x="1000125" y="6127242"/>
                </a:lnTo>
                <a:lnTo>
                  <a:pt x="889102" y="6063158"/>
                </a:lnTo>
                <a:lnTo>
                  <a:pt x="1003554" y="5997093"/>
                </a:lnTo>
                <a:close/>
                <a:moveTo>
                  <a:pt x="1010183" y="5993283"/>
                </a:moveTo>
                <a:lnTo>
                  <a:pt x="1131113" y="5923483"/>
                </a:lnTo>
                <a:lnTo>
                  <a:pt x="1242136" y="5987568"/>
                </a:lnTo>
                <a:lnTo>
                  <a:pt x="1121207" y="6057367"/>
                </a:lnTo>
                <a:lnTo>
                  <a:pt x="1010183" y="5993283"/>
                </a:lnTo>
                <a:close/>
                <a:moveTo>
                  <a:pt x="1248842" y="5991378"/>
                </a:moveTo>
                <a:lnTo>
                  <a:pt x="1373200" y="6063158"/>
                </a:lnTo>
                <a:lnTo>
                  <a:pt x="1252271" y="6132957"/>
                </a:lnTo>
                <a:lnTo>
                  <a:pt x="1127912" y="6061177"/>
                </a:lnTo>
                <a:lnTo>
                  <a:pt x="1248842" y="5991378"/>
                </a:lnTo>
                <a:close/>
                <a:moveTo>
                  <a:pt x="1255471" y="5987492"/>
                </a:moveTo>
                <a:lnTo>
                  <a:pt x="1369924" y="5921426"/>
                </a:lnTo>
                <a:lnTo>
                  <a:pt x="1494282" y="5993207"/>
                </a:lnTo>
                <a:lnTo>
                  <a:pt x="1379830" y="6059272"/>
                </a:lnTo>
                <a:lnTo>
                  <a:pt x="1255471" y="5987492"/>
                </a:lnTo>
                <a:close/>
                <a:moveTo>
                  <a:pt x="1500988" y="5997093"/>
                </a:moveTo>
                <a:lnTo>
                  <a:pt x="1612011" y="6061177"/>
                </a:lnTo>
                <a:lnTo>
                  <a:pt x="1497559" y="6127242"/>
                </a:lnTo>
                <a:lnTo>
                  <a:pt x="1386535" y="6063158"/>
                </a:lnTo>
                <a:lnTo>
                  <a:pt x="1500988" y="5997093"/>
                </a:lnTo>
                <a:close/>
                <a:moveTo>
                  <a:pt x="1507693" y="5993283"/>
                </a:moveTo>
                <a:lnTo>
                  <a:pt x="1628623" y="5923483"/>
                </a:lnTo>
                <a:lnTo>
                  <a:pt x="1739646" y="5987568"/>
                </a:lnTo>
                <a:lnTo>
                  <a:pt x="1618717" y="6057367"/>
                </a:lnTo>
                <a:lnTo>
                  <a:pt x="1507693" y="5993283"/>
                </a:lnTo>
                <a:close/>
                <a:moveTo>
                  <a:pt x="1746275" y="5991378"/>
                </a:moveTo>
                <a:lnTo>
                  <a:pt x="1870634" y="6063158"/>
                </a:lnTo>
                <a:lnTo>
                  <a:pt x="1749704" y="6132957"/>
                </a:lnTo>
                <a:lnTo>
                  <a:pt x="1625346" y="6061177"/>
                </a:lnTo>
                <a:lnTo>
                  <a:pt x="1746275" y="5991378"/>
                </a:lnTo>
                <a:close/>
                <a:moveTo>
                  <a:pt x="1752981" y="5987492"/>
                </a:moveTo>
                <a:lnTo>
                  <a:pt x="1867434" y="5921426"/>
                </a:lnTo>
                <a:lnTo>
                  <a:pt x="1991792" y="5993207"/>
                </a:lnTo>
                <a:lnTo>
                  <a:pt x="1877339" y="6059272"/>
                </a:lnTo>
                <a:lnTo>
                  <a:pt x="1752981" y="5987492"/>
                </a:lnTo>
                <a:close/>
                <a:moveTo>
                  <a:pt x="1998497" y="5997093"/>
                </a:moveTo>
                <a:lnTo>
                  <a:pt x="2109521" y="6061177"/>
                </a:lnTo>
                <a:lnTo>
                  <a:pt x="1995069" y="6127242"/>
                </a:lnTo>
                <a:lnTo>
                  <a:pt x="1884045" y="6063158"/>
                </a:lnTo>
                <a:lnTo>
                  <a:pt x="1998497" y="5997093"/>
                </a:lnTo>
                <a:close/>
                <a:moveTo>
                  <a:pt x="2005127" y="5993283"/>
                </a:moveTo>
                <a:lnTo>
                  <a:pt x="2126056" y="5923483"/>
                </a:lnTo>
                <a:lnTo>
                  <a:pt x="2237080" y="5987568"/>
                </a:lnTo>
                <a:lnTo>
                  <a:pt x="2116150" y="6057367"/>
                </a:lnTo>
                <a:lnTo>
                  <a:pt x="2005127" y="5993283"/>
                </a:lnTo>
                <a:close/>
                <a:moveTo>
                  <a:pt x="2243785" y="5991378"/>
                </a:moveTo>
                <a:lnTo>
                  <a:pt x="2368144" y="6063158"/>
                </a:lnTo>
                <a:lnTo>
                  <a:pt x="2247214" y="6132957"/>
                </a:lnTo>
                <a:lnTo>
                  <a:pt x="2122856" y="6061177"/>
                </a:lnTo>
                <a:lnTo>
                  <a:pt x="2243785" y="5991378"/>
                </a:lnTo>
                <a:close/>
                <a:moveTo>
                  <a:pt x="2250491" y="5987492"/>
                </a:moveTo>
                <a:lnTo>
                  <a:pt x="2364943" y="5921426"/>
                </a:lnTo>
                <a:lnTo>
                  <a:pt x="2489302" y="5993207"/>
                </a:lnTo>
                <a:lnTo>
                  <a:pt x="2374849" y="6059272"/>
                </a:lnTo>
                <a:lnTo>
                  <a:pt x="2250491" y="5987492"/>
                </a:lnTo>
                <a:close/>
                <a:moveTo>
                  <a:pt x="2495931" y="5997093"/>
                </a:moveTo>
                <a:lnTo>
                  <a:pt x="2606954" y="6061177"/>
                </a:lnTo>
                <a:lnTo>
                  <a:pt x="2492502" y="6127242"/>
                </a:lnTo>
                <a:lnTo>
                  <a:pt x="2381479" y="6063158"/>
                </a:lnTo>
                <a:lnTo>
                  <a:pt x="2495931" y="5997093"/>
                </a:lnTo>
                <a:close/>
                <a:moveTo>
                  <a:pt x="2502637" y="5993283"/>
                </a:moveTo>
                <a:lnTo>
                  <a:pt x="2623566" y="5923483"/>
                </a:lnTo>
                <a:lnTo>
                  <a:pt x="2734589" y="5987568"/>
                </a:lnTo>
                <a:lnTo>
                  <a:pt x="2613660" y="6057367"/>
                </a:lnTo>
                <a:lnTo>
                  <a:pt x="2502637" y="5993283"/>
                </a:lnTo>
                <a:close/>
                <a:moveTo>
                  <a:pt x="2741295" y="5991378"/>
                </a:moveTo>
                <a:lnTo>
                  <a:pt x="2865654" y="6063158"/>
                </a:lnTo>
                <a:lnTo>
                  <a:pt x="2744724" y="6132957"/>
                </a:lnTo>
                <a:lnTo>
                  <a:pt x="2620366" y="6061177"/>
                </a:lnTo>
                <a:lnTo>
                  <a:pt x="2741295" y="5991378"/>
                </a:lnTo>
                <a:close/>
                <a:moveTo>
                  <a:pt x="2747924" y="5987492"/>
                </a:moveTo>
                <a:lnTo>
                  <a:pt x="2862377" y="5921426"/>
                </a:lnTo>
                <a:lnTo>
                  <a:pt x="2986735" y="5993207"/>
                </a:lnTo>
                <a:lnTo>
                  <a:pt x="2872283" y="6059272"/>
                </a:lnTo>
                <a:lnTo>
                  <a:pt x="2747924" y="5987492"/>
                </a:lnTo>
                <a:close/>
                <a:moveTo>
                  <a:pt x="2993441" y="5997093"/>
                </a:moveTo>
                <a:lnTo>
                  <a:pt x="3104464" y="6061177"/>
                </a:lnTo>
                <a:lnTo>
                  <a:pt x="2990012" y="6127242"/>
                </a:lnTo>
                <a:lnTo>
                  <a:pt x="2878989" y="6063158"/>
                </a:lnTo>
                <a:lnTo>
                  <a:pt x="2993441" y="5997093"/>
                </a:lnTo>
                <a:close/>
                <a:moveTo>
                  <a:pt x="3000147" y="5993283"/>
                </a:moveTo>
                <a:lnTo>
                  <a:pt x="3121076" y="5923483"/>
                </a:lnTo>
                <a:lnTo>
                  <a:pt x="3232099" y="5987568"/>
                </a:lnTo>
                <a:lnTo>
                  <a:pt x="3111170" y="6057367"/>
                </a:lnTo>
                <a:lnTo>
                  <a:pt x="3000147" y="5993283"/>
                </a:lnTo>
                <a:close/>
                <a:moveTo>
                  <a:pt x="3238729" y="5991378"/>
                </a:moveTo>
                <a:lnTo>
                  <a:pt x="3363087" y="6063158"/>
                </a:lnTo>
                <a:lnTo>
                  <a:pt x="3242158" y="6132957"/>
                </a:lnTo>
                <a:lnTo>
                  <a:pt x="3117799" y="6061177"/>
                </a:lnTo>
                <a:lnTo>
                  <a:pt x="3238729" y="5991378"/>
                </a:lnTo>
                <a:close/>
                <a:moveTo>
                  <a:pt x="3245434" y="5987492"/>
                </a:moveTo>
                <a:lnTo>
                  <a:pt x="3359887" y="5921426"/>
                </a:lnTo>
                <a:lnTo>
                  <a:pt x="3484245" y="5993207"/>
                </a:lnTo>
                <a:lnTo>
                  <a:pt x="3369793" y="6059272"/>
                </a:lnTo>
                <a:lnTo>
                  <a:pt x="3245434" y="5987492"/>
                </a:lnTo>
                <a:close/>
                <a:moveTo>
                  <a:pt x="3490951" y="5997093"/>
                </a:moveTo>
                <a:lnTo>
                  <a:pt x="3601974" y="6061177"/>
                </a:lnTo>
                <a:lnTo>
                  <a:pt x="3487522" y="6127242"/>
                </a:lnTo>
                <a:lnTo>
                  <a:pt x="3376498" y="6063158"/>
                </a:lnTo>
                <a:lnTo>
                  <a:pt x="3490951" y="5997093"/>
                </a:lnTo>
                <a:close/>
                <a:moveTo>
                  <a:pt x="3497580" y="5993283"/>
                </a:moveTo>
                <a:lnTo>
                  <a:pt x="3618509" y="5923483"/>
                </a:lnTo>
                <a:lnTo>
                  <a:pt x="3729533" y="5987568"/>
                </a:lnTo>
                <a:lnTo>
                  <a:pt x="3608604" y="6057367"/>
                </a:lnTo>
                <a:lnTo>
                  <a:pt x="3497580" y="5993283"/>
                </a:lnTo>
                <a:close/>
                <a:moveTo>
                  <a:pt x="3736239" y="5991378"/>
                </a:moveTo>
                <a:lnTo>
                  <a:pt x="3860597" y="6063158"/>
                </a:lnTo>
                <a:lnTo>
                  <a:pt x="3739667" y="6132957"/>
                </a:lnTo>
                <a:lnTo>
                  <a:pt x="3615309" y="6061177"/>
                </a:lnTo>
                <a:lnTo>
                  <a:pt x="3736239" y="5991378"/>
                </a:lnTo>
                <a:close/>
                <a:moveTo>
                  <a:pt x="3742868" y="5987492"/>
                </a:moveTo>
                <a:lnTo>
                  <a:pt x="3857320" y="5921426"/>
                </a:lnTo>
                <a:lnTo>
                  <a:pt x="3981679" y="5993207"/>
                </a:lnTo>
                <a:lnTo>
                  <a:pt x="3867226" y="6059272"/>
                </a:lnTo>
                <a:lnTo>
                  <a:pt x="3742868" y="5987492"/>
                </a:lnTo>
                <a:close/>
                <a:moveTo>
                  <a:pt x="3988384" y="5997093"/>
                </a:moveTo>
                <a:lnTo>
                  <a:pt x="4099408" y="6061177"/>
                </a:lnTo>
                <a:lnTo>
                  <a:pt x="3984955" y="6127242"/>
                </a:lnTo>
                <a:lnTo>
                  <a:pt x="3873932" y="6063158"/>
                </a:lnTo>
                <a:lnTo>
                  <a:pt x="3988384" y="5997093"/>
                </a:lnTo>
                <a:close/>
                <a:moveTo>
                  <a:pt x="3995090" y="5993283"/>
                </a:moveTo>
                <a:lnTo>
                  <a:pt x="4116019" y="5923483"/>
                </a:lnTo>
                <a:lnTo>
                  <a:pt x="4227043" y="5987568"/>
                </a:lnTo>
                <a:lnTo>
                  <a:pt x="4106113" y="6057367"/>
                </a:lnTo>
                <a:lnTo>
                  <a:pt x="3995090" y="5993283"/>
                </a:lnTo>
                <a:close/>
                <a:moveTo>
                  <a:pt x="4233672" y="5991378"/>
                </a:moveTo>
                <a:lnTo>
                  <a:pt x="4358031" y="6063158"/>
                </a:lnTo>
                <a:lnTo>
                  <a:pt x="4237101" y="6132957"/>
                </a:lnTo>
                <a:lnTo>
                  <a:pt x="4112743" y="6061177"/>
                </a:lnTo>
                <a:lnTo>
                  <a:pt x="4233672" y="5991378"/>
                </a:lnTo>
                <a:close/>
                <a:moveTo>
                  <a:pt x="4240378" y="5987492"/>
                </a:moveTo>
                <a:lnTo>
                  <a:pt x="4354830" y="5921426"/>
                </a:lnTo>
                <a:lnTo>
                  <a:pt x="4479189" y="5993207"/>
                </a:lnTo>
                <a:lnTo>
                  <a:pt x="4364736" y="6059272"/>
                </a:lnTo>
                <a:lnTo>
                  <a:pt x="4240378" y="5987492"/>
                </a:lnTo>
                <a:close/>
                <a:moveTo>
                  <a:pt x="4485894" y="5997093"/>
                </a:moveTo>
                <a:lnTo>
                  <a:pt x="4596918" y="6061177"/>
                </a:lnTo>
                <a:lnTo>
                  <a:pt x="4482465" y="6127242"/>
                </a:lnTo>
                <a:lnTo>
                  <a:pt x="4371442" y="6063158"/>
                </a:lnTo>
                <a:lnTo>
                  <a:pt x="4485894" y="5997093"/>
                </a:lnTo>
                <a:close/>
                <a:moveTo>
                  <a:pt x="4492524" y="5993283"/>
                </a:moveTo>
                <a:lnTo>
                  <a:pt x="4613453" y="5923483"/>
                </a:lnTo>
                <a:lnTo>
                  <a:pt x="4724477" y="5987568"/>
                </a:lnTo>
                <a:lnTo>
                  <a:pt x="4603547" y="6057367"/>
                </a:lnTo>
                <a:lnTo>
                  <a:pt x="4492524" y="5993283"/>
                </a:lnTo>
                <a:close/>
                <a:moveTo>
                  <a:pt x="4731182" y="5991378"/>
                </a:moveTo>
                <a:lnTo>
                  <a:pt x="4855541" y="6063158"/>
                </a:lnTo>
                <a:lnTo>
                  <a:pt x="4734611" y="6132957"/>
                </a:lnTo>
                <a:lnTo>
                  <a:pt x="4610253" y="6061177"/>
                </a:lnTo>
                <a:lnTo>
                  <a:pt x="4731182" y="5991378"/>
                </a:lnTo>
                <a:close/>
                <a:moveTo>
                  <a:pt x="4737888" y="5987492"/>
                </a:moveTo>
                <a:lnTo>
                  <a:pt x="4852340" y="5921426"/>
                </a:lnTo>
                <a:lnTo>
                  <a:pt x="4976698" y="5993207"/>
                </a:lnTo>
                <a:lnTo>
                  <a:pt x="4862246" y="6059272"/>
                </a:lnTo>
                <a:lnTo>
                  <a:pt x="4737888" y="5987492"/>
                </a:lnTo>
                <a:close/>
                <a:moveTo>
                  <a:pt x="4983328" y="5997093"/>
                </a:moveTo>
                <a:lnTo>
                  <a:pt x="5094351" y="6061177"/>
                </a:lnTo>
                <a:lnTo>
                  <a:pt x="4979899" y="6127242"/>
                </a:lnTo>
                <a:lnTo>
                  <a:pt x="4868876" y="6063158"/>
                </a:lnTo>
                <a:lnTo>
                  <a:pt x="4983328" y="5997093"/>
                </a:lnTo>
                <a:close/>
                <a:moveTo>
                  <a:pt x="4990033" y="5993283"/>
                </a:moveTo>
                <a:lnTo>
                  <a:pt x="5110963" y="5923483"/>
                </a:lnTo>
                <a:lnTo>
                  <a:pt x="5221986" y="5987568"/>
                </a:lnTo>
                <a:lnTo>
                  <a:pt x="5101057" y="6057367"/>
                </a:lnTo>
                <a:lnTo>
                  <a:pt x="4990033" y="5993283"/>
                </a:lnTo>
                <a:close/>
                <a:moveTo>
                  <a:pt x="5228692" y="5991378"/>
                </a:moveTo>
                <a:lnTo>
                  <a:pt x="5353050" y="6063158"/>
                </a:lnTo>
                <a:lnTo>
                  <a:pt x="5232121" y="6132957"/>
                </a:lnTo>
                <a:lnTo>
                  <a:pt x="5107762" y="6061177"/>
                </a:lnTo>
                <a:lnTo>
                  <a:pt x="5228692" y="5991378"/>
                </a:lnTo>
                <a:close/>
                <a:moveTo>
                  <a:pt x="5235321" y="5987492"/>
                </a:moveTo>
                <a:lnTo>
                  <a:pt x="5349774" y="5921426"/>
                </a:lnTo>
                <a:lnTo>
                  <a:pt x="5474132" y="5993207"/>
                </a:lnTo>
                <a:lnTo>
                  <a:pt x="5359680" y="6059272"/>
                </a:lnTo>
                <a:lnTo>
                  <a:pt x="5235321" y="5987492"/>
                </a:lnTo>
                <a:close/>
                <a:moveTo>
                  <a:pt x="5480838" y="5997093"/>
                </a:moveTo>
                <a:lnTo>
                  <a:pt x="5591861" y="6061177"/>
                </a:lnTo>
                <a:lnTo>
                  <a:pt x="5477409" y="6127242"/>
                </a:lnTo>
                <a:lnTo>
                  <a:pt x="5366385" y="6063158"/>
                </a:lnTo>
                <a:lnTo>
                  <a:pt x="5480838" y="5997093"/>
                </a:lnTo>
                <a:close/>
                <a:moveTo>
                  <a:pt x="5487543" y="5993283"/>
                </a:moveTo>
                <a:lnTo>
                  <a:pt x="5608473" y="5923483"/>
                </a:lnTo>
                <a:lnTo>
                  <a:pt x="5719496" y="5987568"/>
                </a:lnTo>
                <a:lnTo>
                  <a:pt x="5598566" y="6057367"/>
                </a:lnTo>
                <a:lnTo>
                  <a:pt x="5487543" y="5993283"/>
                </a:lnTo>
                <a:close/>
                <a:moveTo>
                  <a:pt x="5726126" y="5991378"/>
                </a:moveTo>
                <a:lnTo>
                  <a:pt x="5850484" y="6063158"/>
                </a:lnTo>
                <a:lnTo>
                  <a:pt x="5729554" y="6132957"/>
                </a:lnTo>
                <a:lnTo>
                  <a:pt x="5605196" y="6061177"/>
                </a:lnTo>
                <a:lnTo>
                  <a:pt x="5726126" y="5991378"/>
                </a:lnTo>
                <a:close/>
                <a:moveTo>
                  <a:pt x="5732831" y="5987492"/>
                </a:moveTo>
                <a:lnTo>
                  <a:pt x="5847283" y="5921426"/>
                </a:lnTo>
                <a:lnTo>
                  <a:pt x="5971642" y="5993207"/>
                </a:lnTo>
                <a:lnTo>
                  <a:pt x="5857189" y="6059272"/>
                </a:lnTo>
                <a:lnTo>
                  <a:pt x="5732831" y="5987492"/>
                </a:lnTo>
                <a:close/>
                <a:moveTo>
                  <a:pt x="5978347" y="5997093"/>
                </a:moveTo>
                <a:lnTo>
                  <a:pt x="6089371" y="6061177"/>
                </a:lnTo>
                <a:lnTo>
                  <a:pt x="5974918" y="6127242"/>
                </a:lnTo>
                <a:lnTo>
                  <a:pt x="5863895" y="6063158"/>
                </a:lnTo>
                <a:lnTo>
                  <a:pt x="5978347" y="5997093"/>
                </a:lnTo>
                <a:close/>
                <a:moveTo>
                  <a:pt x="5984977" y="5993283"/>
                </a:moveTo>
                <a:lnTo>
                  <a:pt x="6105906" y="5923407"/>
                </a:lnTo>
                <a:lnTo>
                  <a:pt x="6216930" y="5987492"/>
                </a:lnTo>
                <a:lnTo>
                  <a:pt x="6096000" y="6057367"/>
                </a:lnTo>
                <a:lnTo>
                  <a:pt x="5984977" y="5993283"/>
                </a:lnTo>
                <a:close/>
                <a:moveTo>
                  <a:pt x="5981548" y="5843931"/>
                </a:moveTo>
                <a:lnTo>
                  <a:pt x="6096000" y="5777865"/>
                </a:lnTo>
                <a:lnTo>
                  <a:pt x="6220359" y="5849646"/>
                </a:lnTo>
                <a:lnTo>
                  <a:pt x="6105906" y="5915711"/>
                </a:lnTo>
                <a:lnTo>
                  <a:pt x="5981548" y="5843931"/>
                </a:lnTo>
                <a:close/>
                <a:moveTo>
                  <a:pt x="5984977" y="5706009"/>
                </a:moveTo>
                <a:lnTo>
                  <a:pt x="6105906" y="5636209"/>
                </a:lnTo>
                <a:lnTo>
                  <a:pt x="6216930" y="5700294"/>
                </a:lnTo>
                <a:lnTo>
                  <a:pt x="6096000" y="5770093"/>
                </a:lnTo>
                <a:lnTo>
                  <a:pt x="5984977" y="5706009"/>
                </a:lnTo>
                <a:close/>
                <a:moveTo>
                  <a:pt x="5981548" y="5556656"/>
                </a:moveTo>
                <a:lnTo>
                  <a:pt x="6096000" y="5490591"/>
                </a:lnTo>
                <a:lnTo>
                  <a:pt x="6220359" y="5562371"/>
                </a:lnTo>
                <a:lnTo>
                  <a:pt x="6105906" y="5628437"/>
                </a:lnTo>
                <a:lnTo>
                  <a:pt x="5981548" y="5556656"/>
                </a:lnTo>
                <a:close/>
                <a:moveTo>
                  <a:pt x="5984977" y="5418811"/>
                </a:moveTo>
                <a:lnTo>
                  <a:pt x="6105906" y="5349011"/>
                </a:lnTo>
                <a:lnTo>
                  <a:pt x="6216930" y="5413096"/>
                </a:lnTo>
                <a:lnTo>
                  <a:pt x="6096000" y="5482895"/>
                </a:lnTo>
                <a:lnTo>
                  <a:pt x="5984977" y="5418811"/>
                </a:lnTo>
                <a:close/>
                <a:moveTo>
                  <a:pt x="5981548" y="5269459"/>
                </a:moveTo>
                <a:lnTo>
                  <a:pt x="6096000" y="5203393"/>
                </a:lnTo>
                <a:lnTo>
                  <a:pt x="6220359" y="5275174"/>
                </a:lnTo>
                <a:lnTo>
                  <a:pt x="6105906" y="5341239"/>
                </a:lnTo>
                <a:lnTo>
                  <a:pt x="5981548" y="5269459"/>
                </a:lnTo>
                <a:close/>
                <a:moveTo>
                  <a:pt x="5984977" y="5131613"/>
                </a:moveTo>
                <a:lnTo>
                  <a:pt x="6105906" y="5061814"/>
                </a:lnTo>
                <a:lnTo>
                  <a:pt x="6216930" y="5125898"/>
                </a:lnTo>
                <a:lnTo>
                  <a:pt x="6096000" y="5195697"/>
                </a:lnTo>
                <a:lnTo>
                  <a:pt x="5984977" y="5131613"/>
                </a:lnTo>
                <a:close/>
                <a:moveTo>
                  <a:pt x="5981548" y="4982261"/>
                </a:moveTo>
                <a:lnTo>
                  <a:pt x="6096000" y="4916196"/>
                </a:lnTo>
                <a:lnTo>
                  <a:pt x="6220359" y="4987976"/>
                </a:lnTo>
                <a:lnTo>
                  <a:pt x="6105906" y="5054042"/>
                </a:lnTo>
                <a:lnTo>
                  <a:pt x="5981548" y="4982261"/>
                </a:lnTo>
                <a:close/>
                <a:moveTo>
                  <a:pt x="5984977" y="4844339"/>
                </a:moveTo>
                <a:lnTo>
                  <a:pt x="6105906" y="4774540"/>
                </a:lnTo>
                <a:lnTo>
                  <a:pt x="6216930" y="4838624"/>
                </a:lnTo>
                <a:lnTo>
                  <a:pt x="6096000" y="4908423"/>
                </a:lnTo>
                <a:lnTo>
                  <a:pt x="5984977" y="4844339"/>
                </a:lnTo>
                <a:close/>
                <a:moveTo>
                  <a:pt x="5981548" y="4694987"/>
                </a:moveTo>
                <a:lnTo>
                  <a:pt x="6096000" y="4628921"/>
                </a:lnTo>
                <a:lnTo>
                  <a:pt x="6220359" y="4700702"/>
                </a:lnTo>
                <a:lnTo>
                  <a:pt x="6105906" y="4766767"/>
                </a:lnTo>
                <a:lnTo>
                  <a:pt x="5981548" y="4694987"/>
                </a:lnTo>
                <a:close/>
                <a:moveTo>
                  <a:pt x="5984977" y="4557141"/>
                </a:moveTo>
                <a:lnTo>
                  <a:pt x="6105906" y="4487342"/>
                </a:lnTo>
                <a:lnTo>
                  <a:pt x="6216930" y="4551426"/>
                </a:lnTo>
                <a:lnTo>
                  <a:pt x="6096000" y="4621226"/>
                </a:lnTo>
                <a:lnTo>
                  <a:pt x="5984977" y="4557141"/>
                </a:lnTo>
                <a:close/>
                <a:moveTo>
                  <a:pt x="5981548" y="4407789"/>
                </a:moveTo>
                <a:lnTo>
                  <a:pt x="6096000" y="4341724"/>
                </a:lnTo>
                <a:lnTo>
                  <a:pt x="6220359" y="4413504"/>
                </a:lnTo>
                <a:lnTo>
                  <a:pt x="6105906" y="4479570"/>
                </a:lnTo>
                <a:lnTo>
                  <a:pt x="5981548" y="4407789"/>
                </a:lnTo>
                <a:close/>
                <a:moveTo>
                  <a:pt x="5984977" y="4269943"/>
                </a:moveTo>
                <a:lnTo>
                  <a:pt x="6105906" y="4200144"/>
                </a:lnTo>
                <a:lnTo>
                  <a:pt x="6216930" y="4264228"/>
                </a:lnTo>
                <a:lnTo>
                  <a:pt x="6096000" y="4334028"/>
                </a:lnTo>
                <a:lnTo>
                  <a:pt x="5984977" y="4269943"/>
                </a:lnTo>
                <a:close/>
                <a:moveTo>
                  <a:pt x="5981548" y="4120591"/>
                </a:moveTo>
                <a:lnTo>
                  <a:pt x="6096000" y="4054526"/>
                </a:lnTo>
                <a:lnTo>
                  <a:pt x="6220359" y="4126306"/>
                </a:lnTo>
                <a:lnTo>
                  <a:pt x="6105906" y="4192372"/>
                </a:lnTo>
                <a:lnTo>
                  <a:pt x="5981548" y="4120591"/>
                </a:lnTo>
                <a:close/>
                <a:moveTo>
                  <a:pt x="5984977" y="3982669"/>
                </a:moveTo>
                <a:lnTo>
                  <a:pt x="6105906" y="3912870"/>
                </a:lnTo>
                <a:lnTo>
                  <a:pt x="6216930" y="3976954"/>
                </a:lnTo>
                <a:lnTo>
                  <a:pt x="6096000" y="4046754"/>
                </a:lnTo>
                <a:lnTo>
                  <a:pt x="5984977" y="3982669"/>
                </a:lnTo>
                <a:close/>
                <a:moveTo>
                  <a:pt x="5981548" y="3833317"/>
                </a:moveTo>
                <a:lnTo>
                  <a:pt x="6096000" y="3767252"/>
                </a:lnTo>
                <a:lnTo>
                  <a:pt x="6220359" y="3839032"/>
                </a:lnTo>
                <a:lnTo>
                  <a:pt x="6105906" y="3905098"/>
                </a:lnTo>
                <a:lnTo>
                  <a:pt x="5981548" y="3833317"/>
                </a:lnTo>
                <a:close/>
                <a:moveTo>
                  <a:pt x="5984977" y="3695472"/>
                </a:moveTo>
                <a:lnTo>
                  <a:pt x="6105906" y="3625672"/>
                </a:lnTo>
                <a:lnTo>
                  <a:pt x="6216930" y="3689757"/>
                </a:lnTo>
                <a:lnTo>
                  <a:pt x="6096000" y="3759556"/>
                </a:lnTo>
                <a:lnTo>
                  <a:pt x="5984977" y="3695472"/>
                </a:lnTo>
                <a:close/>
                <a:moveTo>
                  <a:pt x="5981548" y="3546119"/>
                </a:moveTo>
                <a:lnTo>
                  <a:pt x="6096000" y="3480054"/>
                </a:lnTo>
                <a:lnTo>
                  <a:pt x="6220359" y="3551834"/>
                </a:lnTo>
                <a:lnTo>
                  <a:pt x="6105906" y="3617900"/>
                </a:lnTo>
                <a:lnTo>
                  <a:pt x="5981548" y="3546119"/>
                </a:lnTo>
                <a:close/>
                <a:moveTo>
                  <a:pt x="5984977" y="3408274"/>
                </a:moveTo>
                <a:lnTo>
                  <a:pt x="6105906" y="3338474"/>
                </a:lnTo>
                <a:lnTo>
                  <a:pt x="6216930" y="3402559"/>
                </a:lnTo>
                <a:lnTo>
                  <a:pt x="6096000" y="3472358"/>
                </a:lnTo>
                <a:lnTo>
                  <a:pt x="5984977" y="3408274"/>
                </a:lnTo>
                <a:close/>
                <a:moveTo>
                  <a:pt x="5981548" y="3258922"/>
                </a:moveTo>
                <a:lnTo>
                  <a:pt x="6096000" y="3192856"/>
                </a:lnTo>
                <a:lnTo>
                  <a:pt x="6220359" y="3264637"/>
                </a:lnTo>
                <a:lnTo>
                  <a:pt x="6105906" y="3330702"/>
                </a:lnTo>
                <a:lnTo>
                  <a:pt x="5981548" y="3258922"/>
                </a:lnTo>
                <a:close/>
                <a:moveTo>
                  <a:pt x="5984977" y="3121000"/>
                </a:moveTo>
                <a:lnTo>
                  <a:pt x="6105906" y="3051201"/>
                </a:lnTo>
                <a:lnTo>
                  <a:pt x="6216930" y="3115285"/>
                </a:lnTo>
                <a:lnTo>
                  <a:pt x="6096000" y="3185084"/>
                </a:lnTo>
                <a:lnTo>
                  <a:pt x="5984977" y="3121000"/>
                </a:lnTo>
                <a:close/>
                <a:moveTo>
                  <a:pt x="5981548" y="2971648"/>
                </a:moveTo>
                <a:lnTo>
                  <a:pt x="6096000" y="2905582"/>
                </a:lnTo>
                <a:lnTo>
                  <a:pt x="6220359" y="2977363"/>
                </a:lnTo>
                <a:lnTo>
                  <a:pt x="6105906" y="3043428"/>
                </a:lnTo>
                <a:lnTo>
                  <a:pt x="5981548" y="2971648"/>
                </a:lnTo>
                <a:close/>
                <a:moveTo>
                  <a:pt x="5984977" y="2833802"/>
                </a:moveTo>
                <a:lnTo>
                  <a:pt x="6105906" y="2764003"/>
                </a:lnTo>
                <a:lnTo>
                  <a:pt x="6216930" y="2828087"/>
                </a:lnTo>
                <a:lnTo>
                  <a:pt x="6096000" y="2897886"/>
                </a:lnTo>
                <a:lnTo>
                  <a:pt x="5984977" y="2833802"/>
                </a:lnTo>
                <a:close/>
                <a:moveTo>
                  <a:pt x="5981548" y="2684450"/>
                </a:moveTo>
                <a:lnTo>
                  <a:pt x="6096000" y="2618384"/>
                </a:lnTo>
                <a:lnTo>
                  <a:pt x="6220359" y="2690165"/>
                </a:lnTo>
                <a:lnTo>
                  <a:pt x="6105906" y="2756230"/>
                </a:lnTo>
                <a:lnTo>
                  <a:pt x="5981548" y="2684450"/>
                </a:lnTo>
                <a:close/>
                <a:moveTo>
                  <a:pt x="5984977" y="2546604"/>
                </a:moveTo>
                <a:lnTo>
                  <a:pt x="6105906" y="2476805"/>
                </a:lnTo>
                <a:lnTo>
                  <a:pt x="6216930" y="2540889"/>
                </a:lnTo>
                <a:lnTo>
                  <a:pt x="6096000" y="2610688"/>
                </a:lnTo>
                <a:lnTo>
                  <a:pt x="5984977" y="2546604"/>
                </a:lnTo>
                <a:close/>
                <a:moveTo>
                  <a:pt x="5981548" y="2397252"/>
                </a:moveTo>
                <a:lnTo>
                  <a:pt x="6096000" y="2331187"/>
                </a:lnTo>
                <a:lnTo>
                  <a:pt x="6220359" y="2402967"/>
                </a:lnTo>
                <a:lnTo>
                  <a:pt x="6105906" y="2469032"/>
                </a:lnTo>
                <a:lnTo>
                  <a:pt x="5981548" y="2397252"/>
                </a:lnTo>
                <a:close/>
                <a:moveTo>
                  <a:pt x="5984977" y="2259330"/>
                </a:moveTo>
                <a:lnTo>
                  <a:pt x="6105906" y="2189531"/>
                </a:lnTo>
                <a:lnTo>
                  <a:pt x="6216930" y="2253615"/>
                </a:lnTo>
                <a:lnTo>
                  <a:pt x="6096000" y="2323414"/>
                </a:lnTo>
                <a:lnTo>
                  <a:pt x="5984977" y="2259330"/>
                </a:lnTo>
                <a:close/>
                <a:moveTo>
                  <a:pt x="5981548" y="2109978"/>
                </a:moveTo>
                <a:lnTo>
                  <a:pt x="6096000" y="2043913"/>
                </a:lnTo>
                <a:lnTo>
                  <a:pt x="6220359" y="2115693"/>
                </a:lnTo>
                <a:lnTo>
                  <a:pt x="6105906" y="2181759"/>
                </a:lnTo>
                <a:lnTo>
                  <a:pt x="5981548" y="2109978"/>
                </a:lnTo>
                <a:close/>
                <a:moveTo>
                  <a:pt x="5984977" y="1972132"/>
                </a:moveTo>
                <a:lnTo>
                  <a:pt x="6105906" y="1902333"/>
                </a:lnTo>
                <a:lnTo>
                  <a:pt x="6216930" y="1966417"/>
                </a:lnTo>
                <a:lnTo>
                  <a:pt x="6096000" y="2036216"/>
                </a:lnTo>
                <a:lnTo>
                  <a:pt x="5984977" y="1972132"/>
                </a:lnTo>
                <a:close/>
                <a:moveTo>
                  <a:pt x="5981548" y="1822780"/>
                </a:moveTo>
                <a:lnTo>
                  <a:pt x="6096000" y="1756715"/>
                </a:lnTo>
                <a:lnTo>
                  <a:pt x="6220359" y="1828495"/>
                </a:lnTo>
                <a:lnTo>
                  <a:pt x="6105906" y="1894561"/>
                </a:lnTo>
                <a:lnTo>
                  <a:pt x="5981548" y="1822780"/>
                </a:lnTo>
                <a:close/>
                <a:moveTo>
                  <a:pt x="5984977" y="1684934"/>
                </a:moveTo>
                <a:lnTo>
                  <a:pt x="6105906" y="1615135"/>
                </a:lnTo>
                <a:lnTo>
                  <a:pt x="6216930" y="1679219"/>
                </a:lnTo>
                <a:lnTo>
                  <a:pt x="6096000" y="1749019"/>
                </a:lnTo>
                <a:lnTo>
                  <a:pt x="5984977" y="1684934"/>
                </a:lnTo>
                <a:close/>
                <a:moveTo>
                  <a:pt x="5981548" y="1535582"/>
                </a:moveTo>
                <a:lnTo>
                  <a:pt x="6096000" y="1469517"/>
                </a:lnTo>
                <a:lnTo>
                  <a:pt x="6220359" y="1541297"/>
                </a:lnTo>
                <a:lnTo>
                  <a:pt x="6105906" y="1607363"/>
                </a:lnTo>
                <a:lnTo>
                  <a:pt x="5981548" y="1535582"/>
                </a:lnTo>
                <a:close/>
                <a:moveTo>
                  <a:pt x="5984977" y="1397660"/>
                </a:moveTo>
                <a:lnTo>
                  <a:pt x="6105906" y="1327861"/>
                </a:lnTo>
                <a:lnTo>
                  <a:pt x="6216930" y="1391945"/>
                </a:lnTo>
                <a:lnTo>
                  <a:pt x="6096000" y="1461745"/>
                </a:lnTo>
                <a:lnTo>
                  <a:pt x="5984977" y="1397660"/>
                </a:lnTo>
                <a:close/>
                <a:moveTo>
                  <a:pt x="5981548" y="1248309"/>
                </a:moveTo>
                <a:lnTo>
                  <a:pt x="6096000" y="1182243"/>
                </a:lnTo>
                <a:lnTo>
                  <a:pt x="6220359" y="1254024"/>
                </a:lnTo>
                <a:lnTo>
                  <a:pt x="6105906" y="1320089"/>
                </a:lnTo>
                <a:lnTo>
                  <a:pt x="5981548" y="1248309"/>
                </a:lnTo>
                <a:close/>
                <a:moveTo>
                  <a:pt x="5984977" y="1110463"/>
                </a:moveTo>
                <a:lnTo>
                  <a:pt x="6105906" y="1040663"/>
                </a:lnTo>
                <a:lnTo>
                  <a:pt x="6216930" y="1104748"/>
                </a:lnTo>
                <a:lnTo>
                  <a:pt x="6096000" y="1174547"/>
                </a:lnTo>
                <a:lnTo>
                  <a:pt x="5984977" y="1110463"/>
                </a:lnTo>
                <a:close/>
                <a:moveTo>
                  <a:pt x="5981548" y="961111"/>
                </a:moveTo>
                <a:lnTo>
                  <a:pt x="6096000" y="895045"/>
                </a:lnTo>
                <a:lnTo>
                  <a:pt x="6220359" y="966826"/>
                </a:lnTo>
                <a:lnTo>
                  <a:pt x="6105906" y="1032891"/>
                </a:lnTo>
                <a:lnTo>
                  <a:pt x="5981548" y="961111"/>
                </a:lnTo>
                <a:close/>
                <a:moveTo>
                  <a:pt x="5984977" y="823265"/>
                </a:moveTo>
                <a:lnTo>
                  <a:pt x="6105906" y="753466"/>
                </a:lnTo>
                <a:lnTo>
                  <a:pt x="6216930" y="817550"/>
                </a:lnTo>
                <a:lnTo>
                  <a:pt x="6096000" y="887349"/>
                </a:lnTo>
                <a:lnTo>
                  <a:pt x="5984977" y="823265"/>
                </a:lnTo>
                <a:close/>
                <a:moveTo>
                  <a:pt x="5981548" y="673913"/>
                </a:moveTo>
                <a:lnTo>
                  <a:pt x="6096000" y="607847"/>
                </a:lnTo>
                <a:lnTo>
                  <a:pt x="6220359" y="679628"/>
                </a:lnTo>
                <a:lnTo>
                  <a:pt x="6105906" y="745693"/>
                </a:lnTo>
                <a:lnTo>
                  <a:pt x="5981548" y="673913"/>
                </a:lnTo>
                <a:close/>
                <a:moveTo>
                  <a:pt x="6099277" y="749579"/>
                </a:moveTo>
                <a:lnTo>
                  <a:pt x="5978347" y="819379"/>
                </a:lnTo>
                <a:lnTo>
                  <a:pt x="5853989" y="747598"/>
                </a:lnTo>
                <a:lnTo>
                  <a:pt x="5974918" y="677799"/>
                </a:lnTo>
                <a:lnTo>
                  <a:pt x="6099277" y="749579"/>
                </a:lnTo>
                <a:close/>
                <a:moveTo>
                  <a:pt x="5847283" y="743712"/>
                </a:moveTo>
                <a:lnTo>
                  <a:pt x="5736260" y="679628"/>
                </a:lnTo>
                <a:lnTo>
                  <a:pt x="5857189" y="609829"/>
                </a:lnTo>
                <a:lnTo>
                  <a:pt x="5968213" y="673913"/>
                </a:lnTo>
                <a:lnTo>
                  <a:pt x="5847283" y="743712"/>
                </a:lnTo>
                <a:close/>
                <a:moveTo>
                  <a:pt x="5840578" y="747598"/>
                </a:moveTo>
                <a:lnTo>
                  <a:pt x="5726126" y="813664"/>
                </a:lnTo>
                <a:lnTo>
                  <a:pt x="5615102" y="749579"/>
                </a:lnTo>
                <a:lnTo>
                  <a:pt x="5729554" y="683514"/>
                </a:lnTo>
                <a:lnTo>
                  <a:pt x="5840578" y="747598"/>
                </a:lnTo>
                <a:close/>
                <a:moveTo>
                  <a:pt x="5608473" y="745693"/>
                </a:moveTo>
                <a:lnTo>
                  <a:pt x="5484114" y="673913"/>
                </a:lnTo>
                <a:lnTo>
                  <a:pt x="5598566" y="607847"/>
                </a:lnTo>
                <a:lnTo>
                  <a:pt x="5722925" y="679628"/>
                </a:lnTo>
                <a:lnTo>
                  <a:pt x="5608473" y="745693"/>
                </a:lnTo>
                <a:close/>
                <a:moveTo>
                  <a:pt x="5601767" y="749579"/>
                </a:moveTo>
                <a:lnTo>
                  <a:pt x="5480838" y="819379"/>
                </a:lnTo>
                <a:lnTo>
                  <a:pt x="5356479" y="747598"/>
                </a:lnTo>
                <a:lnTo>
                  <a:pt x="5477409" y="677799"/>
                </a:lnTo>
                <a:lnTo>
                  <a:pt x="5601767" y="749579"/>
                </a:lnTo>
                <a:close/>
                <a:moveTo>
                  <a:pt x="5349774" y="743712"/>
                </a:moveTo>
                <a:lnTo>
                  <a:pt x="5238750" y="679628"/>
                </a:lnTo>
                <a:lnTo>
                  <a:pt x="5359680" y="609829"/>
                </a:lnTo>
                <a:lnTo>
                  <a:pt x="5470703" y="673913"/>
                </a:lnTo>
                <a:lnTo>
                  <a:pt x="5349774" y="743712"/>
                </a:lnTo>
                <a:close/>
                <a:moveTo>
                  <a:pt x="5343068" y="747598"/>
                </a:moveTo>
                <a:lnTo>
                  <a:pt x="5228616" y="813664"/>
                </a:lnTo>
                <a:lnTo>
                  <a:pt x="5117592" y="749579"/>
                </a:lnTo>
                <a:lnTo>
                  <a:pt x="5232045" y="683514"/>
                </a:lnTo>
                <a:lnTo>
                  <a:pt x="5343068" y="747598"/>
                </a:lnTo>
                <a:close/>
                <a:moveTo>
                  <a:pt x="5110963" y="745693"/>
                </a:moveTo>
                <a:lnTo>
                  <a:pt x="4986604" y="673913"/>
                </a:lnTo>
                <a:lnTo>
                  <a:pt x="5101057" y="607847"/>
                </a:lnTo>
                <a:lnTo>
                  <a:pt x="5225415" y="679628"/>
                </a:lnTo>
                <a:lnTo>
                  <a:pt x="5110963" y="745693"/>
                </a:lnTo>
                <a:close/>
                <a:moveTo>
                  <a:pt x="5104333" y="749579"/>
                </a:moveTo>
                <a:lnTo>
                  <a:pt x="4983404" y="819379"/>
                </a:lnTo>
                <a:lnTo>
                  <a:pt x="4859046" y="747598"/>
                </a:lnTo>
                <a:lnTo>
                  <a:pt x="4979975" y="677799"/>
                </a:lnTo>
                <a:lnTo>
                  <a:pt x="5104333" y="749579"/>
                </a:lnTo>
                <a:close/>
                <a:moveTo>
                  <a:pt x="4852340" y="743712"/>
                </a:moveTo>
                <a:lnTo>
                  <a:pt x="4741316" y="679628"/>
                </a:lnTo>
                <a:lnTo>
                  <a:pt x="4862246" y="609829"/>
                </a:lnTo>
                <a:lnTo>
                  <a:pt x="4973269" y="673913"/>
                </a:lnTo>
                <a:lnTo>
                  <a:pt x="4852340" y="743712"/>
                </a:lnTo>
                <a:close/>
                <a:moveTo>
                  <a:pt x="4845634" y="747598"/>
                </a:moveTo>
                <a:lnTo>
                  <a:pt x="4731182" y="813664"/>
                </a:lnTo>
                <a:lnTo>
                  <a:pt x="4620159" y="749579"/>
                </a:lnTo>
                <a:lnTo>
                  <a:pt x="4734611" y="683514"/>
                </a:lnTo>
                <a:lnTo>
                  <a:pt x="4845634" y="747598"/>
                </a:lnTo>
                <a:close/>
                <a:moveTo>
                  <a:pt x="4613529" y="745693"/>
                </a:moveTo>
                <a:lnTo>
                  <a:pt x="4489171" y="673913"/>
                </a:lnTo>
                <a:lnTo>
                  <a:pt x="4603623" y="607847"/>
                </a:lnTo>
                <a:lnTo>
                  <a:pt x="4727981" y="679628"/>
                </a:lnTo>
                <a:lnTo>
                  <a:pt x="4613529" y="745693"/>
                </a:lnTo>
                <a:close/>
                <a:moveTo>
                  <a:pt x="4606824" y="749579"/>
                </a:moveTo>
                <a:lnTo>
                  <a:pt x="4485894" y="819379"/>
                </a:lnTo>
                <a:lnTo>
                  <a:pt x="4361536" y="747598"/>
                </a:lnTo>
                <a:lnTo>
                  <a:pt x="4482465" y="677799"/>
                </a:lnTo>
                <a:lnTo>
                  <a:pt x="4606824" y="749579"/>
                </a:lnTo>
                <a:close/>
                <a:moveTo>
                  <a:pt x="4354830" y="743712"/>
                </a:moveTo>
                <a:lnTo>
                  <a:pt x="4243807" y="679628"/>
                </a:lnTo>
                <a:lnTo>
                  <a:pt x="4364736" y="609829"/>
                </a:lnTo>
                <a:lnTo>
                  <a:pt x="4475760" y="673913"/>
                </a:lnTo>
                <a:lnTo>
                  <a:pt x="4354830" y="743712"/>
                </a:lnTo>
                <a:close/>
                <a:moveTo>
                  <a:pt x="4348125" y="747598"/>
                </a:moveTo>
                <a:lnTo>
                  <a:pt x="4233672" y="813664"/>
                </a:lnTo>
                <a:lnTo>
                  <a:pt x="4122649" y="749579"/>
                </a:lnTo>
                <a:lnTo>
                  <a:pt x="4237101" y="683514"/>
                </a:lnTo>
                <a:lnTo>
                  <a:pt x="4348125" y="747598"/>
                </a:lnTo>
                <a:close/>
                <a:moveTo>
                  <a:pt x="4116019" y="745693"/>
                </a:moveTo>
                <a:lnTo>
                  <a:pt x="3991661" y="673913"/>
                </a:lnTo>
                <a:lnTo>
                  <a:pt x="4106113" y="607847"/>
                </a:lnTo>
                <a:lnTo>
                  <a:pt x="4230472" y="679628"/>
                </a:lnTo>
                <a:lnTo>
                  <a:pt x="4116019" y="745693"/>
                </a:lnTo>
                <a:close/>
                <a:moveTo>
                  <a:pt x="4109390" y="749579"/>
                </a:moveTo>
                <a:lnTo>
                  <a:pt x="3988460" y="819379"/>
                </a:lnTo>
                <a:lnTo>
                  <a:pt x="3864102" y="747598"/>
                </a:lnTo>
                <a:lnTo>
                  <a:pt x="3985031" y="677799"/>
                </a:lnTo>
                <a:lnTo>
                  <a:pt x="4109390" y="749579"/>
                </a:lnTo>
                <a:close/>
                <a:moveTo>
                  <a:pt x="3857320" y="743712"/>
                </a:moveTo>
                <a:lnTo>
                  <a:pt x="3746297" y="679628"/>
                </a:lnTo>
                <a:lnTo>
                  <a:pt x="3867226" y="609829"/>
                </a:lnTo>
                <a:lnTo>
                  <a:pt x="3978250" y="673913"/>
                </a:lnTo>
                <a:lnTo>
                  <a:pt x="3857320" y="743712"/>
                </a:lnTo>
                <a:close/>
                <a:moveTo>
                  <a:pt x="3850691" y="747598"/>
                </a:moveTo>
                <a:lnTo>
                  <a:pt x="3736239" y="813664"/>
                </a:lnTo>
                <a:lnTo>
                  <a:pt x="3625215" y="749579"/>
                </a:lnTo>
                <a:lnTo>
                  <a:pt x="3739667" y="683514"/>
                </a:lnTo>
                <a:lnTo>
                  <a:pt x="3850691" y="747598"/>
                </a:lnTo>
                <a:close/>
                <a:moveTo>
                  <a:pt x="3618509" y="745693"/>
                </a:moveTo>
                <a:lnTo>
                  <a:pt x="3494151" y="673913"/>
                </a:lnTo>
                <a:lnTo>
                  <a:pt x="3608604" y="607847"/>
                </a:lnTo>
                <a:lnTo>
                  <a:pt x="3732962" y="679628"/>
                </a:lnTo>
                <a:lnTo>
                  <a:pt x="3618509" y="745693"/>
                </a:lnTo>
                <a:close/>
                <a:moveTo>
                  <a:pt x="3611880" y="749579"/>
                </a:moveTo>
                <a:lnTo>
                  <a:pt x="3490951" y="819379"/>
                </a:lnTo>
                <a:lnTo>
                  <a:pt x="3366592" y="747598"/>
                </a:lnTo>
                <a:lnTo>
                  <a:pt x="3487522" y="677799"/>
                </a:lnTo>
                <a:lnTo>
                  <a:pt x="3611880" y="749579"/>
                </a:lnTo>
                <a:close/>
                <a:moveTo>
                  <a:pt x="3359887" y="743712"/>
                </a:moveTo>
                <a:lnTo>
                  <a:pt x="3248863" y="679628"/>
                </a:lnTo>
                <a:lnTo>
                  <a:pt x="3369793" y="609829"/>
                </a:lnTo>
                <a:lnTo>
                  <a:pt x="3480816" y="673913"/>
                </a:lnTo>
                <a:lnTo>
                  <a:pt x="3359887" y="743712"/>
                </a:lnTo>
                <a:close/>
                <a:moveTo>
                  <a:pt x="3353181" y="747598"/>
                </a:moveTo>
                <a:lnTo>
                  <a:pt x="3238729" y="813664"/>
                </a:lnTo>
                <a:lnTo>
                  <a:pt x="3127705" y="749579"/>
                </a:lnTo>
                <a:lnTo>
                  <a:pt x="3242158" y="683514"/>
                </a:lnTo>
                <a:lnTo>
                  <a:pt x="3353181" y="747598"/>
                </a:lnTo>
                <a:close/>
                <a:moveTo>
                  <a:pt x="3121076" y="745693"/>
                </a:moveTo>
                <a:lnTo>
                  <a:pt x="2996717" y="673913"/>
                </a:lnTo>
                <a:lnTo>
                  <a:pt x="3111170" y="607847"/>
                </a:lnTo>
                <a:lnTo>
                  <a:pt x="3235528" y="679628"/>
                </a:lnTo>
                <a:lnTo>
                  <a:pt x="3121076" y="745693"/>
                </a:lnTo>
                <a:close/>
                <a:moveTo>
                  <a:pt x="3114370" y="749579"/>
                </a:moveTo>
                <a:lnTo>
                  <a:pt x="2993441" y="819379"/>
                </a:lnTo>
                <a:lnTo>
                  <a:pt x="2869082" y="747598"/>
                </a:lnTo>
                <a:lnTo>
                  <a:pt x="2990012" y="677799"/>
                </a:lnTo>
                <a:lnTo>
                  <a:pt x="3114370" y="749579"/>
                </a:lnTo>
                <a:close/>
                <a:moveTo>
                  <a:pt x="2862377" y="743712"/>
                </a:moveTo>
                <a:lnTo>
                  <a:pt x="2751354" y="679628"/>
                </a:lnTo>
                <a:lnTo>
                  <a:pt x="2872283" y="609829"/>
                </a:lnTo>
                <a:lnTo>
                  <a:pt x="2983306" y="673913"/>
                </a:lnTo>
                <a:lnTo>
                  <a:pt x="2862377" y="743712"/>
                </a:lnTo>
                <a:close/>
                <a:moveTo>
                  <a:pt x="2855671" y="747598"/>
                </a:moveTo>
                <a:lnTo>
                  <a:pt x="2741295" y="813664"/>
                </a:lnTo>
                <a:lnTo>
                  <a:pt x="2630272" y="749579"/>
                </a:lnTo>
                <a:lnTo>
                  <a:pt x="2744724" y="683514"/>
                </a:lnTo>
                <a:lnTo>
                  <a:pt x="2855671" y="747598"/>
                </a:lnTo>
                <a:close/>
                <a:moveTo>
                  <a:pt x="2623566" y="745693"/>
                </a:moveTo>
                <a:lnTo>
                  <a:pt x="2499208" y="673913"/>
                </a:lnTo>
                <a:lnTo>
                  <a:pt x="2613660" y="607847"/>
                </a:lnTo>
                <a:lnTo>
                  <a:pt x="2738019" y="679628"/>
                </a:lnTo>
                <a:lnTo>
                  <a:pt x="2623566" y="745693"/>
                </a:lnTo>
                <a:close/>
                <a:moveTo>
                  <a:pt x="2616937" y="749579"/>
                </a:moveTo>
                <a:lnTo>
                  <a:pt x="2496007" y="819379"/>
                </a:lnTo>
                <a:lnTo>
                  <a:pt x="2371649" y="747598"/>
                </a:lnTo>
                <a:lnTo>
                  <a:pt x="2492578" y="677799"/>
                </a:lnTo>
                <a:lnTo>
                  <a:pt x="2616937" y="749579"/>
                </a:lnTo>
                <a:close/>
                <a:moveTo>
                  <a:pt x="2364867" y="743712"/>
                </a:moveTo>
                <a:lnTo>
                  <a:pt x="2253844" y="679628"/>
                </a:lnTo>
                <a:lnTo>
                  <a:pt x="2374773" y="609829"/>
                </a:lnTo>
                <a:lnTo>
                  <a:pt x="2485797" y="673913"/>
                </a:lnTo>
                <a:lnTo>
                  <a:pt x="2364867" y="743712"/>
                </a:lnTo>
                <a:close/>
                <a:moveTo>
                  <a:pt x="2358238" y="747598"/>
                </a:moveTo>
                <a:lnTo>
                  <a:pt x="2243785" y="813664"/>
                </a:lnTo>
                <a:lnTo>
                  <a:pt x="2132762" y="749579"/>
                </a:lnTo>
                <a:lnTo>
                  <a:pt x="2247214" y="683514"/>
                </a:lnTo>
                <a:lnTo>
                  <a:pt x="2358238" y="747598"/>
                </a:lnTo>
                <a:close/>
                <a:moveTo>
                  <a:pt x="2126132" y="745693"/>
                </a:moveTo>
                <a:lnTo>
                  <a:pt x="2001774" y="673913"/>
                </a:lnTo>
                <a:lnTo>
                  <a:pt x="2116227" y="607847"/>
                </a:lnTo>
                <a:lnTo>
                  <a:pt x="2240585" y="679628"/>
                </a:lnTo>
                <a:lnTo>
                  <a:pt x="2126132" y="745693"/>
                </a:lnTo>
                <a:close/>
                <a:moveTo>
                  <a:pt x="2119427" y="749579"/>
                </a:moveTo>
                <a:lnTo>
                  <a:pt x="1998497" y="819379"/>
                </a:lnTo>
                <a:lnTo>
                  <a:pt x="1874139" y="747598"/>
                </a:lnTo>
                <a:lnTo>
                  <a:pt x="1995069" y="677799"/>
                </a:lnTo>
                <a:lnTo>
                  <a:pt x="2119427" y="749579"/>
                </a:lnTo>
                <a:close/>
                <a:moveTo>
                  <a:pt x="1867434" y="743712"/>
                </a:moveTo>
                <a:lnTo>
                  <a:pt x="1756410" y="679628"/>
                </a:lnTo>
                <a:lnTo>
                  <a:pt x="1877339" y="609829"/>
                </a:lnTo>
                <a:lnTo>
                  <a:pt x="1988363" y="673913"/>
                </a:lnTo>
                <a:lnTo>
                  <a:pt x="1867434" y="743712"/>
                </a:lnTo>
                <a:close/>
                <a:moveTo>
                  <a:pt x="1860728" y="747598"/>
                </a:moveTo>
                <a:lnTo>
                  <a:pt x="1746275" y="813664"/>
                </a:lnTo>
                <a:lnTo>
                  <a:pt x="1635252" y="749579"/>
                </a:lnTo>
                <a:lnTo>
                  <a:pt x="1749704" y="683514"/>
                </a:lnTo>
                <a:lnTo>
                  <a:pt x="1860728" y="747598"/>
                </a:lnTo>
                <a:close/>
                <a:moveTo>
                  <a:pt x="1628623" y="745693"/>
                </a:moveTo>
                <a:lnTo>
                  <a:pt x="1504264" y="673913"/>
                </a:lnTo>
                <a:lnTo>
                  <a:pt x="1618717" y="607847"/>
                </a:lnTo>
                <a:lnTo>
                  <a:pt x="1743075" y="679628"/>
                </a:lnTo>
                <a:lnTo>
                  <a:pt x="1628623" y="745693"/>
                </a:lnTo>
                <a:close/>
                <a:moveTo>
                  <a:pt x="1621917" y="749579"/>
                </a:moveTo>
                <a:lnTo>
                  <a:pt x="1500988" y="819379"/>
                </a:lnTo>
                <a:lnTo>
                  <a:pt x="1376629" y="747598"/>
                </a:lnTo>
                <a:lnTo>
                  <a:pt x="1497559" y="677799"/>
                </a:lnTo>
                <a:lnTo>
                  <a:pt x="1621917" y="749579"/>
                </a:lnTo>
                <a:close/>
                <a:moveTo>
                  <a:pt x="1369924" y="743712"/>
                </a:moveTo>
                <a:lnTo>
                  <a:pt x="1258900" y="679628"/>
                </a:lnTo>
                <a:lnTo>
                  <a:pt x="1379830" y="609829"/>
                </a:lnTo>
                <a:lnTo>
                  <a:pt x="1490853" y="673913"/>
                </a:lnTo>
                <a:lnTo>
                  <a:pt x="1369924" y="743712"/>
                </a:lnTo>
                <a:close/>
                <a:moveTo>
                  <a:pt x="1363294" y="747598"/>
                </a:moveTo>
                <a:lnTo>
                  <a:pt x="1248842" y="813664"/>
                </a:lnTo>
                <a:lnTo>
                  <a:pt x="1137819" y="749579"/>
                </a:lnTo>
                <a:lnTo>
                  <a:pt x="1252271" y="683514"/>
                </a:lnTo>
                <a:lnTo>
                  <a:pt x="1363294" y="747598"/>
                </a:lnTo>
                <a:close/>
                <a:moveTo>
                  <a:pt x="1131113" y="745693"/>
                </a:moveTo>
                <a:lnTo>
                  <a:pt x="1006754" y="673913"/>
                </a:lnTo>
                <a:lnTo>
                  <a:pt x="1121207" y="607847"/>
                </a:lnTo>
                <a:lnTo>
                  <a:pt x="1245565" y="679628"/>
                </a:lnTo>
                <a:lnTo>
                  <a:pt x="1131113" y="745693"/>
                </a:lnTo>
                <a:close/>
                <a:moveTo>
                  <a:pt x="1124484" y="749579"/>
                </a:moveTo>
                <a:lnTo>
                  <a:pt x="1003554" y="819379"/>
                </a:lnTo>
                <a:lnTo>
                  <a:pt x="879196" y="747598"/>
                </a:lnTo>
                <a:lnTo>
                  <a:pt x="1000125" y="677799"/>
                </a:lnTo>
                <a:lnTo>
                  <a:pt x="1124484" y="749579"/>
                </a:lnTo>
                <a:close/>
                <a:moveTo>
                  <a:pt x="872490" y="743712"/>
                </a:moveTo>
                <a:lnTo>
                  <a:pt x="761467" y="679628"/>
                </a:lnTo>
                <a:lnTo>
                  <a:pt x="882396" y="609829"/>
                </a:lnTo>
                <a:lnTo>
                  <a:pt x="993419" y="673913"/>
                </a:lnTo>
                <a:lnTo>
                  <a:pt x="872490" y="743712"/>
                </a:lnTo>
                <a:close/>
                <a:moveTo>
                  <a:pt x="865784" y="747598"/>
                </a:moveTo>
                <a:lnTo>
                  <a:pt x="751332" y="813664"/>
                </a:lnTo>
                <a:lnTo>
                  <a:pt x="640309" y="749579"/>
                </a:lnTo>
                <a:lnTo>
                  <a:pt x="754761" y="683514"/>
                </a:lnTo>
                <a:lnTo>
                  <a:pt x="865784" y="747598"/>
                </a:lnTo>
                <a:close/>
                <a:moveTo>
                  <a:pt x="633679" y="745693"/>
                </a:moveTo>
                <a:lnTo>
                  <a:pt x="509321" y="673913"/>
                </a:lnTo>
                <a:lnTo>
                  <a:pt x="623773" y="607847"/>
                </a:lnTo>
                <a:lnTo>
                  <a:pt x="748132" y="679628"/>
                </a:lnTo>
                <a:lnTo>
                  <a:pt x="633679" y="745693"/>
                </a:lnTo>
                <a:close/>
                <a:moveTo>
                  <a:pt x="744703" y="817474"/>
                </a:moveTo>
                <a:lnTo>
                  <a:pt x="623697" y="887349"/>
                </a:lnTo>
                <a:lnTo>
                  <a:pt x="512674" y="823265"/>
                </a:lnTo>
                <a:lnTo>
                  <a:pt x="633603" y="753466"/>
                </a:lnTo>
                <a:lnTo>
                  <a:pt x="744703" y="817474"/>
                </a:lnTo>
                <a:close/>
                <a:moveTo>
                  <a:pt x="748055" y="966826"/>
                </a:moveTo>
                <a:lnTo>
                  <a:pt x="633603" y="1032891"/>
                </a:lnTo>
                <a:lnTo>
                  <a:pt x="509245" y="961111"/>
                </a:lnTo>
                <a:lnTo>
                  <a:pt x="623697" y="895045"/>
                </a:lnTo>
                <a:lnTo>
                  <a:pt x="748055" y="966826"/>
                </a:lnTo>
                <a:close/>
                <a:moveTo>
                  <a:pt x="744703" y="1104671"/>
                </a:moveTo>
                <a:lnTo>
                  <a:pt x="623773" y="1174471"/>
                </a:lnTo>
                <a:lnTo>
                  <a:pt x="512750" y="1110386"/>
                </a:lnTo>
                <a:lnTo>
                  <a:pt x="633679" y="1040587"/>
                </a:lnTo>
                <a:lnTo>
                  <a:pt x="744703" y="1104671"/>
                </a:lnTo>
                <a:close/>
                <a:moveTo>
                  <a:pt x="748132" y="1254100"/>
                </a:moveTo>
                <a:lnTo>
                  <a:pt x="633679" y="1320165"/>
                </a:lnTo>
                <a:lnTo>
                  <a:pt x="509321" y="1248385"/>
                </a:lnTo>
                <a:lnTo>
                  <a:pt x="623773" y="1182319"/>
                </a:lnTo>
                <a:lnTo>
                  <a:pt x="748132" y="1254100"/>
                </a:lnTo>
                <a:close/>
                <a:moveTo>
                  <a:pt x="744703" y="1391945"/>
                </a:moveTo>
                <a:lnTo>
                  <a:pt x="623773" y="1461745"/>
                </a:lnTo>
                <a:lnTo>
                  <a:pt x="512750" y="1397660"/>
                </a:lnTo>
                <a:lnTo>
                  <a:pt x="633679" y="1327861"/>
                </a:lnTo>
                <a:lnTo>
                  <a:pt x="744703" y="1391945"/>
                </a:lnTo>
                <a:close/>
                <a:moveTo>
                  <a:pt x="748132" y="1541297"/>
                </a:moveTo>
                <a:lnTo>
                  <a:pt x="633679" y="1607363"/>
                </a:lnTo>
                <a:lnTo>
                  <a:pt x="509321" y="1535582"/>
                </a:lnTo>
                <a:lnTo>
                  <a:pt x="623773" y="1469517"/>
                </a:lnTo>
                <a:lnTo>
                  <a:pt x="748132" y="1541297"/>
                </a:lnTo>
                <a:close/>
                <a:moveTo>
                  <a:pt x="744703" y="1679143"/>
                </a:moveTo>
                <a:lnTo>
                  <a:pt x="623773" y="1748942"/>
                </a:lnTo>
                <a:lnTo>
                  <a:pt x="512750" y="1684858"/>
                </a:lnTo>
                <a:lnTo>
                  <a:pt x="633679" y="1615059"/>
                </a:lnTo>
                <a:lnTo>
                  <a:pt x="744703" y="1679143"/>
                </a:lnTo>
                <a:close/>
                <a:moveTo>
                  <a:pt x="748132" y="1828495"/>
                </a:moveTo>
                <a:lnTo>
                  <a:pt x="633679" y="1894561"/>
                </a:lnTo>
                <a:lnTo>
                  <a:pt x="509321" y="1822780"/>
                </a:lnTo>
                <a:lnTo>
                  <a:pt x="623773" y="1756715"/>
                </a:lnTo>
                <a:lnTo>
                  <a:pt x="748132" y="1828495"/>
                </a:lnTo>
                <a:close/>
                <a:moveTo>
                  <a:pt x="744703" y="1966417"/>
                </a:moveTo>
                <a:lnTo>
                  <a:pt x="623773" y="2036216"/>
                </a:lnTo>
                <a:lnTo>
                  <a:pt x="512750" y="1972132"/>
                </a:lnTo>
                <a:lnTo>
                  <a:pt x="633679" y="1902333"/>
                </a:lnTo>
                <a:lnTo>
                  <a:pt x="744703" y="1966417"/>
                </a:lnTo>
                <a:close/>
                <a:moveTo>
                  <a:pt x="748132" y="2115769"/>
                </a:moveTo>
                <a:lnTo>
                  <a:pt x="633679" y="2181835"/>
                </a:lnTo>
                <a:lnTo>
                  <a:pt x="509321" y="2110054"/>
                </a:lnTo>
                <a:lnTo>
                  <a:pt x="623773" y="2043989"/>
                </a:lnTo>
                <a:lnTo>
                  <a:pt x="748132" y="2115769"/>
                </a:lnTo>
                <a:close/>
                <a:moveTo>
                  <a:pt x="744703" y="2253615"/>
                </a:moveTo>
                <a:lnTo>
                  <a:pt x="623773" y="2323414"/>
                </a:lnTo>
                <a:lnTo>
                  <a:pt x="512750" y="2259330"/>
                </a:lnTo>
                <a:lnTo>
                  <a:pt x="633679" y="2189531"/>
                </a:lnTo>
                <a:lnTo>
                  <a:pt x="744703" y="2253615"/>
                </a:lnTo>
                <a:close/>
                <a:moveTo>
                  <a:pt x="748132" y="2402967"/>
                </a:moveTo>
                <a:lnTo>
                  <a:pt x="633679" y="2469032"/>
                </a:lnTo>
                <a:lnTo>
                  <a:pt x="509321" y="2397252"/>
                </a:lnTo>
                <a:lnTo>
                  <a:pt x="623773" y="2331187"/>
                </a:lnTo>
                <a:lnTo>
                  <a:pt x="748132" y="2402967"/>
                </a:lnTo>
                <a:close/>
                <a:moveTo>
                  <a:pt x="744703" y="2540813"/>
                </a:moveTo>
                <a:lnTo>
                  <a:pt x="623773" y="2610612"/>
                </a:lnTo>
                <a:lnTo>
                  <a:pt x="512750" y="2546528"/>
                </a:lnTo>
                <a:lnTo>
                  <a:pt x="633679" y="2476729"/>
                </a:lnTo>
                <a:lnTo>
                  <a:pt x="744703" y="2540813"/>
                </a:lnTo>
                <a:close/>
                <a:moveTo>
                  <a:pt x="748132" y="2690165"/>
                </a:moveTo>
                <a:lnTo>
                  <a:pt x="633679" y="2756230"/>
                </a:lnTo>
                <a:lnTo>
                  <a:pt x="509321" y="2684450"/>
                </a:lnTo>
                <a:lnTo>
                  <a:pt x="623773" y="2618384"/>
                </a:lnTo>
                <a:lnTo>
                  <a:pt x="748132" y="2690165"/>
                </a:lnTo>
                <a:close/>
                <a:moveTo>
                  <a:pt x="744703" y="2828087"/>
                </a:moveTo>
                <a:lnTo>
                  <a:pt x="623773" y="2897886"/>
                </a:lnTo>
                <a:lnTo>
                  <a:pt x="512750" y="2833802"/>
                </a:lnTo>
                <a:lnTo>
                  <a:pt x="633679" y="2764003"/>
                </a:lnTo>
                <a:lnTo>
                  <a:pt x="744703" y="2828087"/>
                </a:lnTo>
                <a:close/>
                <a:moveTo>
                  <a:pt x="748132" y="2977439"/>
                </a:moveTo>
                <a:lnTo>
                  <a:pt x="633679" y="3043504"/>
                </a:lnTo>
                <a:lnTo>
                  <a:pt x="509321" y="2971724"/>
                </a:lnTo>
                <a:lnTo>
                  <a:pt x="623773" y="2905659"/>
                </a:lnTo>
                <a:lnTo>
                  <a:pt x="748132" y="2977439"/>
                </a:lnTo>
                <a:close/>
                <a:moveTo>
                  <a:pt x="744703" y="3115285"/>
                </a:moveTo>
                <a:lnTo>
                  <a:pt x="623773" y="3185084"/>
                </a:lnTo>
                <a:lnTo>
                  <a:pt x="512750" y="3121000"/>
                </a:lnTo>
                <a:lnTo>
                  <a:pt x="633679" y="3051201"/>
                </a:lnTo>
                <a:lnTo>
                  <a:pt x="744703" y="3115285"/>
                </a:lnTo>
                <a:close/>
                <a:moveTo>
                  <a:pt x="748132" y="3264637"/>
                </a:moveTo>
                <a:lnTo>
                  <a:pt x="633679" y="3330702"/>
                </a:lnTo>
                <a:lnTo>
                  <a:pt x="509321" y="3258922"/>
                </a:lnTo>
                <a:lnTo>
                  <a:pt x="623773" y="3192856"/>
                </a:lnTo>
                <a:lnTo>
                  <a:pt x="748132" y="3264637"/>
                </a:lnTo>
                <a:close/>
                <a:moveTo>
                  <a:pt x="744703" y="3402482"/>
                </a:moveTo>
                <a:lnTo>
                  <a:pt x="623773" y="3472282"/>
                </a:lnTo>
                <a:lnTo>
                  <a:pt x="512750" y="3408197"/>
                </a:lnTo>
                <a:lnTo>
                  <a:pt x="633679" y="3338398"/>
                </a:lnTo>
                <a:lnTo>
                  <a:pt x="744703" y="3402482"/>
                </a:lnTo>
                <a:close/>
                <a:moveTo>
                  <a:pt x="748132" y="3551834"/>
                </a:moveTo>
                <a:lnTo>
                  <a:pt x="633679" y="3617900"/>
                </a:lnTo>
                <a:lnTo>
                  <a:pt x="509321" y="3546119"/>
                </a:lnTo>
                <a:lnTo>
                  <a:pt x="623773" y="3480054"/>
                </a:lnTo>
                <a:lnTo>
                  <a:pt x="748132" y="3551834"/>
                </a:lnTo>
                <a:close/>
                <a:moveTo>
                  <a:pt x="744703" y="3689757"/>
                </a:moveTo>
                <a:lnTo>
                  <a:pt x="623773" y="3759556"/>
                </a:lnTo>
                <a:lnTo>
                  <a:pt x="512750" y="3695472"/>
                </a:lnTo>
                <a:lnTo>
                  <a:pt x="633679" y="3625672"/>
                </a:lnTo>
                <a:lnTo>
                  <a:pt x="744703" y="3689757"/>
                </a:lnTo>
                <a:close/>
                <a:moveTo>
                  <a:pt x="748132" y="3839109"/>
                </a:moveTo>
                <a:lnTo>
                  <a:pt x="633679" y="3905174"/>
                </a:lnTo>
                <a:lnTo>
                  <a:pt x="509321" y="3833394"/>
                </a:lnTo>
                <a:lnTo>
                  <a:pt x="623773" y="3767328"/>
                </a:lnTo>
                <a:lnTo>
                  <a:pt x="748132" y="3839109"/>
                </a:lnTo>
                <a:close/>
                <a:moveTo>
                  <a:pt x="744703" y="3976954"/>
                </a:moveTo>
                <a:lnTo>
                  <a:pt x="623773" y="4046754"/>
                </a:lnTo>
                <a:lnTo>
                  <a:pt x="512750" y="3982669"/>
                </a:lnTo>
                <a:lnTo>
                  <a:pt x="633679" y="3912870"/>
                </a:lnTo>
                <a:lnTo>
                  <a:pt x="744703" y="3976954"/>
                </a:lnTo>
                <a:close/>
                <a:moveTo>
                  <a:pt x="748132" y="4126306"/>
                </a:moveTo>
                <a:lnTo>
                  <a:pt x="633679" y="4192372"/>
                </a:lnTo>
                <a:lnTo>
                  <a:pt x="509321" y="4120591"/>
                </a:lnTo>
                <a:lnTo>
                  <a:pt x="623773" y="4054526"/>
                </a:lnTo>
                <a:lnTo>
                  <a:pt x="748132" y="4126306"/>
                </a:lnTo>
                <a:close/>
                <a:moveTo>
                  <a:pt x="744703" y="4264152"/>
                </a:moveTo>
                <a:lnTo>
                  <a:pt x="623773" y="4333952"/>
                </a:lnTo>
                <a:lnTo>
                  <a:pt x="512750" y="4269867"/>
                </a:lnTo>
                <a:lnTo>
                  <a:pt x="633679" y="4200068"/>
                </a:lnTo>
                <a:lnTo>
                  <a:pt x="744703" y="4264152"/>
                </a:lnTo>
                <a:close/>
                <a:moveTo>
                  <a:pt x="748132" y="4413504"/>
                </a:moveTo>
                <a:lnTo>
                  <a:pt x="633679" y="4479570"/>
                </a:lnTo>
                <a:lnTo>
                  <a:pt x="509321" y="4407789"/>
                </a:lnTo>
                <a:lnTo>
                  <a:pt x="623773" y="4341724"/>
                </a:lnTo>
                <a:lnTo>
                  <a:pt x="748132" y="4413504"/>
                </a:lnTo>
                <a:close/>
                <a:moveTo>
                  <a:pt x="744703" y="4551426"/>
                </a:moveTo>
                <a:lnTo>
                  <a:pt x="623773" y="4621226"/>
                </a:lnTo>
                <a:lnTo>
                  <a:pt x="512750" y="4557141"/>
                </a:lnTo>
                <a:lnTo>
                  <a:pt x="633679" y="4487342"/>
                </a:lnTo>
                <a:lnTo>
                  <a:pt x="744703" y="4551426"/>
                </a:lnTo>
                <a:close/>
                <a:moveTo>
                  <a:pt x="748132" y="4700778"/>
                </a:moveTo>
                <a:lnTo>
                  <a:pt x="633679" y="4766844"/>
                </a:lnTo>
                <a:lnTo>
                  <a:pt x="509321" y="4695063"/>
                </a:lnTo>
                <a:lnTo>
                  <a:pt x="623773" y="4628998"/>
                </a:lnTo>
                <a:lnTo>
                  <a:pt x="748132" y="4700778"/>
                </a:lnTo>
                <a:close/>
                <a:moveTo>
                  <a:pt x="744703" y="4838624"/>
                </a:moveTo>
                <a:lnTo>
                  <a:pt x="623697" y="4908423"/>
                </a:lnTo>
                <a:lnTo>
                  <a:pt x="512674" y="4844339"/>
                </a:lnTo>
                <a:lnTo>
                  <a:pt x="633603" y="4774540"/>
                </a:lnTo>
                <a:lnTo>
                  <a:pt x="744703" y="4838624"/>
                </a:lnTo>
                <a:close/>
                <a:moveTo>
                  <a:pt x="748132" y="4987976"/>
                </a:moveTo>
                <a:lnTo>
                  <a:pt x="633679" y="5054042"/>
                </a:lnTo>
                <a:lnTo>
                  <a:pt x="509321" y="4982261"/>
                </a:lnTo>
                <a:lnTo>
                  <a:pt x="623773" y="4916196"/>
                </a:lnTo>
                <a:lnTo>
                  <a:pt x="748132" y="4987976"/>
                </a:lnTo>
                <a:close/>
                <a:moveTo>
                  <a:pt x="744703" y="5125822"/>
                </a:moveTo>
                <a:lnTo>
                  <a:pt x="623697" y="5195697"/>
                </a:lnTo>
                <a:lnTo>
                  <a:pt x="512674" y="5131613"/>
                </a:lnTo>
                <a:lnTo>
                  <a:pt x="633603" y="5061814"/>
                </a:lnTo>
                <a:lnTo>
                  <a:pt x="744703" y="5125822"/>
                </a:lnTo>
                <a:close/>
                <a:moveTo>
                  <a:pt x="748132" y="5275174"/>
                </a:moveTo>
                <a:lnTo>
                  <a:pt x="633679" y="5341239"/>
                </a:lnTo>
                <a:lnTo>
                  <a:pt x="509321" y="5269459"/>
                </a:lnTo>
                <a:lnTo>
                  <a:pt x="623773" y="5203393"/>
                </a:lnTo>
                <a:lnTo>
                  <a:pt x="748132" y="5275174"/>
                </a:lnTo>
                <a:close/>
                <a:moveTo>
                  <a:pt x="744703" y="5413096"/>
                </a:moveTo>
                <a:lnTo>
                  <a:pt x="623773" y="5482895"/>
                </a:lnTo>
                <a:lnTo>
                  <a:pt x="512750" y="5418811"/>
                </a:lnTo>
                <a:lnTo>
                  <a:pt x="633679" y="5349011"/>
                </a:lnTo>
                <a:lnTo>
                  <a:pt x="744703" y="5413096"/>
                </a:lnTo>
                <a:close/>
                <a:moveTo>
                  <a:pt x="748132" y="5562448"/>
                </a:moveTo>
                <a:lnTo>
                  <a:pt x="633679" y="5628513"/>
                </a:lnTo>
                <a:lnTo>
                  <a:pt x="509321" y="5556733"/>
                </a:lnTo>
                <a:lnTo>
                  <a:pt x="623773" y="5490667"/>
                </a:lnTo>
                <a:lnTo>
                  <a:pt x="748132" y="5562448"/>
                </a:lnTo>
                <a:close/>
                <a:moveTo>
                  <a:pt x="744703" y="5700294"/>
                </a:moveTo>
                <a:lnTo>
                  <a:pt x="623773" y="5770093"/>
                </a:lnTo>
                <a:lnTo>
                  <a:pt x="512750" y="5706009"/>
                </a:lnTo>
                <a:lnTo>
                  <a:pt x="633679" y="5636209"/>
                </a:lnTo>
                <a:lnTo>
                  <a:pt x="744703" y="5700294"/>
                </a:lnTo>
                <a:close/>
                <a:moveTo>
                  <a:pt x="748055" y="5849646"/>
                </a:moveTo>
                <a:lnTo>
                  <a:pt x="633603" y="5915711"/>
                </a:lnTo>
                <a:lnTo>
                  <a:pt x="509245" y="5843931"/>
                </a:lnTo>
                <a:lnTo>
                  <a:pt x="623697" y="5777865"/>
                </a:lnTo>
                <a:lnTo>
                  <a:pt x="748055" y="5849646"/>
                </a:lnTo>
                <a:close/>
                <a:moveTo>
                  <a:pt x="744703" y="5987492"/>
                </a:moveTo>
                <a:lnTo>
                  <a:pt x="623773" y="6057291"/>
                </a:lnTo>
                <a:lnTo>
                  <a:pt x="512750" y="5993207"/>
                </a:lnTo>
                <a:lnTo>
                  <a:pt x="633679" y="5923407"/>
                </a:lnTo>
                <a:lnTo>
                  <a:pt x="744703" y="5987492"/>
                </a:lnTo>
                <a:close/>
                <a:moveTo>
                  <a:pt x="748132" y="6136843"/>
                </a:moveTo>
                <a:lnTo>
                  <a:pt x="633679" y="6202909"/>
                </a:lnTo>
                <a:lnTo>
                  <a:pt x="509321" y="6131128"/>
                </a:lnTo>
                <a:lnTo>
                  <a:pt x="623773" y="6065063"/>
                </a:lnTo>
                <a:lnTo>
                  <a:pt x="748132" y="6136843"/>
                </a:lnTo>
                <a:close/>
                <a:moveTo>
                  <a:pt x="754761" y="6140730"/>
                </a:moveTo>
                <a:lnTo>
                  <a:pt x="865784" y="6204814"/>
                </a:lnTo>
                <a:lnTo>
                  <a:pt x="751332" y="6270879"/>
                </a:lnTo>
                <a:lnTo>
                  <a:pt x="640309" y="6206795"/>
                </a:lnTo>
                <a:lnTo>
                  <a:pt x="754761" y="6140730"/>
                </a:lnTo>
                <a:close/>
                <a:moveTo>
                  <a:pt x="761467" y="6136843"/>
                </a:moveTo>
                <a:lnTo>
                  <a:pt x="882396" y="6067044"/>
                </a:lnTo>
                <a:lnTo>
                  <a:pt x="993419" y="6131128"/>
                </a:lnTo>
                <a:lnTo>
                  <a:pt x="872490" y="6200928"/>
                </a:lnTo>
                <a:lnTo>
                  <a:pt x="761467" y="6136843"/>
                </a:lnTo>
                <a:close/>
                <a:moveTo>
                  <a:pt x="1000049" y="6135015"/>
                </a:moveTo>
                <a:lnTo>
                  <a:pt x="1124407" y="6206795"/>
                </a:lnTo>
                <a:lnTo>
                  <a:pt x="1003478" y="6276594"/>
                </a:lnTo>
                <a:lnTo>
                  <a:pt x="879119" y="6204814"/>
                </a:lnTo>
                <a:lnTo>
                  <a:pt x="1000049" y="6135015"/>
                </a:lnTo>
                <a:close/>
                <a:moveTo>
                  <a:pt x="1006754" y="6131128"/>
                </a:moveTo>
                <a:lnTo>
                  <a:pt x="1121207" y="6065063"/>
                </a:lnTo>
                <a:lnTo>
                  <a:pt x="1245565" y="6136843"/>
                </a:lnTo>
                <a:lnTo>
                  <a:pt x="1131113" y="6202909"/>
                </a:lnTo>
                <a:lnTo>
                  <a:pt x="1006754" y="6131128"/>
                </a:lnTo>
                <a:close/>
                <a:moveTo>
                  <a:pt x="1252271" y="6140730"/>
                </a:moveTo>
                <a:lnTo>
                  <a:pt x="1363294" y="6204814"/>
                </a:lnTo>
                <a:lnTo>
                  <a:pt x="1248842" y="6270879"/>
                </a:lnTo>
                <a:lnTo>
                  <a:pt x="1137819" y="6206795"/>
                </a:lnTo>
                <a:lnTo>
                  <a:pt x="1252271" y="6140730"/>
                </a:lnTo>
                <a:close/>
                <a:moveTo>
                  <a:pt x="1258900" y="6136843"/>
                </a:moveTo>
                <a:lnTo>
                  <a:pt x="1379830" y="6067044"/>
                </a:lnTo>
                <a:lnTo>
                  <a:pt x="1490853" y="6131128"/>
                </a:lnTo>
                <a:lnTo>
                  <a:pt x="1369924" y="6200928"/>
                </a:lnTo>
                <a:lnTo>
                  <a:pt x="1258900" y="6136843"/>
                </a:lnTo>
                <a:close/>
                <a:moveTo>
                  <a:pt x="1497559" y="6135015"/>
                </a:moveTo>
                <a:lnTo>
                  <a:pt x="1621917" y="6206795"/>
                </a:lnTo>
                <a:lnTo>
                  <a:pt x="1500988" y="6276594"/>
                </a:lnTo>
                <a:lnTo>
                  <a:pt x="1376629" y="6204814"/>
                </a:lnTo>
                <a:lnTo>
                  <a:pt x="1497559" y="6135015"/>
                </a:lnTo>
                <a:close/>
                <a:moveTo>
                  <a:pt x="1504264" y="6131128"/>
                </a:moveTo>
                <a:lnTo>
                  <a:pt x="1618717" y="6065063"/>
                </a:lnTo>
                <a:lnTo>
                  <a:pt x="1743075" y="6136843"/>
                </a:lnTo>
                <a:lnTo>
                  <a:pt x="1628623" y="6202909"/>
                </a:lnTo>
                <a:lnTo>
                  <a:pt x="1504264" y="6131128"/>
                </a:lnTo>
                <a:close/>
                <a:moveTo>
                  <a:pt x="1749704" y="6140730"/>
                </a:moveTo>
                <a:lnTo>
                  <a:pt x="1860728" y="6204814"/>
                </a:lnTo>
                <a:lnTo>
                  <a:pt x="1746275" y="6270879"/>
                </a:lnTo>
                <a:lnTo>
                  <a:pt x="1635252" y="6206795"/>
                </a:lnTo>
                <a:lnTo>
                  <a:pt x="1749704" y="6140730"/>
                </a:lnTo>
                <a:close/>
                <a:moveTo>
                  <a:pt x="1756410" y="6136843"/>
                </a:moveTo>
                <a:lnTo>
                  <a:pt x="1877339" y="6067044"/>
                </a:lnTo>
                <a:lnTo>
                  <a:pt x="1988363" y="6131128"/>
                </a:lnTo>
                <a:lnTo>
                  <a:pt x="1867434" y="6200928"/>
                </a:lnTo>
                <a:lnTo>
                  <a:pt x="1756410" y="6136843"/>
                </a:lnTo>
                <a:close/>
                <a:moveTo>
                  <a:pt x="1995069" y="6135015"/>
                </a:moveTo>
                <a:lnTo>
                  <a:pt x="2119427" y="6206795"/>
                </a:lnTo>
                <a:lnTo>
                  <a:pt x="1998497" y="6276594"/>
                </a:lnTo>
                <a:lnTo>
                  <a:pt x="1874139" y="6204814"/>
                </a:lnTo>
                <a:lnTo>
                  <a:pt x="1995069" y="6135015"/>
                </a:lnTo>
                <a:close/>
                <a:moveTo>
                  <a:pt x="2001698" y="6131128"/>
                </a:moveTo>
                <a:lnTo>
                  <a:pt x="2116150" y="6065063"/>
                </a:lnTo>
                <a:lnTo>
                  <a:pt x="2240509" y="6136843"/>
                </a:lnTo>
                <a:lnTo>
                  <a:pt x="2126056" y="6202909"/>
                </a:lnTo>
                <a:lnTo>
                  <a:pt x="2001698" y="6131128"/>
                </a:lnTo>
                <a:close/>
                <a:moveTo>
                  <a:pt x="2247214" y="6140730"/>
                </a:moveTo>
                <a:lnTo>
                  <a:pt x="2358238" y="6204814"/>
                </a:lnTo>
                <a:lnTo>
                  <a:pt x="2243785" y="6270879"/>
                </a:lnTo>
                <a:lnTo>
                  <a:pt x="2132762" y="6206795"/>
                </a:lnTo>
                <a:lnTo>
                  <a:pt x="2247214" y="6140730"/>
                </a:lnTo>
                <a:close/>
                <a:moveTo>
                  <a:pt x="2253920" y="6136843"/>
                </a:moveTo>
                <a:lnTo>
                  <a:pt x="2374849" y="6067044"/>
                </a:lnTo>
                <a:lnTo>
                  <a:pt x="2485873" y="6131128"/>
                </a:lnTo>
                <a:lnTo>
                  <a:pt x="2364943" y="6200928"/>
                </a:lnTo>
                <a:lnTo>
                  <a:pt x="2253920" y="6136843"/>
                </a:lnTo>
                <a:close/>
                <a:moveTo>
                  <a:pt x="2492578" y="6135015"/>
                </a:moveTo>
                <a:lnTo>
                  <a:pt x="2616937" y="6206795"/>
                </a:lnTo>
                <a:lnTo>
                  <a:pt x="2496007" y="6276594"/>
                </a:lnTo>
                <a:lnTo>
                  <a:pt x="2371649" y="6204814"/>
                </a:lnTo>
                <a:lnTo>
                  <a:pt x="2492578" y="6135015"/>
                </a:lnTo>
                <a:close/>
                <a:moveTo>
                  <a:pt x="2499208" y="6131128"/>
                </a:moveTo>
                <a:lnTo>
                  <a:pt x="2613660" y="6065063"/>
                </a:lnTo>
                <a:lnTo>
                  <a:pt x="2738019" y="6136843"/>
                </a:lnTo>
                <a:lnTo>
                  <a:pt x="2623566" y="6202909"/>
                </a:lnTo>
                <a:lnTo>
                  <a:pt x="2499208" y="6131128"/>
                </a:lnTo>
                <a:close/>
                <a:moveTo>
                  <a:pt x="2744724" y="6140730"/>
                </a:moveTo>
                <a:lnTo>
                  <a:pt x="2855747" y="6204814"/>
                </a:lnTo>
                <a:lnTo>
                  <a:pt x="2741295" y="6270879"/>
                </a:lnTo>
                <a:lnTo>
                  <a:pt x="2630272" y="6206795"/>
                </a:lnTo>
                <a:lnTo>
                  <a:pt x="2744724" y="6140730"/>
                </a:lnTo>
                <a:close/>
                <a:moveTo>
                  <a:pt x="2751354" y="6136843"/>
                </a:moveTo>
                <a:lnTo>
                  <a:pt x="2872283" y="6067044"/>
                </a:lnTo>
                <a:lnTo>
                  <a:pt x="2983306" y="6131128"/>
                </a:lnTo>
                <a:lnTo>
                  <a:pt x="2862377" y="6200928"/>
                </a:lnTo>
                <a:lnTo>
                  <a:pt x="2751354" y="6136843"/>
                </a:lnTo>
                <a:close/>
                <a:moveTo>
                  <a:pt x="2990012" y="6135015"/>
                </a:moveTo>
                <a:lnTo>
                  <a:pt x="3114370" y="6206795"/>
                </a:lnTo>
                <a:lnTo>
                  <a:pt x="2993441" y="6276594"/>
                </a:lnTo>
                <a:lnTo>
                  <a:pt x="2869082" y="6204814"/>
                </a:lnTo>
                <a:lnTo>
                  <a:pt x="2990012" y="6135015"/>
                </a:lnTo>
                <a:close/>
                <a:moveTo>
                  <a:pt x="2996641" y="6131128"/>
                </a:moveTo>
                <a:lnTo>
                  <a:pt x="3111094" y="6065063"/>
                </a:lnTo>
                <a:lnTo>
                  <a:pt x="3235452" y="6136843"/>
                </a:lnTo>
                <a:lnTo>
                  <a:pt x="3121000" y="6202909"/>
                </a:lnTo>
                <a:lnTo>
                  <a:pt x="2996641" y="6131128"/>
                </a:lnTo>
                <a:close/>
                <a:moveTo>
                  <a:pt x="3242158" y="6140730"/>
                </a:moveTo>
                <a:lnTo>
                  <a:pt x="3353181" y="6204814"/>
                </a:lnTo>
                <a:lnTo>
                  <a:pt x="3238729" y="6270879"/>
                </a:lnTo>
                <a:lnTo>
                  <a:pt x="3127705" y="6206795"/>
                </a:lnTo>
                <a:lnTo>
                  <a:pt x="3242158" y="6140730"/>
                </a:lnTo>
                <a:close/>
                <a:moveTo>
                  <a:pt x="3248863" y="6136843"/>
                </a:moveTo>
                <a:lnTo>
                  <a:pt x="3369793" y="6067044"/>
                </a:lnTo>
                <a:lnTo>
                  <a:pt x="3480816" y="6131128"/>
                </a:lnTo>
                <a:lnTo>
                  <a:pt x="3359887" y="6200928"/>
                </a:lnTo>
                <a:lnTo>
                  <a:pt x="3248863" y="6136843"/>
                </a:lnTo>
                <a:close/>
                <a:moveTo>
                  <a:pt x="3487522" y="6135015"/>
                </a:moveTo>
                <a:lnTo>
                  <a:pt x="3611880" y="6206795"/>
                </a:lnTo>
                <a:lnTo>
                  <a:pt x="3490951" y="6276594"/>
                </a:lnTo>
                <a:lnTo>
                  <a:pt x="3366592" y="6204814"/>
                </a:lnTo>
                <a:lnTo>
                  <a:pt x="3487522" y="6135015"/>
                </a:lnTo>
                <a:close/>
                <a:moveTo>
                  <a:pt x="3494151" y="6131128"/>
                </a:moveTo>
                <a:lnTo>
                  <a:pt x="3608604" y="6065063"/>
                </a:lnTo>
                <a:lnTo>
                  <a:pt x="3732962" y="6136843"/>
                </a:lnTo>
                <a:lnTo>
                  <a:pt x="3618509" y="6202909"/>
                </a:lnTo>
                <a:lnTo>
                  <a:pt x="3494151" y="6131128"/>
                </a:lnTo>
                <a:close/>
                <a:moveTo>
                  <a:pt x="3739667" y="6140730"/>
                </a:moveTo>
                <a:lnTo>
                  <a:pt x="3850691" y="6204814"/>
                </a:lnTo>
                <a:lnTo>
                  <a:pt x="3736239" y="6270879"/>
                </a:lnTo>
                <a:lnTo>
                  <a:pt x="3625215" y="6206795"/>
                </a:lnTo>
                <a:lnTo>
                  <a:pt x="3739667" y="6140730"/>
                </a:lnTo>
                <a:close/>
                <a:moveTo>
                  <a:pt x="3746373" y="6136843"/>
                </a:moveTo>
                <a:lnTo>
                  <a:pt x="3867302" y="6067044"/>
                </a:lnTo>
                <a:lnTo>
                  <a:pt x="3978326" y="6131128"/>
                </a:lnTo>
                <a:lnTo>
                  <a:pt x="3857397" y="6200928"/>
                </a:lnTo>
                <a:lnTo>
                  <a:pt x="3746373" y="6136843"/>
                </a:lnTo>
                <a:close/>
                <a:moveTo>
                  <a:pt x="3984955" y="6135015"/>
                </a:moveTo>
                <a:lnTo>
                  <a:pt x="4109314" y="6206795"/>
                </a:lnTo>
                <a:lnTo>
                  <a:pt x="3988384" y="6276594"/>
                </a:lnTo>
                <a:lnTo>
                  <a:pt x="3864026" y="6204814"/>
                </a:lnTo>
                <a:lnTo>
                  <a:pt x="3984955" y="6135015"/>
                </a:lnTo>
                <a:close/>
                <a:moveTo>
                  <a:pt x="3991661" y="6131128"/>
                </a:moveTo>
                <a:lnTo>
                  <a:pt x="4106113" y="6065063"/>
                </a:lnTo>
                <a:lnTo>
                  <a:pt x="4230472" y="6136843"/>
                </a:lnTo>
                <a:lnTo>
                  <a:pt x="4116019" y="6202909"/>
                </a:lnTo>
                <a:lnTo>
                  <a:pt x="3991661" y="6131128"/>
                </a:lnTo>
                <a:close/>
                <a:moveTo>
                  <a:pt x="4237101" y="6140730"/>
                </a:moveTo>
                <a:lnTo>
                  <a:pt x="4348125" y="6204814"/>
                </a:lnTo>
                <a:lnTo>
                  <a:pt x="4233672" y="6270879"/>
                </a:lnTo>
                <a:lnTo>
                  <a:pt x="4122649" y="6206795"/>
                </a:lnTo>
                <a:lnTo>
                  <a:pt x="4237101" y="6140730"/>
                </a:lnTo>
                <a:close/>
                <a:moveTo>
                  <a:pt x="4243807" y="6136843"/>
                </a:moveTo>
                <a:lnTo>
                  <a:pt x="4364736" y="6067044"/>
                </a:lnTo>
                <a:lnTo>
                  <a:pt x="4475760" y="6131128"/>
                </a:lnTo>
                <a:lnTo>
                  <a:pt x="4354830" y="6200928"/>
                </a:lnTo>
                <a:lnTo>
                  <a:pt x="4243807" y="6136843"/>
                </a:lnTo>
                <a:close/>
                <a:moveTo>
                  <a:pt x="4482465" y="6135015"/>
                </a:moveTo>
                <a:lnTo>
                  <a:pt x="4606824" y="6206795"/>
                </a:lnTo>
                <a:lnTo>
                  <a:pt x="4485894" y="6276594"/>
                </a:lnTo>
                <a:lnTo>
                  <a:pt x="4361536" y="6204814"/>
                </a:lnTo>
                <a:lnTo>
                  <a:pt x="4482465" y="6135015"/>
                </a:lnTo>
                <a:close/>
                <a:moveTo>
                  <a:pt x="4489095" y="6131128"/>
                </a:moveTo>
                <a:lnTo>
                  <a:pt x="4603547" y="6065063"/>
                </a:lnTo>
                <a:lnTo>
                  <a:pt x="4727906" y="6136843"/>
                </a:lnTo>
                <a:lnTo>
                  <a:pt x="4613453" y="6202909"/>
                </a:lnTo>
                <a:lnTo>
                  <a:pt x="4489095" y="6131128"/>
                </a:lnTo>
                <a:close/>
                <a:moveTo>
                  <a:pt x="4734611" y="6140730"/>
                </a:moveTo>
                <a:lnTo>
                  <a:pt x="4845634" y="6204814"/>
                </a:lnTo>
                <a:lnTo>
                  <a:pt x="4731182" y="6270879"/>
                </a:lnTo>
                <a:lnTo>
                  <a:pt x="4620159" y="6206795"/>
                </a:lnTo>
                <a:lnTo>
                  <a:pt x="4734611" y="6140730"/>
                </a:lnTo>
                <a:close/>
                <a:moveTo>
                  <a:pt x="4741316" y="6136843"/>
                </a:moveTo>
                <a:lnTo>
                  <a:pt x="4862246" y="6067044"/>
                </a:lnTo>
                <a:lnTo>
                  <a:pt x="4973269" y="6131128"/>
                </a:lnTo>
                <a:lnTo>
                  <a:pt x="4852340" y="6200928"/>
                </a:lnTo>
                <a:lnTo>
                  <a:pt x="4741316" y="6136843"/>
                </a:lnTo>
                <a:close/>
                <a:moveTo>
                  <a:pt x="4979899" y="6135015"/>
                </a:moveTo>
                <a:lnTo>
                  <a:pt x="5104257" y="6206795"/>
                </a:lnTo>
                <a:lnTo>
                  <a:pt x="4983328" y="6276594"/>
                </a:lnTo>
                <a:lnTo>
                  <a:pt x="4858969" y="6204814"/>
                </a:lnTo>
                <a:lnTo>
                  <a:pt x="4979899" y="6135015"/>
                </a:lnTo>
                <a:close/>
                <a:moveTo>
                  <a:pt x="4986604" y="6131128"/>
                </a:moveTo>
                <a:lnTo>
                  <a:pt x="5101057" y="6065063"/>
                </a:lnTo>
                <a:lnTo>
                  <a:pt x="5225415" y="6136843"/>
                </a:lnTo>
                <a:lnTo>
                  <a:pt x="5110963" y="6202909"/>
                </a:lnTo>
                <a:lnTo>
                  <a:pt x="4986604" y="6131128"/>
                </a:lnTo>
                <a:close/>
                <a:moveTo>
                  <a:pt x="5232121" y="6140730"/>
                </a:moveTo>
                <a:lnTo>
                  <a:pt x="5343144" y="6204814"/>
                </a:lnTo>
                <a:lnTo>
                  <a:pt x="5228692" y="6270879"/>
                </a:lnTo>
                <a:lnTo>
                  <a:pt x="5117668" y="6206795"/>
                </a:lnTo>
                <a:lnTo>
                  <a:pt x="5232121" y="6140730"/>
                </a:lnTo>
                <a:close/>
                <a:moveTo>
                  <a:pt x="5238750" y="6136843"/>
                </a:moveTo>
                <a:lnTo>
                  <a:pt x="5359680" y="6067044"/>
                </a:lnTo>
                <a:lnTo>
                  <a:pt x="5470703" y="6131128"/>
                </a:lnTo>
                <a:lnTo>
                  <a:pt x="5349774" y="6200928"/>
                </a:lnTo>
                <a:lnTo>
                  <a:pt x="5238750" y="6136843"/>
                </a:lnTo>
                <a:close/>
                <a:moveTo>
                  <a:pt x="5477409" y="6135015"/>
                </a:moveTo>
                <a:lnTo>
                  <a:pt x="5601767" y="6206795"/>
                </a:lnTo>
                <a:lnTo>
                  <a:pt x="5480838" y="6276594"/>
                </a:lnTo>
                <a:lnTo>
                  <a:pt x="5356479" y="6204814"/>
                </a:lnTo>
                <a:lnTo>
                  <a:pt x="5477409" y="6135015"/>
                </a:lnTo>
                <a:close/>
                <a:moveTo>
                  <a:pt x="5484114" y="6131128"/>
                </a:moveTo>
                <a:lnTo>
                  <a:pt x="5598566" y="6065063"/>
                </a:lnTo>
                <a:lnTo>
                  <a:pt x="5722925" y="6136843"/>
                </a:lnTo>
                <a:lnTo>
                  <a:pt x="5608473" y="6202909"/>
                </a:lnTo>
                <a:lnTo>
                  <a:pt x="5484114" y="6131128"/>
                </a:lnTo>
                <a:close/>
                <a:moveTo>
                  <a:pt x="5729554" y="6140730"/>
                </a:moveTo>
                <a:lnTo>
                  <a:pt x="5840578" y="6204814"/>
                </a:lnTo>
                <a:lnTo>
                  <a:pt x="5726126" y="6270879"/>
                </a:lnTo>
                <a:lnTo>
                  <a:pt x="5615102" y="6206795"/>
                </a:lnTo>
                <a:lnTo>
                  <a:pt x="5729554" y="6140730"/>
                </a:lnTo>
                <a:close/>
                <a:moveTo>
                  <a:pt x="5736260" y="6136843"/>
                </a:moveTo>
                <a:lnTo>
                  <a:pt x="5857189" y="6067044"/>
                </a:lnTo>
                <a:lnTo>
                  <a:pt x="5968213" y="6131128"/>
                </a:lnTo>
                <a:lnTo>
                  <a:pt x="5847283" y="6200928"/>
                </a:lnTo>
                <a:lnTo>
                  <a:pt x="5736260" y="6136843"/>
                </a:lnTo>
                <a:close/>
                <a:moveTo>
                  <a:pt x="5974842" y="6135015"/>
                </a:moveTo>
                <a:lnTo>
                  <a:pt x="6099201" y="6206795"/>
                </a:lnTo>
                <a:lnTo>
                  <a:pt x="5978271" y="6276594"/>
                </a:lnTo>
                <a:lnTo>
                  <a:pt x="5853913" y="6204814"/>
                </a:lnTo>
                <a:lnTo>
                  <a:pt x="5974842" y="6135015"/>
                </a:lnTo>
                <a:close/>
                <a:moveTo>
                  <a:pt x="5981548" y="6131128"/>
                </a:moveTo>
                <a:lnTo>
                  <a:pt x="6096000" y="6065063"/>
                </a:lnTo>
                <a:lnTo>
                  <a:pt x="6220359" y="6136843"/>
                </a:lnTo>
                <a:lnTo>
                  <a:pt x="6105906" y="6202909"/>
                </a:lnTo>
                <a:lnTo>
                  <a:pt x="5981548" y="6131128"/>
                </a:lnTo>
                <a:close/>
                <a:moveTo>
                  <a:pt x="6227064" y="6140730"/>
                </a:moveTo>
                <a:lnTo>
                  <a:pt x="6338088" y="6204814"/>
                </a:lnTo>
                <a:lnTo>
                  <a:pt x="6223635" y="6270879"/>
                </a:lnTo>
                <a:lnTo>
                  <a:pt x="6112612" y="6206795"/>
                </a:lnTo>
                <a:lnTo>
                  <a:pt x="6227064" y="6140730"/>
                </a:lnTo>
                <a:close/>
                <a:moveTo>
                  <a:pt x="6102706" y="6061177"/>
                </a:moveTo>
                <a:lnTo>
                  <a:pt x="6223635" y="5991302"/>
                </a:lnTo>
                <a:lnTo>
                  <a:pt x="6347994" y="6063082"/>
                </a:lnTo>
                <a:lnTo>
                  <a:pt x="6227064" y="6132881"/>
                </a:lnTo>
                <a:lnTo>
                  <a:pt x="6102706" y="6061177"/>
                </a:lnTo>
                <a:close/>
                <a:moveTo>
                  <a:pt x="6112612" y="5919597"/>
                </a:moveTo>
                <a:lnTo>
                  <a:pt x="6227064" y="5853532"/>
                </a:lnTo>
                <a:lnTo>
                  <a:pt x="6338088" y="5917616"/>
                </a:lnTo>
                <a:lnTo>
                  <a:pt x="6223635" y="5983682"/>
                </a:lnTo>
                <a:lnTo>
                  <a:pt x="6112612" y="5919597"/>
                </a:lnTo>
                <a:close/>
                <a:moveTo>
                  <a:pt x="6102706" y="5773979"/>
                </a:moveTo>
                <a:lnTo>
                  <a:pt x="6223635" y="5704180"/>
                </a:lnTo>
                <a:lnTo>
                  <a:pt x="6347994" y="5775960"/>
                </a:lnTo>
                <a:lnTo>
                  <a:pt x="6227064" y="5845759"/>
                </a:lnTo>
                <a:lnTo>
                  <a:pt x="6102706" y="5773979"/>
                </a:lnTo>
                <a:close/>
                <a:moveTo>
                  <a:pt x="6112612" y="5632323"/>
                </a:moveTo>
                <a:lnTo>
                  <a:pt x="6227064" y="5566258"/>
                </a:lnTo>
                <a:lnTo>
                  <a:pt x="6338088" y="5630342"/>
                </a:lnTo>
                <a:lnTo>
                  <a:pt x="6223635" y="5696484"/>
                </a:lnTo>
                <a:lnTo>
                  <a:pt x="6112612" y="5632323"/>
                </a:lnTo>
                <a:close/>
                <a:moveTo>
                  <a:pt x="6102706" y="5486781"/>
                </a:moveTo>
                <a:lnTo>
                  <a:pt x="6223635" y="5416982"/>
                </a:lnTo>
                <a:lnTo>
                  <a:pt x="6347994" y="5488762"/>
                </a:lnTo>
                <a:lnTo>
                  <a:pt x="6227064" y="5558561"/>
                </a:lnTo>
                <a:lnTo>
                  <a:pt x="6102706" y="5486781"/>
                </a:lnTo>
                <a:close/>
                <a:moveTo>
                  <a:pt x="6112612" y="5345126"/>
                </a:moveTo>
                <a:lnTo>
                  <a:pt x="6227064" y="5279060"/>
                </a:lnTo>
                <a:lnTo>
                  <a:pt x="6338088" y="5343144"/>
                </a:lnTo>
                <a:lnTo>
                  <a:pt x="6223635" y="5409210"/>
                </a:lnTo>
                <a:lnTo>
                  <a:pt x="6112612" y="5345126"/>
                </a:lnTo>
                <a:close/>
                <a:moveTo>
                  <a:pt x="6102706" y="5199507"/>
                </a:moveTo>
                <a:lnTo>
                  <a:pt x="6223635" y="5129708"/>
                </a:lnTo>
                <a:lnTo>
                  <a:pt x="6347994" y="5201488"/>
                </a:lnTo>
                <a:lnTo>
                  <a:pt x="6227064" y="5271288"/>
                </a:lnTo>
                <a:lnTo>
                  <a:pt x="6102706" y="5199507"/>
                </a:lnTo>
                <a:close/>
                <a:moveTo>
                  <a:pt x="6112612" y="5057928"/>
                </a:moveTo>
                <a:lnTo>
                  <a:pt x="6227064" y="4991862"/>
                </a:lnTo>
                <a:lnTo>
                  <a:pt x="6338088" y="5055947"/>
                </a:lnTo>
                <a:lnTo>
                  <a:pt x="6223635" y="5122012"/>
                </a:lnTo>
                <a:lnTo>
                  <a:pt x="6112612" y="5057928"/>
                </a:lnTo>
                <a:close/>
                <a:moveTo>
                  <a:pt x="6102706" y="4912309"/>
                </a:moveTo>
                <a:lnTo>
                  <a:pt x="6223635" y="4842510"/>
                </a:lnTo>
                <a:lnTo>
                  <a:pt x="6347994" y="4914291"/>
                </a:lnTo>
                <a:lnTo>
                  <a:pt x="6227064" y="4984090"/>
                </a:lnTo>
                <a:lnTo>
                  <a:pt x="6102706" y="4912309"/>
                </a:lnTo>
                <a:close/>
                <a:moveTo>
                  <a:pt x="6112612" y="4770654"/>
                </a:moveTo>
                <a:lnTo>
                  <a:pt x="6227064" y="4704588"/>
                </a:lnTo>
                <a:lnTo>
                  <a:pt x="6338088" y="4768672"/>
                </a:lnTo>
                <a:lnTo>
                  <a:pt x="6223635" y="4834738"/>
                </a:lnTo>
                <a:lnTo>
                  <a:pt x="6112612" y="4770654"/>
                </a:lnTo>
                <a:close/>
                <a:moveTo>
                  <a:pt x="6102706" y="4625111"/>
                </a:moveTo>
                <a:lnTo>
                  <a:pt x="6223635" y="4555312"/>
                </a:lnTo>
                <a:lnTo>
                  <a:pt x="6347994" y="4627093"/>
                </a:lnTo>
                <a:lnTo>
                  <a:pt x="6227064" y="4696892"/>
                </a:lnTo>
                <a:lnTo>
                  <a:pt x="6102706" y="4625111"/>
                </a:lnTo>
                <a:close/>
                <a:moveTo>
                  <a:pt x="6112612" y="4483456"/>
                </a:moveTo>
                <a:lnTo>
                  <a:pt x="6227064" y="4417391"/>
                </a:lnTo>
                <a:lnTo>
                  <a:pt x="6338088" y="4481475"/>
                </a:lnTo>
                <a:lnTo>
                  <a:pt x="6223635" y="4547540"/>
                </a:lnTo>
                <a:lnTo>
                  <a:pt x="6112612" y="4483456"/>
                </a:lnTo>
                <a:close/>
                <a:moveTo>
                  <a:pt x="6102706" y="4337838"/>
                </a:moveTo>
                <a:lnTo>
                  <a:pt x="6223635" y="4268038"/>
                </a:lnTo>
                <a:lnTo>
                  <a:pt x="6347994" y="4339819"/>
                </a:lnTo>
                <a:lnTo>
                  <a:pt x="6227064" y="4409618"/>
                </a:lnTo>
                <a:lnTo>
                  <a:pt x="6102706" y="4337838"/>
                </a:lnTo>
                <a:close/>
                <a:moveTo>
                  <a:pt x="6112612" y="4196258"/>
                </a:moveTo>
                <a:lnTo>
                  <a:pt x="6227064" y="4130193"/>
                </a:lnTo>
                <a:lnTo>
                  <a:pt x="6338088" y="4194277"/>
                </a:lnTo>
                <a:lnTo>
                  <a:pt x="6223635" y="4260342"/>
                </a:lnTo>
                <a:lnTo>
                  <a:pt x="6112612" y="4196258"/>
                </a:lnTo>
                <a:close/>
                <a:moveTo>
                  <a:pt x="6102706" y="4050640"/>
                </a:moveTo>
                <a:lnTo>
                  <a:pt x="6223635" y="3980840"/>
                </a:lnTo>
                <a:lnTo>
                  <a:pt x="6347994" y="4052621"/>
                </a:lnTo>
                <a:lnTo>
                  <a:pt x="6227064" y="4122420"/>
                </a:lnTo>
                <a:lnTo>
                  <a:pt x="6102706" y="4050640"/>
                </a:lnTo>
                <a:close/>
                <a:moveTo>
                  <a:pt x="6112612" y="3908984"/>
                </a:moveTo>
                <a:lnTo>
                  <a:pt x="6227064" y="3842919"/>
                </a:lnTo>
                <a:lnTo>
                  <a:pt x="6338088" y="3907003"/>
                </a:lnTo>
                <a:lnTo>
                  <a:pt x="6223635" y="3973068"/>
                </a:lnTo>
                <a:lnTo>
                  <a:pt x="6112612" y="3908984"/>
                </a:lnTo>
                <a:close/>
                <a:moveTo>
                  <a:pt x="6102706" y="3763442"/>
                </a:moveTo>
                <a:lnTo>
                  <a:pt x="6223635" y="3693643"/>
                </a:lnTo>
                <a:lnTo>
                  <a:pt x="6347994" y="3765423"/>
                </a:lnTo>
                <a:lnTo>
                  <a:pt x="6227064" y="3835222"/>
                </a:lnTo>
                <a:lnTo>
                  <a:pt x="6102706" y="3763442"/>
                </a:lnTo>
                <a:close/>
                <a:moveTo>
                  <a:pt x="6112612" y="3621786"/>
                </a:moveTo>
                <a:lnTo>
                  <a:pt x="6227064" y="3555721"/>
                </a:lnTo>
                <a:lnTo>
                  <a:pt x="6338088" y="3619805"/>
                </a:lnTo>
                <a:lnTo>
                  <a:pt x="6223635" y="3685870"/>
                </a:lnTo>
                <a:lnTo>
                  <a:pt x="6112612" y="3621786"/>
                </a:lnTo>
                <a:close/>
                <a:moveTo>
                  <a:pt x="6102706" y="3476168"/>
                </a:moveTo>
                <a:lnTo>
                  <a:pt x="6223635" y="3406369"/>
                </a:lnTo>
                <a:lnTo>
                  <a:pt x="6347994" y="3478149"/>
                </a:lnTo>
                <a:lnTo>
                  <a:pt x="6227064" y="3547948"/>
                </a:lnTo>
                <a:lnTo>
                  <a:pt x="6102706" y="3476168"/>
                </a:lnTo>
                <a:close/>
                <a:moveTo>
                  <a:pt x="6112612" y="3334588"/>
                </a:moveTo>
                <a:lnTo>
                  <a:pt x="6227064" y="3268523"/>
                </a:lnTo>
                <a:lnTo>
                  <a:pt x="6338088" y="3332607"/>
                </a:lnTo>
                <a:lnTo>
                  <a:pt x="6223635" y="3398672"/>
                </a:lnTo>
                <a:lnTo>
                  <a:pt x="6112612" y="3334588"/>
                </a:lnTo>
                <a:close/>
                <a:moveTo>
                  <a:pt x="6102706" y="3188970"/>
                </a:moveTo>
                <a:lnTo>
                  <a:pt x="6223635" y="3119171"/>
                </a:lnTo>
                <a:lnTo>
                  <a:pt x="6347994" y="3190951"/>
                </a:lnTo>
                <a:lnTo>
                  <a:pt x="6227064" y="3260751"/>
                </a:lnTo>
                <a:lnTo>
                  <a:pt x="6102706" y="3188970"/>
                </a:lnTo>
                <a:close/>
                <a:moveTo>
                  <a:pt x="6112612" y="3047314"/>
                </a:moveTo>
                <a:lnTo>
                  <a:pt x="6227064" y="2981249"/>
                </a:lnTo>
                <a:lnTo>
                  <a:pt x="6338088" y="3045333"/>
                </a:lnTo>
                <a:lnTo>
                  <a:pt x="6223635" y="3111399"/>
                </a:lnTo>
                <a:lnTo>
                  <a:pt x="6112612" y="3047314"/>
                </a:lnTo>
                <a:close/>
                <a:moveTo>
                  <a:pt x="6102706" y="2901772"/>
                </a:moveTo>
                <a:lnTo>
                  <a:pt x="6223635" y="2831973"/>
                </a:lnTo>
                <a:lnTo>
                  <a:pt x="6347994" y="2903754"/>
                </a:lnTo>
                <a:lnTo>
                  <a:pt x="6227064" y="2973553"/>
                </a:lnTo>
                <a:lnTo>
                  <a:pt x="6102706" y="2901772"/>
                </a:lnTo>
                <a:close/>
                <a:moveTo>
                  <a:pt x="6112612" y="2760117"/>
                </a:moveTo>
                <a:lnTo>
                  <a:pt x="6227064" y="2694051"/>
                </a:lnTo>
                <a:lnTo>
                  <a:pt x="6338088" y="2758135"/>
                </a:lnTo>
                <a:lnTo>
                  <a:pt x="6223635" y="2824201"/>
                </a:lnTo>
                <a:lnTo>
                  <a:pt x="6112612" y="2760117"/>
                </a:lnTo>
                <a:close/>
                <a:moveTo>
                  <a:pt x="6102706" y="2614498"/>
                </a:moveTo>
                <a:lnTo>
                  <a:pt x="6223635" y="2544699"/>
                </a:lnTo>
                <a:lnTo>
                  <a:pt x="6347994" y="2616479"/>
                </a:lnTo>
                <a:lnTo>
                  <a:pt x="6227064" y="2686279"/>
                </a:lnTo>
                <a:lnTo>
                  <a:pt x="6102706" y="2614498"/>
                </a:lnTo>
                <a:close/>
                <a:moveTo>
                  <a:pt x="6112612" y="2472919"/>
                </a:moveTo>
                <a:lnTo>
                  <a:pt x="6227064" y="2406853"/>
                </a:lnTo>
                <a:lnTo>
                  <a:pt x="6338088" y="2470937"/>
                </a:lnTo>
                <a:lnTo>
                  <a:pt x="6223635" y="2537003"/>
                </a:lnTo>
                <a:lnTo>
                  <a:pt x="6112612" y="2472919"/>
                </a:lnTo>
                <a:close/>
                <a:moveTo>
                  <a:pt x="6102706" y="2327301"/>
                </a:moveTo>
                <a:lnTo>
                  <a:pt x="6223635" y="2257501"/>
                </a:lnTo>
                <a:lnTo>
                  <a:pt x="6347994" y="2329282"/>
                </a:lnTo>
                <a:lnTo>
                  <a:pt x="6227064" y="2399081"/>
                </a:lnTo>
                <a:lnTo>
                  <a:pt x="6102706" y="2327301"/>
                </a:lnTo>
                <a:close/>
                <a:moveTo>
                  <a:pt x="6112612" y="2185645"/>
                </a:moveTo>
                <a:lnTo>
                  <a:pt x="6227064" y="2119579"/>
                </a:lnTo>
                <a:lnTo>
                  <a:pt x="6338088" y="2183664"/>
                </a:lnTo>
                <a:lnTo>
                  <a:pt x="6223635" y="2249729"/>
                </a:lnTo>
                <a:lnTo>
                  <a:pt x="6112612" y="2185645"/>
                </a:lnTo>
                <a:close/>
                <a:moveTo>
                  <a:pt x="6102706" y="2040103"/>
                </a:moveTo>
                <a:lnTo>
                  <a:pt x="6223635" y="1970304"/>
                </a:lnTo>
                <a:lnTo>
                  <a:pt x="6347994" y="2042084"/>
                </a:lnTo>
                <a:lnTo>
                  <a:pt x="6227064" y="2111883"/>
                </a:lnTo>
                <a:lnTo>
                  <a:pt x="6102706" y="2040103"/>
                </a:lnTo>
                <a:close/>
                <a:moveTo>
                  <a:pt x="6112612" y="1898447"/>
                </a:moveTo>
                <a:lnTo>
                  <a:pt x="6227064" y="1832381"/>
                </a:lnTo>
                <a:lnTo>
                  <a:pt x="6338088" y="1896466"/>
                </a:lnTo>
                <a:lnTo>
                  <a:pt x="6223635" y="1962531"/>
                </a:lnTo>
                <a:lnTo>
                  <a:pt x="6112612" y="1898447"/>
                </a:lnTo>
                <a:close/>
                <a:moveTo>
                  <a:pt x="6102706" y="1752829"/>
                </a:moveTo>
                <a:lnTo>
                  <a:pt x="6223635" y="1683029"/>
                </a:lnTo>
                <a:lnTo>
                  <a:pt x="6347994" y="1754810"/>
                </a:lnTo>
                <a:lnTo>
                  <a:pt x="6227064" y="1824609"/>
                </a:lnTo>
                <a:lnTo>
                  <a:pt x="6102706" y="1752829"/>
                </a:lnTo>
                <a:close/>
                <a:moveTo>
                  <a:pt x="6112612" y="1611249"/>
                </a:moveTo>
                <a:lnTo>
                  <a:pt x="6227064" y="1545184"/>
                </a:lnTo>
                <a:lnTo>
                  <a:pt x="6338088" y="1609268"/>
                </a:lnTo>
                <a:lnTo>
                  <a:pt x="6223635" y="1675333"/>
                </a:lnTo>
                <a:lnTo>
                  <a:pt x="6112612" y="1611249"/>
                </a:lnTo>
                <a:close/>
                <a:moveTo>
                  <a:pt x="6102706" y="1465631"/>
                </a:moveTo>
                <a:lnTo>
                  <a:pt x="6223635" y="1395832"/>
                </a:lnTo>
                <a:lnTo>
                  <a:pt x="6347994" y="1467612"/>
                </a:lnTo>
                <a:lnTo>
                  <a:pt x="6227064" y="1537411"/>
                </a:lnTo>
                <a:lnTo>
                  <a:pt x="6102706" y="1465631"/>
                </a:lnTo>
                <a:close/>
                <a:moveTo>
                  <a:pt x="6112612" y="1323975"/>
                </a:moveTo>
                <a:lnTo>
                  <a:pt x="6227064" y="1257910"/>
                </a:lnTo>
                <a:lnTo>
                  <a:pt x="6338088" y="1321994"/>
                </a:lnTo>
                <a:lnTo>
                  <a:pt x="6223635" y="1388059"/>
                </a:lnTo>
                <a:lnTo>
                  <a:pt x="6112612" y="1323975"/>
                </a:lnTo>
                <a:close/>
                <a:moveTo>
                  <a:pt x="6102706" y="1178433"/>
                </a:moveTo>
                <a:lnTo>
                  <a:pt x="6223635" y="1108634"/>
                </a:lnTo>
                <a:lnTo>
                  <a:pt x="6347994" y="1180414"/>
                </a:lnTo>
                <a:lnTo>
                  <a:pt x="6227064" y="1250214"/>
                </a:lnTo>
                <a:lnTo>
                  <a:pt x="6102706" y="1178433"/>
                </a:lnTo>
                <a:close/>
                <a:moveTo>
                  <a:pt x="6112612" y="1036777"/>
                </a:moveTo>
                <a:lnTo>
                  <a:pt x="6227064" y="970712"/>
                </a:lnTo>
                <a:lnTo>
                  <a:pt x="6338088" y="1034796"/>
                </a:lnTo>
                <a:lnTo>
                  <a:pt x="6223635" y="1100861"/>
                </a:lnTo>
                <a:lnTo>
                  <a:pt x="6112612" y="1036777"/>
                </a:lnTo>
                <a:close/>
                <a:moveTo>
                  <a:pt x="6102706" y="891159"/>
                </a:moveTo>
                <a:lnTo>
                  <a:pt x="6223635" y="821360"/>
                </a:lnTo>
                <a:lnTo>
                  <a:pt x="6347994" y="893140"/>
                </a:lnTo>
                <a:lnTo>
                  <a:pt x="6227064" y="962939"/>
                </a:lnTo>
                <a:lnTo>
                  <a:pt x="6102706" y="891159"/>
                </a:lnTo>
                <a:close/>
                <a:moveTo>
                  <a:pt x="6112612" y="749579"/>
                </a:moveTo>
                <a:lnTo>
                  <a:pt x="6227064" y="683514"/>
                </a:lnTo>
                <a:lnTo>
                  <a:pt x="6338088" y="747598"/>
                </a:lnTo>
                <a:lnTo>
                  <a:pt x="6223635" y="813664"/>
                </a:lnTo>
                <a:lnTo>
                  <a:pt x="6112612" y="749579"/>
                </a:lnTo>
                <a:close/>
                <a:moveTo>
                  <a:pt x="6102706" y="603961"/>
                </a:moveTo>
                <a:lnTo>
                  <a:pt x="6223635" y="534086"/>
                </a:lnTo>
                <a:lnTo>
                  <a:pt x="6347994" y="605866"/>
                </a:lnTo>
                <a:lnTo>
                  <a:pt x="6227064" y="675665"/>
                </a:lnTo>
                <a:lnTo>
                  <a:pt x="6102706" y="603961"/>
                </a:lnTo>
                <a:close/>
                <a:moveTo>
                  <a:pt x="6096000" y="600075"/>
                </a:moveTo>
                <a:lnTo>
                  <a:pt x="5984977" y="535991"/>
                </a:lnTo>
                <a:lnTo>
                  <a:pt x="6105906" y="466192"/>
                </a:lnTo>
                <a:lnTo>
                  <a:pt x="6216930" y="530276"/>
                </a:lnTo>
                <a:lnTo>
                  <a:pt x="6096000" y="600075"/>
                </a:lnTo>
                <a:close/>
                <a:moveTo>
                  <a:pt x="6089295" y="603961"/>
                </a:moveTo>
                <a:lnTo>
                  <a:pt x="5974842" y="670027"/>
                </a:lnTo>
                <a:lnTo>
                  <a:pt x="5863819" y="605942"/>
                </a:lnTo>
                <a:lnTo>
                  <a:pt x="5978271" y="539877"/>
                </a:lnTo>
                <a:lnTo>
                  <a:pt x="6089295" y="603961"/>
                </a:lnTo>
                <a:close/>
                <a:moveTo>
                  <a:pt x="5857189" y="602056"/>
                </a:moveTo>
                <a:lnTo>
                  <a:pt x="5732831" y="530276"/>
                </a:lnTo>
                <a:lnTo>
                  <a:pt x="5847283" y="464210"/>
                </a:lnTo>
                <a:lnTo>
                  <a:pt x="5971642" y="535991"/>
                </a:lnTo>
                <a:lnTo>
                  <a:pt x="5857189" y="602056"/>
                </a:lnTo>
                <a:close/>
                <a:moveTo>
                  <a:pt x="5850560" y="605942"/>
                </a:moveTo>
                <a:lnTo>
                  <a:pt x="5729631" y="675742"/>
                </a:lnTo>
                <a:lnTo>
                  <a:pt x="5605272" y="603961"/>
                </a:lnTo>
                <a:lnTo>
                  <a:pt x="5726201" y="534162"/>
                </a:lnTo>
                <a:lnTo>
                  <a:pt x="5850560" y="605942"/>
                </a:lnTo>
                <a:close/>
                <a:moveTo>
                  <a:pt x="5598491" y="600075"/>
                </a:moveTo>
                <a:lnTo>
                  <a:pt x="5487467" y="535991"/>
                </a:lnTo>
                <a:lnTo>
                  <a:pt x="5608397" y="466192"/>
                </a:lnTo>
                <a:lnTo>
                  <a:pt x="5719420" y="530276"/>
                </a:lnTo>
                <a:lnTo>
                  <a:pt x="5598491" y="600075"/>
                </a:lnTo>
                <a:close/>
                <a:moveTo>
                  <a:pt x="5591861" y="603961"/>
                </a:moveTo>
                <a:lnTo>
                  <a:pt x="5477409" y="670027"/>
                </a:lnTo>
                <a:lnTo>
                  <a:pt x="5366385" y="605942"/>
                </a:lnTo>
                <a:lnTo>
                  <a:pt x="5480838" y="539877"/>
                </a:lnTo>
                <a:lnTo>
                  <a:pt x="5591861" y="603961"/>
                </a:lnTo>
                <a:close/>
                <a:moveTo>
                  <a:pt x="5359756" y="602056"/>
                </a:moveTo>
                <a:lnTo>
                  <a:pt x="5235397" y="530276"/>
                </a:lnTo>
                <a:lnTo>
                  <a:pt x="5349850" y="464210"/>
                </a:lnTo>
                <a:lnTo>
                  <a:pt x="5474208" y="535991"/>
                </a:lnTo>
                <a:lnTo>
                  <a:pt x="5359756" y="602056"/>
                </a:lnTo>
                <a:close/>
                <a:moveTo>
                  <a:pt x="5353050" y="605942"/>
                </a:moveTo>
                <a:lnTo>
                  <a:pt x="5232121" y="675742"/>
                </a:lnTo>
                <a:lnTo>
                  <a:pt x="5107762" y="603961"/>
                </a:lnTo>
                <a:lnTo>
                  <a:pt x="5228692" y="534162"/>
                </a:lnTo>
                <a:lnTo>
                  <a:pt x="5353050" y="605942"/>
                </a:lnTo>
                <a:close/>
                <a:moveTo>
                  <a:pt x="5101057" y="600075"/>
                </a:moveTo>
                <a:lnTo>
                  <a:pt x="4990033" y="535991"/>
                </a:lnTo>
                <a:lnTo>
                  <a:pt x="5110963" y="466192"/>
                </a:lnTo>
                <a:lnTo>
                  <a:pt x="5221986" y="530276"/>
                </a:lnTo>
                <a:lnTo>
                  <a:pt x="5101057" y="600075"/>
                </a:lnTo>
                <a:close/>
                <a:moveTo>
                  <a:pt x="5094351" y="603961"/>
                </a:moveTo>
                <a:lnTo>
                  <a:pt x="4979899" y="670027"/>
                </a:lnTo>
                <a:lnTo>
                  <a:pt x="4868876" y="605942"/>
                </a:lnTo>
                <a:lnTo>
                  <a:pt x="4983328" y="539877"/>
                </a:lnTo>
                <a:lnTo>
                  <a:pt x="5094351" y="603961"/>
                </a:lnTo>
                <a:close/>
                <a:moveTo>
                  <a:pt x="4862246" y="602056"/>
                </a:moveTo>
                <a:lnTo>
                  <a:pt x="4737888" y="530276"/>
                </a:lnTo>
                <a:lnTo>
                  <a:pt x="4852340" y="464210"/>
                </a:lnTo>
                <a:lnTo>
                  <a:pt x="4976698" y="535991"/>
                </a:lnTo>
                <a:lnTo>
                  <a:pt x="4862246" y="602056"/>
                </a:lnTo>
                <a:close/>
                <a:moveTo>
                  <a:pt x="4855541" y="605942"/>
                </a:moveTo>
                <a:lnTo>
                  <a:pt x="4734611" y="675742"/>
                </a:lnTo>
                <a:lnTo>
                  <a:pt x="4610253" y="603961"/>
                </a:lnTo>
                <a:lnTo>
                  <a:pt x="4731182" y="534162"/>
                </a:lnTo>
                <a:lnTo>
                  <a:pt x="4855541" y="605942"/>
                </a:lnTo>
                <a:close/>
                <a:moveTo>
                  <a:pt x="4603547" y="600075"/>
                </a:moveTo>
                <a:lnTo>
                  <a:pt x="4492524" y="535991"/>
                </a:lnTo>
                <a:lnTo>
                  <a:pt x="4613453" y="466192"/>
                </a:lnTo>
                <a:lnTo>
                  <a:pt x="4724477" y="530276"/>
                </a:lnTo>
                <a:lnTo>
                  <a:pt x="4603547" y="600075"/>
                </a:lnTo>
                <a:close/>
                <a:moveTo>
                  <a:pt x="4596842" y="603961"/>
                </a:moveTo>
                <a:lnTo>
                  <a:pt x="4482389" y="670027"/>
                </a:lnTo>
                <a:lnTo>
                  <a:pt x="4371366" y="605942"/>
                </a:lnTo>
                <a:lnTo>
                  <a:pt x="4485818" y="539877"/>
                </a:lnTo>
                <a:lnTo>
                  <a:pt x="4596842" y="603961"/>
                </a:lnTo>
                <a:close/>
                <a:moveTo>
                  <a:pt x="4364736" y="602056"/>
                </a:moveTo>
                <a:lnTo>
                  <a:pt x="4240378" y="530276"/>
                </a:lnTo>
                <a:lnTo>
                  <a:pt x="4354830" y="464210"/>
                </a:lnTo>
                <a:lnTo>
                  <a:pt x="4479189" y="535991"/>
                </a:lnTo>
                <a:lnTo>
                  <a:pt x="4364736" y="602056"/>
                </a:lnTo>
                <a:close/>
                <a:moveTo>
                  <a:pt x="4358107" y="605942"/>
                </a:moveTo>
                <a:lnTo>
                  <a:pt x="4237177" y="675742"/>
                </a:lnTo>
                <a:lnTo>
                  <a:pt x="4112819" y="603961"/>
                </a:lnTo>
                <a:lnTo>
                  <a:pt x="4233748" y="534162"/>
                </a:lnTo>
                <a:lnTo>
                  <a:pt x="4358107" y="605942"/>
                </a:lnTo>
                <a:close/>
                <a:moveTo>
                  <a:pt x="4106113" y="600075"/>
                </a:moveTo>
                <a:lnTo>
                  <a:pt x="3995090" y="535991"/>
                </a:lnTo>
                <a:lnTo>
                  <a:pt x="4116019" y="466192"/>
                </a:lnTo>
                <a:lnTo>
                  <a:pt x="4227043" y="530276"/>
                </a:lnTo>
                <a:lnTo>
                  <a:pt x="4106113" y="600075"/>
                </a:lnTo>
                <a:close/>
                <a:moveTo>
                  <a:pt x="4099408" y="603961"/>
                </a:moveTo>
                <a:lnTo>
                  <a:pt x="3984955" y="670027"/>
                </a:lnTo>
                <a:lnTo>
                  <a:pt x="3873932" y="605942"/>
                </a:lnTo>
                <a:lnTo>
                  <a:pt x="3988384" y="539877"/>
                </a:lnTo>
                <a:lnTo>
                  <a:pt x="4099408" y="603961"/>
                </a:lnTo>
                <a:close/>
                <a:moveTo>
                  <a:pt x="3867302" y="602056"/>
                </a:moveTo>
                <a:lnTo>
                  <a:pt x="3742944" y="530276"/>
                </a:lnTo>
                <a:lnTo>
                  <a:pt x="3857397" y="464210"/>
                </a:lnTo>
                <a:lnTo>
                  <a:pt x="3981755" y="535991"/>
                </a:lnTo>
                <a:lnTo>
                  <a:pt x="3867302" y="602056"/>
                </a:lnTo>
                <a:close/>
                <a:moveTo>
                  <a:pt x="3860597" y="605942"/>
                </a:moveTo>
                <a:lnTo>
                  <a:pt x="3739667" y="675742"/>
                </a:lnTo>
                <a:lnTo>
                  <a:pt x="3615309" y="603961"/>
                </a:lnTo>
                <a:lnTo>
                  <a:pt x="3736239" y="534162"/>
                </a:lnTo>
                <a:lnTo>
                  <a:pt x="3860597" y="605942"/>
                </a:lnTo>
                <a:close/>
                <a:moveTo>
                  <a:pt x="3608604" y="600075"/>
                </a:moveTo>
                <a:lnTo>
                  <a:pt x="3497580" y="535991"/>
                </a:lnTo>
                <a:lnTo>
                  <a:pt x="3618509" y="466192"/>
                </a:lnTo>
                <a:lnTo>
                  <a:pt x="3729533" y="530276"/>
                </a:lnTo>
                <a:lnTo>
                  <a:pt x="3608604" y="600075"/>
                </a:lnTo>
                <a:close/>
                <a:moveTo>
                  <a:pt x="3601898" y="603961"/>
                </a:moveTo>
                <a:lnTo>
                  <a:pt x="3487446" y="670027"/>
                </a:lnTo>
                <a:lnTo>
                  <a:pt x="3376422" y="605942"/>
                </a:lnTo>
                <a:lnTo>
                  <a:pt x="3490874" y="539877"/>
                </a:lnTo>
                <a:lnTo>
                  <a:pt x="3601898" y="603961"/>
                </a:lnTo>
                <a:close/>
                <a:moveTo>
                  <a:pt x="3369793" y="602056"/>
                </a:moveTo>
                <a:lnTo>
                  <a:pt x="3245434" y="530276"/>
                </a:lnTo>
                <a:lnTo>
                  <a:pt x="3359887" y="464210"/>
                </a:lnTo>
                <a:lnTo>
                  <a:pt x="3484245" y="535991"/>
                </a:lnTo>
                <a:lnTo>
                  <a:pt x="3369793" y="602056"/>
                </a:lnTo>
                <a:close/>
                <a:moveTo>
                  <a:pt x="3363087" y="605942"/>
                </a:moveTo>
                <a:lnTo>
                  <a:pt x="3242158" y="675742"/>
                </a:lnTo>
                <a:lnTo>
                  <a:pt x="3117799" y="603961"/>
                </a:lnTo>
                <a:lnTo>
                  <a:pt x="3238729" y="534162"/>
                </a:lnTo>
                <a:lnTo>
                  <a:pt x="3363087" y="605942"/>
                </a:lnTo>
                <a:close/>
                <a:moveTo>
                  <a:pt x="3111094" y="600075"/>
                </a:moveTo>
                <a:lnTo>
                  <a:pt x="3000070" y="535991"/>
                </a:lnTo>
                <a:lnTo>
                  <a:pt x="3121000" y="466192"/>
                </a:lnTo>
                <a:lnTo>
                  <a:pt x="3232023" y="530276"/>
                </a:lnTo>
                <a:lnTo>
                  <a:pt x="3111094" y="600075"/>
                </a:lnTo>
                <a:close/>
                <a:moveTo>
                  <a:pt x="3104464" y="603961"/>
                </a:moveTo>
                <a:lnTo>
                  <a:pt x="2990012" y="670027"/>
                </a:lnTo>
                <a:lnTo>
                  <a:pt x="2878989" y="605942"/>
                </a:lnTo>
                <a:lnTo>
                  <a:pt x="2993441" y="539877"/>
                </a:lnTo>
                <a:lnTo>
                  <a:pt x="3104464" y="603961"/>
                </a:lnTo>
                <a:close/>
                <a:moveTo>
                  <a:pt x="2872359" y="602056"/>
                </a:moveTo>
                <a:lnTo>
                  <a:pt x="2748001" y="530276"/>
                </a:lnTo>
                <a:lnTo>
                  <a:pt x="2862453" y="464210"/>
                </a:lnTo>
                <a:lnTo>
                  <a:pt x="2986812" y="535991"/>
                </a:lnTo>
                <a:lnTo>
                  <a:pt x="2872359" y="602056"/>
                </a:lnTo>
                <a:close/>
                <a:moveTo>
                  <a:pt x="2865654" y="605942"/>
                </a:moveTo>
                <a:lnTo>
                  <a:pt x="2744724" y="675742"/>
                </a:lnTo>
                <a:lnTo>
                  <a:pt x="2620366" y="603961"/>
                </a:lnTo>
                <a:lnTo>
                  <a:pt x="2741295" y="534086"/>
                </a:lnTo>
                <a:lnTo>
                  <a:pt x="2865654" y="605942"/>
                </a:lnTo>
                <a:close/>
                <a:moveTo>
                  <a:pt x="2613660" y="600075"/>
                </a:moveTo>
                <a:lnTo>
                  <a:pt x="2502637" y="535991"/>
                </a:lnTo>
                <a:lnTo>
                  <a:pt x="2623566" y="466192"/>
                </a:lnTo>
                <a:lnTo>
                  <a:pt x="2734589" y="530276"/>
                </a:lnTo>
                <a:lnTo>
                  <a:pt x="2613660" y="600075"/>
                </a:lnTo>
                <a:close/>
                <a:moveTo>
                  <a:pt x="2606954" y="603961"/>
                </a:moveTo>
                <a:lnTo>
                  <a:pt x="2492502" y="670027"/>
                </a:lnTo>
                <a:lnTo>
                  <a:pt x="2381479" y="605942"/>
                </a:lnTo>
                <a:lnTo>
                  <a:pt x="2495931" y="539877"/>
                </a:lnTo>
                <a:lnTo>
                  <a:pt x="2606954" y="603961"/>
                </a:lnTo>
                <a:close/>
                <a:moveTo>
                  <a:pt x="2374849" y="602056"/>
                </a:moveTo>
                <a:lnTo>
                  <a:pt x="2250491" y="530276"/>
                </a:lnTo>
                <a:lnTo>
                  <a:pt x="2364943" y="464210"/>
                </a:lnTo>
                <a:lnTo>
                  <a:pt x="2489302" y="535991"/>
                </a:lnTo>
                <a:lnTo>
                  <a:pt x="2374849" y="602056"/>
                </a:lnTo>
                <a:close/>
                <a:moveTo>
                  <a:pt x="2368144" y="605942"/>
                </a:moveTo>
                <a:lnTo>
                  <a:pt x="2247214" y="675742"/>
                </a:lnTo>
                <a:lnTo>
                  <a:pt x="2122856" y="603961"/>
                </a:lnTo>
                <a:lnTo>
                  <a:pt x="2243785" y="534162"/>
                </a:lnTo>
                <a:lnTo>
                  <a:pt x="2368144" y="605942"/>
                </a:lnTo>
                <a:close/>
                <a:moveTo>
                  <a:pt x="2116150" y="600075"/>
                </a:moveTo>
                <a:lnTo>
                  <a:pt x="2005127" y="535991"/>
                </a:lnTo>
                <a:lnTo>
                  <a:pt x="2126056" y="466192"/>
                </a:lnTo>
                <a:lnTo>
                  <a:pt x="2237080" y="530276"/>
                </a:lnTo>
                <a:lnTo>
                  <a:pt x="2116150" y="600075"/>
                </a:lnTo>
                <a:close/>
                <a:moveTo>
                  <a:pt x="2109521" y="603961"/>
                </a:moveTo>
                <a:lnTo>
                  <a:pt x="1995069" y="670027"/>
                </a:lnTo>
                <a:lnTo>
                  <a:pt x="1884045" y="605942"/>
                </a:lnTo>
                <a:lnTo>
                  <a:pt x="1998497" y="539877"/>
                </a:lnTo>
                <a:lnTo>
                  <a:pt x="2109521" y="603961"/>
                </a:lnTo>
                <a:close/>
                <a:moveTo>
                  <a:pt x="1877339" y="602056"/>
                </a:moveTo>
                <a:lnTo>
                  <a:pt x="1752981" y="530276"/>
                </a:lnTo>
                <a:lnTo>
                  <a:pt x="1867434" y="464210"/>
                </a:lnTo>
                <a:lnTo>
                  <a:pt x="1991792" y="535991"/>
                </a:lnTo>
                <a:lnTo>
                  <a:pt x="1877339" y="602056"/>
                </a:lnTo>
                <a:close/>
                <a:moveTo>
                  <a:pt x="1870710" y="605942"/>
                </a:moveTo>
                <a:lnTo>
                  <a:pt x="1749781" y="675742"/>
                </a:lnTo>
                <a:lnTo>
                  <a:pt x="1625422" y="603961"/>
                </a:lnTo>
                <a:lnTo>
                  <a:pt x="1746352" y="534162"/>
                </a:lnTo>
                <a:lnTo>
                  <a:pt x="1870710" y="605942"/>
                </a:lnTo>
                <a:close/>
                <a:moveTo>
                  <a:pt x="1618640" y="600075"/>
                </a:moveTo>
                <a:lnTo>
                  <a:pt x="1507617" y="535991"/>
                </a:lnTo>
                <a:lnTo>
                  <a:pt x="1628546" y="466192"/>
                </a:lnTo>
                <a:lnTo>
                  <a:pt x="1739570" y="530276"/>
                </a:lnTo>
                <a:lnTo>
                  <a:pt x="1618640" y="600075"/>
                </a:lnTo>
                <a:close/>
                <a:moveTo>
                  <a:pt x="1612011" y="603961"/>
                </a:moveTo>
                <a:lnTo>
                  <a:pt x="1497559" y="670027"/>
                </a:lnTo>
                <a:lnTo>
                  <a:pt x="1386535" y="605942"/>
                </a:lnTo>
                <a:lnTo>
                  <a:pt x="1500988" y="539877"/>
                </a:lnTo>
                <a:lnTo>
                  <a:pt x="1612011" y="603961"/>
                </a:lnTo>
                <a:close/>
                <a:moveTo>
                  <a:pt x="1379906" y="602056"/>
                </a:moveTo>
                <a:lnTo>
                  <a:pt x="1255547" y="530276"/>
                </a:lnTo>
                <a:lnTo>
                  <a:pt x="1370000" y="464210"/>
                </a:lnTo>
                <a:lnTo>
                  <a:pt x="1494358" y="535991"/>
                </a:lnTo>
                <a:lnTo>
                  <a:pt x="1379906" y="602056"/>
                </a:lnTo>
                <a:close/>
                <a:moveTo>
                  <a:pt x="1373200" y="605942"/>
                </a:moveTo>
                <a:lnTo>
                  <a:pt x="1252271" y="675742"/>
                </a:lnTo>
                <a:lnTo>
                  <a:pt x="1127912" y="603961"/>
                </a:lnTo>
                <a:lnTo>
                  <a:pt x="1248842" y="534162"/>
                </a:lnTo>
                <a:lnTo>
                  <a:pt x="1373200" y="605942"/>
                </a:lnTo>
                <a:close/>
                <a:moveTo>
                  <a:pt x="1121207" y="600075"/>
                </a:moveTo>
                <a:lnTo>
                  <a:pt x="1010183" y="535991"/>
                </a:lnTo>
                <a:lnTo>
                  <a:pt x="1131113" y="466192"/>
                </a:lnTo>
                <a:lnTo>
                  <a:pt x="1242136" y="530276"/>
                </a:lnTo>
                <a:lnTo>
                  <a:pt x="1121207" y="600075"/>
                </a:lnTo>
                <a:close/>
                <a:moveTo>
                  <a:pt x="1114501" y="603961"/>
                </a:moveTo>
                <a:lnTo>
                  <a:pt x="1000049" y="670027"/>
                </a:lnTo>
                <a:lnTo>
                  <a:pt x="889025" y="605942"/>
                </a:lnTo>
                <a:lnTo>
                  <a:pt x="1003478" y="539877"/>
                </a:lnTo>
                <a:lnTo>
                  <a:pt x="1114501" y="603961"/>
                </a:lnTo>
                <a:close/>
                <a:moveTo>
                  <a:pt x="882396" y="602056"/>
                </a:moveTo>
                <a:lnTo>
                  <a:pt x="758038" y="530276"/>
                </a:lnTo>
                <a:lnTo>
                  <a:pt x="872490" y="464210"/>
                </a:lnTo>
                <a:lnTo>
                  <a:pt x="996848" y="535991"/>
                </a:lnTo>
                <a:lnTo>
                  <a:pt x="882396" y="602056"/>
                </a:lnTo>
                <a:close/>
                <a:moveTo>
                  <a:pt x="875767" y="605942"/>
                </a:moveTo>
                <a:lnTo>
                  <a:pt x="754761" y="675742"/>
                </a:lnTo>
                <a:lnTo>
                  <a:pt x="630403" y="603961"/>
                </a:lnTo>
                <a:lnTo>
                  <a:pt x="751332" y="534162"/>
                </a:lnTo>
                <a:lnTo>
                  <a:pt x="875767" y="605942"/>
                </a:lnTo>
                <a:close/>
                <a:moveTo>
                  <a:pt x="623697" y="600075"/>
                </a:moveTo>
                <a:lnTo>
                  <a:pt x="512674" y="535991"/>
                </a:lnTo>
                <a:lnTo>
                  <a:pt x="633603" y="466192"/>
                </a:lnTo>
                <a:lnTo>
                  <a:pt x="744626" y="530276"/>
                </a:lnTo>
                <a:lnTo>
                  <a:pt x="623697" y="600075"/>
                </a:lnTo>
                <a:close/>
                <a:moveTo>
                  <a:pt x="617068" y="603961"/>
                </a:moveTo>
                <a:lnTo>
                  <a:pt x="502615" y="670027"/>
                </a:lnTo>
                <a:lnTo>
                  <a:pt x="391592" y="605942"/>
                </a:lnTo>
                <a:lnTo>
                  <a:pt x="506044" y="539877"/>
                </a:lnTo>
                <a:lnTo>
                  <a:pt x="617068" y="603961"/>
                </a:lnTo>
                <a:close/>
                <a:moveTo>
                  <a:pt x="626974" y="749579"/>
                </a:moveTo>
                <a:lnTo>
                  <a:pt x="506044" y="819379"/>
                </a:lnTo>
                <a:lnTo>
                  <a:pt x="381686" y="747598"/>
                </a:lnTo>
                <a:lnTo>
                  <a:pt x="502615" y="677799"/>
                </a:lnTo>
                <a:lnTo>
                  <a:pt x="626974" y="749579"/>
                </a:lnTo>
                <a:close/>
                <a:moveTo>
                  <a:pt x="617068" y="891159"/>
                </a:moveTo>
                <a:lnTo>
                  <a:pt x="502615" y="957224"/>
                </a:lnTo>
                <a:lnTo>
                  <a:pt x="391592" y="893140"/>
                </a:lnTo>
                <a:lnTo>
                  <a:pt x="506044" y="827075"/>
                </a:lnTo>
                <a:lnTo>
                  <a:pt x="617068" y="891159"/>
                </a:lnTo>
                <a:close/>
                <a:moveTo>
                  <a:pt x="626974" y="1036777"/>
                </a:moveTo>
                <a:lnTo>
                  <a:pt x="506044" y="1106576"/>
                </a:lnTo>
                <a:lnTo>
                  <a:pt x="381686" y="1034796"/>
                </a:lnTo>
                <a:lnTo>
                  <a:pt x="502615" y="964997"/>
                </a:lnTo>
                <a:lnTo>
                  <a:pt x="626974" y="1036777"/>
                </a:lnTo>
                <a:close/>
                <a:moveTo>
                  <a:pt x="617068" y="1178433"/>
                </a:moveTo>
                <a:lnTo>
                  <a:pt x="502615" y="1244499"/>
                </a:lnTo>
                <a:lnTo>
                  <a:pt x="391592" y="1180414"/>
                </a:lnTo>
                <a:lnTo>
                  <a:pt x="506044" y="1114349"/>
                </a:lnTo>
                <a:lnTo>
                  <a:pt x="617068" y="1178433"/>
                </a:lnTo>
                <a:close/>
                <a:moveTo>
                  <a:pt x="626974" y="1323975"/>
                </a:moveTo>
                <a:lnTo>
                  <a:pt x="506044" y="1393774"/>
                </a:lnTo>
                <a:lnTo>
                  <a:pt x="381686" y="1321994"/>
                </a:lnTo>
                <a:lnTo>
                  <a:pt x="502615" y="1252195"/>
                </a:lnTo>
                <a:lnTo>
                  <a:pt x="626974" y="1323975"/>
                </a:lnTo>
                <a:close/>
                <a:moveTo>
                  <a:pt x="617068" y="1465631"/>
                </a:moveTo>
                <a:lnTo>
                  <a:pt x="502615" y="1531696"/>
                </a:lnTo>
                <a:lnTo>
                  <a:pt x="391592" y="1467612"/>
                </a:lnTo>
                <a:lnTo>
                  <a:pt x="506044" y="1401547"/>
                </a:lnTo>
                <a:lnTo>
                  <a:pt x="617068" y="1465631"/>
                </a:lnTo>
                <a:close/>
                <a:moveTo>
                  <a:pt x="626974" y="1611249"/>
                </a:moveTo>
                <a:lnTo>
                  <a:pt x="506044" y="1681048"/>
                </a:lnTo>
                <a:lnTo>
                  <a:pt x="381686" y="1609268"/>
                </a:lnTo>
                <a:lnTo>
                  <a:pt x="502615" y="1539469"/>
                </a:lnTo>
                <a:lnTo>
                  <a:pt x="626974" y="1611249"/>
                </a:lnTo>
                <a:close/>
                <a:moveTo>
                  <a:pt x="617068" y="1752829"/>
                </a:moveTo>
                <a:lnTo>
                  <a:pt x="502615" y="1818894"/>
                </a:lnTo>
                <a:lnTo>
                  <a:pt x="391592" y="1754810"/>
                </a:lnTo>
                <a:lnTo>
                  <a:pt x="506044" y="1688744"/>
                </a:lnTo>
                <a:lnTo>
                  <a:pt x="617068" y="1752829"/>
                </a:lnTo>
                <a:close/>
                <a:moveTo>
                  <a:pt x="626974" y="1898447"/>
                </a:moveTo>
                <a:lnTo>
                  <a:pt x="506044" y="1968246"/>
                </a:lnTo>
                <a:lnTo>
                  <a:pt x="381686" y="1896466"/>
                </a:lnTo>
                <a:lnTo>
                  <a:pt x="502615" y="1826666"/>
                </a:lnTo>
                <a:lnTo>
                  <a:pt x="626974" y="1898447"/>
                </a:lnTo>
                <a:close/>
                <a:moveTo>
                  <a:pt x="617068" y="2040103"/>
                </a:moveTo>
                <a:lnTo>
                  <a:pt x="502615" y="2106168"/>
                </a:lnTo>
                <a:lnTo>
                  <a:pt x="391592" y="2042084"/>
                </a:lnTo>
                <a:lnTo>
                  <a:pt x="506044" y="1976019"/>
                </a:lnTo>
                <a:lnTo>
                  <a:pt x="617068" y="2040103"/>
                </a:lnTo>
                <a:close/>
                <a:moveTo>
                  <a:pt x="626974" y="2185645"/>
                </a:moveTo>
                <a:lnTo>
                  <a:pt x="506044" y="2255444"/>
                </a:lnTo>
                <a:lnTo>
                  <a:pt x="381686" y="2183664"/>
                </a:lnTo>
                <a:lnTo>
                  <a:pt x="502615" y="2113864"/>
                </a:lnTo>
                <a:lnTo>
                  <a:pt x="626974" y="2185645"/>
                </a:lnTo>
                <a:close/>
                <a:moveTo>
                  <a:pt x="617068" y="2327301"/>
                </a:moveTo>
                <a:lnTo>
                  <a:pt x="502615" y="2393366"/>
                </a:lnTo>
                <a:lnTo>
                  <a:pt x="391592" y="2329282"/>
                </a:lnTo>
                <a:lnTo>
                  <a:pt x="506044" y="2263216"/>
                </a:lnTo>
                <a:lnTo>
                  <a:pt x="617068" y="2327301"/>
                </a:lnTo>
                <a:close/>
                <a:moveTo>
                  <a:pt x="626974" y="2472919"/>
                </a:moveTo>
                <a:lnTo>
                  <a:pt x="506044" y="2542718"/>
                </a:lnTo>
                <a:lnTo>
                  <a:pt x="381686" y="2470937"/>
                </a:lnTo>
                <a:lnTo>
                  <a:pt x="502615" y="2401138"/>
                </a:lnTo>
                <a:lnTo>
                  <a:pt x="626974" y="2472919"/>
                </a:lnTo>
                <a:close/>
                <a:moveTo>
                  <a:pt x="617068" y="2614498"/>
                </a:moveTo>
                <a:lnTo>
                  <a:pt x="502615" y="2680564"/>
                </a:lnTo>
                <a:lnTo>
                  <a:pt x="391592" y="2616479"/>
                </a:lnTo>
                <a:lnTo>
                  <a:pt x="506044" y="2550414"/>
                </a:lnTo>
                <a:lnTo>
                  <a:pt x="617068" y="2614498"/>
                </a:lnTo>
                <a:close/>
                <a:moveTo>
                  <a:pt x="626974" y="2760117"/>
                </a:moveTo>
                <a:lnTo>
                  <a:pt x="506044" y="2829916"/>
                </a:lnTo>
                <a:lnTo>
                  <a:pt x="381686" y="2758135"/>
                </a:lnTo>
                <a:lnTo>
                  <a:pt x="502615" y="2688336"/>
                </a:lnTo>
                <a:lnTo>
                  <a:pt x="626974" y="2760117"/>
                </a:lnTo>
                <a:close/>
                <a:moveTo>
                  <a:pt x="617068" y="2901772"/>
                </a:moveTo>
                <a:lnTo>
                  <a:pt x="502615" y="2967838"/>
                </a:lnTo>
                <a:lnTo>
                  <a:pt x="391592" y="2903754"/>
                </a:lnTo>
                <a:lnTo>
                  <a:pt x="506044" y="2837688"/>
                </a:lnTo>
                <a:lnTo>
                  <a:pt x="617068" y="2901772"/>
                </a:lnTo>
                <a:close/>
                <a:moveTo>
                  <a:pt x="626974" y="3047314"/>
                </a:moveTo>
                <a:lnTo>
                  <a:pt x="506044" y="3117114"/>
                </a:lnTo>
                <a:lnTo>
                  <a:pt x="381686" y="3045333"/>
                </a:lnTo>
                <a:lnTo>
                  <a:pt x="502615" y="2975534"/>
                </a:lnTo>
                <a:lnTo>
                  <a:pt x="626974" y="3047314"/>
                </a:lnTo>
                <a:close/>
                <a:moveTo>
                  <a:pt x="617068" y="3188970"/>
                </a:moveTo>
                <a:lnTo>
                  <a:pt x="502615" y="3255036"/>
                </a:lnTo>
                <a:lnTo>
                  <a:pt x="391592" y="3190951"/>
                </a:lnTo>
                <a:lnTo>
                  <a:pt x="506044" y="3124886"/>
                </a:lnTo>
                <a:lnTo>
                  <a:pt x="617068" y="3188970"/>
                </a:lnTo>
                <a:close/>
                <a:moveTo>
                  <a:pt x="626974" y="3334588"/>
                </a:moveTo>
                <a:lnTo>
                  <a:pt x="506044" y="3404387"/>
                </a:lnTo>
                <a:lnTo>
                  <a:pt x="381686" y="3332607"/>
                </a:lnTo>
                <a:lnTo>
                  <a:pt x="502615" y="3262808"/>
                </a:lnTo>
                <a:lnTo>
                  <a:pt x="626974" y="3334588"/>
                </a:lnTo>
                <a:close/>
                <a:moveTo>
                  <a:pt x="617068" y="3476168"/>
                </a:moveTo>
                <a:lnTo>
                  <a:pt x="502615" y="3542233"/>
                </a:lnTo>
                <a:lnTo>
                  <a:pt x="391592" y="3478149"/>
                </a:lnTo>
                <a:lnTo>
                  <a:pt x="506044" y="3412084"/>
                </a:lnTo>
                <a:lnTo>
                  <a:pt x="617068" y="3476168"/>
                </a:lnTo>
                <a:close/>
                <a:moveTo>
                  <a:pt x="626974" y="3621786"/>
                </a:moveTo>
                <a:lnTo>
                  <a:pt x="506044" y="3691585"/>
                </a:lnTo>
                <a:lnTo>
                  <a:pt x="381686" y="3619805"/>
                </a:lnTo>
                <a:lnTo>
                  <a:pt x="502615" y="3550006"/>
                </a:lnTo>
                <a:lnTo>
                  <a:pt x="626974" y="3621786"/>
                </a:lnTo>
                <a:close/>
                <a:moveTo>
                  <a:pt x="617068" y="3763442"/>
                </a:moveTo>
                <a:lnTo>
                  <a:pt x="502615" y="3829507"/>
                </a:lnTo>
                <a:lnTo>
                  <a:pt x="391592" y="3765423"/>
                </a:lnTo>
                <a:lnTo>
                  <a:pt x="506044" y="3699358"/>
                </a:lnTo>
                <a:lnTo>
                  <a:pt x="617068" y="3763442"/>
                </a:lnTo>
                <a:close/>
                <a:moveTo>
                  <a:pt x="626974" y="3908984"/>
                </a:moveTo>
                <a:lnTo>
                  <a:pt x="506044" y="3978783"/>
                </a:lnTo>
                <a:lnTo>
                  <a:pt x="381686" y="3907003"/>
                </a:lnTo>
                <a:lnTo>
                  <a:pt x="502615" y="3837204"/>
                </a:lnTo>
                <a:lnTo>
                  <a:pt x="626974" y="3908984"/>
                </a:lnTo>
                <a:close/>
                <a:moveTo>
                  <a:pt x="617068" y="4050640"/>
                </a:moveTo>
                <a:lnTo>
                  <a:pt x="502615" y="4116705"/>
                </a:lnTo>
                <a:lnTo>
                  <a:pt x="391592" y="4052621"/>
                </a:lnTo>
                <a:lnTo>
                  <a:pt x="506044" y="3986555"/>
                </a:lnTo>
                <a:lnTo>
                  <a:pt x="617068" y="4050640"/>
                </a:lnTo>
                <a:close/>
                <a:moveTo>
                  <a:pt x="626974" y="4196258"/>
                </a:moveTo>
                <a:lnTo>
                  <a:pt x="506044" y="4266057"/>
                </a:lnTo>
                <a:lnTo>
                  <a:pt x="381686" y="4194277"/>
                </a:lnTo>
                <a:lnTo>
                  <a:pt x="502615" y="4124478"/>
                </a:lnTo>
                <a:lnTo>
                  <a:pt x="626974" y="4196258"/>
                </a:lnTo>
                <a:close/>
                <a:moveTo>
                  <a:pt x="617068" y="4337838"/>
                </a:moveTo>
                <a:lnTo>
                  <a:pt x="502615" y="4403903"/>
                </a:lnTo>
                <a:lnTo>
                  <a:pt x="391592" y="4339819"/>
                </a:lnTo>
                <a:lnTo>
                  <a:pt x="506044" y="4273753"/>
                </a:lnTo>
                <a:lnTo>
                  <a:pt x="617068" y="4337838"/>
                </a:lnTo>
                <a:close/>
                <a:moveTo>
                  <a:pt x="626974" y="4483456"/>
                </a:moveTo>
                <a:lnTo>
                  <a:pt x="506044" y="4553255"/>
                </a:lnTo>
                <a:lnTo>
                  <a:pt x="381686" y="4481475"/>
                </a:lnTo>
                <a:lnTo>
                  <a:pt x="502615" y="4411676"/>
                </a:lnTo>
                <a:lnTo>
                  <a:pt x="626974" y="4483456"/>
                </a:lnTo>
                <a:close/>
                <a:moveTo>
                  <a:pt x="617068" y="4625111"/>
                </a:moveTo>
                <a:lnTo>
                  <a:pt x="502615" y="4691177"/>
                </a:lnTo>
                <a:lnTo>
                  <a:pt x="391592" y="4627093"/>
                </a:lnTo>
                <a:lnTo>
                  <a:pt x="506044" y="4561027"/>
                </a:lnTo>
                <a:lnTo>
                  <a:pt x="617068" y="4625111"/>
                </a:lnTo>
                <a:close/>
                <a:moveTo>
                  <a:pt x="626974" y="4770654"/>
                </a:moveTo>
                <a:lnTo>
                  <a:pt x="506044" y="4840453"/>
                </a:lnTo>
                <a:lnTo>
                  <a:pt x="381686" y="4768672"/>
                </a:lnTo>
                <a:lnTo>
                  <a:pt x="502615" y="4698873"/>
                </a:lnTo>
                <a:lnTo>
                  <a:pt x="626974" y="4770654"/>
                </a:lnTo>
                <a:close/>
                <a:moveTo>
                  <a:pt x="617068" y="4912309"/>
                </a:moveTo>
                <a:lnTo>
                  <a:pt x="502615" y="4978375"/>
                </a:lnTo>
                <a:lnTo>
                  <a:pt x="391592" y="4914291"/>
                </a:lnTo>
                <a:lnTo>
                  <a:pt x="506044" y="4848225"/>
                </a:lnTo>
                <a:lnTo>
                  <a:pt x="617068" y="4912309"/>
                </a:lnTo>
                <a:close/>
                <a:moveTo>
                  <a:pt x="626974" y="5057928"/>
                </a:moveTo>
                <a:lnTo>
                  <a:pt x="506044" y="5127727"/>
                </a:lnTo>
                <a:lnTo>
                  <a:pt x="381686" y="5055947"/>
                </a:lnTo>
                <a:lnTo>
                  <a:pt x="502615" y="4986147"/>
                </a:lnTo>
                <a:lnTo>
                  <a:pt x="626974" y="5057928"/>
                </a:lnTo>
                <a:close/>
                <a:moveTo>
                  <a:pt x="617068" y="5199507"/>
                </a:moveTo>
                <a:lnTo>
                  <a:pt x="502615" y="5265573"/>
                </a:lnTo>
                <a:lnTo>
                  <a:pt x="391592" y="5201488"/>
                </a:lnTo>
                <a:lnTo>
                  <a:pt x="506044" y="5135423"/>
                </a:lnTo>
                <a:lnTo>
                  <a:pt x="617068" y="5199507"/>
                </a:lnTo>
                <a:close/>
                <a:moveTo>
                  <a:pt x="626974" y="5345126"/>
                </a:moveTo>
                <a:lnTo>
                  <a:pt x="506044" y="5414925"/>
                </a:lnTo>
                <a:lnTo>
                  <a:pt x="381686" y="5343144"/>
                </a:lnTo>
                <a:lnTo>
                  <a:pt x="502615" y="5273345"/>
                </a:lnTo>
                <a:lnTo>
                  <a:pt x="626974" y="5345126"/>
                </a:lnTo>
                <a:close/>
                <a:moveTo>
                  <a:pt x="617068" y="5486781"/>
                </a:moveTo>
                <a:lnTo>
                  <a:pt x="502615" y="5552846"/>
                </a:lnTo>
                <a:lnTo>
                  <a:pt x="391592" y="5488762"/>
                </a:lnTo>
                <a:lnTo>
                  <a:pt x="506044" y="5422697"/>
                </a:lnTo>
                <a:lnTo>
                  <a:pt x="617068" y="5486781"/>
                </a:lnTo>
                <a:close/>
                <a:moveTo>
                  <a:pt x="626974" y="5632323"/>
                </a:moveTo>
                <a:lnTo>
                  <a:pt x="506044" y="5702122"/>
                </a:lnTo>
                <a:lnTo>
                  <a:pt x="381686" y="5630342"/>
                </a:lnTo>
                <a:lnTo>
                  <a:pt x="502615" y="5560543"/>
                </a:lnTo>
                <a:lnTo>
                  <a:pt x="626974" y="5632323"/>
                </a:lnTo>
                <a:close/>
                <a:moveTo>
                  <a:pt x="617068" y="5773979"/>
                </a:moveTo>
                <a:lnTo>
                  <a:pt x="502615" y="5840044"/>
                </a:lnTo>
                <a:lnTo>
                  <a:pt x="391592" y="5775960"/>
                </a:lnTo>
                <a:lnTo>
                  <a:pt x="506044" y="5709895"/>
                </a:lnTo>
                <a:lnTo>
                  <a:pt x="617068" y="5773979"/>
                </a:lnTo>
                <a:close/>
                <a:moveTo>
                  <a:pt x="626974" y="5919597"/>
                </a:moveTo>
                <a:lnTo>
                  <a:pt x="506044" y="5989397"/>
                </a:lnTo>
                <a:lnTo>
                  <a:pt x="381686" y="5917616"/>
                </a:lnTo>
                <a:lnTo>
                  <a:pt x="502615" y="5847817"/>
                </a:lnTo>
                <a:lnTo>
                  <a:pt x="626974" y="5919597"/>
                </a:lnTo>
                <a:close/>
                <a:moveTo>
                  <a:pt x="617068" y="6061177"/>
                </a:moveTo>
                <a:lnTo>
                  <a:pt x="502615" y="6127242"/>
                </a:lnTo>
                <a:lnTo>
                  <a:pt x="391592" y="6063158"/>
                </a:lnTo>
                <a:lnTo>
                  <a:pt x="506044" y="5997093"/>
                </a:lnTo>
                <a:lnTo>
                  <a:pt x="617068" y="6061177"/>
                </a:lnTo>
                <a:close/>
                <a:moveTo>
                  <a:pt x="626974" y="6206795"/>
                </a:moveTo>
                <a:lnTo>
                  <a:pt x="506044" y="6276594"/>
                </a:lnTo>
                <a:lnTo>
                  <a:pt x="381686" y="6204814"/>
                </a:lnTo>
                <a:lnTo>
                  <a:pt x="502615" y="6135015"/>
                </a:lnTo>
                <a:lnTo>
                  <a:pt x="626974" y="6206795"/>
                </a:lnTo>
                <a:close/>
                <a:moveTo>
                  <a:pt x="617068" y="6348451"/>
                </a:moveTo>
                <a:lnTo>
                  <a:pt x="502615" y="6414516"/>
                </a:lnTo>
                <a:lnTo>
                  <a:pt x="391592" y="6350432"/>
                </a:lnTo>
                <a:lnTo>
                  <a:pt x="506044" y="6284366"/>
                </a:lnTo>
                <a:lnTo>
                  <a:pt x="617068" y="6348451"/>
                </a:lnTo>
                <a:close/>
                <a:moveTo>
                  <a:pt x="512750" y="6280481"/>
                </a:moveTo>
                <a:lnTo>
                  <a:pt x="633679" y="6210681"/>
                </a:lnTo>
                <a:lnTo>
                  <a:pt x="744703" y="6274766"/>
                </a:lnTo>
                <a:lnTo>
                  <a:pt x="623773" y="6344565"/>
                </a:lnTo>
                <a:lnTo>
                  <a:pt x="512750" y="6280481"/>
                </a:lnTo>
                <a:close/>
                <a:moveTo>
                  <a:pt x="751332" y="6278576"/>
                </a:moveTo>
                <a:lnTo>
                  <a:pt x="875690" y="6350356"/>
                </a:lnTo>
                <a:lnTo>
                  <a:pt x="754761" y="6420231"/>
                </a:lnTo>
                <a:lnTo>
                  <a:pt x="630403" y="6348451"/>
                </a:lnTo>
                <a:lnTo>
                  <a:pt x="751332" y="6278576"/>
                </a:lnTo>
                <a:close/>
                <a:moveTo>
                  <a:pt x="758038" y="6274766"/>
                </a:moveTo>
                <a:lnTo>
                  <a:pt x="872490" y="6208700"/>
                </a:lnTo>
                <a:lnTo>
                  <a:pt x="996848" y="6280481"/>
                </a:lnTo>
                <a:lnTo>
                  <a:pt x="882396" y="6346546"/>
                </a:lnTo>
                <a:lnTo>
                  <a:pt x="758038" y="6274766"/>
                </a:lnTo>
                <a:close/>
                <a:moveTo>
                  <a:pt x="1003554" y="6284366"/>
                </a:moveTo>
                <a:lnTo>
                  <a:pt x="1114577" y="6348451"/>
                </a:lnTo>
                <a:lnTo>
                  <a:pt x="1000125" y="6414516"/>
                </a:lnTo>
                <a:lnTo>
                  <a:pt x="889102" y="6350432"/>
                </a:lnTo>
                <a:lnTo>
                  <a:pt x="1003554" y="6284366"/>
                </a:lnTo>
                <a:close/>
                <a:moveTo>
                  <a:pt x="1010183" y="6280481"/>
                </a:moveTo>
                <a:lnTo>
                  <a:pt x="1131113" y="6210681"/>
                </a:lnTo>
                <a:lnTo>
                  <a:pt x="1242136" y="6274766"/>
                </a:lnTo>
                <a:lnTo>
                  <a:pt x="1121207" y="6344565"/>
                </a:lnTo>
                <a:lnTo>
                  <a:pt x="1010183" y="6280481"/>
                </a:lnTo>
                <a:close/>
                <a:moveTo>
                  <a:pt x="1248842" y="6278576"/>
                </a:moveTo>
                <a:lnTo>
                  <a:pt x="1373200" y="6350356"/>
                </a:lnTo>
                <a:lnTo>
                  <a:pt x="1252271" y="6420155"/>
                </a:lnTo>
                <a:lnTo>
                  <a:pt x="1127912" y="6348375"/>
                </a:lnTo>
                <a:lnTo>
                  <a:pt x="1248842" y="6278576"/>
                </a:lnTo>
                <a:close/>
                <a:moveTo>
                  <a:pt x="1255471" y="6274766"/>
                </a:moveTo>
                <a:lnTo>
                  <a:pt x="1369924" y="6208700"/>
                </a:lnTo>
                <a:lnTo>
                  <a:pt x="1494282" y="6280481"/>
                </a:lnTo>
                <a:lnTo>
                  <a:pt x="1379830" y="6346546"/>
                </a:lnTo>
                <a:lnTo>
                  <a:pt x="1255471" y="6274766"/>
                </a:lnTo>
                <a:close/>
                <a:moveTo>
                  <a:pt x="1500988" y="6284366"/>
                </a:moveTo>
                <a:lnTo>
                  <a:pt x="1612011" y="6348451"/>
                </a:lnTo>
                <a:lnTo>
                  <a:pt x="1497559" y="6414516"/>
                </a:lnTo>
                <a:lnTo>
                  <a:pt x="1386535" y="6350432"/>
                </a:lnTo>
                <a:lnTo>
                  <a:pt x="1500988" y="6284366"/>
                </a:lnTo>
                <a:close/>
                <a:moveTo>
                  <a:pt x="1507693" y="6280481"/>
                </a:moveTo>
                <a:lnTo>
                  <a:pt x="1628623" y="6210681"/>
                </a:lnTo>
                <a:lnTo>
                  <a:pt x="1739646" y="6274766"/>
                </a:lnTo>
                <a:lnTo>
                  <a:pt x="1618717" y="6344565"/>
                </a:lnTo>
                <a:lnTo>
                  <a:pt x="1507693" y="6280481"/>
                </a:lnTo>
                <a:close/>
                <a:moveTo>
                  <a:pt x="1746275" y="6278576"/>
                </a:moveTo>
                <a:lnTo>
                  <a:pt x="1870634" y="6350356"/>
                </a:lnTo>
                <a:lnTo>
                  <a:pt x="1749704" y="6420155"/>
                </a:lnTo>
                <a:lnTo>
                  <a:pt x="1625346" y="6348375"/>
                </a:lnTo>
                <a:lnTo>
                  <a:pt x="1746275" y="6278576"/>
                </a:lnTo>
                <a:close/>
                <a:moveTo>
                  <a:pt x="1752981" y="6274766"/>
                </a:moveTo>
                <a:lnTo>
                  <a:pt x="1867434" y="6208700"/>
                </a:lnTo>
                <a:lnTo>
                  <a:pt x="1991792" y="6280481"/>
                </a:lnTo>
                <a:lnTo>
                  <a:pt x="1877339" y="6346546"/>
                </a:lnTo>
                <a:lnTo>
                  <a:pt x="1752981" y="6274766"/>
                </a:lnTo>
                <a:close/>
                <a:moveTo>
                  <a:pt x="1998497" y="6284366"/>
                </a:moveTo>
                <a:lnTo>
                  <a:pt x="2109521" y="6348451"/>
                </a:lnTo>
                <a:lnTo>
                  <a:pt x="1995069" y="6414516"/>
                </a:lnTo>
                <a:lnTo>
                  <a:pt x="1884045" y="6350432"/>
                </a:lnTo>
                <a:lnTo>
                  <a:pt x="1998497" y="6284366"/>
                </a:lnTo>
                <a:close/>
                <a:moveTo>
                  <a:pt x="2005203" y="6280481"/>
                </a:moveTo>
                <a:lnTo>
                  <a:pt x="2126132" y="6210681"/>
                </a:lnTo>
                <a:lnTo>
                  <a:pt x="2237156" y="6274766"/>
                </a:lnTo>
                <a:lnTo>
                  <a:pt x="2116227" y="6344565"/>
                </a:lnTo>
                <a:lnTo>
                  <a:pt x="2005203" y="6280481"/>
                </a:lnTo>
                <a:close/>
                <a:moveTo>
                  <a:pt x="2243785" y="6278576"/>
                </a:moveTo>
                <a:lnTo>
                  <a:pt x="2368144" y="6350356"/>
                </a:lnTo>
                <a:lnTo>
                  <a:pt x="2247214" y="6420155"/>
                </a:lnTo>
                <a:lnTo>
                  <a:pt x="2122856" y="6348375"/>
                </a:lnTo>
                <a:lnTo>
                  <a:pt x="2243785" y="6278576"/>
                </a:lnTo>
                <a:close/>
                <a:moveTo>
                  <a:pt x="2250491" y="6274766"/>
                </a:moveTo>
                <a:lnTo>
                  <a:pt x="2364943" y="6208700"/>
                </a:lnTo>
                <a:lnTo>
                  <a:pt x="2489302" y="6280481"/>
                </a:lnTo>
                <a:lnTo>
                  <a:pt x="2374849" y="6346546"/>
                </a:lnTo>
                <a:lnTo>
                  <a:pt x="2250491" y="6274766"/>
                </a:lnTo>
                <a:close/>
                <a:moveTo>
                  <a:pt x="2495931" y="6284366"/>
                </a:moveTo>
                <a:lnTo>
                  <a:pt x="2606954" y="6348451"/>
                </a:lnTo>
                <a:lnTo>
                  <a:pt x="2492502" y="6414516"/>
                </a:lnTo>
                <a:lnTo>
                  <a:pt x="2381479" y="6350432"/>
                </a:lnTo>
                <a:lnTo>
                  <a:pt x="2495931" y="6284366"/>
                </a:lnTo>
                <a:close/>
                <a:moveTo>
                  <a:pt x="2502637" y="6280481"/>
                </a:moveTo>
                <a:lnTo>
                  <a:pt x="2623566" y="6210681"/>
                </a:lnTo>
                <a:lnTo>
                  <a:pt x="2734589" y="6274766"/>
                </a:lnTo>
                <a:lnTo>
                  <a:pt x="2613660" y="6344565"/>
                </a:lnTo>
                <a:lnTo>
                  <a:pt x="2502637" y="6280481"/>
                </a:lnTo>
                <a:close/>
                <a:moveTo>
                  <a:pt x="2741295" y="6278576"/>
                </a:moveTo>
                <a:lnTo>
                  <a:pt x="2865654" y="6350356"/>
                </a:lnTo>
                <a:lnTo>
                  <a:pt x="2744724" y="6420155"/>
                </a:lnTo>
                <a:lnTo>
                  <a:pt x="2620366" y="6348375"/>
                </a:lnTo>
                <a:lnTo>
                  <a:pt x="2741295" y="6278576"/>
                </a:lnTo>
                <a:close/>
                <a:moveTo>
                  <a:pt x="2747924" y="6274766"/>
                </a:moveTo>
                <a:lnTo>
                  <a:pt x="2862377" y="6208700"/>
                </a:lnTo>
                <a:lnTo>
                  <a:pt x="2986735" y="6280481"/>
                </a:lnTo>
                <a:lnTo>
                  <a:pt x="2872283" y="6346546"/>
                </a:lnTo>
                <a:lnTo>
                  <a:pt x="2747924" y="6274766"/>
                </a:lnTo>
                <a:close/>
                <a:moveTo>
                  <a:pt x="2993441" y="6284366"/>
                </a:moveTo>
                <a:lnTo>
                  <a:pt x="3104464" y="6348451"/>
                </a:lnTo>
                <a:lnTo>
                  <a:pt x="2990012" y="6414516"/>
                </a:lnTo>
                <a:lnTo>
                  <a:pt x="2878989" y="6350432"/>
                </a:lnTo>
                <a:lnTo>
                  <a:pt x="2993441" y="6284366"/>
                </a:lnTo>
                <a:close/>
                <a:moveTo>
                  <a:pt x="3000147" y="6280481"/>
                </a:moveTo>
                <a:lnTo>
                  <a:pt x="3121076" y="6210681"/>
                </a:lnTo>
                <a:lnTo>
                  <a:pt x="3232099" y="6274766"/>
                </a:lnTo>
                <a:lnTo>
                  <a:pt x="3111170" y="6344565"/>
                </a:lnTo>
                <a:lnTo>
                  <a:pt x="3000147" y="6280481"/>
                </a:lnTo>
                <a:close/>
                <a:moveTo>
                  <a:pt x="3238729" y="6278576"/>
                </a:moveTo>
                <a:lnTo>
                  <a:pt x="3363087" y="6350356"/>
                </a:lnTo>
                <a:lnTo>
                  <a:pt x="3242158" y="6420155"/>
                </a:lnTo>
                <a:lnTo>
                  <a:pt x="3117799" y="6348375"/>
                </a:lnTo>
                <a:lnTo>
                  <a:pt x="3238729" y="6278576"/>
                </a:lnTo>
                <a:close/>
                <a:moveTo>
                  <a:pt x="3245434" y="6274766"/>
                </a:moveTo>
                <a:lnTo>
                  <a:pt x="3359887" y="6208700"/>
                </a:lnTo>
                <a:lnTo>
                  <a:pt x="3484245" y="6280481"/>
                </a:lnTo>
                <a:lnTo>
                  <a:pt x="3369793" y="6346546"/>
                </a:lnTo>
                <a:lnTo>
                  <a:pt x="3245434" y="6274766"/>
                </a:lnTo>
                <a:close/>
                <a:moveTo>
                  <a:pt x="3490951" y="6284366"/>
                </a:moveTo>
                <a:lnTo>
                  <a:pt x="3601974" y="6348451"/>
                </a:lnTo>
                <a:lnTo>
                  <a:pt x="3487522" y="6414516"/>
                </a:lnTo>
                <a:lnTo>
                  <a:pt x="3376498" y="6350432"/>
                </a:lnTo>
                <a:lnTo>
                  <a:pt x="3490951" y="6284366"/>
                </a:lnTo>
                <a:close/>
                <a:moveTo>
                  <a:pt x="3497580" y="6280481"/>
                </a:moveTo>
                <a:lnTo>
                  <a:pt x="3618509" y="6210681"/>
                </a:lnTo>
                <a:lnTo>
                  <a:pt x="3729533" y="6274766"/>
                </a:lnTo>
                <a:lnTo>
                  <a:pt x="3608604" y="6344565"/>
                </a:lnTo>
                <a:lnTo>
                  <a:pt x="3497580" y="6280481"/>
                </a:lnTo>
                <a:close/>
                <a:moveTo>
                  <a:pt x="3736239" y="6278576"/>
                </a:moveTo>
                <a:lnTo>
                  <a:pt x="3860597" y="6350356"/>
                </a:lnTo>
                <a:lnTo>
                  <a:pt x="3739667" y="6420155"/>
                </a:lnTo>
                <a:lnTo>
                  <a:pt x="3615309" y="6348375"/>
                </a:lnTo>
                <a:lnTo>
                  <a:pt x="3736239" y="6278576"/>
                </a:lnTo>
                <a:close/>
                <a:moveTo>
                  <a:pt x="3742944" y="6274766"/>
                </a:moveTo>
                <a:lnTo>
                  <a:pt x="3857397" y="6208700"/>
                </a:lnTo>
                <a:lnTo>
                  <a:pt x="3981755" y="6280481"/>
                </a:lnTo>
                <a:lnTo>
                  <a:pt x="3867302" y="6346546"/>
                </a:lnTo>
                <a:lnTo>
                  <a:pt x="3742944" y="6274766"/>
                </a:lnTo>
                <a:close/>
                <a:moveTo>
                  <a:pt x="3988384" y="6284366"/>
                </a:moveTo>
                <a:lnTo>
                  <a:pt x="4099408" y="6348451"/>
                </a:lnTo>
                <a:lnTo>
                  <a:pt x="3984955" y="6414516"/>
                </a:lnTo>
                <a:lnTo>
                  <a:pt x="3873932" y="6350432"/>
                </a:lnTo>
                <a:lnTo>
                  <a:pt x="3988384" y="6284366"/>
                </a:lnTo>
                <a:close/>
                <a:moveTo>
                  <a:pt x="3995090" y="6280481"/>
                </a:moveTo>
                <a:lnTo>
                  <a:pt x="4116019" y="6210681"/>
                </a:lnTo>
                <a:lnTo>
                  <a:pt x="4227043" y="6274766"/>
                </a:lnTo>
                <a:lnTo>
                  <a:pt x="4106113" y="6344565"/>
                </a:lnTo>
                <a:lnTo>
                  <a:pt x="3995090" y="6280481"/>
                </a:lnTo>
                <a:close/>
                <a:moveTo>
                  <a:pt x="4233672" y="6278576"/>
                </a:moveTo>
                <a:lnTo>
                  <a:pt x="4358031" y="6350356"/>
                </a:lnTo>
                <a:lnTo>
                  <a:pt x="4237101" y="6420155"/>
                </a:lnTo>
                <a:lnTo>
                  <a:pt x="4112743" y="6348375"/>
                </a:lnTo>
                <a:lnTo>
                  <a:pt x="4233672" y="6278576"/>
                </a:lnTo>
                <a:close/>
                <a:moveTo>
                  <a:pt x="4240378" y="6274766"/>
                </a:moveTo>
                <a:lnTo>
                  <a:pt x="4354830" y="6208700"/>
                </a:lnTo>
                <a:lnTo>
                  <a:pt x="4479189" y="6280481"/>
                </a:lnTo>
                <a:lnTo>
                  <a:pt x="4364736" y="6346546"/>
                </a:lnTo>
                <a:lnTo>
                  <a:pt x="4240378" y="6274766"/>
                </a:lnTo>
                <a:close/>
                <a:moveTo>
                  <a:pt x="4485894" y="6284366"/>
                </a:moveTo>
                <a:lnTo>
                  <a:pt x="4596918" y="6348451"/>
                </a:lnTo>
                <a:lnTo>
                  <a:pt x="4482465" y="6414516"/>
                </a:lnTo>
                <a:lnTo>
                  <a:pt x="4371442" y="6350432"/>
                </a:lnTo>
                <a:lnTo>
                  <a:pt x="4485894" y="6284366"/>
                </a:lnTo>
                <a:close/>
                <a:moveTo>
                  <a:pt x="4492524" y="6280481"/>
                </a:moveTo>
                <a:lnTo>
                  <a:pt x="4613453" y="6210681"/>
                </a:lnTo>
                <a:lnTo>
                  <a:pt x="4724477" y="6274766"/>
                </a:lnTo>
                <a:lnTo>
                  <a:pt x="4603547" y="6344565"/>
                </a:lnTo>
                <a:lnTo>
                  <a:pt x="4492524" y="6280481"/>
                </a:lnTo>
                <a:close/>
                <a:moveTo>
                  <a:pt x="4731182" y="6278576"/>
                </a:moveTo>
                <a:lnTo>
                  <a:pt x="4855541" y="6350356"/>
                </a:lnTo>
                <a:lnTo>
                  <a:pt x="4734611" y="6420155"/>
                </a:lnTo>
                <a:lnTo>
                  <a:pt x="4610253" y="6348375"/>
                </a:lnTo>
                <a:lnTo>
                  <a:pt x="4731182" y="6278576"/>
                </a:lnTo>
                <a:close/>
                <a:moveTo>
                  <a:pt x="4737888" y="6274766"/>
                </a:moveTo>
                <a:lnTo>
                  <a:pt x="4852340" y="6208700"/>
                </a:lnTo>
                <a:lnTo>
                  <a:pt x="4976698" y="6280481"/>
                </a:lnTo>
                <a:lnTo>
                  <a:pt x="4862246" y="6346546"/>
                </a:lnTo>
                <a:lnTo>
                  <a:pt x="4737888" y="6274766"/>
                </a:lnTo>
                <a:close/>
                <a:moveTo>
                  <a:pt x="4983328" y="6284366"/>
                </a:moveTo>
                <a:lnTo>
                  <a:pt x="5094351" y="6348451"/>
                </a:lnTo>
                <a:lnTo>
                  <a:pt x="4979899" y="6414516"/>
                </a:lnTo>
                <a:lnTo>
                  <a:pt x="4868876" y="6350432"/>
                </a:lnTo>
                <a:lnTo>
                  <a:pt x="4983328" y="6284366"/>
                </a:lnTo>
                <a:close/>
                <a:moveTo>
                  <a:pt x="4990033" y="6280481"/>
                </a:moveTo>
                <a:lnTo>
                  <a:pt x="5110963" y="6210681"/>
                </a:lnTo>
                <a:lnTo>
                  <a:pt x="5221986" y="6274766"/>
                </a:lnTo>
                <a:lnTo>
                  <a:pt x="5101057" y="6344565"/>
                </a:lnTo>
                <a:lnTo>
                  <a:pt x="4990033" y="6280481"/>
                </a:lnTo>
                <a:close/>
                <a:moveTo>
                  <a:pt x="5228692" y="6278576"/>
                </a:moveTo>
                <a:lnTo>
                  <a:pt x="5353050" y="6350356"/>
                </a:lnTo>
                <a:lnTo>
                  <a:pt x="5232121" y="6420155"/>
                </a:lnTo>
                <a:lnTo>
                  <a:pt x="5107762" y="6348375"/>
                </a:lnTo>
                <a:lnTo>
                  <a:pt x="5228692" y="6278576"/>
                </a:lnTo>
                <a:close/>
                <a:moveTo>
                  <a:pt x="5235321" y="6274766"/>
                </a:moveTo>
                <a:lnTo>
                  <a:pt x="5349774" y="6208700"/>
                </a:lnTo>
                <a:lnTo>
                  <a:pt x="5474132" y="6280481"/>
                </a:lnTo>
                <a:lnTo>
                  <a:pt x="5359680" y="6346546"/>
                </a:lnTo>
                <a:lnTo>
                  <a:pt x="5235321" y="6274766"/>
                </a:lnTo>
                <a:close/>
                <a:moveTo>
                  <a:pt x="5480838" y="6284366"/>
                </a:moveTo>
                <a:lnTo>
                  <a:pt x="5591861" y="6348451"/>
                </a:lnTo>
                <a:lnTo>
                  <a:pt x="5477409" y="6414516"/>
                </a:lnTo>
                <a:lnTo>
                  <a:pt x="5366385" y="6350432"/>
                </a:lnTo>
                <a:lnTo>
                  <a:pt x="5480838" y="6284366"/>
                </a:lnTo>
                <a:close/>
                <a:moveTo>
                  <a:pt x="5487543" y="6280481"/>
                </a:moveTo>
                <a:lnTo>
                  <a:pt x="5608473" y="6210681"/>
                </a:lnTo>
                <a:lnTo>
                  <a:pt x="5719496" y="6274766"/>
                </a:lnTo>
                <a:lnTo>
                  <a:pt x="5598566" y="6344565"/>
                </a:lnTo>
                <a:lnTo>
                  <a:pt x="5487543" y="6280481"/>
                </a:lnTo>
                <a:close/>
                <a:moveTo>
                  <a:pt x="5726126" y="6278576"/>
                </a:moveTo>
                <a:lnTo>
                  <a:pt x="5850484" y="6350356"/>
                </a:lnTo>
                <a:lnTo>
                  <a:pt x="5729554" y="6420155"/>
                </a:lnTo>
                <a:lnTo>
                  <a:pt x="5605196" y="6348375"/>
                </a:lnTo>
                <a:lnTo>
                  <a:pt x="5726126" y="6278576"/>
                </a:lnTo>
                <a:close/>
                <a:moveTo>
                  <a:pt x="5732831" y="6274766"/>
                </a:moveTo>
                <a:lnTo>
                  <a:pt x="5847283" y="6208700"/>
                </a:lnTo>
                <a:lnTo>
                  <a:pt x="5971642" y="6280481"/>
                </a:lnTo>
                <a:lnTo>
                  <a:pt x="5857189" y="6346546"/>
                </a:lnTo>
                <a:lnTo>
                  <a:pt x="5732831" y="6274766"/>
                </a:lnTo>
                <a:close/>
                <a:moveTo>
                  <a:pt x="5978347" y="6284366"/>
                </a:moveTo>
                <a:lnTo>
                  <a:pt x="6089371" y="6348451"/>
                </a:lnTo>
                <a:lnTo>
                  <a:pt x="5974918" y="6414516"/>
                </a:lnTo>
                <a:lnTo>
                  <a:pt x="5863895" y="6350432"/>
                </a:lnTo>
                <a:lnTo>
                  <a:pt x="5978347" y="6284366"/>
                </a:lnTo>
                <a:close/>
                <a:moveTo>
                  <a:pt x="5984977" y="6280481"/>
                </a:moveTo>
                <a:lnTo>
                  <a:pt x="6105906" y="6210681"/>
                </a:lnTo>
                <a:lnTo>
                  <a:pt x="6216930" y="6274766"/>
                </a:lnTo>
                <a:lnTo>
                  <a:pt x="6096000" y="6344565"/>
                </a:lnTo>
                <a:lnTo>
                  <a:pt x="5984977" y="6280481"/>
                </a:lnTo>
                <a:close/>
                <a:moveTo>
                  <a:pt x="6223635" y="6278576"/>
                </a:moveTo>
                <a:lnTo>
                  <a:pt x="6347994" y="6350356"/>
                </a:lnTo>
                <a:lnTo>
                  <a:pt x="6227064" y="6420155"/>
                </a:lnTo>
                <a:lnTo>
                  <a:pt x="6102706" y="6348375"/>
                </a:lnTo>
                <a:lnTo>
                  <a:pt x="6223635" y="6278576"/>
                </a:lnTo>
                <a:close/>
                <a:moveTo>
                  <a:pt x="6230265" y="6274766"/>
                </a:moveTo>
                <a:lnTo>
                  <a:pt x="6344717" y="6208700"/>
                </a:lnTo>
                <a:lnTo>
                  <a:pt x="6469076" y="6280481"/>
                </a:lnTo>
                <a:lnTo>
                  <a:pt x="6354623" y="6346546"/>
                </a:lnTo>
                <a:lnTo>
                  <a:pt x="6230265" y="6274766"/>
                </a:lnTo>
                <a:close/>
                <a:moveTo>
                  <a:pt x="6233694" y="6136843"/>
                </a:moveTo>
                <a:lnTo>
                  <a:pt x="6354623" y="6067044"/>
                </a:lnTo>
                <a:lnTo>
                  <a:pt x="6465647" y="6131128"/>
                </a:lnTo>
                <a:lnTo>
                  <a:pt x="6344717" y="6200928"/>
                </a:lnTo>
                <a:lnTo>
                  <a:pt x="6233694" y="6136843"/>
                </a:lnTo>
                <a:close/>
                <a:moveTo>
                  <a:pt x="6230341" y="5987492"/>
                </a:moveTo>
                <a:lnTo>
                  <a:pt x="6344793" y="5921426"/>
                </a:lnTo>
                <a:lnTo>
                  <a:pt x="6469151" y="5993207"/>
                </a:lnTo>
                <a:lnTo>
                  <a:pt x="6354699" y="6059272"/>
                </a:lnTo>
                <a:lnTo>
                  <a:pt x="6230341" y="5987492"/>
                </a:lnTo>
                <a:close/>
                <a:moveTo>
                  <a:pt x="6233770" y="5849646"/>
                </a:moveTo>
                <a:lnTo>
                  <a:pt x="6354699" y="5779847"/>
                </a:lnTo>
                <a:lnTo>
                  <a:pt x="6465723" y="5843931"/>
                </a:lnTo>
                <a:lnTo>
                  <a:pt x="6344793" y="5913730"/>
                </a:lnTo>
                <a:lnTo>
                  <a:pt x="6233770" y="5849646"/>
                </a:lnTo>
                <a:close/>
                <a:moveTo>
                  <a:pt x="6230341" y="5700294"/>
                </a:moveTo>
                <a:lnTo>
                  <a:pt x="6344793" y="5634228"/>
                </a:lnTo>
                <a:lnTo>
                  <a:pt x="6469151" y="5706009"/>
                </a:lnTo>
                <a:lnTo>
                  <a:pt x="6354699" y="5772074"/>
                </a:lnTo>
                <a:lnTo>
                  <a:pt x="6230341" y="5700294"/>
                </a:lnTo>
                <a:close/>
                <a:moveTo>
                  <a:pt x="6233770" y="5562448"/>
                </a:moveTo>
                <a:lnTo>
                  <a:pt x="6354699" y="5492649"/>
                </a:lnTo>
                <a:lnTo>
                  <a:pt x="6465723" y="5556733"/>
                </a:lnTo>
                <a:lnTo>
                  <a:pt x="6344793" y="5626532"/>
                </a:lnTo>
                <a:lnTo>
                  <a:pt x="6233770" y="5562448"/>
                </a:lnTo>
                <a:close/>
                <a:moveTo>
                  <a:pt x="6230341" y="5413096"/>
                </a:moveTo>
                <a:lnTo>
                  <a:pt x="6344793" y="5347031"/>
                </a:lnTo>
                <a:lnTo>
                  <a:pt x="6469151" y="5418811"/>
                </a:lnTo>
                <a:lnTo>
                  <a:pt x="6354699" y="5484876"/>
                </a:lnTo>
                <a:lnTo>
                  <a:pt x="6230341" y="5413096"/>
                </a:lnTo>
                <a:close/>
                <a:moveTo>
                  <a:pt x="6233770" y="5275174"/>
                </a:moveTo>
                <a:lnTo>
                  <a:pt x="6354699" y="5205375"/>
                </a:lnTo>
                <a:lnTo>
                  <a:pt x="6465723" y="5269459"/>
                </a:lnTo>
                <a:lnTo>
                  <a:pt x="6344793" y="5339258"/>
                </a:lnTo>
                <a:lnTo>
                  <a:pt x="6233770" y="5275174"/>
                </a:lnTo>
                <a:close/>
                <a:moveTo>
                  <a:pt x="6230341" y="5125822"/>
                </a:moveTo>
                <a:lnTo>
                  <a:pt x="6344793" y="5059757"/>
                </a:lnTo>
                <a:lnTo>
                  <a:pt x="6469151" y="5131537"/>
                </a:lnTo>
                <a:lnTo>
                  <a:pt x="6354699" y="5197602"/>
                </a:lnTo>
                <a:lnTo>
                  <a:pt x="6230341" y="5125822"/>
                </a:lnTo>
                <a:close/>
                <a:moveTo>
                  <a:pt x="6233770" y="4987976"/>
                </a:moveTo>
                <a:lnTo>
                  <a:pt x="6354699" y="4918177"/>
                </a:lnTo>
                <a:lnTo>
                  <a:pt x="6465723" y="4982261"/>
                </a:lnTo>
                <a:lnTo>
                  <a:pt x="6344793" y="5052060"/>
                </a:lnTo>
                <a:lnTo>
                  <a:pt x="6233770" y="4987976"/>
                </a:lnTo>
                <a:close/>
                <a:moveTo>
                  <a:pt x="6230341" y="4838624"/>
                </a:moveTo>
                <a:lnTo>
                  <a:pt x="6344793" y="4772559"/>
                </a:lnTo>
                <a:lnTo>
                  <a:pt x="6469151" y="4844339"/>
                </a:lnTo>
                <a:lnTo>
                  <a:pt x="6354699" y="4910404"/>
                </a:lnTo>
                <a:lnTo>
                  <a:pt x="6230341" y="4838624"/>
                </a:lnTo>
                <a:close/>
                <a:moveTo>
                  <a:pt x="6233770" y="4700778"/>
                </a:moveTo>
                <a:lnTo>
                  <a:pt x="6354699" y="4630979"/>
                </a:lnTo>
                <a:lnTo>
                  <a:pt x="6465723" y="4695063"/>
                </a:lnTo>
                <a:lnTo>
                  <a:pt x="6344793" y="4764862"/>
                </a:lnTo>
                <a:lnTo>
                  <a:pt x="6233770" y="4700778"/>
                </a:lnTo>
                <a:close/>
                <a:moveTo>
                  <a:pt x="6230341" y="4551426"/>
                </a:moveTo>
                <a:lnTo>
                  <a:pt x="6344793" y="4485361"/>
                </a:lnTo>
                <a:lnTo>
                  <a:pt x="6469151" y="4557141"/>
                </a:lnTo>
                <a:lnTo>
                  <a:pt x="6354699" y="4623206"/>
                </a:lnTo>
                <a:lnTo>
                  <a:pt x="6230341" y="4551426"/>
                </a:lnTo>
                <a:close/>
                <a:moveTo>
                  <a:pt x="6233770" y="4413504"/>
                </a:moveTo>
                <a:lnTo>
                  <a:pt x="6354699" y="4343705"/>
                </a:lnTo>
                <a:lnTo>
                  <a:pt x="6465723" y="4407789"/>
                </a:lnTo>
                <a:lnTo>
                  <a:pt x="6344793" y="4477588"/>
                </a:lnTo>
                <a:lnTo>
                  <a:pt x="6233770" y="4413504"/>
                </a:lnTo>
                <a:close/>
                <a:moveTo>
                  <a:pt x="6230341" y="4264152"/>
                </a:moveTo>
                <a:lnTo>
                  <a:pt x="6344793" y="4198087"/>
                </a:lnTo>
                <a:lnTo>
                  <a:pt x="6469151" y="4269867"/>
                </a:lnTo>
                <a:lnTo>
                  <a:pt x="6354699" y="4335933"/>
                </a:lnTo>
                <a:lnTo>
                  <a:pt x="6230341" y="4264152"/>
                </a:lnTo>
                <a:close/>
                <a:moveTo>
                  <a:pt x="6233694" y="4126306"/>
                </a:moveTo>
                <a:lnTo>
                  <a:pt x="6354623" y="4056507"/>
                </a:lnTo>
                <a:lnTo>
                  <a:pt x="6465647" y="4120591"/>
                </a:lnTo>
                <a:lnTo>
                  <a:pt x="6344717" y="4190390"/>
                </a:lnTo>
                <a:lnTo>
                  <a:pt x="6233694" y="4126306"/>
                </a:lnTo>
                <a:close/>
                <a:moveTo>
                  <a:pt x="6230341" y="3976954"/>
                </a:moveTo>
                <a:lnTo>
                  <a:pt x="6344793" y="3910889"/>
                </a:lnTo>
                <a:lnTo>
                  <a:pt x="6469151" y="3982669"/>
                </a:lnTo>
                <a:lnTo>
                  <a:pt x="6354699" y="4048735"/>
                </a:lnTo>
                <a:lnTo>
                  <a:pt x="6230341" y="3976954"/>
                </a:lnTo>
                <a:close/>
                <a:moveTo>
                  <a:pt x="6233770" y="3839109"/>
                </a:moveTo>
                <a:lnTo>
                  <a:pt x="6354699" y="3769309"/>
                </a:lnTo>
                <a:lnTo>
                  <a:pt x="6465723" y="3833394"/>
                </a:lnTo>
                <a:lnTo>
                  <a:pt x="6344793" y="3903193"/>
                </a:lnTo>
                <a:lnTo>
                  <a:pt x="6233770" y="3839109"/>
                </a:lnTo>
                <a:close/>
                <a:moveTo>
                  <a:pt x="6230341" y="3689757"/>
                </a:moveTo>
                <a:lnTo>
                  <a:pt x="6344793" y="3623691"/>
                </a:lnTo>
                <a:lnTo>
                  <a:pt x="6469151" y="3695472"/>
                </a:lnTo>
                <a:lnTo>
                  <a:pt x="6354699" y="3761537"/>
                </a:lnTo>
                <a:lnTo>
                  <a:pt x="6230341" y="3689757"/>
                </a:lnTo>
                <a:close/>
                <a:moveTo>
                  <a:pt x="6233694" y="3551834"/>
                </a:moveTo>
                <a:lnTo>
                  <a:pt x="6354623" y="3482035"/>
                </a:lnTo>
                <a:lnTo>
                  <a:pt x="6465647" y="3546119"/>
                </a:lnTo>
                <a:lnTo>
                  <a:pt x="6344717" y="3615919"/>
                </a:lnTo>
                <a:lnTo>
                  <a:pt x="6233694" y="3551834"/>
                </a:lnTo>
                <a:close/>
                <a:moveTo>
                  <a:pt x="6230341" y="3402482"/>
                </a:moveTo>
                <a:lnTo>
                  <a:pt x="6344793" y="3336417"/>
                </a:lnTo>
                <a:lnTo>
                  <a:pt x="6469151" y="3408197"/>
                </a:lnTo>
                <a:lnTo>
                  <a:pt x="6354699" y="3474263"/>
                </a:lnTo>
                <a:lnTo>
                  <a:pt x="6230341" y="3402482"/>
                </a:lnTo>
                <a:close/>
                <a:moveTo>
                  <a:pt x="6233770" y="3264637"/>
                </a:moveTo>
                <a:lnTo>
                  <a:pt x="6354699" y="3194837"/>
                </a:lnTo>
                <a:lnTo>
                  <a:pt x="6465723" y="3258922"/>
                </a:lnTo>
                <a:lnTo>
                  <a:pt x="6344793" y="3328721"/>
                </a:lnTo>
                <a:lnTo>
                  <a:pt x="6233770" y="3264637"/>
                </a:lnTo>
                <a:close/>
                <a:moveTo>
                  <a:pt x="6230341" y="3115285"/>
                </a:moveTo>
                <a:lnTo>
                  <a:pt x="6344793" y="3049219"/>
                </a:lnTo>
                <a:lnTo>
                  <a:pt x="6469151" y="3121000"/>
                </a:lnTo>
                <a:lnTo>
                  <a:pt x="6354699" y="3187065"/>
                </a:lnTo>
                <a:lnTo>
                  <a:pt x="6230341" y="3115285"/>
                </a:lnTo>
                <a:close/>
                <a:moveTo>
                  <a:pt x="6233770" y="2977439"/>
                </a:moveTo>
                <a:lnTo>
                  <a:pt x="6354699" y="2907640"/>
                </a:lnTo>
                <a:lnTo>
                  <a:pt x="6465723" y="2971724"/>
                </a:lnTo>
                <a:lnTo>
                  <a:pt x="6344793" y="3041523"/>
                </a:lnTo>
                <a:lnTo>
                  <a:pt x="6233770" y="2977439"/>
                </a:lnTo>
                <a:close/>
                <a:moveTo>
                  <a:pt x="6230341" y="2828087"/>
                </a:moveTo>
                <a:lnTo>
                  <a:pt x="6344793" y="2762022"/>
                </a:lnTo>
                <a:lnTo>
                  <a:pt x="6469151" y="2833802"/>
                </a:lnTo>
                <a:lnTo>
                  <a:pt x="6354699" y="2899867"/>
                </a:lnTo>
                <a:lnTo>
                  <a:pt x="6230341" y="2828087"/>
                </a:lnTo>
                <a:close/>
                <a:moveTo>
                  <a:pt x="6233770" y="2690165"/>
                </a:moveTo>
                <a:lnTo>
                  <a:pt x="6354699" y="2620366"/>
                </a:lnTo>
                <a:lnTo>
                  <a:pt x="6465723" y="2684450"/>
                </a:lnTo>
                <a:lnTo>
                  <a:pt x="6344793" y="2754249"/>
                </a:lnTo>
                <a:lnTo>
                  <a:pt x="6233770" y="2690165"/>
                </a:lnTo>
                <a:close/>
                <a:moveTo>
                  <a:pt x="6230341" y="2540813"/>
                </a:moveTo>
                <a:lnTo>
                  <a:pt x="6344793" y="2474747"/>
                </a:lnTo>
                <a:lnTo>
                  <a:pt x="6469151" y="2546528"/>
                </a:lnTo>
                <a:lnTo>
                  <a:pt x="6354699" y="2612593"/>
                </a:lnTo>
                <a:lnTo>
                  <a:pt x="6230341" y="2540813"/>
                </a:lnTo>
                <a:close/>
                <a:moveTo>
                  <a:pt x="6233694" y="2402967"/>
                </a:moveTo>
                <a:lnTo>
                  <a:pt x="6354623" y="2333168"/>
                </a:lnTo>
                <a:lnTo>
                  <a:pt x="6465647" y="2397252"/>
                </a:lnTo>
                <a:lnTo>
                  <a:pt x="6344717" y="2467051"/>
                </a:lnTo>
                <a:lnTo>
                  <a:pt x="6233694" y="2402967"/>
                </a:lnTo>
                <a:close/>
                <a:moveTo>
                  <a:pt x="6230341" y="2253615"/>
                </a:moveTo>
                <a:lnTo>
                  <a:pt x="6344793" y="2187550"/>
                </a:lnTo>
                <a:lnTo>
                  <a:pt x="6469151" y="2259330"/>
                </a:lnTo>
                <a:lnTo>
                  <a:pt x="6354699" y="2325396"/>
                </a:lnTo>
                <a:lnTo>
                  <a:pt x="6230341" y="2253615"/>
                </a:lnTo>
                <a:close/>
                <a:moveTo>
                  <a:pt x="6233770" y="2115769"/>
                </a:moveTo>
                <a:lnTo>
                  <a:pt x="6354699" y="2045970"/>
                </a:lnTo>
                <a:lnTo>
                  <a:pt x="6465723" y="2110054"/>
                </a:lnTo>
                <a:lnTo>
                  <a:pt x="6344793" y="2179854"/>
                </a:lnTo>
                <a:lnTo>
                  <a:pt x="6233770" y="2115769"/>
                </a:lnTo>
                <a:close/>
                <a:moveTo>
                  <a:pt x="6230341" y="1966417"/>
                </a:moveTo>
                <a:lnTo>
                  <a:pt x="6344793" y="1900352"/>
                </a:lnTo>
                <a:lnTo>
                  <a:pt x="6469151" y="1972132"/>
                </a:lnTo>
                <a:lnTo>
                  <a:pt x="6354699" y="2038198"/>
                </a:lnTo>
                <a:lnTo>
                  <a:pt x="6230341" y="1966417"/>
                </a:lnTo>
                <a:close/>
                <a:moveTo>
                  <a:pt x="6233694" y="1828495"/>
                </a:moveTo>
                <a:lnTo>
                  <a:pt x="6354623" y="1758696"/>
                </a:lnTo>
                <a:lnTo>
                  <a:pt x="6465647" y="1822780"/>
                </a:lnTo>
                <a:lnTo>
                  <a:pt x="6344717" y="1892579"/>
                </a:lnTo>
                <a:lnTo>
                  <a:pt x="6233694" y="1828495"/>
                </a:lnTo>
                <a:close/>
                <a:moveTo>
                  <a:pt x="6230341" y="1679143"/>
                </a:moveTo>
                <a:lnTo>
                  <a:pt x="6344793" y="1613078"/>
                </a:lnTo>
                <a:lnTo>
                  <a:pt x="6469151" y="1684858"/>
                </a:lnTo>
                <a:lnTo>
                  <a:pt x="6354699" y="1750924"/>
                </a:lnTo>
                <a:lnTo>
                  <a:pt x="6230341" y="1679143"/>
                </a:lnTo>
                <a:close/>
                <a:moveTo>
                  <a:pt x="6233770" y="1541297"/>
                </a:moveTo>
                <a:lnTo>
                  <a:pt x="6354699" y="1471498"/>
                </a:lnTo>
                <a:lnTo>
                  <a:pt x="6465723" y="1535582"/>
                </a:lnTo>
                <a:lnTo>
                  <a:pt x="6344793" y="1605382"/>
                </a:lnTo>
                <a:lnTo>
                  <a:pt x="6233770" y="1541297"/>
                </a:lnTo>
                <a:close/>
                <a:moveTo>
                  <a:pt x="6230265" y="1391945"/>
                </a:moveTo>
                <a:lnTo>
                  <a:pt x="6344717" y="1325880"/>
                </a:lnTo>
                <a:lnTo>
                  <a:pt x="6469076" y="1397660"/>
                </a:lnTo>
                <a:lnTo>
                  <a:pt x="6354623" y="1463726"/>
                </a:lnTo>
                <a:lnTo>
                  <a:pt x="6230265" y="1391945"/>
                </a:lnTo>
                <a:close/>
                <a:moveTo>
                  <a:pt x="6233694" y="1254100"/>
                </a:moveTo>
                <a:lnTo>
                  <a:pt x="6354623" y="1184300"/>
                </a:lnTo>
                <a:lnTo>
                  <a:pt x="6465647" y="1248385"/>
                </a:lnTo>
                <a:lnTo>
                  <a:pt x="6344717" y="1318184"/>
                </a:lnTo>
                <a:lnTo>
                  <a:pt x="6233694" y="1254100"/>
                </a:lnTo>
                <a:close/>
                <a:moveTo>
                  <a:pt x="6230341" y="1104748"/>
                </a:moveTo>
                <a:lnTo>
                  <a:pt x="6344793" y="1038682"/>
                </a:lnTo>
                <a:lnTo>
                  <a:pt x="6469151" y="1110463"/>
                </a:lnTo>
                <a:lnTo>
                  <a:pt x="6354699" y="1176528"/>
                </a:lnTo>
                <a:lnTo>
                  <a:pt x="6230341" y="1104748"/>
                </a:lnTo>
                <a:close/>
                <a:moveTo>
                  <a:pt x="6233694" y="966826"/>
                </a:moveTo>
                <a:lnTo>
                  <a:pt x="6354623" y="897026"/>
                </a:lnTo>
                <a:lnTo>
                  <a:pt x="6465647" y="961111"/>
                </a:lnTo>
                <a:lnTo>
                  <a:pt x="6344717" y="1030910"/>
                </a:lnTo>
                <a:lnTo>
                  <a:pt x="6233694" y="966826"/>
                </a:lnTo>
                <a:close/>
                <a:moveTo>
                  <a:pt x="6230341" y="817474"/>
                </a:moveTo>
                <a:lnTo>
                  <a:pt x="6344793" y="751408"/>
                </a:lnTo>
                <a:lnTo>
                  <a:pt x="6469151" y="823189"/>
                </a:lnTo>
                <a:lnTo>
                  <a:pt x="6354699" y="889254"/>
                </a:lnTo>
                <a:lnTo>
                  <a:pt x="6230341" y="817474"/>
                </a:lnTo>
                <a:close/>
                <a:moveTo>
                  <a:pt x="6233694" y="679628"/>
                </a:moveTo>
                <a:lnTo>
                  <a:pt x="6354623" y="609829"/>
                </a:lnTo>
                <a:lnTo>
                  <a:pt x="6465647" y="673913"/>
                </a:lnTo>
                <a:lnTo>
                  <a:pt x="6344717" y="743712"/>
                </a:lnTo>
                <a:lnTo>
                  <a:pt x="6233694" y="679628"/>
                </a:lnTo>
                <a:close/>
                <a:moveTo>
                  <a:pt x="6230265" y="530276"/>
                </a:moveTo>
                <a:lnTo>
                  <a:pt x="6344717" y="464210"/>
                </a:lnTo>
                <a:lnTo>
                  <a:pt x="6469076" y="535991"/>
                </a:lnTo>
                <a:lnTo>
                  <a:pt x="6354623" y="602056"/>
                </a:lnTo>
                <a:lnTo>
                  <a:pt x="6230265" y="530276"/>
                </a:lnTo>
                <a:close/>
                <a:moveTo>
                  <a:pt x="6233770" y="392430"/>
                </a:moveTo>
                <a:lnTo>
                  <a:pt x="6354699" y="322631"/>
                </a:lnTo>
                <a:lnTo>
                  <a:pt x="6465723" y="386715"/>
                </a:lnTo>
                <a:lnTo>
                  <a:pt x="6344793" y="456514"/>
                </a:lnTo>
                <a:lnTo>
                  <a:pt x="6233770" y="392430"/>
                </a:lnTo>
                <a:close/>
                <a:moveTo>
                  <a:pt x="6338088" y="460324"/>
                </a:moveTo>
                <a:lnTo>
                  <a:pt x="6223635" y="526390"/>
                </a:lnTo>
                <a:lnTo>
                  <a:pt x="6112612" y="462305"/>
                </a:lnTo>
                <a:lnTo>
                  <a:pt x="6227064" y="396240"/>
                </a:lnTo>
                <a:lnTo>
                  <a:pt x="6338088" y="460324"/>
                </a:lnTo>
                <a:close/>
                <a:moveTo>
                  <a:pt x="6105906" y="458495"/>
                </a:moveTo>
                <a:lnTo>
                  <a:pt x="5981548" y="386715"/>
                </a:lnTo>
                <a:lnTo>
                  <a:pt x="6096000" y="320650"/>
                </a:lnTo>
                <a:lnTo>
                  <a:pt x="6220359" y="392430"/>
                </a:lnTo>
                <a:lnTo>
                  <a:pt x="6105906" y="458495"/>
                </a:lnTo>
                <a:close/>
                <a:moveTo>
                  <a:pt x="6099277" y="462305"/>
                </a:moveTo>
                <a:lnTo>
                  <a:pt x="5978347" y="532105"/>
                </a:lnTo>
                <a:lnTo>
                  <a:pt x="5853989" y="460324"/>
                </a:lnTo>
                <a:lnTo>
                  <a:pt x="5974918" y="390525"/>
                </a:lnTo>
                <a:lnTo>
                  <a:pt x="6099277" y="462305"/>
                </a:lnTo>
                <a:close/>
                <a:moveTo>
                  <a:pt x="5847283" y="456514"/>
                </a:moveTo>
                <a:lnTo>
                  <a:pt x="5736260" y="392430"/>
                </a:lnTo>
                <a:lnTo>
                  <a:pt x="5857189" y="322631"/>
                </a:lnTo>
                <a:lnTo>
                  <a:pt x="5968213" y="386715"/>
                </a:lnTo>
                <a:lnTo>
                  <a:pt x="5847283" y="456514"/>
                </a:lnTo>
                <a:close/>
                <a:moveTo>
                  <a:pt x="5840578" y="460324"/>
                </a:moveTo>
                <a:lnTo>
                  <a:pt x="5726126" y="526390"/>
                </a:lnTo>
                <a:lnTo>
                  <a:pt x="5615102" y="462305"/>
                </a:lnTo>
                <a:lnTo>
                  <a:pt x="5729554" y="396240"/>
                </a:lnTo>
                <a:lnTo>
                  <a:pt x="5840578" y="460324"/>
                </a:lnTo>
                <a:close/>
                <a:moveTo>
                  <a:pt x="5608473" y="458495"/>
                </a:moveTo>
                <a:lnTo>
                  <a:pt x="5484114" y="386715"/>
                </a:lnTo>
                <a:lnTo>
                  <a:pt x="5598566" y="320650"/>
                </a:lnTo>
                <a:lnTo>
                  <a:pt x="5722925" y="392430"/>
                </a:lnTo>
                <a:lnTo>
                  <a:pt x="5608473" y="458495"/>
                </a:lnTo>
                <a:close/>
                <a:moveTo>
                  <a:pt x="5601767" y="462305"/>
                </a:moveTo>
                <a:lnTo>
                  <a:pt x="5480838" y="532105"/>
                </a:lnTo>
                <a:lnTo>
                  <a:pt x="5356479" y="460324"/>
                </a:lnTo>
                <a:lnTo>
                  <a:pt x="5477409" y="390525"/>
                </a:lnTo>
                <a:lnTo>
                  <a:pt x="5601767" y="462305"/>
                </a:lnTo>
                <a:close/>
                <a:moveTo>
                  <a:pt x="5349774" y="456514"/>
                </a:moveTo>
                <a:lnTo>
                  <a:pt x="5238750" y="392430"/>
                </a:lnTo>
                <a:lnTo>
                  <a:pt x="5359680" y="322631"/>
                </a:lnTo>
                <a:lnTo>
                  <a:pt x="5470703" y="386715"/>
                </a:lnTo>
                <a:lnTo>
                  <a:pt x="5349774" y="456514"/>
                </a:lnTo>
                <a:close/>
                <a:moveTo>
                  <a:pt x="5343144" y="460324"/>
                </a:moveTo>
                <a:lnTo>
                  <a:pt x="5228692" y="526390"/>
                </a:lnTo>
                <a:lnTo>
                  <a:pt x="5117668" y="462305"/>
                </a:lnTo>
                <a:lnTo>
                  <a:pt x="5232121" y="396240"/>
                </a:lnTo>
                <a:lnTo>
                  <a:pt x="5343144" y="460324"/>
                </a:lnTo>
                <a:close/>
                <a:moveTo>
                  <a:pt x="5110963" y="458495"/>
                </a:moveTo>
                <a:lnTo>
                  <a:pt x="4986604" y="386715"/>
                </a:lnTo>
                <a:lnTo>
                  <a:pt x="5101057" y="320650"/>
                </a:lnTo>
                <a:lnTo>
                  <a:pt x="5225415" y="392430"/>
                </a:lnTo>
                <a:lnTo>
                  <a:pt x="5110963" y="458495"/>
                </a:lnTo>
                <a:close/>
                <a:moveTo>
                  <a:pt x="5104333" y="462305"/>
                </a:moveTo>
                <a:lnTo>
                  <a:pt x="4983404" y="532105"/>
                </a:lnTo>
                <a:lnTo>
                  <a:pt x="4859046" y="460324"/>
                </a:lnTo>
                <a:lnTo>
                  <a:pt x="4979975" y="390525"/>
                </a:lnTo>
                <a:lnTo>
                  <a:pt x="5104333" y="462305"/>
                </a:lnTo>
                <a:close/>
                <a:moveTo>
                  <a:pt x="4852264" y="456514"/>
                </a:moveTo>
                <a:lnTo>
                  <a:pt x="4741241" y="392430"/>
                </a:lnTo>
                <a:lnTo>
                  <a:pt x="4862170" y="322631"/>
                </a:lnTo>
                <a:lnTo>
                  <a:pt x="4973193" y="386715"/>
                </a:lnTo>
                <a:lnTo>
                  <a:pt x="4852264" y="456514"/>
                </a:lnTo>
                <a:close/>
                <a:moveTo>
                  <a:pt x="4845634" y="460324"/>
                </a:moveTo>
                <a:lnTo>
                  <a:pt x="4731182" y="526390"/>
                </a:lnTo>
                <a:lnTo>
                  <a:pt x="4620159" y="462305"/>
                </a:lnTo>
                <a:lnTo>
                  <a:pt x="4734611" y="396240"/>
                </a:lnTo>
                <a:lnTo>
                  <a:pt x="4845634" y="460324"/>
                </a:lnTo>
                <a:close/>
                <a:moveTo>
                  <a:pt x="4613529" y="458495"/>
                </a:moveTo>
                <a:lnTo>
                  <a:pt x="4489171" y="386715"/>
                </a:lnTo>
                <a:lnTo>
                  <a:pt x="4603623" y="320650"/>
                </a:lnTo>
                <a:lnTo>
                  <a:pt x="4727981" y="392430"/>
                </a:lnTo>
                <a:lnTo>
                  <a:pt x="4613529" y="458495"/>
                </a:lnTo>
                <a:close/>
                <a:moveTo>
                  <a:pt x="4606824" y="462305"/>
                </a:moveTo>
                <a:lnTo>
                  <a:pt x="4485894" y="532105"/>
                </a:lnTo>
                <a:lnTo>
                  <a:pt x="4361536" y="460324"/>
                </a:lnTo>
                <a:lnTo>
                  <a:pt x="4482465" y="390525"/>
                </a:lnTo>
                <a:lnTo>
                  <a:pt x="4606824" y="462305"/>
                </a:lnTo>
                <a:close/>
                <a:moveTo>
                  <a:pt x="4354830" y="456514"/>
                </a:moveTo>
                <a:lnTo>
                  <a:pt x="4243807" y="392430"/>
                </a:lnTo>
                <a:lnTo>
                  <a:pt x="4364736" y="322631"/>
                </a:lnTo>
                <a:lnTo>
                  <a:pt x="4475760" y="386715"/>
                </a:lnTo>
                <a:lnTo>
                  <a:pt x="4354830" y="456514"/>
                </a:lnTo>
                <a:close/>
                <a:moveTo>
                  <a:pt x="4348125" y="460324"/>
                </a:moveTo>
                <a:lnTo>
                  <a:pt x="4233672" y="526390"/>
                </a:lnTo>
                <a:lnTo>
                  <a:pt x="4122649" y="462305"/>
                </a:lnTo>
                <a:lnTo>
                  <a:pt x="4237101" y="396240"/>
                </a:lnTo>
                <a:lnTo>
                  <a:pt x="4348125" y="460324"/>
                </a:lnTo>
                <a:close/>
                <a:moveTo>
                  <a:pt x="4116019" y="458495"/>
                </a:moveTo>
                <a:lnTo>
                  <a:pt x="3991661" y="386715"/>
                </a:lnTo>
                <a:lnTo>
                  <a:pt x="4106113" y="320650"/>
                </a:lnTo>
                <a:lnTo>
                  <a:pt x="4230472" y="392430"/>
                </a:lnTo>
                <a:lnTo>
                  <a:pt x="4116019" y="458495"/>
                </a:lnTo>
                <a:close/>
                <a:moveTo>
                  <a:pt x="4109314" y="462305"/>
                </a:moveTo>
                <a:lnTo>
                  <a:pt x="3988384" y="532105"/>
                </a:lnTo>
                <a:lnTo>
                  <a:pt x="3864026" y="460324"/>
                </a:lnTo>
                <a:lnTo>
                  <a:pt x="3984955" y="390525"/>
                </a:lnTo>
                <a:lnTo>
                  <a:pt x="4109314" y="462305"/>
                </a:lnTo>
                <a:close/>
                <a:moveTo>
                  <a:pt x="3857320" y="456514"/>
                </a:moveTo>
                <a:lnTo>
                  <a:pt x="3746297" y="392430"/>
                </a:lnTo>
                <a:lnTo>
                  <a:pt x="3867226" y="322631"/>
                </a:lnTo>
                <a:lnTo>
                  <a:pt x="3978250" y="386715"/>
                </a:lnTo>
                <a:lnTo>
                  <a:pt x="3857320" y="456514"/>
                </a:lnTo>
                <a:close/>
                <a:moveTo>
                  <a:pt x="3850691" y="460324"/>
                </a:moveTo>
                <a:lnTo>
                  <a:pt x="3736239" y="526390"/>
                </a:lnTo>
                <a:lnTo>
                  <a:pt x="3625215" y="462305"/>
                </a:lnTo>
                <a:lnTo>
                  <a:pt x="3739667" y="396240"/>
                </a:lnTo>
                <a:lnTo>
                  <a:pt x="3850691" y="460324"/>
                </a:lnTo>
                <a:close/>
                <a:moveTo>
                  <a:pt x="3618586" y="458495"/>
                </a:moveTo>
                <a:lnTo>
                  <a:pt x="3494227" y="386715"/>
                </a:lnTo>
                <a:lnTo>
                  <a:pt x="3608680" y="320650"/>
                </a:lnTo>
                <a:lnTo>
                  <a:pt x="3733038" y="392430"/>
                </a:lnTo>
                <a:lnTo>
                  <a:pt x="3618586" y="458495"/>
                </a:lnTo>
                <a:close/>
                <a:moveTo>
                  <a:pt x="3611880" y="462305"/>
                </a:moveTo>
                <a:lnTo>
                  <a:pt x="3490951" y="532105"/>
                </a:lnTo>
                <a:lnTo>
                  <a:pt x="3366592" y="460324"/>
                </a:lnTo>
                <a:lnTo>
                  <a:pt x="3487522" y="390525"/>
                </a:lnTo>
                <a:lnTo>
                  <a:pt x="3611880" y="462305"/>
                </a:lnTo>
                <a:close/>
                <a:moveTo>
                  <a:pt x="3359887" y="456514"/>
                </a:moveTo>
                <a:lnTo>
                  <a:pt x="3248863" y="392430"/>
                </a:lnTo>
                <a:lnTo>
                  <a:pt x="3369793" y="322631"/>
                </a:lnTo>
                <a:lnTo>
                  <a:pt x="3480816" y="386715"/>
                </a:lnTo>
                <a:lnTo>
                  <a:pt x="3359887" y="456514"/>
                </a:lnTo>
                <a:close/>
                <a:moveTo>
                  <a:pt x="3353181" y="460324"/>
                </a:moveTo>
                <a:lnTo>
                  <a:pt x="3238729" y="526390"/>
                </a:lnTo>
                <a:lnTo>
                  <a:pt x="3127705" y="462305"/>
                </a:lnTo>
                <a:lnTo>
                  <a:pt x="3242158" y="396240"/>
                </a:lnTo>
                <a:lnTo>
                  <a:pt x="3353181" y="460324"/>
                </a:lnTo>
                <a:close/>
                <a:moveTo>
                  <a:pt x="3121076" y="458495"/>
                </a:moveTo>
                <a:lnTo>
                  <a:pt x="2996717" y="386715"/>
                </a:lnTo>
                <a:lnTo>
                  <a:pt x="3111170" y="320650"/>
                </a:lnTo>
                <a:lnTo>
                  <a:pt x="3235528" y="392430"/>
                </a:lnTo>
                <a:lnTo>
                  <a:pt x="3121076" y="458495"/>
                </a:lnTo>
                <a:close/>
                <a:moveTo>
                  <a:pt x="3114370" y="462305"/>
                </a:moveTo>
                <a:lnTo>
                  <a:pt x="2993441" y="532105"/>
                </a:lnTo>
                <a:lnTo>
                  <a:pt x="2869082" y="460324"/>
                </a:lnTo>
                <a:lnTo>
                  <a:pt x="2990012" y="390525"/>
                </a:lnTo>
                <a:lnTo>
                  <a:pt x="3114370" y="462305"/>
                </a:lnTo>
                <a:close/>
                <a:moveTo>
                  <a:pt x="2862377" y="456514"/>
                </a:moveTo>
                <a:lnTo>
                  <a:pt x="2751354" y="392430"/>
                </a:lnTo>
                <a:lnTo>
                  <a:pt x="2872283" y="322631"/>
                </a:lnTo>
                <a:lnTo>
                  <a:pt x="2983306" y="386715"/>
                </a:lnTo>
                <a:lnTo>
                  <a:pt x="2862377" y="456514"/>
                </a:lnTo>
                <a:close/>
                <a:moveTo>
                  <a:pt x="2855671" y="460324"/>
                </a:moveTo>
                <a:lnTo>
                  <a:pt x="2741295" y="526390"/>
                </a:lnTo>
                <a:lnTo>
                  <a:pt x="2630272" y="462305"/>
                </a:lnTo>
                <a:lnTo>
                  <a:pt x="2744724" y="396240"/>
                </a:lnTo>
                <a:lnTo>
                  <a:pt x="2855671" y="460324"/>
                </a:lnTo>
                <a:close/>
                <a:moveTo>
                  <a:pt x="2623566" y="458495"/>
                </a:moveTo>
                <a:lnTo>
                  <a:pt x="2499208" y="386715"/>
                </a:lnTo>
                <a:lnTo>
                  <a:pt x="2613660" y="320650"/>
                </a:lnTo>
                <a:lnTo>
                  <a:pt x="2738019" y="392430"/>
                </a:lnTo>
                <a:lnTo>
                  <a:pt x="2623566" y="458495"/>
                </a:lnTo>
                <a:close/>
                <a:moveTo>
                  <a:pt x="2616937" y="462305"/>
                </a:moveTo>
                <a:lnTo>
                  <a:pt x="2496007" y="532105"/>
                </a:lnTo>
                <a:lnTo>
                  <a:pt x="2371649" y="460324"/>
                </a:lnTo>
                <a:lnTo>
                  <a:pt x="2492578" y="390525"/>
                </a:lnTo>
                <a:lnTo>
                  <a:pt x="2616937" y="462305"/>
                </a:lnTo>
                <a:close/>
                <a:moveTo>
                  <a:pt x="2364943" y="456514"/>
                </a:moveTo>
                <a:lnTo>
                  <a:pt x="2253920" y="392430"/>
                </a:lnTo>
                <a:lnTo>
                  <a:pt x="2374849" y="322631"/>
                </a:lnTo>
                <a:lnTo>
                  <a:pt x="2485873" y="386715"/>
                </a:lnTo>
                <a:lnTo>
                  <a:pt x="2364943" y="456514"/>
                </a:lnTo>
                <a:close/>
                <a:moveTo>
                  <a:pt x="2358238" y="460324"/>
                </a:moveTo>
                <a:lnTo>
                  <a:pt x="2243785" y="526390"/>
                </a:lnTo>
                <a:lnTo>
                  <a:pt x="2132762" y="462305"/>
                </a:lnTo>
                <a:lnTo>
                  <a:pt x="2247214" y="396240"/>
                </a:lnTo>
                <a:lnTo>
                  <a:pt x="2358238" y="460324"/>
                </a:lnTo>
                <a:close/>
                <a:moveTo>
                  <a:pt x="2126132" y="458495"/>
                </a:moveTo>
                <a:lnTo>
                  <a:pt x="2001774" y="386715"/>
                </a:lnTo>
                <a:lnTo>
                  <a:pt x="2116227" y="320650"/>
                </a:lnTo>
                <a:lnTo>
                  <a:pt x="2240585" y="392430"/>
                </a:lnTo>
                <a:lnTo>
                  <a:pt x="2126132" y="458495"/>
                </a:lnTo>
                <a:close/>
                <a:moveTo>
                  <a:pt x="2119427" y="462305"/>
                </a:moveTo>
                <a:lnTo>
                  <a:pt x="1998497" y="532105"/>
                </a:lnTo>
                <a:lnTo>
                  <a:pt x="1874139" y="460324"/>
                </a:lnTo>
                <a:lnTo>
                  <a:pt x="1995069" y="390525"/>
                </a:lnTo>
                <a:lnTo>
                  <a:pt x="2119427" y="462305"/>
                </a:lnTo>
                <a:close/>
                <a:moveTo>
                  <a:pt x="1867434" y="456514"/>
                </a:moveTo>
                <a:lnTo>
                  <a:pt x="1756410" y="392430"/>
                </a:lnTo>
                <a:lnTo>
                  <a:pt x="1877339" y="322631"/>
                </a:lnTo>
                <a:lnTo>
                  <a:pt x="1988363" y="386715"/>
                </a:lnTo>
                <a:lnTo>
                  <a:pt x="1867434" y="456514"/>
                </a:lnTo>
                <a:close/>
                <a:moveTo>
                  <a:pt x="1860728" y="460324"/>
                </a:moveTo>
                <a:lnTo>
                  <a:pt x="1746275" y="526390"/>
                </a:lnTo>
                <a:lnTo>
                  <a:pt x="1635252" y="462305"/>
                </a:lnTo>
                <a:lnTo>
                  <a:pt x="1749704" y="396240"/>
                </a:lnTo>
                <a:lnTo>
                  <a:pt x="1860728" y="460324"/>
                </a:lnTo>
                <a:close/>
                <a:moveTo>
                  <a:pt x="1628623" y="458495"/>
                </a:moveTo>
                <a:lnTo>
                  <a:pt x="1504264" y="386715"/>
                </a:lnTo>
                <a:lnTo>
                  <a:pt x="1618717" y="320650"/>
                </a:lnTo>
                <a:lnTo>
                  <a:pt x="1743075" y="392430"/>
                </a:lnTo>
                <a:lnTo>
                  <a:pt x="1628623" y="458495"/>
                </a:lnTo>
                <a:close/>
                <a:moveTo>
                  <a:pt x="1621917" y="462305"/>
                </a:moveTo>
                <a:lnTo>
                  <a:pt x="1500988" y="532105"/>
                </a:lnTo>
                <a:lnTo>
                  <a:pt x="1376629" y="460324"/>
                </a:lnTo>
                <a:lnTo>
                  <a:pt x="1497559" y="390525"/>
                </a:lnTo>
                <a:lnTo>
                  <a:pt x="1621917" y="462305"/>
                </a:lnTo>
                <a:close/>
                <a:moveTo>
                  <a:pt x="1369924" y="456514"/>
                </a:moveTo>
                <a:lnTo>
                  <a:pt x="1258900" y="392430"/>
                </a:lnTo>
                <a:lnTo>
                  <a:pt x="1379830" y="322631"/>
                </a:lnTo>
                <a:lnTo>
                  <a:pt x="1490853" y="386715"/>
                </a:lnTo>
                <a:lnTo>
                  <a:pt x="1369924" y="456514"/>
                </a:lnTo>
                <a:close/>
                <a:moveTo>
                  <a:pt x="1363294" y="460324"/>
                </a:moveTo>
                <a:lnTo>
                  <a:pt x="1248842" y="526390"/>
                </a:lnTo>
                <a:lnTo>
                  <a:pt x="1137819" y="462305"/>
                </a:lnTo>
                <a:lnTo>
                  <a:pt x="1252271" y="396240"/>
                </a:lnTo>
                <a:lnTo>
                  <a:pt x="1363294" y="460324"/>
                </a:lnTo>
                <a:close/>
                <a:moveTo>
                  <a:pt x="1131113" y="458495"/>
                </a:moveTo>
                <a:lnTo>
                  <a:pt x="1006754" y="386715"/>
                </a:lnTo>
                <a:lnTo>
                  <a:pt x="1121207" y="320650"/>
                </a:lnTo>
                <a:lnTo>
                  <a:pt x="1245565" y="392430"/>
                </a:lnTo>
                <a:lnTo>
                  <a:pt x="1131113" y="458495"/>
                </a:lnTo>
                <a:close/>
                <a:moveTo>
                  <a:pt x="1124484" y="462305"/>
                </a:moveTo>
                <a:lnTo>
                  <a:pt x="1003554" y="532105"/>
                </a:lnTo>
                <a:lnTo>
                  <a:pt x="879196" y="460324"/>
                </a:lnTo>
                <a:lnTo>
                  <a:pt x="1000125" y="390525"/>
                </a:lnTo>
                <a:lnTo>
                  <a:pt x="1124484" y="462305"/>
                </a:lnTo>
                <a:close/>
                <a:moveTo>
                  <a:pt x="872490" y="456514"/>
                </a:moveTo>
                <a:lnTo>
                  <a:pt x="761467" y="392430"/>
                </a:lnTo>
                <a:lnTo>
                  <a:pt x="882396" y="322631"/>
                </a:lnTo>
                <a:lnTo>
                  <a:pt x="993419" y="386715"/>
                </a:lnTo>
                <a:lnTo>
                  <a:pt x="872490" y="456514"/>
                </a:lnTo>
                <a:close/>
                <a:moveTo>
                  <a:pt x="865784" y="460324"/>
                </a:moveTo>
                <a:lnTo>
                  <a:pt x="751332" y="526390"/>
                </a:lnTo>
                <a:lnTo>
                  <a:pt x="640309" y="462305"/>
                </a:lnTo>
                <a:lnTo>
                  <a:pt x="754761" y="396240"/>
                </a:lnTo>
                <a:lnTo>
                  <a:pt x="865784" y="460324"/>
                </a:lnTo>
                <a:close/>
                <a:moveTo>
                  <a:pt x="633679" y="458495"/>
                </a:moveTo>
                <a:lnTo>
                  <a:pt x="509321" y="386715"/>
                </a:lnTo>
                <a:lnTo>
                  <a:pt x="623773" y="320650"/>
                </a:lnTo>
                <a:lnTo>
                  <a:pt x="748132" y="392430"/>
                </a:lnTo>
                <a:lnTo>
                  <a:pt x="633679" y="458495"/>
                </a:lnTo>
                <a:close/>
                <a:moveTo>
                  <a:pt x="626974" y="462305"/>
                </a:moveTo>
                <a:lnTo>
                  <a:pt x="506044" y="532105"/>
                </a:lnTo>
                <a:lnTo>
                  <a:pt x="381686" y="460324"/>
                </a:lnTo>
                <a:lnTo>
                  <a:pt x="502615" y="390525"/>
                </a:lnTo>
                <a:lnTo>
                  <a:pt x="626974" y="462305"/>
                </a:lnTo>
                <a:close/>
                <a:moveTo>
                  <a:pt x="374980" y="456514"/>
                </a:moveTo>
                <a:lnTo>
                  <a:pt x="263957" y="392430"/>
                </a:lnTo>
                <a:lnTo>
                  <a:pt x="384886" y="322631"/>
                </a:lnTo>
                <a:lnTo>
                  <a:pt x="495910" y="386715"/>
                </a:lnTo>
                <a:lnTo>
                  <a:pt x="374980" y="456514"/>
                </a:lnTo>
                <a:close/>
                <a:moveTo>
                  <a:pt x="499339" y="535991"/>
                </a:moveTo>
                <a:lnTo>
                  <a:pt x="384886" y="602056"/>
                </a:lnTo>
                <a:lnTo>
                  <a:pt x="260528" y="530276"/>
                </a:lnTo>
                <a:lnTo>
                  <a:pt x="374980" y="464210"/>
                </a:lnTo>
                <a:lnTo>
                  <a:pt x="499339" y="535991"/>
                </a:lnTo>
                <a:close/>
                <a:moveTo>
                  <a:pt x="495910" y="673913"/>
                </a:moveTo>
                <a:lnTo>
                  <a:pt x="374980" y="743712"/>
                </a:lnTo>
                <a:lnTo>
                  <a:pt x="263957" y="679628"/>
                </a:lnTo>
                <a:lnTo>
                  <a:pt x="384886" y="609829"/>
                </a:lnTo>
                <a:lnTo>
                  <a:pt x="495910" y="673913"/>
                </a:lnTo>
                <a:close/>
                <a:moveTo>
                  <a:pt x="499339" y="823265"/>
                </a:moveTo>
                <a:lnTo>
                  <a:pt x="384886" y="889330"/>
                </a:lnTo>
                <a:lnTo>
                  <a:pt x="260528" y="817550"/>
                </a:lnTo>
                <a:lnTo>
                  <a:pt x="374980" y="751484"/>
                </a:lnTo>
                <a:lnTo>
                  <a:pt x="499339" y="823265"/>
                </a:lnTo>
                <a:close/>
                <a:moveTo>
                  <a:pt x="495910" y="961111"/>
                </a:moveTo>
                <a:lnTo>
                  <a:pt x="374980" y="1030910"/>
                </a:lnTo>
                <a:lnTo>
                  <a:pt x="263957" y="966826"/>
                </a:lnTo>
                <a:lnTo>
                  <a:pt x="384886" y="897026"/>
                </a:lnTo>
                <a:lnTo>
                  <a:pt x="495910" y="961111"/>
                </a:lnTo>
                <a:close/>
                <a:moveTo>
                  <a:pt x="499339" y="1110463"/>
                </a:moveTo>
                <a:lnTo>
                  <a:pt x="384886" y="1176528"/>
                </a:lnTo>
                <a:lnTo>
                  <a:pt x="260528" y="1104748"/>
                </a:lnTo>
                <a:lnTo>
                  <a:pt x="374980" y="1038682"/>
                </a:lnTo>
                <a:lnTo>
                  <a:pt x="499339" y="1110463"/>
                </a:lnTo>
                <a:close/>
                <a:moveTo>
                  <a:pt x="495910" y="1248309"/>
                </a:moveTo>
                <a:lnTo>
                  <a:pt x="374980" y="1318108"/>
                </a:lnTo>
                <a:lnTo>
                  <a:pt x="263957" y="1254024"/>
                </a:lnTo>
                <a:lnTo>
                  <a:pt x="384886" y="1184224"/>
                </a:lnTo>
                <a:lnTo>
                  <a:pt x="495910" y="1248309"/>
                </a:lnTo>
                <a:close/>
                <a:moveTo>
                  <a:pt x="499339" y="1397660"/>
                </a:moveTo>
                <a:lnTo>
                  <a:pt x="384886" y="1463726"/>
                </a:lnTo>
                <a:lnTo>
                  <a:pt x="260528" y="1391945"/>
                </a:lnTo>
                <a:lnTo>
                  <a:pt x="374980" y="1325880"/>
                </a:lnTo>
                <a:lnTo>
                  <a:pt x="499339" y="1397660"/>
                </a:lnTo>
                <a:close/>
                <a:moveTo>
                  <a:pt x="495910" y="1535582"/>
                </a:moveTo>
                <a:lnTo>
                  <a:pt x="374980" y="1605382"/>
                </a:lnTo>
                <a:lnTo>
                  <a:pt x="263957" y="1541297"/>
                </a:lnTo>
                <a:lnTo>
                  <a:pt x="384886" y="1471498"/>
                </a:lnTo>
                <a:lnTo>
                  <a:pt x="495910" y="1535582"/>
                </a:lnTo>
                <a:close/>
                <a:moveTo>
                  <a:pt x="499339" y="1684934"/>
                </a:moveTo>
                <a:lnTo>
                  <a:pt x="384886" y="1751000"/>
                </a:lnTo>
                <a:lnTo>
                  <a:pt x="260528" y="1679219"/>
                </a:lnTo>
                <a:lnTo>
                  <a:pt x="374980" y="1613154"/>
                </a:lnTo>
                <a:lnTo>
                  <a:pt x="499339" y="1684934"/>
                </a:lnTo>
                <a:close/>
                <a:moveTo>
                  <a:pt x="495910" y="1822780"/>
                </a:moveTo>
                <a:lnTo>
                  <a:pt x="374980" y="1892579"/>
                </a:lnTo>
                <a:lnTo>
                  <a:pt x="263957" y="1828495"/>
                </a:lnTo>
                <a:lnTo>
                  <a:pt x="384886" y="1758696"/>
                </a:lnTo>
                <a:lnTo>
                  <a:pt x="495910" y="1822780"/>
                </a:lnTo>
                <a:close/>
                <a:moveTo>
                  <a:pt x="499339" y="1972132"/>
                </a:moveTo>
                <a:lnTo>
                  <a:pt x="384886" y="2038198"/>
                </a:lnTo>
                <a:lnTo>
                  <a:pt x="260528" y="1966417"/>
                </a:lnTo>
                <a:lnTo>
                  <a:pt x="374980" y="1900352"/>
                </a:lnTo>
                <a:lnTo>
                  <a:pt x="499339" y="1972132"/>
                </a:lnTo>
                <a:close/>
                <a:moveTo>
                  <a:pt x="495910" y="2109978"/>
                </a:moveTo>
                <a:lnTo>
                  <a:pt x="374980" y="2179777"/>
                </a:lnTo>
                <a:lnTo>
                  <a:pt x="263957" y="2115693"/>
                </a:lnTo>
                <a:lnTo>
                  <a:pt x="384886" y="2045894"/>
                </a:lnTo>
                <a:lnTo>
                  <a:pt x="495910" y="2109978"/>
                </a:lnTo>
                <a:close/>
                <a:moveTo>
                  <a:pt x="499339" y="2259330"/>
                </a:moveTo>
                <a:lnTo>
                  <a:pt x="384886" y="2325396"/>
                </a:lnTo>
                <a:lnTo>
                  <a:pt x="260528" y="2253615"/>
                </a:lnTo>
                <a:lnTo>
                  <a:pt x="374980" y="2187550"/>
                </a:lnTo>
                <a:lnTo>
                  <a:pt x="499339" y="2259330"/>
                </a:lnTo>
                <a:close/>
                <a:moveTo>
                  <a:pt x="495910" y="2397252"/>
                </a:moveTo>
                <a:lnTo>
                  <a:pt x="374980" y="2467051"/>
                </a:lnTo>
                <a:lnTo>
                  <a:pt x="263957" y="2402967"/>
                </a:lnTo>
                <a:lnTo>
                  <a:pt x="384886" y="2333168"/>
                </a:lnTo>
                <a:lnTo>
                  <a:pt x="495910" y="2397252"/>
                </a:lnTo>
                <a:close/>
                <a:moveTo>
                  <a:pt x="499339" y="2546604"/>
                </a:moveTo>
                <a:lnTo>
                  <a:pt x="384886" y="2612669"/>
                </a:lnTo>
                <a:lnTo>
                  <a:pt x="260528" y="2540889"/>
                </a:lnTo>
                <a:lnTo>
                  <a:pt x="374980" y="2474824"/>
                </a:lnTo>
                <a:lnTo>
                  <a:pt x="499339" y="2546604"/>
                </a:lnTo>
                <a:close/>
                <a:moveTo>
                  <a:pt x="495910" y="2684450"/>
                </a:moveTo>
                <a:lnTo>
                  <a:pt x="374980" y="2754249"/>
                </a:lnTo>
                <a:lnTo>
                  <a:pt x="263957" y="2690165"/>
                </a:lnTo>
                <a:lnTo>
                  <a:pt x="384886" y="2620366"/>
                </a:lnTo>
                <a:lnTo>
                  <a:pt x="495910" y="2684450"/>
                </a:lnTo>
                <a:close/>
                <a:moveTo>
                  <a:pt x="499339" y="2833802"/>
                </a:moveTo>
                <a:lnTo>
                  <a:pt x="384886" y="2899867"/>
                </a:lnTo>
                <a:lnTo>
                  <a:pt x="260528" y="2828087"/>
                </a:lnTo>
                <a:lnTo>
                  <a:pt x="374980" y="2762022"/>
                </a:lnTo>
                <a:lnTo>
                  <a:pt x="499339" y="2833802"/>
                </a:lnTo>
                <a:close/>
                <a:moveTo>
                  <a:pt x="495910" y="2971648"/>
                </a:moveTo>
                <a:lnTo>
                  <a:pt x="374980" y="3041447"/>
                </a:lnTo>
                <a:lnTo>
                  <a:pt x="263957" y="2977363"/>
                </a:lnTo>
                <a:lnTo>
                  <a:pt x="384886" y="2907564"/>
                </a:lnTo>
                <a:lnTo>
                  <a:pt x="495910" y="2971648"/>
                </a:lnTo>
                <a:close/>
                <a:moveTo>
                  <a:pt x="499339" y="3121000"/>
                </a:moveTo>
                <a:lnTo>
                  <a:pt x="384886" y="3187065"/>
                </a:lnTo>
                <a:lnTo>
                  <a:pt x="260528" y="3115285"/>
                </a:lnTo>
                <a:lnTo>
                  <a:pt x="374980" y="3049219"/>
                </a:lnTo>
                <a:lnTo>
                  <a:pt x="499339" y="3121000"/>
                </a:lnTo>
                <a:close/>
                <a:moveTo>
                  <a:pt x="495910" y="3258922"/>
                </a:moveTo>
                <a:lnTo>
                  <a:pt x="374980" y="3328721"/>
                </a:lnTo>
                <a:lnTo>
                  <a:pt x="263957" y="3264637"/>
                </a:lnTo>
                <a:lnTo>
                  <a:pt x="384886" y="3194837"/>
                </a:lnTo>
                <a:lnTo>
                  <a:pt x="495910" y="3258922"/>
                </a:lnTo>
                <a:close/>
                <a:moveTo>
                  <a:pt x="499339" y="3408274"/>
                </a:moveTo>
                <a:lnTo>
                  <a:pt x="384886" y="3474339"/>
                </a:lnTo>
                <a:lnTo>
                  <a:pt x="260528" y="3402559"/>
                </a:lnTo>
                <a:lnTo>
                  <a:pt x="374980" y="3336493"/>
                </a:lnTo>
                <a:lnTo>
                  <a:pt x="499339" y="3408274"/>
                </a:lnTo>
                <a:close/>
                <a:moveTo>
                  <a:pt x="495910" y="3546119"/>
                </a:moveTo>
                <a:lnTo>
                  <a:pt x="374980" y="3615919"/>
                </a:lnTo>
                <a:lnTo>
                  <a:pt x="263957" y="3551834"/>
                </a:lnTo>
                <a:lnTo>
                  <a:pt x="384886" y="3482035"/>
                </a:lnTo>
                <a:lnTo>
                  <a:pt x="495910" y="3546119"/>
                </a:lnTo>
                <a:close/>
                <a:moveTo>
                  <a:pt x="499339" y="3695472"/>
                </a:moveTo>
                <a:lnTo>
                  <a:pt x="384886" y="3761537"/>
                </a:lnTo>
                <a:lnTo>
                  <a:pt x="260528" y="3689757"/>
                </a:lnTo>
                <a:lnTo>
                  <a:pt x="374980" y="3623691"/>
                </a:lnTo>
                <a:lnTo>
                  <a:pt x="499339" y="3695472"/>
                </a:lnTo>
                <a:close/>
                <a:moveTo>
                  <a:pt x="495910" y="3833317"/>
                </a:moveTo>
                <a:lnTo>
                  <a:pt x="374980" y="3903117"/>
                </a:lnTo>
                <a:lnTo>
                  <a:pt x="263957" y="3839032"/>
                </a:lnTo>
                <a:lnTo>
                  <a:pt x="384886" y="3769233"/>
                </a:lnTo>
                <a:lnTo>
                  <a:pt x="495910" y="3833317"/>
                </a:lnTo>
                <a:close/>
                <a:moveTo>
                  <a:pt x="499339" y="3982669"/>
                </a:moveTo>
                <a:lnTo>
                  <a:pt x="384886" y="4048735"/>
                </a:lnTo>
                <a:lnTo>
                  <a:pt x="260528" y="3976954"/>
                </a:lnTo>
                <a:lnTo>
                  <a:pt x="374980" y="3910889"/>
                </a:lnTo>
                <a:lnTo>
                  <a:pt x="499339" y="3982669"/>
                </a:lnTo>
                <a:close/>
                <a:moveTo>
                  <a:pt x="495910" y="4120591"/>
                </a:moveTo>
                <a:lnTo>
                  <a:pt x="374980" y="4190390"/>
                </a:lnTo>
                <a:lnTo>
                  <a:pt x="263957" y="4126306"/>
                </a:lnTo>
                <a:lnTo>
                  <a:pt x="384886" y="4056507"/>
                </a:lnTo>
                <a:lnTo>
                  <a:pt x="495910" y="4120591"/>
                </a:lnTo>
                <a:close/>
                <a:moveTo>
                  <a:pt x="499339" y="4269943"/>
                </a:moveTo>
                <a:lnTo>
                  <a:pt x="384886" y="4336009"/>
                </a:lnTo>
                <a:lnTo>
                  <a:pt x="260528" y="4264228"/>
                </a:lnTo>
                <a:lnTo>
                  <a:pt x="374980" y="4198163"/>
                </a:lnTo>
                <a:lnTo>
                  <a:pt x="499339" y="4269943"/>
                </a:lnTo>
                <a:close/>
                <a:moveTo>
                  <a:pt x="495910" y="4407789"/>
                </a:moveTo>
                <a:lnTo>
                  <a:pt x="374980" y="4477588"/>
                </a:lnTo>
                <a:lnTo>
                  <a:pt x="263957" y="4413504"/>
                </a:lnTo>
                <a:lnTo>
                  <a:pt x="384886" y="4343705"/>
                </a:lnTo>
                <a:lnTo>
                  <a:pt x="495910" y="4407789"/>
                </a:lnTo>
                <a:close/>
                <a:moveTo>
                  <a:pt x="499339" y="4557141"/>
                </a:moveTo>
                <a:lnTo>
                  <a:pt x="384886" y="4623206"/>
                </a:lnTo>
                <a:lnTo>
                  <a:pt x="260528" y="4551426"/>
                </a:lnTo>
                <a:lnTo>
                  <a:pt x="374980" y="4485361"/>
                </a:lnTo>
                <a:lnTo>
                  <a:pt x="499339" y="4557141"/>
                </a:lnTo>
                <a:close/>
                <a:moveTo>
                  <a:pt x="495910" y="4694987"/>
                </a:moveTo>
                <a:lnTo>
                  <a:pt x="374980" y="4764786"/>
                </a:lnTo>
                <a:lnTo>
                  <a:pt x="263957" y="4700702"/>
                </a:lnTo>
                <a:lnTo>
                  <a:pt x="384886" y="4630903"/>
                </a:lnTo>
                <a:lnTo>
                  <a:pt x="495910" y="4694987"/>
                </a:lnTo>
                <a:close/>
                <a:moveTo>
                  <a:pt x="499339" y="4844339"/>
                </a:moveTo>
                <a:lnTo>
                  <a:pt x="384886" y="4910404"/>
                </a:lnTo>
                <a:lnTo>
                  <a:pt x="260528" y="4838624"/>
                </a:lnTo>
                <a:lnTo>
                  <a:pt x="374980" y="4772559"/>
                </a:lnTo>
                <a:lnTo>
                  <a:pt x="499339" y="4844339"/>
                </a:lnTo>
                <a:close/>
                <a:moveTo>
                  <a:pt x="495910" y="4982261"/>
                </a:moveTo>
                <a:lnTo>
                  <a:pt x="374980" y="5052060"/>
                </a:lnTo>
                <a:lnTo>
                  <a:pt x="263957" y="4987976"/>
                </a:lnTo>
                <a:lnTo>
                  <a:pt x="384886" y="4918177"/>
                </a:lnTo>
                <a:lnTo>
                  <a:pt x="495910" y="4982261"/>
                </a:lnTo>
                <a:close/>
                <a:moveTo>
                  <a:pt x="499339" y="5131613"/>
                </a:moveTo>
                <a:lnTo>
                  <a:pt x="384886" y="5197678"/>
                </a:lnTo>
                <a:lnTo>
                  <a:pt x="260528" y="5125898"/>
                </a:lnTo>
                <a:lnTo>
                  <a:pt x="374980" y="5059833"/>
                </a:lnTo>
                <a:lnTo>
                  <a:pt x="499339" y="5131613"/>
                </a:lnTo>
                <a:close/>
                <a:moveTo>
                  <a:pt x="495910" y="5269459"/>
                </a:moveTo>
                <a:lnTo>
                  <a:pt x="374980" y="5339258"/>
                </a:lnTo>
                <a:lnTo>
                  <a:pt x="263957" y="5275174"/>
                </a:lnTo>
                <a:lnTo>
                  <a:pt x="384886" y="5205375"/>
                </a:lnTo>
                <a:lnTo>
                  <a:pt x="495910" y="5269459"/>
                </a:lnTo>
                <a:close/>
                <a:moveTo>
                  <a:pt x="499339" y="5418811"/>
                </a:moveTo>
                <a:lnTo>
                  <a:pt x="384886" y="5484876"/>
                </a:lnTo>
                <a:lnTo>
                  <a:pt x="260528" y="5413096"/>
                </a:lnTo>
                <a:lnTo>
                  <a:pt x="374980" y="5347031"/>
                </a:lnTo>
                <a:lnTo>
                  <a:pt x="499339" y="5418811"/>
                </a:lnTo>
                <a:close/>
                <a:moveTo>
                  <a:pt x="495910" y="5556656"/>
                </a:moveTo>
                <a:lnTo>
                  <a:pt x="374980" y="5626456"/>
                </a:lnTo>
                <a:lnTo>
                  <a:pt x="263957" y="5562371"/>
                </a:lnTo>
                <a:lnTo>
                  <a:pt x="384886" y="5492572"/>
                </a:lnTo>
                <a:lnTo>
                  <a:pt x="495910" y="5556656"/>
                </a:lnTo>
                <a:close/>
                <a:moveTo>
                  <a:pt x="499339" y="5706009"/>
                </a:moveTo>
                <a:lnTo>
                  <a:pt x="384886" y="5772074"/>
                </a:lnTo>
                <a:lnTo>
                  <a:pt x="260528" y="5700294"/>
                </a:lnTo>
                <a:lnTo>
                  <a:pt x="374980" y="5634228"/>
                </a:lnTo>
                <a:lnTo>
                  <a:pt x="499339" y="5706009"/>
                </a:lnTo>
                <a:close/>
                <a:moveTo>
                  <a:pt x="495910" y="5843931"/>
                </a:moveTo>
                <a:lnTo>
                  <a:pt x="374980" y="5913730"/>
                </a:lnTo>
                <a:lnTo>
                  <a:pt x="263957" y="5849646"/>
                </a:lnTo>
                <a:lnTo>
                  <a:pt x="384886" y="5779847"/>
                </a:lnTo>
                <a:lnTo>
                  <a:pt x="495910" y="5843931"/>
                </a:lnTo>
                <a:close/>
                <a:moveTo>
                  <a:pt x="499339" y="5993283"/>
                </a:moveTo>
                <a:lnTo>
                  <a:pt x="384886" y="6059348"/>
                </a:lnTo>
                <a:lnTo>
                  <a:pt x="260528" y="5987568"/>
                </a:lnTo>
                <a:lnTo>
                  <a:pt x="374980" y="5921502"/>
                </a:lnTo>
                <a:lnTo>
                  <a:pt x="499339" y="5993283"/>
                </a:lnTo>
                <a:close/>
                <a:moveTo>
                  <a:pt x="495910" y="6131128"/>
                </a:moveTo>
                <a:lnTo>
                  <a:pt x="374980" y="6200928"/>
                </a:lnTo>
                <a:lnTo>
                  <a:pt x="263957" y="6136843"/>
                </a:lnTo>
                <a:lnTo>
                  <a:pt x="384886" y="6067044"/>
                </a:lnTo>
                <a:lnTo>
                  <a:pt x="495910" y="6131128"/>
                </a:lnTo>
                <a:close/>
                <a:moveTo>
                  <a:pt x="499339" y="6280481"/>
                </a:moveTo>
                <a:lnTo>
                  <a:pt x="384886" y="6346546"/>
                </a:lnTo>
                <a:lnTo>
                  <a:pt x="260528" y="6274766"/>
                </a:lnTo>
                <a:lnTo>
                  <a:pt x="374980" y="6208700"/>
                </a:lnTo>
                <a:lnTo>
                  <a:pt x="499339" y="6280481"/>
                </a:lnTo>
                <a:close/>
                <a:moveTo>
                  <a:pt x="495910" y="6418326"/>
                </a:moveTo>
                <a:lnTo>
                  <a:pt x="374980" y="6488126"/>
                </a:lnTo>
                <a:lnTo>
                  <a:pt x="263957" y="6424041"/>
                </a:lnTo>
                <a:lnTo>
                  <a:pt x="384886" y="6354242"/>
                </a:lnTo>
                <a:lnTo>
                  <a:pt x="495910" y="6418326"/>
                </a:lnTo>
                <a:close/>
                <a:moveTo>
                  <a:pt x="502615" y="6422212"/>
                </a:moveTo>
                <a:lnTo>
                  <a:pt x="626974" y="6493993"/>
                </a:lnTo>
                <a:lnTo>
                  <a:pt x="506044" y="6563792"/>
                </a:lnTo>
                <a:lnTo>
                  <a:pt x="381686" y="6492011"/>
                </a:lnTo>
                <a:lnTo>
                  <a:pt x="502615" y="6422212"/>
                </a:lnTo>
                <a:close/>
                <a:moveTo>
                  <a:pt x="509321" y="6418326"/>
                </a:moveTo>
                <a:lnTo>
                  <a:pt x="623773" y="6352261"/>
                </a:lnTo>
                <a:lnTo>
                  <a:pt x="748132" y="6424041"/>
                </a:lnTo>
                <a:lnTo>
                  <a:pt x="633679" y="6490106"/>
                </a:lnTo>
                <a:lnTo>
                  <a:pt x="509321" y="6418326"/>
                </a:lnTo>
                <a:close/>
                <a:moveTo>
                  <a:pt x="754761" y="6427927"/>
                </a:moveTo>
                <a:lnTo>
                  <a:pt x="865784" y="6492011"/>
                </a:lnTo>
                <a:lnTo>
                  <a:pt x="751332" y="6558077"/>
                </a:lnTo>
                <a:lnTo>
                  <a:pt x="640309" y="6493993"/>
                </a:lnTo>
                <a:lnTo>
                  <a:pt x="754761" y="6427927"/>
                </a:lnTo>
                <a:close/>
                <a:moveTo>
                  <a:pt x="761467" y="6424117"/>
                </a:moveTo>
                <a:lnTo>
                  <a:pt x="882396" y="6354318"/>
                </a:lnTo>
                <a:lnTo>
                  <a:pt x="993419" y="6418402"/>
                </a:lnTo>
                <a:lnTo>
                  <a:pt x="872490" y="6488201"/>
                </a:lnTo>
                <a:lnTo>
                  <a:pt x="761467" y="6424117"/>
                </a:lnTo>
                <a:close/>
                <a:moveTo>
                  <a:pt x="1000125" y="6422212"/>
                </a:moveTo>
                <a:lnTo>
                  <a:pt x="1124484" y="6493993"/>
                </a:lnTo>
                <a:lnTo>
                  <a:pt x="1003554" y="6563792"/>
                </a:lnTo>
                <a:lnTo>
                  <a:pt x="879196" y="6492011"/>
                </a:lnTo>
                <a:lnTo>
                  <a:pt x="1000125" y="6422212"/>
                </a:lnTo>
                <a:close/>
                <a:moveTo>
                  <a:pt x="1006754" y="6418326"/>
                </a:moveTo>
                <a:lnTo>
                  <a:pt x="1121207" y="6352261"/>
                </a:lnTo>
                <a:lnTo>
                  <a:pt x="1245565" y="6424041"/>
                </a:lnTo>
                <a:lnTo>
                  <a:pt x="1131113" y="6490106"/>
                </a:lnTo>
                <a:lnTo>
                  <a:pt x="1006754" y="6418326"/>
                </a:lnTo>
                <a:close/>
                <a:moveTo>
                  <a:pt x="1252271" y="6427927"/>
                </a:moveTo>
                <a:lnTo>
                  <a:pt x="1363294" y="6492011"/>
                </a:lnTo>
                <a:lnTo>
                  <a:pt x="1248842" y="6558077"/>
                </a:lnTo>
                <a:lnTo>
                  <a:pt x="1137819" y="6493993"/>
                </a:lnTo>
                <a:lnTo>
                  <a:pt x="1252271" y="6427927"/>
                </a:lnTo>
                <a:close/>
                <a:moveTo>
                  <a:pt x="1258900" y="6424117"/>
                </a:moveTo>
                <a:lnTo>
                  <a:pt x="1379830" y="6354318"/>
                </a:lnTo>
                <a:lnTo>
                  <a:pt x="1490853" y="6418402"/>
                </a:lnTo>
                <a:lnTo>
                  <a:pt x="1369924" y="6488201"/>
                </a:lnTo>
                <a:lnTo>
                  <a:pt x="1258900" y="6424117"/>
                </a:lnTo>
                <a:close/>
                <a:moveTo>
                  <a:pt x="1497559" y="6422212"/>
                </a:moveTo>
                <a:lnTo>
                  <a:pt x="1621917" y="6493993"/>
                </a:lnTo>
                <a:lnTo>
                  <a:pt x="1500988" y="6563792"/>
                </a:lnTo>
                <a:lnTo>
                  <a:pt x="1376629" y="6492011"/>
                </a:lnTo>
                <a:lnTo>
                  <a:pt x="1497559" y="6422212"/>
                </a:lnTo>
                <a:close/>
                <a:moveTo>
                  <a:pt x="1504264" y="6418326"/>
                </a:moveTo>
                <a:lnTo>
                  <a:pt x="1618717" y="6352261"/>
                </a:lnTo>
                <a:lnTo>
                  <a:pt x="1743075" y="6424041"/>
                </a:lnTo>
                <a:lnTo>
                  <a:pt x="1628623" y="6490106"/>
                </a:lnTo>
                <a:lnTo>
                  <a:pt x="1504264" y="6418326"/>
                </a:lnTo>
                <a:close/>
                <a:moveTo>
                  <a:pt x="1749704" y="6427927"/>
                </a:moveTo>
                <a:lnTo>
                  <a:pt x="1860728" y="6492011"/>
                </a:lnTo>
                <a:lnTo>
                  <a:pt x="1746275" y="6558077"/>
                </a:lnTo>
                <a:lnTo>
                  <a:pt x="1635252" y="6493993"/>
                </a:lnTo>
                <a:lnTo>
                  <a:pt x="1749704" y="6427927"/>
                </a:lnTo>
                <a:close/>
                <a:moveTo>
                  <a:pt x="1756410" y="6424117"/>
                </a:moveTo>
                <a:lnTo>
                  <a:pt x="1877339" y="6354318"/>
                </a:lnTo>
                <a:lnTo>
                  <a:pt x="1988363" y="6418402"/>
                </a:lnTo>
                <a:lnTo>
                  <a:pt x="1867434" y="6488201"/>
                </a:lnTo>
                <a:lnTo>
                  <a:pt x="1756410" y="6424117"/>
                </a:lnTo>
                <a:close/>
                <a:moveTo>
                  <a:pt x="1995069" y="6422212"/>
                </a:moveTo>
                <a:lnTo>
                  <a:pt x="2119427" y="6493993"/>
                </a:lnTo>
                <a:lnTo>
                  <a:pt x="1998497" y="6563792"/>
                </a:lnTo>
                <a:lnTo>
                  <a:pt x="1874139" y="6492011"/>
                </a:lnTo>
                <a:lnTo>
                  <a:pt x="1995069" y="6422212"/>
                </a:lnTo>
                <a:close/>
                <a:moveTo>
                  <a:pt x="2001698" y="6418326"/>
                </a:moveTo>
                <a:lnTo>
                  <a:pt x="2116150" y="6352261"/>
                </a:lnTo>
                <a:lnTo>
                  <a:pt x="2240509" y="6424041"/>
                </a:lnTo>
                <a:lnTo>
                  <a:pt x="2126056" y="6490106"/>
                </a:lnTo>
                <a:lnTo>
                  <a:pt x="2001698" y="6418326"/>
                </a:lnTo>
                <a:close/>
                <a:moveTo>
                  <a:pt x="2247214" y="6427927"/>
                </a:moveTo>
                <a:lnTo>
                  <a:pt x="2358238" y="6492011"/>
                </a:lnTo>
                <a:lnTo>
                  <a:pt x="2243785" y="6558077"/>
                </a:lnTo>
                <a:lnTo>
                  <a:pt x="2132762" y="6493993"/>
                </a:lnTo>
                <a:lnTo>
                  <a:pt x="2247214" y="6427927"/>
                </a:lnTo>
                <a:close/>
                <a:moveTo>
                  <a:pt x="2253920" y="6424117"/>
                </a:moveTo>
                <a:lnTo>
                  <a:pt x="2374849" y="6354318"/>
                </a:lnTo>
                <a:lnTo>
                  <a:pt x="2485873" y="6418402"/>
                </a:lnTo>
                <a:lnTo>
                  <a:pt x="2364943" y="6488201"/>
                </a:lnTo>
                <a:lnTo>
                  <a:pt x="2253920" y="6424117"/>
                </a:lnTo>
                <a:close/>
                <a:moveTo>
                  <a:pt x="2492502" y="6422212"/>
                </a:moveTo>
                <a:lnTo>
                  <a:pt x="2616861" y="6493993"/>
                </a:lnTo>
                <a:lnTo>
                  <a:pt x="2495931" y="6563792"/>
                </a:lnTo>
                <a:lnTo>
                  <a:pt x="2371573" y="6492011"/>
                </a:lnTo>
                <a:lnTo>
                  <a:pt x="2492502" y="6422212"/>
                </a:lnTo>
                <a:close/>
                <a:moveTo>
                  <a:pt x="2499208" y="6418326"/>
                </a:moveTo>
                <a:lnTo>
                  <a:pt x="2613660" y="6352261"/>
                </a:lnTo>
                <a:lnTo>
                  <a:pt x="2738019" y="6424041"/>
                </a:lnTo>
                <a:lnTo>
                  <a:pt x="2623566" y="6490106"/>
                </a:lnTo>
                <a:lnTo>
                  <a:pt x="2499208" y="6418326"/>
                </a:lnTo>
                <a:close/>
                <a:moveTo>
                  <a:pt x="2744724" y="6427927"/>
                </a:moveTo>
                <a:lnTo>
                  <a:pt x="2855747" y="6492011"/>
                </a:lnTo>
                <a:lnTo>
                  <a:pt x="2741295" y="6558077"/>
                </a:lnTo>
                <a:lnTo>
                  <a:pt x="2630272" y="6493993"/>
                </a:lnTo>
                <a:lnTo>
                  <a:pt x="2744724" y="6427927"/>
                </a:lnTo>
                <a:close/>
                <a:moveTo>
                  <a:pt x="2751354" y="6424117"/>
                </a:moveTo>
                <a:lnTo>
                  <a:pt x="2872283" y="6354318"/>
                </a:lnTo>
                <a:lnTo>
                  <a:pt x="2983306" y="6418402"/>
                </a:lnTo>
                <a:lnTo>
                  <a:pt x="2862377" y="6488201"/>
                </a:lnTo>
                <a:lnTo>
                  <a:pt x="2751354" y="6424117"/>
                </a:lnTo>
                <a:close/>
                <a:moveTo>
                  <a:pt x="2990012" y="6422212"/>
                </a:moveTo>
                <a:lnTo>
                  <a:pt x="3114370" y="6493993"/>
                </a:lnTo>
                <a:lnTo>
                  <a:pt x="2993441" y="6563792"/>
                </a:lnTo>
                <a:lnTo>
                  <a:pt x="2869082" y="6492011"/>
                </a:lnTo>
                <a:lnTo>
                  <a:pt x="2990012" y="6422212"/>
                </a:lnTo>
                <a:close/>
                <a:moveTo>
                  <a:pt x="2996717" y="6418326"/>
                </a:moveTo>
                <a:lnTo>
                  <a:pt x="3111170" y="6352261"/>
                </a:lnTo>
                <a:lnTo>
                  <a:pt x="3235528" y="6424041"/>
                </a:lnTo>
                <a:lnTo>
                  <a:pt x="3121076" y="6490106"/>
                </a:lnTo>
                <a:lnTo>
                  <a:pt x="2996717" y="6418326"/>
                </a:lnTo>
                <a:close/>
                <a:moveTo>
                  <a:pt x="3242158" y="6427927"/>
                </a:moveTo>
                <a:lnTo>
                  <a:pt x="3353181" y="6492011"/>
                </a:lnTo>
                <a:lnTo>
                  <a:pt x="3238729" y="6558077"/>
                </a:lnTo>
                <a:lnTo>
                  <a:pt x="3127705" y="6493993"/>
                </a:lnTo>
                <a:lnTo>
                  <a:pt x="3242158" y="6427927"/>
                </a:lnTo>
                <a:close/>
                <a:moveTo>
                  <a:pt x="3248863" y="6424117"/>
                </a:moveTo>
                <a:lnTo>
                  <a:pt x="3369793" y="6354318"/>
                </a:lnTo>
                <a:lnTo>
                  <a:pt x="3480816" y="6418402"/>
                </a:lnTo>
                <a:lnTo>
                  <a:pt x="3359887" y="6488201"/>
                </a:lnTo>
                <a:lnTo>
                  <a:pt x="3248863" y="6424117"/>
                </a:lnTo>
                <a:close/>
                <a:moveTo>
                  <a:pt x="3487446" y="6422212"/>
                </a:moveTo>
                <a:lnTo>
                  <a:pt x="3611804" y="6493993"/>
                </a:lnTo>
                <a:lnTo>
                  <a:pt x="3490874" y="6563792"/>
                </a:lnTo>
                <a:lnTo>
                  <a:pt x="3366516" y="6492011"/>
                </a:lnTo>
                <a:lnTo>
                  <a:pt x="3487446" y="6422212"/>
                </a:lnTo>
                <a:close/>
                <a:moveTo>
                  <a:pt x="3494151" y="6418326"/>
                </a:moveTo>
                <a:lnTo>
                  <a:pt x="3608604" y="6352261"/>
                </a:lnTo>
                <a:lnTo>
                  <a:pt x="3732962" y="6424041"/>
                </a:lnTo>
                <a:lnTo>
                  <a:pt x="3618509" y="6490106"/>
                </a:lnTo>
                <a:lnTo>
                  <a:pt x="3494151" y="6418326"/>
                </a:lnTo>
                <a:close/>
                <a:moveTo>
                  <a:pt x="3739667" y="6427927"/>
                </a:moveTo>
                <a:lnTo>
                  <a:pt x="3850691" y="6492011"/>
                </a:lnTo>
                <a:lnTo>
                  <a:pt x="3736239" y="6558077"/>
                </a:lnTo>
                <a:lnTo>
                  <a:pt x="3625215" y="6493993"/>
                </a:lnTo>
                <a:lnTo>
                  <a:pt x="3739667" y="6427927"/>
                </a:lnTo>
                <a:close/>
                <a:moveTo>
                  <a:pt x="3746297" y="6424117"/>
                </a:moveTo>
                <a:lnTo>
                  <a:pt x="3867226" y="6354318"/>
                </a:lnTo>
                <a:lnTo>
                  <a:pt x="3978250" y="6418402"/>
                </a:lnTo>
                <a:lnTo>
                  <a:pt x="3857320" y="6488201"/>
                </a:lnTo>
                <a:lnTo>
                  <a:pt x="3746297" y="6424117"/>
                </a:lnTo>
                <a:close/>
                <a:moveTo>
                  <a:pt x="3984955" y="6422212"/>
                </a:moveTo>
                <a:lnTo>
                  <a:pt x="4109314" y="6493993"/>
                </a:lnTo>
                <a:lnTo>
                  <a:pt x="3988384" y="6563792"/>
                </a:lnTo>
                <a:lnTo>
                  <a:pt x="3864026" y="6492011"/>
                </a:lnTo>
                <a:lnTo>
                  <a:pt x="3984955" y="6422212"/>
                </a:lnTo>
                <a:close/>
                <a:moveTo>
                  <a:pt x="3991661" y="6418326"/>
                </a:moveTo>
                <a:lnTo>
                  <a:pt x="4106113" y="6352261"/>
                </a:lnTo>
                <a:lnTo>
                  <a:pt x="4230472" y="6424041"/>
                </a:lnTo>
                <a:lnTo>
                  <a:pt x="4116019" y="6490106"/>
                </a:lnTo>
                <a:lnTo>
                  <a:pt x="3991661" y="6418326"/>
                </a:lnTo>
                <a:close/>
                <a:moveTo>
                  <a:pt x="4237101" y="6427927"/>
                </a:moveTo>
                <a:lnTo>
                  <a:pt x="4348125" y="6492011"/>
                </a:lnTo>
                <a:lnTo>
                  <a:pt x="4233672" y="6558077"/>
                </a:lnTo>
                <a:lnTo>
                  <a:pt x="4122649" y="6493993"/>
                </a:lnTo>
                <a:lnTo>
                  <a:pt x="4237101" y="6427927"/>
                </a:lnTo>
                <a:close/>
                <a:moveTo>
                  <a:pt x="4243807" y="6424117"/>
                </a:moveTo>
                <a:lnTo>
                  <a:pt x="4364736" y="6354318"/>
                </a:lnTo>
                <a:lnTo>
                  <a:pt x="4475760" y="6418402"/>
                </a:lnTo>
                <a:lnTo>
                  <a:pt x="4354830" y="6488201"/>
                </a:lnTo>
                <a:lnTo>
                  <a:pt x="4243807" y="6424117"/>
                </a:lnTo>
                <a:close/>
                <a:moveTo>
                  <a:pt x="4482465" y="6422212"/>
                </a:moveTo>
                <a:lnTo>
                  <a:pt x="4606824" y="6493993"/>
                </a:lnTo>
                <a:lnTo>
                  <a:pt x="4485894" y="6563792"/>
                </a:lnTo>
                <a:lnTo>
                  <a:pt x="4361536" y="6492011"/>
                </a:lnTo>
                <a:lnTo>
                  <a:pt x="4482465" y="6422212"/>
                </a:lnTo>
                <a:close/>
                <a:moveTo>
                  <a:pt x="4489095" y="6418326"/>
                </a:moveTo>
                <a:lnTo>
                  <a:pt x="4603547" y="6352261"/>
                </a:lnTo>
                <a:lnTo>
                  <a:pt x="4727906" y="6424041"/>
                </a:lnTo>
                <a:lnTo>
                  <a:pt x="4613453" y="6490106"/>
                </a:lnTo>
                <a:lnTo>
                  <a:pt x="4489095" y="6418326"/>
                </a:lnTo>
                <a:close/>
                <a:moveTo>
                  <a:pt x="4734611" y="6427927"/>
                </a:moveTo>
                <a:lnTo>
                  <a:pt x="4845634" y="6492011"/>
                </a:lnTo>
                <a:lnTo>
                  <a:pt x="4731182" y="6558077"/>
                </a:lnTo>
                <a:lnTo>
                  <a:pt x="4620159" y="6493993"/>
                </a:lnTo>
                <a:lnTo>
                  <a:pt x="4734611" y="6427927"/>
                </a:lnTo>
                <a:close/>
                <a:moveTo>
                  <a:pt x="4741316" y="6424117"/>
                </a:moveTo>
                <a:lnTo>
                  <a:pt x="4862246" y="6354318"/>
                </a:lnTo>
                <a:lnTo>
                  <a:pt x="4973269" y="6418402"/>
                </a:lnTo>
                <a:lnTo>
                  <a:pt x="4852340" y="6488201"/>
                </a:lnTo>
                <a:lnTo>
                  <a:pt x="4741316" y="6424117"/>
                </a:lnTo>
                <a:close/>
                <a:moveTo>
                  <a:pt x="4979899" y="6422212"/>
                </a:moveTo>
                <a:lnTo>
                  <a:pt x="5104257" y="6493993"/>
                </a:lnTo>
                <a:lnTo>
                  <a:pt x="4983328" y="6563792"/>
                </a:lnTo>
                <a:lnTo>
                  <a:pt x="4858969" y="6492011"/>
                </a:lnTo>
                <a:lnTo>
                  <a:pt x="4979899" y="6422212"/>
                </a:lnTo>
                <a:close/>
                <a:moveTo>
                  <a:pt x="4986604" y="6418326"/>
                </a:moveTo>
                <a:lnTo>
                  <a:pt x="5101057" y="6352261"/>
                </a:lnTo>
                <a:lnTo>
                  <a:pt x="5225415" y="6424041"/>
                </a:lnTo>
                <a:lnTo>
                  <a:pt x="5110963" y="6490106"/>
                </a:lnTo>
                <a:lnTo>
                  <a:pt x="4986604" y="6418326"/>
                </a:lnTo>
                <a:close/>
                <a:moveTo>
                  <a:pt x="5232121" y="6427927"/>
                </a:moveTo>
                <a:lnTo>
                  <a:pt x="5343144" y="6492011"/>
                </a:lnTo>
                <a:lnTo>
                  <a:pt x="5228692" y="6558077"/>
                </a:lnTo>
                <a:lnTo>
                  <a:pt x="5117668" y="6493993"/>
                </a:lnTo>
                <a:lnTo>
                  <a:pt x="5232121" y="6427927"/>
                </a:lnTo>
                <a:close/>
                <a:moveTo>
                  <a:pt x="5238750" y="6424117"/>
                </a:moveTo>
                <a:lnTo>
                  <a:pt x="5359680" y="6354318"/>
                </a:lnTo>
                <a:lnTo>
                  <a:pt x="5470703" y="6418402"/>
                </a:lnTo>
                <a:lnTo>
                  <a:pt x="5349774" y="6488201"/>
                </a:lnTo>
                <a:lnTo>
                  <a:pt x="5238750" y="6424117"/>
                </a:lnTo>
                <a:close/>
                <a:moveTo>
                  <a:pt x="5477409" y="6422212"/>
                </a:moveTo>
                <a:lnTo>
                  <a:pt x="5601767" y="6493993"/>
                </a:lnTo>
                <a:lnTo>
                  <a:pt x="5480838" y="6563792"/>
                </a:lnTo>
                <a:lnTo>
                  <a:pt x="5356479" y="6492011"/>
                </a:lnTo>
                <a:lnTo>
                  <a:pt x="5477409" y="6422212"/>
                </a:lnTo>
                <a:close/>
                <a:moveTo>
                  <a:pt x="5484114" y="6418326"/>
                </a:moveTo>
                <a:lnTo>
                  <a:pt x="5598566" y="6352261"/>
                </a:lnTo>
                <a:lnTo>
                  <a:pt x="5722925" y="6424041"/>
                </a:lnTo>
                <a:lnTo>
                  <a:pt x="5608473" y="6490106"/>
                </a:lnTo>
                <a:lnTo>
                  <a:pt x="5484114" y="6418326"/>
                </a:lnTo>
                <a:close/>
                <a:moveTo>
                  <a:pt x="5729554" y="6427927"/>
                </a:moveTo>
                <a:lnTo>
                  <a:pt x="5840578" y="6492011"/>
                </a:lnTo>
                <a:lnTo>
                  <a:pt x="5726126" y="6558077"/>
                </a:lnTo>
                <a:lnTo>
                  <a:pt x="5615102" y="6493993"/>
                </a:lnTo>
                <a:lnTo>
                  <a:pt x="5729554" y="6427927"/>
                </a:lnTo>
                <a:close/>
                <a:moveTo>
                  <a:pt x="5736260" y="6424117"/>
                </a:moveTo>
                <a:lnTo>
                  <a:pt x="5857189" y="6354318"/>
                </a:lnTo>
                <a:lnTo>
                  <a:pt x="5968213" y="6418402"/>
                </a:lnTo>
                <a:lnTo>
                  <a:pt x="5847283" y="6488201"/>
                </a:lnTo>
                <a:lnTo>
                  <a:pt x="5736260" y="6424117"/>
                </a:lnTo>
                <a:close/>
                <a:moveTo>
                  <a:pt x="5974918" y="6422212"/>
                </a:moveTo>
                <a:lnTo>
                  <a:pt x="6099277" y="6493993"/>
                </a:lnTo>
                <a:lnTo>
                  <a:pt x="5978347" y="6563792"/>
                </a:lnTo>
                <a:lnTo>
                  <a:pt x="5853989" y="6492011"/>
                </a:lnTo>
                <a:lnTo>
                  <a:pt x="5974918" y="6422212"/>
                </a:lnTo>
                <a:close/>
                <a:moveTo>
                  <a:pt x="5981548" y="6418326"/>
                </a:moveTo>
                <a:lnTo>
                  <a:pt x="6096000" y="6352261"/>
                </a:lnTo>
                <a:lnTo>
                  <a:pt x="6220359" y="6424041"/>
                </a:lnTo>
                <a:lnTo>
                  <a:pt x="6105906" y="6490106"/>
                </a:lnTo>
                <a:lnTo>
                  <a:pt x="5981548" y="6418326"/>
                </a:lnTo>
                <a:close/>
                <a:moveTo>
                  <a:pt x="6227064" y="6427927"/>
                </a:moveTo>
                <a:lnTo>
                  <a:pt x="6338088" y="6492011"/>
                </a:lnTo>
                <a:lnTo>
                  <a:pt x="6223635" y="6558077"/>
                </a:lnTo>
                <a:lnTo>
                  <a:pt x="6112612" y="6493993"/>
                </a:lnTo>
                <a:lnTo>
                  <a:pt x="6227064" y="6427927"/>
                </a:lnTo>
                <a:close/>
                <a:moveTo>
                  <a:pt x="6233770" y="6424117"/>
                </a:moveTo>
                <a:lnTo>
                  <a:pt x="6354699" y="6354318"/>
                </a:lnTo>
                <a:lnTo>
                  <a:pt x="6465723" y="6418402"/>
                </a:lnTo>
                <a:lnTo>
                  <a:pt x="6344793" y="6488201"/>
                </a:lnTo>
                <a:lnTo>
                  <a:pt x="6233770" y="6424117"/>
                </a:lnTo>
                <a:close/>
                <a:moveTo>
                  <a:pt x="6472352" y="6422212"/>
                </a:moveTo>
                <a:lnTo>
                  <a:pt x="6596711" y="6493993"/>
                </a:lnTo>
                <a:lnTo>
                  <a:pt x="6475781" y="6563792"/>
                </a:lnTo>
                <a:lnTo>
                  <a:pt x="6351423" y="6492011"/>
                </a:lnTo>
                <a:lnTo>
                  <a:pt x="6472352" y="6422212"/>
                </a:lnTo>
                <a:close/>
                <a:moveTo>
                  <a:pt x="6361329" y="6350432"/>
                </a:moveTo>
                <a:lnTo>
                  <a:pt x="6475781" y="6284366"/>
                </a:lnTo>
                <a:lnTo>
                  <a:pt x="6586804" y="6348451"/>
                </a:lnTo>
                <a:lnTo>
                  <a:pt x="6472352" y="6414516"/>
                </a:lnTo>
                <a:lnTo>
                  <a:pt x="6361329" y="6350432"/>
                </a:lnTo>
                <a:close/>
                <a:moveTo>
                  <a:pt x="6351423" y="6204814"/>
                </a:moveTo>
                <a:lnTo>
                  <a:pt x="6472352" y="6134938"/>
                </a:lnTo>
                <a:lnTo>
                  <a:pt x="6596711" y="6206719"/>
                </a:lnTo>
                <a:lnTo>
                  <a:pt x="6475781" y="6276594"/>
                </a:lnTo>
                <a:lnTo>
                  <a:pt x="6351423" y="6204814"/>
                </a:lnTo>
                <a:close/>
                <a:moveTo>
                  <a:pt x="6361329" y="6063158"/>
                </a:moveTo>
                <a:lnTo>
                  <a:pt x="6475781" y="5997093"/>
                </a:lnTo>
                <a:lnTo>
                  <a:pt x="6586804" y="6061177"/>
                </a:lnTo>
                <a:lnTo>
                  <a:pt x="6472352" y="6127242"/>
                </a:lnTo>
                <a:lnTo>
                  <a:pt x="6361329" y="6063158"/>
                </a:lnTo>
                <a:close/>
                <a:moveTo>
                  <a:pt x="6351423" y="5917616"/>
                </a:moveTo>
                <a:lnTo>
                  <a:pt x="6472352" y="5847817"/>
                </a:lnTo>
                <a:lnTo>
                  <a:pt x="6596711" y="5919597"/>
                </a:lnTo>
                <a:lnTo>
                  <a:pt x="6475781" y="5989397"/>
                </a:lnTo>
                <a:lnTo>
                  <a:pt x="6351423" y="5917616"/>
                </a:lnTo>
                <a:close/>
                <a:moveTo>
                  <a:pt x="6361329" y="5775960"/>
                </a:moveTo>
                <a:lnTo>
                  <a:pt x="6475781" y="5709895"/>
                </a:lnTo>
                <a:lnTo>
                  <a:pt x="6586804" y="5773979"/>
                </a:lnTo>
                <a:lnTo>
                  <a:pt x="6472352" y="5840044"/>
                </a:lnTo>
                <a:lnTo>
                  <a:pt x="6361329" y="5775960"/>
                </a:lnTo>
                <a:close/>
                <a:moveTo>
                  <a:pt x="6351423" y="5630342"/>
                </a:moveTo>
                <a:lnTo>
                  <a:pt x="6472352" y="5560543"/>
                </a:lnTo>
                <a:lnTo>
                  <a:pt x="6596711" y="5632323"/>
                </a:lnTo>
                <a:lnTo>
                  <a:pt x="6475781" y="5702122"/>
                </a:lnTo>
                <a:lnTo>
                  <a:pt x="6351423" y="5630342"/>
                </a:lnTo>
                <a:close/>
                <a:moveTo>
                  <a:pt x="6361329" y="5488762"/>
                </a:moveTo>
                <a:lnTo>
                  <a:pt x="6475781" y="5422697"/>
                </a:lnTo>
                <a:lnTo>
                  <a:pt x="6586804" y="5486781"/>
                </a:lnTo>
                <a:lnTo>
                  <a:pt x="6472352" y="5552846"/>
                </a:lnTo>
                <a:lnTo>
                  <a:pt x="6361329" y="5488762"/>
                </a:lnTo>
                <a:close/>
                <a:moveTo>
                  <a:pt x="6351423" y="5343144"/>
                </a:moveTo>
                <a:lnTo>
                  <a:pt x="6472352" y="5273345"/>
                </a:lnTo>
                <a:lnTo>
                  <a:pt x="6596711" y="5345126"/>
                </a:lnTo>
                <a:lnTo>
                  <a:pt x="6475781" y="5414925"/>
                </a:lnTo>
                <a:lnTo>
                  <a:pt x="6351423" y="5343144"/>
                </a:lnTo>
                <a:close/>
                <a:moveTo>
                  <a:pt x="6361329" y="5201488"/>
                </a:moveTo>
                <a:lnTo>
                  <a:pt x="6475781" y="5135423"/>
                </a:lnTo>
                <a:lnTo>
                  <a:pt x="6586804" y="5199507"/>
                </a:lnTo>
                <a:lnTo>
                  <a:pt x="6472352" y="5265573"/>
                </a:lnTo>
                <a:lnTo>
                  <a:pt x="6361329" y="5201488"/>
                </a:lnTo>
                <a:close/>
                <a:moveTo>
                  <a:pt x="6351423" y="5055947"/>
                </a:moveTo>
                <a:lnTo>
                  <a:pt x="6472352" y="4986147"/>
                </a:lnTo>
                <a:lnTo>
                  <a:pt x="6596711" y="5057928"/>
                </a:lnTo>
                <a:lnTo>
                  <a:pt x="6475781" y="5127727"/>
                </a:lnTo>
                <a:lnTo>
                  <a:pt x="6351423" y="5055947"/>
                </a:lnTo>
                <a:close/>
                <a:moveTo>
                  <a:pt x="6361329" y="4914291"/>
                </a:moveTo>
                <a:lnTo>
                  <a:pt x="6475781" y="4848225"/>
                </a:lnTo>
                <a:lnTo>
                  <a:pt x="6586804" y="4912309"/>
                </a:lnTo>
                <a:lnTo>
                  <a:pt x="6472352" y="4978375"/>
                </a:lnTo>
                <a:lnTo>
                  <a:pt x="6361329" y="4914291"/>
                </a:lnTo>
                <a:close/>
                <a:moveTo>
                  <a:pt x="6351423" y="4768672"/>
                </a:moveTo>
                <a:lnTo>
                  <a:pt x="6472352" y="4698873"/>
                </a:lnTo>
                <a:lnTo>
                  <a:pt x="6596711" y="4770654"/>
                </a:lnTo>
                <a:lnTo>
                  <a:pt x="6475781" y="4840453"/>
                </a:lnTo>
                <a:lnTo>
                  <a:pt x="6351423" y="4768672"/>
                </a:lnTo>
                <a:close/>
                <a:moveTo>
                  <a:pt x="6361329" y="4627093"/>
                </a:moveTo>
                <a:lnTo>
                  <a:pt x="6475781" y="4561027"/>
                </a:lnTo>
                <a:lnTo>
                  <a:pt x="6586804" y="4625111"/>
                </a:lnTo>
                <a:lnTo>
                  <a:pt x="6472352" y="4691177"/>
                </a:lnTo>
                <a:lnTo>
                  <a:pt x="6361329" y="4627093"/>
                </a:lnTo>
                <a:close/>
                <a:moveTo>
                  <a:pt x="6351423" y="4481475"/>
                </a:moveTo>
                <a:lnTo>
                  <a:pt x="6472352" y="4411676"/>
                </a:lnTo>
                <a:lnTo>
                  <a:pt x="6596711" y="4483456"/>
                </a:lnTo>
                <a:lnTo>
                  <a:pt x="6475781" y="4553255"/>
                </a:lnTo>
                <a:lnTo>
                  <a:pt x="6351423" y="4481475"/>
                </a:lnTo>
                <a:close/>
                <a:moveTo>
                  <a:pt x="6361329" y="4339819"/>
                </a:moveTo>
                <a:lnTo>
                  <a:pt x="6475781" y="4273753"/>
                </a:lnTo>
                <a:lnTo>
                  <a:pt x="6586804" y="4337838"/>
                </a:lnTo>
                <a:lnTo>
                  <a:pt x="6472352" y="4403903"/>
                </a:lnTo>
                <a:lnTo>
                  <a:pt x="6361329" y="4339819"/>
                </a:lnTo>
                <a:close/>
                <a:moveTo>
                  <a:pt x="6351423" y="4194277"/>
                </a:moveTo>
                <a:lnTo>
                  <a:pt x="6472352" y="4124478"/>
                </a:lnTo>
                <a:lnTo>
                  <a:pt x="6596711" y="4196258"/>
                </a:lnTo>
                <a:lnTo>
                  <a:pt x="6475781" y="4266057"/>
                </a:lnTo>
                <a:lnTo>
                  <a:pt x="6351423" y="4194277"/>
                </a:lnTo>
                <a:close/>
                <a:moveTo>
                  <a:pt x="6361329" y="4052621"/>
                </a:moveTo>
                <a:lnTo>
                  <a:pt x="6475781" y="3986555"/>
                </a:lnTo>
                <a:lnTo>
                  <a:pt x="6586804" y="4050640"/>
                </a:lnTo>
                <a:lnTo>
                  <a:pt x="6472352" y="4116705"/>
                </a:lnTo>
                <a:lnTo>
                  <a:pt x="6361329" y="4052621"/>
                </a:lnTo>
                <a:close/>
                <a:moveTo>
                  <a:pt x="6351423" y="3907003"/>
                </a:moveTo>
                <a:lnTo>
                  <a:pt x="6472352" y="3837204"/>
                </a:lnTo>
                <a:lnTo>
                  <a:pt x="6596711" y="3908984"/>
                </a:lnTo>
                <a:lnTo>
                  <a:pt x="6475781" y="3978783"/>
                </a:lnTo>
                <a:lnTo>
                  <a:pt x="6351423" y="3907003"/>
                </a:lnTo>
                <a:close/>
                <a:moveTo>
                  <a:pt x="6361329" y="3765423"/>
                </a:moveTo>
                <a:lnTo>
                  <a:pt x="6475781" y="3699358"/>
                </a:lnTo>
                <a:lnTo>
                  <a:pt x="6586804" y="3763442"/>
                </a:lnTo>
                <a:lnTo>
                  <a:pt x="6472352" y="3829507"/>
                </a:lnTo>
                <a:lnTo>
                  <a:pt x="6361329" y="3765423"/>
                </a:lnTo>
                <a:close/>
                <a:moveTo>
                  <a:pt x="6351423" y="3619805"/>
                </a:moveTo>
                <a:lnTo>
                  <a:pt x="6472352" y="3550006"/>
                </a:lnTo>
                <a:lnTo>
                  <a:pt x="6596711" y="3621786"/>
                </a:lnTo>
                <a:lnTo>
                  <a:pt x="6475781" y="3691585"/>
                </a:lnTo>
                <a:lnTo>
                  <a:pt x="6351423" y="3619805"/>
                </a:lnTo>
                <a:close/>
                <a:moveTo>
                  <a:pt x="6361329" y="3478149"/>
                </a:moveTo>
                <a:lnTo>
                  <a:pt x="6475781" y="3412084"/>
                </a:lnTo>
                <a:lnTo>
                  <a:pt x="6586804" y="3476168"/>
                </a:lnTo>
                <a:lnTo>
                  <a:pt x="6472352" y="3542233"/>
                </a:lnTo>
                <a:lnTo>
                  <a:pt x="6361329" y="3478149"/>
                </a:lnTo>
                <a:close/>
                <a:moveTo>
                  <a:pt x="6351423" y="3332607"/>
                </a:moveTo>
                <a:lnTo>
                  <a:pt x="6472352" y="3262808"/>
                </a:lnTo>
                <a:lnTo>
                  <a:pt x="6596711" y="3334588"/>
                </a:lnTo>
                <a:lnTo>
                  <a:pt x="6475781" y="3404387"/>
                </a:lnTo>
                <a:lnTo>
                  <a:pt x="6351423" y="3332607"/>
                </a:lnTo>
                <a:close/>
                <a:moveTo>
                  <a:pt x="6361329" y="3190951"/>
                </a:moveTo>
                <a:lnTo>
                  <a:pt x="6475781" y="3124886"/>
                </a:lnTo>
                <a:lnTo>
                  <a:pt x="6586804" y="3188970"/>
                </a:lnTo>
                <a:lnTo>
                  <a:pt x="6472352" y="3255036"/>
                </a:lnTo>
                <a:lnTo>
                  <a:pt x="6361329" y="3190951"/>
                </a:lnTo>
                <a:close/>
                <a:moveTo>
                  <a:pt x="6351423" y="3045333"/>
                </a:moveTo>
                <a:lnTo>
                  <a:pt x="6472352" y="2975534"/>
                </a:lnTo>
                <a:lnTo>
                  <a:pt x="6596711" y="3047314"/>
                </a:lnTo>
                <a:lnTo>
                  <a:pt x="6475781" y="3117114"/>
                </a:lnTo>
                <a:lnTo>
                  <a:pt x="6351423" y="3045333"/>
                </a:lnTo>
                <a:close/>
                <a:moveTo>
                  <a:pt x="6361405" y="2903754"/>
                </a:moveTo>
                <a:lnTo>
                  <a:pt x="6475857" y="2837688"/>
                </a:lnTo>
                <a:lnTo>
                  <a:pt x="6586881" y="2901772"/>
                </a:lnTo>
                <a:lnTo>
                  <a:pt x="6472428" y="2967838"/>
                </a:lnTo>
                <a:lnTo>
                  <a:pt x="6361405" y="2903754"/>
                </a:lnTo>
                <a:close/>
                <a:moveTo>
                  <a:pt x="6351423" y="2758135"/>
                </a:moveTo>
                <a:lnTo>
                  <a:pt x="6472352" y="2688336"/>
                </a:lnTo>
                <a:lnTo>
                  <a:pt x="6596711" y="2760117"/>
                </a:lnTo>
                <a:lnTo>
                  <a:pt x="6475781" y="2829916"/>
                </a:lnTo>
                <a:lnTo>
                  <a:pt x="6351423" y="2758135"/>
                </a:lnTo>
                <a:close/>
                <a:moveTo>
                  <a:pt x="6361329" y="2616479"/>
                </a:moveTo>
                <a:lnTo>
                  <a:pt x="6475781" y="2550414"/>
                </a:lnTo>
                <a:lnTo>
                  <a:pt x="6586804" y="2614498"/>
                </a:lnTo>
                <a:lnTo>
                  <a:pt x="6472352" y="2680564"/>
                </a:lnTo>
                <a:lnTo>
                  <a:pt x="6361329" y="2616479"/>
                </a:lnTo>
                <a:close/>
                <a:moveTo>
                  <a:pt x="6351423" y="2470937"/>
                </a:moveTo>
                <a:lnTo>
                  <a:pt x="6472352" y="2401138"/>
                </a:lnTo>
                <a:lnTo>
                  <a:pt x="6596711" y="2472919"/>
                </a:lnTo>
                <a:lnTo>
                  <a:pt x="6475781" y="2542718"/>
                </a:lnTo>
                <a:lnTo>
                  <a:pt x="6351423" y="2470937"/>
                </a:lnTo>
                <a:close/>
                <a:moveTo>
                  <a:pt x="6361329" y="2329282"/>
                </a:moveTo>
                <a:lnTo>
                  <a:pt x="6475781" y="2263216"/>
                </a:lnTo>
                <a:lnTo>
                  <a:pt x="6586804" y="2327301"/>
                </a:lnTo>
                <a:lnTo>
                  <a:pt x="6472352" y="2393366"/>
                </a:lnTo>
                <a:lnTo>
                  <a:pt x="6361329" y="2329282"/>
                </a:lnTo>
                <a:close/>
                <a:moveTo>
                  <a:pt x="6351423" y="2183664"/>
                </a:moveTo>
                <a:lnTo>
                  <a:pt x="6472352" y="2113864"/>
                </a:lnTo>
                <a:lnTo>
                  <a:pt x="6596711" y="2185645"/>
                </a:lnTo>
                <a:lnTo>
                  <a:pt x="6475781" y="2255444"/>
                </a:lnTo>
                <a:lnTo>
                  <a:pt x="6351423" y="2183664"/>
                </a:lnTo>
                <a:close/>
                <a:moveTo>
                  <a:pt x="6361405" y="2042084"/>
                </a:moveTo>
                <a:lnTo>
                  <a:pt x="6475857" y="1976019"/>
                </a:lnTo>
                <a:lnTo>
                  <a:pt x="6586881" y="2040103"/>
                </a:lnTo>
                <a:lnTo>
                  <a:pt x="6472428" y="2106168"/>
                </a:lnTo>
                <a:lnTo>
                  <a:pt x="6361405" y="2042084"/>
                </a:lnTo>
                <a:close/>
                <a:moveTo>
                  <a:pt x="6351423" y="1896466"/>
                </a:moveTo>
                <a:lnTo>
                  <a:pt x="6472352" y="1826666"/>
                </a:lnTo>
                <a:lnTo>
                  <a:pt x="6596711" y="1898447"/>
                </a:lnTo>
                <a:lnTo>
                  <a:pt x="6475781" y="1968246"/>
                </a:lnTo>
                <a:lnTo>
                  <a:pt x="6351423" y="1896466"/>
                </a:lnTo>
                <a:close/>
                <a:moveTo>
                  <a:pt x="6361329" y="1754810"/>
                </a:moveTo>
                <a:lnTo>
                  <a:pt x="6475781" y="1688744"/>
                </a:lnTo>
                <a:lnTo>
                  <a:pt x="6586804" y="1752829"/>
                </a:lnTo>
                <a:lnTo>
                  <a:pt x="6472352" y="1818894"/>
                </a:lnTo>
                <a:lnTo>
                  <a:pt x="6361329" y="1754810"/>
                </a:lnTo>
                <a:close/>
                <a:moveTo>
                  <a:pt x="6351423" y="1609268"/>
                </a:moveTo>
                <a:lnTo>
                  <a:pt x="6472352" y="1539469"/>
                </a:lnTo>
                <a:lnTo>
                  <a:pt x="6596711" y="1611249"/>
                </a:lnTo>
                <a:lnTo>
                  <a:pt x="6475781" y="1681048"/>
                </a:lnTo>
                <a:lnTo>
                  <a:pt x="6351423" y="1609268"/>
                </a:lnTo>
                <a:close/>
                <a:moveTo>
                  <a:pt x="6361329" y="1467612"/>
                </a:moveTo>
                <a:lnTo>
                  <a:pt x="6475781" y="1401547"/>
                </a:lnTo>
                <a:lnTo>
                  <a:pt x="6586804" y="1465631"/>
                </a:lnTo>
                <a:lnTo>
                  <a:pt x="6472352" y="1531696"/>
                </a:lnTo>
                <a:lnTo>
                  <a:pt x="6361329" y="1467612"/>
                </a:lnTo>
                <a:close/>
                <a:moveTo>
                  <a:pt x="6351423" y="1321994"/>
                </a:moveTo>
                <a:lnTo>
                  <a:pt x="6472352" y="1252195"/>
                </a:lnTo>
                <a:lnTo>
                  <a:pt x="6596711" y="1323975"/>
                </a:lnTo>
                <a:lnTo>
                  <a:pt x="6475781" y="1393774"/>
                </a:lnTo>
                <a:lnTo>
                  <a:pt x="6351423" y="1321994"/>
                </a:lnTo>
                <a:close/>
                <a:moveTo>
                  <a:pt x="6361329" y="1180414"/>
                </a:moveTo>
                <a:lnTo>
                  <a:pt x="6475781" y="1114349"/>
                </a:lnTo>
                <a:lnTo>
                  <a:pt x="6586804" y="1178433"/>
                </a:lnTo>
                <a:lnTo>
                  <a:pt x="6472352" y="1244499"/>
                </a:lnTo>
                <a:lnTo>
                  <a:pt x="6361329" y="1180414"/>
                </a:lnTo>
                <a:close/>
                <a:moveTo>
                  <a:pt x="6351423" y="1034796"/>
                </a:moveTo>
                <a:lnTo>
                  <a:pt x="6472352" y="964997"/>
                </a:lnTo>
                <a:lnTo>
                  <a:pt x="6596711" y="1036777"/>
                </a:lnTo>
                <a:lnTo>
                  <a:pt x="6475781" y="1106576"/>
                </a:lnTo>
                <a:lnTo>
                  <a:pt x="6351423" y="1034796"/>
                </a:lnTo>
                <a:close/>
                <a:moveTo>
                  <a:pt x="6361329" y="893140"/>
                </a:moveTo>
                <a:lnTo>
                  <a:pt x="6475781" y="827075"/>
                </a:lnTo>
                <a:lnTo>
                  <a:pt x="6586804" y="891159"/>
                </a:lnTo>
                <a:lnTo>
                  <a:pt x="6472352" y="957224"/>
                </a:lnTo>
                <a:lnTo>
                  <a:pt x="6361329" y="893140"/>
                </a:lnTo>
                <a:close/>
                <a:moveTo>
                  <a:pt x="6351423" y="747598"/>
                </a:moveTo>
                <a:lnTo>
                  <a:pt x="6472352" y="677799"/>
                </a:lnTo>
                <a:lnTo>
                  <a:pt x="6596711" y="749579"/>
                </a:lnTo>
                <a:lnTo>
                  <a:pt x="6475781" y="819379"/>
                </a:lnTo>
                <a:lnTo>
                  <a:pt x="6351423" y="747598"/>
                </a:lnTo>
                <a:close/>
                <a:moveTo>
                  <a:pt x="6361329" y="605942"/>
                </a:moveTo>
                <a:lnTo>
                  <a:pt x="6475781" y="539877"/>
                </a:lnTo>
                <a:lnTo>
                  <a:pt x="6586804" y="603961"/>
                </a:lnTo>
                <a:lnTo>
                  <a:pt x="6472352" y="670027"/>
                </a:lnTo>
                <a:lnTo>
                  <a:pt x="6361329" y="605942"/>
                </a:lnTo>
                <a:close/>
                <a:moveTo>
                  <a:pt x="6351423" y="460324"/>
                </a:moveTo>
                <a:lnTo>
                  <a:pt x="6472352" y="390525"/>
                </a:lnTo>
                <a:lnTo>
                  <a:pt x="6596711" y="462305"/>
                </a:lnTo>
                <a:lnTo>
                  <a:pt x="6475781" y="532105"/>
                </a:lnTo>
                <a:lnTo>
                  <a:pt x="6351423" y="460324"/>
                </a:lnTo>
                <a:close/>
                <a:moveTo>
                  <a:pt x="6361405" y="318745"/>
                </a:moveTo>
                <a:lnTo>
                  <a:pt x="6475857" y="252679"/>
                </a:lnTo>
                <a:lnTo>
                  <a:pt x="6586881" y="316763"/>
                </a:lnTo>
                <a:lnTo>
                  <a:pt x="6472428" y="382829"/>
                </a:lnTo>
                <a:lnTo>
                  <a:pt x="6361405" y="318745"/>
                </a:lnTo>
                <a:close/>
                <a:moveTo>
                  <a:pt x="6354699" y="314858"/>
                </a:moveTo>
                <a:lnTo>
                  <a:pt x="6230341" y="243002"/>
                </a:lnTo>
                <a:lnTo>
                  <a:pt x="6344793" y="176936"/>
                </a:lnTo>
                <a:lnTo>
                  <a:pt x="6469151" y="248717"/>
                </a:lnTo>
                <a:lnTo>
                  <a:pt x="6354699" y="314858"/>
                </a:lnTo>
                <a:close/>
                <a:moveTo>
                  <a:pt x="6347994" y="318745"/>
                </a:moveTo>
                <a:lnTo>
                  <a:pt x="6227064" y="388544"/>
                </a:lnTo>
                <a:lnTo>
                  <a:pt x="6102706" y="316763"/>
                </a:lnTo>
                <a:lnTo>
                  <a:pt x="6223635" y="246888"/>
                </a:lnTo>
                <a:lnTo>
                  <a:pt x="6347994" y="318745"/>
                </a:lnTo>
                <a:close/>
                <a:moveTo>
                  <a:pt x="6096000" y="312877"/>
                </a:moveTo>
                <a:lnTo>
                  <a:pt x="5984977" y="248793"/>
                </a:lnTo>
                <a:lnTo>
                  <a:pt x="6105906" y="178994"/>
                </a:lnTo>
                <a:lnTo>
                  <a:pt x="6216930" y="243078"/>
                </a:lnTo>
                <a:lnTo>
                  <a:pt x="6096000" y="312877"/>
                </a:lnTo>
                <a:close/>
                <a:moveTo>
                  <a:pt x="6089295" y="316687"/>
                </a:moveTo>
                <a:lnTo>
                  <a:pt x="5974842" y="382753"/>
                </a:lnTo>
                <a:lnTo>
                  <a:pt x="5863819" y="318668"/>
                </a:lnTo>
                <a:lnTo>
                  <a:pt x="5978271" y="252603"/>
                </a:lnTo>
                <a:lnTo>
                  <a:pt x="6089295" y="316687"/>
                </a:lnTo>
                <a:close/>
                <a:moveTo>
                  <a:pt x="5857189" y="314858"/>
                </a:moveTo>
                <a:lnTo>
                  <a:pt x="5732831" y="243078"/>
                </a:lnTo>
                <a:lnTo>
                  <a:pt x="5847283" y="177013"/>
                </a:lnTo>
                <a:lnTo>
                  <a:pt x="5971642" y="248793"/>
                </a:lnTo>
                <a:lnTo>
                  <a:pt x="5857189" y="314858"/>
                </a:lnTo>
                <a:close/>
                <a:moveTo>
                  <a:pt x="5850484" y="318745"/>
                </a:moveTo>
                <a:lnTo>
                  <a:pt x="5729554" y="388544"/>
                </a:lnTo>
                <a:lnTo>
                  <a:pt x="5605196" y="316763"/>
                </a:lnTo>
                <a:lnTo>
                  <a:pt x="5726126" y="246964"/>
                </a:lnTo>
                <a:lnTo>
                  <a:pt x="5850484" y="318745"/>
                </a:lnTo>
                <a:close/>
                <a:moveTo>
                  <a:pt x="5598491" y="312877"/>
                </a:moveTo>
                <a:lnTo>
                  <a:pt x="5487543" y="248793"/>
                </a:lnTo>
                <a:lnTo>
                  <a:pt x="5608473" y="178994"/>
                </a:lnTo>
                <a:lnTo>
                  <a:pt x="5719496" y="243078"/>
                </a:lnTo>
                <a:lnTo>
                  <a:pt x="5598491" y="312877"/>
                </a:lnTo>
                <a:close/>
                <a:moveTo>
                  <a:pt x="5591861" y="316763"/>
                </a:moveTo>
                <a:lnTo>
                  <a:pt x="5477409" y="382829"/>
                </a:lnTo>
                <a:lnTo>
                  <a:pt x="5366385" y="318745"/>
                </a:lnTo>
                <a:lnTo>
                  <a:pt x="5480838" y="252679"/>
                </a:lnTo>
                <a:lnTo>
                  <a:pt x="5591861" y="316763"/>
                </a:lnTo>
                <a:close/>
                <a:moveTo>
                  <a:pt x="5359756" y="314858"/>
                </a:moveTo>
                <a:lnTo>
                  <a:pt x="5235397" y="243078"/>
                </a:lnTo>
                <a:lnTo>
                  <a:pt x="5349850" y="177013"/>
                </a:lnTo>
                <a:lnTo>
                  <a:pt x="5474208" y="248793"/>
                </a:lnTo>
                <a:lnTo>
                  <a:pt x="5359756" y="314858"/>
                </a:lnTo>
                <a:close/>
                <a:moveTo>
                  <a:pt x="5353050" y="318745"/>
                </a:moveTo>
                <a:lnTo>
                  <a:pt x="5232121" y="388544"/>
                </a:lnTo>
                <a:lnTo>
                  <a:pt x="5107762" y="316763"/>
                </a:lnTo>
                <a:lnTo>
                  <a:pt x="5228692" y="246964"/>
                </a:lnTo>
                <a:lnTo>
                  <a:pt x="5353050" y="318745"/>
                </a:lnTo>
                <a:close/>
                <a:moveTo>
                  <a:pt x="5101057" y="312877"/>
                </a:moveTo>
                <a:lnTo>
                  <a:pt x="4990033" y="248793"/>
                </a:lnTo>
                <a:lnTo>
                  <a:pt x="5110963" y="178994"/>
                </a:lnTo>
                <a:lnTo>
                  <a:pt x="5221986" y="243078"/>
                </a:lnTo>
                <a:lnTo>
                  <a:pt x="5101057" y="312877"/>
                </a:lnTo>
                <a:close/>
                <a:moveTo>
                  <a:pt x="5094351" y="316763"/>
                </a:moveTo>
                <a:lnTo>
                  <a:pt x="4979899" y="382829"/>
                </a:lnTo>
                <a:lnTo>
                  <a:pt x="4868876" y="318745"/>
                </a:lnTo>
                <a:lnTo>
                  <a:pt x="4983328" y="252679"/>
                </a:lnTo>
                <a:lnTo>
                  <a:pt x="5094351" y="316763"/>
                </a:lnTo>
                <a:close/>
                <a:moveTo>
                  <a:pt x="4862246" y="314858"/>
                </a:moveTo>
                <a:lnTo>
                  <a:pt x="4737888" y="243078"/>
                </a:lnTo>
                <a:lnTo>
                  <a:pt x="4852340" y="177013"/>
                </a:lnTo>
                <a:lnTo>
                  <a:pt x="4976698" y="248793"/>
                </a:lnTo>
                <a:lnTo>
                  <a:pt x="4862246" y="314858"/>
                </a:lnTo>
                <a:close/>
                <a:moveTo>
                  <a:pt x="4855541" y="318745"/>
                </a:moveTo>
                <a:lnTo>
                  <a:pt x="4734611" y="388544"/>
                </a:lnTo>
                <a:lnTo>
                  <a:pt x="4610253" y="316763"/>
                </a:lnTo>
                <a:lnTo>
                  <a:pt x="4731182" y="246964"/>
                </a:lnTo>
                <a:lnTo>
                  <a:pt x="4855541" y="318745"/>
                </a:lnTo>
                <a:close/>
                <a:moveTo>
                  <a:pt x="4603547" y="312877"/>
                </a:moveTo>
                <a:lnTo>
                  <a:pt x="4492524" y="248793"/>
                </a:lnTo>
                <a:lnTo>
                  <a:pt x="4613453" y="178994"/>
                </a:lnTo>
                <a:lnTo>
                  <a:pt x="4724477" y="243078"/>
                </a:lnTo>
                <a:lnTo>
                  <a:pt x="4603547" y="312877"/>
                </a:lnTo>
                <a:close/>
                <a:moveTo>
                  <a:pt x="4596842" y="316763"/>
                </a:moveTo>
                <a:lnTo>
                  <a:pt x="4482389" y="382829"/>
                </a:lnTo>
                <a:lnTo>
                  <a:pt x="4371366" y="318745"/>
                </a:lnTo>
                <a:lnTo>
                  <a:pt x="4485818" y="252679"/>
                </a:lnTo>
                <a:lnTo>
                  <a:pt x="4596842" y="316763"/>
                </a:lnTo>
                <a:close/>
                <a:moveTo>
                  <a:pt x="4364736" y="314858"/>
                </a:moveTo>
                <a:lnTo>
                  <a:pt x="4240378" y="243078"/>
                </a:lnTo>
                <a:lnTo>
                  <a:pt x="4354830" y="177013"/>
                </a:lnTo>
                <a:lnTo>
                  <a:pt x="4479189" y="248793"/>
                </a:lnTo>
                <a:lnTo>
                  <a:pt x="4364736" y="314858"/>
                </a:lnTo>
                <a:close/>
                <a:moveTo>
                  <a:pt x="4358107" y="318745"/>
                </a:moveTo>
                <a:lnTo>
                  <a:pt x="4237177" y="388544"/>
                </a:lnTo>
                <a:lnTo>
                  <a:pt x="4112819" y="316763"/>
                </a:lnTo>
                <a:lnTo>
                  <a:pt x="4233748" y="246964"/>
                </a:lnTo>
                <a:lnTo>
                  <a:pt x="4358107" y="318745"/>
                </a:lnTo>
                <a:close/>
                <a:moveTo>
                  <a:pt x="4106113" y="312877"/>
                </a:moveTo>
                <a:lnTo>
                  <a:pt x="3995090" y="248793"/>
                </a:lnTo>
                <a:lnTo>
                  <a:pt x="4116019" y="178994"/>
                </a:lnTo>
                <a:lnTo>
                  <a:pt x="4227043" y="243078"/>
                </a:lnTo>
                <a:lnTo>
                  <a:pt x="4106113" y="312877"/>
                </a:lnTo>
                <a:close/>
                <a:moveTo>
                  <a:pt x="4099408" y="316763"/>
                </a:moveTo>
                <a:lnTo>
                  <a:pt x="3984955" y="382829"/>
                </a:lnTo>
                <a:lnTo>
                  <a:pt x="3873932" y="318745"/>
                </a:lnTo>
                <a:lnTo>
                  <a:pt x="3988384" y="252679"/>
                </a:lnTo>
                <a:lnTo>
                  <a:pt x="4099408" y="316763"/>
                </a:lnTo>
                <a:close/>
                <a:moveTo>
                  <a:pt x="3867302" y="314858"/>
                </a:moveTo>
                <a:lnTo>
                  <a:pt x="3742944" y="243078"/>
                </a:lnTo>
                <a:lnTo>
                  <a:pt x="3857397" y="177013"/>
                </a:lnTo>
                <a:lnTo>
                  <a:pt x="3981755" y="248793"/>
                </a:lnTo>
                <a:lnTo>
                  <a:pt x="3867302" y="314858"/>
                </a:lnTo>
                <a:close/>
                <a:moveTo>
                  <a:pt x="3860597" y="318745"/>
                </a:moveTo>
                <a:lnTo>
                  <a:pt x="3739667" y="388544"/>
                </a:lnTo>
                <a:lnTo>
                  <a:pt x="3615309" y="316763"/>
                </a:lnTo>
                <a:lnTo>
                  <a:pt x="3736239" y="246964"/>
                </a:lnTo>
                <a:lnTo>
                  <a:pt x="3860597" y="318745"/>
                </a:lnTo>
                <a:close/>
                <a:moveTo>
                  <a:pt x="3608604" y="312877"/>
                </a:moveTo>
                <a:lnTo>
                  <a:pt x="3497580" y="248793"/>
                </a:lnTo>
                <a:lnTo>
                  <a:pt x="3618509" y="178994"/>
                </a:lnTo>
                <a:lnTo>
                  <a:pt x="3729533" y="243078"/>
                </a:lnTo>
                <a:lnTo>
                  <a:pt x="3608604" y="312877"/>
                </a:lnTo>
                <a:close/>
                <a:moveTo>
                  <a:pt x="3601898" y="316763"/>
                </a:moveTo>
                <a:lnTo>
                  <a:pt x="3487446" y="382829"/>
                </a:lnTo>
                <a:lnTo>
                  <a:pt x="3376422" y="318745"/>
                </a:lnTo>
                <a:lnTo>
                  <a:pt x="3490874" y="252679"/>
                </a:lnTo>
                <a:lnTo>
                  <a:pt x="3601898" y="316763"/>
                </a:lnTo>
                <a:close/>
                <a:moveTo>
                  <a:pt x="3369793" y="314858"/>
                </a:moveTo>
                <a:lnTo>
                  <a:pt x="3245434" y="243078"/>
                </a:lnTo>
                <a:lnTo>
                  <a:pt x="3359887" y="177013"/>
                </a:lnTo>
                <a:lnTo>
                  <a:pt x="3484245" y="248793"/>
                </a:lnTo>
                <a:lnTo>
                  <a:pt x="3369793" y="314858"/>
                </a:lnTo>
                <a:close/>
                <a:moveTo>
                  <a:pt x="3363163" y="318745"/>
                </a:moveTo>
                <a:lnTo>
                  <a:pt x="3242234" y="388544"/>
                </a:lnTo>
                <a:lnTo>
                  <a:pt x="3117876" y="316763"/>
                </a:lnTo>
                <a:lnTo>
                  <a:pt x="3238805" y="246964"/>
                </a:lnTo>
                <a:lnTo>
                  <a:pt x="3363163" y="318745"/>
                </a:lnTo>
                <a:close/>
                <a:moveTo>
                  <a:pt x="3111094" y="312877"/>
                </a:moveTo>
                <a:lnTo>
                  <a:pt x="3000070" y="248793"/>
                </a:lnTo>
                <a:lnTo>
                  <a:pt x="3121000" y="178994"/>
                </a:lnTo>
                <a:lnTo>
                  <a:pt x="3232023" y="243078"/>
                </a:lnTo>
                <a:lnTo>
                  <a:pt x="3111094" y="312877"/>
                </a:lnTo>
                <a:close/>
                <a:moveTo>
                  <a:pt x="3104464" y="316763"/>
                </a:moveTo>
                <a:lnTo>
                  <a:pt x="2990012" y="382829"/>
                </a:lnTo>
                <a:lnTo>
                  <a:pt x="2878989" y="318745"/>
                </a:lnTo>
                <a:lnTo>
                  <a:pt x="2993441" y="252679"/>
                </a:lnTo>
                <a:lnTo>
                  <a:pt x="3104464" y="316763"/>
                </a:lnTo>
                <a:close/>
                <a:moveTo>
                  <a:pt x="2872359" y="314858"/>
                </a:moveTo>
                <a:lnTo>
                  <a:pt x="2748001" y="243078"/>
                </a:lnTo>
                <a:lnTo>
                  <a:pt x="2862453" y="177013"/>
                </a:lnTo>
                <a:lnTo>
                  <a:pt x="2986812" y="248793"/>
                </a:lnTo>
                <a:lnTo>
                  <a:pt x="2872359" y="314858"/>
                </a:lnTo>
                <a:close/>
                <a:moveTo>
                  <a:pt x="2865654" y="318745"/>
                </a:moveTo>
                <a:lnTo>
                  <a:pt x="2744724" y="388544"/>
                </a:lnTo>
                <a:lnTo>
                  <a:pt x="2620366" y="316763"/>
                </a:lnTo>
                <a:lnTo>
                  <a:pt x="2741295" y="246888"/>
                </a:lnTo>
                <a:lnTo>
                  <a:pt x="2865654" y="318745"/>
                </a:lnTo>
                <a:close/>
                <a:moveTo>
                  <a:pt x="2613660" y="312877"/>
                </a:moveTo>
                <a:lnTo>
                  <a:pt x="2502637" y="248793"/>
                </a:lnTo>
                <a:lnTo>
                  <a:pt x="2623566" y="178994"/>
                </a:lnTo>
                <a:lnTo>
                  <a:pt x="2734589" y="243078"/>
                </a:lnTo>
                <a:lnTo>
                  <a:pt x="2613660" y="312877"/>
                </a:lnTo>
                <a:close/>
                <a:moveTo>
                  <a:pt x="2606954" y="316763"/>
                </a:moveTo>
                <a:lnTo>
                  <a:pt x="2492502" y="382829"/>
                </a:lnTo>
                <a:lnTo>
                  <a:pt x="2381479" y="318745"/>
                </a:lnTo>
                <a:lnTo>
                  <a:pt x="2495931" y="252679"/>
                </a:lnTo>
                <a:lnTo>
                  <a:pt x="2606954" y="316763"/>
                </a:lnTo>
                <a:close/>
                <a:moveTo>
                  <a:pt x="2374849" y="314858"/>
                </a:moveTo>
                <a:lnTo>
                  <a:pt x="2250491" y="243078"/>
                </a:lnTo>
                <a:lnTo>
                  <a:pt x="2364943" y="177013"/>
                </a:lnTo>
                <a:lnTo>
                  <a:pt x="2489302" y="248793"/>
                </a:lnTo>
                <a:lnTo>
                  <a:pt x="2374849" y="314858"/>
                </a:lnTo>
                <a:close/>
                <a:moveTo>
                  <a:pt x="2368144" y="318745"/>
                </a:moveTo>
                <a:lnTo>
                  <a:pt x="2247214" y="388544"/>
                </a:lnTo>
                <a:lnTo>
                  <a:pt x="2122856" y="316763"/>
                </a:lnTo>
                <a:lnTo>
                  <a:pt x="2243785" y="246964"/>
                </a:lnTo>
                <a:lnTo>
                  <a:pt x="2368144" y="318745"/>
                </a:lnTo>
                <a:close/>
                <a:moveTo>
                  <a:pt x="2116150" y="312877"/>
                </a:moveTo>
                <a:lnTo>
                  <a:pt x="2005127" y="248793"/>
                </a:lnTo>
                <a:lnTo>
                  <a:pt x="2126056" y="178994"/>
                </a:lnTo>
                <a:lnTo>
                  <a:pt x="2237080" y="243078"/>
                </a:lnTo>
                <a:lnTo>
                  <a:pt x="2116150" y="312877"/>
                </a:lnTo>
                <a:close/>
                <a:moveTo>
                  <a:pt x="2109521" y="316763"/>
                </a:moveTo>
                <a:lnTo>
                  <a:pt x="1995069" y="382829"/>
                </a:lnTo>
                <a:lnTo>
                  <a:pt x="1884045" y="318745"/>
                </a:lnTo>
                <a:lnTo>
                  <a:pt x="1998497" y="252679"/>
                </a:lnTo>
                <a:lnTo>
                  <a:pt x="2109521" y="316763"/>
                </a:lnTo>
                <a:close/>
                <a:moveTo>
                  <a:pt x="1877339" y="314858"/>
                </a:moveTo>
                <a:lnTo>
                  <a:pt x="1752981" y="243078"/>
                </a:lnTo>
                <a:lnTo>
                  <a:pt x="1867434" y="177013"/>
                </a:lnTo>
                <a:lnTo>
                  <a:pt x="1991792" y="248793"/>
                </a:lnTo>
                <a:lnTo>
                  <a:pt x="1877339" y="314858"/>
                </a:lnTo>
                <a:close/>
                <a:moveTo>
                  <a:pt x="1870710" y="318668"/>
                </a:moveTo>
                <a:lnTo>
                  <a:pt x="1749781" y="388468"/>
                </a:lnTo>
                <a:lnTo>
                  <a:pt x="1625422" y="316687"/>
                </a:lnTo>
                <a:lnTo>
                  <a:pt x="1746352" y="246888"/>
                </a:lnTo>
                <a:lnTo>
                  <a:pt x="1870710" y="318668"/>
                </a:lnTo>
                <a:close/>
                <a:moveTo>
                  <a:pt x="1618717" y="312877"/>
                </a:moveTo>
                <a:lnTo>
                  <a:pt x="1507693" y="248793"/>
                </a:lnTo>
                <a:lnTo>
                  <a:pt x="1628623" y="178994"/>
                </a:lnTo>
                <a:lnTo>
                  <a:pt x="1739646" y="243078"/>
                </a:lnTo>
                <a:lnTo>
                  <a:pt x="1618717" y="312877"/>
                </a:lnTo>
                <a:close/>
                <a:moveTo>
                  <a:pt x="1612011" y="316763"/>
                </a:moveTo>
                <a:lnTo>
                  <a:pt x="1497559" y="382829"/>
                </a:lnTo>
                <a:lnTo>
                  <a:pt x="1386535" y="318745"/>
                </a:lnTo>
                <a:lnTo>
                  <a:pt x="1500988" y="252679"/>
                </a:lnTo>
                <a:lnTo>
                  <a:pt x="1612011" y="316763"/>
                </a:lnTo>
                <a:close/>
                <a:moveTo>
                  <a:pt x="1379906" y="314858"/>
                </a:moveTo>
                <a:lnTo>
                  <a:pt x="1255547" y="243078"/>
                </a:lnTo>
                <a:lnTo>
                  <a:pt x="1370000" y="177013"/>
                </a:lnTo>
                <a:lnTo>
                  <a:pt x="1494358" y="248793"/>
                </a:lnTo>
                <a:lnTo>
                  <a:pt x="1379906" y="314858"/>
                </a:lnTo>
                <a:close/>
                <a:moveTo>
                  <a:pt x="1373200" y="318745"/>
                </a:moveTo>
                <a:lnTo>
                  <a:pt x="1252271" y="388544"/>
                </a:lnTo>
                <a:lnTo>
                  <a:pt x="1127912" y="316763"/>
                </a:lnTo>
                <a:lnTo>
                  <a:pt x="1248842" y="246964"/>
                </a:lnTo>
                <a:lnTo>
                  <a:pt x="1373200" y="318745"/>
                </a:lnTo>
                <a:close/>
                <a:moveTo>
                  <a:pt x="1121207" y="312877"/>
                </a:moveTo>
                <a:lnTo>
                  <a:pt x="1010183" y="248793"/>
                </a:lnTo>
                <a:lnTo>
                  <a:pt x="1131113" y="178994"/>
                </a:lnTo>
                <a:lnTo>
                  <a:pt x="1242136" y="243078"/>
                </a:lnTo>
                <a:lnTo>
                  <a:pt x="1121207" y="312877"/>
                </a:lnTo>
                <a:close/>
                <a:moveTo>
                  <a:pt x="1114501" y="316763"/>
                </a:moveTo>
                <a:lnTo>
                  <a:pt x="1000049" y="382829"/>
                </a:lnTo>
                <a:lnTo>
                  <a:pt x="889025" y="318745"/>
                </a:lnTo>
                <a:lnTo>
                  <a:pt x="1003478" y="252679"/>
                </a:lnTo>
                <a:lnTo>
                  <a:pt x="1114501" y="316763"/>
                </a:lnTo>
                <a:close/>
                <a:moveTo>
                  <a:pt x="882396" y="314858"/>
                </a:moveTo>
                <a:lnTo>
                  <a:pt x="758038" y="243078"/>
                </a:lnTo>
                <a:lnTo>
                  <a:pt x="872490" y="177013"/>
                </a:lnTo>
                <a:lnTo>
                  <a:pt x="996848" y="248793"/>
                </a:lnTo>
                <a:lnTo>
                  <a:pt x="882396" y="314858"/>
                </a:lnTo>
                <a:close/>
                <a:moveTo>
                  <a:pt x="875690" y="318668"/>
                </a:moveTo>
                <a:lnTo>
                  <a:pt x="754761" y="388544"/>
                </a:lnTo>
                <a:lnTo>
                  <a:pt x="630403" y="316763"/>
                </a:lnTo>
                <a:lnTo>
                  <a:pt x="751332" y="246964"/>
                </a:lnTo>
                <a:lnTo>
                  <a:pt x="875690" y="318668"/>
                </a:lnTo>
                <a:close/>
                <a:moveTo>
                  <a:pt x="623697" y="312877"/>
                </a:moveTo>
                <a:lnTo>
                  <a:pt x="512750" y="248793"/>
                </a:lnTo>
                <a:lnTo>
                  <a:pt x="633679" y="178994"/>
                </a:lnTo>
                <a:lnTo>
                  <a:pt x="744703" y="243078"/>
                </a:lnTo>
                <a:lnTo>
                  <a:pt x="623697" y="312877"/>
                </a:lnTo>
                <a:close/>
                <a:moveTo>
                  <a:pt x="617068" y="316763"/>
                </a:moveTo>
                <a:lnTo>
                  <a:pt x="502615" y="382829"/>
                </a:lnTo>
                <a:lnTo>
                  <a:pt x="391592" y="318745"/>
                </a:lnTo>
                <a:lnTo>
                  <a:pt x="506044" y="252679"/>
                </a:lnTo>
                <a:lnTo>
                  <a:pt x="617068" y="316763"/>
                </a:lnTo>
                <a:close/>
                <a:moveTo>
                  <a:pt x="384886" y="314858"/>
                </a:moveTo>
                <a:lnTo>
                  <a:pt x="260528" y="243078"/>
                </a:lnTo>
                <a:lnTo>
                  <a:pt x="374980" y="177013"/>
                </a:lnTo>
                <a:lnTo>
                  <a:pt x="499339" y="248793"/>
                </a:lnTo>
                <a:lnTo>
                  <a:pt x="384886" y="314858"/>
                </a:lnTo>
                <a:close/>
                <a:moveTo>
                  <a:pt x="378257" y="318668"/>
                </a:moveTo>
                <a:lnTo>
                  <a:pt x="257327" y="388468"/>
                </a:lnTo>
                <a:lnTo>
                  <a:pt x="132969" y="316687"/>
                </a:lnTo>
                <a:lnTo>
                  <a:pt x="253898" y="246888"/>
                </a:lnTo>
                <a:lnTo>
                  <a:pt x="378257" y="318668"/>
                </a:lnTo>
                <a:close/>
                <a:moveTo>
                  <a:pt x="368351" y="460324"/>
                </a:moveTo>
                <a:lnTo>
                  <a:pt x="253898" y="526390"/>
                </a:lnTo>
                <a:lnTo>
                  <a:pt x="142875" y="462305"/>
                </a:lnTo>
                <a:lnTo>
                  <a:pt x="257327" y="396240"/>
                </a:lnTo>
                <a:lnTo>
                  <a:pt x="368351" y="460324"/>
                </a:lnTo>
                <a:close/>
                <a:moveTo>
                  <a:pt x="378257" y="605942"/>
                </a:moveTo>
                <a:lnTo>
                  <a:pt x="257327" y="675742"/>
                </a:lnTo>
                <a:lnTo>
                  <a:pt x="132969" y="603961"/>
                </a:lnTo>
                <a:lnTo>
                  <a:pt x="253898" y="534162"/>
                </a:lnTo>
                <a:lnTo>
                  <a:pt x="378257" y="605942"/>
                </a:lnTo>
                <a:close/>
                <a:moveTo>
                  <a:pt x="368275" y="747598"/>
                </a:moveTo>
                <a:lnTo>
                  <a:pt x="253822" y="813664"/>
                </a:lnTo>
                <a:lnTo>
                  <a:pt x="142875" y="749579"/>
                </a:lnTo>
                <a:lnTo>
                  <a:pt x="257327" y="683514"/>
                </a:lnTo>
                <a:lnTo>
                  <a:pt x="368275" y="747598"/>
                </a:lnTo>
                <a:close/>
                <a:moveTo>
                  <a:pt x="378257" y="893140"/>
                </a:moveTo>
                <a:lnTo>
                  <a:pt x="257327" y="962939"/>
                </a:lnTo>
                <a:lnTo>
                  <a:pt x="132969" y="891159"/>
                </a:lnTo>
                <a:lnTo>
                  <a:pt x="253898" y="821360"/>
                </a:lnTo>
                <a:lnTo>
                  <a:pt x="378257" y="893140"/>
                </a:lnTo>
                <a:close/>
                <a:moveTo>
                  <a:pt x="368275" y="1034796"/>
                </a:moveTo>
                <a:lnTo>
                  <a:pt x="253822" y="1100861"/>
                </a:lnTo>
                <a:lnTo>
                  <a:pt x="142875" y="1036777"/>
                </a:lnTo>
                <a:lnTo>
                  <a:pt x="257327" y="970712"/>
                </a:lnTo>
                <a:lnTo>
                  <a:pt x="368275" y="1034796"/>
                </a:lnTo>
                <a:close/>
                <a:moveTo>
                  <a:pt x="378257" y="1180338"/>
                </a:moveTo>
                <a:lnTo>
                  <a:pt x="257327" y="1250137"/>
                </a:lnTo>
                <a:lnTo>
                  <a:pt x="132969" y="1178357"/>
                </a:lnTo>
                <a:lnTo>
                  <a:pt x="253898" y="1108558"/>
                </a:lnTo>
                <a:lnTo>
                  <a:pt x="378257" y="1180338"/>
                </a:lnTo>
                <a:close/>
                <a:moveTo>
                  <a:pt x="368275" y="1321994"/>
                </a:moveTo>
                <a:lnTo>
                  <a:pt x="253822" y="1388059"/>
                </a:lnTo>
                <a:lnTo>
                  <a:pt x="142875" y="1323975"/>
                </a:lnTo>
                <a:lnTo>
                  <a:pt x="257327" y="1257910"/>
                </a:lnTo>
                <a:lnTo>
                  <a:pt x="368275" y="1321994"/>
                </a:lnTo>
                <a:close/>
                <a:moveTo>
                  <a:pt x="378257" y="1467612"/>
                </a:moveTo>
                <a:lnTo>
                  <a:pt x="257327" y="1537411"/>
                </a:lnTo>
                <a:lnTo>
                  <a:pt x="132969" y="1465631"/>
                </a:lnTo>
                <a:lnTo>
                  <a:pt x="253898" y="1395832"/>
                </a:lnTo>
                <a:lnTo>
                  <a:pt x="378257" y="1467612"/>
                </a:lnTo>
                <a:close/>
                <a:moveTo>
                  <a:pt x="368351" y="1609268"/>
                </a:moveTo>
                <a:lnTo>
                  <a:pt x="253898" y="1675333"/>
                </a:lnTo>
                <a:lnTo>
                  <a:pt x="142875" y="1611249"/>
                </a:lnTo>
                <a:lnTo>
                  <a:pt x="257327" y="1545184"/>
                </a:lnTo>
                <a:lnTo>
                  <a:pt x="368351" y="1609268"/>
                </a:lnTo>
                <a:close/>
                <a:moveTo>
                  <a:pt x="378257" y="1754810"/>
                </a:moveTo>
                <a:lnTo>
                  <a:pt x="257327" y="1824609"/>
                </a:lnTo>
                <a:lnTo>
                  <a:pt x="132969" y="1752829"/>
                </a:lnTo>
                <a:lnTo>
                  <a:pt x="253898" y="1683029"/>
                </a:lnTo>
                <a:lnTo>
                  <a:pt x="378257" y="1754810"/>
                </a:lnTo>
                <a:close/>
                <a:moveTo>
                  <a:pt x="368275" y="1896466"/>
                </a:moveTo>
                <a:lnTo>
                  <a:pt x="253822" y="1962531"/>
                </a:lnTo>
                <a:lnTo>
                  <a:pt x="142875" y="1898447"/>
                </a:lnTo>
                <a:lnTo>
                  <a:pt x="257327" y="1832381"/>
                </a:lnTo>
                <a:lnTo>
                  <a:pt x="368275" y="1896466"/>
                </a:lnTo>
                <a:close/>
                <a:moveTo>
                  <a:pt x="378257" y="2042084"/>
                </a:moveTo>
                <a:lnTo>
                  <a:pt x="257327" y="2111883"/>
                </a:lnTo>
                <a:lnTo>
                  <a:pt x="132969" y="2040103"/>
                </a:lnTo>
                <a:lnTo>
                  <a:pt x="253898" y="1970304"/>
                </a:lnTo>
                <a:lnTo>
                  <a:pt x="378257" y="2042084"/>
                </a:lnTo>
                <a:close/>
                <a:moveTo>
                  <a:pt x="368351" y="2183664"/>
                </a:moveTo>
                <a:lnTo>
                  <a:pt x="253898" y="2249729"/>
                </a:lnTo>
                <a:lnTo>
                  <a:pt x="142875" y="2185645"/>
                </a:lnTo>
                <a:lnTo>
                  <a:pt x="257327" y="2119579"/>
                </a:lnTo>
                <a:lnTo>
                  <a:pt x="368351" y="2183664"/>
                </a:lnTo>
                <a:close/>
                <a:moveTo>
                  <a:pt x="378257" y="2329282"/>
                </a:moveTo>
                <a:lnTo>
                  <a:pt x="257327" y="2399081"/>
                </a:lnTo>
                <a:lnTo>
                  <a:pt x="132969" y="2327301"/>
                </a:lnTo>
                <a:lnTo>
                  <a:pt x="253898" y="2257501"/>
                </a:lnTo>
                <a:lnTo>
                  <a:pt x="378257" y="2329282"/>
                </a:lnTo>
                <a:close/>
                <a:moveTo>
                  <a:pt x="368275" y="2470937"/>
                </a:moveTo>
                <a:lnTo>
                  <a:pt x="253822" y="2537003"/>
                </a:lnTo>
                <a:lnTo>
                  <a:pt x="142875" y="2472919"/>
                </a:lnTo>
                <a:lnTo>
                  <a:pt x="257327" y="2406853"/>
                </a:lnTo>
                <a:lnTo>
                  <a:pt x="368275" y="2470937"/>
                </a:lnTo>
                <a:close/>
                <a:moveTo>
                  <a:pt x="378257" y="2616479"/>
                </a:moveTo>
                <a:lnTo>
                  <a:pt x="257327" y="2686279"/>
                </a:lnTo>
                <a:lnTo>
                  <a:pt x="132969" y="2614498"/>
                </a:lnTo>
                <a:lnTo>
                  <a:pt x="253898" y="2544699"/>
                </a:lnTo>
                <a:lnTo>
                  <a:pt x="378257" y="2616479"/>
                </a:lnTo>
                <a:close/>
                <a:moveTo>
                  <a:pt x="368275" y="2758135"/>
                </a:moveTo>
                <a:lnTo>
                  <a:pt x="253822" y="2824201"/>
                </a:lnTo>
                <a:lnTo>
                  <a:pt x="142875" y="2760117"/>
                </a:lnTo>
                <a:lnTo>
                  <a:pt x="257327" y="2694051"/>
                </a:lnTo>
                <a:lnTo>
                  <a:pt x="368275" y="2758135"/>
                </a:lnTo>
                <a:close/>
                <a:moveTo>
                  <a:pt x="378257" y="2903754"/>
                </a:moveTo>
                <a:lnTo>
                  <a:pt x="257327" y="2973553"/>
                </a:lnTo>
                <a:lnTo>
                  <a:pt x="132969" y="2901772"/>
                </a:lnTo>
                <a:lnTo>
                  <a:pt x="253898" y="2831973"/>
                </a:lnTo>
                <a:lnTo>
                  <a:pt x="378257" y="2903754"/>
                </a:lnTo>
                <a:close/>
                <a:moveTo>
                  <a:pt x="368275" y="3045333"/>
                </a:moveTo>
                <a:lnTo>
                  <a:pt x="253822" y="3111399"/>
                </a:lnTo>
                <a:lnTo>
                  <a:pt x="142875" y="3047314"/>
                </a:lnTo>
                <a:lnTo>
                  <a:pt x="257327" y="2981249"/>
                </a:lnTo>
                <a:lnTo>
                  <a:pt x="368275" y="3045333"/>
                </a:lnTo>
                <a:close/>
                <a:moveTo>
                  <a:pt x="378257" y="3190951"/>
                </a:moveTo>
                <a:lnTo>
                  <a:pt x="257327" y="3260751"/>
                </a:lnTo>
                <a:lnTo>
                  <a:pt x="132969" y="3188970"/>
                </a:lnTo>
                <a:lnTo>
                  <a:pt x="253898" y="3119171"/>
                </a:lnTo>
                <a:lnTo>
                  <a:pt x="378257" y="3190951"/>
                </a:lnTo>
                <a:close/>
                <a:moveTo>
                  <a:pt x="368275" y="3332607"/>
                </a:moveTo>
                <a:lnTo>
                  <a:pt x="253822" y="3398672"/>
                </a:lnTo>
                <a:lnTo>
                  <a:pt x="142875" y="3334588"/>
                </a:lnTo>
                <a:lnTo>
                  <a:pt x="257327" y="3268523"/>
                </a:lnTo>
                <a:lnTo>
                  <a:pt x="368275" y="3332607"/>
                </a:lnTo>
                <a:close/>
                <a:moveTo>
                  <a:pt x="378257" y="3478149"/>
                </a:moveTo>
                <a:lnTo>
                  <a:pt x="257327" y="3547948"/>
                </a:lnTo>
                <a:lnTo>
                  <a:pt x="132969" y="3476168"/>
                </a:lnTo>
                <a:lnTo>
                  <a:pt x="253898" y="3406369"/>
                </a:lnTo>
                <a:lnTo>
                  <a:pt x="378257" y="3478149"/>
                </a:lnTo>
                <a:close/>
                <a:moveTo>
                  <a:pt x="368275" y="3619805"/>
                </a:moveTo>
                <a:lnTo>
                  <a:pt x="253822" y="3685870"/>
                </a:lnTo>
                <a:lnTo>
                  <a:pt x="142875" y="3621786"/>
                </a:lnTo>
                <a:lnTo>
                  <a:pt x="257327" y="3555721"/>
                </a:lnTo>
                <a:lnTo>
                  <a:pt x="368275" y="3619805"/>
                </a:lnTo>
                <a:close/>
                <a:moveTo>
                  <a:pt x="378257" y="3765423"/>
                </a:moveTo>
                <a:lnTo>
                  <a:pt x="257327" y="3835222"/>
                </a:lnTo>
                <a:lnTo>
                  <a:pt x="132969" y="3763442"/>
                </a:lnTo>
                <a:lnTo>
                  <a:pt x="253898" y="3693643"/>
                </a:lnTo>
                <a:lnTo>
                  <a:pt x="378257" y="3765423"/>
                </a:lnTo>
                <a:close/>
                <a:moveTo>
                  <a:pt x="368275" y="3907003"/>
                </a:moveTo>
                <a:lnTo>
                  <a:pt x="253822" y="3973068"/>
                </a:lnTo>
                <a:lnTo>
                  <a:pt x="142875" y="3908984"/>
                </a:lnTo>
                <a:lnTo>
                  <a:pt x="257327" y="3842919"/>
                </a:lnTo>
                <a:lnTo>
                  <a:pt x="368275" y="3907003"/>
                </a:lnTo>
                <a:close/>
                <a:moveTo>
                  <a:pt x="378257" y="4052621"/>
                </a:moveTo>
                <a:lnTo>
                  <a:pt x="257327" y="4122420"/>
                </a:lnTo>
                <a:lnTo>
                  <a:pt x="132969" y="4050640"/>
                </a:lnTo>
                <a:lnTo>
                  <a:pt x="253898" y="3980840"/>
                </a:lnTo>
                <a:lnTo>
                  <a:pt x="378257" y="4052621"/>
                </a:lnTo>
                <a:close/>
                <a:moveTo>
                  <a:pt x="368275" y="4194277"/>
                </a:moveTo>
                <a:lnTo>
                  <a:pt x="253822" y="4260342"/>
                </a:lnTo>
                <a:lnTo>
                  <a:pt x="142875" y="4196258"/>
                </a:lnTo>
                <a:lnTo>
                  <a:pt x="257327" y="4130193"/>
                </a:lnTo>
                <a:lnTo>
                  <a:pt x="368275" y="4194277"/>
                </a:lnTo>
                <a:close/>
                <a:moveTo>
                  <a:pt x="378257" y="4339819"/>
                </a:moveTo>
                <a:lnTo>
                  <a:pt x="257327" y="4409618"/>
                </a:lnTo>
                <a:lnTo>
                  <a:pt x="132969" y="4337838"/>
                </a:lnTo>
                <a:lnTo>
                  <a:pt x="253898" y="4268038"/>
                </a:lnTo>
                <a:lnTo>
                  <a:pt x="378257" y="4339819"/>
                </a:lnTo>
                <a:close/>
                <a:moveTo>
                  <a:pt x="368275" y="4481475"/>
                </a:moveTo>
                <a:lnTo>
                  <a:pt x="253822" y="4547540"/>
                </a:lnTo>
                <a:lnTo>
                  <a:pt x="142875" y="4483456"/>
                </a:lnTo>
                <a:lnTo>
                  <a:pt x="257327" y="4417391"/>
                </a:lnTo>
                <a:lnTo>
                  <a:pt x="368275" y="4481475"/>
                </a:lnTo>
                <a:close/>
                <a:moveTo>
                  <a:pt x="378257" y="4627093"/>
                </a:moveTo>
                <a:lnTo>
                  <a:pt x="257327" y="4696892"/>
                </a:lnTo>
                <a:lnTo>
                  <a:pt x="132969" y="4625111"/>
                </a:lnTo>
                <a:lnTo>
                  <a:pt x="253898" y="4555312"/>
                </a:lnTo>
                <a:lnTo>
                  <a:pt x="378257" y="4627093"/>
                </a:lnTo>
                <a:close/>
                <a:moveTo>
                  <a:pt x="368275" y="4768672"/>
                </a:moveTo>
                <a:lnTo>
                  <a:pt x="253822" y="4834738"/>
                </a:lnTo>
                <a:lnTo>
                  <a:pt x="142875" y="4770654"/>
                </a:lnTo>
                <a:lnTo>
                  <a:pt x="257327" y="4704588"/>
                </a:lnTo>
                <a:lnTo>
                  <a:pt x="368275" y="4768672"/>
                </a:lnTo>
                <a:close/>
                <a:moveTo>
                  <a:pt x="378257" y="4914291"/>
                </a:moveTo>
                <a:lnTo>
                  <a:pt x="257327" y="4984090"/>
                </a:lnTo>
                <a:lnTo>
                  <a:pt x="132969" y="4912309"/>
                </a:lnTo>
                <a:lnTo>
                  <a:pt x="253898" y="4842510"/>
                </a:lnTo>
                <a:lnTo>
                  <a:pt x="378257" y="4914291"/>
                </a:lnTo>
                <a:close/>
                <a:moveTo>
                  <a:pt x="368275" y="5055947"/>
                </a:moveTo>
                <a:lnTo>
                  <a:pt x="253822" y="5122012"/>
                </a:lnTo>
                <a:lnTo>
                  <a:pt x="142875" y="5057928"/>
                </a:lnTo>
                <a:lnTo>
                  <a:pt x="257327" y="4991862"/>
                </a:lnTo>
                <a:lnTo>
                  <a:pt x="368275" y="5055947"/>
                </a:lnTo>
                <a:close/>
                <a:moveTo>
                  <a:pt x="378257" y="5201488"/>
                </a:moveTo>
                <a:lnTo>
                  <a:pt x="257327" y="5271288"/>
                </a:lnTo>
                <a:lnTo>
                  <a:pt x="132969" y="5199507"/>
                </a:lnTo>
                <a:lnTo>
                  <a:pt x="253898" y="5129708"/>
                </a:lnTo>
                <a:lnTo>
                  <a:pt x="378257" y="5201488"/>
                </a:lnTo>
                <a:close/>
                <a:moveTo>
                  <a:pt x="368275" y="5343144"/>
                </a:moveTo>
                <a:lnTo>
                  <a:pt x="253822" y="5409210"/>
                </a:lnTo>
                <a:lnTo>
                  <a:pt x="142875" y="5345126"/>
                </a:lnTo>
                <a:lnTo>
                  <a:pt x="257327" y="5279060"/>
                </a:lnTo>
                <a:lnTo>
                  <a:pt x="368275" y="5343144"/>
                </a:lnTo>
                <a:close/>
                <a:moveTo>
                  <a:pt x="378257" y="5488762"/>
                </a:moveTo>
                <a:lnTo>
                  <a:pt x="257327" y="5558561"/>
                </a:lnTo>
                <a:lnTo>
                  <a:pt x="132969" y="5486781"/>
                </a:lnTo>
                <a:lnTo>
                  <a:pt x="253898" y="5416982"/>
                </a:lnTo>
                <a:lnTo>
                  <a:pt x="378257" y="5488762"/>
                </a:lnTo>
                <a:close/>
                <a:moveTo>
                  <a:pt x="368275" y="5630342"/>
                </a:moveTo>
                <a:lnTo>
                  <a:pt x="253822" y="5696407"/>
                </a:lnTo>
                <a:lnTo>
                  <a:pt x="142875" y="5632323"/>
                </a:lnTo>
                <a:lnTo>
                  <a:pt x="257327" y="5566258"/>
                </a:lnTo>
                <a:lnTo>
                  <a:pt x="368275" y="5630342"/>
                </a:lnTo>
                <a:close/>
                <a:moveTo>
                  <a:pt x="378257" y="5775960"/>
                </a:moveTo>
                <a:lnTo>
                  <a:pt x="257327" y="5845759"/>
                </a:lnTo>
                <a:lnTo>
                  <a:pt x="132969" y="5773979"/>
                </a:lnTo>
                <a:lnTo>
                  <a:pt x="253898" y="5704180"/>
                </a:lnTo>
                <a:lnTo>
                  <a:pt x="378257" y="5775960"/>
                </a:lnTo>
                <a:close/>
                <a:moveTo>
                  <a:pt x="368275" y="5917616"/>
                </a:moveTo>
                <a:lnTo>
                  <a:pt x="253822" y="5983682"/>
                </a:lnTo>
                <a:lnTo>
                  <a:pt x="142875" y="5919597"/>
                </a:lnTo>
                <a:lnTo>
                  <a:pt x="257327" y="5853532"/>
                </a:lnTo>
                <a:lnTo>
                  <a:pt x="368275" y="5917616"/>
                </a:lnTo>
                <a:close/>
                <a:moveTo>
                  <a:pt x="378257" y="6063158"/>
                </a:moveTo>
                <a:lnTo>
                  <a:pt x="257327" y="6132957"/>
                </a:lnTo>
                <a:lnTo>
                  <a:pt x="132969" y="6061177"/>
                </a:lnTo>
                <a:lnTo>
                  <a:pt x="253898" y="5991378"/>
                </a:lnTo>
                <a:lnTo>
                  <a:pt x="378257" y="6063158"/>
                </a:lnTo>
                <a:close/>
                <a:moveTo>
                  <a:pt x="368351" y="6204814"/>
                </a:moveTo>
                <a:lnTo>
                  <a:pt x="253898" y="6270879"/>
                </a:lnTo>
                <a:lnTo>
                  <a:pt x="142875" y="6206795"/>
                </a:lnTo>
                <a:lnTo>
                  <a:pt x="257327" y="6140730"/>
                </a:lnTo>
                <a:lnTo>
                  <a:pt x="368351" y="6204814"/>
                </a:lnTo>
                <a:close/>
                <a:moveTo>
                  <a:pt x="378257" y="6350432"/>
                </a:moveTo>
                <a:lnTo>
                  <a:pt x="257327" y="6420231"/>
                </a:lnTo>
                <a:lnTo>
                  <a:pt x="132969" y="6348451"/>
                </a:lnTo>
                <a:lnTo>
                  <a:pt x="253898" y="6278651"/>
                </a:lnTo>
                <a:lnTo>
                  <a:pt x="378257" y="6350432"/>
                </a:lnTo>
                <a:close/>
                <a:moveTo>
                  <a:pt x="368275" y="6492011"/>
                </a:moveTo>
                <a:lnTo>
                  <a:pt x="253822" y="6558077"/>
                </a:lnTo>
                <a:lnTo>
                  <a:pt x="142875" y="6493993"/>
                </a:lnTo>
                <a:lnTo>
                  <a:pt x="257327" y="6427927"/>
                </a:lnTo>
                <a:lnTo>
                  <a:pt x="368275" y="6492011"/>
                </a:lnTo>
                <a:close/>
                <a:moveTo>
                  <a:pt x="378257" y="6637630"/>
                </a:moveTo>
                <a:lnTo>
                  <a:pt x="257327" y="6707505"/>
                </a:lnTo>
                <a:lnTo>
                  <a:pt x="132969" y="6635725"/>
                </a:lnTo>
                <a:lnTo>
                  <a:pt x="253898" y="6565926"/>
                </a:lnTo>
                <a:lnTo>
                  <a:pt x="378257" y="6637630"/>
                </a:lnTo>
                <a:close/>
                <a:moveTo>
                  <a:pt x="260528" y="6561963"/>
                </a:moveTo>
                <a:lnTo>
                  <a:pt x="374980" y="6495898"/>
                </a:lnTo>
                <a:lnTo>
                  <a:pt x="499339" y="6567678"/>
                </a:lnTo>
                <a:lnTo>
                  <a:pt x="384886" y="6633744"/>
                </a:lnTo>
                <a:lnTo>
                  <a:pt x="260528" y="6561963"/>
                </a:lnTo>
                <a:close/>
                <a:moveTo>
                  <a:pt x="506044" y="6571564"/>
                </a:moveTo>
                <a:lnTo>
                  <a:pt x="617068" y="6635649"/>
                </a:lnTo>
                <a:lnTo>
                  <a:pt x="502615" y="6701714"/>
                </a:lnTo>
                <a:lnTo>
                  <a:pt x="391592" y="6637630"/>
                </a:lnTo>
                <a:lnTo>
                  <a:pt x="506044" y="6571564"/>
                </a:lnTo>
                <a:close/>
                <a:moveTo>
                  <a:pt x="512750" y="6567678"/>
                </a:moveTo>
                <a:lnTo>
                  <a:pt x="633679" y="6497879"/>
                </a:lnTo>
                <a:lnTo>
                  <a:pt x="744703" y="6561963"/>
                </a:lnTo>
                <a:lnTo>
                  <a:pt x="623773" y="6631762"/>
                </a:lnTo>
                <a:lnTo>
                  <a:pt x="512750" y="6567678"/>
                </a:lnTo>
                <a:close/>
                <a:moveTo>
                  <a:pt x="751332" y="6565849"/>
                </a:moveTo>
                <a:lnTo>
                  <a:pt x="875690" y="6637630"/>
                </a:lnTo>
                <a:lnTo>
                  <a:pt x="754761" y="6707429"/>
                </a:lnTo>
                <a:lnTo>
                  <a:pt x="630403" y="6635649"/>
                </a:lnTo>
                <a:lnTo>
                  <a:pt x="751332" y="6565849"/>
                </a:lnTo>
                <a:close/>
                <a:moveTo>
                  <a:pt x="758038" y="6561963"/>
                </a:moveTo>
                <a:lnTo>
                  <a:pt x="872490" y="6495898"/>
                </a:lnTo>
                <a:lnTo>
                  <a:pt x="996848" y="6567678"/>
                </a:lnTo>
                <a:lnTo>
                  <a:pt x="882396" y="6633744"/>
                </a:lnTo>
                <a:lnTo>
                  <a:pt x="758038" y="6561963"/>
                </a:lnTo>
                <a:close/>
                <a:moveTo>
                  <a:pt x="1003554" y="6571564"/>
                </a:moveTo>
                <a:lnTo>
                  <a:pt x="1114577" y="6635649"/>
                </a:lnTo>
                <a:lnTo>
                  <a:pt x="1000125" y="6701714"/>
                </a:lnTo>
                <a:lnTo>
                  <a:pt x="889102" y="6637630"/>
                </a:lnTo>
                <a:lnTo>
                  <a:pt x="1003554" y="6571564"/>
                </a:lnTo>
                <a:close/>
                <a:moveTo>
                  <a:pt x="1010183" y="6567678"/>
                </a:moveTo>
                <a:lnTo>
                  <a:pt x="1131113" y="6497879"/>
                </a:lnTo>
                <a:lnTo>
                  <a:pt x="1242136" y="6561963"/>
                </a:lnTo>
                <a:lnTo>
                  <a:pt x="1121207" y="6631762"/>
                </a:lnTo>
                <a:lnTo>
                  <a:pt x="1010183" y="6567678"/>
                </a:lnTo>
                <a:close/>
                <a:moveTo>
                  <a:pt x="1248842" y="6565849"/>
                </a:moveTo>
                <a:lnTo>
                  <a:pt x="1373200" y="6637630"/>
                </a:lnTo>
                <a:lnTo>
                  <a:pt x="1252271" y="6707429"/>
                </a:lnTo>
                <a:lnTo>
                  <a:pt x="1127912" y="6635649"/>
                </a:lnTo>
                <a:lnTo>
                  <a:pt x="1248842" y="6565849"/>
                </a:lnTo>
                <a:close/>
                <a:moveTo>
                  <a:pt x="1255471" y="6561963"/>
                </a:moveTo>
                <a:lnTo>
                  <a:pt x="1369924" y="6495898"/>
                </a:lnTo>
                <a:lnTo>
                  <a:pt x="1494282" y="6567678"/>
                </a:lnTo>
                <a:lnTo>
                  <a:pt x="1379830" y="6633744"/>
                </a:lnTo>
                <a:lnTo>
                  <a:pt x="1255471" y="6561963"/>
                </a:lnTo>
                <a:close/>
                <a:moveTo>
                  <a:pt x="1500988" y="6571564"/>
                </a:moveTo>
                <a:lnTo>
                  <a:pt x="1612011" y="6635649"/>
                </a:lnTo>
                <a:lnTo>
                  <a:pt x="1497559" y="6701714"/>
                </a:lnTo>
                <a:lnTo>
                  <a:pt x="1386535" y="6637630"/>
                </a:lnTo>
                <a:lnTo>
                  <a:pt x="1500988" y="6571564"/>
                </a:lnTo>
                <a:close/>
                <a:moveTo>
                  <a:pt x="1507693" y="6567678"/>
                </a:moveTo>
                <a:lnTo>
                  <a:pt x="1628623" y="6497879"/>
                </a:lnTo>
                <a:lnTo>
                  <a:pt x="1739646" y="6561963"/>
                </a:lnTo>
                <a:lnTo>
                  <a:pt x="1618717" y="6631762"/>
                </a:lnTo>
                <a:lnTo>
                  <a:pt x="1507693" y="6567678"/>
                </a:lnTo>
                <a:close/>
                <a:moveTo>
                  <a:pt x="1746275" y="6565849"/>
                </a:moveTo>
                <a:lnTo>
                  <a:pt x="1870634" y="6637630"/>
                </a:lnTo>
                <a:lnTo>
                  <a:pt x="1749704" y="6707429"/>
                </a:lnTo>
                <a:lnTo>
                  <a:pt x="1625346" y="6635649"/>
                </a:lnTo>
                <a:lnTo>
                  <a:pt x="1746275" y="6565849"/>
                </a:lnTo>
                <a:close/>
                <a:moveTo>
                  <a:pt x="1752981" y="6561963"/>
                </a:moveTo>
                <a:lnTo>
                  <a:pt x="1867434" y="6495898"/>
                </a:lnTo>
                <a:lnTo>
                  <a:pt x="1991792" y="6567678"/>
                </a:lnTo>
                <a:lnTo>
                  <a:pt x="1877339" y="6633744"/>
                </a:lnTo>
                <a:lnTo>
                  <a:pt x="1752981" y="6561963"/>
                </a:lnTo>
                <a:close/>
                <a:moveTo>
                  <a:pt x="1998497" y="6571564"/>
                </a:moveTo>
                <a:lnTo>
                  <a:pt x="2109521" y="6635649"/>
                </a:lnTo>
                <a:lnTo>
                  <a:pt x="1995069" y="6701714"/>
                </a:lnTo>
                <a:lnTo>
                  <a:pt x="1884045" y="6637630"/>
                </a:lnTo>
                <a:lnTo>
                  <a:pt x="1998497" y="6571564"/>
                </a:lnTo>
                <a:close/>
                <a:moveTo>
                  <a:pt x="2005127" y="6567754"/>
                </a:moveTo>
                <a:lnTo>
                  <a:pt x="2126056" y="6497955"/>
                </a:lnTo>
                <a:lnTo>
                  <a:pt x="2237080" y="6562039"/>
                </a:lnTo>
                <a:lnTo>
                  <a:pt x="2116150" y="6631839"/>
                </a:lnTo>
                <a:lnTo>
                  <a:pt x="2005127" y="6567754"/>
                </a:lnTo>
                <a:close/>
                <a:moveTo>
                  <a:pt x="2243785" y="6565849"/>
                </a:moveTo>
                <a:lnTo>
                  <a:pt x="2368144" y="6637630"/>
                </a:lnTo>
                <a:lnTo>
                  <a:pt x="2247214" y="6707505"/>
                </a:lnTo>
                <a:lnTo>
                  <a:pt x="2122856" y="6635725"/>
                </a:lnTo>
                <a:lnTo>
                  <a:pt x="2243785" y="6565849"/>
                </a:lnTo>
                <a:close/>
                <a:moveTo>
                  <a:pt x="2250491" y="6561963"/>
                </a:moveTo>
                <a:lnTo>
                  <a:pt x="2364943" y="6495898"/>
                </a:lnTo>
                <a:lnTo>
                  <a:pt x="2489302" y="6567678"/>
                </a:lnTo>
                <a:lnTo>
                  <a:pt x="2374849" y="6633744"/>
                </a:lnTo>
                <a:lnTo>
                  <a:pt x="2250491" y="6561963"/>
                </a:lnTo>
                <a:close/>
                <a:moveTo>
                  <a:pt x="2495931" y="6571564"/>
                </a:moveTo>
                <a:lnTo>
                  <a:pt x="2606954" y="6635649"/>
                </a:lnTo>
                <a:lnTo>
                  <a:pt x="2492502" y="6701714"/>
                </a:lnTo>
                <a:lnTo>
                  <a:pt x="2381479" y="6637630"/>
                </a:lnTo>
                <a:lnTo>
                  <a:pt x="2495931" y="6571564"/>
                </a:lnTo>
                <a:close/>
                <a:moveTo>
                  <a:pt x="2502637" y="6567678"/>
                </a:moveTo>
                <a:lnTo>
                  <a:pt x="2623566" y="6497879"/>
                </a:lnTo>
                <a:lnTo>
                  <a:pt x="2734589" y="6561963"/>
                </a:lnTo>
                <a:lnTo>
                  <a:pt x="2613660" y="6631762"/>
                </a:lnTo>
                <a:lnTo>
                  <a:pt x="2502637" y="6567678"/>
                </a:lnTo>
                <a:close/>
                <a:moveTo>
                  <a:pt x="2741295" y="6565849"/>
                </a:moveTo>
                <a:lnTo>
                  <a:pt x="2865654" y="6637630"/>
                </a:lnTo>
                <a:lnTo>
                  <a:pt x="2744724" y="6707429"/>
                </a:lnTo>
                <a:lnTo>
                  <a:pt x="2620366" y="6635649"/>
                </a:lnTo>
                <a:lnTo>
                  <a:pt x="2741295" y="6565849"/>
                </a:lnTo>
                <a:close/>
                <a:moveTo>
                  <a:pt x="2747924" y="6561963"/>
                </a:moveTo>
                <a:lnTo>
                  <a:pt x="2862377" y="6495898"/>
                </a:lnTo>
                <a:lnTo>
                  <a:pt x="2986735" y="6567678"/>
                </a:lnTo>
                <a:lnTo>
                  <a:pt x="2872283" y="6633744"/>
                </a:lnTo>
                <a:lnTo>
                  <a:pt x="2747924" y="6561963"/>
                </a:lnTo>
                <a:close/>
                <a:moveTo>
                  <a:pt x="2993441" y="6571564"/>
                </a:moveTo>
                <a:lnTo>
                  <a:pt x="3104464" y="6635649"/>
                </a:lnTo>
                <a:lnTo>
                  <a:pt x="2990012" y="6701714"/>
                </a:lnTo>
                <a:lnTo>
                  <a:pt x="2878989" y="6637630"/>
                </a:lnTo>
                <a:lnTo>
                  <a:pt x="2993441" y="6571564"/>
                </a:lnTo>
                <a:close/>
                <a:moveTo>
                  <a:pt x="3000147" y="6567678"/>
                </a:moveTo>
                <a:lnTo>
                  <a:pt x="3121076" y="6497879"/>
                </a:lnTo>
                <a:lnTo>
                  <a:pt x="3232099" y="6561963"/>
                </a:lnTo>
                <a:lnTo>
                  <a:pt x="3111170" y="6631762"/>
                </a:lnTo>
                <a:lnTo>
                  <a:pt x="3000147" y="6567678"/>
                </a:lnTo>
                <a:close/>
                <a:moveTo>
                  <a:pt x="3238729" y="6565849"/>
                </a:moveTo>
                <a:lnTo>
                  <a:pt x="3363087" y="6637630"/>
                </a:lnTo>
                <a:lnTo>
                  <a:pt x="3242158" y="6707429"/>
                </a:lnTo>
                <a:lnTo>
                  <a:pt x="3117799" y="6635649"/>
                </a:lnTo>
                <a:lnTo>
                  <a:pt x="3238729" y="6565849"/>
                </a:lnTo>
                <a:close/>
                <a:moveTo>
                  <a:pt x="3245434" y="6561963"/>
                </a:moveTo>
                <a:lnTo>
                  <a:pt x="3359887" y="6495898"/>
                </a:lnTo>
                <a:lnTo>
                  <a:pt x="3484245" y="6567678"/>
                </a:lnTo>
                <a:lnTo>
                  <a:pt x="3369793" y="6633744"/>
                </a:lnTo>
                <a:lnTo>
                  <a:pt x="3245434" y="6561963"/>
                </a:lnTo>
                <a:close/>
                <a:moveTo>
                  <a:pt x="3490951" y="6571564"/>
                </a:moveTo>
                <a:lnTo>
                  <a:pt x="3601974" y="6635649"/>
                </a:lnTo>
                <a:lnTo>
                  <a:pt x="3487522" y="6701714"/>
                </a:lnTo>
                <a:lnTo>
                  <a:pt x="3376498" y="6637630"/>
                </a:lnTo>
                <a:lnTo>
                  <a:pt x="3490951" y="6571564"/>
                </a:lnTo>
                <a:close/>
                <a:moveTo>
                  <a:pt x="3497580" y="6567678"/>
                </a:moveTo>
                <a:lnTo>
                  <a:pt x="3618509" y="6497879"/>
                </a:lnTo>
                <a:lnTo>
                  <a:pt x="3729533" y="6561963"/>
                </a:lnTo>
                <a:lnTo>
                  <a:pt x="3608604" y="6631762"/>
                </a:lnTo>
                <a:lnTo>
                  <a:pt x="3497580" y="6567678"/>
                </a:lnTo>
                <a:close/>
                <a:moveTo>
                  <a:pt x="3736239" y="6565849"/>
                </a:moveTo>
                <a:lnTo>
                  <a:pt x="3860597" y="6637630"/>
                </a:lnTo>
                <a:lnTo>
                  <a:pt x="3739667" y="6707429"/>
                </a:lnTo>
                <a:lnTo>
                  <a:pt x="3615309" y="6635649"/>
                </a:lnTo>
                <a:lnTo>
                  <a:pt x="3736239" y="6565849"/>
                </a:lnTo>
                <a:close/>
                <a:moveTo>
                  <a:pt x="3742868" y="6561963"/>
                </a:moveTo>
                <a:lnTo>
                  <a:pt x="3857320" y="6495898"/>
                </a:lnTo>
                <a:lnTo>
                  <a:pt x="3981679" y="6567678"/>
                </a:lnTo>
                <a:lnTo>
                  <a:pt x="3867226" y="6633744"/>
                </a:lnTo>
                <a:lnTo>
                  <a:pt x="3742868" y="6561963"/>
                </a:lnTo>
                <a:close/>
                <a:moveTo>
                  <a:pt x="3988384" y="6571564"/>
                </a:moveTo>
                <a:lnTo>
                  <a:pt x="4099408" y="6635649"/>
                </a:lnTo>
                <a:lnTo>
                  <a:pt x="3984955" y="6701714"/>
                </a:lnTo>
                <a:lnTo>
                  <a:pt x="3873932" y="6637630"/>
                </a:lnTo>
                <a:lnTo>
                  <a:pt x="3988384" y="6571564"/>
                </a:lnTo>
                <a:close/>
                <a:moveTo>
                  <a:pt x="3995090" y="6567678"/>
                </a:moveTo>
                <a:lnTo>
                  <a:pt x="4116019" y="6497879"/>
                </a:lnTo>
                <a:lnTo>
                  <a:pt x="4227043" y="6561963"/>
                </a:lnTo>
                <a:lnTo>
                  <a:pt x="4106113" y="6631762"/>
                </a:lnTo>
                <a:lnTo>
                  <a:pt x="3995090" y="6567678"/>
                </a:lnTo>
                <a:close/>
                <a:moveTo>
                  <a:pt x="4233672" y="6565849"/>
                </a:moveTo>
                <a:lnTo>
                  <a:pt x="4358031" y="6637630"/>
                </a:lnTo>
                <a:lnTo>
                  <a:pt x="4237101" y="6707505"/>
                </a:lnTo>
                <a:lnTo>
                  <a:pt x="4112743" y="6635725"/>
                </a:lnTo>
                <a:lnTo>
                  <a:pt x="4233672" y="6565849"/>
                </a:lnTo>
                <a:close/>
                <a:moveTo>
                  <a:pt x="4240378" y="6561963"/>
                </a:moveTo>
                <a:lnTo>
                  <a:pt x="4354830" y="6495898"/>
                </a:lnTo>
                <a:lnTo>
                  <a:pt x="4479189" y="6567678"/>
                </a:lnTo>
                <a:lnTo>
                  <a:pt x="4364736" y="6633744"/>
                </a:lnTo>
                <a:lnTo>
                  <a:pt x="4240378" y="6561963"/>
                </a:lnTo>
                <a:close/>
                <a:moveTo>
                  <a:pt x="4485894" y="6571564"/>
                </a:moveTo>
                <a:lnTo>
                  <a:pt x="4596918" y="6635649"/>
                </a:lnTo>
                <a:lnTo>
                  <a:pt x="4482465" y="6701714"/>
                </a:lnTo>
                <a:lnTo>
                  <a:pt x="4371442" y="6637630"/>
                </a:lnTo>
                <a:lnTo>
                  <a:pt x="4485894" y="6571564"/>
                </a:lnTo>
                <a:close/>
                <a:moveTo>
                  <a:pt x="4492524" y="6567678"/>
                </a:moveTo>
                <a:lnTo>
                  <a:pt x="4613453" y="6497879"/>
                </a:lnTo>
                <a:lnTo>
                  <a:pt x="4724477" y="6561963"/>
                </a:lnTo>
                <a:lnTo>
                  <a:pt x="4603547" y="6631762"/>
                </a:lnTo>
                <a:lnTo>
                  <a:pt x="4492524" y="6567678"/>
                </a:lnTo>
                <a:close/>
                <a:moveTo>
                  <a:pt x="4731182" y="6565849"/>
                </a:moveTo>
                <a:lnTo>
                  <a:pt x="4855541" y="6637630"/>
                </a:lnTo>
                <a:lnTo>
                  <a:pt x="4734611" y="6707429"/>
                </a:lnTo>
                <a:lnTo>
                  <a:pt x="4610253" y="6635649"/>
                </a:lnTo>
                <a:lnTo>
                  <a:pt x="4731182" y="6565849"/>
                </a:lnTo>
                <a:close/>
                <a:moveTo>
                  <a:pt x="4737888" y="6561963"/>
                </a:moveTo>
                <a:lnTo>
                  <a:pt x="4852340" y="6495898"/>
                </a:lnTo>
                <a:lnTo>
                  <a:pt x="4976698" y="6567678"/>
                </a:lnTo>
                <a:lnTo>
                  <a:pt x="4862246" y="6633744"/>
                </a:lnTo>
                <a:lnTo>
                  <a:pt x="4737888" y="6561963"/>
                </a:lnTo>
                <a:close/>
                <a:moveTo>
                  <a:pt x="4983328" y="6571564"/>
                </a:moveTo>
                <a:lnTo>
                  <a:pt x="5094351" y="6635649"/>
                </a:lnTo>
                <a:lnTo>
                  <a:pt x="4979899" y="6701714"/>
                </a:lnTo>
                <a:lnTo>
                  <a:pt x="4868876" y="6637630"/>
                </a:lnTo>
                <a:lnTo>
                  <a:pt x="4983328" y="6571564"/>
                </a:lnTo>
                <a:close/>
                <a:moveTo>
                  <a:pt x="4990033" y="6567678"/>
                </a:moveTo>
                <a:lnTo>
                  <a:pt x="5110963" y="6497879"/>
                </a:lnTo>
                <a:lnTo>
                  <a:pt x="5221986" y="6561963"/>
                </a:lnTo>
                <a:lnTo>
                  <a:pt x="5101057" y="6631762"/>
                </a:lnTo>
                <a:lnTo>
                  <a:pt x="4990033" y="6567678"/>
                </a:lnTo>
                <a:close/>
                <a:moveTo>
                  <a:pt x="5228692" y="6565849"/>
                </a:moveTo>
                <a:lnTo>
                  <a:pt x="5353050" y="6637630"/>
                </a:lnTo>
                <a:lnTo>
                  <a:pt x="5232121" y="6707429"/>
                </a:lnTo>
                <a:lnTo>
                  <a:pt x="5107762" y="6635649"/>
                </a:lnTo>
                <a:lnTo>
                  <a:pt x="5228692" y="6565849"/>
                </a:lnTo>
                <a:close/>
                <a:moveTo>
                  <a:pt x="5235321" y="6561963"/>
                </a:moveTo>
                <a:lnTo>
                  <a:pt x="5349774" y="6495898"/>
                </a:lnTo>
                <a:lnTo>
                  <a:pt x="5474132" y="6567678"/>
                </a:lnTo>
                <a:lnTo>
                  <a:pt x="5359680" y="6633744"/>
                </a:lnTo>
                <a:lnTo>
                  <a:pt x="5235321" y="6561963"/>
                </a:lnTo>
                <a:close/>
                <a:moveTo>
                  <a:pt x="5480838" y="6571564"/>
                </a:moveTo>
                <a:lnTo>
                  <a:pt x="5591861" y="6635649"/>
                </a:lnTo>
                <a:lnTo>
                  <a:pt x="5477409" y="6701714"/>
                </a:lnTo>
                <a:lnTo>
                  <a:pt x="5366385" y="6637630"/>
                </a:lnTo>
                <a:lnTo>
                  <a:pt x="5480838" y="6571564"/>
                </a:lnTo>
                <a:close/>
                <a:moveTo>
                  <a:pt x="5487543" y="6567678"/>
                </a:moveTo>
                <a:lnTo>
                  <a:pt x="5608473" y="6497879"/>
                </a:lnTo>
                <a:lnTo>
                  <a:pt x="5719496" y="6561963"/>
                </a:lnTo>
                <a:lnTo>
                  <a:pt x="5598566" y="6631762"/>
                </a:lnTo>
                <a:lnTo>
                  <a:pt x="5487543" y="6567678"/>
                </a:lnTo>
                <a:close/>
                <a:moveTo>
                  <a:pt x="5726126" y="6565849"/>
                </a:moveTo>
                <a:lnTo>
                  <a:pt x="5850484" y="6637630"/>
                </a:lnTo>
                <a:lnTo>
                  <a:pt x="5729554" y="6707429"/>
                </a:lnTo>
                <a:lnTo>
                  <a:pt x="5605196" y="6635649"/>
                </a:lnTo>
                <a:lnTo>
                  <a:pt x="5726126" y="6565849"/>
                </a:lnTo>
                <a:close/>
                <a:moveTo>
                  <a:pt x="5732831" y="6561963"/>
                </a:moveTo>
                <a:lnTo>
                  <a:pt x="5847283" y="6495898"/>
                </a:lnTo>
                <a:lnTo>
                  <a:pt x="5971642" y="6567678"/>
                </a:lnTo>
                <a:lnTo>
                  <a:pt x="5857189" y="6633744"/>
                </a:lnTo>
                <a:lnTo>
                  <a:pt x="5732831" y="6561963"/>
                </a:lnTo>
                <a:close/>
                <a:moveTo>
                  <a:pt x="5978347" y="6571564"/>
                </a:moveTo>
                <a:lnTo>
                  <a:pt x="6089371" y="6635649"/>
                </a:lnTo>
                <a:lnTo>
                  <a:pt x="5974918" y="6701714"/>
                </a:lnTo>
                <a:lnTo>
                  <a:pt x="5863895" y="6637630"/>
                </a:lnTo>
                <a:lnTo>
                  <a:pt x="5978347" y="6571564"/>
                </a:lnTo>
                <a:close/>
                <a:moveTo>
                  <a:pt x="5984977" y="6567678"/>
                </a:moveTo>
                <a:lnTo>
                  <a:pt x="6105906" y="6497879"/>
                </a:lnTo>
                <a:lnTo>
                  <a:pt x="6216930" y="6561963"/>
                </a:lnTo>
                <a:lnTo>
                  <a:pt x="6096000" y="6631839"/>
                </a:lnTo>
                <a:lnTo>
                  <a:pt x="5984977" y="6567678"/>
                </a:lnTo>
                <a:close/>
                <a:moveTo>
                  <a:pt x="6223635" y="6565849"/>
                </a:moveTo>
                <a:lnTo>
                  <a:pt x="6347994" y="6637630"/>
                </a:lnTo>
                <a:lnTo>
                  <a:pt x="6227064" y="6707429"/>
                </a:lnTo>
                <a:lnTo>
                  <a:pt x="6102706" y="6635649"/>
                </a:lnTo>
                <a:lnTo>
                  <a:pt x="6223635" y="6565849"/>
                </a:lnTo>
                <a:close/>
                <a:moveTo>
                  <a:pt x="6230341" y="6561963"/>
                </a:moveTo>
                <a:lnTo>
                  <a:pt x="6344793" y="6495898"/>
                </a:lnTo>
                <a:lnTo>
                  <a:pt x="6469151" y="6567678"/>
                </a:lnTo>
                <a:lnTo>
                  <a:pt x="6354699" y="6633744"/>
                </a:lnTo>
                <a:lnTo>
                  <a:pt x="6230341" y="6561963"/>
                </a:lnTo>
                <a:close/>
                <a:moveTo>
                  <a:pt x="6475781" y="6571564"/>
                </a:moveTo>
                <a:lnTo>
                  <a:pt x="6586804" y="6635649"/>
                </a:lnTo>
                <a:lnTo>
                  <a:pt x="6472352" y="6701714"/>
                </a:lnTo>
                <a:lnTo>
                  <a:pt x="6361329" y="6637630"/>
                </a:lnTo>
                <a:lnTo>
                  <a:pt x="6475781" y="6571564"/>
                </a:lnTo>
                <a:close/>
                <a:moveTo>
                  <a:pt x="6482486" y="6567678"/>
                </a:moveTo>
                <a:lnTo>
                  <a:pt x="6603416" y="6497879"/>
                </a:lnTo>
                <a:lnTo>
                  <a:pt x="6714439" y="6561963"/>
                </a:lnTo>
                <a:lnTo>
                  <a:pt x="6593510" y="6631762"/>
                </a:lnTo>
                <a:lnTo>
                  <a:pt x="6482486" y="6567678"/>
                </a:lnTo>
                <a:close/>
                <a:moveTo>
                  <a:pt x="6479058" y="6418326"/>
                </a:moveTo>
                <a:lnTo>
                  <a:pt x="6593510" y="6352261"/>
                </a:lnTo>
                <a:lnTo>
                  <a:pt x="6717868" y="6424041"/>
                </a:lnTo>
                <a:lnTo>
                  <a:pt x="6603416" y="6490106"/>
                </a:lnTo>
                <a:lnTo>
                  <a:pt x="6479058" y="6418326"/>
                </a:lnTo>
                <a:close/>
                <a:moveTo>
                  <a:pt x="6482486" y="6280481"/>
                </a:moveTo>
                <a:lnTo>
                  <a:pt x="6603416" y="6210605"/>
                </a:lnTo>
                <a:lnTo>
                  <a:pt x="6714439" y="6274689"/>
                </a:lnTo>
                <a:lnTo>
                  <a:pt x="6593510" y="6344565"/>
                </a:lnTo>
                <a:lnTo>
                  <a:pt x="6482486" y="6280481"/>
                </a:lnTo>
                <a:close/>
                <a:moveTo>
                  <a:pt x="6479058" y="6131128"/>
                </a:moveTo>
                <a:lnTo>
                  <a:pt x="6593510" y="6065063"/>
                </a:lnTo>
                <a:lnTo>
                  <a:pt x="6717868" y="6136843"/>
                </a:lnTo>
                <a:lnTo>
                  <a:pt x="6603416" y="6202909"/>
                </a:lnTo>
                <a:lnTo>
                  <a:pt x="6479058" y="6131128"/>
                </a:lnTo>
                <a:close/>
                <a:moveTo>
                  <a:pt x="6482486" y="5993283"/>
                </a:moveTo>
                <a:lnTo>
                  <a:pt x="6603416" y="5923483"/>
                </a:lnTo>
                <a:lnTo>
                  <a:pt x="6714439" y="5987568"/>
                </a:lnTo>
                <a:lnTo>
                  <a:pt x="6593510" y="6057367"/>
                </a:lnTo>
                <a:lnTo>
                  <a:pt x="6482486" y="5993283"/>
                </a:lnTo>
                <a:close/>
                <a:moveTo>
                  <a:pt x="6479058" y="5843931"/>
                </a:moveTo>
                <a:lnTo>
                  <a:pt x="6593510" y="5777865"/>
                </a:lnTo>
                <a:lnTo>
                  <a:pt x="6717868" y="5849646"/>
                </a:lnTo>
                <a:lnTo>
                  <a:pt x="6603416" y="5915711"/>
                </a:lnTo>
                <a:lnTo>
                  <a:pt x="6479058" y="5843931"/>
                </a:lnTo>
                <a:close/>
                <a:moveTo>
                  <a:pt x="6482486" y="5706009"/>
                </a:moveTo>
                <a:lnTo>
                  <a:pt x="6603416" y="5636209"/>
                </a:lnTo>
                <a:lnTo>
                  <a:pt x="6714439" y="5700294"/>
                </a:lnTo>
                <a:lnTo>
                  <a:pt x="6593510" y="5770093"/>
                </a:lnTo>
                <a:lnTo>
                  <a:pt x="6482486" y="5706009"/>
                </a:lnTo>
                <a:close/>
                <a:moveTo>
                  <a:pt x="6479058" y="5556656"/>
                </a:moveTo>
                <a:lnTo>
                  <a:pt x="6593510" y="5490591"/>
                </a:lnTo>
                <a:lnTo>
                  <a:pt x="6717868" y="5562371"/>
                </a:lnTo>
                <a:lnTo>
                  <a:pt x="6603416" y="5628437"/>
                </a:lnTo>
                <a:lnTo>
                  <a:pt x="6479058" y="5556656"/>
                </a:lnTo>
                <a:close/>
                <a:moveTo>
                  <a:pt x="6482486" y="5418811"/>
                </a:moveTo>
                <a:lnTo>
                  <a:pt x="6603416" y="5349011"/>
                </a:lnTo>
                <a:lnTo>
                  <a:pt x="6714439" y="5413096"/>
                </a:lnTo>
                <a:lnTo>
                  <a:pt x="6593510" y="5482895"/>
                </a:lnTo>
                <a:lnTo>
                  <a:pt x="6482486" y="5418811"/>
                </a:lnTo>
                <a:close/>
                <a:moveTo>
                  <a:pt x="6479058" y="5269459"/>
                </a:moveTo>
                <a:lnTo>
                  <a:pt x="6593510" y="5203393"/>
                </a:lnTo>
                <a:lnTo>
                  <a:pt x="6717868" y="5275174"/>
                </a:lnTo>
                <a:lnTo>
                  <a:pt x="6603416" y="5341239"/>
                </a:lnTo>
                <a:lnTo>
                  <a:pt x="6479058" y="5269459"/>
                </a:lnTo>
                <a:close/>
                <a:moveTo>
                  <a:pt x="6482486" y="5131613"/>
                </a:moveTo>
                <a:lnTo>
                  <a:pt x="6603416" y="5061814"/>
                </a:lnTo>
                <a:lnTo>
                  <a:pt x="6714439" y="5125898"/>
                </a:lnTo>
                <a:lnTo>
                  <a:pt x="6593510" y="5195697"/>
                </a:lnTo>
                <a:lnTo>
                  <a:pt x="6482486" y="5131613"/>
                </a:lnTo>
                <a:close/>
                <a:moveTo>
                  <a:pt x="6479058" y="4982261"/>
                </a:moveTo>
                <a:lnTo>
                  <a:pt x="6593510" y="4916196"/>
                </a:lnTo>
                <a:lnTo>
                  <a:pt x="6717868" y="4987976"/>
                </a:lnTo>
                <a:lnTo>
                  <a:pt x="6603416" y="5054042"/>
                </a:lnTo>
                <a:lnTo>
                  <a:pt x="6479058" y="4982261"/>
                </a:lnTo>
                <a:close/>
                <a:moveTo>
                  <a:pt x="6482486" y="4844339"/>
                </a:moveTo>
                <a:lnTo>
                  <a:pt x="6603416" y="4774540"/>
                </a:lnTo>
                <a:lnTo>
                  <a:pt x="6714439" y="4838624"/>
                </a:lnTo>
                <a:lnTo>
                  <a:pt x="6593510" y="4908423"/>
                </a:lnTo>
                <a:lnTo>
                  <a:pt x="6482486" y="4844339"/>
                </a:lnTo>
                <a:close/>
                <a:moveTo>
                  <a:pt x="6479058" y="4694987"/>
                </a:moveTo>
                <a:lnTo>
                  <a:pt x="6593510" y="4628921"/>
                </a:lnTo>
                <a:lnTo>
                  <a:pt x="6717868" y="4700702"/>
                </a:lnTo>
                <a:lnTo>
                  <a:pt x="6603416" y="4766767"/>
                </a:lnTo>
                <a:lnTo>
                  <a:pt x="6479058" y="4694987"/>
                </a:lnTo>
                <a:close/>
                <a:moveTo>
                  <a:pt x="6482486" y="4557141"/>
                </a:moveTo>
                <a:lnTo>
                  <a:pt x="6603416" y="4487342"/>
                </a:lnTo>
                <a:lnTo>
                  <a:pt x="6714439" y="4551426"/>
                </a:lnTo>
                <a:lnTo>
                  <a:pt x="6593510" y="4621226"/>
                </a:lnTo>
                <a:lnTo>
                  <a:pt x="6482486" y="4557141"/>
                </a:lnTo>
                <a:close/>
                <a:moveTo>
                  <a:pt x="6479058" y="4407789"/>
                </a:moveTo>
                <a:lnTo>
                  <a:pt x="6593510" y="4341724"/>
                </a:lnTo>
                <a:lnTo>
                  <a:pt x="6717868" y="4413504"/>
                </a:lnTo>
                <a:lnTo>
                  <a:pt x="6603416" y="4479570"/>
                </a:lnTo>
                <a:lnTo>
                  <a:pt x="6479058" y="4407789"/>
                </a:lnTo>
                <a:close/>
                <a:moveTo>
                  <a:pt x="6482486" y="4269943"/>
                </a:moveTo>
                <a:lnTo>
                  <a:pt x="6603416" y="4200144"/>
                </a:lnTo>
                <a:lnTo>
                  <a:pt x="6714439" y="4264228"/>
                </a:lnTo>
                <a:lnTo>
                  <a:pt x="6593510" y="4334028"/>
                </a:lnTo>
                <a:lnTo>
                  <a:pt x="6482486" y="4269943"/>
                </a:lnTo>
                <a:close/>
                <a:moveTo>
                  <a:pt x="6479058" y="4120591"/>
                </a:moveTo>
                <a:lnTo>
                  <a:pt x="6593510" y="4054526"/>
                </a:lnTo>
                <a:lnTo>
                  <a:pt x="6717868" y="4126306"/>
                </a:lnTo>
                <a:lnTo>
                  <a:pt x="6603416" y="4192372"/>
                </a:lnTo>
                <a:lnTo>
                  <a:pt x="6479058" y="4120591"/>
                </a:lnTo>
                <a:close/>
                <a:moveTo>
                  <a:pt x="6482486" y="3982669"/>
                </a:moveTo>
                <a:lnTo>
                  <a:pt x="6603416" y="3912870"/>
                </a:lnTo>
                <a:lnTo>
                  <a:pt x="6714439" y="3976954"/>
                </a:lnTo>
                <a:lnTo>
                  <a:pt x="6593510" y="4046754"/>
                </a:lnTo>
                <a:lnTo>
                  <a:pt x="6482486" y="3982669"/>
                </a:lnTo>
                <a:close/>
                <a:moveTo>
                  <a:pt x="6479058" y="3833317"/>
                </a:moveTo>
                <a:lnTo>
                  <a:pt x="6593510" y="3767252"/>
                </a:lnTo>
                <a:lnTo>
                  <a:pt x="6717868" y="3839032"/>
                </a:lnTo>
                <a:lnTo>
                  <a:pt x="6603416" y="3905098"/>
                </a:lnTo>
                <a:lnTo>
                  <a:pt x="6479058" y="3833317"/>
                </a:lnTo>
                <a:close/>
                <a:moveTo>
                  <a:pt x="6482486" y="3695472"/>
                </a:moveTo>
                <a:lnTo>
                  <a:pt x="6603416" y="3625672"/>
                </a:lnTo>
                <a:lnTo>
                  <a:pt x="6714439" y="3689757"/>
                </a:lnTo>
                <a:lnTo>
                  <a:pt x="6593510" y="3759556"/>
                </a:lnTo>
                <a:lnTo>
                  <a:pt x="6482486" y="3695472"/>
                </a:lnTo>
                <a:close/>
                <a:moveTo>
                  <a:pt x="6479058" y="3546119"/>
                </a:moveTo>
                <a:lnTo>
                  <a:pt x="6593510" y="3480054"/>
                </a:lnTo>
                <a:lnTo>
                  <a:pt x="6717868" y="3551834"/>
                </a:lnTo>
                <a:lnTo>
                  <a:pt x="6603416" y="3617900"/>
                </a:lnTo>
                <a:lnTo>
                  <a:pt x="6479058" y="3546119"/>
                </a:lnTo>
                <a:close/>
                <a:moveTo>
                  <a:pt x="6482486" y="3408274"/>
                </a:moveTo>
                <a:lnTo>
                  <a:pt x="6603416" y="3338474"/>
                </a:lnTo>
                <a:lnTo>
                  <a:pt x="6714439" y="3402559"/>
                </a:lnTo>
                <a:lnTo>
                  <a:pt x="6593510" y="3472358"/>
                </a:lnTo>
                <a:lnTo>
                  <a:pt x="6482486" y="3408274"/>
                </a:lnTo>
                <a:close/>
                <a:moveTo>
                  <a:pt x="6479058" y="3258922"/>
                </a:moveTo>
                <a:lnTo>
                  <a:pt x="6593510" y="3192856"/>
                </a:lnTo>
                <a:lnTo>
                  <a:pt x="6717868" y="3264637"/>
                </a:lnTo>
                <a:lnTo>
                  <a:pt x="6603416" y="3330702"/>
                </a:lnTo>
                <a:lnTo>
                  <a:pt x="6479058" y="3258922"/>
                </a:lnTo>
                <a:close/>
                <a:moveTo>
                  <a:pt x="6482486" y="3121000"/>
                </a:moveTo>
                <a:lnTo>
                  <a:pt x="6603416" y="3051201"/>
                </a:lnTo>
                <a:lnTo>
                  <a:pt x="6714439" y="3115285"/>
                </a:lnTo>
                <a:lnTo>
                  <a:pt x="6593510" y="3185084"/>
                </a:lnTo>
                <a:lnTo>
                  <a:pt x="6482486" y="3121000"/>
                </a:lnTo>
                <a:close/>
                <a:moveTo>
                  <a:pt x="6479058" y="2971648"/>
                </a:moveTo>
                <a:lnTo>
                  <a:pt x="6593510" y="2905582"/>
                </a:lnTo>
                <a:lnTo>
                  <a:pt x="6717868" y="2977363"/>
                </a:lnTo>
                <a:lnTo>
                  <a:pt x="6603416" y="3043428"/>
                </a:lnTo>
                <a:lnTo>
                  <a:pt x="6479058" y="2971648"/>
                </a:lnTo>
                <a:close/>
                <a:moveTo>
                  <a:pt x="6482486" y="2833802"/>
                </a:moveTo>
                <a:lnTo>
                  <a:pt x="6603416" y="2764003"/>
                </a:lnTo>
                <a:lnTo>
                  <a:pt x="6714439" y="2828087"/>
                </a:lnTo>
                <a:lnTo>
                  <a:pt x="6593510" y="2897886"/>
                </a:lnTo>
                <a:lnTo>
                  <a:pt x="6482486" y="2833802"/>
                </a:lnTo>
                <a:close/>
                <a:moveTo>
                  <a:pt x="6479058" y="2684450"/>
                </a:moveTo>
                <a:lnTo>
                  <a:pt x="6593510" y="2618384"/>
                </a:lnTo>
                <a:lnTo>
                  <a:pt x="6717868" y="2690165"/>
                </a:lnTo>
                <a:lnTo>
                  <a:pt x="6603416" y="2756230"/>
                </a:lnTo>
                <a:lnTo>
                  <a:pt x="6479058" y="2684450"/>
                </a:lnTo>
                <a:close/>
                <a:moveTo>
                  <a:pt x="6482486" y="2546604"/>
                </a:moveTo>
                <a:lnTo>
                  <a:pt x="6603416" y="2476805"/>
                </a:lnTo>
                <a:lnTo>
                  <a:pt x="6714439" y="2540889"/>
                </a:lnTo>
                <a:lnTo>
                  <a:pt x="6593510" y="2610688"/>
                </a:lnTo>
                <a:lnTo>
                  <a:pt x="6482486" y="2546604"/>
                </a:lnTo>
                <a:close/>
                <a:moveTo>
                  <a:pt x="6479058" y="2397252"/>
                </a:moveTo>
                <a:lnTo>
                  <a:pt x="6593510" y="2331187"/>
                </a:lnTo>
                <a:lnTo>
                  <a:pt x="6717868" y="2402967"/>
                </a:lnTo>
                <a:lnTo>
                  <a:pt x="6603416" y="2469032"/>
                </a:lnTo>
                <a:lnTo>
                  <a:pt x="6479058" y="2397252"/>
                </a:lnTo>
                <a:close/>
                <a:moveTo>
                  <a:pt x="6482486" y="2259330"/>
                </a:moveTo>
                <a:lnTo>
                  <a:pt x="6603416" y="2189531"/>
                </a:lnTo>
                <a:lnTo>
                  <a:pt x="6714439" y="2253615"/>
                </a:lnTo>
                <a:lnTo>
                  <a:pt x="6593510" y="2323414"/>
                </a:lnTo>
                <a:lnTo>
                  <a:pt x="6482486" y="2259330"/>
                </a:lnTo>
                <a:close/>
                <a:moveTo>
                  <a:pt x="6479058" y="2109978"/>
                </a:moveTo>
                <a:lnTo>
                  <a:pt x="6593510" y="2043913"/>
                </a:lnTo>
                <a:lnTo>
                  <a:pt x="6717868" y="2115693"/>
                </a:lnTo>
                <a:lnTo>
                  <a:pt x="6603416" y="2181759"/>
                </a:lnTo>
                <a:lnTo>
                  <a:pt x="6479058" y="2109978"/>
                </a:lnTo>
                <a:close/>
                <a:moveTo>
                  <a:pt x="6482486" y="1972132"/>
                </a:moveTo>
                <a:lnTo>
                  <a:pt x="6603416" y="1902333"/>
                </a:lnTo>
                <a:lnTo>
                  <a:pt x="6714439" y="1966417"/>
                </a:lnTo>
                <a:lnTo>
                  <a:pt x="6593510" y="2036216"/>
                </a:lnTo>
                <a:lnTo>
                  <a:pt x="6482486" y="1972132"/>
                </a:lnTo>
                <a:close/>
                <a:moveTo>
                  <a:pt x="6479058" y="1822780"/>
                </a:moveTo>
                <a:lnTo>
                  <a:pt x="6593510" y="1756715"/>
                </a:lnTo>
                <a:lnTo>
                  <a:pt x="6717868" y="1828495"/>
                </a:lnTo>
                <a:lnTo>
                  <a:pt x="6603416" y="1894561"/>
                </a:lnTo>
                <a:lnTo>
                  <a:pt x="6479058" y="1822780"/>
                </a:lnTo>
                <a:close/>
                <a:moveTo>
                  <a:pt x="6482486" y="1684934"/>
                </a:moveTo>
                <a:lnTo>
                  <a:pt x="6603416" y="1615135"/>
                </a:lnTo>
                <a:lnTo>
                  <a:pt x="6714439" y="1679219"/>
                </a:lnTo>
                <a:lnTo>
                  <a:pt x="6593510" y="1749019"/>
                </a:lnTo>
                <a:lnTo>
                  <a:pt x="6482486" y="1684934"/>
                </a:lnTo>
                <a:close/>
                <a:moveTo>
                  <a:pt x="6479058" y="1535582"/>
                </a:moveTo>
                <a:lnTo>
                  <a:pt x="6593510" y="1469517"/>
                </a:lnTo>
                <a:lnTo>
                  <a:pt x="6717868" y="1541297"/>
                </a:lnTo>
                <a:lnTo>
                  <a:pt x="6603416" y="1607363"/>
                </a:lnTo>
                <a:lnTo>
                  <a:pt x="6479058" y="1535582"/>
                </a:lnTo>
                <a:close/>
                <a:moveTo>
                  <a:pt x="6482486" y="1397660"/>
                </a:moveTo>
                <a:lnTo>
                  <a:pt x="6603416" y="1327861"/>
                </a:lnTo>
                <a:lnTo>
                  <a:pt x="6714439" y="1391945"/>
                </a:lnTo>
                <a:lnTo>
                  <a:pt x="6593510" y="1461745"/>
                </a:lnTo>
                <a:lnTo>
                  <a:pt x="6482486" y="1397660"/>
                </a:lnTo>
                <a:close/>
                <a:moveTo>
                  <a:pt x="6479058" y="1248309"/>
                </a:moveTo>
                <a:lnTo>
                  <a:pt x="6593510" y="1182243"/>
                </a:lnTo>
                <a:lnTo>
                  <a:pt x="6717868" y="1254024"/>
                </a:lnTo>
                <a:lnTo>
                  <a:pt x="6603416" y="1320089"/>
                </a:lnTo>
                <a:lnTo>
                  <a:pt x="6479058" y="1248309"/>
                </a:lnTo>
                <a:close/>
                <a:moveTo>
                  <a:pt x="6482486" y="1110463"/>
                </a:moveTo>
                <a:lnTo>
                  <a:pt x="6603416" y="1040663"/>
                </a:lnTo>
                <a:lnTo>
                  <a:pt x="6714439" y="1104748"/>
                </a:lnTo>
                <a:lnTo>
                  <a:pt x="6593510" y="1174547"/>
                </a:lnTo>
                <a:lnTo>
                  <a:pt x="6482486" y="1110463"/>
                </a:lnTo>
                <a:close/>
                <a:moveTo>
                  <a:pt x="6479058" y="961111"/>
                </a:moveTo>
                <a:lnTo>
                  <a:pt x="6593510" y="895045"/>
                </a:lnTo>
                <a:lnTo>
                  <a:pt x="6717868" y="966826"/>
                </a:lnTo>
                <a:lnTo>
                  <a:pt x="6603416" y="1032891"/>
                </a:lnTo>
                <a:lnTo>
                  <a:pt x="6479058" y="961111"/>
                </a:lnTo>
                <a:close/>
                <a:moveTo>
                  <a:pt x="6482486" y="823265"/>
                </a:moveTo>
                <a:lnTo>
                  <a:pt x="6603416" y="753466"/>
                </a:lnTo>
                <a:lnTo>
                  <a:pt x="6714439" y="817550"/>
                </a:lnTo>
                <a:lnTo>
                  <a:pt x="6593510" y="887349"/>
                </a:lnTo>
                <a:lnTo>
                  <a:pt x="6482486" y="823265"/>
                </a:lnTo>
                <a:close/>
                <a:moveTo>
                  <a:pt x="6479058" y="673913"/>
                </a:moveTo>
                <a:lnTo>
                  <a:pt x="6593510" y="607847"/>
                </a:lnTo>
                <a:lnTo>
                  <a:pt x="6717868" y="679628"/>
                </a:lnTo>
                <a:lnTo>
                  <a:pt x="6603416" y="745693"/>
                </a:lnTo>
                <a:lnTo>
                  <a:pt x="6479058" y="673913"/>
                </a:lnTo>
                <a:close/>
                <a:moveTo>
                  <a:pt x="6482486" y="535991"/>
                </a:moveTo>
                <a:lnTo>
                  <a:pt x="6603416" y="466192"/>
                </a:lnTo>
                <a:lnTo>
                  <a:pt x="6714439" y="530276"/>
                </a:lnTo>
                <a:lnTo>
                  <a:pt x="6593510" y="600075"/>
                </a:lnTo>
                <a:lnTo>
                  <a:pt x="6482486" y="535991"/>
                </a:lnTo>
                <a:close/>
                <a:moveTo>
                  <a:pt x="6479058" y="386639"/>
                </a:moveTo>
                <a:lnTo>
                  <a:pt x="6593510" y="320573"/>
                </a:lnTo>
                <a:lnTo>
                  <a:pt x="6717868" y="392354"/>
                </a:lnTo>
                <a:lnTo>
                  <a:pt x="6603416" y="458419"/>
                </a:lnTo>
                <a:lnTo>
                  <a:pt x="6479058" y="386639"/>
                </a:lnTo>
                <a:close/>
                <a:moveTo>
                  <a:pt x="6482486" y="248793"/>
                </a:moveTo>
                <a:lnTo>
                  <a:pt x="6603416" y="178994"/>
                </a:lnTo>
                <a:lnTo>
                  <a:pt x="6714439" y="243078"/>
                </a:lnTo>
                <a:lnTo>
                  <a:pt x="6593510" y="312877"/>
                </a:lnTo>
                <a:lnTo>
                  <a:pt x="6482486" y="248793"/>
                </a:lnTo>
                <a:close/>
                <a:moveTo>
                  <a:pt x="6596711" y="175108"/>
                </a:moveTo>
                <a:lnTo>
                  <a:pt x="6475781" y="244907"/>
                </a:lnTo>
                <a:lnTo>
                  <a:pt x="6351423" y="173126"/>
                </a:lnTo>
                <a:lnTo>
                  <a:pt x="6472352" y="103327"/>
                </a:lnTo>
                <a:lnTo>
                  <a:pt x="6596711" y="175108"/>
                </a:lnTo>
                <a:close/>
                <a:moveTo>
                  <a:pt x="6354699" y="35357"/>
                </a:moveTo>
                <a:lnTo>
                  <a:pt x="6465723" y="99441"/>
                </a:lnTo>
                <a:lnTo>
                  <a:pt x="6344793" y="169240"/>
                </a:lnTo>
                <a:lnTo>
                  <a:pt x="6233770" y="105156"/>
                </a:lnTo>
                <a:lnTo>
                  <a:pt x="6354699" y="35357"/>
                </a:lnTo>
                <a:close/>
                <a:moveTo>
                  <a:pt x="6338088" y="173126"/>
                </a:moveTo>
                <a:lnTo>
                  <a:pt x="6223635" y="239192"/>
                </a:lnTo>
                <a:lnTo>
                  <a:pt x="6112612" y="175108"/>
                </a:lnTo>
                <a:lnTo>
                  <a:pt x="6227064" y="109042"/>
                </a:lnTo>
                <a:lnTo>
                  <a:pt x="6338088" y="173126"/>
                </a:lnTo>
                <a:close/>
                <a:moveTo>
                  <a:pt x="6096000" y="33376"/>
                </a:moveTo>
                <a:lnTo>
                  <a:pt x="6220359" y="105156"/>
                </a:lnTo>
                <a:lnTo>
                  <a:pt x="6105906" y="171221"/>
                </a:lnTo>
                <a:lnTo>
                  <a:pt x="5981548" y="99441"/>
                </a:lnTo>
                <a:lnTo>
                  <a:pt x="6096000" y="33376"/>
                </a:lnTo>
                <a:close/>
                <a:moveTo>
                  <a:pt x="6099277" y="175108"/>
                </a:moveTo>
                <a:lnTo>
                  <a:pt x="5978347" y="244907"/>
                </a:lnTo>
                <a:lnTo>
                  <a:pt x="5853989" y="173126"/>
                </a:lnTo>
                <a:lnTo>
                  <a:pt x="5974918" y="103327"/>
                </a:lnTo>
                <a:lnTo>
                  <a:pt x="6099277" y="175108"/>
                </a:lnTo>
                <a:close/>
                <a:moveTo>
                  <a:pt x="5857189" y="35357"/>
                </a:moveTo>
                <a:lnTo>
                  <a:pt x="5968213" y="99441"/>
                </a:lnTo>
                <a:lnTo>
                  <a:pt x="5847283" y="169240"/>
                </a:lnTo>
                <a:lnTo>
                  <a:pt x="5736260" y="105156"/>
                </a:lnTo>
                <a:lnTo>
                  <a:pt x="5857189" y="35357"/>
                </a:lnTo>
                <a:close/>
                <a:moveTo>
                  <a:pt x="5840578" y="173126"/>
                </a:moveTo>
                <a:lnTo>
                  <a:pt x="5726126" y="239192"/>
                </a:lnTo>
                <a:lnTo>
                  <a:pt x="5615102" y="175108"/>
                </a:lnTo>
                <a:lnTo>
                  <a:pt x="5729554" y="109042"/>
                </a:lnTo>
                <a:lnTo>
                  <a:pt x="5840578" y="173126"/>
                </a:lnTo>
                <a:close/>
                <a:moveTo>
                  <a:pt x="5598491" y="33376"/>
                </a:moveTo>
                <a:lnTo>
                  <a:pt x="5722849" y="105156"/>
                </a:lnTo>
                <a:lnTo>
                  <a:pt x="5608397" y="171221"/>
                </a:lnTo>
                <a:lnTo>
                  <a:pt x="5484038" y="99441"/>
                </a:lnTo>
                <a:lnTo>
                  <a:pt x="5598491" y="33376"/>
                </a:lnTo>
                <a:close/>
                <a:moveTo>
                  <a:pt x="5601767" y="175108"/>
                </a:moveTo>
                <a:lnTo>
                  <a:pt x="5480838" y="244907"/>
                </a:lnTo>
                <a:lnTo>
                  <a:pt x="5356479" y="173126"/>
                </a:lnTo>
                <a:lnTo>
                  <a:pt x="5477409" y="103327"/>
                </a:lnTo>
                <a:lnTo>
                  <a:pt x="5601767" y="175108"/>
                </a:lnTo>
                <a:close/>
                <a:moveTo>
                  <a:pt x="5359756" y="35357"/>
                </a:moveTo>
                <a:lnTo>
                  <a:pt x="5470779" y="99441"/>
                </a:lnTo>
                <a:lnTo>
                  <a:pt x="5349850" y="169240"/>
                </a:lnTo>
                <a:lnTo>
                  <a:pt x="5238827" y="105156"/>
                </a:lnTo>
                <a:lnTo>
                  <a:pt x="5359756" y="35357"/>
                </a:lnTo>
                <a:close/>
                <a:moveTo>
                  <a:pt x="5343068" y="173126"/>
                </a:moveTo>
                <a:lnTo>
                  <a:pt x="5228616" y="239192"/>
                </a:lnTo>
                <a:lnTo>
                  <a:pt x="5117592" y="175108"/>
                </a:lnTo>
                <a:lnTo>
                  <a:pt x="5232045" y="109042"/>
                </a:lnTo>
                <a:lnTo>
                  <a:pt x="5343068" y="173126"/>
                </a:lnTo>
                <a:close/>
                <a:moveTo>
                  <a:pt x="5101057" y="33376"/>
                </a:moveTo>
                <a:lnTo>
                  <a:pt x="5225415" y="105156"/>
                </a:lnTo>
                <a:lnTo>
                  <a:pt x="5110963" y="171221"/>
                </a:lnTo>
                <a:lnTo>
                  <a:pt x="4986604" y="99441"/>
                </a:lnTo>
                <a:lnTo>
                  <a:pt x="5101057" y="33376"/>
                </a:lnTo>
                <a:close/>
                <a:moveTo>
                  <a:pt x="5104333" y="175108"/>
                </a:moveTo>
                <a:lnTo>
                  <a:pt x="4983404" y="244907"/>
                </a:lnTo>
                <a:lnTo>
                  <a:pt x="4859046" y="173126"/>
                </a:lnTo>
                <a:lnTo>
                  <a:pt x="4979975" y="103327"/>
                </a:lnTo>
                <a:lnTo>
                  <a:pt x="5104333" y="175108"/>
                </a:lnTo>
                <a:close/>
                <a:moveTo>
                  <a:pt x="4862246" y="35357"/>
                </a:moveTo>
                <a:lnTo>
                  <a:pt x="4973269" y="99441"/>
                </a:lnTo>
                <a:lnTo>
                  <a:pt x="4852340" y="169240"/>
                </a:lnTo>
                <a:lnTo>
                  <a:pt x="4741316" y="105156"/>
                </a:lnTo>
                <a:lnTo>
                  <a:pt x="4862246" y="35357"/>
                </a:lnTo>
                <a:close/>
                <a:moveTo>
                  <a:pt x="4845634" y="173126"/>
                </a:moveTo>
                <a:lnTo>
                  <a:pt x="4731182" y="239192"/>
                </a:lnTo>
                <a:lnTo>
                  <a:pt x="4620159" y="175108"/>
                </a:lnTo>
                <a:lnTo>
                  <a:pt x="4734611" y="109042"/>
                </a:lnTo>
                <a:lnTo>
                  <a:pt x="4845634" y="173126"/>
                </a:lnTo>
                <a:close/>
                <a:moveTo>
                  <a:pt x="4603547" y="33376"/>
                </a:moveTo>
                <a:lnTo>
                  <a:pt x="4727906" y="105156"/>
                </a:lnTo>
                <a:lnTo>
                  <a:pt x="4613453" y="171221"/>
                </a:lnTo>
                <a:lnTo>
                  <a:pt x="4489095" y="99441"/>
                </a:lnTo>
                <a:lnTo>
                  <a:pt x="4603547" y="33376"/>
                </a:lnTo>
                <a:close/>
                <a:moveTo>
                  <a:pt x="4606824" y="175108"/>
                </a:moveTo>
                <a:lnTo>
                  <a:pt x="4485894" y="244907"/>
                </a:lnTo>
                <a:lnTo>
                  <a:pt x="4361536" y="173126"/>
                </a:lnTo>
                <a:lnTo>
                  <a:pt x="4482465" y="103327"/>
                </a:lnTo>
                <a:lnTo>
                  <a:pt x="4606824" y="175108"/>
                </a:lnTo>
                <a:close/>
                <a:moveTo>
                  <a:pt x="4364736" y="35357"/>
                </a:moveTo>
                <a:lnTo>
                  <a:pt x="4475760" y="99441"/>
                </a:lnTo>
                <a:lnTo>
                  <a:pt x="4354830" y="169240"/>
                </a:lnTo>
                <a:lnTo>
                  <a:pt x="4243807" y="105156"/>
                </a:lnTo>
                <a:lnTo>
                  <a:pt x="4364736" y="35357"/>
                </a:lnTo>
                <a:close/>
                <a:moveTo>
                  <a:pt x="4348125" y="173126"/>
                </a:moveTo>
                <a:lnTo>
                  <a:pt x="4233672" y="239192"/>
                </a:lnTo>
                <a:lnTo>
                  <a:pt x="4122649" y="175108"/>
                </a:lnTo>
                <a:lnTo>
                  <a:pt x="4237101" y="109042"/>
                </a:lnTo>
                <a:lnTo>
                  <a:pt x="4348125" y="173126"/>
                </a:lnTo>
                <a:close/>
                <a:moveTo>
                  <a:pt x="4106037" y="33376"/>
                </a:moveTo>
                <a:lnTo>
                  <a:pt x="4230396" y="105156"/>
                </a:lnTo>
                <a:lnTo>
                  <a:pt x="4115943" y="171221"/>
                </a:lnTo>
                <a:lnTo>
                  <a:pt x="3991585" y="99441"/>
                </a:lnTo>
                <a:lnTo>
                  <a:pt x="4106037" y="33376"/>
                </a:lnTo>
                <a:close/>
                <a:moveTo>
                  <a:pt x="4109314" y="175108"/>
                </a:moveTo>
                <a:lnTo>
                  <a:pt x="3988384" y="244907"/>
                </a:lnTo>
                <a:lnTo>
                  <a:pt x="3864026" y="173126"/>
                </a:lnTo>
                <a:lnTo>
                  <a:pt x="3984955" y="103327"/>
                </a:lnTo>
                <a:lnTo>
                  <a:pt x="4109314" y="175108"/>
                </a:lnTo>
                <a:close/>
                <a:moveTo>
                  <a:pt x="3867302" y="35357"/>
                </a:moveTo>
                <a:lnTo>
                  <a:pt x="3978326" y="99441"/>
                </a:lnTo>
                <a:lnTo>
                  <a:pt x="3857397" y="169240"/>
                </a:lnTo>
                <a:lnTo>
                  <a:pt x="3746373" y="105156"/>
                </a:lnTo>
                <a:lnTo>
                  <a:pt x="3867302" y="35357"/>
                </a:lnTo>
                <a:close/>
                <a:moveTo>
                  <a:pt x="3850691" y="173126"/>
                </a:moveTo>
                <a:lnTo>
                  <a:pt x="3736239" y="239192"/>
                </a:lnTo>
                <a:lnTo>
                  <a:pt x="3625215" y="175108"/>
                </a:lnTo>
                <a:lnTo>
                  <a:pt x="3739667" y="109042"/>
                </a:lnTo>
                <a:lnTo>
                  <a:pt x="3850691" y="173126"/>
                </a:lnTo>
                <a:close/>
                <a:moveTo>
                  <a:pt x="3608604" y="33376"/>
                </a:moveTo>
                <a:lnTo>
                  <a:pt x="3732962" y="105156"/>
                </a:lnTo>
                <a:lnTo>
                  <a:pt x="3618509" y="171221"/>
                </a:lnTo>
                <a:lnTo>
                  <a:pt x="3494151" y="99441"/>
                </a:lnTo>
                <a:lnTo>
                  <a:pt x="3608604" y="33376"/>
                </a:lnTo>
                <a:close/>
                <a:moveTo>
                  <a:pt x="3611880" y="175108"/>
                </a:moveTo>
                <a:lnTo>
                  <a:pt x="3490951" y="244907"/>
                </a:lnTo>
                <a:lnTo>
                  <a:pt x="3366592" y="173126"/>
                </a:lnTo>
                <a:lnTo>
                  <a:pt x="3487522" y="103327"/>
                </a:lnTo>
                <a:lnTo>
                  <a:pt x="3611880" y="175108"/>
                </a:lnTo>
                <a:close/>
                <a:moveTo>
                  <a:pt x="3369793" y="35357"/>
                </a:moveTo>
                <a:lnTo>
                  <a:pt x="3480816" y="99441"/>
                </a:lnTo>
                <a:lnTo>
                  <a:pt x="3359887" y="169240"/>
                </a:lnTo>
                <a:lnTo>
                  <a:pt x="3248863" y="105156"/>
                </a:lnTo>
                <a:lnTo>
                  <a:pt x="3369793" y="35357"/>
                </a:lnTo>
                <a:close/>
                <a:moveTo>
                  <a:pt x="3353181" y="173126"/>
                </a:moveTo>
                <a:lnTo>
                  <a:pt x="3238729" y="239192"/>
                </a:lnTo>
                <a:lnTo>
                  <a:pt x="3127705" y="175108"/>
                </a:lnTo>
                <a:lnTo>
                  <a:pt x="3242158" y="109042"/>
                </a:lnTo>
                <a:lnTo>
                  <a:pt x="3353181" y="173126"/>
                </a:lnTo>
                <a:close/>
                <a:moveTo>
                  <a:pt x="3111094" y="33376"/>
                </a:moveTo>
                <a:lnTo>
                  <a:pt x="3235452" y="105156"/>
                </a:lnTo>
                <a:lnTo>
                  <a:pt x="3121000" y="171221"/>
                </a:lnTo>
                <a:lnTo>
                  <a:pt x="2996641" y="99441"/>
                </a:lnTo>
                <a:lnTo>
                  <a:pt x="3111094" y="33376"/>
                </a:lnTo>
                <a:close/>
                <a:moveTo>
                  <a:pt x="3114370" y="175108"/>
                </a:moveTo>
                <a:lnTo>
                  <a:pt x="2993441" y="244907"/>
                </a:lnTo>
                <a:lnTo>
                  <a:pt x="2869082" y="173126"/>
                </a:lnTo>
                <a:lnTo>
                  <a:pt x="2990012" y="103327"/>
                </a:lnTo>
                <a:lnTo>
                  <a:pt x="3114370" y="175108"/>
                </a:lnTo>
                <a:close/>
                <a:moveTo>
                  <a:pt x="2872359" y="35357"/>
                </a:moveTo>
                <a:lnTo>
                  <a:pt x="2983382" y="99441"/>
                </a:lnTo>
                <a:lnTo>
                  <a:pt x="2862453" y="169240"/>
                </a:lnTo>
                <a:lnTo>
                  <a:pt x="2751430" y="105156"/>
                </a:lnTo>
                <a:lnTo>
                  <a:pt x="2872359" y="35357"/>
                </a:lnTo>
                <a:close/>
                <a:moveTo>
                  <a:pt x="2855747" y="173126"/>
                </a:moveTo>
                <a:lnTo>
                  <a:pt x="2741295" y="239192"/>
                </a:lnTo>
                <a:lnTo>
                  <a:pt x="2630272" y="175108"/>
                </a:lnTo>
                <a:lnTo>
                  <a:pt x="2744724" y="109042"/>
                </a:lnTo>
                <a:lnTo>
                  <a:pt x="2855747" y="173126"/>
                </a:lnTo>
                <a:close/>
                <a:moveTo>
                  <a:pt x="2613660" y="33376"/>
                </a:moveTo>
                <a:lnTo>
                  <a:pt x="2738019" y="105156"/>
                </a:lnTo>
                <a:lnTo>
                  <a:pt x="2623566" y="171221"/>
                </a:lnTo>
                <a:lnTo>
                  <a:pt x="2499208" y="99441"/>
                </a:lnTo>
                <a:lnTo>
                  <a:pt x="2613660" y="33376"/>
                </a:lnTo>
                <a:close/>
                <a:moveTo>
                  <a:pt x="2616937" y="175108"/>
                </a:moveTo>
                <a:lnTo>
                  <a:pt x="2496007" y="244907"/>
                </a:lnTo>
                <a:lnTo>
                  <a:pt x="2371649" y="173126"/>
                </a:lnTo>
                <a:lnTo>
                  <a:pt x="2492578" y="103327"/>
                </a:lnTo>
                <a:lnTo>
                  <a:pt x="2616937" y="175108"/>
                </a:lnTo>
                <a:close/>
                <a:moveTo>
                  <a:pt x="2374849" y="35357"/>
                </a:moveTo>
                <a:lnTo>
                  <a:pt x="2485873" y="99441"/>
                </a:lnTo>
                <a:lnTo>
                  <a:pt x="2364943" y="169240"/>
                </a:lnTo>
                <a:lnTo>
                  <a:pt x="2253920" y="105156"/>
                </a:lnTo>
                <a:lnTo>
                  <a:pt x="2374849" y="35357"/>
                </a:lnTo>
                <a:close/>
                <a:moveTo>
                  <a:pt x="2358238" y="173126"/>
                </a:moveTo>
                <a:lnTo>
                  <a:pt x="2243785" y="239192"/>
                </a:lnTo>
                <a:lnTo>
                  <a:pt x="2132762" y="175108"/>
                </a:lnTo>
                <a:lnTo>
                  <a:pt x="2247214" y="109042"/>
                </a:lnTo>
                <a:lnTo>
                  <a:pt x="2358238" y="173126"/>
                </a:lnTo>
                <a:close/>
                <a:moveTo>
                  <a:pt x="2116150" y="33376"/>
                </a:moveTo>
                <a:lnTo>
                  <a:pt x="2240509" y="105156"/>
                </a:lnTo>
                <a:lnTo>
                  <a:pt x="2126056" y="171221"/>
                </a:lnTo>
                <a:lnTo>
                  <a:pt x="2001698" y="99441"/>
                </a:lnTo>
                <a:lnTo>
                  <a:pt x="2116150" y="33376"/>
                </a:lnTo>
                <a:close/>
                <a:moveTo>
                  <a:pt x="2119427" y="175108"/>
                </a:moveTo>
                <a:lnTo>
                  <a:pt x="1998497" y="244907"/>
                </a:lnTo>
                <a:lnTo>
                  <a:pt x="1874139" y="173126"/>
                </a:lnTo>
                <a:lnTo>
                  <a:pt x="1995069" y="103327"/>
                </a:lnTo>
                <a:lnTo>
                  <a:pt x="2119427" y="175108"/>
                </a:lnTo>
                <a:close/>
                <a:moveTo>
                  <a:pt x="1877339" y="35357"/>
                </a:moveTo>
                <a:lnTo>
                  <a:pt x="1988363" y="99441"/>
                </a:lnTo>
                <a:lnTo>
                  <a:pt x="1867434" y="169240"/>
                </a:lnTo>
                <a:lnTo>
                  <a:pt x="1756410" y="105156"/>
                </a:lnTo>
                <a:lnTo>
                  <a:pt x="1877339" y="35357"/>
                </a:lnTo>
                <a:close/>
                <a:moveTo>
                  <a:pt x="1860728" y="173126"/>
                </a:moveTo>
                <a:lnTo>
                  <a:pt x="1746275" y="239192"/>
                </a:lnTo>
                <a:lnTo>
                  <a:pt x="1635252" y="175108"/>
                </a:lnTo>
                <a:lnTo>
                  <a:pt x="1749704" y="109042"/>
                </a:lnTo>
                <a:lnTo>
                  <a:pt x="1860728" y="173126"/>
                </a:lnTo>
                <a:close/>
                <a:moveTo>
                  <a:pt x="1618717" y="33376"/>
                </a:moveTo>
                <a:lnTo>
                  <a:pt x="1743075" y="105156"/>
                </a:lnTo>
                <a:lnTo>
                  <a:pt x="1628623" y="171221"/>
                </a:lnTo>
                <a:lnTo>
                  <a:pt x="1504264" y="99441"/>
                </a:lnTo>
                <a:lnTo>
                  <a:pt x="1618717" y="33376"/>
                </a:lnTo>
                <a:close/>
                <a:moveTo>
                  <a:pt x="1621917" y="175108"/>
                </a:moveTo>
                <a:lnTo>
                  <a:pt x="1500988" y="244907"/>
                </a:lnTo>
                <a:lnTo>
                  <a:pt x="1376629" y="173126"/>
                </a:lnTo>
                <a:lnTo>
                  <a:pt x="1497559" y="103327"/>
                </a:lnTo>
                <a:lnTo>
                  <a:pt x="1621917" y="175108"/>
                </a:lnTo>
                <a:close/>
                <a:moveTo>
                  <a:pt x="1379906" y="35357"/>
                </a:moveTo>
                <a:lnTo>
                  <a:pt x="1490929" y="99441"/>
                </a:lnTo>
                <a:lnTo>
                  <a:pt x="1370000" y="169240"/>
                </a:lnTo>
                <a:lnTo>
                  <a:pt x="1258976" y="105156"/>
                </a:lnTo>
                <a:lnTo>
                  <a:pt x="1379906" y="35357"/>
                </a:lnTo>
                <a:close/>
                <a:moveTo>
                  <a:pt x="1363294" y="173126"/>
                </a:moveTo>
                <a:lnTo>
                  <a:pt x="1248842" y="239192"/>
                </a:lnTo>
                <a:lnTo>
                  <a:pt x="1137819" y="175108"/>
                </a:lnTo>
                <a:lnTo>
                  <a:pt x="1252271" y="109042"/>
                </a:lnTo>
                <a:lnTo>
                  <a:pt x="1363294" y="173126"/>
                </a:lnTo>
                <a:close/>
                <a:moveTo>
                  <a:pt x="1121207" y="33376"/>
                </a:moveTo>
                <a:lnTo>
                  <a:pt x="1245565" y="105156"/>
                </a:lnTo>
                <a:lnTo>
                  <a:pt x="1131113" y="171221"/>
                </a:lnTo>
                <a:lnTo>
                  <a:pt x="1006754" y="99441"/>
                </a:lnTo>
                <a:lnTo>
                  <a:pt x="1121207" y="33376"/>
                </a:lnTo>
                <a:close/>
                <a:moveTo>
                  <a:pt x="1124484" y="175108"/>
                </a:moveTo>
                <a:lnTo>
                  <a:pt x="1003554" y="244907"/>
                </a:lnTo>
                <a:lnTo>
                  <a:pt x="879196" y="173126"/>
                </a:lnTo>
                <a:lnTo>
                  <a:pt x="1000125" y="103327"/>
                </a:lnTo>
                <a:lnTo>
                  <a:pt x="1124484" y="175108"/>
                </a:lnTo>
                <a:close/>
                <a:moveTo>
                  <a:pt x="882396" y="35357"/>
                </a:moveTo>
                <a:lnTo>
                  <a:pt x="993419" y="99441"/>
                </a:lnTo>
                <a:lnTo>
                  <a:pt x="872490" y="169240"/>
                </a:lnTo>
                <a:lnTo>
                  <a:pt x="761467" y="105156"/>
                </a:lnTo>
                <a:lnTo>
                  <a:pt x="882396" y="35357"/>
                </a:lnTo>
                <a:close/>
                <a:moveTo>
                  <a:pt x="865784" y="173126"/>
                </a:moveTo>
                <a:lnTo>
                  <a:pt x="751332" y="239192"/>
                </a:lnTo>
                <a:lnTo>
                  <a:pt x="640309" y="175108"/>
                </a:lnTo>
                <a:lnTo>
                  <a:pt x="754761" y="109042"/>
                </a:lnTo>
                <a:lnTo>
                  <a:pt x="865784" y="173126"/>
                </a:lnTo>
                <a:close/>
                <a:moveTo>
                  <a:pt x="623697" y="33376"/>
                </a:moveTo>
                <a:lnTo>
                  <a:pt x="748055" y="105156"/>
                </a:lnTo>
                <a:lnTo>
                  <a:pt x="633603" y="171221"/>
                </a:lnTo>
                <a:lnTo>
                  <a:pt x="509321" y="99441"/>
                </a:lnTo>
                <a:lnTo>
                  <a:pt x="623697" y="33376"/>
                </a:lnTo>
                <a:close/>
                <a:moveTo>
                  <a:pt x="626974" y="175108"/>
                </a:moveTo>
                <a:lnTo>
                  <a:pt x="506044" y="244907"/>
                </a:lnTo>
                <a:lnTo>
                  <a:pt x="381686" y="173126"/>
                </a:lnTo>
                <a:lnTo>
                  <a:pt x="502615" y="103327"/>
                </a:lnTo>
                <a:lnTo>
                  <a:pt x="626974" y="175108"/>
                </a:lnTo>
                <a:close/>
                <a:moveTo>
                  <a:pt x="384886" y="35357"/>
                </a:moveTo>
                <a:lnTo>
                  <a:pt x="495910" y="99441"/>
                </a:lnTo>
                <a:lnTo>
                  <a:pt x="374980" y="169240"/>
                </a:lnTo>
                <a:lnTo>
                  <a:pt x="263957" y="105156"/>
                </a:lnTo>
                <a:lnTo>
                  <a:pt x="384886" y="35357"/>
                </a:lnTo>
                <a:close/>
                <a:moveTo>
                  <a:pt x="368275" y="173126"/>
                </a:moveTo>
                <a:lnTo>
                  <a:pt x="253822" y="239192"/>
                </a:lnTo>
                <a:lnTo>
                  <a:pt x="142875" y="175108"/>
                </a:lnTo>
                <a:lnTo>
                  <a:pt x="257327" y="109042"/>
                </a:lnTo>
                <a:lnTo>
                  <a:pt x="368275" y="173126"/>
                </a:lnTo>
                <a:close/>
                <a:moveTo>
                  <a:pt x="11811" y="99441"/>
                </a:moveTo>
                <a:lnTo>
                  <a:pt x="126263" y="33376"/>
                </a:lnTo>
                <a:lnTo>
                  <a:pt x="250622" y="105156"/>
                </a:lnTo>
                <a:lnTo>
                  <a:pt x="136169" y="171221"/>
                </a:lnTo>
                <a:lnTo>
                  <a:pt x="11811" y="99441"/>
                </a:lnTo>
                <a:close/>
                <a:moveTo>
                  <a:pt x="15240" y="248793"/>
                </a:moveTo>
                <a:lnTo>
                  <a:pt x="136169" y="178994"/>
                </a:lnTo>
                <a:lnTo>
                  <a:pt x="247193" y="243078"/>
                </a:lnTo>
                <a:lnTo>
                  <a:pt x="126263" y="312877"/>
                </a:lnTo>
                <a:lnTo>
                  <a:pt x="15240" y="248793"/>
                </a:lnTo>
                <a:close/>
                <a:moveTo>
                  <a:pt x="11811" y="386639"/>
                </a:moveTo>
                <a:lnTo>
                  <a:pt x="126263" y="320573"/>
                </a:lnTo>
                <a:lnTo>
                  <a:pt x="250622" y="392354"/>
                </a:lnTo>
                <a:lnTo>
                  <a:pt x="136169" y="458419"/>
                </a:lnTo>
                <a:lnTo>
                  <a:pt x="11811" y="386639"/>
                </a:lnTo>
                <a:close/>
                <a:moveTo>
                  <a:pt x="15240" y="535991"/>
                </a:moveTo>
                <a:lnTo>
                  <a:pt x="136169" y="466192"/>
                </a:lnTo>
                <a:lnTo>
                  <a:pt x="247193" y="530276"/>
                </a:lnTo>
                <a:lnTo>
                  <a:pt x="126263" y="600075"/>
                </a:lnTo>
                <a:lnTo>
                  <a:pt x="15240" y="535991"/>
                </a:lnTo>
                <a:close/>
                <a:moveTo>
                  <a:pt x="11811" y="673913"/>
                </a:moveTo>
                <a:lnTo>
                  <a:pt x="126263" y="607847"/>
                </a:lnTo>
                <a:lnTo>
                  <a:pt x="250622" y="679628"/>
                </a:lnTo>
                <a:lnTo>
                  <a:pt x="136169" y="745693"/>
                </a:lnTo>
                <a:lnTo>
                  <a:pt x="11811" y="673913"/>
                </a:lnTo>
                <a:close/>
                <a:moveTo>
                  <a:pt x="15240" y="823265"/>
                </a:moveTo>
                <a:lnTo>
                  <a:pt x="136169" y="753466"/>
                </a:lnTo>
                <a:lnTo>
                  <a:pt x="247193" y="817550"/>
                </a:lnTo>
                <a:lnTo>
                  <a:pt x="126263" y="887349"/>
                </a:lnTo>
                <a:lnTo>
                  <a:pt x="15240" y="823265"/>
                </a:lnTo>
                <a:close/>
                <a:moveTo>
                  <a:pt x="11811" y="961111"/>
                </a:moveTo>
                <a:lnTo>
                  <a:pt x="126263" y="895045"/>
                </a:lnTo>
                <a:lnTo>
                  <a:pt x="250622" y="966826"/>
                </a:lnTo>
                <a:lnTo>
                  <a:pt x="136169" y="1032891"/>
                </a:lnTo>
                <a:lnTo>
                  <a:pt x="11811" y="961111"/>
                </a:lnTo>
                <a:close/>
                <a:moveTo>
                  <a:pt x="15240" y="1110463"/>
                </a:moveTo>
                <a:lnTo>
                  <a:pt x="136169" y="1040663"/>
                </a:lnTo>
                <a:lnTo>
                  <a:pt x="247193" y="1104748"/>
                </a:lnTo>
                <a:lnTo>
                  <a:pt x="126263" y="1174547"/>
                </a:lnTo>
                <a:lnTo>
                  <a:pt x="15240" y="1110463"/>
                </a:lnTo>
                <a:close/>
                <a:moveTo>
                  <a:pt x="11811" y="1248309"/>
                </a:moveTo>
                <a:lnTo>
                  <a:pt x="126263" y="1182243"/>
                </a:lnTo>
                <a:lnTo>
                  <a:pt x="250622" y="1254024"/>
                </a:lnTo>
                <a:lnTo>
                  <a:pt x="136169" y="1320089"/>
                </a:lnTo>
                <a:lnTo>
                  <a:pt x="11811" y="1248309"/>
                </a:lnTo>
                <a:close/>
                <a:moveTo>
                  <a:pt x="15240" y="1397660"/>
                </a:moveTo>
                <a:lnTo>
                  <a:pt x="136169" y="1327861"/>
                </a:lnTo>
                <a:lnTo>
                  <a:pt x="247193" y="1391945"/>
                </a:lnTo>
                <a:lnTo>
                  <a:pt x="126263" y="1461745"/>
                </a:lnTo>
                <a:lnTo>
                  <a:pt x="15240" y="1397660"/>
                </a:lnTo>
                <a:close/>
                <a:moveTo>
                  <a:pt x="11811" y="1535582"/>
                </a:moveTo>
                <a:lnTo>
                  <a:pt x="126263" y="1469517"/>
                </a:lnTo>
                <a:lnTo>
                  <a:pt x="250622" y="1541297"/>
                </a:lnTo>
                <a:lnTo>
                  <a:pt x="136169" y="1607363"/>
                </a:lnTo>
                <a:lnTo>
                  <a:pt x="11811" y="1535582"/>
                </a:lnTo>
                <a:close/>
                <a:moveTo>
                  <a:pt x="15240" y="1684934"/>
                </a:moveTo>
                <a:lnTo>
                  <a:pt x="136169" y="1615135"/>
                </a:lnTo>
                <a:lnTo>
                  <a:pt x="247193" y="1679219"/>
                </a:lnTo>
                <a:lnTo>
                  <a:pt x="126263" y="1749019"/>
                </a:lnTo>
                <a:lnTo>
                  <a:pt x="15240" y="1684934"/>
                </a:lnTo>
                <a:close/>
                <a:moveTo>
                  <a:pt x="11811" y="1822780"/>
                </a:moveTo>
                <a:lnTo>
                  <a:pt x="126263" y="1756715"/>
                </a:lnTo>
                <a:lnTo>
                  <a:pt x="250622" y="1828495"/>
                </a:lnTo>
                <a:lnTo>
                  <a:pt x="136169" y="1894561"/>
                </a:lnTo>
                <a:lnTo>
                  <a:pt x="11811" y="1822780"/>
                </a:lnTo>
                <a:close/>
                <a:moveTo>
                  <a:pt x="15240" y="1972132"/>
                </a:moveTo>
                <a:lnTo>
                  <a:pt x="136169" y="1902333"/>
                </a:lnTo>
                <a:lnTo>
                  <a:pt x="247193" y="1966417"/>
                </a:lnTo>
                <a:lnTo>
                  <a:pt x="126263" y="2036216"/>
                </a:lnTo>
                <a:lnTo>
                  <a:pt x="15240" y="1972132"/>
                </a:lnTo>
                <a:close/>
                <a:moveTo>
                  <a:pt x="11811" y="2109978"/>
                </a:moveTo>
                <a:lnTo>
                  <a:pt x="126263" y="2043913"/>
                </a:lnTo>
                <a:lnTo>
                  <a:pt x="250622" y="2115693"/>
                </a:lnTo>
                <a:lnTo>
                  <a:pt x="136169" y="2181759"/>
                </a:lnTo>
                <a:lnTo>
                  <a:pt x="11811" y="2109978"/>
                </a:lnTo>
                <a:close/>
                <a:moveTo>
                  <a:pt x="15240" y="2259330"/>
                </a:moveTo>
                <a:lnTo>
                  <a:pt x="136169" y="2189531"/>
                </a:lnTo>
                <a:lnTo>
                  <a:pt x="247193" y="2253615"/>
                </a:lnTo>
                <a:lnTo>
                  <a:pt x="126263" y="2323414"/>
                </a:lnTo>
                <a:lnTo>
                  <a:pt x="15240" y="2259330"/>
                </a:lnTo>
                <a:close/>
                <a:moveTo>
                  <a:pt x="11811" y="2397252"/>
                </a:moveTo>
                <a:lnTo>
                  <a:pt x="126263" y="2331187"/>
                </a:lnTo>
                <a:lnTo>
                  <a:pt x="250622" y="2402967"/>
                </a:lnTo>
                <a:lnTo>
                  <a:pt x="136169" y="2469032"/>
                </a:lnTo>
                <a:lnTo>
                  <a:pt x="11811" y="2397252"/>
                </a:lnTo>
                <a:close/>
                <a:moveTo>
                  <a:pt x="15240" y="2546604"/>
                </a:moveTo>
                <a:lnTo>
                  <a:pt x="136169" y="2476805"/>
                </a:lnTo>
                <a:lnTo>
                  <a:pt x="247193" y="2540889"/>
                </a:lnTo>
                <a:lnTo>
                  <a:pt x="126263" y="2610688"/>
                </a:lnTo>
                <a:lnTo>
                  <a:pt x="15240" y="2546604"/>
                </a:lnTo>
                <a:close/>
                <a:moveTo>
                  <a:pt x="11811" y="2684450"/>
                </a:moveTo>
                <a:lnTo>
                  <a:pt x="126263" y="2618384"/>
                </a:lnTo>
                <a:lnTo>
                  <a:pt x="250622" y="2690165"/>
                </a:lnTo>
                <a:lnTo>
                  <a:pt x="136169" y="2756230"/>
                </a:lnTo>
                <a:lnTo>
                  <a:pt x="11811" y="2684450"/>
                </a:lnTo>
                <a:close/>
                <a:moveTo>
                  <a:pt x="15240" y="2833802"/>
                </a:moveTo>
                <a:lnTo>
                  <a:pt x="136169" y="2764003"/>
                </a:lnTo>
                <a:lnTo>
                  <a:pt x="247193" y="2828087"/>
                </a:lnTo>
                <a:lnTo>
                  <a:pt x="126263" y="2897886"/>
                </a:lnTo>
                <a:lnTo>
                  <a:pt x="15240" y="2833802"/>
                </a:lnTo>
                <a:close/>
                <a:moveTo>
                  <a:pt x="11811" y="2971648"/>
                </a:moveTo>
                <a:lnTo>
                  <a:pt x="126263" y="2905582"/>
                </a:lnTo>
                <a:lnTo>
                  <a:pt x="250622" y="2977363"/>
                </a:lnTo>
                <a:lnTo>
                  <a:pt x="136169" y="3043428"/>
                </a:lnTo>
                <a:lnTo>
                  <a:pt x="11811" y="2971648"/>
                </a:lnTo>
                <a:close/>
                <a:moveTo>
                  <a:pt x="15240" y="3121000"/>
                </a:moveTo>
                <a:lnTo>
                  <a:pt x="136169" y="3051201"/>
                </a:lnTo>
                <a:lnTo>
                  <a:pt x="247193" y="3115285"/>
                </a:lnTo>
                <a:lnTo>
                  <a:pt x="126263" y="3185084"/>
                </a:lnTo>
                <a:lnTo>
                  <a:pt x="15240" y="3121000"/>
                </a:lnTo>
                <a:close/>
                <a:moveTo>
                  <a:pt x="11811" y="3258922"/>
                </a:moveTo>
                <a:lnTo>
                  <a:pt x="126263" y="3192856"/>
                </a:lnTo>
                <a:lnTo>
                  <a:pt x="250622" y="3264637"/>
                </a:lnTo>
                <a:lnTo>
                  <a:pt x="136169" y="3330702"/>
                </a:lnTo>
                <a:lnTo>
                  <a:pt x="11811" y="3258922"/>
                </a:lnTo>
                <a:close/>
                <a:moveTo>
                  <a:pt x="15240" y="3408274"/>
                </a:moveTo>
                <a:lnTo>
                  <a:pt x="136169" y="3338474"/>
                </a:lnTo>
                <a:lnTo>
                  <a:pt x="247193" y="3402559"/>
                </a:lnTo>
                <a:lnTo>
                  <a:pt x="126263" y="3472358"/>
                </a:lnTo>
                <a:lnTo>
                  <a:pt x="15240" y="3408274"/>
                </a:lnTo>
                <a:close/>
                <a:moveTo>
                  <a:pt x="11811" y="3546119"/>
                </a:moveTo>
                <a:lnTo>
                  <a:pt x="126263" y="3480054"/>
                </a:lnTo>
                <a:lnTo>
                  <a:pt x="250622" y="3551834"/>
                </a:lnTo>
                <a:lnTo>
                  <a:pt x="136169" y="3617900"/>
                </a:lnTo>
                <a:lnTo>
                  <a:pt x="11811" y="3546119"/>
                </a:lnTo>
                <a:close/>
                <a:moveTo>
                  <a:pt x="15240" y="3695472"/>
                </a:moveTo>
                <a:lnTo>
                  <a:pt x="136169" y="3625672"/>
                </a:lnTo>
                <a:lnTo>
                  <a:pt x="247193" y="3689757"/>
                </a:lnTo>
                <a:lnTo>
                  <a:pt x="126263" y="3759556"/>
                </a:lnTo>
                <a:lnTo>
                  <a:pt x="15240" y="3695472"/>
                </a:lnTo>
                <a:close/>
                <a:moveTo>
                  <a:pt x="11811" y="3833317"/>
                </a:moveTo>
                <a:lnTo>
                  <a:pt x="126263" y="3767252"/>
                </a:lnTo>
                <a:lnTo>
                  <a:pt x="250622" y="3839032"/>
                </a:lnTo>
                <a:lnTo>
                  <a:pt x="136169" y="3905098"/>
                </a:lnTo>
                <a:lnTo>
                  <a:pt x="11811" y="3833317"/>
                </a:lnTo>
                <a:close/>
                <a:moveTo>
                  <a:pt x="15240" y="3982669"/>
                </a:moveTo>
                <a:lnTo>
                  <a:pt x="136169" y="3912870"/>
                </a:lnTo>
                <a:lnTo>
                  <a:pt x="247193" y="3976954"/>
                </a:lnTo>
                <a:lnTo>
                  <a:pt x="126263" y="4046754"/>
                </a:lnTo>
                <a:lnTo>
                  <a:pt x="15240" y="3982669"/>
                </a:lnTo>
                <a:close/>
                <a:moveTo>
                  <a:pt x="11811" y="4120591"/>
                </a:moveTo>
                <a:lnTo>
                  <a:pt x="126263" y="4054526"/>
                </a:lnTo>
                <a:lnTo>
                  <a:pt x="250622" y="4126306"/>
                </a:lnTo>
                <a:lnTo>
                  <a:pt x="136169" y="4192372"/>
                </a:lnTo>
                <a:lnTo>
                  <a:pt x="11811" y="4120591"/>
                </a:lnTo>
                <a:close/>
                <a:moveTo>
                  <a:pt x="15240" y="4269943"/>
                </a:moveTo>
                <a:lnTo>
                  <a:pt x="136169" y="4200144"/>
                </a:lnTo>
                <a:lnTo>
                  <a:pt x="247193" y="4264228"/>
                </a:lnTo>
                <a:lnTo>
                  <a:pt x="126263" y="4334028"/>
                </a:lnTo>
                <a:lnTo>
                  <a:pt x="15240" y="4269943"/>
                </a:lnTo>
                <a:close/>
                <a:moveTo>
                  <a:pt x="11811" y="4407789"/>
                </a:moveTo>
                <a:lnTo>
                  <a:pt x="126263" y="4341724"/>
                </a:lnTo>
                <a:lnTo>
                  <a:pt x="250622" y="4413504"/>
                </a:lnTo>
                <a:lnTo>
                  <a:pt x="136169" y="4479570"/>
                </a:lnTo>
                <a:lnTo>
                  <a:pt x="11811" y="4407789"/>
                </a:lnTo>
                <a:close/>
                <a:moveTo>
                  <a:pt x="15240" y="4557141"/>
                </a:moveTo>
                <a:lnTo>
                  <a:pt x="136169" y="4487342"/>
                </a:lnTo>
                <a:lnTo>
                  <a:pt x="247193" y="4551426"/>
                </a:lnTo>
                <a:lnTo>
                  <a:pt x="126263" y="4621226"/>
                </a:lnTo>
                <a:lnTo>
                  <a:pt x="15240" y="4557141"/>
                </a:lnTo>
                <a:close/>
                <a:moveTo>
                  <a:pt x="11811" y="4694987"/>
                </a:moveTo>
                <a:lnTo>
                  <a:pt x="126263" y="4628921"/>
                </a:lnTo>
                <a:lnTo>
                  <a:pt x="250622" y="4700702"/>
                </a:lnTo>
                <a:lnTo>
                  <a:pt x="136169" y="4766767"/>
                </a:lnTo>
                <a:lnTo>
                  <a:pt x="11811" y="4694987"/>
                </a:lnTo>
                <a:close/>
                <a:moveTo>
                  <a:pt x="15240" y="4844339"/>
                </a:moveTo>
                <a:lnTo>
                  <a:pt x="136169" y="4774540"/>
                </a:lnTo>
                <a:lnTo>
                  <a:pt x="247193" y="4838624"/>
                </a:lnTo>
                <a:lnTo>
                  <a:pt x="126263" y="4908423"/>
                </a:lnTo>
                <a:lnTo>
                  <a:pt x="15240" y="4844339"/>
                </a:lnTo>
                <a:close/>
                <a:moveTo>
                  <a:pt x="11811" y="4982261"/>
                </a:moveTo>
                <a:lnTo>
                  <a:pt x="126263" y="4916196"/>
                </a:lnTo>
                <a:lnTo>
                  <a:pt x="250622" y="4987976"/>
                </a:lnTo>
                <a:lnTo>
                  <a:pt x="136169" y="5054042"/>
                </a:lnTo>
                <a:lnTo>
                  <a:pt x="11811" y="4982261"/>
                </a:lnTo>
                <a:close/>
                <a:moveTo>
                  <a:pt x="15240" y="5131613"/>
                </a:moveTo>
                <a:lnTo>
                  <a:pt x="136169" y="5061814"/>
                </a:lnTo>
                <a:lnTo>
                  <a:pt x="247193" y="5125898"/>
                </a:lnTo>
                <a:lnTo>
                  <a:pt x="126263" y="5195697"/>
                </a:lnTo>
                <a:lnTo>
                  <a:pt x="15240" y="5131613"/>
                </a:lnTo>
                <a:close/>
                <a:moveTo>
                  <a:pt x="11811" y="5269459"/>
                </a:moveTo>
                <a:lnTo>
                  <a:pt x="126263" y="5203393"/>
                </a:lnTo>
                <a:lnTo>
                  <a:pt x="250622" y="5275174"/>
                </a:lnTo>
                <a:lnTo>
                  <a:pt x="136169" y="5341239"/>
                </a:lnTo>
                <a:lnTo>
                  <a:pt x="11811" y="5269459"/>
                </a:lnTo>
                <a:close/>
                <a:moveTo>
                  <a:pt x="15240" y="5418811"/>
                </a:moveTo>
                <a:lnTo>
                  <a:pt x="136169" y="5349011"/>
                </a:lnTo>
                <a:lnTo>
                  <a:pt x="247193" y="5413096"/>
                </a:lnTo>
                <a:lnTo>
                  <a:pt x="126263" y="5482895"/>
                </a:lnTo>
                <a:lnTo>
                  <a:pt x="15240" y="5418811"/>
                </a:lnTo>
                <a:close/>
                <a:moveTo>
                  <a:pt x="11811" y="5556656"/>
                </a:moveTo>
                <a:lnTo>
                  <a:pt x="126263" y="5490591"/>
                </a:lnTo>
                <a:lnTo>
                  <a:pt x="250622" y="5562371"/>
                </a:lnTo>
                <a:lnTo>
                  <a:pt x="136169" y="5628437"/>
                </a:lnTo>
                <a:lnTo>
                  <a:pt x="11811" y="5556656"/>
                </a:lnTo>
                <a:close/>
                <a:moveTo>
                  <a:pt x="15240" y="5706009"/>
                </a:moveTo>
                <a:lnTo>
                  <a:pt x="136169" y="5636209"/>
                </a:lnTo>
                <a:lnTo>
                  <a:pt x="247193" y="5700294"/>
                </a:lnTo>
                <a:lnTo>
                  <a:pt x="126263" y="5770093"/>
                </a:lnTo>
                <a:lnTo>
                  <a:pt x="15240" y="5706009"/>
                </a:lnTo>
                <a:close/>
                <a:moveTo>
                  <a:pt x="11811" y="5843931"/>
                </a:moveTo>
                <a:lnTo>
                  <a:pt x="126263" y="5777865"/>
                </a:lnTo>
                <a:lnTo>
                  <a:pt x="250622" y="5849646"/>
                </a:lnTo>
                <a:lnTo>
                  <a:pt x="136169" y="5915711"/>
                </a:lnTo>
                <a:lnTo>
                  <a:pt x="11811" y="5843931"/>
                </a:lnTo>
                <a:close/>
                <a:moveTo>
                  <a:pt x="15240" y="5993283"/>
                </a:moveTo>
                <a:lnTo>
                  <a:pt x="136169" y="5923483"/>
                </a:lnTo>
                <a:lnTo>
                  <a:pt x="247193" y="5987568"/>
                </a:lnTo>
                <a:lnTo>
                  <a:pt x="126263" y="6057367"/>
                </a:lnTo>
                <a:lnTo>
                  <a:pt x="15240" y="5993283"/>
                </a:lnTo>
                <a:close/>
                <a:moveTo>
                  <a:pt x="11811" y="6131128"/>
                </a:moveTo>
                <a:lnTo>
                  <a:pt x="126263" y="6065063"/>
                </a:lnTo>
                <a:lnTo>
                  <a:pt x="250622" y="6136843"/>
                </a:lnTo>
                <a:lnTo>
                  <a:pt x="136169" y="6202909"/>
                </a:lnTo>
                <a:lnTo>
                  <a:pt x="11811" y="6131128"/>
                </a:lnTo>
                <a:close/>
                <a:moveTo>
                  <a:pt x="15240" y="6280481"/>
                </a:moveTo>
                <a:lnTo>
                  <a:pt x="136169" y="6210681"/>
                </a:lnTo>
                <a:lnTo>
                  <a:pt x="247193" y="6274766"/>
                </a:lnTo>
                <a:lnTo>
                  <a:pt x="126263" y="6344565"/>
                </a:lnTo>
                <a:lnTo>
                  <a:pt x="15240" y="6280481"/>
                </a:lnTo>
                <a:close/>
                <a:moveTo>
                  <a:pt x="11811" y="6418326"/>
                </a:moveTo>
                <a:lnTo>
                  <a:pt x="126263" y="6352261"/>
                </a:lnTo>
                <a:lnTo>
                  <a:pt x="250622" y="6424041"/>
                </a:lnTo>
                <a:lnTo>
                  <a:pt x="136169" y="6490106"/>
                </a:lnTo>
                <a:lnTo>
                  <a:pt x="11811" y="6418326"/>
                </a:lnTo>
                <a:close/>
                <a:moveTo>
                  <a:pt x="15240" y="6567754"/>
                </a:moveTo>
                <a:lnTo>
                  <a:pt x="136169" y="6497955"/>
                </a:lnTo>
                <a:lnTo>
                  <a:pt x="247193" y="6562039"/>
                </a:lnTo>
                <a:lnTo>
                  <a:pt x="126263" y="6631839"/>
                </a:lnTo>
                <a:lnTo>
                  <a:pt x="15240" y="6567754"/>
                </a:lnTo>
                <a:close/>
                <a:moveTo>
                  <a:pt x="11811" y="6705600"/>
                </a:moveTo>
                <a:lnTo>
                  <a:pt x="126263" y="6639535"/>
                </a:lnTo>
                <a:lnTo>
                  <a:pt x="250622" y="6711315"/>
                </a:lnTo>
                <a:lnTo>
                  <a:pt x="136169" y="6777381"/>
                </a:lnTo>
                <a:lnTo>
                  <a:pt x="11811" y="6705600"/>
                </a:lnTo>
                <a:close/>
                <a:moveTo>
                  <a:pt x="253898" y="6845351"/>
                </a:moveTo>
                <a:lnTo>
                  <a:pt x="142875" y="6781267"/>
                </a:lnTo>
                <a:lnTo>
                  <a:pt x="257327" y="6715202"/>
                </a:lnTo>
                <a:lnTo>
                  <a:pt x="368351" y="6779286"/>
                </a:lnTo>
                <a:lnTo>
                  <a:pt x="253898" y="6845351"/>
                </a:lnTo>
                <a:close/>
                <a:moveTo>
                  <a:pt x="263957" y="6711315"/>
                </a:moveTo>
                <a:lnTo>
                  <a:pt x="384886" y="6641516"/>
                </a:lnTo>
                <a:lnTo>
                  <a:pt x="495910" y="6705600"/>
                </a:lnTo>
                <a:lnTo>
                  <a:pt x="374980" y="6775399"/>
                </a:lnTo>
                <a:lnTo>
                  <a:pt x="263957" y="6711315"/>
                </a:lnTo>
                <a:close/>
                <a:moveTo>
                  <a:pt x="506044" y="6851066"/>
                </a:moveTo>
                <a:lnTo>
                  <a:pt x="381686" y="6779286"/>
                </a:lnTo>
                <a:lnTo>
                  <a:pt x="502615" y="6709487"/>
                </a:lnTo>
                <a:lnTo>
                  <a:pt x="626974" y="6781267"/>
                </a:lnTo>
                <a:lnTo>
                  <a:pt x="506044" y="6851066"/>
                </a:lnTo>
                <a:close/>
                <a:moveTo>
                  <a:pt x="509321" y="6705600"/>
                </a:moveTo>
                <a:lnTo>
                  <a:pt x="623773" y="6639535"/>
                </a:lnTo>
                <a:lnTo>
                  <a:pt x="748132" y="6711315"/>
                </a:lnTo>
                <a:lnTo>
                  <a:pt x="633679" y="6777381"/>
                </a:lnTo>
                <a:lnTo>
                  <a:pt x="509321" y="6705600"/>
                </a:lnTo>
                <a:close/>
                <a:moveTo>
                  <a:pt x="751332" y="6845351"/>
                </a:moveTo>
                <a:lnTo>
                  <a:pt x="640309" y="6781267"/>
                </a:lnTo>
                <a:lnTo>
                  <a:pt x="754761" y="6715202"/>
                </a:lnTo>
                <a:lnTo>
                  <a:pt x="865784" y="6779286"/>
                </a:lnTo>
                <a:lnTo>
                  <a:pt x="751332" y="6845351"/>
                </a:lnTo>
                <a:close/>
                <a:moveTo>
                  <a:pt x="761467" y="6711315"/>
                </a:moveTo>
                <a:lnTo>
                  <a:pt x="882396" y="6641516"/>
                </a:lnTo>
                <a:lnTo>
                  <a:pt x="993419" y="6705600"/>
                </a:lnTo>
                <a:lnTo>
                  <a:pt x="872490" y="6775399"/>
                </a:lnTo>
                <a:lnTo>
                  <a:pt x="761467" y="6711315"/>
                </a:lnTo>
                <a:close/>
                <a:moveTo>
                  <a:pt x="1003554" y="6851066"/>
                </a:moveTo>
                <a:lnTo>
                  <a:pt x="879196" y="6779286"/>
                </a:lnTo>
                <a:lnTo>
                  <a:pt x="1000125" y="6709487"/>
                </a:lnTo>
                <a:lnTo>
                  <a:pt x="1124484" y="6781267"/>
                </a:lnTo>
                <a:lnTo>
                  <a:pt x="1003554" y="6851066"/>
                </a:lnTo>
                <a:close/>
                <a:moveTo>
                  <a:pt x="1006754" y="6705600"/>
                </a:moveTo>
                <a:lnTo>
                  <a:pt x="1121207" y="6639535"/>
                </a:lnTo>
                <a:lnTo>
                  <a:pt x="1245565" y="6711315"/>
                </a:lnTo>
                <a:lnTo>
                  <a:pt x="1131113" y="6777381"/>
                </a:lnTo>
                <a:lnTo>
                  <a:pt x="1006754" y="6705600"/>
                </a:lnTo>
                <a:close/>
                <a:moveTo>
                  <a:pt x="1248842" y="6845351"/>
                </a:moveTo>
                <a:lnTo>
                  <a:pt x="1137819" y="6781267"/>
                </a:lnTo>
                <a:lnTo>
                  <a:pt x="1252271" y="6715202"/>
                </a:lnTo>
                <a:lnTo>
                  <a:pt x="1363294" y="6779286"/>
                </a:lnTo>
                <a:lnTo>
                  <a:pt x="1248842" y="6845351"/>
                </a:lnTo>
                <a:close/>
                <a:moveTo>
                  <a:pt x="1258900" y="6711315"/>
                </a:moveTo>
                <a:lnTo>
                  <a:pt x="1379830" y="6641516"/>
                </a:lnTo>
                <a:lnTo>
                  <a:pt x="1490853" y="6705600"/>
                </a:lnTo>
                <a:lnTo>
                  <a:pt x="1369924" y="6775399"/>
                </a:lnTo>
                <a:lnTo>
                  <a:pt x="1258900" y="6711315"/>
                </a:lnTo>
                <a:close/>
                <a:moveTo>
                  <a:pt x="1500988" y="6851066"/>
                </a:moveTo>
                <a:lnTo>
                  <a:pt x="1376629" y="6779286"/>
                </a:lnTo>
                <a:lnTo>
                  <a:pt x="1497559" y="6709487"/>
                </a:lnTo>
                <a:lnTo>
                  <a:pt x="1621917" y="6781267"/>
                </a:lnTo>
                <a:lnTo>
                  <a:pt x="1500988" y="6851066"/>
                </a:lnTo>
                <a:close/>
                <a:moveTo>
                  <a:pt x="1504264" y="6705600"/>
                </a:moveTo>
                <a:lnTo>
                  <a:pt x="1618717" y="6639535"/>
                </a:lnTo>
                <a:lnTo>
                  <a:pt x="1743075" y="6711315"/>
                </a:lnTo>
                <a:lnTo>
                  <a:pt x="1628623" y="6777381"/>
                </a:lnTo>
                <a:lnTo>
                  <a:pt x="1504264" y="6705600"/>
                </a:lnTo>
                <a:close/>
                <a:moveTo>
                  <a:pt x="1746275" y="6845351"/>
                </a:moveTo>
                <a:lnTo>
                  <a:pt x="1635252" y="6781267"/>
                </a:lnTo>
                <a:lnTo>
                  <a:pt x="1749704" y="6715202"/>
                </a:lnTo>
                <a:lnTo>
                  <a:pt x="1860728" y="6779286"/>
                </a:lnTo>
                <a:lnTo>
                  <a:pt x="1746275" y="6845351"/>
                </a:lnTo>
                <a:close/>
                <a:moveTo>
                  <a:pt x="1756410" y="6711315"/>
                </a:moveTo>
                <a:lnTo>
                  <a:pt x="1877339" y="6641516"/>
                </a:lnTo>
                <a:lnTo>
                  <a:pt x="1988363" y="6705600"/>
                </a:lnTo>
                <a:lnTo>
                  <a:pt x="1867434" y="6775399"/>
                </a:lnTo>
                <a:lnTo>
                  <a:pt x="1756410" y="6711315"/>
                </a:lnTo>
                <a:close/>
                <a:moveTo>
                  <a:pt x="1998497" y="6851066"/>
                </a:moveTo>
                <a:lnTo>
                  <a:pt x="1874139" y="6779286"/>
                </a:lnTo>
                <a:lnTo>
                  <a:pt x="1995069" y="6709487"/>
                </a:lnTo>
                <a:lnTo>
                  <a:pt x="2119427" y="6781267"/>
                </a:lnTo>
                <a:lnTo>
                  <a:pt x="1998497" y="6851066"/>
                </a:lnTo>
                <a:close/>
                <a:moveTo>
                  <a:pt x="2001698" y="6705600"/>
                </a:moveTo>
                <a:lnTo>
                  <a:pt x="2116150" y="6639535"/>
                </a:lnTo>
                <a:lnTo>
                  <a:pt x="2240509" y="6711315"/>
                </a:lnTo>
                <a:lnTo>
                  <a:pt x="2126056" y="6777381"/>
                </a:lnTo>
                <a:lnTo>
                  <a:pt x="2001698" y="6705600"/>
                </a:lnTo>
                <a:close/>
                <a:moveTo>
                  <a:pt x="2243785" y="6845351"/>
                </a:moveTo>
                <a:lnTo>
                  <a:pt x="2132762" y="6781267"/>
                </a:lnTo>
                <a:lnTo>
                  <a:pt x="2247214" y="6715202"/>
                </a:lnTo>
                <a:lnTo>
                  <a:pt x="2358238" y="6779286"/>
                </a:lnTo>
                <a:lnTo>
                  <a:pt x="2243785" y="6845351"/>
                </a:lnTo>
                <a:close/>
                <a:moveTo>
                  <a:pt x="2253920" y="6711315"/>
                </a:moveTo>
                <a:lnTo>
                  <a:pt x="2374849" y="6641516"/>
                </a:lnTo>
                <a:lnTo>
                  <a:pt x="2485873" y="6705600"/>
                </a:lnTo>
                <a:lnTo>
                  <a:pt x="2364943" y="6775399"/>
                </a:lnTo>
                <a:lnTo>
                  <a:pt x="2253920" y="6711315"/>
                </a:lnTo>
                <a:close/>
                <a:moveTo>
                  <a:pt x="2495931" y="6851066"/>
                </a:moveTo>
                <a:lnTo>
                  <a:pt x="2371573" y="6779286"/>
                </a:lnTo>
                <a:lnTo>
                  <a:pt x="2492502" y="6709410"/>
                </a:lnTo>
                <a:lnTo>
                  <a:pt x="2616861" y="6781191"/>
                </a:lnTo>
                <a:lnTo>
                  <a:pt x="2495931" y="6851066"/>
                </a:lnTo>
                <a:close/>
                <a:moveTo>
                  <a:pt x="2499208" y="6705600"/>
                </a:moveTo>
                <a:lnTo>
                  <a:pt x="2613660" y="6639535"/>
                </a:lnTo>
                <a:lnTo>
                  <a:pt x="2738019" y="6711315"/>
                </a:lnTo>
                <a:lnTo>
                  <a:pt x="2623566" y="6777381"/>
                </a:lnTo>
                <a:lnTo>
                  <a:pt x="2499208" y="6705600"/>
                </a:lnTo>
                <a:close/>
                <a:moveTo>
                  <a:pt x="2741295" y="6845351"/>
                </a:moveTo>
                <a:lnTo>
                  <a:pt x="2630272" y="6781267"/>
                </a:lnTo>
                <a:lnTo>
                  <a:pt x="2744724" y="6715202"/>
                </a:lnTo>
                <a:lnTo>
                  <a:pt x="2855747" y="6779286"/>
                </a:lnTo>
                <a:lnTo>
                  <a:pt x="2741295" y="6845351"/>
                </a:lnTo>
                <a:close/>
                <a:moveTo>
                  <a:pt x="2751354" y="6711315"/>
                </a:moveTo>
                <a:lnTo>
                  <a:pt x="2872283" y="6641516"/>
                </a:lnTo>
                <a:lnTo>
                  <a:pt x="2983306" y="6705600"/>
                </a:lnTo>
                <a:lnTo>
                  <a:pt x="2862377" y="6775399"/>
                </a:lnTo>
                <a:lnTo>
                  <a:pt x="2751354" y="6711315"/>
                </a:lnTo>
                <a:close/>
                <a:moveTo>
                  <a:pt x="2993441" y="6851066"/>
                </a:moveTo>
                <a:lnTo>
                  <a:pt x="2869082" y="6779286"/>
                </a:lnTo>
                <a:lnTo>
                  <a:pt x="2990012" y="6709487"/>
                </a:lnTo>
                <a:lnTo>
                  <a:pt x="3114370" y="6781267"/>
                </a:lnTo>
                <a:lnTo>
                  <a:pt x="2993441" y="6851066"/>
                </a:lnTo>
                <a:close/>
                <a:moveTo>
                  <a:pt x="2996717" y="6705600"/>
                </a:moveTo>
                <a:lnTo>
                  <a:pt x="3111170" y="6639535"/>
                </a:lnTo>
                <a:lnTo>
                  <a:pt x="3235528" y="6711315"/>
                </a:lnTo>
                <a:lnTo>
                  <a:pt x="3121076" y="6777381"/>
                </a:lnTo>
                <a:lnTo>
                  <a:pt x="2996717" y="6705600"/>
                </a:lnTo>
                <a:close/>
                <a:moveTo>
                  <a:pt x="3238729" y="6845351"/>
                </a:moveTo>
                <a:lnTo>
                  <a:pt x="3127705" y="6781267"/>
                </a:lnTo>
                <a:lnTo>
                  <a:pt x="3242158" y="6715202"/>
                </a:lnTo>
                <a:lnTo>
                  <a:pt x="3353181" y="6779286"/>
                </a:lnTo>
                <a:lnTo>
                  <a:pt x="3238729" y="6845351"/>
                </a:lnTo>
                <a:close/>
                <a:moveTo>
                  <a:pt x="3248863" y="6711315"/>
                </a:moveTo>
                <a:lnTo>
                  <a:pt x="3369793" y="6641516"/>
                </a:lnTo>
                <a:lnTo>
                  <a:pt x="3480816" y="6705600"/>
                </a:lnTo>
                <a:lnTo>
                  <a:pt x="3359887" y="6775399"/>
                </a:lnTo>
                <a:lnTo>
                  <a:pt x="3248863" y="6711315"/>
                </a:lnTo>
                <a:close/>
                <a:moveTo>
                  <a:pt x="3490951" y="6851066"/>
                </a:moveTo>
                <a:lnTo>
                  <a:pt x="3366592" y="6779286"/>
                </a:lnTo>
                <a:lnTo>
                  <a:pt x="3487522" y="6709487"/>
                </a:lnTo>
                <a:lnTo>
                  <a:pt x="3611880" y="6781267"/>
                </a:lnTo>
                <a:lnTo>
                  <a:pt x="3490951" y="6851066"/>
                </a:lnTo>
                <a:close/>
                <a:moveTo>
                  <a:pt x="3494151" y="6705600"/>
                </a:moveTo>
                <a:lnTo>
                  <a:pt x="3608604" y="6639535"/>
                </a:lnTo>
                <a:lnTo>
                  <a:pt x="3732962" y="6711315"/>
                </a:lnTo>
                <a:lnTo>
                  <a:pt x="3618509" y="6777381"/>
                </a:lnTo>
                <a:lnTo>
                  <a:pt x="3494151" y="6705600"/>
                </a:lnTo>
                <a:close/>
                <a:moveTo>
                  <a:pt x="3736239" y="6845351"/>
                </a:moveTo>
                <a:lnTo>
                  <a:pt x="3625215" y="6781267"/>
                </a:lnTo>
                <a:lnTo>
                  <a:pt x="3739667" y="6715202"/>
                </a:lnTo>
                <a:lnTo>
                  <a:pt x="3850691" y="6779286"/>
                </a:lnTo>
                <a:lnTo>
                  <a:pt x="3736239" y="6845351"/>
                </a:lnTo>
                <a:close/>
                <a:moveTo>
                  <a:pt x="3746373" y="6711315"/>
                </a:moveTo>
                <a:lnTo>
                  <a:pt x="3867302" y="6641516"/>
                </a:lnTo>
                <a:lnTo>
                  <a:pt x="3978326" y="6705600"/>
                </a:lnTo>
                <a:lnTo>
                  <a:pt x="3857397" y="6775399"/>
                </a:lnTo>
                <a:lnTo>
                  <a:pt x="3746373" y="6711315"/>
                </a:lnTo>
                <a:close/>
                <a:moveTo>
                  <a:pt x="3988384" y="6851066"/>
                </a:moveTo>
                <a:lnTo>
                  <a:pt x="3864026" y="6779286"/>
                </a:lnTo>
                <a:lnTo>
                  <a:pt x="3984955" y="6709487"/>
                </a:lnTo>
                <a:lnTo>
                  <a:pt x="4109314" y="6781267"/>
                </a:lnTo>
                <a:lnTo>
                  <a:pt x="3988384" y="6851066"/>
                </a:lnTo>
                <a:close/>
                <a:moveTo>
                  <a:pt x="3991661" y="6705600"/>
                </a:moveTo>
                <a:lnTo>
                  <a:pt x="4106113" y="6639535"/>
                </a:lnTo>
                <a:lnTo>
                  <a:pt x="4230472" y="6711315"/>
                </a:lnTo>
                <a:lnTo>
                  <a:pt x="4116019" y="6777381"/>
                </a:lnTo>
                <a:lnTo>
                  <a:pt x="3991661" y="6705600"/>
                </a:lnTo>
                <a:close/>
                <a:moveTo>
                  <a:pt x="4233672" y="6845351"/>
                </a:moveTo>
                <a:lnTo>
                  <a:pt x="4122649" y="6781267"/>
                </a:lnTo>
                <a:lnTo>
                  <a:pt x="4237101" y="6715202"/>
                </a:lnTo>
                <a:lnTo>
                  <a:pt x="4348125" y="6779286"/>
                </a:lnTo>
                <a:lnTo>
                  <a:pt x="4233672" y="6845351"/>
                </a:lnTo>
                <a:close/>
                <a:moveTo>
                  <a:pt x="4243807" y="6711315"/>
                </a:moveTo>
                <a:lnTo>
                  <a:pt x="4364736" y="6641516"/>
                </a:lnTo>
                <a:lnTo>
                  <a:pt x="4475760" y="6705600"/>
                </a:lnTo>
                <a:lnTo>
                  <a:pt x="4354830" y="6775399"/>
                </a:lnTo>
                <a:lnTo>
                  <a:pt x="4243807" y="6711315"/>
                </a:lnTo>
                <a:close/>
                <a:moveTo>
                  <a:pt x="4485894" y="6851066"/>
                </a:moveTo>
                <a:lnTo>
                  <a:pt x="4361536" y="6779286"/>
                </a:lnTo>
                <a:lnTo>
                  <a:pt x="4482465" y="6709487"/>
                </a:lnTo>
                <a:lnTo>
                  <a:pt x="4606824" y="6781267"/>
                </a:lnTo>
                <a:lnTo>
                  <a:pt x="4485894" y="6851066"/>
                </a:lnTo>
                <a:close/>
                <a:moveTo>
                  <a:pt x="4489171" y="6705600"/>
                </a:moveTo>
                <a:lnTo>
                  <a:pt x="4603623" y="6639535"/>
                </a:lnTo>
                <a:lnTo>
                  <a:pt x="4727981" y="6711315"/>
                </a:lnTo>
                <a:lnTo>
                  <a:pt x="4613529" y="6777381"/>
                </a:lnTo>
                <a:lnTo>
                  <a:pt x="4489171" y="6705600"/>
                </a:lnTo>
                <a:close/>
                <a:moveTo>
                  <a:pt x="4731182" y="6845351"/>
                </a:moveTo>
                <a:lnTo>
                  <a:pt x="4620159" y="6781267"/>
                </a:lnTo>
                <a:lnTo>
                  <a:pt x="4734611" y="6715202"/>
                </a:lnTo>
                <a:lnTo>
                  <a:pt x="4845634" y="6779286"/>
                </a:lnTo>
                <a:lnTo>
                  <a:pt x="4731182" y="6845351"/>
                </a:lnTo>
                <a:close/>
                <a:moveTo>
                  <a:pt x="4741316" y="6711315"/>
                </a:moveTo>
                <a:lnTo>
                  <a:pt x="4862246" y="6641516"/>
                </a:lnTo>
                <a:lnTo>
                  <a:pt x="4973269" y="6705600"/>
                </a:lnTo>
                <a:lnTo>
                  <a:pt x="4852340" y="6775399"/>
                </a:lnTo>
                <a:lnTo>
                  <a:pt x="4741316" y="6711315"/>
                </a:lnTo>
                <a:close/>
                <a:moveTo>
                  <a:pt x="4983328" y="6851066"/>
                </a:moveTo>
                <a:lnTo>
                  <a:pt x="4858969" y="6779286"/>
                </a:lnTo>
                <a:lnTo>
                  <a:pt x="4979899" y="6709487"/>
                </a:lnTo>
                <a:lnTo>
                  <a:pt x="5104257" y="6781267"/>
                </a:lnTo>
                <a:lnTo>
                  <a:pt x="4983328" y="6851066"/>
                </a:lnTo>
                <a:close/>
                <a:moveTo>
                  <a:pt x="4986604" y="6705600"/>
                </a:moveTo>
                <a:lnTo>
                  <a:pt x="5101057" y="6639535"/>
                </a:lnTo>
                <a:lnTo>
                  <a:pt x="5225415" y="6711315"/>
                </a:lnTo>
                <a:lnTo>
                  <a:pt x="5110963" y="6777381"/>
                </a:lnTo>
                <a:lnTo>
                  <a:pt x="4986604" y="6705600"/>
                </a:lnTo>
                <a:close/>
                <a:moveTo>
                  <a:pt x="5228692" y="6845351"/>
                </a:moveTo>
                <a:lnTo>
                  <a:pt x="5117668" y="6781267"/>
                </a:lnTo>
                <a:lnTo>
                  <a:pt x="5232121" y="6715202"/>
                </a:lnTo>
                <a:lnTo>
                  <a:pt x="5343144" y="6779286"/>
                </a:lnTo>
                <a:lnTo>
                  <a:pt x="5228692" y="6845351"/>
                </a:lnTo>
                <a:close/>
                <a:moveTo>
                  <a:pt x="5238750" y="6711315"/>
                </a:moveTo>
                <a:lnTo>
                  <a:pt x="5359680" y="6641516"/>
                </a:lnTo>
                <a:lnTo>
                  <a:pt x="5470703" y="6705600"/>
                </a:lnTo>
                <a:lnTo>
                  <a:pt x="5349774" y="6775399"/>
                </a:lnTo>
                <a:lnTo>
                  <a:pt x="5238750" y="6711315"/>
                </a:lnTo>
                <a:close/>
                <a:moveTo>
                  <a:pt x="5480838" y="6851066"/>
                </a:moveTo>
                <a:lnTo>
                  <a:pt x="5356479" y="6779286"/>
                </a:lnTo>
                <a:lnTo>
                  <a:pt x="5477409" y="6709487"/>
                </a:lnTo>
                <a:lnTo>
                  <a:pt x="5601767" y="6781267"/>
                </a:lnTo>
                <a:lnTo>
                  <a:pt x="5480838" y="6851066"/>
                </a:lnTo>
                <a:close/>
                <a:moveTo>
                  <a:pt x="5484114" y="6705600"/>
                </a:moveTo>
                <a:lnTo>
                  <a:pt x="5598566" y="6639535"/>
                </a:lnTo>
                <a:lnTo>
                  <a:pt x="5722925" y="6711315"/>
                </a:lnTo>
                <a:lnTo>
                  <a:pt x="5608473" y="6777381"/>
                </a:lnTo>
                <a:lnTo>
                  <a:pt x="5484114" y="6705600"/>
                </a:lnTo>
                <a:close/>
                <a:moveTo>
                  <a:pt x="5726126" y="6845351"/>
                </a:moveTo>
                <a:lnTo>
                  <a:pt x="5615102" y="6781267"/>
                </a:lnTo>
                <a:lnTo>
                  <a:pt x="5729554" y="6715202"/>
                </a:lnTo>
                <a:lnTo>
                  <a:pt x="5840578" y="6779286"/>
                </a:lnTo>
                <a:lnTo>
                  <a:pt x="5726126" y="6845351"/>
                </a:lnTo>
                <a:close/>
                <a:moveTo>
                  <a:pt x="5736260" y="6711315"/>
                </a:moveTo>
                <a:lnTo>
                  <a:pt x="5857189" y="6641516"/>
                </a:lnTo>
                <a:lnTo>
                  <a:pt x="5968213" y="6705600"/>
                </a:lnTo>
                <a:lnTo>
                  <a:pt x="5847283" y="6775399"/>
                </a:lnTo>
                <a:lnTo>
                  <a:pt x="5736260" y="6711315"/>
                </a:lnTo>
                <a:close/>
                <a:moveTo>
                  <a:pt x="5978347" y="6851066"/>
                </a:moveTo>
                <a:lnTo>
                  <a:pt x="5853989" y="6779286"/>
                </a:lnTo>
                <a:lnTo>
                  <a:pt x="5974918" y="6709487"/>
                </a:lnTo>
                <a:lnTo>
                  <a:pt x="6099277" y="6781267"/>
                </a:lnTo>
                <a:lnTo>
                  <a:pt x="5978347" y="6851066"/>
                </a:lnTo>
                <a:close/>
                <a:moveTo>
                  <a:pt x="5981548" y="6705600"/>
                </a:moveTo>
                <a:lnTo>
                  <a:pt x="6096000" y="6639535"/>
                </a:lnTo>
                <a:lnTo>
                  <a:pt x="6220359" y="6711315"/>
                </a:lnTo>
                <a:lnTo>
                  <a:pt x="6105906" y="6777381"/>
                </a:lnTo>
                <a:lnTo>
                  <a:pt x="5981548" y="6705600"/>
                </a:lnTo>
                <a:close/>
                <a:moveTo>
                  <a:pt x="6223635" y="6845351"/>
                </a:moveTo>
                <a:lnTo>
                  <a:pt x="6112612" y="6781267"/>
                </a:lnTo>
                <a:lnTo>
                  <a:pt x="6227064" y="6715202"/>
                </a:lnTo>
                <a:lnTo>
                  <a:pt x="6338088" y="6779286"/>
                </a:lnTo>
                <a:lnTo>
                  <a:pt x="6223635" y="6845351"/>
                </a:lnTo>
                <a:close/>
                <a:moveTo>
                  <a:pt x="6233694" y="6711315"/>
                </a:moveTo>
                <a:lnTo>
                  <a:pt x="6354623" y="6641440"/>
                </a:lnTo>
                <a:lnTo>
                  <a:pt x="6465647" y="6705524"/>
                </a:lnTo>
                <a:lnTo>
                  <a:pt x="6344717" y="6775399"/>
                </a:lnTo>
                <a:lnTo>
                  <a:pt x="6233694" y="6711315"/>
                </a:lnTo>
                <a:close/>
                <a:moveTo>
                  <a:pt x="6475781" y="6851066"/>
                </a:moveTo>
                <a:lnTo>
                  <a:pt x="6351423" y="6779286"/>
                </a:lnTo>
                <a:lnTo>
                  <a:pt x="6472352" y="6709410"/>
                </a:lnTo>
                <a:lnTo>
                  <a:pt x="6596711" y="6781191"/>
                </a:lnTo>
                <a:lnTo>
                  <a:pt x="6475781" y="6851066"/>
                </a:lnTo>
                <a:close/>
                <a:moveTo>
                  <a:pt x="6479058" y="6705600"/>
                </a:moveTo>
                <a:lnTo>
                  <a:pt x="6593510" y="6639535"/>
                </a:lnTo>
                <a:lnTo>
                  <a:pt x="6717868" y="6711315"/>
                </a:lnTo>
                <a:lnTo>
                  <a:pt x="6603416" y="6777381"/>
                </a:lnTo>
                <a:lnTo>
                  <a:pt x="6479058" y="6705600"/>
                </a:lnTo>
                <a:close/>
                <a:moveTo>
                  <a:pt x="6835521" y="6779286"/>
                </a:moveTo>
                <a:lnTo>
                  <a:pt x="6721069" y="6845351"/>
                </a:lnTo>
                <a:lnTo>
                  <a:pt x="6610046" y="6781267"/>
                </a:lnTo>
                <a:lnTo>
                  <a:pt x="6724498" y="6715202"/>
                </a:lnTo>
                <a:lnTo>
                  <a:pt x="6835521" y="6779286"/>
                </a:lnTo>
                <a:close/>
                <a:moveTo>
                  <a:pt x="6845503" y="6637630"/>
                </a:moveTo>
                <a:lnTo>
                  <a:pt x="6724574" y="6707429"/>
                </a:lnTo>
                <a:lnTo>
                  <a:pt x="6600216" y="6635649"/>
                </a:lnTo>
                <a:lnTo>
                  <a:pt x="6721145" y="6565849"/>
                </a:lnTo>
                <a:lnTo>
                  <a:pt x="6845503" y="6637630"/>
                </a:lnTo>
                <a:close/>
                <a:moveTo>
                  <a:pt x="6835521" y="6492011"/>
                </a:moveTo>
                <a:lnTo>
                  <a:pt x="6721069" y="6558077"/>
                </a:lnTo>
                <a:lnTo>
                  <a:pt x="6610046" y="6493993"/>
                </a:lnTo>
                <a:lnTo>
                  <a:pt x="6724498" y="6427927"/>
                </a:lnTo>
                <a:lnTo>
                  <a:pt x="6835521" y="6492011"/>
                </a:lnTo>
                <a:close/>
                <a:moveTo>
                  <a:pt x="6845503" y="6350432"/>
                </a:moveTo>
                <a:lnTo>
                  <a:pt x="6724574" y="6420307"/>
                </a:lnTo>
                <a:lnTo>
                  <a:pt x="6600216" y="6348527"/>
                </a:lnTo>
                <a:lnTo>
                  <a:pt x="6721145" y="6278651"/>
                </a:lnTo>
                <a:lnTo>
                  <a:pt x="6845503" y="6350432"/>
                </a:lnTo>
                <a:close/>
                <a:moveTo>
                  <a:pt x="6835521" y="6204814"/>
                </a:moveTo>
                <a:lnTo>
                  <a:pt x="6721069" y="6270879"/>
                </a:lnTo>
                <a:lnTo>
                  <a:pt x="6610046" y="6206795"/>
                </a:lnTo>
                <a:lnTo>
                  <a:pt x="6724498" y="6140730"/>
                </a:lnTo>
                <a:lnTo>
                  <a:pt x="6835521" y="6204814"/>
                </a:lnTo>
                <a:close/>
                <a:moveTo>
                  <a:pt x="6845503" y="6063158"/>
                </a:moveTo>
                <a:lnTo>
                  <a:pt x="6724574" y="6132957"/>
                </a:lnTo>
                <a:lnTo>
                  <a:pt x="6600216" y="6061177"/>
                </a:lnTo>
                <a:lnTo>
                  <a:pt x="6721145" y="5991378"/>
                </a:lnTo>
                <a:lnTo>
                  <a:pt x="6845503" y="6063158"/>
                </a:lnTo>
                <a:close/>
                <a:moveTo>
                  <a:pt x="6835521" y="5917616"/>
                </a:moveTo>
                <a:lnTo>
                  <a:pt x="6721069" y="5983682"/>
                </a:lnTo>
                <a:lnTo>
                  <a:pt x="6610046" y="5919597"/>
                </a:lnTo>
                <a:lnTo>
                  <a:pt x="6724498" y="5853532"/>
                </a:lnTo>
                <a:lnTo>
                  <a:pt x="6835521" y="5917616"/>
                </a:lnTo>
                <a:close/>
                <a:moveTo>
                  <a:pt x="6845503" y="5775960"/>
                </a:moveTo>
                <a:lnTo>
                  <a:pt x="6724574" y="5845759"/>
                </a:lnTo>
                <a:lnTo>
                  <a:pt x="6600216" y="5773979"/>
                </a:lnTo>
                <a:lnTo>
                  <a:pt x="6721145" y="5704180"/>
                </a:lnTo>
                <a:lnTo>
                  <a:pt x="6845503" y="5775960"/>
                </a:lnTo>
                <a:close/>
                <a:moveTo>
                  <a:pt x="6835521" y="5630342"/>
                </a:moveTo>
                <a:lnTo>
                  <a:pt x="6721069" y="5696407"/>
                </a:lnTo>
                <a:lnTo>
                  <a:pt x="6610046" y="5632323"/>
                </a:lnTo>
                <a:lnTo>
                  <a:pt x="6724498" y="5566258"/>
                </a:lnTo>
                <a:lnTo>
                  <a:pt x="6835521" y="5630342"/>
                </a:lnTo>
                <a:close/>
                <a:moveTo>
                  <a:pt x="6845503" y="5488762"/>
                </a:moveTo>
                <a:lnTo>
                  <a:pt x="6724574" y="5558561"/>
                </a:lnTo>
                <a:lnTo>
                  <a:pt x="6600216" y="5486781"/>
                </a:lnTo>
                <a:lnTo>
                  <a:pt x="6721145" y="5416982"/>
                </a:lnTo>
                <a:lnTo>
                  <a:pt x="6845503" y="5488762"/>
                </a:lnTo>
                <a:close/>
                <a:moveTo>
                  <a:pt x="6835521" y="5343144"/>
                </a:moveTo>
                <a:lnTo>
                  <a:pt x="6721069" y="5409210"/>
                </a:lnTo>
                <a:lnTo>
                  <a:pt x="6610046" y="5345126"/>
                </a:lnTo>
                <a:lnTo>
                  <a:pt x="6724498" y="5279060"/>
                </a:lnTo>
                <a:lnTo>
                  <a:pt x="6835521" y="5343144"/>
                </a:lnTo>
                <a:close/>
                <a:moveTo>
                  <a:pt x="6845503" y="5201488"/>
                </a:moveTo>
                <a:lnTo>
                  <a:pt x="6724574" y="5271288"/>
                </a:lnTo>
                <a:lnTo>
                  <a:pt x="6600216" y="5199507"/>
                </a:lnTo>
                <a:lnTo>
                  <a:pt x="6721145" y="5129708"/>
                </a:lnTo>
                <a:lnTo>
                  <a:pt x="6845503" y="5201488"/>
                </a:lnTo>
                <a:close/>
                <a:moveTo>
                  <a:pt x="6835521" y="5055947"/>
                </a:moveTo>
                <a:lnTo>
                  <a:pt x="6721069" y="5122012"/>
                </a:lnTo>
                <a:lnTo>
                  <a:pt x="6610046" y="5057928"/>
                </a:lnTo>
                <a:lnTo>
                  <a:pt x="6724498" y="4991862"/>
                </a:lnTo>
                <a:lnTo>
                  <a:pt x="6835521" y="5055947"/>
                </a:lnTo>
                <a:close/>
                <a:moveTo>
                  <a:pt x="6845503" y="4914291"/>
                </a:moveTo>
                <a:lnTo>
                  <a:pt x="6724574" y="4984090"/>
                </a:lnTo>
                <a:lnTo>
                  <a:pt x="6600216" y="4912309"/>
                </a:lnTo>
                <a:lnTo>
                  <a:pt x="6721145" y="4842510"/>
                </a:lnTo>
                <a:lnTo>
                  <a:pt x="6845503" y="4914291"/>
                </a:lnTo>
                <a:close/>
                <a:moveTo>
                  <a:pt x="6835521" y="4768672"/>
                </a:moveTo>
                <a:lnTo>
                  <a:pt x="6721069" y="4834738"/>
                </a:lnTo>
                <a:lnTo>
                  <a:pt x="6610046" y="4770654"/>
                </a:lnTo>
                <a:lnTo>
                  <a:pt x="6724498" y="4704588"/>
                </a:lnTo>
                <a:lnTo>
                  <a:pt x="6835521" y="4768672"/>
                </a:lnTo>
                <a:close/>
                <a:moveTo>
                  <a:pt x="6845503" y="4627093"/>
                </a:moveTo>
                <a:lnTo>
                  <a:pt x="6724574" y="4696892"/>
                </a:lnTo>
                <a:lnTo>
                  <a:pt x="6600216" y="4625111"/>
                </a:lnTo>
                <a:lnTo>
                  <a:pt x="6721145" y="4555312"/>
                </a:lnTo>
                <a:lnTo>
                  <a:pt x="6845503" y="4627093"/>
                </a:lnTo>
                <a:close/>
                <a:moveTo>
                  <a:pt x="6835521" y="4481475"/>
                </a:moveTo>
                <a:lnTo>
                  <a:pt x="6721069" y="4547540"/>
                </a:lnTo>
                <a:lnTo>
                  <a:pt x="6610046" y="4483456"/>
                </a:lnTo>
                <a:lnTo>
                  <a:pt x="6724498" y="4417391"/>
                </a:lnTo>
                <a:lnTo>
                  <a:pt x="6835521" y="4481475"/>
                </a:lnTo>
                <a:close/>
                <a:moveTo>
                  <a:pt x="6845503" y="4339819"/>
                </a:moveTo>
                <a:lnTo>
                  <a:pt x="6724574" y="4409618"/>
                </a:lnTo>
                <a:lnTo>
                  <a:pt x="6600216" y="4337838"/>
                </a:lnTo>
                <a:lnTo>
                  <a:pt x="6721145" y="4268038"/>
                </a:lnTo>
                <a:lnTo>
                  <a:pt x="6845503" y="4339819"/>
                </a:lnTo>
                <a:close/>
                <a:moveTo>
                  <a:pt x="6835521" y="4194277"/>
                </a:moveTo>
                <a:lnTo>
                  <a:pt x="6721069" y="4260342"/>
                </a:lnTo>
                <a:lnTo>
                  <a:pt x="6610046" y="4196258"/>
                </a:lnTo>
                <a:lnTo>
                  <a:pt x="6724498" y="4130193"/>
                </a:lnTo>
                <a:lnTo>
                  <a:pt x="6835521" y="4194277"/>
                </a:lnTo>
                <a:close/>
                <a:moveTo>
                  <a:pt x="6845503" y="4052621"/>
                </a:moveTo>
                <a:lnTo>
                  <a:pt x="6724574" y="4122420"/>
                </a:lnTo>
                <a:lnTo>
                  <a:pt x="6600216" y="4050640"/>
                </a:lnTo>
                <a:lnTo>
                  <a:pt x="6721145" y="3980840"/>
                </a:lnTo>
                <a:lnTo>
                  <a:pt x="6845503" y="4052621"/>
                </a:lnTo>
                <a:close/>
                <a:moveTo>
                  <a:pt x="6835521" y="3907003"/>
                </a:moveTo>
                <a:lnTo>
                  <a:pt x="6721069" y="3973068"/>
                </a:lnTo>
                <a:lnTo>
                  <a:pt x="6610046" y="3908984"/>
                </a:lnTo>
                <a:lnTo>
                  <a:pt x="6724498" y="3842919"/>
                </a:lnTo>
                <a:lnTo>
                  <a:pt x="6835521" y="3907003"/>
                </a:lnTo>
                <a:close/>
                <a:moveTo>
                  <a:pt x="6845503" y="3765423"/>
                </a:moveTo>
                <a:lnTo>
                  <a:pt x="6724574" y="3835222"/>
                </a:lnTo>
                <a:lnTo>
                  <a:pt x="6600216" y="3763442"/>
                </a:lnTo>
                <a:lnTo>
                  <a:pt x="6721145" y="3693643"/>
                </a:lnTo>
                <a:lnTo>
                  <a:pt x="6845503" y="3765423"/>
                </a:lnTo>
                <a:close/>
                <a:moveTo>
                  <a:pt x="6835521" y="3619805"/>
                </a:moveTo>
                <a:lnTo>
                  <a:pt x="6721069" y="3685870"/>
                </a:lnTo>
                <a:lnTo>
                  <a:pt x="6610046" y="3621786"/>
                </a:lnTo>
                <a:lnTo>
                  <a:pt x="6724498" y="3555721"/>
                </a:lnTo>
                <a:lnTo>
                  <a:pt x="6835521" y="3619805"/>
                </a:lnTo>
                <a:close/>
                <a:moveTo>
                  <a:pt x="6845503" y="3478149"/>
                </a:moveTo>
                <a:lnTo>
                  <a:pt x="6724574" y="3547948"/>
                </a:lnTo>
                <a:lnTo>
                  <a:pt x="6600216" y="3476168"/>
                </a:lnTo>
                <a:lnTo>
                  <a:pt x="6721145" y="3406369"/>
                </a:lnTo>
                <a:lnTo>
                  <a:pt x="6845503" y="3478149"/>
                </a:lnTo>
                <a:close/>
                <a:moveTo>
                  <a:pt x="6835521" y="3332607"/>
                </a:moveTo>
                <a:lnTo>
                  <a:pt x="6721069" y="3398672"/>
                </a:lnTo>
                <a:lnTo>
                  <a:pt x="6610046" y="3334588"/>
                </a:lnTo>
                <a:lnTo>
                  <a:pt x="6724498" y="3268523"/>
                </a:lnTo>
                <a:lnTo>
                  <a:pt x="6835521" y="3332607"/>
                </a:lnTo>
                <a:close/>
                <a:moveTo>
                  <a:pt x="6845503" y="3190951"/>
                </a:moveTo>
                <a:lnTo>
                  <a:pt x="6724574" y="3260751"/>
                </a:lnTo>
                <a:lnTo>
                  <a:pt x="6600216" y="3188970"/>
                </a:lnTo>
                <a:lnTo>
                  <a:pt x="6721145" y="3119171"/>
                </a:lnTo>
                <a:lnTo>
                  <a:pt x="6845503" y="3190951"/>
                </a:lnTo>
                <a:close/>
                <a:moveTo>
                  <a:pt x="6835521" y="3045333"/>
                </a:moveTo>
                <a:lnTo>
                  <a:pt x="6721069" y="3111399"/>
                </a:lnTo>
                <a:lnTo>
                  <a:pt x="6610046" y="3047314"/>
                </a:lnTo>
                <a:lnTo>
                  <a:pt x="6724498" y="2981249"/>
                </a:lnTo>
                <a:lnTo>
                  <a:pt x="6835521" y="3045333"/>
                </a:lnTo>
                <a:close/>
                <a:moveTo>
                  <a:pt x="6845503" y="2903754"/>
                </a:moveTo>
                <a:lnTo>
                  <a:pt x="6724574" y="2973553"/>
                </a:lnTo>
                <a:lnTo>
                  <a:pt x="6600216" y="2901772"/>
                </a:lnTo>
                <a:lnTo>
                  <a:pt x="6721145" y="2831973"/>
                </a:lnTo>
                <a:lnTo>
                  <a:pt x="6845503" y="2903754"/>
                </a:lnTo>
                <a:close/>
                <a:moveTo>
                  <a:pt x="6835521" y="2758135"/>
                </a:moveTo>
                <a:lnTo>
                  <a:pt x="6721069" y="2824201"/>
                </a:lnTo>
                <a:lnTo>
                  <a:pt x="6610046" y="2760117"/>
                </a:lnTo>
                <a:lnTo>
                  <a:pt x="6724498" y="2694051"/>
                </a:lnTo>
                <a:lnTo>
                  <a:pt x="6835521" y="2758135"/>
                </a:lnTo>
                <a:close/>
                <a:moveTo>
                  <a:pt x="6845503" y="2616479"/>
                </a:moveTo>
                <a:lnTo>
                  <a:pt x="6724574" y="2686279"/>
                </a:lnTo>
                <a:lnTo>
                  <a:pt x="6600216" y="2614498"/>
                </a:lnTo>
                <a:lnTo>
                  <a:pt x="6721145" y="2544699"/>
                </a:lnTo>
                <a:lnTo>
                  <a:pt x="6845503" y="2616479"/>
                </a:lnTo>
                <a:close/>
                <a:moveTo>
                  <a:pt x="6835521" y="2470937"/>
                </a:moveTo>
                <a:lnTo>
                  <a:pt x="6721069" y="2537003"/>
                </a:lnTo>
                <a:lnTo>
                  <a:pt x="6610046" y="2472919"/>
                </a:lnTo>
                <a:lnTo>
                  <a:pt x="6724498" y="2406853"/>
                </a:lnTo>
                <a:lnTo>
                  <a:pt x="6835521" y="2470937"/>
                </a:lnTo>
                <a:close/>
                <a:moveTo>
                  <a:pt x="6845503" y="2329282"/>
                </a:moveTo>
                <a:lnTo>
                  <a:pt x="6724574" y="2399081"/>
                </a:lnTo>
                <a:lnTo>
                  <a:pt x="6600216" y="2327301"/>
                </a:lnTo>
                <a:lnTo>
                  <a:pt x="6721145" y="2257501"/>
                </a:lnTo>
                <a:lnTo>
                  <a:pt x="6845503" y="2329282"/>
                </a:lnTo>
                <a:close/>
                <a:moveTo>
                  <a:pt x="6835521" y="2183664"/>
                </a:moveTo>
                <a:lnTo>
                  <a:pt x="6721069" y="2249729"/>
                </a:lnTo>
                <a:lnTo>
                  <a:pt x="6610046" y="2185645"/>
                </a:lnTo>
                <a:lnTo>
                  <a:pt x="6724498" y="2119579"/>
                </a:lnTo>
                <a:lnTo>
                  <a:pt x="6835521" y="2183664"/>
                </a:lnTo>
                <a:close/>
                <a:moveTo>
                  <a:pt x="6845503" y="2042084"/>
                </a:moveTo>
                <a:lnTo>
                  <a:pt x="6724574" y="2111883"/>
                </a:lnTo>
                <a:lnTo>
                  <a:pt x="6600216" y="2040103"/>
                </a:lnTo>
                <a:lnTo>
                  <a:pt x="6721145" y="1970304"/>
                </a:lnTo>
                <a:lnTo>
                  <a:pt x="6845503" y="2042084"/>
                </a:lnTo>
                <a:close/>
                <a:moveTo>
                  <a:pt x="6835521" y="1896466"/>
                </a:moveTo>
                <a:lnTo>
                  <a:pt x="6721069" y="1962531"/>
                </a:lnTo>
                <a:lnTo>
                  <a:pt x="6610046" y="1898447"/>
                </a:lnTo>
                <a:lnTo>
                  <a:pt x="6724498" y="1832381"/>
                </a:lnTo>
                <a:lnTo>
                  <a:pt x="6835521" y="1896466"/>
                </a:lnTo>
                <a:close/>
                <a:moveTo>
                  <a:pt x="6845503" y="1754810"/>
                </a:moveTo>
                <a:lnTo>
                  <a:pt x="6724574" y="1824609"/>
                </a:lnTo>
                <a:lnTo>
                  <a:pt x="6600216" y="1752829"/>
                </a:lnTo>
                <a:lnTo>
                  <a:pt x="6721145" y="1683029"/>
                </a:lnTo>
                <a:lnTo>
                  <a:pt x="6845503" y="1754810"/>
                </a:lnTo>
                <a:close/>
                <a:moveTo>
                  <a:pt x="6835521" y="1609268"/>
                </a:moveTo>
                <a:lnTo>
                  <a:pt x="6721069" y="1675333"/>
                </a:lnTo>
                <a:lnTo>
                  <a:pt x="6610046" y="1611249"/>
                </a:lnTo>
                <a:lnTo>
                  <a:pt x="6724498" y="1545184"/>
                </a:lnTo>
                <a:lnTo>
                  <a:pt x="6835521" y="1609268"/>
                </a:lnTo>
                <a:close/>
                <a:moveTo>
                  <a:pt x="6845503" y="1467612"/>
                </a:moveTo>
                <a:lnTo>
                  <a:pt x="6724574" y="1537411"/>
                </a:lnTo>
                <a:lnTo>
                  <a:pt x="6600216" y="1465631"/>
                </a:lnTo>
                <a:lnTo>
                  <a:pt x="6721145" y="1395832"/>
                </a:lnTo>
                <a:lnTo>
                  <a:pt x="6845503" y="1467612"/>
                </a:lnTo>
                <a:close/>
                <a:moveTo>
                  <a:pt x="6835521" y="1321994"/>
                </a:moveTo>
                <a:lnTo>
                  <a:pt x="6721069" y="1388059"/>
                </a:lnTo>
                <a:lnTo>
                  <a:pt x="6610121" y="1323975"/>
                </a:lnTo>
                <a:lnTo>
                  <a:pt x="6724574" y="1257910"/>
                </a:lnTo>
                <a:lnTo>
                  <a:pt x="6835521" y="1321994"/>
                </a:lnTo>
                <a:close/>
                <a:moveTo>
                  <a:pt x="6845503" y="1180414"/>
                </a:moveTo>
                <a:lnTo>
                  <a:pt x="6724574" y="1250214"/>
                </a:lnTo>
                <a:lnTo>
                  <a:pt x="6600216" y="1178433"/>
                </a:lnTo>
                <a:lnTo>
                  <a:pt x="6721145" y="1108634"/>
                </a:lnTo>
                <a:lnTo>
                  <a:pt x="6845503" y="1180414"/>
                </a:lnTo>
                <a:close/>
                <a:moveTo>
                  <a:pt x="6835521" y="1034796"/>
                </a:moveTo>
                <a:lnTo>
                  <a:pt x="6721069" y="1100861"/>
                </a:lnTo>
                <a:lnTo>
                  <a:pt x="6610046" y="1036777"/>
                </a:lnTo>
                <a:lnTo>
                  <a:pt x="6724498" y="970712"/>
                </a:lnTo>
                <a:lnTo>
                  <a:pt x="6835521" y="1034796"/>
                </a:lnTo>
                <a:close/>
                <a:moveTo>
                  <a:pt x="6845503" y="893140"/>
                </a:moveTo>
                <a:lnTo>
                  <a:pt x="6724574" y="962939"/>
                </a:lnTo>
                <a:lnTo>
                  <a:pt x="6600216" y="891159"/>
                </a:lnTo>
                <a:lnTo>
                  <a:pt x="6721145" y="821360"/>
                </a:lnTo>
                <a:lnTo>
                  <a:pt x="6845503" y="893140"/>
                </a:lnTo>
                <a:close/>
                <a:moveTo>
                  <a:pt x="6835521" y="747598"/>
                </a:moveTo>
                <a:lnTo>
                  <a:pt x="6721069" y="813664"/>
                </a:lnTo>
                <a:lnTo>
                  <a:pt x="6610046" y="749579"/>
                </a:lnTo>
                <a:lnTo>
                  <a:pt x="6724498" y="683514"/>
                </a:lnTo>
                <a:lnTo>
                  <a:pt x="6835521" y="747598"/>
                </a:lnTo>
                <a:close/>
                <a:moveTo>
                  <a:pt x="6845503" y="605942"/>
                </a:moveTo>
                <a:lnTo>
                  <a:pt x="6724574" y="675742"/>
                </a:lnTo>
                <a:lnTo>
                  <a:pt x="6600216" y="603961"/>
                </a:lnTo>
                <a:lnTo>
                  <a:pt x="6721145" y="534162"/>
                </a:lnTo>
                <a:lnTo>
                  <a:pt x="6845503" y="605942"/>
                </a:lnTo>
                <a:close/>
                <a:moveTo>
                  <a:pt x="6835521" y="460324"/>
                </a:moveTo>
                <a:lnTo>
                  <a:pt x="6721069" y="526390"/>
                </a:lnTo>
                <a:lnTo>
                  <a:pt x="6610046" y="462305"/>
                </a:lnTo>
                <a:lnTo>
                  <a:pt x="6724498" y="396240"/>
                </a:lnTo>
                <a:lnTo>
                  <a:pt x="6835521" y="460324"/>
                </a:lnTo>
                <a:close/>
                <a:moveTo>
                  <a:pt x="6845503" y="318745"/>
                </a:moveTo>
                <a:lnTo>
                  <a:pt x="6724574" y="388544"/>
                </a:lnTo>
                <a:lnTo>
                  <a:pt x="6600216" y="316763"/>
                </a:lnTo>
                <a:lnTo>
                  <a:pt x="6721145" y="246964"/>
                </a:lnTo>
                <a:lnTo>
                  <a:pt x="6845503" y="318745"/>
                </a:lnTo>
                <a:close/>
                <a:moveTo>
                  <a:pt x="6835521" y="173126"/>
                </a:moveTo>
                <a:lnTo>
                  <a:pt x="6721069" y="239192"/>
                </a:lnTo>
                <a:lnTo>
                  <a:pt x="6610046" y="175108"/>
                </a:lnTo>
                <a:lnTo>
                  <a:pt x="6724498" y="109042"/>
                </a:lnTo>
                <a:lnTo>
                  <a:pt x="6835521" y="173126"/>
                </a:lnTo>
                <a:close/>
              </a:path>
            </a:pathLst>
          </a:custGeom>
          <a:gradFill>
            <a:gsLst>
              <a:gs pos="0">
                <a:schemeClr val="lt1"/>
              </a:gs>
              <a:gs pos="55000">
                <a:schemeClr val="lt1"/>
              </a:gs>
              <a:gs pos="88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pic>
        <p:nvPicPr>
          <p:cNvPr id="13" name="Google Shape;13;p30"/>
          <p:cNvPicPr preferRelativeResize="0"/>
          <p:nvPr/>
        </p:nvPicPr>
        <p:blipFill rotWithShape="1">
          <a:blip r:embed="rId3">
            <a:alphaModFix/>
          </a:blip>
          <a:srcRect/>
          <a:stretch/>
        </p:blipFill>
        <p:spPr>
          <a:xfrm>
            <a:off x="6645903" y="1184829"/>
            <a:ext cx="3059481" cy="2976792"/>
          </a:xfrm>
          <a:prstGeom prst="rect">
            <a:avLst/>
          </a:prstGeom>
          <a:noFill/>
          <a:ln>
            <a:noFill/>
          </a:ln>
        </p:spPr>
      </p:pic>
      <p:pic>
        <p:nvPicPr>
          <p:cNvPr id="14" name="Google Shape;14;p30"/>
          <p:cNvPicPr preferRelativeResize="0"/>
          <p:nvPr/>
        </p:nvPicPr>
        <p:blipFill rotWithShape="1">
          <a:blip r:embed="rId4">
            <a:alphaModFix/>
          </a:blip>
          <a:srcRect/>
          <a:stretch/>
        </p:blipFill>
        <p:spPr>
          <a:xfrm>
            <a:off x="10067636" y="557885"/>
            <a:ext cx="1284661" cy="2695093"/>
          </a:xfrm>
          <a:prstGeom prst="rect">
            <a:avLst/>
          </a:prstGeom>
          <a:noFill/>
          <a:ln>
            <a:noFill/>
          </a:ln>
        </p:spPr>
      </p:pic>
      <p:pic>
        <p:nvPicPr>
          <p:cNvPr id="15" name="Google Shape;15;p30"/>
          <p:cNvPicPr preferRelativeResize="0"/>
          <p:nvPr/>
        </p:nvPicPr>
        <p:blipFill rotWithShape="1">
          <a:blip r:embed="rId5">
            <a:alphaModFix/>
          </a:blip>
          <a:srcRect/>
          <a:stretch/>
        </p:blipFill>
        <p:spPr>
          <a:xfrm>
            <a:off x="10915158" y="2428654"/>
            <a:ext cx="1165490" cy="1608805"/>
          </a:xfrm>
          <a:prstGeom prst="rect">
            <a:avLst/>
          </a:prstGeom>
          <a:noFill/>
          <a:ln>
            <a:noFill/>
          </a:ln>
        </p:spPr>
      </p:pic>
      <p:pic>
        <p:nvPicPr>
          <p:cNvPr id="16" name="Google Shape;16;p30"/>
          <p:cNvPicPr preferRelativeResize="0"/>
          <p:nvPr/>
        </p:nvPicPr>
        <p:blipFill rotWithShape="1">
          <a:blip r:embed="rId6">
            <a:alphaModFix/>
          </a:blip>
          <a:srcRect/>
          <a:stretch/>
        </p:blipFill>
        <p:spPr>
          <a:xfrm>
            <a:off x="9137512" y="1184829"/>
            <a:ext cx="880031" cy="1876843"/>
          </a:xfrm>
          <a:prstGeom prst="rect">
            <a:avLst/>
          </a:prstGeom>
          <a:noFill/>
          <a:ln>
            <a:noFill/>
          </a:ln>
        </p:spPr>
      </p:pic>
      <p:pic>
        <p:nvPicPr>
          <p:cNvPr id="17" name="Google Shape;17;p30"/>
          <p:cNvPicPr preferRelativeResize="0"/>
          <p:nvPr/>
        </p:nvPicPr>
        <p:blipFill rotWithShape="1">
          <a:blip r:embed="rId7">
            <a:alphaModFix/>
          </a:blip>
          <a:srcRect/>
          <a:stretch/>
        </p:blipFill>
        <p:spPr>
          <a:xfrm>
            <a:off x="6024563" y="3280728"/>
            <a:ext cx="1354422" cy="1822092"/>
          </a:xfrm>
          <a:prstGeom prst="rect">
            <a:avLst/>
          </a:prstGeom>
          <a:noFill/>
          <a:ln>
            <a:noFill/>
          </a:ln>
        </p:spPr>
      </p:pic>
      <p:pic>
        <p:nvPicPr>
          <p:cNvPr id="18" name="Google Shape;18;p30"/>
          <p:cNvPicPr preferRelativeResize="0"/>
          <p:nvPr/>
        </p:nvPicPr>
        <p:blipFill rotWithShape="1">
          <a:blip r:embed="rId8">
            <a:alphaModFix/>
          </a:blip>
          <a:srcRect/>
          <a:stretch/>
        </p:blipFill>
        <p:spPr>
          <a:xfrm>
            <a:off x="6172274" y="1427849"/>
            <a:ext cx="1101361" cy="989004"/>
          </a:xfrm>
          <a:prstGeom prst="rect">
            <a:avLst/>
          </a:prstGeom>
          <a:noFill/>
          <a:ln>
            <a:noFill/>
          </a:ln>
        </p:spPr>
      </p:pic>
      <p:pic>
        <p:nvPicPr>
          <p:cNvPr id="19" name="Google Shape;19;p30"/>
          <p:cNvPicPr preferRelativeResize="0"/>
          <p:nvPr/>
        </p:nvPicPr>
        <p:blipFill rotWithShape="1">
          <a:blip r:embed="rId9">
            <a:alphaModFix/>
          </a:blip>
          <a:srcRect/>
          <a:stretch/>
        </p:blipFill>
        <p:spPr>
          <a:xfrm>
            <a:off x="9305562" y="3418342"/>
            <a:ext cx="2250107" cy="2703733"/>
          </a:xfrm>
          <a:prstGeom prst="rect">
            <a:avLst/>
          </a:prstGeom>
          <a:noFill/>
          <a:ln>
            <a:noFill/>
          </a:ln>
        </p:spPr>
      </p:pic>
      <p:pic>
        <p:nvPicPr>
          <p:cNvPr id="20" name="Google Shape;20;p30"/>
          <p:cNvPicPr preferRelativeResize="0"/>
          <p:nvPr/>
        </p:nvPicPr>
        <p:blipFill rotWithShape="1">
          <a:blip r:embed="rId10">
            <a:alphaModFix/>
          </a:blip>
          <a:srcRect/>
          <a:stretch/>
        </p:blipFill>
        <p:spPr>
          <a:xfrm>
            <a:off x="6182582" y="3713756"/>
            <a:ext cx="2422845" cy="2357363"/>
          </a:xfrm>
          <a:prstGeom prst="rect">
            <a:avLst/>
          </a:prstGeom>
          <a:noFill/>
          <a:ln>
            <a:noFill/>
          </a:ln>
        </p:spPr>
      </p:pic>
      <p:pic>
        <p:nvPicPr>
          <p:cNvPr id="21" name="Google Shape;21;p30"/>
          <p:cNvPicPr preferRelativeResize="0"/>
          <p:nvPr/>
        </p:nvPicPr>
        <p:blipFill rotWithShape="1">
          <a:blip r:embed="rId11">
            <a:alphaModFix/>
          </a:blip>
          <a:srcRect/>
          <a:stretch/>
        </p:blipFill>
        <p:spPr>
          <a:xfrm>
            <a:off x="7934338" y="4442275"/>
            <a:ext cx="1155039" cy="198006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8_PPTMON slide">
  <p:cSld name="8_PPTMON slide">
    <p:spTree>
      <p:nvGrpSpPr>
        <p:cNvPr id="1" name="Shape 86"/>
        <p:cNvGrpSpPr/>
        <p:nvPr/>
      </p:nvGrpSpPr>
      <p:grpSpPr>
        <a:xfrm>
          <a:off x="0" y="0"/>
          <a:ext cx="0" cy="0"/>
          <a:chOff x="0" y="0"/>
          <a:chExt cx="0" cy="0"/>
        </a:xfrm>
      </p:grpSpPr>
      <p:sp>
        <p:nvSpPr>
          <p:cNvPr id="87" name="Google Shape;87;p39"/>
          <p:cNvSpPr>
            <a:spLocks noGrp="1"/>
          </p:cNvSpPr>
          <p:nvPr>
            <p:ph type="pic" idx="2"/>
          </p:nvPr>
        </p:nvSpPr>
        <p:spPr>
          <a:xfrm>
            <a:off x="952500" y="1333500"/>
            <a:ext cx="4191000" cy="4191000"/>
          </a:xfrm>
          <a:prstGeom prst="ellipse">
            <a:avLst/>
          </a:prstGeom>
          <a:solidFill>
            <a:srgbClr val="F2F2F2"/>
          </a:solidFill>
          <a:ln>
            <a:noFill/>
          </a:ln>
        </p:spPr>
      </p:sp>
      <p:pic>
        <p:nvPicPr>
          <p:cNvPr id="88" name="Google Shape;88;p39"/>
          <p:cNvPicPr preferRelativeResize="0"/>
          <p:nvPr/>
        </p:nvPicPr>
        <p:blipFill rotWithShape="1">
          <a:blip r:embed="rId2">
            <a:alphaModFix/>
          </a:blip>
          <a:srcRect/>
          <a:stretch/>
        </p:blipFill>
        <p:spPr>
          <a:xfrm>
            <a:off x="0" y="4879582"/>
            <a:ext cx="3251200" cy="1978418"/>
          </a:xfrm>
          <a:prstGeom prst="rect">
            <a:avLst/>
          </a:prstGeom>
          <a:noFill/>
          <a:ln>
            <a:noFill/>
          </a:ln>
        </p:spPr>
      </p:pic>
      <p:pic>
        <p:nvPicPr>
          <p:cNvPr id="89" name="Google Shape;89;p39"/>
          <p:cNvPicPr preferRelativeResize="0"/>
          <p:nvPr/>
        </p:nvPicPr>
        <p:blipFill rotWithShape="1">
          <a:blip r:embed="rId2">
            <a:alphaModFix/>
          </a:blip>
          <a:srcRect/>
          <a:stretch/>
        </p:blipFill>
        <p:spPr>
          <a:xfrm rot="10800000">
            <a:off x="8940800" y="1"/>
            <a:ext cx="3251200" cy="1978418"/>
          </a:xfrm>
          <a:prstGeom prst="rect">
            <a:avLst/>
          </a:prstGeom>
          <a:noFill/>
          <a:ln>
            <a:noFill/>
          </a:ln>
        </p:spPr>
      </p:pic>
      <p:pic>
        <p:nvPicPr>
          <p:cNvPr id="92" name="Google Shape;92;p39"/>
          <p:cNvPicPr preferRelativeResize="0"/>
          <p:nvPr/>
        </p:nvPicPr>
        <p:blipFill rotWithShape="1">
          <a:blip r:embed="rId3">
            <a:alphaModFix/>
          </a:blip>
          <a:srcRect/>
          <a:stretch/>
        </p:blipFill>
        <p:spPr>
          <a:xfrm>
            <a:off x="1" y="4975303"/>
            <a:ext cx="1905000" cy="185351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0_PPTMON slide">
  <p:cSld name="10_PPTMON slide">
    <p:spTree>
      <p:nvGrpSpPr>
        <p:cNvPr id="1" name="Shape 97"/>
        <p:cNvGrpSpPr/>
        <p:nvPr/>
      </p:nvGrpSpPr>
      <p:grpSpPr>
        <a:xfrm>
          <a:off x="0" y="0"/>
          <a:ext cx="0" cy="0"/>
          <a:chOff x="0" y="0"/>
          <a:chExt cx="0" cy="0"/>
        </a:xfrm>
      </p:grpSpPr>
      <p:pic>
        <p:nvPicPr>
          <p:cNvPr id="98" name="Google Shape;98;p41"/>
          <p:cNvPicPr preferRelativeResize="0"/>
          <p:nvPr/>
        </p:nvPicPr>
        <p:blipFill rotWithShape="1">
          <a:blip r:embed="rId2">
            <a:alphaModFix/>
          </a:blip>
          <a:srcRect/>
          <a:stretch/>
        </p:blipFill>
        <p:spPr>
          <a:xfrm flipH="1">
            <a:off x="8293100" y="4485444"/>
            <a:ext cx="3898900" cy="2372556"/>
          </a:xfrm>
          <a:prstGeom prst="rect">
            <a:avLst/>
          </a:prstGeom>
          <a:noFill/>
          <a:ln>
            <a:noFill/>
          </a:ln>
        </p:spPr>
      </p:pic>
      <p:sp>
        <p:nvSpPr>
          <p:cNvPr id="99" name="Google Shape;99;p41"/>
          <p:cNvSpPr/>
          <p:nvPr/>
        </p:nvSpPr>
        <p:spPr>
          <a:xfrm>
            <a:off x="5328285" y="-5715"/>
            <a:ext cx="6865620" cy="6865620"/>
          </a:xfrm>
          <a:custGeom>
            <a:avLst/>
            <a:gdLst/>
            <a:ahLst/>
            <a:cxnLst/>
            <a:rect l="l" t="t" r="r" b="b"/>
            <a:pathLst>
              <a:path w="6865620" h="6865620" extrusionOk="0">
                <a:moveTo>
                  <a:pt x="6814185" y="5715"/>
                </a:moveTo>
                <a:lnTo>
                  <a:pt x="6800850" y="5715"/>
                </a:lnTo>
                <a:lnTo>
                  <a:pt x="6845503" y="31471"/>
                </a:lnTo>
                <a:lnTo>
                  <a:pt x="6724574" y="101270"/>
                </a:lnTo>
                <a:lnTo>
                  <a:pt x="6600216" y="29489"/>
                </a:lnTo>
                <a:lnTo>
                  <a:pt x="6641364" y="5715"/>
                </a:lnTo>
                <a:lnTo>
                  <a:pt x="6628029" y="5715"/>
                </a:lnTo>
                <a:lnTo>
                  <a:pt x="6593510" y="25679"/>
                </a:lnTo>
                <a:lnTo>
                  <a:pt x="6558992" y="5715"/>
                </a:lnTo>
                <a:lnTo>
                  <a:pt x="6545657" y="5715"/>
                </a:lnTo>
                <a:lnTo>
                  <a:pt x="6586881" y="29489"/>
                </a:lnTo>
                <a:lnTo>
                  <a:pt x="6472428" y="95555"/>
                </a:lnTo>
                <a:lnTo>
                  <a:pt x="6361405" y="31471"/>
                </a:lnTo>
                <a:lnTo>
                  <a:pt x="6405982" y="5715"/>
                </a:lnTo>
                <a:lnTo>
                  <a:pt x="6392647" y="5715"/>
                </a:lnTo>
                <a:lnTo>
                  <a:pt x="6354699" y="27661"/>
                </a:lnTo>
                <a:lnTo>
                  <a:pt x="6316751" y="5715"/>
                </a:lnTo>
                <a:lnTo>
                  <a:pt x="6303416" y="5715"/>
                </a:lnTo>
                <a:lnTo>
                  <a:pt x="6348070" y="31471"/>
                </a:lnTo>
                <a:lnTo>
                  <a:pt x="6227141" y="101270"/>
                </a:lnTo>
                <a:lnTo>
                  <a:pt x="6102782" y="29489"/>
                </a:lnTo>
                <a:lnTo>
                  <a:pt x="6143854" y="5715"/>
                </a:lnTo>
                <a:lnTo>
                  <a:pt x="6130519" y="5715"/>
                </a:lnTo>
                <a:lnTo>
                  <a:pt x="6096000" y="25679"/>
                </a:lnTo>
                <a:lnTo>
                  <a:pt x="6061481" y="5715"/>
                </a:lnTo>
                <a:lnTo>
                  <a:pt x="6048146" y="5715"/>
                </a:lnTo>
                <a:lnTo>
                  <a:pt x="6089371" y="29489"/>
                </a:lnTo>
                <a:lnTo>
                  <a:pt x="5974918" y="95555"/>
                </a:lnTo>
                <a:lnTo>
                  <a:pt x="5863895" y="31471"/>
                </a:lnTo>
                <a:lnTo>
                  <a:pt x="5908548" y="5715"/>
                </a:lnTo>
                <a:lnTo>
                  <a:pt x="5895213" y="5715"/>
                </a:lnTo>
                <a:lnTo>
                  <a:pt x="5857266" y="27661"/>
                </a:lnTo>
                <a:lnTo>
                  <a:pt x="5819242" y="5715"/>
                </a:lnTo>
                <a:lnTo>
                  <a:pt x="5805907" y="5715"/>
                </a:lnTo>
                <a:lnTo>
                  <a:pt x="5850560" y="31471"/>
                </a:lnTo>
                <a:lnTo>
                  <a:pt x="5729631" y="101270"/>
                </a:lnTo>
                <a:lnTo>
                  <a:pt x="5605272" y="29489"/>
                </a:lnTo>
                <a:lnTo>
                  <a:pt x="5646420" y="5715"/>
                </a:lnTo>
                <a:lnTo>
                  <a:pt x="5633085" y="5715"/>
                </a:lnTo>
                <a:lnTo>
                  <a:pt x="5598566" y="25679"/>
                </a:lnTo>
                <a:lnTo>
                  <a:pt x="5563972" y="5715"/>
                </a:lnTo>
                <a:lnTo>
                  <a:pt x="5550637" y="5715"/>
                </a:lnTo>
                <a:lnTo>
                  <a:pt x="5591861" y="29489"/>
                </a:lnTo>
                <a:lnTo>
                  <a:pt x="5477409" y="95555"/>
                </a:lnTo>
                <a:lnTo>
                  <a:pt x="5366385" y="31471"/>
                </a:lnTo>
                <a:lnTo>
                  <a:pt x="5411038" y="5715"/>
                </a:lnTo>
                <a:lnTo>
                  <a:pt x="5397703" y="5715"/>
                </a:lnTo>
                <a:lnTo>
                  <a:pt x="5359756" y="27661"/>
                </a:lnTo>
                <a:lnTo>
                  <a:pt x="5321732" y="5715"/>
                </a:lnTo>
                <a:lnTo>
                  <a:pt x="5308397" y="5715"/>
                </a:lnTo>
                <a:lnTo>
                  <a:pt x="5353050" y="31471"/>
                </a:lnTo>
                <a:lnTo>
                  <a:pt x="5232121" y="101270"/>
                </a:lnTo>
                <a:lnTo>
                  <a:pt x="5107762" y="29489"/>
                </a:lnTo>
                <a:lnTo>
                  <a:pt x="5148911" y="5715"/>
                </a:lnTo>
                <a:lnTo>
                  <a:pt x="5135576" y="5715"/>
                </a:lnTo>
                <a:lnTo>
                  <a:pt x="5101057" y="25679"/>
                </a:lnTo>
                <a:lnTo>
                  <a:pt x="5066538" y="5715"/>
                </a:lnTo>
                <a:lnTo>
                  <a:pt x="5053203" y="5715"/>
                </a:lnTo>
                <a:lnTo>
                  <a:pt x="5094427" y="29489"/>
                </a:lnTo>
                <a:lnTo>
                  <a:pt x="4979975" y="95555"/>
                </a:lnTo>
                <a:lnTo>
                  <a:pt x="4868951" y="31471"/>
                </a:lnTo>
                <a:lnTo>
                  <a:pt x="4913529" y="5715"/>
                </a:lnTo>
                <a:lnTo>
                  <a:pt x="4900194" y="5715"/>
                </a:lnTo>
                <a:lnTo>
                  <a:pt x="4862246" y="27661"/>
                </a:lnTo>
                <a:lnTo>
                  <a:pt x="4824298" y="5715"/>
                </a:lnTo>
                <a:lnTo>
                  <a:pt x="4810963" y="5715"/>
                </a:lnTo>
                <a:lnTo>
                  <a:pt x="4855616" y="31471"/>
                </a:lnTo>
                <a:lnTo>
                  <a:pt x="4734687" y="101270"/>
                </a:lnTo>
                <a:lnTo>
                  <a:pt x="4610329" y="29489"/>
                </a:lnTo>
                <a:lnTo>
                  <a:pt x="4651477" y="5715"/>
                </a:lnTo>
                <a:lnTo>
                  <a:pt x="4638142" y="5715"/>
                </a:lnTo>
                <a:lnTo>
                  <a:pt x="4603623" y="25679"/>
                </a:lnTo>
                <a:lnTo>
                  <a:pt x="4569028" y="5715"/>
                </a:lnTo>
                <a:lnTo>
                  <a:pt x="4555693" y="5715"/>
                </a:lnTo>
                <a:lnTo>
                  <a:pt x="4596918" y="29489"/>
                </a:lnTo>
                <a:lnTo>
                  <a:pt x="4482465" y="95555"/>
                </a:lnTo>
                <a:lnTo>
                  <a:pt x="4371442" y="31471"/>
                </a:lnTo>
                <a:lnTo>
                  <a:pt x="4416095" y="5715"/>
                </a:lnTo>
                <a:lnTo>
                  <a:pt x="4402760" y="5715"/>
                </a:lnTo>
                <a:lnTo>
                  <a:pt x="4364812" y="27661"/>
                </a:lnTo>
                <a:lnTo>
                  <a:pt x="4326789" y="5715"/>
                </a:lnTo>
                <a:lnTo>
                  <a:pt x="4313454" y="5715"/>
                </a:lnTo>
                <a:lnTo>
                  <a:pt x="4358107" y="31471"/>
                </a:lnTo>
                <a:lnTo>
                  <a:pt x="4237177" y="101270"/>
                </a:lnTo>
                <a:lnTo>
                  <a:pt x="4112819" y="29489"/>
                </a:lnTo>
                <a:lnTo>
                  <a:pt x="4153967" y="5715"/>
                </a:lnTo>
                <a:lnTo>
                  <a:pt x="4140632" y="5715"/>
                </a:lnTo>
                <a:lnTo>
                  <a:pt x="4106113" y="25679"/>
                </a:lnTo>
                <a:lnTo>
                  <a:pt x="4071519" y="5715"/>
                </a:lnTo>
                <a:lnTo>
                  <a:pt x="4058184" y="5715"/>
                </a:lnTo>
                <a:lnTo>
                  <a:pt x="4099408" y="29489"/>
                </a:lnTo>
                <a:lnTo>
                  <a:pt x="3984955" y="95555"/>
                </a:lnTo>
                <a:lnTo>
                  <a:pt x="3873932" y="31471"/>
                </a:lnTo>
                <a:lnTo>
                  <a:pt x="3918585" y="5715"/>
                </a:lnTo>
                <a:lnTo>
                  <a:pt x="3905250" y="5715"/>
                </a:lnTo>
                <a:lnTo>
                  <a:pt x="3867302" y="27661"/>
                </a:lnTo>
                <a:lnTo>
                  <a:pt x="3829355" y="5715"/>
                </a:lnTo>
                <a:lnTo>
                  <a:pt x="3816020" y="5715"/>
                </a:lnTo>
                <a:lnTo>
                  <a:pt x="3860673" y="31471"/>
                </a:lnTo>
                <a:lnTo>
                  <a:pt x="3739744" y="101270"/>
                </a:lnTo>
                <a:lnTo>
                  <a:pt x="3615309" y="29489"/>
                </a:lnTo>
                <a:lnTo>
                  <a:pt x="3656457" y="5715"/>
                </a:lnTo>
                <a:lnTo>
                  <a:pt x="3643122" y="5715"/>
                </a:lnTo>
                <a:lnTo>
                  <a:pt x="3608604" y="25679"/>
                </a:lnTo>
                <a:lnTo>
                  <a:pt x="3574085" y="5715"/>
                </a:lnTo>
                <a:lnTo>
                  <a:pt x="3560750" y="5715"/>
                </a:lnTo>
                <a:lnTo>
                  <a:pt x="3601974" y="29489"/>
                </a:lnTo>
                <a:lnTo>
                  <a:pt x="3487522" y="95555"/>
                </a:lnTo>
                <a:lnTo>
                  <a:pt x="3376498" y="31471"/>
                </a:lnTo>
                <a:lnTo>
                  <a:pt x="3421152" y="5715"/>
                </a:lnTo>
                <a:lnTo>
                  <a:pt x="3407817" y="5715"/>
                </a:lnTo>
                <a:lnTo>
                  <a:pt x="3369869" y="27661"/>
                </a:lnTo>
                <a:lnTo>
                  <a:pt x="3331845" y="5715"/>
                </a:lnTo>
                <a:lnTo>
                  <a:pt x="3318510" y="5715"/>
                </a:lnTo>
                <a:lnTo>
                  <a:pt x="3363163" y="31471"/>
                </a:lnTo>
                <a:lnTo>
                  <a:pt x="3242234" y="101270"/>
                </a:lnTo>
                <a:lnTo>
                  <a:pt x="3117876" y="29489"/>
                </a:lnTo>
                <a:lnTo>
                  <a:pt x="3159024" y="5715"/>
                </a:lnTo>
                <a:lnTo>
                  <a:pt x="3145689" y="5715"/>
                </a:lnTo>
                <a:lnTo>
                  <a:pt x="3111170" y="25679"/>
                </a:lnTo>
                <a:lnTo>
                  <a:pt x="3076575" y="5715"/>
                </a:lnTo>
                <a:lnTo>
                  <a:pt x="3063240" y="5715"/>
                </a:lnTo>
                <a:lnTo>
                  <a:pt x="3104464" y="29489"/>
                </a:lnTo>
                <a:lnTo>
                  <a:pt x="2990012" y="95555"/>
                </a:lnTo>
                <a:lnTo>
                  <a:pt x="2878989" y="31471"/>
                </a:lnTo>
                <a:lnTo>
                  <a:pt x="2923642" y="5715"/>
                </a:lnTo>
                <a:lnTo>
                  <a:pt x="2910307" y="5715"/>
                </a:lnTo>
                <a:lnTo>
                  <a:pt x="2872359" y="27661"/>
                </a:lnTo>
                <a:lnTo>
                  <a:pt x="2834412" y="5715"/>
                </a:lnTo>
                <a:lnTo>
                  <a:pt x="2821077" y="5715"/>
                </a:lnTo>
                <a:lnTo>
                  <a:pt x="2865730" y="31471"/>
                </a:lnTo>
                <a:lnTo>
                  <a:pt x="2744800" y="101270"/>
                </a:lnTo>
                <a:lnTo>
                  <a:pt x="2620442" y="29489"/>
                </a:lnTo>
                <a:lnTo>
                  <a:pt x="2661514" y="5715"/>
                </a:lnTo>
                <a:lnTo>
                  <a:pt x="2648179" y="5715"/>
                </a:lnTo>
                <a:lnTo>
                  <a:pt x="2613660" y="25679"/>
                </a:lnTo>
                <a:lnTo>
                  <a:pt x="2579142" y="5715"/>
                </a:lnTo>
                <a:lnTo>
                  <a:pt x="2565807" y="5715"/>
                </a:lnTo>
                <a:lnTo>
                  <a:pt x="2607031" y="29489"/>
                </a:lnTo>
                <a:lnTo>
                  <a:pt x="2492578" y="95555"/>
                </a:lnTo>
                <a:lnTo>
                  <a:pt x="2381555" y="31471"/>
                </a:lnTo>
                <a:lnTo>
                  <a:pt x="2426132" y="5715"/>
                </a:lnTo>
                <a:lnTo>
                  <a:pt x="2412797" y="5715"/>
                </a:lnTo>
                <a:lnTo>
                  <a:pt x="2374849" y="27661"/>
                </a:lnTo>
                <a:lnTo>
                  <a:pt x="2336902" y="5715"/>
                </a:lnTo>
                <a:lnTo>
                  <a:pt x="2323567" y="5715"/>
                </a:lnTo>
                <a:lnTo>
                  <a:pt x="2368220" y="31471"/>
                </a:lnTo>
                <a:lnTo>
                  <a:pt x="2247291" y="101270"/>
                </a:lnTo>
                <a:lnTo>
                  <a:pt x="2122932" y="29489"/>
                </a:lnTo>
                <a:lnTo>
                  <a:pt x="2164080" y="5715"/>
                </a:lnTo>
                <a:lnTo>
                  <a:pt x="2150745" y="5715"/>
                </a:lnTo>
                <a:lnTo>
                  <a:pt x="2116227" y="25679"/>
                </a:lnTo>
                <a:lnTo>
                  <a:pt x="2081632" y="5715"/>
                </a:lnTo>
                <a:lnTo>
                  <a:pt x="2068297" y="5715"/>
                </a:lnTo>
                <a:lnTo>
                  <a:pt x="2109521" y="29489"/>
                </a:lnTo>
                <a:lnTo>
                  <a:pt x="1995069" y="95555"/>
                </a:lnTo>
                <a:lnTo>
                  <a:pt x="1884045" y="31471"/>
                </a:lnTo>
                <a:lnTo>
                  <a:pt x="1928698" y="5715"/>
                </a:lnTo>
                <a:lnTo>
                  <a:pt x="1915363" y="5715"/>
                </a:lnTo>
                <a:lnTo>
                  <a:pt x="1877416" y="27661"/>
                </a:lnTo>
                <a:lnTo>
                  <a:pt x="1839392" y="5715"/>
                </a:lnTo>
                <a:lnTo>
                  <a:pt x="1826057" y="5715"/>
                </a:lnTo>
                <a:lnTo>
                  <a:pt x="1870710" y="31471"/>
                </a:lnTo>
                <a:lnTo>
                  <a:pt x="1749781" y="101270"/>
                </a:lnTo>
                <a:lnTo>
                  <a:pt x="1625422" y="29489"/>
                </a:lnTo>
                <a:lnTo>
                  <a:pt x="1666570" y="5715"/>
                </a:lnTo>
                <a:lnTo>
                  <a:pt x="1653235" y="5715"/>
                </a:lnTo>
                <a:lnTo>
                  <a:pt x="1618717" y="25679"/>
                </a:lnTo>
                <a:lnTo>
                  <a:pt x="1584122" y="5715"/>
                </a:lnTo>
                <a:lnTo>
                  <a:pt x="1570787" y="5715"/>
                </a:lnTo>
                <a:lnTo>
                  <a:pt x="1612011" y="29489"/>
                </a:lnTo>
                <a:lnTo>
                  <a:pt x="1497559" y="95555"/>
                </a:lnTo>
                <a:lnTo>
                  <a:pt x="1386535" y="31471"/>
                </a:lnTo>
                <a:lnTo>
                  <a:pt x="1431189" y="5715"/>
                </a:lnTo>
                <a:lnTo>
                  <a:pt x="1417854" y="5715"/>
                </a:lnTo>
                <a:lnTo>
                  <a:pt x="1379906" y="27661"/>
                </a:lnTo>
                <a:lnTo>
                  <a:pt x="1341958" y="5715"/>
                </a:lnTo>
                <a:lnTo>
                  <a:pt x="1328623" y="5715"/>
                </a:lnTo>
                <a:lnTo>
                  <a:pt x="1373276" y="31471"/>
                </a:lnTo>
                <a:lnTo>
                  <a:pt x="1252347" y="101270"/>
                </a:lnTo>
                <a:lnTo>
                  <a:pt x="1127989" y="29489"/>
                </a:lnTo>
                <a:lnTo>
                  <a:pt x="1169060" y="5715"/>
                </a:lnTo>
                <a:lnTo>
                  <a:pt x="1155725" y="5715"/>
                </a:lnTo>
                <a:lnTo>
                  <a:pt x="1121207" y="25679"/>
                </a:lnTo>
                <a:lnTo>
                  <a:pt x="1086688" y="5715"/>
                </a:lnTo>
                <a:lnTo>
                  <a:pt x="1073353" y="5715"/>
                </a:lnTo>
                <a:lnTo>
                  <a:pt x="1114577" y="29489"/>
                </a:lnTo>
                <a:lnTo>
                  <a:pt x="1000125" y="95555"/>
                </a:lnTo>
                <a:lnTo>
                  <a:pt x="889102" y="31471"/>
                </a:lnTo>
                <a:lnTo>
                  <a:pt x="933679" y="5715"/>
                </a:lnTo>
                <a:lnTo>
                  <a:pt x="920344" y="5715"/>
                </a:lnTo>
                <a:lnTo>
                  <a:pt x="882396" y="27661"/>
                </a:lnTo>
                <a:lnTo>
                  <a:pt x="844448" y="5715"/>
                </a:lnTo>
                <a:lnTo>
                  <a:pt x="831113" y="5715"/>
                </a:lnTo>
                <a:lnTo>
                  <a:pt x="875767" y="31471"/>
                </a:lnTo>
                <a:lnTo>
                  <a:pt x="754761" y="101346"/>
                </a:lnTo>
                <a:lnTo>
                  <a:pt x="630403" y="29489"/>
                </a:lnTo>
                <a:lnTo>
                  <a:pt x="671627" y="5715"/>
                </a:lnTo>
                <a:lnTo>
                  <a:pt x="658292" y="5715"/>
                </a:lnTo>
                <a:lnTo>
                  <a:pt x="623697" y="25679"/>
                </a:lnTo>
                <a:lnTo>
                  <a:pt x="589178" y="5715"/>
                </a:lnTo>
                <a:lnTo>
                  <a:pt x="575843" y="5715"/>
                </a:lnTo>
                <a:lnTo>
                  <a:pt x="617068" y="29489"/>
                </a:lnTo>
                <a:lnTo>
                  <a:pt x="502615" y="95555"/>
                </a:lnTo>
                <a:lnTo>
                  <a:pt x="391592" y="31471"/>
                </a:lnTo>
                <a:lnTo>
                  <a:pt x="436245" y="5715"/>
                </a:lnTo>
                <a:lnTo>
                  <a:pt x="422910" y="5715"/>
                </a:lnTo>
                <a:lnTo>
                  <a:pt x="384962" y="27661"/>
                </a:lnTo>
                <a:lnTo>
                  <a:pt x="346939" y="5715"/>
                </a:lnTo>
                <a:lnTo>
                  <a:pt x="333604" y="5715"/>
                </a:lnTo>
                <a:lnTo>
                  <a:pt x="378257" y="31471"/>
                </a:lnTo>
                <a:lnTo>
                  <a:pt x="257327" y="101270"/>
                </a:lnTo>
                <a:lnTo>
                  <a:pt x="132893" y="29489"/>
                </a:lnTo>
                <a:lnTo>
                  <a:pt x="174117" y="5715"/>
                </a:lnTo>
                <a:lnTo>
                  <a:pt x="160782" y="5715"/>
                </a:lnTo>
                <a:lnTo>
                  <a:pt x="126263" y="25679"/>
                </a:lnTo>
                <a:lnTo>
                  <a:pt x="91745" y="5715"/>
                </a:lnTo>
                <a:lnTo>
                  <a:pt x="78334" y="5715"/>
                </a:lnTo>
                <a:lnTo>
                  <a:pt x="119558" y="29489"/>
                </a:lnTo>
                <a:lnTo>
                  <a:pt x="5715" y="95250"/>
                </a:lnTo>
                <a:lnTo>
                  <a:pt x="5715" y="103632"/>
                </a:lnTo>
                <a:lnTo>
                  <a:pt x="129464" y="175108"/>
                </a:lnTo>
                <a:lnTo>
                  <a:pt x="8534" y="244907"/>
                </a:lnTo>
                <a:lnTo>
                  <a:pt x="5715" y="243307"/>
                </a:lnTo>
                <a:lnTo>
                  <a:pt x="5715" y="254279"/>
                </a:lnTo>
                <a:lnTo>
                  <a:pt x="8534" y="252679"/>
                </a:lnTo>
                <a:lnTo>
                  <a:pt x="119558" y="316763"/>
                </a:lnTo>
                <a:lnTo>
                  <a:pt x="5715" y="382448"/>
                </a:lnTo>
                <a:lnTo>
                  <a:pt x="5715" y="390830"/>
                </a:lnTo>
                <a:lnTo>
                  <a:pt x="129540" y="462305"/>
                </a:lnTo>
                <a:lnTo>
                  <a:pt x="8534" y="532181"/>
                </a:lnTo>
                <a:lnTo>
                  <a:pt x="5715" y="530504"/>
                </a:lnTo>
                <a:lnTo>
                  <a:pt x="5715" y="541477"/>
                </a:lnTo>
                <a:lnTo>
                  <a:pt x="8534" y="539877"/>
                </a:lnTo>
                <a:lnTo>
                  <a:pt x="119558" y="603961"/>
                </a:lnTo>
                <a:lnTo>
                  <a:pt x="5715" y="669722"/>
                </a:lnTo>
                <a:lnTo>
                  <a:pt x="5715" y="678104"/>
                </a:lnTo>
                <a:lnTo>
                  <a:pt x="129540" y="749579"/>
                </a:lnTo>
                <a:lnTo>
                  <a:pt x="8611" y="819379"/>
                </a:lnTo>
                <a:lnTo>
                  <a:pt x="5715" y="817702"/>
                </a:lnTo>
                <a:lnTo>
                  <a:pt x="5715" y="828675"/>
                </a:lnTo>
                <a:lnTo>
                  <a:pt x="8534" y="826999"/>
                </a:lnTo>
                <a:lnTo>
                  <a:pt x="119558" y="891083"/>
                </a:lnTo>
                <a:lnTo>
                  <a:pt x="5715" y="956920"/>
                </a:lnTo>
                <a:lnTo>
                  <a:pt x="5715" y="965302"/>
                </a:lnTo>
                <a:lnTo>
                  <a:pt x="129540" y="1036777"/>
                </a:lnTo>
                <a:lnTo>
                  <a:pt x="8611" y="1106576"/>
                </a:lnTo>
                <a:lnTo>
                  <a:pt x="5715" y="1104976"/>
                </a:lnTo>
                <a:lnTo>
                  <a:pt x="5715" y="1115949"/>
                </a:lnTo>
                <a:lnTo>
                  <a:pt x="8534" y="1114273"/>
                </a:lnTo>
                <a:lnTo>
                  <a:pt x="119558" y="1178357"/>
                </a:lnTo>
                <a:lnTo>
                  <a:pt x="5715" y="1244117"/>
                </a:lnTo>
                <a:lnTo>
                  <a:pt x="5715" y="1252499"/>
                </a:lnTo>
                <a:lnTo>
                  <a:pt x="129540" y="1323975"/>
                </a:lnTo>
                <a:lnTo>
                  <a:pt x="8611" y="1393774"/>
                </a:lnTo>
                <a:lnTo>
                  <a:pt x="5715" y="1392174"/>
                </a:lnTo>
                <a:lnTo>
                  <a:pt x="5715" y="1403147"/>
                </a:lnTo>
                <a:lnTo>
                  <a:pt x="8534" y="1401547"/>
                </a:lnTo>
                <a:lnTo>
                  <a:pt x="119558" y="1465631"/>
                </a:lnTo>
                <a:lnTo>
                  <a:pt x="5715" y="1531391"/>
                </a:lnTo>
                <a:lnTo>
                  <a:pt x="5715" y="1539774"/>
                </a:lnTo>
                <a:lnTo>
                  <a:pt x="129540" y="1611249"/>
                </a:lnTo>
                <a:lnTo>
                  <a:pt x="8611" y="1681048"/>
                </a:lnTo>
                <a:lnTo>
                  <a:pt x="5715" y="1679372"/>
                </a:lnTo>
                <a:lnTo>
                  <a:pt x="5715" y="1690345"/>
                </a:lnTo>
                <a:lnTo>
                  <a:pt x="8534" y="1688668"/>
                </a:lnTo>
                <a:lnTo>
                  <a:pt x="119558" y="1752752"/>
                </a:lnTo>
                <a:lnTo>
                  <a:pt x="5715" y="1818589"/>
                </a:lnTo>
                <a:lnTo>
                  <a:pt x="5715" y="1826971"/>
                </a:lnTo>
                <a:lnTo>
                  <a:pt x="129540" y="1898447"/>
                </a:lnTo>
                <a:lnTo>
                  <a:pt x="8611" y="1968246"/>
                </a:lnTo>
                <a:lnTo>
                  <a:pt x="5715" y="1966646"/>
                </a:lnTo>
                <a:lnTo>
                  <a:pt x="5715" y="1977619"/>
                </a:lnTo>
                <a:lnTo>
                  <a:pt x="8534" y="1975942"/>
                </a:lnTo>
                <a:lnTo>
                  <a:pt x="119558" y="2040026"/>
                </a:lnTo>
                <a:lnTo>
                  <a:pt x="5715" y="2105787"/>
                </a:lnTo>
                <a:lnTo>
                  <a:pt x="5715" y="2114169"/>
                </a:lnTo>
                <a:lnTo>
                  <a:pt x="129540" y="2185645"/>
                </a:lnTo>
                <a:lnTo>
                  <a:pt x="8611" y="2255444"/>
                </a:lnTo>
                <a:lnTo>
                  <a:pt x="5715" y="2253844"/>
                </a:lnTo>
                <a:lnTo>
                  <a:pt x="5715" y="2264817"/>
                </a:lnTo>
                <a:lnTo>
                  <a:pt x="8534" y="2263140"/>
                </a:lnTo>
                <a:lnTo>
                  <a:pt x="119558" y="2327224"/>
                </a:lnTo>
                <a:lnTo>
                  <a:pt x="5715" y="2393061"/>
                </a:lnTo>
                <a:lnTo>
                  <a:pt x="5715" y="2401443"/>
                </a:lnTo>
                <a:lnTo>
                  <a:pt x="129540" y="2472919"/>
                </a:lnTo>
                <a:lnTo>
                  <a:pt x="8611" y="2542718"/>
                </a:lnTo>
                <a:lnTo>
                  <a:pt x="5715" y="2541042"/>
                </a:lnTo>
                <a:lnTo>
                  <a:pt x="5715" y="2552014"/>
                </a:lnTo>
                <a:lnTo>
                  <a:pt x="8534" y="2550414"/>
                </a:lnTo>
                <a:lnTo>
                  <a:pt x="119558" y="2614498"/>
                </a:lnTo>
                <a:lnTo>
                  <a:pt x="5715" y="2680259"/>
                </a:lnTo>
                <a:lnTo>
                  <a:pt x="5715" y="2688641"/>
                </a:lnTo>
                <a:lnTo>
                  <a:pt x="129464" y="2760117"/>
                </a:lnTo>
                <a:lnTo>
                  <a:pt x="8534" y="2829916"/>
                </a:lnTo>
                <a:lnTo>
                  <a:pt x="5715" y="2828316"/>
                </a:lnTo>
                <a:lnTo>
                  <a:pt x="5715" y="2839288"/>
                </a:lnTo>
                <a:lnTo>
                  <a:pt x="8534" y="2837612"/>
                </a:lnTo>
                <a:lnTo>
                  <a:pt x="119558" y="2901696"/>
                </a:lnTo>
                <a:lnTo>
                  <a:pt x="5715" y="2967457"/>
                </a:lnTo>
                <a:lnTo>
                  <a:pt x="5715" y="2975839"/>
                </a:lnTo>
                <a:lnTo>
                  <a:pt x="129464" y="3047314"/>
                </a:lnTo>
                <a:lnTo>
                  <a:pt x="8534" y="3117114"/>
                </a:lnTo>
                <a:lnTo>
                  <a:pt x="5715" y="3115513"/>
                </a:lnTo>
                <a:lnTo>
                  <a:pt x="5715" y="3126486"/>
                </a:lnTo>
                <a:lnTo>
                  <a:pt x="8534" y="3124886"/>
                </a:lnTo>
                <a:lnTo>
                  <a:pt x="119558" y="3188970"/>
                </a:lnTo>
                <a:lnTo>
                  <a:pt x="5715" y="3254731"/>
                </a:lnTo>
                <a:lnTo>
                  <a:pt x="5715" y="3263113"/>
                </a:lnTo>
                <a:lnTo>
                  <a:pt x="129540" y="3334588"/>
                </a:lnTo>
                <a:lnTo>
                  <a:pt x="8611" y="3404387"/>
                </a:lnTo>
                <a:lnTo>
                  <a:pt x="5715" y="3402711"/>
                </a:lnTo>
                <a:lnTo>
                  <a:pt x="5715" y="3413684"/>
                </a:lnTo>
                <a:lnTo>
                  <a:pt x="8534" y="3412007"/>
                </a:lnTo>
                <a:lnTo>
                  <a:pt x="119558" y="3476092"/>
                </a:lnTo>
                <a:lnTo>
                  <a:pt x="5715" y="3541929"/>
                </a:lnTo>
                <a:lnTo>
                  <a:pt x="5715" y="3550311"/>
                </a:lnTo>
                <a:lnTo>
                  <a:pt x="129464" y="3621786"/>
                </a:lnTo>
                <a:lnTo>
                  <a:pt x="8534" y="3691585"/>
                </a:lnTo>
                <a:lnTo>
                  <a:pt x="5715" y="3689985"/>
                </a:lnTo>
                <a:lnTo>
                  <a:pt x="5715" y="3700958"/>
                </a:lnTo>
                <a:lnTo>
                  <a:pt x="8534" y="3699358"/>
                </a:lnTo>
                <a:lnTo>
                  <a:pt x="119558" y="3763442"/>
                </a:lnTo>
                <a:lnTo>
                  <a:pt x="5715" y="3829126"/>
                </a:lnTo>
                <a:lnTo>
                  <a:pt x="5715" y="3837508"/>
                </a:lnTo>
                <a:lnTo>
                  <a:pt x="129540" y="3908984"/>
                </a:lnTo>
                <a:lnTo>
                  <a:pt x="8611" y="3978783"/>
                </a:lnTo>
                <a:lnTo>
                  <a:pt x="5715" y="3977183"/>
                </a:lnTo>
                <a:lnTo>
                  <a:pt x="5715" y="3988156"/>
                </a:lnTo>
                <a:lnTo>
                  <a:pt x="8534" y="3986479"/>
                </a:lnTo>
                <a:lnTo>
                  <a:pt x="119558" y="4050564"/>
                </a:lnTo>
                <a:lnTo>
                  <a:pt x="5715" y="4116400"/>
                </a:lnTo>
                <a:lnTo>
                  <a:pt x="5715" y="4124782"/>
                </a:lnTo>
                <a:lnTo>
                  <a:pt x="129540" y="4196258"/>
                </a:lnTo>
                <a:lnTo>
                  <a:pt x="8534" y="4266057"/>
                </a:lnTo>
                <a:lnTo>
                  <a:pt x="5715" y="4264457"/>
                </a:lnTo>
                <a:lnTo>
                  <a:pt x="5715" y="4275430"/>
                </a:lnTo>
                <a:lnTo>
                  <a:pt x="8534" y="4273830"/>
                </a:lnTo>
                <a:lnTo>
                  <a:pt x="119558" y="4337914"/>
                </a:lnTo>
                <a:lnTo>
                  <a:pt x="5715" y="4403598"/>
                </a:lnTo>
                <a:lnTo>
                  <a:pt x="5715" y="4411980"/>
                </a:lnTo>
                <a:lnTo>
                  <a:pt x="129464" y="4483456"/>
                </a:lnTo>
                <a:lnTo>
                  <a:pt x="8534" y="4553255"/>
                </a:lnTo>
                <a:lnTo>
                  <a:pt x="5715" y="4551655"/>
                </a:lnTo>
                <a:lnTo>
                  <a:pt x="5715" y="4562628"/>
                </a:lnTo>
                <a:lnTo>
                  <a:pt x="8534" y="4560951"/>
                </a:lnTo>
                <a:lnTo>
                  <a:pt x="119558" y="4625036"/>
                </a:lnTo>
                <a:lnTo>
                  <a:pt x="5715" y="4690796"/>
                </a:lnTo>
                <a:lnTo>
                  <a:pt x="5715" y="4699178"/>
                </a:lnTo>
                <a:lnTo>
                  <a:pt x="129540" y="4770654"/>
                </a:lnTo>
                <a:lnTo>
                  <a:pt x="8611" y="4840453"/>
                </a:lnTo>
                <a:lnTo>
                  <a:pt x="5715" y="4838853"/>
                </a:lnTo>
                <a:lnTo>
                  <a:pt x="5715" y="4849826"/>
                </a:lnTo>
                <a:lnTo>
                  <a:pt x="8534" y="4848149"/>
                </a:lnTo>
                <a:lnTo>
                  <a:pt x="119558" y="4912233"/>
                </a:lnTo>
                <a:lnTo>
                  <a:pt x="5715" y="4978070"/>
                </a:lnTo>
                <a:lnTo>
                  <a:pt x="5715" y="4986452"/>
                </a:lnTo>
                <a:lnTo>
                  <a:pt x="129540" y="5057928"/>
                </a:lnTo>
                <a:lnTo>
                  <a:pt x="8611" y="5127727"/>
                </a:lnTo>
                <a:lnTo>
                  <a:pt x="5715" y="5126051"/>
                </a:lnTo>
                <a:lnTo>
                  <a:pt x="5715" y="5137023"/>
                </a:lnTo>
                <a:lnTo>
                  <a:pt x="8534" y="5135347"/>
                </a:lnTo>
                <a:lnTo>
                  <a:pt x="119558" y="5199431"/>
                </a:lnTo>
                <a:lnTo>
                  <a:pt x="5715" y="5265268"/>
                </a:lnTo>
                <a:lnTo>
                  <a:pt x="5715" y="5273650"/>
                </a:lnTo>
                <a:lnTo>
                  <a:pt x="129464" y="5345126"/>
                </a:lnTo>
                <a:lnTo>
                  <a:pt x="8534" y="5414925"/>
                </a:lnTo>
                <a:lnTo>
                  <a:pt x="5715" y="5413324"/>
                </a:lnTo>
                <a:lnTo>
                  <a:pt x="5715" y="5424297"/>
                </a:lnTo>
                <a:lnTo>
                  <a:pt x="8534" y="5422697"/>
                </a:lnTo>
                <a:lnTo>
                  <a:pt x="119558" y="5486781"/>
                </a:lnTo>
                <a:lnTo>
                  <a:pt x="5715" y="5552466"/>
                </a:lnTo>
                <a:lnTo>
                  <a:pt x="5715" y="5560848"/>
                </a:lnTo>
                <a:lnTo>
                  <a:pt x="129540" y="5632323"/>
                </a:lnTo>
                <a:lnTo>
                  <a:pt x="8611" y="5702122"/>
                </a:lnTo>
                <a:lnTo>
                  <a:pt x="5715" y="5700522"/>
                </a:lnTo>
                <a:lnTo>
                  <a:pt x="5715" y="5711495"/>
                </a:lnTo>
                <a:lnTo>
                  <a:pt x="8534" y="5709819"/>
                </a:lnTo>
                <a:lnTo>
                  <a:pt x="119558" y="5773903"/>
                </a:lnTo>
                <a:lnTo>
                  <a:pt x="5715" y="5839740"/>
                </a:lnTo>
                <a:lnTo>
                  <a:pt x="5715" y="5848121"/>
                </a:lnTo>
                <a:lnTo>
                  <a:pt x="129464" y="5919597"/>
                </a:lnTo>
                <a:lnTo>
                  <a:pt x="8534" y="5989397"/>
                </a:lnTo>
                <a:lnTo>
                  <a:pt x="5715" y="5987796"/>
                </a:lnTo>
                <a:lnTo>
                  <a:pt x="5715" y="5998769"/>
                </a:lnTo>
                <a:lnTo>
                  <a:pt x="8534" y="5997169"/>
                </a:lnTo>
                <a:lnTo>
                  <a:pt x="119558" y="6061253"/>
                </a:lnTo>
                <a:lnTo>
                  <a:pt x="5715" y="6126937"/>
                </a:lnTo>
                <a:lnTo>
                  <a:pt x="5715" y="6135319"/>
                </a:lnTo>
                <a:lnTo>
                  <a:pt x="129464" y="6206795"/>
                </a:lnTo>
                <a:lnTo>
                  <a:pt x="8534" y="6276594"/>
                </a:lnTo>
                <a:lnTo>
                  <a:pt x="5715" y="6274994"/>
                </a:lnTo>
                <a:lnTo>
                  <a:pt x="5715" y="6285967"/>
                </a:lnTo>
                <a:lnTo>
                  <a:pt x="8534" y="6284291"/>
                </a:lnTo>
                <a:lnTo>
                  <a:pt x="119558" y="6348375"/>
                </a:lnTo>
                <a:lnTo>
                  <a:pt x="5715" y="6414135"/>
                </a:lnTo>
                <a:lnTo>
                  <a:pt x="5715" y="6422517"/>
                </a:lnTo>
                <a:lnTo>
                  <a:pt x="129540" y="6493993"/>
                </a:lnTo>
                <a:lnTo>
                  <a:pt x="8611" y="6563792"/>
                </a:lnTo>
                <a:lnTo>
                  <a:pt x="5715" y="6562192"/>
                </a:lnTo>
                <a:lnTo>
                  <a:pt x="5715" y="6573165"/>
                </a:lnTo>
                <a:lnTo>
                  <a:pt x="8534" y="6571488"/>
                </a:lnTo>
                <a:lnTo>
                  <a:pt x="119558" y="6635572"/>
                </a:lnTo>
                <a:lnTo>
                  <a:pt x="5715" y="6701409"/>
                </a:lnTo>
                <a:lnTo>
                  <a:pt x="5715" y="6709791"/>
                </a:lnTo>
                <a:lnTo>
                  <a:pt x="129464" y="6781267"/>
                </a:lnTo>
                <a:lnTo>
                  <a:pt x="8534" y="6851066"/>
                </a:lnTo>
                <a:lnTo>
                  <a:pt x="5715" y="6849390"/>
                </a:lnTo>
                <a:lnTo>
                  <a:pt x="5715" y="6860362"/>
                </a:lnTo>
                <a:lnTo>
                  <a:pt x="8534" y="6858686"/>
                </a:lnTo>
                <a:lnTo>
                  <a:pt x="17145" y="6863715"/>
                </a:lnTo>
                <a:lnTo>
                  <a:pt x="30480" y="6863715"/>
                </a:lnTo>
                <a:lnTo>
                  <a:pt x="15240" y="6854952"/>
                </a:lnTo>
                <a:lnTo>
                  <a:pt x="136169" y="6785153"/>
                </a:lnTo>
                <a:lnTo>
                  <a:pt x="247193" y="6849237"/>
                </a:lnTo>
                <a:lnTo>
                  <a:pt x="222047" y="6863792"/>
                </a:lnTo>
                <a:lnTo>
                  <a:pt x="235382" y="6863792"/>
                </a:lnTo>
                <a:lnTo>
                  <a:pt x="253822" y="6853123"/>
                </a:lnTo>
                <a:lnTo>
                  <a:pt x="272263" y="6863792"/>
                </a:lnTo>
                <a:lnTo>
                  <a:pt x="285598" y="6863792"/>
                </a:lnTo>
                <a:lnTo>
                  <a:pt x="260452" y="6849237"/>
                </a:lnTo>
                <a:lnTo>
                  <a:pt x="374904" y="6783172"/>
                </a:lnTo>
                <a:lnTo>
                  <a:pt x="499262" y="6854952"/>
                </a:lnTo>
                <a:lnTo>
                  <a:pt x="484022" y="6863715"/>
                </a:lnTo>
                <a:lnTo>
                  <a:pt x="497357" y="6863715"/>
                </a:lnTo>
                <a:lnTo>
                  <a:pt x="505892" y="6858762"/>
                </a:lnTo>
                <a:lnTo>
                  <a:pt x="514426" y="6863715"/>
                </a:lnTo>
                <a:lnTo>
                  <a:pt x="527761" y="6863715"/>
                </a:lnTo>
                <a:lnTo>
                  <a:pt x="512521" y="6854952"/>
                </a:lnTo>
                <a:lnTo>
                  <a:pt x="633451" y="6785153"/>
                </a:lnTo>
                <a:lnTo>
                  <a:pt x="744474" y="6849237"/>
                </a:lnTo>
                <a:lnTo>
                  <a:pt x="719328" y="6863792"/>
                </a:lnTo>
                <a:lnTo>
                  <a:pt x="732663" y="6863792"/>
                </a:lnTo>
                <a:lnTo>
                  <a:pt x="751180" y="6853123"/>
                </a:lnTo>
                <a:lnTo>
                  <a:pt x="769696" y="6863792"/>
                </a:lnTo>
                <a:lnTo>
                  <a:pt x="783031" y="6863792"/>
                </a:lnTo>
                <a:lnTo>
                  <a:pt x="757885" y="6849237"/>
                </a:lnTo>
                <a:lnTo>
                  <a:pt x="872338" y="6783172"/>
                </a:lnTo>
                <a:lnTo>
                  <a:pt x="996696" y="6854952"/>
                </a:lnTo>
                <a:lnTo>
                  <a:pt x="981456" y="6863715"/>
                </a:lnTo>
                <a:lnTo>
                  <a:pt x="994791" y="6863715"/>
                </a:lnTo>
                <a:lnTo>
                  <a:pt x="1003325" y="6858762"/>
                </a:lnTo>
                <a:lnTo>
                  <a:pt x="1011860" y="6863715"/>
                </a:lnTo>
                <a:lnTo>
                  <a:pt x="1025195" y="6863715"/>
                </a:lnTo>
                <a:lnTo>
                  <a:pt x="1009955" y="6854952"/>
                </a:lnTo>
                <a:lnTo>
                  <a:pt x="1130884" y="6785153"/>
                </a:lnTo>
                <a:lnTo>
                  <a:pt x="1241908" y="6849237"/>
                </a:lnTo>
                <a:lnTo>
                  <a:pt x="1216762" y="6863792"/>
                </a:lnTo>
                <a:lnTo>
                  <a:pt x="1230097" y="6863792"/>
                </a:lnTo>
                <a:lnTo>
                  <a:pt x="1248537" y="6853123"/>
                </a:lnTo>
                <a:lnTo>
                  <a:pt x="1266977" y="6863792"/>
                </a:lnTo>
                <a:lnTo>
                  <a:pt x="1280312" y="6863792"/>
                </a:lnTo>
                <a:lnTo>
                  <a:pt x="1255166" y="6849237"/>
                </a:lnTo>
                <a:lnTo>
                  <a:pt x="1369619" y="6783172"/>
                </a:lnTo>
                <a:lnTo>
                  <a:pt x="1493977" y="6854952"/>
                </a:lnTo>
                <a:lnTo>
                  <a:pt x="1478814" y="6863715"/>
                </a:lnTo>
                <a:lnTo>
                  <a:pt x="1492149" y="6863715"/>
                </a:lnTo>
                <a:lnTo>
                  <a:pt x="1500683" y="6858762"/>
                </a:lnTo>
                <a:lnTo>
                  <a:pt x="1509217" y="6863715"/>
                </a:lnTo>
                <a:lnTo>
                  <a:pt x="1522552" y="6863715"/>
                </a:lnTo>
                <a:lnTo>
                  <a:pt x="1507389" y="6854952"/>
                </a:lnTo>
                <a:lnTo>
                  <a:pt x="1628318" y="6785153"/>
                </a:lnTo>
                <a:lnTo>
                  <a:pt x="1739341" y="6849237"/>
                </a:lnTo>
                <a:lnTo>
                  <a:pt x="1714195" y="6863792"/>
                </a:lnTo>
                <a:lnTo>
                  <a:pt x="1727835" y="6863792"/>
                </a:lnTo>
                <a:lnTo>
                  <a:pt x="1746352" y="6853123"/>
                </a:lnTo>
                <a:lnTo>
                  <a:pt x="1764868" y="6863792"/>
                </a:lnTo>
                <a:lnTo>
                  <a:pt x="1778203" y="6863792"/>
                </a:lnTo>
                <a:lnTo>
                  <a:pt x="1753057" y="6849237"/>
                </a:lnTo>
                <a:lnTo>
                  <a:pt x="1867510" y="6783172"/>
                </a:lnTo>
                <a:lnTo>
                  <a:pt x="1991868" y="6854952"/>
                </a:lnTo>
                <a:lnTo>
                  <a:pt x="1976628" y="6863715"/>
                </a:lnTo>
                <a:lnTo>
                  <a:pt x="1989963" y="6863715"/>
                </a:lnTo>
                <a:lnTo>
                  <a:pt x="1998497" y="6858762"/>
                </a:lnTo>
                <a:lnTo>
                  <a:pt x="2007032" y="6863715"/>
                </a:lnTo>
                <a:lnTo>
                  <a:pt x="2020367" y="6863715"/>
                </a:lnTo>
                <a:lnTo>
                  <a:pt x="2005127" y="6854952"/>
                </a:lnTo>
                <a:lnTo>
                  <a:pt x="2126056" y="6785153"/>
                </a:lnTo>
                <a:lnTo>
                  <a:pt x="2237080" y="6849237"/>
                </a:lnTo>
                <a:lnTo>
                  <a:pt x="2211934" y="6863792"/>
                </a:lnTo>
                <a:lnTo>
                  <a:pt x="2225269" y="6863792"/>
                </a:lnTo>
                <a:lnTo>
                  <a:pt x="2243709" y="6853123"/>
                </a:lnTo>
                <a:lnTo>
                  <a:pt x="2262149" y="6863792"/>
                </a:lnTo>
                <a:lnTo>
                  <a:pt x="2275484" y="6863792"/>
                </a:lnTo>
                <a:lnTo>
                  <a:pt x="2250339" y="6849237"/>
                </a:lnTo>
                <a:lnTo>
                  <a:pt x="2364791" y="6783172"/>
                </a:lnTo>
                <a:lnTo>
                  <a:pt x="2489149" y="6854952"/>
                </a:lnTo>
                <a:lnTo>
                  <a:pt x="2473986" y="6863715"/>
                </a:lnTo>
                <a:lnTo>
                  <a:pt x="2487321" y="6863715"/>
                </a:lnTo>
                <a:lnTo>
                  <a:pt x="2495855" y="6858762"/>
                </a:lnTo>
                <a:lnTo>
                  <a:pt x="2504389" y="6863715"/>
                </a:lnTo>
                <a:lnTo>
                  <a:pt x="2517724" y="6863715"/>
                </a:lnTo>
                <a:lnTo>
                  <a:pt x="2502561" y="6854952"/>
                </a:lnTo>
                <a:lnTo>
                  <a:pt x="2623490" y="6785077"/>
                </a:lnTo>
                <a:lnTo>
                  <a:pt x="2734513" y="6849161"/>
                </a:lnTo>
                <a:lnTo>
                  <a:pt x="2709367" y="6863715"/>
                </a:lnTo>
                <a:lnTo>
                  <a:pt x="2722702" y="6863715"/>
                </a:lnTo>
                <a:lnTo>
                  <a:pt x="2741143" y="6853047"/>
                </a:lnTo>
                <a:lnTo>
                  <a:pt x="2759583" y="6863715"/>
                </a:lnTo>
                <a:lnTo>
                  <a:pt x="2772918" y="6863715"/>
                </a:lnTo>
                <a:lnTo>
                  <a:pt x="2747772" y="6849161"/>
                </a:lnTo>
                <a:lnTo>
                  <a:pt x="2862224" y="6783096"/>
                </a:lnTo>
                <a:lnTo>
                  <a:pt x="2986583" y="6854876"/>
                </a:lnTo>
                <a:lnTo>
                  <a:pt x="2971343" y="6863639"/>
                </a:lnTo>
                <a:lnTo>
                  <a:pt x="2984678" y="6863639"/>
                </a:lnTo>
                <a:lnTo>
                  <a:pt x="2993212" y="6858686"/>
                </a:lnTo>
                <a:lnTo>
                  <a:pt x="3001747" y="6863639"/>
                </a:lnTo>
                <a:lnTo>
                  <a:pt x="3015082" y="6863639"/>
                </a:lnTo>
                <a:lnTo>
                  <a:pt x="2999842" y="6854876"/>
                </a:lnTo>
                <a:lnTo>
                  <a:pt x="3120771" y="6785077"/>
                </a:lnTo>
                <a:lnTo>
                  <a:pt x="3231794" y="6849161"/>
                </a:lnTo>
                <a:lnTo>
                  <a:pt x="3206649" y="6863715"/>
                </a:lnTo>
                <a:lnTo>
                  <a:pt x="3219984" y="6863715"/>
                </a:lnTo>
                <a:lnTo>
                  <a:pt x="3238424" y="6853047"/>
                </a:lnTo>
                <a:lnTo>
                  <a:pt x="3256864" y="6863715"/>
                </a:lnTo>
                <a:lnTo>
                  <a:pt x="3270199" y="6863715"/>
                </a:lnTo>
                <a:lnTo>
                  <a:pt x="3245053" y="6849161"/>
                </a:lnTo>
                <a:lnTo>
                  <a:pt x="3359506" y="6783096"/>
                </a:lnTo>
                <a:lnTo>
                  <a:pt x="3483864" y="6854876"/>
                </a:lnTo>
                <a:lnTo>
                  <a:pt x="3469005" y="6863715"/>
                </a:lnTo>
                <a:lnTo>
                  <a:pt x="3482340" y="6863715"/>
                </a:lnTo>
                <a:lnTo>
                  <a:pt x="3490874" y="6858762"/>
                </a:lnTo>
                <a:lnTo>
                  <a:pt x="3499409" y="6863715"/>
                </a:lnTo>
                <a:lnTo>
                  <a:pt x="3512744" y="6863715"/>
                </a:lnTo>
                <a:lnTo>
                  <a:pt x="3497580" y="6854952"/>
                </a:lnTo>
                <a:lnTo>
                  <a:pt x="3618509" y="6785153"/>
                </a:lnTo>
                <a:lnTo>
                  <a:pt x="3729533" y="6849237"/>
                </a:lnTo>
                <a:lnTo>
                  <a:pt x="3704387" y="6863792"/>
                </a:lnTo>
                <a:lnTo>
                  <a:pt x="3717722" y="6863792"/>
                </a:lnTo>
                <a:lnTo>
                  <a:pt x="3736239" y="6853123"/>
                </a:lnTo>
                <a:lnTo>
                  <a:pt x="3754755" y="6863792"/>
                </a:lnTo>
                <a:lnTo>
                  <a:pt x="3768090" y="6863792"/>
                </a:lnTo>
                <a:lnTo>
                  <a:pt x="3742944" y="6849237"/>
                </a:lnTo>
                <a:lnTo>
                  <a:pt x="3857397" y="6783172"/>
                </a:lnTo>
                <a:lnTo>
                  <a:pt x="3981755" y="6854952"/>
                </a:lnTo>
                <a:lnTo>
                  <a:pt x="3966515" y="6863715"/>
                </a:lnTo>
                <a:lnTo>
                  <a:pt x="3979850" y="6863715"/>
                </a:lnTo>
                <a:lnTo>
                  <a:pt x="3988384" y="6858762"/>
                </a:lnTo>
                <a:lnTo>
                  <a:pt x="3996919" y="6863715"/>
                </a:lnTo>
                <a:lnTo>
                  <a:pt x="4010254" y="6863715"/>
                </a:lnTo>
                <a:lnTo>
                  <a:pt x="3995014" y="6854952"/>
                </a:lnTo>
                <a:lnTo>
                  <a:pt x="4115943" y="6785153"/>
                </a:lnTo>
                <a:lnTo>
                  <a:pt x="4226966" y="6849237"/>
                </a:lnTo>
                <a:lnTo>
                  <a:pt x="4201821" y="6863792"/>
                </a:lnTo>
                <a:lnTo>
                  <a:pt x="4215156" y="6863792"/>
                </a:lnTo>
                <a:lnTo>
                  <a:pt x="4233596" y="6853123"/>
                </a:lnTo>
                <a:lnTo>
                  <a:pt x="4252037" y="6863792"/>
                </a:lnTo>
                <a:lnTo>
                  <a:pt x="4265372" y="6863792"/>
                </a:lnTo>
                <a:lnTo>
                  <a:pt x="4240226" y="6849237"/>
                </a:lnTo>
                <a:lnTo>
                  <a:pt x="4354678" y="6783172"/>
                </a:lnTo>
                <a:lnTo>
                  <a:pt x="4479036" y="6854952"/>
                </a:lnTo>
                <a:lnTo>
                  <a:pt x="4463872" y="6863715"/>
                </a:lnTo>
                <a:lnTo>
                  <a:pt x="4477207" y="6863715"/>
                </a:lnTo>
                <a:lnTo>
                  <a:pt x="4485742" y="6858762"/>
                </a:lnTo>
                <a:lnTo>
                  <a:pt x="4494276" y="6863715"/>
                </a:lnTo>
                <a:lnTo>
                  <a:pt x="4507611" y="6863715"/>
                </a:lnTo>
                <a:lnTo>
                  <a:pt x="4492371" y="6854952"/>
                </a:lnTo>
                <a:lnTo>
                  <a:pt x="4613301" y="6785153"/>
                </a:lnTo>
                <a:lnTo>
                  <a:pt x="4724324" y="6849237"/>
                </a:lnTo>
                <a:lnTo>
                  <a:pt x="4699178" y="6863792"/>
                </a:lnTo>
                <a:lnTo>
                  <a:pt x="4712513" y="6863792"/>
                </a:lnTo>
                <a:lnTo>
                  <a:pt x="4731030" y="6853123"/>
                </a:lnTo>
                <a:lnTo>
                  <a:pt x="4749546" y="6863792"/>
                </a:lnTo>
                <a:lnTo>
                  <a:pt x="4762881" y="6863792"/>
                </a:lnTo>
                <a:lnTo>
                  <a:pt x="4737735" y="6849237"/>
                </a:lnTo>
                <a:lnTo>
                  <a:pt x="4852188" y="6783172"/>
                </a:lnTo>
                <a:lnTo>
                  <a:pt x="4976546" y="6854952"/>
                </a:lnTo>
                <a:lnTo>
                  <a:pt x="4961306" y="6863715"/>
                </a:lnTo>
                <a:lnTo>
                  <a:pt x="4974641" y="6863715"/>
                </a:lnTo>
                <a:lnTo>
                  <a:pt x="4983176" y="6858762"/>
                </a:lnTo>
                <a:lnTo>
                  <a:pt x="4991710" y="6863715"/>
                </a:lnTo>
                <a:lnTo>
                  <a:pt x="5005045" y="6863715"/>
                </a:lnTo>
                <a:lnTo>
                  <a:pt x="4989805" y="6854952"/>
                </a:lnTo>
                <a:lnTo>
                  <a:pt x="5110734" y="6785153"/>
                </a:lnTo>
                <a:lnTo>
                  <a:pt x="5221758" y="6849237"/>
                </a:lnTo>
                <a:lnTo>
                  <a:pt x="5196611" y="6863792"/>
                </a:lnTo>
                <a:lnTo>
                  <a:pt x="5210175" y="6863792"/>
                </a:lnTo>
                <a:lnTo>
                  <a:pt x="5228616" y="6853123"/>
                </a:lnTo>
                <a:lnTo>
                  <a:pt x="5247056" y="6863792"/>
                </a:lnTo>
                <a:lnTo>
                  <a:pt x="5260391" y="6863792"/>
                </a:lnTo>
                <a:lnTo>
                  <a:pt x="5235245" y="6849237"/>
                </a:lnTo>
                <a:lnTo>
                  <a:pt x="5349697" y="6783172"/>
                </a:lnTo>
                <a:lnTo>
                  <a:pt x="5474056" y="6854952"/>
                </a:lnTo>
                <a:lnTo>
                  <a:pt x="5458816" y="6863715"/>
                </a:lnTo>
                <a:lnTo>
                  <a:pt x="5472151" y="6863715"/>
                </a:lnTo>
                <a:lnTo>
                  <a:pt x="5480685" y="6858762"/>
                </a:lnTo>
                <a:lnTo>
                  <a:pt x="5489220" y="6863715"/>
                </a:lnTo>
                <a:lnTo>
                  <a:pt x="5502555" y="6863715"/>
                </a:lnTo>
                <a:lnTo>
                  <a:pt x="5487391" y="6854952"/>
                </a:lnTo>
                <a:lnTo>
                  <a:pt x="5608320" y="6785153"/>
                </a:lnTo>
                <a:lnTo>
                  <a:pt x="5719344" y="6849237"/>
                </a:lnTo>
                <a:lnTo>
                  <a:pt x="5694198" y="6863792"/>
                </a:lnTo>
                <a:lnTo>
                  <a:pt x="5707533" y="6863792"/>
                </a:lnTo>
                <a:lnTo>
                  <a:pt x="5725973" y="6853123"/>
                </a:lnTo>
                <a:lnTo>
                  <a:pt x="5744413" y="6863792"/>
                </a:lnTo>
                <a:lnTo>
                  <a:pt x="5757748" y="6863792"/>
                </a:lnTo>
                <a:lnTo>
                  <a:pt x="5732602" y="6849237"/>
                </a:lnTo>
                <a:lnTo>
                  <a:pt x="5847055" y="6783172"/>
                </a:lnTo>
                <a:lnTo>
                  <a:pt x="5971413" y="6854952"/>
                </a:lnTo>
                <a:lnTo>
                  <a:pt x="5956173" y="6863715"/>
                </a:lnTo>
                <a:lnTo>
                  <a:pt x="5969508" y="6863715"/>
                </a:lnTo>
                <a:lnTo>
                  <a:pt x="5978043" y="6858762"/>
                </a:lnTo>
                <a:lnTo>
                  <a:pt x="5986577" y="6863715"/>
                </a:lnTo>
                <a:lnTo>
                  <a:pt x="5999912" y="6863715"/>
                </a:lnTo>
                <a:lnTo>
                  <a:pt x="5984672" y="6854952"/>
                </a:lnTo>
                <a:lnTo>
                  <a:pt x="6105602" y="6785153"/>
                </a:lnTo>
                <a:lnTo>
                  <a:pt x="6216625" y="6849237"/>
                </a:lnTo>
                <a:lnTo>
                  <a:pt x="6191479" y="6863792"/>
                </a:lnTo>
                <a:lnTo>
                  <a:pt x="6204814" y="6863792"/>
                </a:lnTo>
                <a:lnTo>
                  <a:pt x="6223254" y="6853123"/>
                </a:lnTo>
                <a:lnTo>
                  <a:pt x="6241695" y="6863792"/>
                </a:lnTo>
                <a:lnTo>
                  <a:pt x="6255030" y="6863792"/>
                </a:lnTo>
                <a:lnTo>
                  <a:pt x="6229884" y="6849237"/>
                </a:lnTo>
                <a:lnTo>
                  <a:pt x="6344336" y="6783172"/>
                </a:lnTo>
                <a:lnTo>
                  <a:pt x="6468694" y="6854952"/>
                </a:lnTo>
                <a:lnTo>
                  <a:pt x="6453531" y="6863715"/>
                </a:lnTo>
                <a:lnTo>
                  <a:pt x="6466866" y="6863715"/>
                </a:lnTo>
                <a:lnTo>
                  <a:pt x="6475400" y="6858762"/>
                </a:lnTo>
                <a:lnTo>
                  <a:pt x="6483934" y="6863715"/>
                </a:lnTo>
                <a:lnTo>
                  <a:pt x="6497269" y="6863715"/>
                </a:lnTo>
                <a:lnTo>
                  <a:pt x="6482106" y="6854952"/>
                </a:lnTo>
                <a:lnTo>
                  <a:pt x="6603035" y="6785077"/>
                </a:lnTo>
                <a:lnTo>
                  <a:pt x="6714058" y="6849161"/>
                </a:lnTo>
                <a:lnTo>
                  <a:pt x="6688912" y="6863715"/>
                </a:lnTo>
                <a:lnTo>
                  <a:pt x="6702247" y="6863715"/>
                </a:lnTo>
                <a:lnTo>
                  <a:pt x="6720688" y="6853047"/>
                </a:lnTo>
                <a:lnTo>
                  <a:pt x="6739204" y="6863715"/>
                </a:lnTo>
                <a:lnTo>
                  <a:pt x="6752539" y="6863715"/>
                </a:lnTo>
                <a:lnTo>
                  <a:pt x="6727393" y="6849161"/>
                </a:lnTo>
                <a:lnTo>
                  <a:pt x="6841846" y="6783096"/>
                </a:lnTo>
                <a:lnTo>
                  <a:pt x="6863334" y="6795516"/>
                </a:lnTo>
                <a:lnTo>
                  <a:pt x="6863334" y="6787820"/>
                </a:lnTo>
                <a:lnTo>
                  <a:pt x="6848552" y="6779286"/>
                </a:lnTo>
                <a:lnTo>
                  <a:pt x="6863334" y="6770751"/>
                </a:lnTo>
                <a:lnTo>
                  <a:pt x="6863334" y="6763055"/>
                </a:lnTo>
                <a:lnTo>
                  <a:pt x="6841846" y="6775476"/>
                </a:lnTo>
                <a:lnTo>
                  <a:pt x="6731203" y="6711315"/>
                </a:lnTo>
                <a:lnTo>
                  <a:pt x="6852133" y="6641516"/>
                </a:lnTo>
                <a:lnTo>
                  <a:pt x="6863715" y="6648221"/>
                </a:lnTo>
                <a:lnTo>
                  <a:pt x="6863715" y="6640526"/>
                </a:lnTo>
                <a:lnTo>
                  <a:pt x="6858838" y="6637706"/>
                </a:lnTo>
                <a:lnTo>
                  <a:pt x="6863715" y="6634886"/>
                </a:lnTo>
                <a:lnTo>
                  <a:pt x="6863715" y="6627191"/>
                </a:lnTo>
                <a:lnTo>
                  <a:pt x="6852133" y="6633896"/>
                </a:lnTo>
                <a:lnTo>
                  <a:pt x="6727774" y="6562116"/>
                </a:lnTo>
                <a:lnTo>
                  <a:pt x="6842227" y="6496050"/>
                </a:lnTo>
                <a:lnTo>
                  <a:pt x="6863715" y="6508471"/>
                </a:lnTo>
                <a:lnTo>
                  <a:pt x="6863715" y="6500775"/>
                </a:lnTo>
                <a:lnTo>
                  <a:pt x="6848856" y="6492240"/>
                </a:lnTo>
                <a:lnTo>
                  <a:pt x="6863715" y="6483706"/>
                </a:lnTo>
                <a:lnTo>
                  <a:pt x="6863715" y="6476010"/>
                </a:lnTo>
                <a:lnTo>
                  <a:pt x="6842227" y="6488430"/>
                </a:lnTo>
                <a:lnTo>
                  <a:pt x="6731203" y="6424346"/>
                </a:lnTo>
                <a:lnTo>
                  <a:pt x="6852133" y="6354547"/>
                </a:lnTo>
                <a:lnTo>
                  <a:pt x="6863715" y="6361252"/>
                </a:lnTo>
                <a:lnTo>
                  <a:pt x="6863715" y="6353556"/>
                </a:lnTo>
                <a:lnTo>
                  <a:pt x="6858838" y="6350737"/>
                </a:lnTo>
                <a:lnTo>
                  <a:pt x="6863715" y="6347917"/>
                </a:lnTo>
                <a:lnTo>
                  <a:pt x="6863715" y="6340221"/>
                </a:lnTo>
                <a:lnTo>
                  <a:pt x="6852133" y="6346927"/>
                </a:lnTo>
                <a:lnTo>
                  <a:pt x="6727774" y="6275147"/>
                </a:lnTo>
                <a:lnTo>
                  <a:pt x="6842227" y="6209081"/>
                </a:lnTo>
                <a:lnTo>
                  <a:pt x="6863715" y="6221501"/>
                </a:lnTo>
                <a:lnTo>
                  <a:pt x="6863715" y="6213806"/>
                </a:lnTo>
                <a:lnTo>
                  <a:pt x="6848856" y="6205271"/>
                </a:lnTo>
                <a:lnTo>
                  <a:pt x="6863715" y="6196736"/>
                </a:lnTo>
                <a:lnTo>
                  <a:pt x="6863715" y="6189041"/>
                </a:lnTo>
                <a:lnTo>
                  <a:pt x="6842227" y="6201461"/>
                </a:lnTo>
                <a:lnTo>
                  <a:pt x="6731203" y="6137377"/>
                </a:lnTo>
                <a:lnTo>
                  <a:pt x="6852133" y="6067578"/>
                </a:lnTo>
                <a:lnTo>
                  <a:pt x="6863715" y="6074283"/>
                </a:lnTo>
                <a:lnTo>
                  <a:pt x="6863715" y="6066587"/>
                </a:lnTo>
                <a:lnTo>
                  <a:pt x="6858838" y="6063768"/>
                </a:lnTo>
                <a:lnTo>
                  <a:pt x="6863715" y="6060948"/>
                </a:lnTo>
                <a:lnTo>
                  <a:pt x="6863715" y="6053252"/>
                </a:lnTo>
                <a:lnTo>
                  <a:pt x="6852133" y="6059958"/>
                </a:lnTo>
                <a:lnTo>
                  <a:pt x="6727774" y="5988177"/>
                </a:lnTo>
                <a:lnTo>
                  <a:pt x="6842227" y="5922112"/>
                </a:lnTo>
                <a:lnTo>
                  <a:pt x="6863715" y="5934532"/>
                </a:lnTo>
                <a:lnTo>
                  <a:pt x="6863715" y="5926836"/>
                </a:lnTo>
                <a:lnTo>
                  <a:pt x="6848932" y="5918302"/>
                </a:lnTo>
                <a:lnTo>
                  <a:pt x="6863715" y="5909767"/>
                </a:lnTo>
                <a:lnTo>
                  <a:pt x="6863715" y="5902071"/>
                </a:lnTo>
                <a:lnTo>
                  <a:pt x="6842227" y="5914492"/>
                </a:lnTo>
                <a:lnTo>
                  <a:pt x="6731203" y="5850408"/>
                </a:lnTo>
                <a:lnTo>
                  <a:pt x="6852133" y="5780608"/>
                </a:lnTo>
                <a:lnTo>
                  <a:pt x="6863715" y="5787314"/>
                </a:lnTo>
                <a:lnTo>
                  <a:pt x="6863715" y="5779618"/>
                </a:lnTo>
                <a:lnTo>
                  <a:pt x="6858838" y="5776798"/>
                </a:lnTo>
                <a:lnTo>
                  <a:pt x="6863715" y="5773979"/>
                </a:lnTo>
                <a:lnTo>
                  <a:pt x="6863715" y="5766283"/>
                </a:lnTo>
                <a:lnTo>
                  <a:pt x="6852133" y="5772988"/>
                </a:lnTo>
                <a:lnTo>
                  <a:pt x="6727774" y="5701208"/>
                </a:lnTo>
                <a:lnTo>
                  <a:pt x="6842227" y="5635143"/>
                </a:lnTo>
                <a:lnTo>
                  <a:pt x="6863715" y="5647563"/>
                </a:lnTo>
                <a:lnTo>
                  <a:pt x="6863715" y="5639867"/>
                </a:lnTo>
                <a:lnTo>
                  <a:pt x="6848856" y="5631333"/>
                </a:lnTo>
                <a:lnTo>
                  <a:pt x="6863715" y="5622798"/>
                </a:lnTo>
                <a:lnTo>
                  <a:pt x="6863715" y="5615102"/>
                </a:lnTo>
                <a:lnTo>
                  <a:pt x="6842227" y="5627523"/>
                </a:lnTo>
                <a:lnTo>
                  <a:pt x="6731203" y="5563438"/>
                </a:lnTo>
                <a:lnTo>
                  <a:pt x="6852133" y="5493639"/>
                </a:lnTo>
                <a:lnTo>
                  <a:pt x="6863715" y="5500345"/>
                </a:lnTo>
                <a:lnTo>
                  <a:pt x="6863715" y="5492649"/>
                </a:lnTo>
                <a:lnTo>
                  <a:pt x="6858838" y="5489829"/>
                </a:lnTo>
                <a:lnTo>
                  <a:pt x="6863715" y="5487010"/>
                </a:lnTo>
                <a:lnTo>
                  <a:pt x="6863715" y="5479314"/>
                </a:lnTo>
                <a:lnTo>
                  <a:pt x="6852133" y="5486019"/>
                </a:lnTo>
                <a:lnTo>
                  <a:pt x="6727774" y="5414239"/>
                </a:lnTo>
                <a:lnTo>
                  <a:pt x="6842227" y="5348173"/>
                </a:lnTo>
                <a:lnTo>
                  <a:pt x="6863715" y="5360594"/>
                </a:lnTo>
                <a:lnTo>
                  <a:pt x="6863715" y="5352898"/>
                </a:lnTo>
                <a:lnTo>
                  <a:pt x="6848932" y="5344363"/>
                </a:lnTo>
                <a:lnTo>
                  <a:pt x="6863715" y="5335829"/>
                </a:lnTo>
                <a:lnTo>
                  <a:pt x="6863715" y="5328133"/>
                </a:lnTo>
                <a:lnTo>
                  <a:pt x="6842227" y="5340553"/>
                </a:lnTo>
                <a:lnTo>
                  <a:pt x="6731203" y="5276469"/>
                </a:lnTo>
                <a:lnTo>
                  <a:pt x="6852133" y="5206670"/>
                </a:lnTo>
                <a:lnTo>
                  <a:pt x="6863715" y="5213376"/>
                </a:lnTo>
                <a:lnTo>
                  <a:pt x="6863715" y="5205679"/>
                </a:lnTo>
                <a:lnTo>
                  <a:pt x="6858838" y="5202860"/>
                </a:lnTo>
                <a:lnTo>
                  <a:pt x="6863715" y="5200041"/>
                </a:lnTo>
                <a:lnTo>
                  <a:pt x="6863715" y="5192344"/>
                </a:lnTo>
                <a:lnTo>
                  <a:pt x="6852133" y="5199050"/>
                </a:lnTo>
                <a:lnTo>
                  <a:pt x="6727774" y="5127270"/>
                </a:lnTo>
                <a:lnTo>
                  <a:pt x="6842227" y="5061204"/>
                </a:lnTo>
                <a:lnTo>
                  <a:pt x="6863715" y="5073625"/>
                </a:lnTo>
                <a:lnTo>
                  <a:pt x="6863715" y="5065929"/>
                </a:lnTo>
                <a:lnTo>
                  <a:pt x="6848856" y="5057394"/>
                </a:lnTo>
                <a:lnTo>
                  <a:pt x="6863715" y="5048860"/>
                </a:lnTo>
                <a:lnTo>
                  <a:pt x="6863715" y="5041164"/>
                </a:lnTo>
                <a:lnTo>
                  <a:pt x="6842227" y="5053584"/>
                </a:lnTo>
                <a:lnTo>
                  <a:pt x="6731203" y="4989500"/>
                </a:lnTo>
                <a:lnTo>
                  <a:pt x="6852133" y="4919701"/>
                </a:lnTo>
                <a:lnTo>
                  <a:pt x="6863715" y="4926407"/>
                </a:lnTo>
                <a:lnTo>
                  <a:pt x="6863715" y="4918710"/>
                </a:lnTo>
                <a:lnTo>
                  <a:pt x="6858838" y="4915891"/>
                </a:lnTo>
                <a:lnTo>
                  <a:pt x="6863715" y="4913072"/>
                </a:lnTo>
                <a:lnTo>
                  <a:pt x="6863715" y="4905375"/>
                </a:lnTo>
                <a:lnTo>
                  <a:pt x="6852133" y="4912081"/>
                </a:lnTo>
                <a:lnTo>
                  <a:pt x="6727774" y="4840301"/>
                </a:lnTo>
                <a:lnTo>
                  <a:pt x="6842227" y="4774235"/>
                </a:lnTo>
                <a:lnTo>
                  <a:pt x="6863715" y="4786656"/>
                </a:lnTo>
                <a:lnTo>
                  <a:pt x="6863715" y="4778959"/>
                </a:lnTo>
                <a:lnTo>
                  <a:pt x="6848932" y="4770425"/>
                </a:lnTo>
                <a:lnTo>
                  <a:pt x="6863715" y="4761891"/>
                </a:lnTo>
                <a:lnTo>
                  <a:pt x="6863715" y="4754194"/>
                </a:lnTo>
                <a:lnTo>
                  <a:pt x="6842227" y="4766615"/>
                </a:lnTo>
                <a:lnTo>
                  <a:pt x="6731203" y="4702531"/>
                </a:lnTo>
                <a:lnTo>
                  <a:pt x="6852133" y="4632731"/>
                </a:lnTo>
                <a:lnTo>
                  <a:pt x="6863715" y="4639437"/>
                </a:lnTo>
                <a:lnTo>
                  <a:pt x="6863715" y="4631741"/>
                </a:lnTo>
                <a:lnTo>
                  <a:pt x="6858838" y="4628921"/>
                </a:lnTo>
                <a:lnTo>
                  <a:pt x="6863715" y="4626102"/>
                </a:lnTo>
                <a:lnTo>
                  <a:pt x="6863715" y="4618406"/>
                </a:lnTo>
                <a:lnTo>
                  <a:pt x="6852133" y="4625111"/>
                </a:lnTo>
                <a:lnTo>
                  <a:pt x="6727774" y="4553331"/>
                </a:lnTo>
                <a:lnTo>
                  <a:pt x="6842227" y="4487266"/>
                </a:lnTo>
                <a:lnTo>
                  <a:pt x="6863715" y="4499687"/>
                </a:lnTo>
                <a:lnTo>
                  <a:pt x="6863715" y="4491990"/>
                </a:lnTo>
                <a:lnTo>
                  <a:pt x="6848856" y="4483456"/>
                </a:lnTo>
                <a:lnTo>
                  <a:pt x="6863715" y="4474922"/>
                </a:lnTo>
                <a:lnTo>
                  <a:pt x="6863715" y="4467225"/>
                </a:lnTo>
                <a:lnTo>
                  <a:pt x="6842227" y="4479646"/>
                </a:lnTo>
                <a:lnTo>
                  <a:pt x="6731203" y="4415561"/>
                </a:lnTo>
                <a:lnTo>
                  <a:pt x="6852133" y="4345762"/>
                </a:lnTo>
                <a:lnTo>
                  <a:pt x="6863715" y="4352468"/>
                </a:lnTo>
                <a:lnTo>
                  <a:pt x="6863715" y="4344772"/>
                </a:lnTo>
                <a:lnTo>
                  <a:pt x="6858838" y="4341952"/>
                </a:lnTo>
                <a:lnTo>
                  <a:pt x="6863715" y="4339133"/>
                </a:lnTo>
                <a:lnTo>
                  <a:pt x="6863715" y="4331437"/>
                </a:lnTo>
                <a:lnTo>
                  <a:pt x="6852133" y="4338142"/>
                </a:lnTo>
                <a:lnTo>
                  <a:pt x="6727774" y="4266362"/>
                </a:lnTo>
                <a:lnTo>
                  <a:pt x="6842227" y="4200296"/>
                </a:lnTo>
                <a:lnTo>
                  <a:pt x="6863715" y="4212717"/>
                </a:lnTo>
                <a:lnTo>
                  <a:pt x="6863715" y="4205021"/>
                </a:lnTo>
                <a:lnTo>
                  <a:pt x="6848932" y="4196486"/>
                </a:lnTo>
                <a:lnTo>
                  <a:pt x="6863715" y="4187952"/>
                </a:lnTo>
                <a:lnTo>
                  <a:pt x="6863715" y="4180256"/>
                </a:lnTo>
                <a:lnTo>
                  <a:pt x="6842227" y="4192676"/>
                </a:lnTo>
                <a:lnTo>
                  <a:pt x="6731203" y="4128592"/>
                </a:lnTo>
                <a:lnTo>
                  <a:pt x="6852133" y="4058793"/>
                </a:lnTo>
                <a:lnTo>
                  <a:pt x="6863715" y="4065499"/>
                </a:lnTo>
                <a:lnTo>
                  <a:pt x="6863715" y="4057803"/>
                </a:lnTo>
                <a:lnTo>
                  <a:pt x="6858838" y="4054983"/>
                </a:lnTo>
                <a:lnTo>
                  <a:pt x="6863715" y="4052164"/>
                </a:lnTo>
                <a:lnTo>
                  <a:pt x="6863715" y="4044468"/>
                </a:lnTo>
                <a:lnTo>
                  <a:pt x="6852133" y="4051173"/>
                </a:lnTo>
                <a:lnTo>
                  <a:pt x="6727774" y="3979393"/>
                </a:lnTo>
                <a:lnTo>
                  <a:pt x="6842227" y="3913327"/>
                </a:lnTo>
                <a:lnTo>
                  <a:pt x="6863715" y="3925748"/>
                </a:lnTo>
                <a:lnTo>
                  <a:pt x="6863715" y="3918052"/>
                </a:lnTo>
                <a:lnTo>
                  <a:pt x="6848856" y="3909517"/>
                </a:lnTo>
                <a:lnTo>
                  <a:pt x="6863715" y="3900983"/>
                </a:lnTo>
                <a:lnTo>
                  <a:pt x="6863715" y="3893287"/>
                </a:lnTo>
                <a:lnTo>
                  <a:pt x="6842227" y="3905707"/>
                </a:lnTo>
                <a:lnTo>
                  <a:pt x="6731203" y="3841623"/>
                </a:lnTo>
                <a:lnTo>
                  <a:pt x="6852133" y="3771824"/>
                </a:lnTo>
                <a:lnTo>
                  <a:pt x="6863715" y="3778529"/>
                </a:lnTo>
                <a:lnTo>
                  <a:pt x="6863715" y="3770833"/>
                </a:lnTo>
                <a:lnTo>
                  <a:pt x="6858838" y="3768014"/>
                </a:lnTo>
                <a:lnTo>
                  <a:pt x="6863715" y="3765194"/>
                </a:lnTo>
                <a:lnTo>
                  <a:pt x="6863715" y="3757498"/>
                </a:lnTo>
                <a:lnTo>
                  <a:pt x="6852133" y="3764204"/>
                </a:lnTo>
                <a:lnTo>
                  <a:pt x="6727774" y="3692424"/>
                </a:lnTo>
                <a:lnTo>
                  <a:pt x="6842227" y="3626358"/>
                </a:lnTo>
                <a:lnTo>
                  <a:pt x="6863715" y="3638779"/>
                </a:lnTo>
                <a:lnTo>
                  <a:pt x="6863715" y="3631082"/>
                </a:lnTo>
                <a:lnTo>
                  <a:pt x="6848932" y="3622548"/>
                </a:lnTo>
                <a:lnTo>
                  <a:pt x="6863715" y="3614014"/>
                </a:lnTo>
                <a:lnTo>
                  <a:pt x="6863715" y="3606317"/>
                </a:lnTo>
                <a:lnTo>
                  <a:pt x="6842227" y="3618738"/>
                </a:lnTo>
                <a:lnTo>
                  <a:pt x="6731203" y="3554654"/>
                </a:lnTo>
                <a:lnTo>
                  <a:pt x="6852133" y="3484855"/>
                </a:lnTo>
                <a:lnTo>
                  <a:pt x="6863715" y="3491560"/>
                </a:lnTo>
                <a:lnTo>
                  <a:pt x="6863715" y="3483864"/>
                </a:lnTo>
                <a:lnTo>
                  <a:pt x="6858838" y="3481045"/>
                </a:lnTo>
                <a:lnTo>
                  <a:pt x="6863715" y="3478225"/>
                </a:lnTo>
                <a:lnTo>
                  <a:pt x="6863715" y="3470529"/>
                </a:lnTo>
                <a:lnTo>
                  <a:pt x="6852133" y="3477235"/>
                </a:lnTo>
                <a:lnTo>
                  <a:pt x="6727774" y="3405454"/>
                </a:lnTo>
                <a:lnTo>
                  <a:pt x="6842227" y="3339389"/>
                </a:lnTo>
                <a:lnTo>
                  <a:pt x="6863715" y="3351809"/>
                </a:lnTo>
                <a:lnTo>
                  <a:pt x="6863715" y="3344113"/>
                </a:lnTo>
                <a:lnTo>
                  <a:pt x="6848932" y="3335579"/>
                </a:lnTo>
                <a:lnTo>
                  <a:pt x="6863715" y="3327044"/>
                </a:lnTo>
                <a:lnTo>
                  <a:pt x="6863715" y="3319348"/>
                </a:lnTo>
                <a:lnTo>
                  <a:pt x="6842227" y="3331769"/>
                </a:lnTo>
                <a:lnTo>
                  <a:pt x="6731203" y="3267685"/>
                </a:lnTo>
                <a:lnTo>
                  <a:pt x="6852133" y="3197886"/>
                </a:lnTo>
                <a:lnTo>
                  <a:pt x="6863715" y="3204591"/>
                </a:lnTo>
                <a:lnTo>
                  <a:pt x="6863715" y="3196895"/>
                </a:lnTo>
                <a:lnTo>
                  <a:pt x="6858838" y="3194076"/>
                </a:lnTo>
                <a:lnTo>
                  <a:pt x="6863715" y="3191256"/>
                </a:lnTo>
                <a:lnTo>
                  <a:pt x="6863715" y="3183560"/>
                </a:lnTo>
                <a:lnTo>
                  <a:pt x="6852133" y="3190266"/>
                </a:lnTo>
                <a:lnTo>
                  <a:pt x="6727774" y="3118485"/>
                </a:lnTo>
                <a:lnTo>
                  <a:pt x="6842227" y="3052420"/>
                </a:lnTo>
                <a:lnTo>
                  <a:pt x="6863715" y="3064840"/>
                </a:lnTo>
                <a:lnTo>
                  <a:pt x="6863715" y="3057144"/>
                </a:lnTo>
                <a:lnTo>
                  <a:pt x="6848932" y="3048610"/>
                </a:lnTo>
                <a:lnTo>
                  <a:pt x="6863715" y="3040075"/>
                </a:lnTo>
                <a:lnTo>
                  <a:pt x="6863715" y="3032379"/>
                </a:lnTo>
                <a:lnTo>
                  <a:pt x="6842227" y="3044800"/>
                </a:lnTo>
                <a:lnTo>
                  <a:pt x="6731203" y="2980716"/>
                </a:lnTo>
                <a:lnTo>
                  <a:pt x="6852133" y="2910916"/>
                </a:lnTo>
                <a:lnTo>
                  <a:pt x="6863715" y="2917622"/>
                </a:lnTo>
                <a:lnTo>
                  <a:pt x="6863715" y="2909926"/>
                </a:lnTo>
                <a:lnTo>
                  <a:pt x="6858838" y="2907106"/>
                </a:lnTo>
                <a:lnTo>
                  <a:pt x="6863715" y="2904287"/>
                </a:lnTo>
                <a:lnTo>
                  <a:pt x="6863715" y="2896591"/>
                </a:lnTo>
                <a:lnTo>
                  <a:pt x="6852133" y="2903296"/>
                </a:lnTo>
                <a:lnTo>
                  <a:pt x="6727774" y="2831516"/>
                </a:lnTo>
                <a:lnTo>
                  <a:pt x="6842227" y="2765451"/>
                </a:lnTo>
                <a:lnTo>
                  <a:pt x="6863715" y="2777871"/>
                </a:lnTo>
                <a:lnTo>
                  <a:pt x="6863715" y="2770175"/>
                </a:lnTo>
                <a:lnTo>
                  <a:pt x="6848932" y="2761641"/>
                </a:lnTo>
                <a:lnTo>
                  <a:pt x="6863715" y="2753106"/>
                </a:lnTo>
                <a:lnTo>
                  <a:pt x="6863715" y="2745410"/>
                </a:lnTo>
                <a:lnTo>
                  <a:pt x="6842227" y="2757831"/>
                </a:lnTo>
                <a:lnTo>
                  <a:pt x="6731203" y="2693746"/>
                </a:lnTo>
                <a:lnTo>
                  <a:pt x="6852133" y="2623947"/>
                </a:lnTo>
                <a:lnTo>
                  <a:pt x="6863715" y="2630653"/>
                </a:lnTo>
                <a:lnTo>
                  <a:pt x="6863715" y="2622957"/>
                </a:lnTo>
                <a:lnTo>
                  <a:pt x="6858838" y="2620137"/>
                </a:lnTo>
                <a:lnTo>
                  <a:pt x="6863715" y="2617318"/>
                </a:lnTo>
                <a:lnTo>
                  <a:pt x="6863715" y="2609622"/>
                </a:lnTo>
                <a:lnTo>
                  <a:pt x="6852133" y="2616327"/>
                </a:lnTo>
                <a:lnTo>
                  <a:pt x="6727774" y="2544547"/>
                </a:lnTo>
                <a:lnTo>
                  <a:pt x="6842227" y="2478481"/>
                </a:lnTo>
                <a:lnTo>
                  <a:pt x="6863715" y="2490902"/>
                </a:lnTo>
                <a:lnTo>
                  <a:pt x="6863715" y="2483206"/>
                </a:lnTo>
                <a:lnTo>
                  <a:pt x="6848932" y="2474671"/>
                </a:lnTo>
                <a:lnTo>
                  <a:pt x="6863715" y="2466137"/>
                </a:lnTo>
                <a:lnTo>
                  <a:pt x="6863715" y="2458441"/>
                </a:lnTo>
                <a:lnTo>
                  <a:pt x="6842227" y="2470861"/>
                </a:lnTo>
                <a:lnTo>
                  <a:pt x="6731203" y="2406777"/>
                </a:lnTo>
                <a:lnTo>
                  <a:pt x="6852133" y="2336978"/>
                </a:lnTo>
                <a:lnTo>
                  <a:pt x="6863715" y="2343684"/>
                </a:lnTo>
                <a:lnTo>
                  <a:pt x="6863715" y="2335987"/>
                </a:lnTo>
                <a:lnTo>
                  <a:pt x="6858838" y="2333168"/>
                </a:lnTo>
                <a:lnTo>
                  <a:pt x="6863715" y="2330349"/>
                </a:lnTo>
                <a:lnTo>
                  <a:pt x="6863715" y="2322652"/>
                </a:lnTo>
                <a:lnTo>
                  <a:pt x="6852133" y="2329358"/>
                </a:lnTo>
                <a:lnTo>
                  <a:pt x="6727774" y="2253615"/>
                </a:lnTo>
                <a:lnTo>
                  <a:pt x="6842227" y="2187550"/>
                </a:lnTo>
                <a:lnTo>
                  <a:pt x="6863715" y="2199970"/>
                </a:lnTo>
                <a:lnTo>
                  <a:pt x="6863715" y="2192274"/>
                </a:lnTo>
                <a:lnTo>
                  <a:pt x="6848856" y="2183740"/>
                </a:lnTo>
                <a:lnTo>
                  <a:pt x="6863715" y="2175205"/>
                </a:lnTo>
                <a:lnTo>
                  <a:pt x="6863715" y="2167509"/>
                </a:lnTo>
                <a:lnTo>
                  <a:pt x="6842227" y="2179930"/>
                </a:lnTo>
                <a:lnTo>
                  <a:pt x="6731203" y="2115846"/>
                </a:lnTo>
                <a:lnTo>
                  <a:pt x="6852133" y="2046046"/>
                </a:lnTo>
                <a:lnTo>
                  <a:pt x="6863715" y="2052752"/>
                </a:lnTo>
                <a:lnTo>
                  <a:pt x="6863715" y="2045056"/>
                </a:lnTo>
                <a:lnTo>
                  <a:pt x="6858838" y="2042236"/>
                </a:lnTo>
                <a:lnTo>
                  <a:pt x="6863715" y="2039417"/>
                </a:lnTo>
                <a:lnTo>
                  <a:pt x="6863715" y="2031721"/>
                </a:lnTo>
                <a:lnTo>
                  <a:pt x="6852133" y="2038426"/>
                </a:lnTo>
                <a:lnTo>
                  <a:pt x="6727774" y="1966646"/>
                </a:lnTo>
                <a:lnTo>
                  <a:pt x="6842227" y="1900580"/>
                </a:lnTo>
                <a:lnTo>
                  <a:pt x="6863715" y="1913001"/>
                </a:lnTo>
                <a:lnTo>
                  <a:pt x="6863715" y="1905305"/>
                </a:lnTo>
                <a:lnTo>
                  <a:pt x="6848932" y="1896770"/>
                </a:lnTo>
                <a:lnTo>
                  <a:pt x="6863715" y="1888236"/>
                </a:lnTo>
                <a:lnTo>
                  <a:pt x="6863715" y="1880540"/>
                </a:lnTo>
                <a:lnTo>
                  <a:pt x="6842227" y="1892960"/>
                </a:lnTo>
                <a:lnTo>
                  <a:pt x="6731203" y="1828876"/>
                </a:lnTo>
                <a:lnTo>
                  <a:pt x="6852133" y="1759077"/>
                </a:lnTo>
                <a:lnTo>
                  <a:pt x="6863715" y="1765783"/>
                </a:lnTo>
                <a:lnTo>
                  <a:pt x="6863715" y="1758086"/>
                </a:lnTo>
                <a:lnTo>
                  <a:pt x="6858838" y="1755267"/>
                </a:lnTo>
                <a:lnTo>
                  <a:pt x="6863715" y="1752448"/>
                </a:lnTo>
                <a:lnTo>
                  <a:pt x="6863715" y="1744751"/>
                </a:lnTo>
                <a:lnTo>
                  <a:pt x="6852133" y="1751457"/>
                </a:lnTo>
                <a:lnTo>
                  <a:pt x="6727774" y="1679677"/>
                </a:lnTo>
                <a:lnTo>
                  <a:pt x="6842227" y="1613611"/>
                </a:lnTo>
                <a:lnTo>
                  <a:pt x="6863715" y="1626032"/>
                </a:lnTo>
                <a:lnTo>
                  <a:pt x="6863715" y="1618336"/>
                </a:lnTo>
                <a:lnTo>
                  <a:pt x="6848856" y="1609801"/>
                </a:lnTo>
                <a:lnTo>
                  <a:pt x="6863715" y="1601267"/>
                </a:lnTo>
                <a:lnTo>
                  <a:pt x="6863715" y="1593571"/>
                </a:lnTo>
                <a:lnTo>
                  <a:pt x="6842227" y="1605991"/>
                </a:lnTo>
                <a:lnTo>
                  <a:pt x="6731203" y="1541907"/>
                </a:lnTo>
                <a:lnTo>
                  <a:pt x="6852133" y="1472108"/>
                </a:lnTo>
                <a:lnTo>
                  <a:pt x="6863715" y="1478814"/>
                </a:lnTo>
                <a:lnTo>
                  <a:pt x="6863715" y="1471117"/>
                </a:lnTo>
                <a:lnTo>
                  <a:pt x="6858838" y="1468298"/>
                </a:lnTo>
                <a:lnTo>
                  <a:pt x="6863715" y="1465479"/>
                </a:lnTo>
                <a:lnTo>
                  <a:pt x="6863715" y="1457782"/>
                </a:lnTo>
                <a:lnTo>
                  <a:pt x="6852133" y="1464488"/>
                </a:lnTo>
                <a:lnTo>
                  <a:pt x="6727774" y="1392707"/>
                </a:lnTo>
                <a:lnTo>
                  <a:pt x="6842227" y="1326642"/>
                </a:lnTo>
                <a:lnTo>
                  <a:pt x="6863715" y="1339063"/>
                </a:lnTo>
                <a:lnTo>
                  <a:pt x="6863715" y="1331366"/>
                </a:lnTo>
                <a:lnTo>
                  <a:pt x="6848932" y="1322832"/>
                </a:lnTo>
                <a:lnTo>
                  <a:pt x="6863715" y="1314298"/>
                </a:lnTo>
                <a:lnTo>
                  <a:pt x="6863715" y="1306601"/>
                </a:lnTo>
                <a:lnTo>
                  <a:pt x="6842227" y="1319022"/>
                </a:lnTo>
                <a:lnTo>
                  <a:pt x="6731203" y="1254938"/>
                </a:lnTo>
                <a:lnTo>
                  <a:pt x="6852133" y="1185139"/>
                </a:lnTo>
                <a:lnTo>
                  <a:pt x="6863715" y="1191844"/>
                </a:lnTo>
                <a:lnTo>
                  <a:pt x="6863715" y="1184148"/>
                </a:lnTo>
                <a:lnTo>
                  <a:pt x="6858838" y="1181329"/>
                </a:lnTo>
                <a:lnTo>
                  <a:pt x="6863715" y="1178509"/>
                </a:lnTo>
                <a:lnTo>
                  <a:pt x="6863715" y="1170813"/>
                </a:lnTo>
                <a:lnTo>
                  <a:pt x="6852133" y="1177519"/>
                </a:lnTo>
                <a:lnTo>
                  <a:pt x="6727774" y="1105738"/>
                </a:lnTo>
                <a:lnTo>
                  <a:pt x="6842227" y="1039673"/>
                </a:lnTo>
                <a:lnTo>
                  <a:pt x="6863715" y="1052094"/>
                </a:lnTo>
                <a:lnTo>
                  <a:pt x="6863715" y="1044397"/>
                </a:lnTo>
                <a:lnTo>
                  <a:pt x="6848856" y="1035863"/>
                </a:lnTo>
                <a:lnTo>
                  <a:pt x="6863715" y="1027328"/>
                </a:lnTo>
                <a:lnTo>
                  <a:pt x="6863715" y="1019632"/>
                </a:lnTo>
                <a:lnTo>
                  <a:pt x="6842227" y="1032053"/>
                </a:lnTo>
                <a:lnTo>
                  <a:pt x="6731203" y="967969"/>
                </a:lnTo>
                <a:lnTo>
                  <a:pt x="6852133" y="898169"/>
                </a:lnTo>
                <a:lnTo>
                  <a:pt x="6863715" y="904875"/>
                </a:lnTo>
                <a:lnTo>
                  <a:pt x="6863715" y="897179"/>
                </a:lnTo>
                <a:lnTo>
                  <a:pt x="6858838" y="894359"/>
                </a:lnTo>
                <a:lnTo>
                  <a:pt x="6863715" y="891540"/>
                </a:lnTo>
                <a:lnTo>
                  <a:pt x="6863715" y="883844"/>
                </a:lnTo>
                <a:lnTo>
                  <a:pt x="6852133" y="890549"/>
                </a:lnTo>
                <a:lnTo>
                  <a:pt x="6727774" y="818769"/>
                </a:lnTo>
                <a:lnTo>
                  <a:pt x="6842227" y="752704"/>
                </a:lnTo>
                <a:lnTo>
                  <a:pt x="6863715" y="765124"/>
                </a:lnTo>
                <a:lnTo>
                  <a:pt x="6863715" y="757428"/>
                </a:lnTo>
                <a:lnTo>
                  <a:pt x="6848932" y="748894"/>
                </a:lnTo>
                <a:lnTo>
                  <a:pt x="6863715" y="740359"/>
                </a:lnTo>
                <a:lnTo>
                  <a:pt x="6863715" y="732663"/>
                </a:lnTo>
                <a:lnTo>
                  <a:pt x="6842227" y="745084"/>
                </a:lnTo>
                <a:lnTo>
                  <a:pt x="6731203" y="680999"/>
                </a:lnTo>
                <a:lnTo>
                  <a:pt x="6852133" y="611200"/>
                </a:lnTo>
                <a:lnTo>
                  <a:pt x="6863715" y="617906"/>
                </a:lnTo>
                <a:lnTo>
                  <a:pt x="6863715" y="610210"/>
                </a:lnTo>
                <a:lnTo>
                  <a:pt x="6858838" y="607390"/>
                </a:lnTo>
                <a:lnTo>
                  <a:pt x="6863715" y="603123"/>
                </a:lnTo>
                <a:lnTo>
                  <a:pt x="6863715" y="595427"/>
                </a:lnTo>
                <a:lnTo>
                  <a:pt x="6852133" y="602132"/>
                </a:lnTo>
                <a:lnTo>
                  <a:pt x="6727774" y="530352"/>
                </a:lnTo>
                <a:lnTo>
                  <a:pt x="6842227" y="464287"/>
                </a:lnTo>
                <a:lnTo>
                  <a:pt x="6863715" y="476631"/>
                </a:lnTo>
                <a:lnTo>
                  <a:pt x="6863715" y="468935"/>
                </a:lnTo>
                <a:lnTo>
                  <a:pt x="6848932" y="460400"/>
                </a:lnTo>
                <a:lnTo>
                  <a:pt x="6863715" y="451866"/>
                </a:lnTo>
                <a:lnTo>
                  <a:pt x="6863715" y="444170"/>
                </a:lnTo>
                <a:lnTo>
                  <a:pt x="6842227" y="456590"/>
                </a:lnTo>
                <a:lnTo>
                  <a:pt x="6731203" y="392506"/>
                </a:lnTo>
                <a:lnTo>
                  <a:pt x="6852133" y="322707"/>
                </a:lnTo>
                <a:lnTo>
                  <a:pt x="6863715" y="329413"/>
                </a:lnTo>
                <a:lnTo>
                  <a:pt x="6863715" y="321716"/>
                </a:lnTo>
                <a:lnTo>
                  <a:pt x="6858838" y="318897"/>
                </a:lnTo>
                <a:lnTo>
                  <a:pt x="6863715" y="316078"/>
                </a:lnTo>
                <a:lnTo>
                  <a:pt x="6863715" y="308381"/>
                </a:lnTo>
                <a:lnTo>
                  <a:pt x="6852133" y="315087"/>
                </a:lnTo>
                <a:lnTo>
                  <a:pt x="6727774" y="243307"/>
                </a:lnTo>
                <a:lnTo>
                  <a:pt x="6842227" y="177241"/>
                </a:lnTo>
                <a:lnTo>
                  <a:pt x="6863715" y="189357"/>
                </a:lnTo>
                <a:lnTo>
                  <a:pt x="6863715" y="181661"/>
                </a:lnTo>
                <a:lnTo>
                  <a:pt x="6848932" y="173126"/>
                </a:lnTo>
                <a:lnTo>
                  <a:pt x="6863715" y="164592"/>
                </a:lnTo>
                <a:lnTo>
                  <a:pt x="6863715" y="156896"/>
                </a:lnTo>
                <a:lnTo>
                  <a:pt x="6842227" y="169316"/>
                </a:lnTo>
                <a:lnTo>
                  <a:pt x="6731203" y="105232"/>
                </a:lnTo>
                <a:lnTo>
                  <a:pt x="6852133" y="35433"/>
                </a:lnTo>
                <a:lnTo>
                  <a:pt x="6863715" y="41986"/>
                </a:lnTo>
                <a:lnTo>
                  <a:pt x="6863715" y="34290"/>
                </a:lnTo>
                <a:lnTo>
                  <a:pt x="6858838" y="31471"/>
                </a:lnTo>
                <a:lnTo>
                  <a:pt x="6863715" y="28651"/>
                </a:lnTo>
                <a:lnTo>
                  <a:pt x="6863715" y="20955"/>
                </a:lnTo>
                <a:lnTo>
                  <a:pt x="6852133" y="27584"/>
                </a:lnTo>
                <a:lnTo>
                  <a:pt x="6814185" y="5715"/>
                </a:lnTo>
                <a:close/>
                <a:moveTo>
                  <a:pt x="6593510" y="33376"/>
                </a:moveTo>
                <a:lnTo>
                  <a:pt x="6717868" y="105156"/>
                </a:lnTo>
                <a:lnTo>
                  <a:pt x="6603416" y="171221"/>
                </a:lnTo>
                <a:lnTo>
                  <a:pt x="6479058" y="99441"/>
                </a:lnTo>
                <a:lnTo>
                  <a:pt x="6593510" y="33376"/>
                </a:lnTo>
                <a:close/>
                <a:moveTo>
                  <a:pt x="3000147" y="3408274"/>
                </a:moveTo>
                <a:lnTo>
                  <a:pt x="3121076" y="3338474"/>
                </a:lnTo>
                <a:lnTo>
                  <a:pt x="3232099" y="3402559"/>
                </a:lnTo>
                <a:lnTo>
                  <a:pt x="3111170" y="3472358"/>
                </a:lnTo>
                <a:lnTo>
                  <a:pt x="3000147" y="3408274"/>
                </a:lnTo>
                <a:close/>
                <a:moveTo>
                  <a:pt x="3104464" y="3476168"/>
                </a:moveTo>
                <a:lnTo>
                  <a:pt x="2990012" y="3542233"/>
                </a:lnTo>
                <a:lnTo>
                  <a:pt x="2878989" y="3478149"/>
                </a:lnTo>
                <a:lnTo>
                  <a:pt x="2993441" y="3412084"/>
                </a:lnTo>
                <a:lnTo>
                  <a:pt x="3104464" y="3476168"/>
                </a:lnTo>
                <a:close/>
                <a:moveTo>
                  <a:pt x="3238729" y="3406369"/>
                </a:moveTo>
                <a:lnTo>
                  <a:pt x="3363087" y="3478149"/>
                </a:lnTo>
                <a:lnTo>
                  <a:pt x="3242158" y="3547948"/>
                </a:lnTo>
                <a:lnTo>
                  <a:pt x="3117799" y="3476168"/>
                </a:lnTo>
                <a:lnTo>
                  <a:pt x="3238729" y="3406369"/>
                </a:lnTo>
                <a:close/>
                <a:moveTo>
                  <a:pt x="3245434" y="3402482"/>
                </a:moveTo>
                <a:lnTo>
                  <a:pt x="3359887" y="3336417"/>
                </a:lnTo>
                <a:lnTo>
                  <a:pt x="3484245" y="3408197"/>
                </a:lnTo>
                <a:lnTo>
                  <a:pt x="3369793" y="3474263"/>
                </a:lnTo>
                <a:lnTo>
                  <a:pt x="3245434" y="3402482"/>
                </a:lnTo>
                <a:close/>
                <a:moveTo>
                  <a:pt x="3490874" y="3412084"/>
                </a:moveTo>
                <a:lnTo>
                  <a:pt x="3601898" y="3476168"/>
                </a:lnTo>
                <a:lnTo>
                  <a:pt x="3487446" y="3542233"/>
                </a:lnTo>
                <a:lnTo>
                  <a:pt x="3376422" y="3478149"/>
                </a:lnTo>
                <a:lnTo>
                  <a:pt x="3490874" y="3412084"/>
                </a:lnTo>
                <a:close/>
                <a:moveTo>
                  <a:pt x="3497580" y="3408274"/>
                </a:moveTo>
                <a:lnTo>
                  <a:pt x="3618509" y="3338474"/>
                </a:lnTo>
                <a:lnTo>
                  <a:pt x="3729533" y="3402559"/>
                </a:lnTo>
                <a:lnTo>
                  <a:pt x="3608604" y="3472358"/>
                </a:lnTo>
                <a:lnTo>
                  <a:pt x="3497580" y="3408274"/>
                </a:lnTo>
                <a:close/>
                <a:moveTo>
                  <a:pt x="3736239" y="3406369"/>
                </a:moveTo>
                <a:lnTo>
                  <a:pt x="3860597" y="3478149"/>
                </a:lnTo>
                <a:lnTo>
                  <a:pt x="3739667" y="3547948"/>
                </a:lnTo>
                <a:lnTo>
                  <a:pt x="3615309" y="3476168"/>
                </a:lnTo>
                <a:lnTo>
                  <a:pt x="3736239" y="3406369"/>
                </a:lnTo>
                <a:close/>
                <a:moveTo>
                  <a:pt x="3742868" y="3402482"/>
                </a:moveTo>
                <a:lnTo>
                  <a:pt x="3857320" y="3336417"/>
                </a:lnTo>
                <a:lnTo>
                  <a:pt x="3981679" y="3408197"/>
                </a:lnTo>
                <a:lnTo>
                  <a:pt x="3867226" y="3474263"/>
                </a:lnTo>
                <a:lnTo>
                  <a:pt x="3742868" y="3402482"/>
                </a:lnTo>
                <a:close/>
                <a:moveTo>
                  <a:pt x="3746297" y="3264637"/>
                </a:moveTo>
                <a:lnTo>
                  <a:pt x="3867226" y="3194837"/>
                </a:lnTo>
                <a:lnTo>
                  <a:pt x="3978250" y="3258922"/>
                </a:lnTo>
                <a:lnTo>
                  <a:pt x="3857320" y="3328721"/>
                </a:lnTo>
                <a:lnTo>
                  <a:pt x="3746297" y="3264637"/>
                </a:lnTo>
                <a:close/>
                <a:moveTo>
                  <a:pt x="3850691" y="3332607"/>
                </a:moveTo>
                <a:lnTo>
                  <a:pt x="3736239" y="3398672"/>
                </a:lnTo>
                <a:lnTo>
                  <a:pt x="3625215" y="3334588"/>
                </a:lnTo>
                <a:lnTo>
                  <a:pt x="3739667" y="3268523"/>
                </a:lnTo>
                <a:lnTo>
                  <a:pt x="3850691" y="3332607"/>
                </a:lnTo>
                <a:close/>
                <a:moveTo>
                  <a:pt x="3618509" y="3330702"/>
                </a:moveTo>
                <a:lnTo>
                  <a:pt x="3494151" y="3258922"/>
                </a:lnTo>
                <a:lnTo>
                  <a:pt x="3608604" y="3192856"/>
                </a:lnTo>
                <a:lnTo>
                  <a:pt x="3732962" y="3264637"/>
                </a:lnTo>
                <a:lnTo>
                  <a:pt x="3618509" y="3330702"/>
                </a:lnTo>
                <a:close/>
                <a:moveTo>
                  <a:pt x="3611880" y="3334588"/>
                </a:moveTo>
                <a:lnTo>
                  <a:pt x="3490951" y="3404387"/>
                </a:lnTo>
                <a:lnTo>
                  <a:pt x="3366592" y="3332607"/>
                </a:lnTo>
                <a:lnTo>
                  <a:pt x="3487522" y="3262808"/>
                </a:lnTo>
                <a:lnTo>
                  <a:pt x="3611880" y="3334588"/>
                </a:lnTo>
                <a:close/>
                <a:moveTo>
                  <a:pt x="3359887" y="3328721"/>
                </a:moveTo>
                <a:lnTo>
                  <a:pt x="3248863" y="3264637"/>
                </a:lnTo>
                <a:lnTo>
                  <a:pt x="3369793" y="3194837"/>
                </a:lnTo>
                <a:lnTo>
                  <a:pt x="3480816" y="3258922"/>
                </a:lnTo>
                <a:lnTo>
                  <a:pt x="3359887" y="3328721"/>
                </a:lnTo>
                <a:close/>
                <a:moveTo>
                  <a:pt x="3353181" y="3332607"/>
                </a:moveTo>
                <a:lnTo>
                  <a:pt x="3238729" y="3398672"/>
                </a:lnTo>
                <a:lnTo>
                  <a:pt x="3127705" y="3334588"/>
                </a:lnTo>
                <a:lnTo>
                  <a:pt x="3242158" y="3268523"/>
                </a:lnTo>
                <a:lnTo>
                  <a:pt x="3353181" y="3332607"/>
                </a:lnTo>
                <a:close/>
                <a:moveTo>
                  <a:pt x="3121076" y="3330702"/>
                </a:moveTo>
                <a:lnTo>
                  <a:pt x="2996717" y="3258922"/>
                </a:lnTo>
                <a:lnTo>
                  <a:pt x="3111170" y="3192856"/>
                </a:lnTo>
                <a:lnTo>
                  <a:pt x="3235528" y="3264637"/>
                </a:lnTo>
                <a:lnTo>
                  <a:pt x="3121076" y="3330702"/>
                </a:lnTo>
                <a:close/>
                <a:moveTo>
                  <a:pt x="3114370" y="3334588"/>
                </a:moveTo>
                <a:lnTo>
                  <a:pt x="2993441" y="3404387"/>
                </a:lnTo>
                <a:lnTo>
                  <a:pt x="2869082" y="3332607"/>
                </a:lnTo>
                <a:lnTo>
                  <a:pt x="2990012" y="3262808"/>
                </a:lnTo>
                <a:lnTo>
                  <a:pt x="3114370" y="3334588"/>
                </a:lnTo>
                <a:close/>
                <a:moveTo>
                  <a:pt x="2862377" y="3328721"/>
                </a:moveTo>
                <a:lnTo>
                  <a:pt x="2751354" y="3264637"/>
                </a:lnTo>
                <a:lnTo>
                  <a:pt x="2872283" y="3194837"/>
                </a:lnTo>
                <a:lnTo>
                  <a:pt x="2983306" y="3258922"/>
                </a:lnTo>
                <a:lnTo>
                  <a:pt x="2862377" y="3328721"/>
                </a:lnTo>
                <a:close/>
                <a:moveTo>
                  <a:pt x="2986735" y="3408274"/>
                </a:moveTo>
                <a:lnTo>
                  <a:pt x="2872283" y="3474339"/>
                </a:lnTo>
                <a:lnTo>
                  <a:pt x="2747924" y="3402559"/>
                </a:lnTo>
                <a:lnTo>
                  <a:pt x="2862377" y="3336493"/>
                </a:lnTo>
                <a:lnTo>
                  <a:pt x="2986735" y="3408274"/>
                </a:lnTo>
                <a:close/>
                <a:moveTo>
                  <a:pt x="2983306" y="3546119"/>
                </a:moveTo>
                <a:lnTo>
                  <a:pt x="2862377" y="3615919"/>
                </a:lnTo>
                <a:lnTo>
                  <a:pt x="2751354" y="3551834"/>
                </a:lnTo>
                <a:lnTo>
                  <a:pt x="2872283" y="3482035"/>
                </a:lnTo>
                <a:lnTo>
                  <a:pt x="2983306" y="3546119"/>
                </a:lnTo>
                <a:close/>
                <a:moveTo>
                  <a:pt x="2990012" y="3550006"/>
                </a:moveTo>
                <a:lnTo>
                  <a:pt x="3114370" y="3621786"/>
                </a:lnTo>
                <a:lnTo>
                  <a:pt x="2993441" y="3691585"/>
                </a:lnTo>
                <a:lnTo>
                  <a:pt x="2869082" y="3619805"/>
                </a:lnTo>
                <a:lnTo>
                  <a:pt x="2990012" y="3550006"/>
                </a:lnTo>
                <a:close/>
                <a:moveTo>
                  <a:pt x="2996717" y="3546119"/>
                </a:moveTo>
                <a:lnTo>
                  <a:pt x="3111170" y="3480054"/>
                </a:lnTo>
                <a:lnTo>
                  <a:pt x="3235528" y="3551834"/>
                </a:lnTo>
                <a:lnTo>
                  <a:pt x="3121076" y="3617900"/>
                </a:lnTo>
                <a:lnTo>
                  <a:pt x="2996717" y="3546119"/>
                </a:lnTo>
                <a:close/>
                <a:moveTo>
                  <a:pt x="3242158" y="3555721"/>
                </a:moveTo>
                <a:lnTo>
                  <a:pt x="3353181" y="3619805"/>
                </a:lnTo>
                <a:lnTo>
                  <a:pt x="3238729" y="3685870"/>
                </a:lnTo>
                <a:lnTo>
                  <a:pt x="3127705" y="3621786"/>
                </a:lnTo>
                <a:lnTo>
                  <a:pt x="3242158" y="3555721"/>
                </a:lnTo>
                <a:close/>
                <a:moveTo>
                  <a:pt x="3248863" y="3551834"/>
                </a:moveTo>
                <a:lnTo>
                  <a:pt x="3369793" y="3482035"/>
                </a:lnTo>
                <a:lnTo>
                  <a:pt x="3480816" y="3546119"/>
                </a:lnTo>
                <a:lnTo>
                  <a:pt x="3359887" y="3615919"/>
                </a:lnTo>
                <a:lnTo>
                  <a:pt x="3248863" y="3551834"/>
                </a:lnTo>
                <a:close/>
                <a:moveTo>
                  <a:pt x="3487522" y="3550006"/>
                </a:moveTo>
                <a:lnTo>
                  <a:pt x="3611880" y="3621786"/>
                </a:lnTo>
                <a:lnTo>
                  <a:pt x="3490951" y="3691585"/>
                </a:lnTo>
                <a:lnTo>
                  <a:pt x="3366592" y="3619805"/>
                </a:lnTo>
                <a:lnTo>
                  <a:pt x="3487522" y="3550006"/>
                </a:lnTo>
                <a:close/>
                <a:moveTo>
                  <a:pt x="3494151" y="3546119"/>
                </a:moveTo>
                <a:lnTo>
                  <a:pt x="3608604" y="3480054"/>
                </a:lnTo>
                <a:lnTo>
                  <a:pt x="3732962" y="3551834"/>
                </a:lnTo>
                <a:lnTo>
                  <a:pt x="3618509" y="3617900"/>
                </a:lnTo>
                <a:lnTo>
                  <a:pt x="3494151" y="3546119"/>
                </a:lnTo>
                <a:close/>
                <a:moveTo>
                  <a:pt x="3739667" y="3555721"/>
                </a:moveTo>
                <a:lnTo>
                  <a:pt x="3850691" y="3619805"/>
                </a:lnTo>
                <a:lnTo>
                  <a:pt x="3736239" y="3685870"/>
                </a:lnTo>
                <a:lnTo>
                  <a:pt x="3625215" y="3621786"/>
                </a:lnTo>
                <a:lnTo>
                  <a:pt x="3739667" y="3555721"/>
                </a:lnTo>
                <a:close/>
                <a:moveTo>
                  <a:pt x="3746373" y="3551834"/>
                </a:moveTo>
                <a:lnTo>
                  <a:pt x="3867302" y="3482035"/>
                </a:lnTo>
                <a:lnTo>
                  <a:pt x="3978326" y="3546119"/>
                </a:lnTo>
                <a:lnTo>
                  <a:pt x="3857397" y="3615919"/>
                </a:lnTo>
                <a:lnTo>
                  <a:pt x="3746373" y="3551834"/>
                </a:lnTo>
                <a:close/>
                <a:moveTo>
                  <a:pt x="3984955" y="3550006"/>
                </a:moveTo>
                <a:lnTo>
                  <a:pt x="4109314" y="3621786"/>
                </a:lnTo>
                <a:lnTo>
                  <a:pt x="3988384" y="3691585"/>
                </a:lnTo>
                <a:lnTo>
                  <a:pt x="3864026" y="3619805"/>
                </a:lnTo>
                <a:lnTo>
                  <a:pt x="3984955" y="3550006"/>
                </a:lnTo>
                <a:close/>
                <a:moveTo>
                  <a:pt x="3873932" y="3478149"/>
                </a:moveTo>
                <a:lnTo>
                  <a:pt x="3988384" y="3412084"/>
                </a:lnTo>
                <a:lnTo>
                  <a:pt x="4099408" y="3476168"/>
                </a:lnTo>
                <a:lnTo>
                  <a:pt x="3984955" y="3542233"/>
                </a:lnTo>
                <a:lnTo>
                  <a:pt x="3873932" y="3478149"/>
                </a:lnTo>
                <a:close/>
                <a:moveTo>
                  <a:pt x="3864026" y="3332607"/>
                </a:moveTo>
                <a:lnTo>
                  <a:pt x="3984955" y="3262808"/>
                </a:lnTo>
                <a:lnTo>
                  <a:pt x="4109314" y="3334588"/>
                </a:lnTo>
                <a:lnTo>
                  <a:pt x="3988384" y="3404387"/>
                </a:lnTo>
                <a:lnTo>
                  <a:pt x="3864026" y="3332607"/>
                </a:lnTo>
                <a:close/>
                <a:moveTo>
                  <a:pt x="3873932" y="3190951"/>
                </a:moveTo>
                <a:lnTo>
                  <a:pt x="3988384" y="3124886"/>
                </a:lnTo>
                <a:lnTo>
                  <a:pt x="4099408" y="3188970"/>
                </a:lnTo>
                <a:lnTo>
                  <a:pt x="3984955" y="3255036"/>
                </a:lnTo>
                <a:lnTo>
                  <a:pt x="3873932" y="3190951"/>
                </a:lnTo>
                <a:close/>
                <a:moveTo>
                  <a:pt x="3867302" y="3187065"/>
                </a:moveTo>
                <a:lnTo>
                  <a:pt x="3742944" y="3115285"/>
                </a:lnTo>
                <a:lnTo>
                  <a:pt x="3857397" y="3049219"/>
                </a:lnTo>
                <a:lnTo>
                  <a:pt x="3981755" y="3121000"/>
                </a:lnTo>
                <a:lnTo>
                  <a:pt x="3867302" y="3187065"/>
                </a:lnTo>
                <a:close/>
                <a:moveTo>
                  <a:pt x="3860597" y="3190951"/>
                </a:moveTo>
                <a:lnTo>
                  <a:pt x="3739667" y="3260751"/>
                </a:lnTo>
                <a:lnTo>
                  <a:pt x="3615309" y="3188970"/>
                </a:lnTo>
                <a:lnTo>
                  <a:pt x="3736239" y="3119171"/>
                </a:lnTo>
                <a:lnTo>
                  <a:pt x="3860597" y="3190951"/>
                </a:lnTo>
                <a:close/>
                <a:moveTo>
                  <a:pt x="3608604" y="3185084"/>
                </a:moveTo>
                <a:lnTo>
                  <a:pt x="3497580" y="3121000"/>
                </a:lnTo>
                <a:lnTo>
                  <a:pt x="3618509" y="3051201"/>
                </a:lnTo>
                <a:lnTo>
                  <a:pt x="3729533" y="3115285"/>
                </a:lnTo>
                <a:lnTo>
                  <a:pt x="3608604" y="3185084"/>
                </a:lnTo>
                <a:close/>
                <a:moveTo>
                  <a:pt x="3601898" y="3188970"/>
                </a:moveTo>
                <a:lnTo>
                  <a:pt x="3487446" y="3255036"/>
                </a:lnTo>
                <a:lnTo>
                  <a:pt x="3376422" y="3190951"/>
                </a:lnTo>
                <a:lnTo>
                  <a:pt x="3490874" y="3124886"/>
                </a:lnTo>
                <a:lnTo>
                  <a:pt x="3601898" y="3188970"/>
                </a:lnTo>
                <a:close/>
                <a:moveTo>
                  <a:pt x="3369793" y="3187065"/>
                </a:moveTo>
                <a:lnTo>
                  <a:pt x="3245434" y="3115285"/>
                </a:lnTo>
                <a:lnTo>
                  <a:pt x="3359887" y="3049219"/>
                </a:lnTo>
                <a:lnTo>
                  <a:pt x="3484245" y="3121000"/>
                </a:lnTo>
                <a:lnTo>
                  <a:pt x="3369793" y="3187065"/>
                </a:lnTo>
                <a:close/>
                <a:moveTo>
                  <a:pt x="3363163" y="3190951"/>
                </a:moveTo>
                <a:lnTo>
                  <a:pt x="3242234" y="3260751"/>
                </a:lnTo>
                <a:lnTo>
                  <a:pt x="3117876" y="3188970"/>
                </a:lnTo>
                <a:lnTo>
                  <a:pt x="3238805" y="3119171"/>
                </a:lnTo>
                <a:lnTo>
                  <a:pt x="3363163" y="3190951"/>
                </a:lnTo>
                <a:close/>
                <a:moveTo>
                  <a:pt x="3111094" y="3185084"/>
                </a:moveTo>
                <a:lnTo>
                  <a:pt x="3000070" y="3121000"/>
                </a:lnTo>
                <a:lnTo>
                  <a:pt x="3121000" y="3051201"/>
                </a:lnTo>
                <a:lnTo>
                  <a:pt x="3232023" y="3115285"/>
                </a:lnTo>
                <a:lnTo>
                  <a:pt x="3111094" y="3185084"/>
                </a:lnTo>
                <a:close/>
                <a:moveTo>
                  <a:pt x="3104464" y="3188970"/>
                </a:moveTo>
                <a:lnTo>
                  <a:pt x="2990012" y="3255036"/>
                </a:lnTo>
                <a:lnTo>
                  <a:pt x="2878989" y="3190951"/>
                </a:lnTo>
                <a:lnTo>
                  <a:pt x="2993441" y="3124886"/>
                </a:lnTo>
                <a:lnTo>
                  <a:pt x="3104464" y="3188970"/>
                </a:lnTo>
                <a:close/>
                <a:moveTo>
                  <a:pt x="2872359" y="3187065"/>
                </a:moveTo>
                <a:lnTo>
                  <a:pt x="2748001" y="3115285"/>
                </a:lnTo>
                <a:lnTo>
                  <a:pt x="2862453" y="3049219"/>
                </a:lnTo>
                <a:lnTo>
                  <a:pt x="2986812" y="3121000"/>
                </a:lnTo>
                <a:lnTo>
                  <a:pt x="2872359" y="3187065"/>
                </a:lnTo>
                <a:close/>
                <a:moveTo>
                  <a:pt x="2865654" y="3190951"/>
                </a:moveTo>
                <a:lnTo>
                  <a:pt x="2744724" y="3260751"/>
                </a:lnTo>
                <a:lnTo>
                  <a:pt x="2620366" y="3188970"/>
                </a:lnTo>
                <a:lnTo>
                  <a:pt x="2741295" y="3119171"/>
                </a:lnTo>
                <a:lnTo>
                  <a:pt x="2865654" y="3190951"/>
                </a:lnTo>
                <a:close/>
                <a:moveTo>
                  <a:pt x="2855671" y="3332607"/>
                </a:moveTo>
                <a:lnTo>
                  <a:pt x="2741295" y="3398672"/>
                </a:lnTo>
                <a:lnTo>
                  <a:pt x="2630272" y="3334588"/>
                </a:lnTo>
                <a:lnTo>
                  <a:pt x="2744724" y="3268523"/>
                </a:lnTo>
                <a:lnTo>
                  <a:pt x="2855671" y="3332607"/>
                </a:lnTo>
                <a:close/>
                <a:moveTo>
                  <a:pt x="2865654" y="3478149"/>
                </a:moveTo>
                <a:lnTo>
                  <a:pt x="2744724" y="3547948"/>
                </a:lnTo>
                <a:lnTo>
                  <a:pt x="2620366" y="3476168"/>
                </a:lnTo>
                <a:lnTo>
                  <a:pt x="2741295" y="3406369"/>
                </a:lnTo>
                <a:lnTo>
                  <a:pt x="2865654" y="3478149"/>
                </a:lnTo>
                <a:close/>
                <a:moveTo>
                  <a:pt x="2855747" y="3619805"/>
                </a:moveTo>
                <a:lnTo>
                  <a:pt x="2741295" y="3685870"/>
                </a:lnTo>
                <a:lnTo>
                  <a:pt x="2630272" y="3621786"/>
                </a:lnTo>
                <a:lnTo>
                  <a:pt x="2744724" y="3555721"/>
                </a:lnTo>
                <a:lnTo>
                  <a:pt x="2855747" y="3619805"/>
                </a:lnTo>
                <a:close/>
                <a:moveTo>
                  <a:pt x="2865654" y="3765423"/>
                </a:moveTo>
                <a:lnTo>
                  <a:pt x="2744724" y="3835222"/>
                </a:lnTo>
                <a:lnTo>
                  <a:pt x="2620366" y="3763442"/>
                </a:lnTo>
                <a:lnTo>
                  <a:pt x="2741295" y="3693643"/>
                </a:lnTo>
                <a:lnTo>
                  <a:pt x="2865654" y="3765423"/>
                </a:lnTo>
                <a:close/>
                <a:moveTo>
                  <a:pt x="2747924" y="3689757"/>
                </a:moveTo>
                <a:lnTo>
                  <a:pt x="2862377" y="3623691"/>
                </a:lnTo>
                <a:lnTo>
                  <a:pt x="2986735" y="3695472"/>
                </a:lnTo>
                <a:lnTo>
                  <a:pt x="2872283" y="3761537"/>
                </a:lnTo>
                <a:lnTo>
                  <a:pt x="2747924" y="3689757"/>
                </a:lnTo>
                <a:close/>
                <a:moveTo>
                  <a:pt x="2993441" y="3699282"/>
                </a:moveTo>
                <a:lnTo>
                  <a:pt x="3104464" y="3763366"/>
                </a:lnTo>
                <a:lnTo>
                  <a:pt x="2990012" y="3829431"/>
                </a:lnTo>
                <a:lnTo>
                  <a:pt x="2878989" y="3765347"/>
                </a:lnTo>
                <a:lnTo>
                  <a:pt x="2993441" y="3699282"/>
                </a:lnTo>
                <a:close/>
                <a:moveTo>
                  <a:pt x="3000147" y="3695472"/>
                </a:moveTo>
                <a:lnTo>
                  <a:pt x="3121076" y="3625672"/>
                </a:lnTo>
                <a:lnTo>
                  <a:pt x="3232099" y="3689757"/>
                </a:lnTo>
                <a:lnTo>
                  <a:pt x="3111170" y="3759556"/>
                </a:lnTo>
                <a:lnTo>
                  <a:pt x="3000147" y="3695472"/>
                </a:lnTo>
                <a:close/>
                <a:moveTo>
                  <a:pt x="3238729" y="3693567"/>
                </a:moveTo>
                <a:lnTo>
                  <a:pt x="3363087" y="3765347"/>
                </a:lnTo>
                <a:lnTo>
                  <a:pt x="3242158" y="3835146"/>
                </a:lnTo>
                <a:lnTo>
                  <a:pt x="3117799" y="3763366"/>
                </a:lnTo>
                <a:lnTo>
                  <a:pt x="3238729" y="3693567"/>
                </a:lnTo>
                <a:close/>
                <a:moveTo>
                  <a:pt x="3245434" y="3689757"/>
                </a:moveTo>
                <a:lnTo>
                  <a:pt x="3359887" y="3623691"/>
                </a:lnTo>
                <a:lnTo>
                  <a:pt x="3484245" y="3695472"/>
                </a:lnTo>
                <a:lnTo>
                  <a:pt x="3369793" y="3761537"/>
                </a:lnTo>
                <a:lnTo>
                  <a:pt x="3245434" y="3689757"/>
                </a:lnTo>
                <a:close/>
                <a:moveTo>
                  <a:pt x="3490951" y="3699358"/>
                </a:moveTo>
                <a:lnTo>
                  <a:pt x="3601974" y="3763442"/>
                </a:lnTo>
                <a:lnTo>
                  <a:pt x="3487522" y="3829507"/>
                </a:lnTo>
                <a:lnTo>
                  <a:pt x="3376498" y="3765423"/>
                </a:lnTo>
                <a:lnTo>
                  <a:pt x="3490951" y="3699358"/>
                </a:lnTo>
                <a:close/>
                <a:moveTo>
                  <a:pt x="3497580" y="3695472"/>
                </a:moveTo>
                <a:lnTo>
                  <a:pt x="3618509" y="3625672"/>
                </a:lnTo>
                <a:lnTo>
                  <a:pt x="3729533" y="3689757"/>
                </a:lnTo>
                <a:lnTo>
                  <a:pt x="3608604" y="3759556"/>
                </a:lnTo>
                <a:lnTo>
                  <a:pt x="3497580" y="3695472"/>
                </a:lnTo>
                <a:close/>
                <a:moveTo>
                  <a:pt x="3736239" y="3693567"/>
                </a:moveTo>
                <a:lnTo>
                  <a:pt x="3860597" y="3765347"/>
                </a:lnTo>
                <a:lnTo>
                  <a:pt x="3739667" y="3835146"/>
                </a:lnTo>
                <a:lnTo>
                  <a:pt x="3615309" y="3763366"/>
                </a:lnTo>
                <a:lnTo>
                  <a:pt x="3736239" y="3693567"/>
                </a:lnTo>
                <a:close/>
                <a:moveTo>
                  <a:pt x="3742944" y="3689757"/>
                </a:moveTo>
                <a:lnTo>
                  <a:pt x="3857397" y="3623691"/>
                </a:lnTo>
                <a:lnTo>
                  <a:pt x="3981755" y="3695472"/>
                </a:lnTo>
                <a:lnTo>
                  <a:pt x="3867302" y="3761537"/>
                </a:lnTo>
                <a:lnTo>
                  <a:pt x="3742944" y="3689757"/>
                </a:lnTo>
                <a:close/>
                <a:moveTo>
                  <a:pt x="3988384" y="3699358"/>
                </a:moveTo>
                <a:lnTo>
                  <a:pt x="4099408" y="3763442"/>
                </a:lnTo>
                <a:lnTo>
                  <a:pt x="3984955" y="3829507"/>
                </a:lnTo>
                <a:lnTo>
                  <a:pt x="3873932" y="3765423"/>
                </a:lnTo>
                <a:lnTo>
                  <a:pt x="3988384" y="3699358"/>
                </a:lnTo>
                <a:close/>
                <a:moveTo>
                  <a:pt x="3995090" y="3695472"/>
                </a:moveTo>
                <a:lnTo>
                  <a:pt x="4116019" y="3625672"/>
                </a:lnTo>
                <a:lnTo>
                  <a:pt x="4227043" y="3689757"/>
                </a:lnTo>
                <a:lnTo>
                  <a:pt x="4106113" y="3759556"/>
                </a:lnTo>
                <a:lnTo>
                  <a:pt x="3995090" y="3695472"/>
                </a:lnTo>
                <a:close/>
                <a:moveTo>
                  <a:pt x="3991661" y="3546119"/>
                </a:moveTo>
                <a:lnTo>
                  <a:pt x="4106113" y="3480054"/>
                </a:lnTo>
                <a:lnTo>
                  <a:pt x="4230472" y="3551834"/>
                </a:lnTo>
                <a:lnTo>
                  <a:pt x="4116019" y="3617900"/>
                </a:lnTo>
                <a:lnTo>
                  <a:pt x="3991661" y="3546119"/>
                </a:lnTo>
                <a:close/>
                <a:moveTo>
                  <a:pt x="3995090" y="3408274"/>
                </a:moveTo>
                <a:lnTo>
                  <a:pt x="4116019" y="3338474"/>
                </a:lnTo>
                <a:lnTo>
                  <a:pt x="4227043" y="3402559"/>
                </a:lnTo>
                <a:lnTo>
                  <a:pt x="4106113" y="3472358"/>
                </a:lnTo>
                <a:lnTo>
                  <a:pt x="3995090" y="3408274"/>
                </a:lnTo>
                <a:close/>
                <a:moveTo>
                  <a:pt x="3991661" y="3258922"/>
                </a:moveTo>
                <a:lnTo>
                  <a:pt x="4106113" y="3192856"/>
                </a:lnTo>
                <a:lnTo>
                  <a:pt x="4230472" y="3264637"/>
                </a:lnTo>
                <a:lnTo>
                  <a:pt x="4116019" y="3330702"/>
                </a:lnTo>
                <a:lnTo>
                  <a:pt x="3991661" y="3258922"/>
                </a:lnTo>
                <a:close/>
                <a:moveTo>
                  <a:pt x="3995090" y="3121000"/>
                </a:moveTo>
                <a:lnTo>
                  <a:pt x="4116019" y="3051201"/>
                </a:lnTo>
                <a:lnTo>
                  <a:pt x="4227043" y="3115285"/>
                </a:lnTo>
                <a:lnTo>
                  <a:pt x="4106113" y="3185084"/>
                </a:lnTo>
                <a:lnTo>
                  <a:pt x="3995090" y="3121000"/>
                </a:lnTo>
                <a:close/>
                <a:moveTo>
                  <a:pt x="3991661" y="2971648"/>
                </a:moveTo>
                <a:lnTo>
                  <a:pt x="4106113" y="2905582"/>
                </a:lnTo>
                <a:lnTo>
                  <a:pt x="4230472" y="2977363"/>
                </a:lnTo>
                <a:lnTo>
                  <a:pt x="4116019" y="3043428"/>
                </a:lnTo>
                <a:lnTo>
                  <a:pt x="3991661" y="2971648"/>
                </a:lnTo>
                <a:close/>
                <a:moveTo>
                  <a:pt x="4109314" y="3047314"/>
                </a:moveTo>
                <a:lnTo>
                  <a:pt x="3988384" y="3117114"/>
                </a:lnTo>
                <a:lnTo>
                  <a:pt x="3864026" y="3045333"/>
                </a:lnTo>
                <a:lnTo>
                  <a:pt x="3984955" y="2975534"/>
                </a:lnTo>
                <a:lnTo>
                  <a:pt x="4109314" y="3047314"/>
                </a:lnTo>
                <a:close/>
                <a:moveTo>
                  <a:pt x="3857320" y="3041523"/>
                </a:moveTo>
                <a:lnTo>
                  <a:pt x="3746297" y="2977439"/>
                </a:lnTo>
                <a:lnTo>
                  <a:pt x="3867226" y="2907640"/>
                </a:lnTo>
                <a:lnTo>
                  <a:pt x="3978250" y="2971724"/>
                </a:lnTo>
                <a:lnTo>
                  <a:pt x="3857320" y="3041523"/>
                </a:lnTo>
                <a:close/>
                <a:moveTo>
                  <a:pt x="3850691" y="3045333"/>
                </a:moveTo>
                <a:lnTo>
                  <a:pt x="3736239" y="3111399"/>
                </a:lnTo>
                <a:lnTo>
                  <a:pt x="3625215" y="3047314"/>
                </a:lnTo>
                <a:lnTo>
                  <a:pt x="3739667" y="2981249"/>
                </a:lnTo>
                <a:lnTo>
                  <a:pt x="3850691" y="3045333"/>
                </a:lnTo>
                <a:close/>
                <a:moveTo>
                  <a:pt x="3618509" y="3043504"/>
                </a:moveTo>
                <a:lnTo>
                  <a:pt x="3494151" y="2971724"/>
                </a:lnTo>
                <a:lnTo>
                  <a:pt x="3608604" y="2905659"/>
                </a:lnTo>
                <a:lnTo>
                  <a:pt x="3732962" y="2977439"/>
                </a:lnTo>
                <a:lnTo>
                  <a:pt x="3618509" y="3043504"/>
                </a:lnTo>
                <a:close/>
                <a:moveTo>
                  <a:pt x="3611880" y="3047314"/>
                </a:moveTo>
                <a:lnTo>
                  <a:pt x="3490951" y="3117114"/>
                </a:lnTo>
                <a:lnTo>
                  <a:pt x="3366592" y="3045333"/>
                </a:lnTo>
                <a:lnTo>
                  <a:pt x="3487522" y="2975534"/>
                </a:lnTo>
                <a:lnTo>
                  <a:pt x="3611880" y="3047314"/>
                </a:lnTo>
                <a:close/>
                <a:moveTo>
                  <a:pt x="3359887" y="3041523"/>
                </a:moveTo>
                <a:lnTo>
                  <a:pt x="3248863" y="2977439"/>
                </a:lnTo>
                <a:lnTo>
                  <a:pt x="3369793" y="2907640"/>
                </a:lnTo>
                <a:lnTo>
                  <a:pt x="3480816" y="2971724"/>
                </a:lnTo>
                <a:lnTo>
                  <a:pt x="3359887" y="3041523"/>
                </a:lnTo>
                <a:close/>
                <a:moveTo>
                  <a:pt x="3353181" y="3045333"/>
                </a:moveTo>
                <a:lnTo>
                  <a:pt x="3238729" y="3111399"/>
                </a:lnTo>
                <a:lnTo>
                  <a:pt x="3127705" y="3047314"/>
                </a:lnTo>
                <a:lnTo>
                  <a:pt x="3242158" y="2981249"/>
                </a:lnTo>
                <a:lnTo>
                  <a:pt x="3353181" y="3045333"/>
                </a:lnTo>
                <a:close/>
                <a:moveTo>
                  <a:pt x="3121076" y="3043504"/>
                </a:moveTo>
                <a:lnTo>
                  <a:pt x="2996717" y="2971724"/>
                </a:lnTo>
                <a:lnTo>
                  <a:pt x="3111170" y="2905659"/>
                </a:lnTo>
                <a:lnTo>
                  <a:pt x="3235528" y="2977439"/>
                </a:lnTo>
                <a:lnTo>
                  <a:pt x="3121076" y="3043504"/>
                </a:lnTo>
                <a:close/>
                <a:moveTo>
                  <a:pt x="3114370" y="3047314"/>
                </a:moveTo>
                <a:lnTo>
                  <a:pt x="2993441" y="3117114"/>
                </a:lnTo>
                <a:lnTo>
                  <a:pt x="2869082" y="3045333"/>
                </a:lnTo>
                <a:lnTo>
                  <a:pt x="2990012" y="2975534"/>
                </a:lnTo>
                <a:lnTo>
                  <a:pt x="3114370" y="3047314"/>
                </a:lnTo>
                <a:close/>
                <a:moveTo>
                  <a:pt x="2862377" y="3041523"/>
                </a:moveTo>
                <a:lnTo>
                  <a:pt x="2751354" y="2977439"/>
                </a:lnTo>
                <a:lnTo>
                  <a:pt x="2872283" y="2907640"/>
                </a:lnTo>
                <a:lnTo>
                  <a:pt x="2983306" y="2971724"/>
                </a:lnTo>
                <a:lnTo>
                  <a:pt x="2862377" y="3041523"/>
                </a:lnTo>
                <a:close/>
                <a:moveTo>
                  <a:pt x="2855671" y="3045333"/>
                </a:moveTo>
                <a:lnTo>
                  <a:pt x="2741295" y="3111399"/>
                </a:lnTo>
                <a:lnTo>
                  <a:pt x="2630272" y="3047314"/>
                </a:lnTo>
                <a:lnTo>
                  <a:pt x="2744724" y="2981249"/>
                </a:lnTo>
                <a:lnTo>
                  <a:pt x="2855671" y="3045333"/>
                </a:lnTo>
                <a:close/>
                <a:moveTo>
                  <a:pt x="2623566" y="3043504"/>
                </a:moveTo>
                <a:lnTo>
                  <a:pt x="2499208" y="2971724"/>
                </a:lnTo>
                <a:lnTo>
                  <a:pt x="2613660" y="2905659"/>
                </a:lnTo>
                <a:lnTo>
                  <a:pt x="2738019" y="2977439"/>
                </a:lnTo>
                <a:lnTo>
                  <a:pt x="2623566" y="3043504"/>
                </a:lnTo>
                <a:close/>
                <a:moveTo>
                  <a:pt x="2734589" y="3115285"/>
                </a:moveTo>
                <a:lnTo>
                  <a:pt x="2613660" y="3185084"/>
                </a:lnTo>
                <a:lnTo>
                  <a:pt x="2502637" y="3121000"/>
                </a:lnTo>
                <a:lnTo>
                  <a:pt x="2623566" y="3051201"/>
                </a:lnTo>
                <a:lnTo>
                  <a:pt x="2734589" y="3115285"/>
                </a:lnTo>
                <a:close/>
                <a:moveTo>
                  <a:pt x="2738019" y="3264637"/>
                </a:moveTo>
                <a:lnTo>
                  <a:pt x="2623566" y="3330702"/>
                </a:lnTo>
                <a:lnTo>
                  <a:pt x="2499208" y="3258922"/>
                </a:lnTo>
                <a:lnTo>
                  <a:pt x="2613660" y="3192856"/>
                </a:lnTo>
                <a:lnTo>
                  <a:pt x="2738019" y="3264637"/>
                </a:lnTo>
                <a:close/>
                <a:moveTo>
                  <a:pt x="2734589" y="3402482"/>
                </a:moveTo>
                <a:lnTo>
                  <a:pt x="2613660" y="3472282"/>
                </a:lnTo>
                <a:lnTo>
                  <a:pt x="2502637" y="3408197"/>
                </a:lnTo>
                <a:lnTo>
                  <a:pt x="2623566" y="3338398"/>
                </a:lnTo>
                <a:lnTo>
                  <a:pt x="2734589" y="3402482"/>
                </a:lnTo>
                <a:close/>
                <a:moveTo>
                  <a:pt x="2738019" y="3551834"/>
                </a:moveTo>
                <a:lnTo>
                  <a:pt x="2623566" y="3617900"/>
                </a:lnTo>
                <a:lnTo>
                  <a:pt x="2499208" y="3546119"/>
                </a:lnTo>
                <a:lnTo>
                  <a:pt x="2613660" y="3480054"/>
                </a:lnTo>
                <a:lnTo>
                  <a:pt x="2738019" y="3551834"/>
                </a:lnTo>
                <a:close/>
                <a:moveTo>
                  <a:pt x="2734589" y="3689757"/>
                </a:moveTo>
                <a:lnTo>
                  <a:pt x="2613660" y="3759556"/>
                </a:lnTo>
                <a:lnTo>
                  <a:pt x="2502637" y="3695472"/>
                </a:lnTo>
                <a:lnTo>
                  <a:pt x="2623566" y="3625672"/>
                </a:lnTo>
                <a:lnTo>
                  <a:pt x="2734589" y="3689757"/>
                </a:lnTo>
                <a:close/>
                <a:moveTo>
                  <a:pt x="2738019" y="3839109"/>
                </a:moveTo>
                <a:lnTo>
                  <a:pt x="2623566" y="3905174"/>
                </a:lnTo>
                <a:lnTo>
                  <a:pt x="2499208" y="3833394"/>
                </a:lnTo>
                <a:lnTo>
                  <a:pt x="2613660" y="3767328"/>
                </a:lnTo>
                <a:lnTo>
                  <a:pt x="2738019" y="3839109"/>
                </a:lnTo>
                <a:close/>
                <a:moveTo>
                  <a:pt x="2744724" y="3842919"/>
                </a:moveTo>
                <a:lnTo>
                  <a:pt x="2855747" y="3907003"/>
                </a:lnTo>
                <a:lnTo>
                  <a:pt x="2741295" y="3973068"/>
                </a:lnTo>
                <a:lnTo>
                  <a:pt x="2630272" y="3908984"/>
                </a:lnTo>
                <a:lnTo>
                  <a:pt x="2744724" y="3842919"/>
                </a:lnTo>
                <a:close/>
                <a:moveTo>
                  <a:pt x="2751354" y="3839109"/>
                </a:moveTo>
                <a:lnTo>
                  <a:pt x="2872283" y="3769309"/>
                </a:lnTo>
                <a:lnTo>
                  <a:pt x="2983306" y="3833394"/>
                </a:lnTo>
                <a:lnTo>
                  <a:pt x="2862377" y="3903193"/>
                </a:lnTo>
                <a:lnTo>
                  <a:pt x="2751354" y="3839109"/>
                </a:lnTo>
                <a:close/>
                <a:moveTo>
                  <a:pt x="2990012" y="3837204"/>
                </a:moveTo>
                <a:lnTo>
                  <a:pt x="3114370" y="3908984"/>
                </a:lnTo>
                <a:lnTo>
                  <a:pt x="2993441" y="3978783"/>
                </a:lnTo>
                <a:lnTo>
                  <a:pt x="2869082" y="3907003"/>
                </a:lnTo>
                <a:lnTo>
                  <a:pt x="2990012" y="3837204"/>
                </a:lnTo>
                <a:close/>
                <a:moveTo>
                  <a:pt x="2996641" y="3833317"/>
                </a:moveTo>
                <a:lnTo>
                  <a:pt x="3111094" y="3767252"/>
                </a:lnTo>
                <a:lnTo>
                  <a:pt x="3235452" y="3839032"/>
                </a:lnTo>
                <a:lnTo>
                  <a:pt x="3121000" y="3905098"/>
                </a:lnTo>
                <a:lnTo>
                  <a:pt x="2996641" y="3833317"/>
                </a:lnTo>
                <a:close/>
                <a:moveTo>
                  <a:pt x="3242158" y="3842919"/>
                </a:moveTo>
                <a:lnTo>
                  <a:pt x="3353181" y="3907003"/>
                </a:lnTo>
                <a:lnTo>
                  <a:pt x="3238729" y="3973068"/>
                </a:lnTo>
                <a:lnTo>
                  <a:pt x="3127705" y="3908984"/>
                </a:lnTo>
                <a:lnTo>
                  <a:pt x="3242158" y="3842919"/>
                </a:lnTo>
                <a:close/>
                <a:moveTo>
                  <a:pt x="3248863" y="3839109"/>
                </a:moveTo>
                <a:lnTo>
                  <a:pt x="3369793" y="3769309"/>
                </a:lnTo>
                <a:lnTo>
                  <a:pt x="3480816" y="3833394"/>
                </a:lnTo>
                <a:lnTo>
                  <a:pt x="3359887" y="3903193"/>
                </a:lnTo>
                <a:lnTo>
                  <a:pt x="3248863" y="3839109"/>
                </a:lnTo>
                <a:close/>
                <a:moveTo>
                  <a:pt x="3487522" y="3837204"/>
                </a:moveTo>
                <a:lnTo>
                  <a:pt x="3611880" y="3908984"/>
                </a:lnTo>
                <a:lnTo>
                  <a:pt x="3490951" y="3978783"/>
                </a:lnTo>
                <a:lnTo>
                  <a:pt x="3366592" y="3907003"/>
                </a:lnTo>
                <a:lnTo>
                  <a:pt x="3487522" y="3837204"/>
                </a:lnTo>
                <a:close/>
                <a:moveTo>
                  <a:pt x="3494151" y="3833317"/>
                </a:moveTo>
                <a:lnTo>
                  <a:pt x="3608604" y="3767252"/>
                </a:lnTo>
                <a:lnTo>
                  <a:pt x="3732962" y="3839032"/>
                </a:lnTo>
                <a:lnTo>
                  <a:pt x="3618509" y="3905098"/>
                </a:lnTo>
                <a:lnTo>
                  <a:pt x="3494151" y="3833317"/>
                </a:lnTo>
                <a:close/>
                <a:moveTo>
                  <a:pt x="3739667" y="3842919"/>
                </a:moveTo>
                <a:lnTo>
                  <a:pt x="3850691" y="3907003"/>
                </a:lnTo>
                <a:lnTo>
                  <a:pt x="3736239" y="3973068"/>
                </a:lnTo>
                <a:lnTo>
                  <a:pt x="3625215" y="3908984"/>
                </a:lnTo>
                <a:lnTo>
                  <a:pt x="3739667" y="3842919"/>
                </a:lnTo>
                <a:close/>
                <a:moveTo>
                  <a:pt x="3746297" y="3839109"/>
                </a:moveTo>
                <a:lnTo>
                  <a:pt x="3867226" y="3769309"/>
                </a:lnTo>
                <a:lnTo>
                  <a:pt x="3978250" y="3833394"/>
                </a:lnTo>
                <a:lnTo>
                  <a:pt x="3857320" y="3903193"/>
                </a:lnTo>
                <a:lnTo>
                  <a:pt x="3746297" y="3839109"/>
                </a:lnTo>
                <a:close/>
                <a:moveTo>
                  <a:pt x="3984955" y="3837204"/>
                </a:moveTo>
                <a:lnTo>
                  <a:pt x="4109314" y="3908984"/>
                </a:lnTo>
                <a:lnTo>
                  <a:pt x="3988384" y="3978783"/>
                </a:lnTo>
                <a:lnTo>
                  <a:pt x="3864026" y="3907003"/>
                </a:lnTo>
                <a:lnTo>
                  <a:pt x="3984955" y="3837204"/>
                </a:lnTo>
                <a:close/>
                <a:moveTo>
                  <a:pt x="3991661" y="3833317"/>
                </a:moveTo>
                <a:lnTo>
                  <a:pt x="4106113" y="3767252"/>
                </a:lnTo>
                <a:lnTo>
                  <a:pt x="4230472" y="3839032"/>
                </a:lnTo>
                <a:lnTo>
                  <a:pt x="4116019" y="3905098"/>
                </a:lnTo>
                <a:lnTo>
                  <a:pt x="3991661" y="3833317"/>
                </a:lnTo>
                <a:close/>
                <a:moveTo>
                  <a:pt x="4237101" y="3842919"/>
                </a:moveTo>
                <a:lnTo>
                  <a:pt x="4348125" y="3907003"/>
                </a:lnTo>
                <a:lnTo>
                  <a:pt x="4233672" y="3973068"/>
                </a:lnTo>
                <a:lnTo>
                  <a:pt x="4122649" y="3908984"/>
                </a:lnTo>
                <a:lnTo>
                  <a:pt x="4237101" y="3842919"/>
                </a:lnTo>
                <a:close/>
                <a:moveTo>
                  <a:pt x="4112743" y="3763442"/>
                </a:moveTo>
                <a:lnTo>
                  <a:pt x="4233672" y="3693643"/>
                </a:lnTo>
                <a:lnTo>
                  <a:pt x="4358031" y="3765423"/>
                </a:lnTo>
                <a:lnTo>
                  <a:pt x="4237101" y="3835222"/>
                </a:lnTo>
                <a:lnTo>
                  <a:pt x="4112743" y="3763442"/>
                </a:lnTo>
                <a:close/>
                <a:moveTo>
                  <a:pt x="4122725" y="3621786"/>
                </a:moveTo>
                <a:lnTo>
                  <a:pt x="4237177" y="3555721"/>
                </a:lnTo>
                <a:lnTo>
                  <a:pt x="4348201" y="3619805"/>
                </a:lnTo>
                <a:lnTo>
                  <a:pt x="4233748" y="3685870"/>
                </a:lnTo>
                <a:lnTo>
                  <a:pt x="4122725" y="3621786"/>
                </a:lnTo>
                <a:close/>
                <a:moveTo>
                  <a:pt x="4112743" y="3476168"/>
                </a:moveTo>
                <a:lnTo>
                  <a:pt x="4233672" y="3406369"/>
                </a:lnTo>
                <a:lnTo>
                  <a:pt x="4358031" y="3478149"/>
                </a:lnTo>
                <a:lnTo>
                  <a:pt x="4237101" y="3547948"/>
                </a:lnTo>
                <a:lnTo>
                  <a:pt x="4112743" y="3476168"/>
                </a:lnTo>
                <a:close/>
                <a:moveTo>
                  <a:pt x="4122725" y="3334588"/>
                </a:moveTo>
                <a:lnTo>
                  <a:pt x="4237177" y="3268523"/>
                </a:lnTo>
                <a:lnTo>
                  <a:pt x="4348201" y="3332607"/>
                </a:lnTo>
                <a:lnTo>
                  <a:pt x="4233748" y="3398672"/>
                </a:lnTo>
                <a:lnTo>
                  <a:pt x="4122725" y="3334588"/>
                </a:lnTo>
                <a:close/>
                <a:moveTo>
                  <a:pt x="4112743" y="3188970"/>
                </a:moveTo>
                <a:lnTo>
                  <a:pt x="4233672" y="3119171"/>
                </a:lnTo>
                <a:lnTo>
                  <a:pt x="4358031" y="3190951"/>
                </a:lnTo>
                <a:lnTo>
                  <a:pt x="4237101" y="3260751"/>
                </a:lnTo>
                <a:lnTo>
                  <a:pt x="4112743" y="3188970"/>
                </a:lnTo>
                <a:close/>
                <a:moveTo>
                  <a:pt x="4122725" y="3047314"/>
                </a:moveTo>
                <a:lnTo>
                  <a:pt x="4237177" y="2981249"/>
                </a:lnTo>
                <a:lnTo>
                  <a:pt x="4348201" y="3045333"/>
                </a:lnTo>
                <a:lnTo>
                  <a:pt x="4233748" y="3111399"/>
                </a:lnTo>
                <a:lnTo>
                  <a:pt x="4122725" y="3047314"/>
                </a:lnTo>
                <a:close/>
                <a:moveTo>
                  <a:pt x="4112743" y="2901772"/>
                </a:moveTo>
                <a:lnTo>
                  <a:pt x="4233672" y="2831973"/>
                </a:lnTo>
                <a:lnTo>
                  <a:pt x="4358031" y="2903754"/>
                </a:lnTo>
                <a:lnTo>
                  <a:pt x="4237101" y="2973553"/>
                </a:lnTo>
                <a:lnTo>
                  <a:pt x="4112743" y="2901772"/>
                </a:lnTo>
                <a:close/>
                <a:moveTo>
                  <a:pt x="4106113" y="2897886"/>
                </a:moveTo>
                <a:lnTo>
                  <a:pt x="3995090" y="2833802"/>
                </a:lnTo>
                <a:lnTo>
                  <a:pt x="4116019" y="2764003"/>
                </a:lnTo>
                <a:lnTo>
                  <a:pt x="4227043" y="2828087"/>
                </a:lnTo>
                <a:lnTo>
                  <a:pt x="4106113" y="2897886"/>
                </a:lnTo>
                <a:close/>
                <a:moveTo>
                  <a:pt x="4099408" y="2901772"/>
                </a:moveTo>
                <a:lnTo>
                  <a:pt x="3984955" y="2967838"/>
                </a:lnTo>
                <a:lnTo>
                  <a:pt x="3873932" y="2903754"/>
                </a:lnTo>
                <a:lnTo>
                  <a:pt x="3988384" y="2837688"/>
                </a:lnTo>
                <a:lnTo>
                  <a:pt x="4099408" y="2901772"/>
                </a:lnTo>
                <a:close/>
                <a:moveTo>
                  <a:pt x="3867302" y="2899867"/>
                </a:moveTo>
                <a:lnTo>
                  <a:pt x="3742944" y="2828087"/>
                </a:lnTo>
                <a:lnTo>
                  <a:pt x="3857397" y="2762022"/>
                </a:lnTo>
                <a:lnTo>
                  <a:pt x="3981755" y="2833802"/>
                </a:lnTo>
                <a:lnTo>
                  <a:pt x="3867302" y="2899867"/>
                </a:lnTo>
                <a:close/>
                <a:moveTo>
                  <a:pt x="3860597" y="2903754"/>
                </a:moveTo>
                <a:lnTo>
                  <a:pt x="3739667" y="2973553"/>
                </a:lnTo>
                <a:lnTo>
                  <a:pt x="3615309" y="2901772"/>
                </a:lnTo>
                <a:lnTo>
                  <a:pt x="3736239" y="2831973"/>
                </a:lnTo>
                <a:lnTo>
                  <a:pt x="3860597" y="2903754"/>
                </a:lnTo>
                <a:close/>
                <a:moveTo>
                  <a:pt x="3608604" y="2897886"/>
                </a:moveTo>
                <a:lnTo>
                  <a:pt x="3497580" y="2833802"/>
                </a:lnTo>
                <a:lnTo>
                  <a:pt x="3618509" y="2764003"/>
                </a:lnTo>
                <a:lnTo>
                  <a:pt x="3729533" y="2828087"/>
                </a:lnTo>
                <a:lnTo>
                  <a:pt x="3608604" y="2897886"/>
                </a:lnTo>
                <a:close/>
                <a:moveTo>
                  <a:pt x="3601898" y="2901772"/>
                </a:moveTo>
                <a:lnTo>
                  <a:pt x="3487446" y="2967838"/>
                </a:lnTo>
                <a:lnTo>
                  <a:pt x="3376422" y="2903754"/>
                </a:lnTo>
                <a:lnTo>
                  <a:pt x="3490874" y="2837688"/>
                </a:lnTo>
                <a:lnTo>
                  <a:pt x="3601898" y="2901772"/>
                </a:lnTo>
                <a:close/>
                <a:moveTo>
                  <a:pt x="3369793" y="2899867"/>
                </a:moveTo>
                <a:lnTo>
                  <a:pt x="3245434" y="2828087"/>
                </a:lnTo>
                <a:lnTo>
                  <a:pt x="3359887" y="2762022"/>
                </a:lnTo>
                <a:lnTo>
                  <a:pt x="3484245" y="2833802"/>
                </a:lnTo>
                <a:lnTo>
                  <a:pt x="3369793" y="2899867"/>
                </a:lnTo>
                <a:close/>
                <a:moveTo>
                  <a:pt x="3363163" y="2903754"/>
                </a:moveTo>
                <a:lnTo>
                  <a:pt x="3242234" y="2973553"/>
                </a:lnTo>
                <a:lnTo>
                  <a:pt x="3117876" y="2901772"/>
                </a:lnTo>
                <a:lnTo>
                  <a:pt x="3238805" y="2831973"/>
                </a:lnTo>
                <a:lnTo>
                  <a:pt x="3363163" y="2903754"/>
                </a:lnTo>
                <a:close/>
                <a:moveTo>
                  <a:pt x="3111094" y="2897886"/>
                </a:moveTo>
                <a:lnTo>
                  <a:pt x="3000070" y="2833802"/>
                </a:lnTo>
                <a:lnTo>
                  <a:pt x="3121000" y="2764003"/>
                </a:lnTo>
                <a:lnTo>
                  <a:pt x="3232023" y="2828087"/>
                </a:lnTo>
                <a:lnTo>
                  <a:pt x="3111094" y="2897886"/>
                </a:lnTo>
                <a:close/>
                <a:moveTo>
                  <a:pt x="3104464" y="2901772"/>
                </a:moveTo>
                <a:lnTo>
                  <a:pt x="2990012" y="2967838"/>
                </a:lnTo>
                <a:lnTo>
                  <a:pt x="2878989" y="2903754"/>
                </a:lnTo>
                <a:lnTo>
                  <a:pt x="2993441" y="2837688"/>
                </a:lnTo>
                <a:lnTo>
                  <a:pt x="3104464" y="2901772"/>
                </a:lnTo>
                <a:close/>
                <a:moveTo>
                  <a:pt x="2872359" y="2899867"/>
                </a:moveTo>
                <a:lnTo>
                  <a:pt x="2748001" y="2828087"/>
                </a:lnTo>
                <a:lnTo>
                  <a:pt x="2862453" y="2762022"/>
                </a:lnTo>
                <a:lnTo>
                  <a:pt x="2986812" y="2833802"/>
                </a:lnTo>
                <a:lnTo>
                  <a:pt x="2872359" y="2899867"/>
                </a:lnTo>
                <a:close/>
                <a:moveTo>
                  <a:pt x="2865654" y="2903754"/>
                </a:moveTo>
                <a:lnTo>
                  <a:pt x="2744724" y="2973553"/>
                </a:lnTo>
                <a:lnTo>
                  <a:pt x="2620366" y="2901772"/>
                </a:lnTo>
                <a:lnTo>
                  <a:pt x="2741295" y="2831973"/>
                </a:lnTo>
                <a:lnTo>
                  <a:pt x="2865654" y="2903754"/>
                </a:lnTo>
                <a:close/>
                <a:moveTo>
                  <a:pt x="2613660" y="2897886"/>
                </a:moveTo>
                <a:lnTo>
                  <a:pt x="2502637" y="2833802"/>
                </a:lnTo>
                <a:lnTo>
                  <a:pt x="2623566" y="2764003"/>
                </a:lnTo>
                <a:lnTo>
                  <a:pt x="2734589" y="2828087"/>
                </a:lnTo>
                <a:lnTo>
                  <a:pt x="2613660" y="2897886"/>
                </a:lnTo>
                <a:close/>
                <a:moveTo>
                  <a:pt x="2606954" y="2901772"/>
                </a:moveTo>
                <a:lnTo>
                  <a:pt x="2492502" y="2967838"/>
                </a:lnTo>
                <a:lnTo>
                  <a:pt x="2381479" y="2903754"/>
                </a:lnTo>
                <a:lnTo>
                  <a:pt x="2495931" y="2837688"/>
                </a:lnTo>
                <a:lnTo>
                  <a:pt x="2606954" y="2901772"/>
                </a:lnTo>
                <a:close/>
                <a:moveTo>
                  <a:pt x="2616937" y="3047314"/>
                </a:moveTo>
                <a:lnTo>
                  <a:pt x="2496007" y="3117114"/>
                </a:lnTo>
                <a:lnTo>
                  <a:pt x="2371649" y="3045333"/>
                </a:lnTo>
                <a:lnTo>
                  <a:pt x="2492578" y="2975534"/>
                </a:lnTo>
                <a:lnTo>
                  <a:pt x="2616937" y="3047314"/>
                </a:lnTo>
                <a:close/>
                <a:moveTo>
                  <a:pt x="2606954" y="3188970"/>
                </a:moveTo>
                <a:lnTo>
                  <a:pt x="2492502" y="3255036"/>
                </a:lnTo>
                <a:lnTo>
                  <a:pt x="2381479" y="3190951"/>
                </a:lnTo>
                <a:lnTo>
                  <a:pt x="2495931" y="3124886"/>
                </a:lnTo>
                <a:lnTo>
                  <a:pt x="2606954" y="3188970"/>
                </a:lnTo>
                <a:close/>
                <a:moveTo>
                  <a:pt x="2616937" y="3334588"/>
                </a:moveTo>
                <a:lnTo>
                  <a:pt x="2496007" y="3404387"/>
                </a:lnTo>
                <a:lnTo>
                  <a:pt x="2371649" y="3332607"/>
                </a:lnTo>
                <a:lnTo>
                  <a:pt x="2492578" y="3262808"/>
                </a:lnTo>
                <a:lnTo>
                  <a:pt x="2616937" y="3334588"/>
                </a:lnTo>
                <a:close/>
                <a:moveTo>
                  <a:pt x="2606954" y="3476168"/>
                </a:moveTo>
                <a:lnTo>
                  <a:pt x="2492502" y="3542233"/>
                </a:lnTo>
                <a:lnTo>
                  <a:pt x="2381479" y="3478149"/>
                </a:lnTo>
                <a:lnTo>
                  <a:pt x="2495931" y="3412084"/>
                </a:lnTo>
                <a:lnTo>
                  <a:pt x="2606954" y="3476168"/>
                </a:lnTo>
                <a:close/>
                <a:moveTo>
                  <a:pt x="2616937" y="3621786"/>
                </a:moveTo>
                <a:lnTo>
                  <a:pt x="2496007" y="3691585"/>
                </a:lnTo>
                <a:lnTo>
                  <a:pt x="2371649" y="3619805"/>
                </a:lnTo>
                <a:lnTo>
                  <a:pt x="2492578" y="3550006"/>
                </a:lnTo>
                <a:lnTo>
                  <a:pt x="2616937" y="3621786"/>
                </a:lnTo>
                <a:close/>
                <a:moveTo>
                  <a:pt x="2606954" y="3763442"/>
                </a:moveTo>
                <a:lnTo>
                  <a:pt x="2492502" y="3829507"/>
                </a:lnTo>
                <a:lnTo>
                  <a:pt x="2381479" y="3765423"/>
                </a:lnTo>
                <a:lnTo>
                  <a:pt x="2495931" y="3699358"/>
                </a:lnTo>
                <a:lnTo>
                  <a:pt x="2606954" y="3763442"/>
                </a:lnTo>
                <a:close/>
                <a:moveTo>
                  <a:pt x="2616937" y="3908984"/>
                </a:moveTo>
                <a:lnTo>
                  <a:pt x="2496007" y="3978783"/>
                </a:lnTo>
                <a:lnTo>
                  <a:pt x="2371649" y="3907003"/>
                </a:lnTo>
                <a:lnTo>
                  <a:pt x="2492578" y="3837204"/>
                </a:lnTo>
                <a:lnTo>
                  <a:pt x="2616937" y="3908984"/>
                </a:lnTo>
                <a:close/>
                <a:moveTo>
                  <a:pt x="2606954" y="4050640"/>
                </a:moveTo>
                <a:lnTo>
                  <a:pt x="2492502" y="4116705"/>
                </a:lnTo>
                <a:lnTo>
                  <a:pt x="2381479" y="4052621"/>
                </a:lnTo>
                <a:lnTo>
                  <a:pt x="2495931" y="3986555"/>
                </a:lnTo>
                <a:lnTo>
                  <a:pt x="2606954" y="4050640"/>
                </a:lnTo>
                <a:close/>
                <a:moveTo>
                  <a:pt x="2502637" y="3982669"/>
                </a:moveTo>
                <a:lnTo>
                  <a:pt x="2623566" y="3912870"/>
                </a:lnTo>
                <a:lnTo>
                  <a:pt x="2734589" y="3976954"/>
                </a:lnTo>
                <a:lnTo>
                  <a:pt x="2613660" y="4046754"/>
                </a:lnTo>
                <a:lnTo>
                  <a:pt x="2502637" y="3982669"/>
                </a:lnTo>
                <a:close/>
                <a:moveTo>
                  <a:pt x="2741295" y="3980840"/>
                </a:moveTo>
                <a:lnTo>
                  <a:pt x="2865654" y="4052621"/>
                </a:lnTo>
                <a:lnTo>
                  <a:pt x="2744724" y="4122420"/>
                </a:lnTo>
                <a:lnTo>
                  <a:pt x="2620366" y="4050640"/>
                </a:lnTo>
                <a:lnTo>
                  <a:pt x="2741295" y="3980840"/>
                </a:lnTo>
                <a:close/>
                <a:moveTo>
                  <a:pt x="2747924" y="3976954"/>
                </a:moveTo>
                <a:lnTo>
                  <a:pt x="2862377" y="3910889"/>
                </a:lnTo>
                <a:lnTo>
                  <a:pt x="2986735" y="3982669"/>
                </a:lnTo>
                <a:lnTo>
                  <a:pt x="2872283" y="4048735"/>
                </a:lnTo>
                <a:lnTo>
                  <a:pt x="2747924" y="3976954"/>
                </a:lnTo>
                <a:close/>
                <a:moveTo>
                  <a:pt x="2993441" y="3986555"/>
                </a:moveTo>
                <a:lnTo>
                  <a:pt x="3104464" y="4050640"/>
                </a:lnTo>
                <a:lnTo>
                  <a:pt x="2990012" y="4116705"/>
                </a:lnTo>
                <a:lnTo>
                  <a:pt x="2878989" y="4052621"/>
                </a:lnTo>
                <a:lnTo>
                  <a:pt x="2993441" y="3986555"/>
                </a:lnTo>
                <a:close/>
                <a:moveTo>
                  <a:pt x="3000147" y="3982669"/>
                </a:moveTo>
                <a:lnTo>
                  <a:pt x="3121076" y="3912870"/>
                </a:lnTo>
                <a:lnTo>
                  <a:pt x="3232099" y="3976954"/>
                </a:lnTo>
                <a:lnTo>
                  <a:pt x="3111170" y="4046754"/>
                </a:lnTo>
                <a:lnTo>
                  <a:pt x="3000147" y="3982669"/>
                </a:lnTo>
                <a:close/>
                <a:moveTo>
                  <a:pt x="3238729" y="3980840"/>
                </a:moveTo>
                <a:lnTo>
                  <a:pt x="3363087" y="4052621"/>
                </a:lnTo>
                <a:lnTo>
                  <a:pt x="3242158" y="4122420"/>
                </a:lnTo>
                <a:lnTo>
                  <a:pt x="3117799" y="4050640"/>
                </a:lnTo>
                <a:lnTo>
                  <a:pt x="3238729" y="3980840"/>
                </a:lnTo>
                <a:close/>
                <a:moveTo>
                  <a:pt x="3245434" y="3976954"/>
                </a:moveTo>
                <a:lnTo>
                  <a:pt x="3359887" y="3910889"/>
                </a:lnTo>
                <a:lnTo>
                  <a:pt x="3484245" y="3982669"/>
                </a:lnTo>
                <a:lnTo>
                  <a:pt x="3369793" y="4048735"/>
                </a:lnTo>
                <a:lnTo>
                  <a:pt x="3245434" y="3976954"/>
                </a:lnTo>
                <a:close/>
                <a:moveTo>
                  <a:pt x="3490951" y="3986555"/>
                </a:moveTo>
                <a:lnTo>
                  <a:pt x="3601974" y="4050640"/>
                </a:lnTo>
                <a:lnTo>
                  <a:pt x="3487522" y="4116705"/>
                </a:lnTo>
                <a:lnTo>
                  <a:pt x="3376498" y="4052621"/>
                </a:lnTo>
                <a:lnTo>
                  <a:pt x="3490951" y="3986555"/>
                </a:lnTo>
                <a:close/>
                <a:moveTo>
                  <a:pt x="3497580" y="3982669"/>
                </a:moveTo>
                <a:lnTo>
                  <a:pt x="3618509" y="3912870"/>
                </a:lnTo>
                <a:lnTo>
                  <a:pt x="3729533" y="3976954"/>
                </a:lnTo>
                <a:lnTo>
                  <a:pt x="3608604" y="4046754"/>
                </a:lnTo>
                <a:lnTo>
                  <a:pt x="3497580" y="3982669"/>
                </a:lnTo>
                <a:close/>
                <a:moveTo>
                  <a:pt x="3736239" y="3980840"/>
                </a:moveTo>
                <a:lnTo>
                  <a:pt x="3860597" y="4052621"/>
                </a:lnTo>
                <a:lnTo>
                  <a:pt x="3739667" y="4122420"/>
                </a:lnTo>
                <a:lnTo>
                  <a:pt x="3615309" y="4050640"/>
                </a:lnTo>
                <a:lnTo>
                  <a:pt x="3736239" y="3980840"/>
                </a:lnTo>
                <a:close/>
                <a:moveTo>
                  <a:pt x="3742868" y="3976954"/>
                </a:moveTo>
                <a:lnTo>
                  <a:pt x="3857320" y="3910889"/>
                </a:lnTo>
                <a:lnTo>
                  <a:pt x="3981679" y="3982669"/>
                </a:lnTo>
                <a:lnTo>
                  <a:pt x="3867226" y="4048735"/>
                </a:lnTo>
                <a:lnTo>
                  <a:pt x="3742868" y="3976954"/>
                </a:lnTo>
                <a:close/>
                <a:moveTo>
                  <a:pt x="3988384" y="3986555"/>
                </a:moveTo>
                <a:lnTo>
                  <a:pt x="4099408" y="4050640"/>
                </a:lnTo>
                <a:lnTo>
                  <a:pt x="3984955" y="4116705"/>
                </a:lnTo>
                <a:lnTo>
                  <a:pt x="3873932" y="4052621"/>
                </a:lnTo>
                <a:lnTo>
                  <a:pt x="3988384" y="3986555"/>
                </a:lnTo>
                <a:close/>
                <a:moveTo>
                  <a:pt x="3995090" y="3982669"/>
                </a:moveTo>
                <a:lnTo>
                  <a:pt x="4116019" y="3912870"/>
                </a:lnTo>
                <a:lnTo>
                  <a:pt x="4227043" y="3976954"/>
                </a:lnTo>
                <a:lnTo>
                  <a:pt x="4106113" y="4046754"/>
                </a:lnTo>
                <a:lnTo>
                  <a:pt x="3995090" y="3982669"/>
                </a:lnTo>
                <a:close/>
                <a:moveTo>
                  <a:pt x="4233748" y="3980840"/>
                </a:moveTo>
                <a:lnTo>
                  <a:pt x="4358107" y="4052621"/>
                </a:lnTo>
                <a:lnTo>
                  <a:pt x="4237177" y="4122420"/>
                </a:lnTo>
                <a:lnTo>
                  <a:pt x="4112819" y="4050640"/>
                </a:lnTo>
                <a:lnTo>
                  <a:pt x="4233748" y="3980840"/>
                </a:lnTo>
                <a:close/>
                <a:moveTo>
                  <a:pt x="4240378" y="3976954"/>
                </a:moveTo>
                <a:lnTo>
                  <a:pt x="4354830" y="3910889"/>
                </a:lnTo>
                <a:lnTo>
                  <a:pt x="4479189" y="3982669"/>
                </a:lnTo>
                <a:lnTo>
                  <a:pt x="4364736" y="4048735"/>
                </a:lnTo>
                <a:lnTo>
                  <a:pt x="4240378" y="3976954"/>
                </a:lnTo>
                <a:close/>
                <a:moveTo>
                  <a:pt x="4243807" y="3839109"/>
                </a:moveTo>
                <a:lnTo>
                  <a:pt x="4364736" y="3769309"/>
                </a:lnTo>
                <a:lnTo>
                  <a:pt x="4475760" y="3833394"/>
                </a:lnTo>
                <a:lnTo>
                  <a:pt x="4354830" y="3903193"/>
                </a:lnTo>
                <a:lnTo>
                  <a:pt x="4243807" y="3839109"/>
                </a:lnTo>
                <a:close/>
                <a:moveTo>
                  <a:pt x="4240378" y="3689757"/>
                </a:moveTo>
                <a:lnTo>
                  <a:pt x="4354830" y="3623691"/>
                </a:lnTo>
                <a:lnTo>
                  <a:pt x="4479189" y="3695472"/>
                </a:lnTo>
                <a:lnTo>
                  <a:pt x="4364736" y="3761537"/>
                </a:lnTo>
                <a:lnTo>
                  <a:pt x="4240378" y="3689757"/>
                </a:lnTo>
                <a:close/>
                <a:moveTo>
                  <a:pt x="4243807" y="3551834"/>
                </a:moveTo>
                <a:lnTo>
                  <a:pt x="4364736" y="3482035"/>
                </a:lnTo>
                <a:lnTo>
                  <a:pt x="4475760" y="3546119"/>
                </a:lnTo>
                <a:lnTo>
                  <a:pt x="4354830" y="3615919"/>
                </a:lnTo>
                <a:lnTo>
                  <a:pt x="4243807" y="3551834"/>
                </a:lnTo>
                <a:close/>
                <a:moveTo>
                  <a:pt x="4240378" y="3402482"/>
                </a:moveTo>
                <a:lnTo>
                  <a:pt x="4354830" y="3336417"/>
                </a:lnTo>
                <a:lnTo>
                  <a:pt x="4479189" y="3408197"/>
                </a:lnTo>
                <a:lnTo>
                  <a:pt x="4364736" y="3474263"/>
                </a:lnTo>
                <a:lnTo>
                  <a:pt x="4240378" y="3402482"/>
                </a:lnTo>
                <a:close/>
                <a:moveTo>
                  <a:pt x="4243807" y="3264637"/>
                </a:moveTo>
                <a:lnTo>
                  <a:pt x="4364736" y="3194837"/>
                </a:lnTo>
                <a:lnTo>
                  <a:pt x="4475760" y="3258922"/>
                </a:lnTo>
                <a:lnTo>
                  <a:pt x="4354830" y="3328721"/>
                </a:lnTo>
                <a:lnTo>
                  <a:pt x="4243807" y="3264637"/>
                </a:lnTo>
                <a:close/>
                <a:moveTo>
                  <a:pt x="4240378" y="3115285"/>
                </a:moveTo>
                <a:lnTo>
                  <a:pt x="4354830" y="3049219"/>
                </a:lnTo>
                <a:lnTo>
                  <a:pt x="4479189" y="3121000"/>
                </a:lnTo>
                <a:lnTo>
                  <a:pt x="4364736" y="3187065"/>
                </a:lnTo>
                <a:lnTo>
                  <a:pt x="4240378" y="3115285"/>
                </a:lnTo>
                <a:close/>
                <a:moveTo>
                  <a:pt x="4243807" y="2977439"/>
                </a:moveTo>
                <a:lnTo>
                  <a:pt x="4364736" y="2907640"/>
                </a:lnTo>
                <a:lnTo>
                  <a:pt x="4475760" y="2971724"/>
                </a:lnTo>
                <a:lnTo>
                  <a:pt x="4354830" y="3041523"/>
                </a:lnTo>
                <a:lnTo>
                  <a:pt x="4243807" y="2977439"/>
                </a:lnTo>
                <a:close/>
                <a:moveTo>
                  <a:pt x="4240378" y="2828087"/>
                </a:moveTo>
                <a:lnTo>
                  <a:pt x="4354830" y="2762022"/>
                </a:lnTo>
                <a:lnTo>
                  <a:pt x="4479189" y="2833802"/>
                </a:lnTo>
                <a:lnTo>
                  <a:pt x="4364736" y="2899867"/>
                </a:lnTo>
                <a:lnTo>
                  <a:pt x="4240378" y="2828087"/>
                </a:lnTo>
                <a:close/>
                <a:moveTo>
                  <a:pt x="4243807" y="2690165"/>
                </a:moveTo>
                <a:lnTo>
                  <a:pt x="4364736" y="2620366"/>
                </a:lnTo>
                <a:lnTo>
                  <a:pt x="4475760" y="2684450"/>
                </a:lnTo>
                <a:lnTo>
                  <a:pt x="4354830" y="2754249"/>
                </a:lnTo>
                <a:lnTo>
                  <a:pt x="4243807" y="2690165"/>
                </a:lnTo>
                <a:close/>
                <a:moveTo>
                  <a:pt x="4348125" y="2758135"/>
                </a:moveTo>
                <a:lnTo>
                  <a:pt x="4233672" y="2824201"/>
                </a:lnTo>
                <a:lnTo>
                  <a:pt x="4122649" y="2760117"/>
                </a:lnTo>
                <a:lnTo>
                  <a:pt x="4237101" y="2694051"/>
                </a:lnTo>
                <a:lnTo>
                  <a:pt x="4348125" y="2758135"/>
                </a:lnTo>
                <a:close/>
                <a:moveTo>
                  <a:pt x="4116019" y="2756230"/>
                </a:moveTo>
                <a:lnTo>
                  <a:pt x="3991661" y="2684450"/>
                </a:lnTo>
                <a:lnTo>
                  <a:pt x="4106113" y="2618384"/>
                </a:lnTo>
                <a:lnTo>
                  <a:pt x="4230472" y="2690165"/>
                </a:lnTo>
                <a:lnTo>
                  <a:pt x="4116019" y="2756230"/>
                </a:lnTo>
                <a:close/>
                <a:moveTo>
                  <a:pt x="4109314" y="2760117"/>
                </a:moveTo>
                <a:lnTo>
                  <a:pt x="3988384" y="2829916"/>
                </a:lnTo>
                <a:lnTo>
                  <a:pt x="3864026" y="2758135"/>
                </a:lnTo>
                <a:lnTo>
                  <a:pt x="3984955" y="2688336"/>
                </a:lnTo>
                <a:lnTo>
                  <a:pt x="4109314" y="2760117"/>
                </a:lnTo>
                <a:close/>
                <a:moveTo>
                  <a:pt x="3857320" y="2754249"/>
                </a:moveTo>
                <a:lnTo>
                  <a:pt x="3746297" y="2690165"/>
                </a:lnTo>
                <a:lnTo>
                  <a:pt x="3867226" y="2620366"/>
                </a:lnTo>
                <a:lnTo>
                  <a:pt x="3978250" y="2684450"/>
                </a:lnTo>
                <a:lnTo>
                  <a:pt x="3857320" y="2754249"/>
                </a:lnTo>
                <a:close/>
                <a:moveTo>
                  <a:pt x="3850615" y="2758135"/>
                </a:moveTo>
                <a:lnTo>
                  <a:pt x="3736162" y="2824201"/>
                </a:lnTo>
                <a:lnTo>
                  <a:pt x="3625215" y="2760117"/>
                </a:lnTo>
                <a:lnTo>
                  <a:pt x="3739667" y="2694051"/>
                </a:lnTo>
                <a:lnTo>
                  <a:pt x="3850615" y="2758135"/>
                </a:lnTo>
                <a:close/>
                <a:moveTo>
                  <a:pt x="3618509" y="2756230"/>
                </a:moveTo>
                <a:lnTo>
                  <a:pt x="3494151" y="2684450"/>
                </a:lnTo>
                <a:lnTo>
                  <a:pt x="3608604" y="2618384"/>
                </a:lnTo>
                <a:lnTo>
                  <a:pt x="3732962" y="2690165"/>
                </a:lnTo>
                <a:lnTo>
                  <a:pt x="3618509" y="2756230"/>
                </a:lnTo>
                <a:close/>
                <a:moveTo>
                  <a:pt x="3611880" y="2760117"/>
                </a:moveTo>
                <a:lnTo>
                  <a:pt x="3490951" y="2829916"/>
                </a:lnTo>
                <a:lnTo>
                  <a:pt x="3366592" y="2758135"/>
                </a:lnTo>
                <a:lnTo>
                  <a:pt x="3487522" y="2688336"/>
                </a:lnTo>
                <a:lnTo>
                  <a:pt x="3611880" y="2760117"/>
                </a:lnTo>
                <a:close/>
                <a:moveTo>
                  <a:pt x="3359887" y="2754249"/>
                </a:moveTo>
                <a:lnTo>
                  <a:pt x="3248863" y="2690165"/>
                </a:lnTo>
                <a:lnTo>
                  <a:pt x="3369793" y="2620366"/>
                </a:lnTo>
                <a:lnTo>
                  <a:pt x="3480816" y="2684450"/>
                </a:lnTo>
                <a:lnTo>
                  <a:pt x="3359887" y="2754249"/>
                </a:lnTo>
                <a:close/>
                <a:moveTo>
                  <a:pt x="3353181" y="2758135"/>
                </a:moveTo>
                <a:lnTo>
                  <a:pt x="3238729" y="2824201"/>
                </a:lnTo>
                <a:lnTo>
                  <a:pt x="3127705" y="2760117"/>
                </a:lnTo>
                <a:lnTo>
                  <a:pt x="3242158" y="2694051"/>
                </a:lnTo>
                <a:lnTo>
                  <a:pt x="3353181" y="2758135"/>
                </a:lnTo>
                <a:close/>
                <a:moveTo>
                  <a:pt x="3121076" y="2756230"/>
                </a:moveTo>
                <a:lnTo>
                  <a:pt x="2996717" y="2684450"/>
                </a:lnTo>
                <a:lnTo>
                  <a:pt x="3111170" y="2618384"/>
                </a:lnTo>
                <a:lnTo>
                  <a:pt x="3235528" y="2690165"/>
                </a:lnTo>
                <a:lnTo>
                  <a:pt x="3121076" y="2756230"/>
                </a:lnTo>
                <a:close/>
                <a:moveTo>
                  <a:pt x="3114370" y="2760117"/>
                </a:moveTo>
                <a:lnTo>
                  <a:pt x="2993441" y="2829916"/>
                </a:lnTo>
                <a:lnTo>
                  <a:pt x="2869082" y="2758135"/>
                </a:lnTo>
                <a:lnTo>
                  <a:pt x="2990012" y="2688336"/>
                </a:lnTo>
                <a:lnTo>
                  <a:pt x="3114370" y="2760117"/>
                </a:lnTo>
                <a:close/>
                <a:moveTo>
                  <a:pt x="2862377" y="2754249"/>
                </a:moveTo>
                <a:lnTo>
                  <a:pt x="2751354" y="2690165"/>
                </a:lnTo>
                <a:lnTo>
                  <a:pt x="2872283" y="2620366"/>
                </a:lnTo>
                <a:lnTo>
                  <a:pt x="2983306" y="2684450"/>
                </a:lnTo>
                <a:lnTo>
                  <a:pt x="2862377" y="2754249"/>
                </a:lnTo>
                <a:close/>
                <a:moveTo>
                  <a:pt x="2855671" y="2758135"/>
                </a:moveTo>
                <a:lnTo>
                  <a:pt x="2741295" y="2824201"/>
                </a:lnTo>
                <a:lnTo>
                  <a:pt x="2630272" y="2760117"/>
                </a:lnTo>
                <a:lnTo>
                  <a:pt x="2744724" y="2694051"/>
                </a:lnTo>
                <a:lnTo>
                  <a:pt x="2855671" y="2758135"/>
                </a:lnTo>
                <a:close/>
                <a:moveTo>
                  <a:pt x="2623566" y="2756230"/>
                </a:moveTo>
                <a:lnTo>
                  <a:pt x="2499208" y="2684450"/>
                </a:lnTo>
                <a:lnTo>
                  <a:pt x="2613660" y="2618384"/>
                </a:lnTo>
                <a:lnTo>
                  <a:pt x="2738019" y="2690165"/>
                </a:lnTo>
                <a:lnTo>
                  <a:pt x="2623566" y="2756230"/>
                </a:lnTo>
                <a:close/>
                <a:moveTo>
                  <a:pt x="2616937" y="2760117"/>
                </a:moveTo>
                <a:lnTo>
                  <a:pt x="2496007" y="2829916"/>
                </a:lnTo>
                <a:lnTo>
                  <a:pt x="2371649" y="2758135"/>
                </a:lnTo>
                <a:lnTo>
                  <a:pt x="2492578" y="2688336"/>
                </a:lnTo>
                <a:lnTo>
                  <a:pt x="2616937" y="2760117"/>
                </a:lnTo>
                <a:close/>
                <a:moveTo>
                  <a:pt x="2364943" y="2754249"/>
                </a:moveTo>
                <a:lnTo>
                  <a:pt x="2253920" y="2690165"/>
                </a:lnTo>
                <a:lnTo>
                  <a:pt x="2374849" y="2620366"/>
                </a:lnTo>
                <a:lnTo>
                  <a:pt x="2485873" y="2684450"/>
                </a:lnTo>
                <a:lnTo>
                  <a:pt x="2364943" y="2754249"/>
                </a:lnTo>
                <a:close/>
                <a:moveTo>
                  <a:pt x="2489302" y="2833802"/>
                </a:moveTo>
                <a:lnTo>
                  <a:pt x="2374849" y="2899867"/>
                </a:lnTo>
                <a:lnTo>
                  <a:pt x="2250491" y="2828087"/>
                </a:lnTo>
                <a:lnTo>
                  <a:pt x="2364943" y="2762022"/>
                </a:lnTo>
                <a:lnTo>
                  <a:pt x="2489302" y="2833802"/>
                </a:lnTo>
                <a:close/>
                <a:moveTo>
                  <a:pt x="2485873" y="2971648"/>
                </a:moveTo>
                <a:lnTo>
                  <a:pt x="2364943" y="3041447"/>
                </a:lnTo>
                <a:lnTo>
                  <a:pt x="2253920" y="2977363"/>
                </a:lnTo>
                <a:lnTo>
                  <a:pt x="2374849" y="2907564"/>
                </a:lnTo>
                <a:lnTo>
                  <a:pt x="2485873" y="2971648"/>
                </a:lnTo>
                <a:close/>
                <a:moveTo>
                  <a:pt x="2489302" y="3121000"/>
                </a:moveTo>
                <a:lnTo>
                  <a:pt x="2374849" y="3187065"/>
                </a:lnTo>
                <a:lnTo>
                  <a:pt x="2250491" y="3115285"/>
                </a:lnTo>
                <a:lnTo>
                  <a:pt x="2364943" y="3049219"/>
                </a:lnTo>
                <a:lnTo>
                  <a:pt x="2489302" y="3121000"/>
                </a:lnTo>
                <a:close/>
                <a:moveTo>
                  <a:pt x="2485873" y="3258922"/>
                </a:moveTo>
                <a:lnTo>
                  <a:pt x="2364943" y="3328721"/>
                </a:lnTo>
                <a:lnTo>
                  <a:pt x="2253920" y="3264637"/>
                </a:lnTo>
                <a:lnTo>
                  <a:pt x="2374849" y="3194837"/>
                </a:lnTo>
                <a:lnTo>
                  <a:pt x="2485873" y="3258922"/>
                </a:lnTo>
                <a:close/>
                <a:moveTo>
                  <a:pt x="2489302" y="3408274"/>
                </a:moveTo>
                <a:lnTo>
                  <a:pt x="2374849" y="3474339"/>
                </a:lnTo>
                <a:lnTo>
                  <a:pt x="2250491" y="3402559"/>
                </a:lnTo>
                <a:lnTo>
                  <a:pt x="2364943" y="3336493"/>
                </a:lnTo>
                <a:lnTo>
                  <a:pt x="2489302" y="3408274"/>
                </a:lnTo>
                <a:close/>
                <a:moveTo>
                  <a:pt x="2485873" y="3546119"/>
                </a:moveTo>
                <a:lnTo>
                  <a:pt x="2364943" y="3615919"/>
                </a:lnTo>
                <a:lnTo>
                  <a:pt x="2253920" y="3551834"/>
                </a:lnTo>
                <a:lnTo>
                  <a:pt x="2374849" y="3482035"/>
                </a:lnTo>
                <a:lnTo>
                  <a:pt x="2485873" y="3546119"/>
                </a:lnTo>
                <a:close/>
                <a:moveTo>
                  <a:pt x="2489302" y="3695472"/>
                </a:moveTo>
                <a:lnTo>
                  <a:pt x="2374849" y="3761537"/>
                </a:lnTo>
                <a:lnTo>
                  <a:pt x="2250491" y="3689757"/>
                </a:lnTo>
                <a:lnTo>
                  <a:pt x="2364943" y="3623691"/>
                </a:lnTo>
                <a:lnTo>
                  <a:pt x="2489302" y="3695472"/>
                </a:lnTo>
                <a:close/>
                <a:moveTo>
                  <a:pt x="2485873" y="3833317"/>
                </a:moveTo>
                <a:lnTo>
                  <a:pt x="2364943" y="3903117"/>
                </a:lnTo>
                <a:lnTo>
                  <a:pt x="2253920" y="3839032"/>
                </a:lnTo>
                <a:lnTo>
                  <a:pt x="2374849" y="3769233"/>
                </a:lnTo>
                <a:lnTo>
                  <a:pt x="2485873" y="3833317"/>
                </a:lnTo>
                <a:close/>
                <a:moveTo>
                  <a:pt x="2489302" y="3982669"/>
                </a:moveTo>
                <a:lnTo>
                  <a:pt x="2374849" y="4048735"/>
                </a:lnTo>
                <a:lnTo>
                  <a:pt x="2250491" y="3976954"/>
                </a:lnTo>
                <a:lnTo>
                  <a:pt x="2364943" y="3910889"/>
                </a:lnTo>
                <a:lnTo>
                  <a:pt x="2489302" y="3982669"/>
                </a:lnTo>
                <a:close/>
                <a:moveTo>
                  <a:pt x="2485873" y="4120591"/>
                </a:moveTo>
                <a:lnTo>
                  <a:pt x="2364943" y="4190390"/>
                </a:lnTo>
                <a:lnTo>
                  <a:pt x="2253920" y="4126306"/>
                </a:lnTo>
                <a:lnTo>
                  <a:pt x="2374849" y="4056507"/>
                </a:lnTo>
                <a:lnTo>
                  <a:pt x="2485873" y="4120591"/>
                </a:lnTo>
                <a:close/>
                <a:moveTo>
                  <a:pt x="2492502" y="4124401"/>
                </a:moveTo>
                <a:lnTo>
                  <a:pt x="2616861" y="4196182"/>
                </a:lnTo>
                <a:lnTo>
                  <a:pt x="2495931" y="4265981"/>
                </a:lnTo>
                <a:lnTo>
                  <a:pt x="2371573" y="4194200"/>
                </a:lnTo>
                <a:lnTo>
                  <a:pt x="2492502" y="4124401"/>
                </a:lnTo>
                <a:close/>
                <a:moveTo>
                  <a:pt x="2499208" y="4120591"/>
                </a:moveTo>
                <a:lnTo>
                  <a:pt x="2613660" y="4054526"/>
                </a:lnTo>
                <a:lnTo>
                  <a:pt x="2738019" y="4126306"/>
                </a:lnTo>
                <a:lnTo>
                  <a:pt x="2623566" y="4192372"/>
                </a:lnTo>
                <a:lnTo>
                  <a:pt x="2499208" y="4120591"/>
                </a:lnTo>
                <a:close/>
                <a:moveTo>
                  <a:pt x="2744724" y="4130193"/>
                </a:moveTo>
                <a:lnTo>
                  <a:pt x="2855747" y="4194277"/>
                </a:lnTo>
                <a:lnTo>
                  <a:pt x="2741295" y="4260342"/>
                </a:lnTo>
                <a:lnTo>
                  <a:pt x="2630272" y="4196258"/>
                </a:lnTo>
                <a:lnTo>
                  <a:pt x="2744724" y="4130193"/>
                </a:lnTo>
                <a:close/>
                <a:moveTo>
                  <a:pt x="2751354" y="4126306"/>
                </a:moveTo>
                <a:lnTo>
                  <a:pt x="2872283" y="4056507"/>
                </a:lnTo>
                <a:lnTo>
                  <a:pt x="2983306" y="4120591"/>
                </a:lnTo>
                <a:lnTo>
                  <a:pt x="2862377" y="4190390"/>
                </a:lnTo>
                <a:lnTo>
                  <a:pt x="2751354" y="4126306"/>
                </a:lnTo>
                <a:close/>
                <a:moveTo>
                  <a:pt x="2990012" y="4124401"/>
                </a:moveTo>
                <a:lnTo>
                  <a:pt x="3114370" y="4196182"/>
                </a:lnTo>
                <a:lnTo>
                  <a:pt x="2993441" y="4265981"/>
                </a:lnTo>
                <a:lnTo>
                  <a:pt x="2869082" y="4194200"/>
                </a:lnTo>
                <a:lnTo>
                  <a:pt x="2990012" y="4124401"/>
                </a:lnTo>
                <a:close/>
                <a:moveTo>
                  <a:pt x="2996717" y="4120591"/>
                </a:moveTo>
                <a:lnTo>
                  <a:pt x="3111170" y="4054526"/>
                </a:lnTo>
                <a:lnTo>
                  <a:pt x="3235528" y="4126306"/>
                </a:lnTo>
                <a:lnTo>
                  <a:pt x="3121076" y="4192372"/>
                </a:lnTo>
                <a:lnTo>
                  <a:pt x="2996717" y="4120591"/>
                </a:lnTo>
                <a:close/>
                <a:moveTo>
                  <a:pt x="3242158" y="4130193"/>
                </a:moveTo>
                <a:lnTo>
                  <a:pt x="3353181" y="4194277"/>
                </a:lnTo>
                <a:lnTo>
                  <a:pt x="3238729" y="4260342"/>
                </a:lnTo>
                <a:lnTo>
                  <a:pt x="3127705" y="4196258"/>
                </a:lnTo>
                <a:lnTo>
                  <a:pt x="3242158" y="4130193"/>
                </a:lnTo>
                <a:close/>
                <a:moveTo>
                  <a:pt x="3248863" y="4126306"/>
                </a:moveTo>
                <a:lnTo>
                  <a:pt x="3369793" y="4056507"/>
                </a:lnTo>
                <a:lnTo>
                  <a:pt x="3480816" y="4120591"/>
                </a:lnTo>
                <a:lnTo>
                  <a:pt x="3359887" y="4190390"/>
                </a:lnTo>
                <a:lnTo>
                  <a:pt x="3248863" y="4126306"/>
                </a:lnTo>
                <a:close/>
                <a:moveTo>
                  <a:pt x="3487446" y="4124401"/>
                </a:moveTo>
                <a:lnTo>
                  <a:pt x="3611804" y="4196182"/>
                </a:lnTo>
                <a:lnTo>
                  <a:pt x="3490874" y="4265981"/>
                </a:lnTo>
                <a:lnTo>
                  <a:pt x="3366516" y="4194200"/>
                </a:lnTo>
                <a:lnTo>
                  <a:pt x="3487446" y="4124401"/>
                </a:lnTo>
                <a:close/>
                <a:moveTo>
                  <a:pt x="3494151" y="4120591"/>
                </a:moveTo>
                <a:lnTo>
                  <a:pt x="3608604" y="4054526"/>
                </a:lnTo>
                <a:lnTo>
                  <a:pt x="3732962" y="4126306"/>
                </a:lnTo>
                <a:lnTo>
                  <a:pt x="3618509" y="4192372"/>
                </a:lnTo>
                <a:lnTo>
                  <a:pt x="3494151" y="4120591"/>
                </a:lnTo>
                <a:close/>
                <a:moveTo>
                  <a:pt x="3739667" y="4130116"/>
                </a:moveTo>
                <a:lnTo>
                  <a:pt x="3850691" y="4194200"/>
                </a:lnTo>
                <a:lnTo>
                  <a:pt x="3736239" y="4260266"/>
                </a:lnTo>
                <a:lnTo>
                  <a:pt x="3625215" y="4196258"/>
                </a:lnTo>
                <a:lnTo>
                  <a:pt x="3739667" y="4130116"/>
                </a:lnTo>
                <a:close/>
                <a:moveTo>
                  <a:pt x="3746373" y="4126306"/>
                </a:moveTo>
                <a:lnTo>
                  <a:pt x="3867302" y="4056507"/>
                </a:lnTo>
                <a:lnTo>
                  <a:pt x="3978326" y="4120591"/>
                </a:lnTo>
                <a:lnTo>
                  <a:pt x="3857397" y="4190390"/>
                </a:lnTo>
                <a:lnTo>
                  <a:pt x="3746373" y="4126306"/>
                </a:lnTo>
                <a:close/>
                <a:moveTo>
                  <a:pt x="3984955" y="4124401"/>
                </a:moveTo>
                <a:lnTo>
                  <a:pt x="4109314" y="4196182"/>
                </a:lnTo>
                <a:lnTo>
                  <a:pt x="3988384" y="4265981"/>
                </a:lnTo>
                <a:lnTo>
                  <a:pt x="3864026" y="4194200"/>
                </a:lnTo>
                <a:lnTo>
                  <a:pt x="3984955" y="4124401"/>
                </a:lnTo>
                <a:close/>
                <a:moveTo>
                  <a:pt x="3991661" y="4120591"/>
                </a:moveTo>
                <a:lnTo>
                  <a:pt x="4106113" y="4054526"/>
                </a:lnTo>
                <a:lnTo>
                  <a:pt x="4230472" y="4126306"/>
                </a:lnTo>
                <a:lnTo>
                  <a:pt x="4116019" y="4192372"/>
                </a:lnTo>
                <a:lnTo>
                  <a:pt x="3991661" y="4120591"/>
                </a:lnTo>
                <a:close/>
                <a:moveTo>
                  <a:pt x="4237177" y="4130193"/>
                </a:moveTo>
                <a:lnTo>
                  <a:pt x="4348201" y="4194277"/>
                </a:lnTo>
                <a:lnTo>
                  <a:pt x="4233748" y="4260342"/>
                </a:lnTo>
                <a:lnTo>
                  <a:pt x="4122725" y="4196258"/>
                </a:lnTo>
                <a:lnTo>
                  <a:pt x="4237177" y="4130193"/>
                </a:lnTo>
                <a:close/>
                <a:moveTo>
                  <a:pt x="4243807" y="4126306"/>
                </a:moveTo>
                <a:lnTo>
                  <a:pt x="4364736" y="4056507"/>
                </a:lnTo>
                <a:lnTo>
                  <a:pt x="4475760" y="4120591"/>
                </a:lnTo>
                <a:lnTo>
                  <a:pt x="4354830" y="4190390"/>
                </a:lnTo>
                <a:lnTo>
                  <a:pt x="4243807" y="4126306"/>
                </a:lnTo>
                <a:close/>
                <a:moveTo>
                  <a:pt x="4482465" y="4124401"/>
                </a:moveTo>
                <a:lnTo>
                  <a:pt x="4606824" y="4196182"/>
                </a:lnTo>
                <a:lnTo>
                  <a:pt x="4485894" y="4265981"/>
                </a:lnTo>
                <a:lnTo>
                  <a:pt x="4361536" y="4194200"/>
                </a:lnTo>
                <a:lnTo>
                  <a:pt x="4482465" y="4124401"/>
                </a:lnTo>
                <a:close/>
                <a:moveTo>
                  <a:pt x="4371442" y="4052621"/>
                </a:moveTo>
                <a:lnTo>
                  <a:pt x="4485894" y="3986555"/>
                </a:lnTo>
                <a:lnTo>
                  <a:pt x="4596918" y="4050640"/>
                </a:lnTo>
                <a:lnTo>
                  <a:pt x="4482465" y="4116705"/>
                </a:lnTo>
                <a:lnTo>
                  <a:pt x="4371442" y="4052621"/>
                </a:lnTo>
                <a:close/>
                <a:moveTo>
                  <a:pt x="4361536" y="3907003"/>
                </a:moveTo>
                <a:lnTo>
                  <a:pt x="4482465" y="3837204"/>
                </a:lnTo>
                <a:lnTo>
                  <a:pt x="4606824" y="3908984"/>
                </a:lnTo>
                <a:lnTo>
                  <a:pt x="4485894" y="3978783"/>
                </a:lnTo>
                <a:lnTo>
                  <a:pt x="4361536" y="3907003"/>
                </a:lnTo>
                <a:close/>
                <a:moveTo>
                  <a:pt x="4371442" y="3765423"/>
                </a:moveTo>
                <a:lnTo>
                  <a:pt x="4485894" y="3699358"/>
                </a:lnTo>
                <a:lnTo>
                  <a:pt x="4596918" y="3763442"/>
                </a:lnTo>
                <a:lnTo>
                  <a:pt x="4482465" y="3829507"/>
                </a:lnTo>
                <a:lnTo>
                  <a:pt x="4371442" y="3765423"/>
                </a:lnTo>
                <a:close/>
                <a:moveTo>
                  <a:pt x="4361460" y="3619805"/>
                </a:moveTo>
                <a:lnTo>
                  <a:pt x="4482389" y="3550006"/>
                </a:lnTo>
                <a:lnTo>
                  <a:pt x="4606747" y="3621786"/>
                </a:lnTo>
                <a:lnTo>
                  <a:pt x="4485818" y="3691585"/>
                </a:lnTo>
                <a:lnTo>
                  <a:pt x="4361460" y="3619805"/>
                </a:lnTo>
                <a:close/>
                <a:moveTo>
                  <a:pt x="4371442" y="3478149"/>
                </a:moveTo>
                <a:lnTo>
                  <a:pt x="4485894" y="3412084"/>
                </a:lnTo>
                <a:lnTo>
                  <a:pt x="4596918" y="3476168"/>
                </a:lnTo>
                <a:lnTo>
                  <a:pt x="4482465" y="3542233"/>
                </a:lnTo>
                <a:lnTo>
                  <a:pt x="4371442" y="3478149"/>
                </a:lnTo>
                <a:close/>
                <a:moveTo>
                  <a:pt x="4361536" y="3332607"/>
                </a:moveTo>
                <a:lnTo>
                  <a:pt x="4482465" y="3262808"/>
                </a:lnTo>
                <a:lnTo>
                  <a:pt x="4606824" y="3334588"/>
                </a:lnTo>
                <a:lnTo>
                  <a:pt x="4485894" y="3404387"/>
                </a:lnTo>
                <a:lnTo>
                  <a:pt x="4361536" y="3332607"/>
                </a:lnTo>
                <a:close/>
                <a:moveTo>
                  <a:pt x="4371442" y="3190951"/>
                </a:moveTo>
                <a:lnTo>
                  <a:pt x="4485894" y="3124886"/>
                </a:lnTo>
                <a:lnTo>
                  <a:pt x="4596918" y="3188970"/>
                </a:lnTo>
                <a:lnTo>
                  <a:pt x="4482465" y="3255036"/>
                </a:lnTo>
                <a:lnTo>
                  <a:pt x="4371442" y="3190951"/>
                </a:lnTo>
                <a:close/>
                <a:moveTo>
                  <a:pt x="4361460" y="3045333"/>
                </a:moveTo>
                <a:lnTo>
                  <a:pt x="4482389" y="2975534"/>
                </a:lnTo>
                <a:lnTo>
                  <a:pt x="4606747" y="3047314"/>
                </a:lnTo>
                <a:lnTo>
                  <a:pt x="4485818" y="3117114"/>
                </a:lnTo>
                <a:lnTo>
                  <a:pt x="4361460" y="3045333"/>
                </a:lnTo>
                <a:close/>
                <a:moveTo>
                  <a:pt x="4371442" y="2903754"/>
                </a:moveTo>
                <a:lnTo>
                  <a:pt x="4485894" y="2837688"/>
                </a:lnTo>
                <a:lnTo>
                  <a:pt x="4596918" y="2901772"/>
                </a:lnTo>
                <a:lnTo>
                  <a:pt x="4482465" y="2967838"/>
                </a:lnTo>
                <a:lnTo>
                  <a:pt x="4371442" y="2903754"/>
                </a:lnTo>
                <a:close/>
                <a:moveTo>
                  <a:pt x="4361536" y="2758135"/>
                </a:moveTo>
                <a:lnTo>
                  <a:pt x="4482465" y="2688336"/>
                </a:lnTo>
                <a:lnTo>
                  <a:pt x="4606824" y="2760117"/>
                </a:lnTo>
                <a:lnTo>
                  <a:pt x="4485894" y="2829916"/>
                </a:lnTo>
                <a:lnTo>
                  <a:pt x="4361536" y="2758135"/>
                </a:lnTo>
                <a:close/>
                <a:moveTo>
                  <a:pt x="4371442" y="2616479"/>
                </a:moveTo>
                <a:lnTo>
                  <a:pt x="4485894" y="2550414"/>
                </a:lnTo>
                <a:lnTo>
                  <a:pt x="4596918" y="2614498"/>
                </a:lnTo>
                <a:lnTo>
                  <a:pt x="4482465" y="2680564"/>
                </a:lnTo>
                <a:lnTo>
                  <a:pt x="4371442" y="2616479"/>
                </a:lnTo>
                <a:close/>
                <a:moveTo>
                  <a:pt x="4364736" y="2612669"/>
                </a:moveTo>
                <a:lnTo>
                  <a:pt x="4240378" y="2540889"/>
                </a:lnTo>
                <a:lnTo>
                  <a:pt x="4354830" y="2474824"/>
                </a:lnTo>
                <a:lnTo>
                  <a:pt x="4479189" y="2546604"/>
                </a:lnTo>
                <a:lnTo>
                  <a:pt x="4364736" y="2612669"/>
                </a:lnTo>
                <a:close/>
                <a:moveTo>
                  <a:pt x="4358107" y="2616479"/>
                </a:moveTo>
                <a:lnTo>
                  <a:pt x="4237177" y="2686279"/>
                </a:lnTo>
                <a:lnTo>
                  <a:pt x="4112819" y="2614498"/>
                </a:lnTo>
                <a:lnTo>
                  <a:pt x="4233748" y="2544699"/>
                </a:lnTo>
                <a:lnTo>
                  <a:pt x="4358107" y="2616479"/>
                </a:lnTo>
                <a:close/>
                <a:moveTo>
                  <a:pt x="4106113" y="2610688"/>
                </a:moveTo>
                <a:lnTo>
                  <a:pt x="3995090" y="2546604"/>
                </a:lnTo>
                <a:lnTo>
                  <a:pt x="4116019" y="2476805"/>
                </a:lnTo>
                <a:lnTo>
                  <a:pt x="4227043" y="2540889"/>
                </a:lnTo>
                <a:lnTo>
                  <a:pt x="4106113" y="2610688"/>
                </a:lnTo>
                <a:close/>
                <a:moveTo>
                  <a:pt x="4099408" y="2614498"/>
                </a:moveTo>
                <a:lnTo>
                  <a:pt x="3984955" y="2680564"/>
                </a:lnTo>
                <a:lnTo>
                  <a:pt x="3873932" y="2616479"/>
                </a:lnTo>
                <a:lnTo>
                  <a:pt x="3988384" y="2550414"/>
                </a:lnTo>
                <a:lnTo>
                  <a:pt x="4099408" y="2614498"/>
                </a:lnTo>
                <a:close/>
                <a:moveTo>
                  <a:pt x="3867302" y="2612669"/>
                </a:moveTo>
                <a:lnTo>
                  <a:pt x="3742944" y="2540889"/>
                </a:lnTo>
                <a:lnTo>
                  <a:pt x="3857397" y="2474824"/>
                </a:lnTo>
                <a:lnTo>
                  <a:pt x="3981755" y="2546604"/>
                </a:lnTo>
                <a:lnTo>
                  <a:pt x="3867302" y="2612669"/>
                </a:lnTo>
                <a:close/>
                <a:moveTo>
                  <a:pt x="3860597" y="2616479"/>
                </a:moveTo>
                <a:lnTo>
                  <a:pt x="3739667" y="2686279"/>
                </a:lnTo>
                <a:lnTo>
                  <a:pt x="3615309" y="2614498"/>
                </a:lnTo>
                <a:lnTo>
                  <a:pt x="3736239" y="2544699"/>
                </a:lnTo>
                <a:lnTo>
                  <a:pt x="3860597" y="2616479"/>
                </a:lnTo>
                <a:close/>
                <a:moveTo>
                  <a:pt x="3608604" y="2610688"/>
                </a:moveTo>
                <a:lnTo>
                  <a:pt x="3497580" y="2546604"/>
                </a:lnTo>
                <a:lnTo>
                  <a:pt x="3618509" y="2476805"/>
                </a:lnTo>
                <a:lnTo>
                  <a:pt x="3729533" y="2540889"/>
                </a:lnTo>
                <a:lnTo>
                  <a:pt x="3608604" y="2610688"/>
                </a:lnTo>
                <a:close/>
                <a:moveTo>
                  <a:pt x="3601898" y="2614498"/>
                </a:moveTo>
                <a:lnTo>
                  <a:pt x="3487446" y="2680564"/>
                </a:lnTo>
                <a:lnTo>
                  <a:pt x="3376422" y="2616479"/>
                </a:lnTo>
                <a:lnTo>
                  <a:pt x="3490874" y="2550414"/>
                </a:lnTo>
                <a:lnTo>
                  <a:pt x="3601898" y="2614498"/>
                </a:lnTo>
                <a:close/>
                <a:moveTo>
                  <a:pt x="3369793" y="2612669"/>
                </a:moveTo>
                <a:lnTo>
                  <a:pt x="3245434" y="2540889"/>
                </a:lnTo>
                <a:lnTo>
                  <a:pt x="3359887" y="2474824"/>
                </a:lnTo>
                <a:lnTo>
                  <a:pt x="3484245" y="2546604"/>
                </a:lnTo>
                <a:lnTo>
                  <a:pt x="3369793" y="2612669"/>
                </a:lnTo>
                <a:close/>
                <a:moveTo>
                  <a:pt x="3363163" y="2616479"/>
                </a:moveTo>
                <a:lnTo>
                  <a:pt x="3242234" y="2686279"/>
                </a:lnTo>
                <a:lnTo>
                  <a:pt x="3117876" y="2614498"/>
                </a:lnTo>
                <a:lnTo>
                  <a:pt x="3238805" y="2544699"/>
                </a:lnTo>
                <a:lnTo>
                  <a:pt x="3363163" y="2616479"/>
                </a:lnTo>
                <a:close/>
                <a:moveTo>
                  <a:pt x="3111094" y="2610688"/>
                </a:moveTo>
                <a:lnTo>
                  <a:pt x="3000070" y="2546604"/>
                </a:lnTo>
                <a:lnTo>
                  <a:pt x="3121000" y="2476805"/>
                </a:lnTo>
                <a:lnTo>
                  <a:pt x="3232023" y="2540889"/>
                </a:lnTo>
                <a:lnTo>
                  <a:pt x="3111094" y="2610688"/>
                </a:lnTo>
                <a:close/>
                <a:moveTo>
                  <a:pt x="3104464" y="2614498"/>
                </a:moveTo>
                <a:lnTo>
                  <a:pt x="2990012" y="2680564"/>
                </a:lnTo>
                <a:lnTo>
                  <a:pt x="2878989" y="2616479"/>
                </a:lnTo>
                <a:lnTo>
                  <a:pt x="2993441" y="2550414"/>
                </a:lnTo>
                <a:lnTo>
                  <a:pt x="3104464" y="2614498"/>
                </a:lnTo>
                <a:close/>
                <a:moveTo>
                  <a:pt x="2872359" y="2612669"/>
                </a:moveTo>
                <a:lnTo>
                  <a:pt x="2748001" y="2540889"/>
                </a:lnTo>
                <a:lnTo>
                  <a:pt x="2862453" y="2474824"/>
                </a:lnTo>
                <a:lnTo>
                  <a:pt x="2986812" y="2546604"/>
                </a:lnTo>
                <a:lnTo>
                  <a:pt x="2872359" y="2612669"/>
                </a:lnTo>
                <a:close/>
                <a:moveTo>
                  <a:pt x="2865654" y="2616479"/>
                </a:moveTo>
                <a:lnTo>
                  <a:pt x="2744724" y="2686279"/>
                </a:lnTo>
                <a:lnTo>
                  <a:pt x="2620366" y="2614498"/>
                </a:lnTo>
                <a:lnTo>
                  <a:pt x="2741295" y="2544699"/>
                </a:lnTo>
                <a:lnTo>
                  <a:pt x="2865654" y="2616479"/>
                </a:lnTo>
                <a:close/>
                <a:moveTo>
                  <a:pt x="2613660" y="2610688"/>
                </a:moveTo>
                <a:lnTo>
                  <a:pt x="2502637" y="2546604"/>
                </a:lnTo>
                <a:lnTo>
                  <a:pt x="2623566" y="2476805"/>
                </a:lnTo>
                <a:lnTo>
                  <a:pt x="2734589" y="2540889"/>
                </a:lnTo>
                <a:lnTo>
                  <a:pt x="2613660" y="2610688"/>
                </a:lnTo>
                <a:close/>
                <a:moveTo>
                  <a:pt x="2606954" y="2614498"/>
                </a:moveTo>
                <a:lnTo>
                  <a:pt x="2492502" y="2680564"/>
                </a:lnTo>
                <a:lnTo>
                  <a:pt x="2381479" y="2616479"/>
                </a:lnTo>
                <a:lnTo>
                  <a:pt x="2495931" y="2550414"/>
                </a:lnTo>
                <a:lnTo>
                  <a:pt x="2606954" y="2614498"/>
                </a:lnTo>
                <a:close/>
                <a:moveTo>
                  <a:pt x="2374849" y="2612669"/>
                </a:moveTo>
                <a:lnTo>
                  <a:pt x="2250491" y="2540889"/>
                </a:lnTo>
                <a:lnTo>
                  <a:pt x="2364943" y="2474824"/>
                </a:lnTo>
                <a:lnTo>
                  <a:pt x="2489302" y="2546604"/>
                </a:lnTo>
                <a:lnTo>
                  <a:pt x="2374849" y="2612669"/>
                </a:lnTo>
                <a:close/>
                <a:moveTo>
                  <a:pt x="2368144" y="2616479"/>
                </a:moveTo>
                <a:lnTo>
                  <a:pt x="2247214" y="2686279"/>
                </a:lnTo>
                <a:lnTo>
                  <a:pt x="2122856" y="2614498"/>
                </a:lnTo>
                <a:lnTo>
                  <a:pt x="2243785" y="2544699"/>
                </a:lnTo>
                <a:lnTo>
                  <a:pt x="2368144" y="2616479"/>
                </a:lnTo>
                <a:close/>
                <a:moveTo>
                  <a:pt x="2358238" y="2758135"/>
                </a:moveTo>
                <a:lnTo>
                  <a:pt x="2243785" y="2824201"/>
                </a:lnTo>
                <a:lnTo>
                  <a:pt x="2132762" y="2760117"/>
                </a:lnTo>
                <a:lnTo>
                  <a:pt x="2247214" y="2694051"/>
                </a:lnTo>
                <a:lnTo>
                  <a:pt x="2358238" y="2758135"/>
                </a:lnTo>
                <a:close/>
                <a:moveTo>
                  <a:pt x="2368144" y="2903754"/>
                </a:moveTo>
                <a:lnTo>
                  <a:pt x="2247214" y="2973553"/>
                </a:lnTo>
                <a:lnTo>
                  <a:pt x="2122856" y="2901772"/>
                </a:lnTo>
                <a:lnTo>
                  <a:pt x="2243785" y="2831973"/>
                </a:lnTo>
                <a:lnTo>
                  <a:pt x="2368144" y="2903754"/>
                </a:lnTo>
                <a:close/>
                <a:moveTo>
                  <a:pt x="2358238" y="3045333"/>
                </a:moveTo>
                <a:lnTo>
                  <a:pt x="2243785" y="3111399"/>
                </a:lnTo>
                <a:lnTo>
                  <a:pt x="2132762" y="3047314"/>
                </a:lnTo>
                <a:lnTo>
                  <a:pt x="2247214" y="2981249"/>
                </a:lnTo>
                <a:lnTo>
                  <a:pt x="2358238" y="3045333"/>
                </a:lnTo>
                <a:close/>
                <a:moveTo>
                  <a:pt x="2368144" y="3190951"/>
                </a:moveTo>
                <a:lnTo>
                  <a:pt x="2247214" y="3260751"/>
                </a:lnTo>
                <a:lnTo>
                  <a:pt x="2122856" y="3188970"/>
                </a:lnTo>
                <a:lnTo>
                  <a:pt x="2243785" y="3119171"/>
                </a:lnTo>
                <a:lnTo>
                  <a:pt x="2368144" y="3190951"/>
                </a:lnTo>
                <a:close/>
                <a:moveTo>
                  <a:pt x="2358238" y="3332607"/>
                </a:moveTo>
                <a:lnTo>
                  <a:pt x="2243785" y="3398672"/>
                </a:lnTo>
                <a:lnTo>
                  <a:pt x="2132762" y="3334588"/>
                </a:lnTo>
                <a:lnTo>
                  <a:pt x="2247214" y="3268523"/>
                </a:lnTo>
                <a:lnTo>
                  <a:pt x="2358238" y="3332607"/>
                </a:lnTo>
                <a:close/>
                <a:moveTo>
                  <a:pt x="2368144" y="3478149"/>
                </a:moveTo>
                <a:lnTo>
                  <a:pt x="2247214" y="3547948"/>
                </a:lnTo>
                <a:lnTo>
                  <a:pt x="2122856" y="3476168"/>
                </a:lnTo>
                <a:lnTo>
                  <a:pt x="2243785" y="3406369"/>
                </a:lnTo>
                <a:lnTo>
                  <a:pt x="2368144" y="3478149"/>
                </a:lnTo>
                <a:close/>
                <a:moveTo>
                  <a:pt x="2358238" y="3619805"/>
                </a:moveTo>
                <a:lnTo>
                  <a:pt x="2243785" y="3685870"/>
                </a:lnTo>
                <a:lnTo>
                  <a:pt x="2132762" y="3621786"/>
                </a:lnTo>
                <a:lnTo>
                  <a:pt x="2247214" y="3555721"/>
                </a:lnTo>
                <a:lnTo>
                  <a:pt x="2358238" y="3619805"/>
                </a:lnTo>
                <a:close/>
                <a:moveTo>
                  <a:pt x="2368144" y="3765423"/>
                </a:moveTo>
                <a:lnTo>
                  <a:pt x="2247214" y="3835222"/>
                </a:lnTo>
                <a:lnTo>
                  <a:pt x="2122856" y="3763442"/>
                </a:lnTo>
                <a:lnTo>
                  <a:pt x="2243785" y="3693643"/>
                </a:lnTo>
                <a:lnTo>
                  <a:pt x="2368144" y="3765423"/>
                </a:lnTo>
                <a:close/>
                <a:moveTo>
                  <a:pt x="2358238" y="3907003"/>
                </a:moveTo>
                <a:lnTo>
                  <a:pt x="2243785" y="3973068"/>
                </a:lnTo>
                <a:lnTo>
                  <a:pt x="2132762" y="3908984"/>
                </a:lnTo>
                <a:lnTo>
                  <a:pt x="2247214" y="3842919"/>
                </a:lnTo>
                <a:lnTo>
                  <a:pt x="2358238" y="3907003"/>
                </a:lnTo>
                <a:close/>
                <a:moveTo>
                  <a:pt x="2368144" y="4052621"/>
                </a:moveTo>
                <a:lnTo>
                  <a:pt x="2247214" y="4122420"/>
                </a:lnTo>
                <a:lnTo>
                  <a:pt x="2122856" y="4050640"/>
                </a:lnTo>
                <a:lnTo>
                  <a:pt x="2243785" y="3980840"/>
                </a:lnTo>
                <a:lnTo>
                  <a:pt x="2368144" y="4052621"/>
                </a:lnTo>
                <a:close/>
                <a:moveTo>
                  <a:pt x="2358238" y="4194277"/>
                </a:moveTo>
                <a:lnTo>
                  <a:pt x="2243785" y="4260342"/>
                </a:lnTo>
                <a:lnTo>
                  <a:pt x="2132762" y="4196258"/>
                </a:lnTo>
                <a:lnTo>
                  <a:pt x="2247214" y="4130193"/>
                </a:lnTo>
                <a:lnTo>
                  <a:pt x="2358238" y="4194277"/>
                </a:lnTo>
                <a:close/>
                <a:moveTo>
                  <a:pt x="2368144" y="4339819"/>
                </a:moveTo>
                <a:lnTo>
                  <a:pt x="2247214" y="4409618"/>
                </a:lnTo>
                <a:lnTo>
                  <a:pt x="2122856" y="4337838"/>
                </a:lnTo>
                <a:lnTo>
                  <a:pt x="2243785" y="4268038"/>
                </a:lnTo>
                <a:lnTo>
                  <a:pt x="2368144" y="4339819"/>
                </a:lnTo>
                <a:close/>
                <a:moveTo>
                  <a:pt x="2250491" y="4264152"/>
                </a:moveTo>
                <a:lnTo>
                  <a:pt x="2364943" y="4198087"/>
                </a:lnTo>
                <a:lnTo>
                  <a:pt x="2489302" y="4269867"/>
                </a:lnTo>
                <a:lnTo>
                  <a:pt x="2374849" y="4335933"/>
                </a:lnTo>
                <a:lnTo>
                  <a:pt x="2250491" y="4264152"/>
                </a:lnTo>
                <a:close/>
                <a:moveTo>
                  <a:pt x="2495931" y="4273753"/>
                </a:moveTo>
                <a:lnTo>
                  <a:pt x="2606954" y="4337838"/>
                </a:lnTo>
                <a:lnTo>
                  <a:pt x="2492502" y="4403903"/>
                </a:lnTo>
                <a:lnTo>
                  <a:pt x="2381479" y="4339819"/>
                </a:lnTo>
                <a:lnTo>
                  <a:pt x="2495931" y="4273753"/>
                </a:lnTo>
                <a:close/>
                <a:moveTo>
                  <a:pt x="2502637" y="4269943"/>
                </a:moveTo>
                <a:lnTo>
                  <a:pt x="2623566" y="4200144"/>
                </a:lnTo>
                <a:lnTo>
                  <a:pt x="2734589" y="4264228"/>
                </a:lnTo>
                <a:lnTo>
                  <a:pt x="2613660" y="4334028"/>
                </a:lnTo>
                <a:lnTo>
                  <a:pt x="2502637" y="4269943"/>
                </a:lnTo>
                <a:close/>
                <a:moveTo>
                  <a:pt x="2741295" y="4268038"/>
                </a:moveTo>
                <a:lnTo>
                  <a:pt x="2865654" y="4339819"/>
                </a:lnTo>
                <a:lnTo>
                  <a:pt x="2744724" y="4409618"/>
                </a:lnTo>
                <a:lnTo>
                  <a:pt x="2620366" y="4337838"/>
                </a:lnTo>
                <a:lnTo>
                  <a:pt x="2741295" y="4268038"/>
                </a:lnTo>
                <a:close/>
                <a:moveTo>
                  <a:pt x="2747924" y="4264152"/>
                </a:moveTo>
                <a:lnTo>
                  <a:pt x="2862377" y="4198087"/>
                </a:lnTo>
                <a:lnTo>
                  <a:pt x="2986735" y="4269867"/>
                </a:lnTo>
                <a:lnTo>
                  <a:pt x="2872283" y="4335933"/>
                </a:lnTo>
                <a:lnTo>
                  <a:pt x="2747924" y="4264152"/>
                </a:lnTo>
                <a:close/>
                <a:moveTo>
                  <a:pt x="2993441" y="4273753"/>
                </a:moveTo>
                <a:lnTo>
                  <a:pt x="3104464" y="4337838"/>
                </a:lnTo>
                <a:lnTo>
                  <a:pt x="2990012" y="4403903"/>
                </a:lnTo>
                <a:lnTo>
                  <a:pt x="2878989" y="4339819"/>
                </a:lnTo>
                <a:lnTo>
                  <a:pt x="2993441" y="4273753"/>
                </a:lnTo>
                <a:close/>
                <a:moveTo>
                  <a:pt x="3000070" y="4269943"/>
                </a:moveTo>
                <a:lnTo>
                  <a:pt x="3121000" y="4200144"/>
                </a:lnTo>
                <a:lnTo>
                  <a:pt x="3232023" y="4264228"/>
                </a:lnTo>
                <a:lnTo>
                  <a:pt x="3111094" y="4334028"/>
                </a:lnTo>
                <a:lnTo>
                  <a:pt x="3000070" y="4269943"/>
                </a:lnTo>
                <a:close/>
                <a:moveTo>
                  <a:pt x="3238729" y="4268038"/>
                </a:moveTo>
                <a:lnTo>
                  <a:pt x="3363087" y="4339819"/>
                </a:lnTo>
                <a:lnTo>
                  <a:pt x="3242158" y="4409618"/>
                </a:lnTo>
                <a:lnTo>
                  <a:pt x="3117799" y="4337838"/>
                </a:lnTo>
                <a:lnTo>
                  <a:pt x="3238729" y="4268038"/>
                </a:lnTo>
                <a:close/>
                <a:moveTo>
                  <a:pt x="3245434" y="4264152"/>
                </a:moveTo>
                <a:lnTo>
                  <a:pt x="3359887" y="4198087"/>
                </a:lnTo>
                <a:lnTo>
                  <a:pt x="3484245" y="4269867"/>
                </a:lnTo>
                <a:lnTo>
                  <a:pt x="3369793" y="4335933"/>
                </a:lnTo>
                <a:lnTo>
                  <a:pt x="3245434" y="4264152"/>
                </a:lnTo>
                <a:close/>
                <a:moveTo>
                  <a:pt x="3490874" y="4273753"/>
                </a:moveTo>
                <a:lnTo>
                  <a:pt x="3601898" y="4337838"/>
                </a:lnTo>
                <a:lnTo>
                  <a:pt x="3487446" y="4403903"/>
                </a:lnTo>
                <a:lnTo>
                  <a:pt x="3376422" y="4339819"/>
                </a:lnTo>
                <a:lnTo>
                  <a:pt x="3490874" y="4273753"/>
                </a:lnTo>
                <a:close/>
                <a:moveTo>
                  <a:pt x="3497580" y="4269943"/>
                </a:moveTo>
                <a:lnTo>
                  <a:pt x="3618509" y="4200144"/>
                </a:lnTo>
                <a:lnTo>
                  <a:pt x="3729533" y="4264228"/>
                </a:lnTo>
                <a:lnTo>
                  <a:pt x="3608604" y="4334028"/>
                </a:lnTo>
                <a:lnTo>
                  <a:pt x="3497580" y="4269943"/>
                </a:lnTo>
                <a:close/>
                <a:moveTo>
                  <a:pt x="3736239" y="4268038"/>
                </a:moveTo>
                <a:lnTo>
                  <a:pt x="3860597" y="4339819"/>
                </a:lnTo>
                <a:lnTo>
                  <a:pt x="3739667" y="4409618"/>
                </a:lnTo>
                <a:lnTo>
                  <a:pt x="3615309" y="4337838"/>
                </a:lnTo>
                <a:lnTo>
                  <a:pt x="3736239" y="4268038"/>
                </a:lnTo>
                <a:close/>
                <a:moveTo>
                  <a:pt x="3742868" y="4264152"/>
                </a:moveTo>
                <a:lnTo>
                  <a:pt x="3857320" y="4198087"/>
                </a:lnTo>
                <a:lnTo>
                  <a:pt x="3981679" y="4269867"/>
                </a:lnTo>
                <a:lnTo>
                  <a:pt x="3867226" y="4335933"/>
                </a:lnTo>
                <a:lnTo>
                  <a:pt x="3742868" y="4264152"/>
                </a:lnTo>
                <a:close/>
                <a:moveTo>
                  <a:pt x="3988384" y="4273753"/>
                </a:moveTo>
                <a:lnTo>
                  <a:pt x="4099408" y="4337838"/>
                </a:lnTo>
                <a:lnTo>
                  <a:pt x="3984955" y="4403903"/>
                </a:lnTo>
                <a:lnTo>
                  <a:pt x="3873932" y="4339819"/>
                </a:lnTo>
                <a:lnTo>
                  <a:pt x="3988384" y="4273753"/>
                </a:lnTo>
                <a:close/>
                <a:moveTo>
                  <a:pt x="3995090" y="4269943"/>
                </a:moveTo>
                <a:lnTo>
                  <a:pt x="4116019" y="4200144"/>
                </a:lnTo>
                <a:lnTo>
                  <a:pt x="4227043" y="4264228"/>
                </a:lnTo>
                <a:lnTo>
                  <a:pt x="4106113" y="4334028"/>
                </a:lnTo>
                <a:lnTo>
                  <a:pt x="3995090" y="4269943"/>
                </a:lnTo>
                <a:close/>
                <a:moveTo>
                  <a:pt x="4233672" y="4268038"/>
                </a:moveTo>
                <a:lnTo>
                  <a:pt x="4358031" y="4339819"/>
                </a:lnTo>
                <a:lnTo>
                  <a:pt x="4237101" y="4409618"/>
                </a:lnTo>
                <a:lnTo>
                  <a:pt x="4112743" y="4337838"/>
                </a:lnTo>
                <a:lnTo>
                  <a:pt x="4233672" y="4268038"/>
                </a:lnTo>
                <a:close/>
                <a:moveTo>
                  <a:pt x="4240378" y="4264152"/>
                </a:moveTo>
                <a:lnTo>
                  <a:pt x="4354830" y="4198087"/>
                </a:lnTo>
                <a:lnTo>
                  <a:pt x="4479189" y="4269867"/>
                </a:lnTo>
                <a:lnTo>
                  <a:pt x="4364736" y="4335933"/>
                </a:lnTo>
                <a:lnTo>
                  <a:pt x="4240378" y="4264152"/>
                </a:lnTo>
                <a:close/>
                <a:moveTo>
                  <a:pt x="4485894" y="4273753"/>
                </a:moveTo>
                <a:lnTo>
                  <a:pt x="4596918" y="4337838"/>
                </a:lnTo>
                <a:lnTo>
                  <a:pt x="4482465" y="4403903"/>
                </a:lnTo>
                <a:lnTo>
                  <a:pt x="4371442" y="4339819"/>
                </a:lnTo>
                <a:lnTo>
                  <a:pt x="4485894" y="4273753"/>
                </a:lnTo>
                <a:close/>
                <a:moveTo>
                  <a:pt x="4492524" y="4269943"/>
                </a:moveTo>
                <a:lnTo>
                  <a:pt x="4613453" y="4200144"/>
                </a:lnTo>
                <a:lnTo>
                  <a:pt x="4724477" y="4264228"/>
                </a:lnTo>
                <a:lnTo>
                  <a:pt x="4603547" y="4334028"/>
                </a:lnTo>
                <a:lnTo>
                  <a:pt x="4492524" y="4269943"/>
                </a:lnTo>
                <a:close/>
                <a:moveTo>
                  <a:pt x="4489095" y="4120591"/>
                </a:moveTo>
                <a:lnTo>
                  <a:pt x="4603547" y="4054526"/>
                </a:lnTo>
                <a:lnTo>
                  <a:pt x="4727906" y="4126306"/>
                </a:lnTo>
                <a:lnTo>
                  <a:pt x="4613453" y="4192372"/>
                </a:lnTo>
                <a:lnTo>
                  <a:pt x="4489095" y="4120591"/>
                </a:lnTo>
                <a:close/>
                <a:moveTo>
                  <a:pt x="4492524" y="3982669"/>
                </a:moveTo>
                <a:lnTo>
                  <a:pt x="4613453" y="3912870"/>
                </a:lnTo>
                <a:lnTo>
                  <a:pt x="4724477" y="3976954"/>
                </a:lnTo>
                <a:lnTo>
                  <a:pt x="4603547" y="4046754"/>
                </a:lnTo>
                <a:lnTo>
                  <a:pt x="4492524" y="3982669"/>
                </a:lnTo>
                <a:close/>
                <a:moveTo>
                  <a:pt x="4489095" y="3833317"/>
                </a:moveTo>
                <a:lnTo>
                  <a:pt x="4603547" y="3767252"/>
                </a:lnTo>
                <a:lnTo>
                  <a:pt x="4727906" y="3839032"/>
                </a:lnTo>
                <a:lnTo>
                  <a:pt x="4613453" y="3905098"/>
                </a:lnTo>
                <a:lnTo>
                  <a:pt x="4489095" y="3833317"/>
                </a:lnTo>
                <a:close/>
                <a:moveTo>
                  <a:pt x="4492524" y="3695472"/>
                </a:moveTo>
                <a:lnTo>
                  <a:pt x="4613453" y="3625672"/>
                </a:lnTo>
                <a:lnTo>
                  <a:pt x="4724477" y="3689757"/>
                </a:lnTo>
                <a:lnTo>
                  <a:pt x="4603547" y="3759556"/>
                </a:lnTo>
                <a:lnTo>
                  <a:pt x="4492524" y="3695472"/>
                </a:lnTo>
                <a:close/>
                <a:moveTo>
                  <a:pt x="4489095" y="3546119"/>
                </a:moveTo>
                <a:lnTo>
                  <a:pt x="4603547" y="3480054"/>
                </a:lnTo>
                <a:lnTo>
                  <a:pt x="4727906" y="3551834"/>
                </a:lnTo>
                <a:lnTo>
                  <a:pt x="4613453" y="3617900"/>
                </a:lnTo>
                <a:lnTo>
                  <a:pt x="4489095" y="3546119"/>
                </a:lnTo>
                <a:close/>
                <a:moveTo>
                  <a:pt x="4492524" y="3408274"/>
                </a:moveTo>
                <a:lnTo>
                  <a:pt x="4613453" y="3338474"/>
                </a:lnTo>
                <a:lnTo>
                  <a:pt x="4724477" y="3402559"/>
                </a:lnTo>
                <a:lnTo>
                  <a:pt x="4603547" y="3472358"/>
                </a:lnTo>
                <a:lnTo>
                  <a:pt x="4492524" y="3408274"/>
                </a:lnTo>
                <a:close/>
                <a:moveTo>
                  <a:pt x="4489095" y="3258922"/>
                </a:moveTo>
                <a:lnTo>
                  <a:pt x="4603547" y="3192856"/>
                </a:lnTo>
                <a:lnTo>
                  <a:pt x="4727906" y="3264637"/>
                </a:lnTo>
                <a:lnTo>
                  <a:pt x="4613453" y="3330702"/>
                </a:lnTo>
                <a:lnTo>
                  <a:pt x="4489095" y="3258922"/>
                </a:lnTo>
                <a:close/>
                <a:moveTo>
                  <a:pt x="4492524" y="3121000"/>
                </a:moveTo>
                <a:lnTo>
                  <a:pt x="4613453" y="3051201"/>
                </a:lnTo>
                <a:lnTo>
                  <a:pt x="4724477" y="3115285"/>
                </a:lnTo>
                <a:lnTo>
                  <a:pt x="4603547" y="3185084"/>
                </a:lnTo>
                <a:lnTo>
                  <a:pt x="4492524" y="3121000"/>
                </a:lnTo>
                <a:close/>
                <a:moveTo>
                  <a:pt x="4489095" y="2971648"/>
                </a:moveTo>
                <a:lnTo>
                  <a:pt x="4603547" y="2905582"/>
                </a:lnTo>
                <a:lnTo>
                  <a:pt x="4727906" y="2977363"/>
                </a:lnTo>
                <a:lnTo>
                  <a:pt x="4613453" y="3043428"/>
                </a:lnTo>
                <a:lnTo>
                  <a:pt x="4489095" y="2971648"/>
                </a:lnTo>
                <a:close/>
                <a:moveTo>
                  <a:pt x="4492524" y="2833802"/>
                </a:moveTo>
                <a:lnTo>
                  <a:pt x="4613453" y="2764003"/>
                </a:lnTo>
                <a:lnTo>
                  <a:pt x="4724477" y="2828087"/>
                </a:lnTo>
                <a:lnTo>
                  <a:pt x="4603547" y="2897886"/>
                </a:lnTo>
                <a:lnTo>
                  <a:pt x="4492524" y="2833802"/>
                </a:lnTo>
                <a:close/>
                <a:moveTo>
                  <a:pt x="4489095" y="2684450"/>
                </a:moveTo>
                <a:lnTo>
                  <a:pt x="4603547" y="2618384"/>
                </a:lnTo>
                <a:lnTo>
                  <a:pt x="4727906" y="2690165"/>
                </a:lnTo>
                <a:lnTo>
                  <a:pt x="4613453" y="2756230"/>
                </a:lnTo>
                <a:lnTo>
                  <a:pt x="4489095" y="2684450"/>
                </a:lnTo>
                <a:close/>
                <a:moveTo>
                  <a:pt x="4492524" y="2546604"/>
                </a:moveTo>
                <a:lnTo>
                  <a:pt x="4613453" y="2476805"/>
                </a:lnTo>
                <a:lnTo>
                  <a:pt x="4724477" y="2540889"/>
                </a:lnTo>
                <a:lnTo>
                  <a:pt x="4603547" y="2610688"/>
                </a:lnTo>
                <a:lnTo>
                  <a:pt x="4492524" y="2546604"/>
                </a:lnTo>
                <a:close/>
                <a:moveTo>
                  <a:pt x="4489095" y="2397252"/>
                </a:moveTo>
                <a:lnTo>
                  <a:pt x="4603547" y="2331187"/>
                </a:lnTo>
                <a:lnTo>
                  <a:pt x="4727906" y="2402967"/>
                </a:lnTo>
                <a:lnTo>
                  <a:pt x="4613453" y="2469032"/>
                </a:lnTo>
                <a:lnTo>
                  <a:pt x="4489095" y="2397252"/>
                </a:lnTo>
                <a:close/>
                <a:moveTo>
                  <a:pt x="4606824" y="2472919"/>
                </a:moveTo>
                <a:lnTo>
                  <a:pt x="4485894" y="2542718"/>
                </a:lnTo>
                <a:lnTo>
                  <a:pt x="4361536" y="2470937"/>
                </a:lnTo>
                <a:lnTo>
                  <a:pt x="4482465" y="2401138"/>
                </a:lnTo>
                <a:lnTo>
                  <a:pt x="4606824" y="2472919"/>
                </a:lnTo>
                <a:close/>
                <a:moveTo>
                  <a:pt x="4354830" y="2467051"/>
                </a:moveTo>
                <a:lnTo>
                  <a:pt x="4243807" y="2402967"/>
                </a:lnTo>
                <a:lnTo>
                  <a:pt x="4364736" y="2333168"/>
                </a:lnTo>
                <a:lnTo>
                  <a:pt x="4475760" y="2397252"/>
                </a:lnTo>
                <a:lnTo>
                  <a:pt x="4354830" y="2467051"/>
                </a:lnTo>
                <a:close/>
                <a:moveTo>
                  <a:pt x="4348125" y="2470937"/>
                </a:moveTo>
                <a:lnTo>
                  <a:pt x="4233672" y="2537003"/>
                </a:lnTo>
                <a:lnTo>
                  <a:pt x="4122649" y="2472919"/>
                </a:lnTo>
                <a:lnTo>
                  <a:pt x="4237101" y="2406853"/>
                </a:lnTo>
                <a:lnTo>
                  <a:pt x="4348125" y="2470937"/>
                </a:lnTo>
                <a:close/>
                <a:moveTo>
                  <a:pt x="4116019" y="2469032"/>
                </a:moveTo>
                <a:lnTo>
                  <a:pt x="3991661" y="2397252"/>
                </a:lnTo>
                <a:lnTo>
                  <a:pt x="4106113" y="2331187"/>
                </a:lnTo>
                <a:lnTo>
                  <a:pt x="4230472" y="2402967"/>
                </a:lnTo>
                <a:lnTo>
                  <a:pt x="4116019" y="2469032"/>
                </a:lnTo>
                <a:close/>
                <a:moveTo>
                  <a:pt x="4109314" y="2472919"/>
                </a:moveTo>
                <a:lnTo>
                  <a:pt x="3988384" y="2542718"/>
                </a:lnTo>
                <a:lnTo>
                  <a:pt x="3864026" y="2470937"/>
                </a:lnTo>
                <a:lnTo>
                  <a:pt x="3984955" y="2401138"/>
                </a:lnTo>
                <a:lnTo>
                  <a:pt x="4109314" y="2472919"/>
                </a:lnTo>
                <a:close/>
                <a:moveTo>
                  <a:pt x="3857320" y="2467051"/>
                </a:moveTo>
                <a:lnTo>
                  <a:pt x="3746297" y="2402967"/>
                </a:lnTo>
                <a:lnTo>
                  <a:pt x="3867226" y="2333168"/>
                </a:lnTo>
                <a:lnTo>
                  <a:pt x="3978250" y="2397252"/>
                </a:lnTo>
                <a:lnTo>
                  <a:pt x="3857320" y="2467051"/>
                </a:lnTo>
                <a:close/>
                <a:moveTo>
                  <a:pt x="3850691" y="2470937"/>
                </a:moveTo>
                <a:lnTo>
                  <a:pt x="3736239" y="2537003"/>
                </a:lnTo>
                <a:lnTo>
                  <a:pt x="3625215" y="2472919"/>
                </a:lnTo>
                <a:lnTo>
                  <a:pt x="3739667" y="2406853"/>
                </a:lnTo>
                <a:lnTo>
                  <a:pt x="3850691" y="2470937"/>
                </a:lnTo>
                <a:close/>
                <a:moveTo>
                  <a:pt x="3618509" y="2469032"/>
                </a:moveTo>
                <a:lnTo>
                  <a:pt x="3494151" y="2397252"/>
                </a:lnTo>
                <a:lnTo>
                  <a:pt x="3608604" y="2331187"/>
                </a:lnTo>
                <a:lnTo>
                  <a:pt x="3732962" y="2402967"/>
                </a:lnTo>
                <a:lnTo>
                  <a:pt x="3618509" y="2469032"/>
                </a:lnTo>
                <a:close/>
                <a:moveTo>
                  <a:pt x="3611880" y="2472919"/>
                </a:moveTo>
                <a:lnTo>
                  <a:pt x="3490951" y="2542718"/>
                </a:lnTo>
                <a:lnTo>
                  <a:pt x="3366592" y="2470937"/>
                </a:lnTo>
                <a:lnTo>
                  <a:pt x="3487522" y="2401138"/>
                </a:lnTo>
                <a:lnTo>
                  <a:pt x="3611880" y="2472919"/>
                </a:lnTo>
                <a:close/>
                <a:moveTo>
                  <a:pt x="3359887" y="2467051"/>
                </a:moveTo>
                <a:lnTo>
                  <a:pt x="3248863" y="2402967"/>
                </a:lnTo>
                <a:lnTo>
                  <a:pt x="3369793" y="2333168"/>
                </a:lnTo>
                <a:lnTo>
                  <a:pt x="3480816" y="2397252"/>
                </a:lnTo>
                <a:lnTo>
                  <a:pt x="3359887" y="2467051"/>
                </a:lnTo>
                <a:close/>
                <a:moveTo>
                  <a:pt x="3353181" y="2470937"/>
                </a:moveTo>
                <a:lnTo>
                  <a:pt x="3238729" y="2537003"/>
                </a:lnTo>
                <a:lnTo>
                  <a:pt x="3127705" y="2472919"/>
                </a:lnTo>
                <a:lnTo>
                  <a:pt x="3242158" y="2406853"/>
                </a:lnTo>
                <a:lnTo>
                  <a:pt x="3353181" y="2470937"/>
                </a:lnTo>
                <a:close/>
                <a:moveTo>
                  <a:pt x="3121076" y="2469032"/>
                </a:moveTo>
                <a:lnTo>
                  <a:pt x="2996717" y="2397252"/>
                </a:lnTo>
                <a:lnTo>
                  <a:pt x="3111170" y="2331187"/>
                </a:lnTo>
                <a:lnTo>
                  <a:pt x="3235528" y="2402967"/>
                </a:lnTo>
                <a:lnTo>
                  <a:pt x="3121076" y="2469032"/>
                </a:lnTo>
                <a:close/>
                <a:moveTo>
                  <a:pt x="3114370" y="2472919"/>
                </a:moveTo>
                <a:lnTo>
                  <a:pt x="2993441" y="2542718"/>
                </a:lnTo>
                <a:lnTo>
                  <a:pt x="2869082" y="2470937"/>
                </a:lnTo>
                <a:lnTo>
                  <a:pt x="2990012" y="2401138"/>
                </a:lnTo>
                <a:lnTo>
                  <a:pt x="3114370" y="2472919"/>
                </a:lnTo>
                <a:close/>
                <a:moveTo>
                  <a:pt x="2862377" y="2467051"/>
                </a:moveTo>
                <a:lnTo>
                  <a:pt x="2751354" y="2402967"/>
                </a:lnTo>
                <a:lnTo>
                  <a:pt x="2872283" y="2333168"/>
                </a:lnTo>
                <a:lnTo>
                  <a:pt x="2983306" y="2397252"/>
                </a:lnTo>
                <a:lnTo>
                  <a:pt x="2862377" y="2467051"/>
                </a:lnTo>
                <a:close/>
                <a:moveTo>
                  <a:pt x="2855671" y="2470937"/>
                </a:moveTo>
                <a:lnTo>
                  <a:pt x="2741295" y="2537003"/>
                </a:lnTo>
                <a:lnTo>
                  <a:pt x="2630272" y="2472919"/>
                </a:lnTo>
                <a:lnTo>
                  <a:pt x="2744724" y="2406853"/>
                </a:lnTo>
                <a:lnTo>
                  <a:pt x="2855671" y="2470937"/>
                </a:lnTo>
                <a:close/>
                <a:moveTo>
                  <a:pt x="2623566" y="2469032"/>
                </a:moveTo>
                <a:lnTo>
                  <a:pt x="2499208" y="2397252"/>
                </a:lnTo>
                <a:lnTo>
                  <a:pt x="2613660" y="2331187"/>
                </a:lnTo>
                <a:lnTo>
                  <a:pt x="2738019" y="2402967"/>
                </a:lnTo>
                <a:lnTo>
                  <a:pt x="2623566" y="2469032"/>
                </a:lnTo>
                <a:close/>
                <a:moveTo>
                  <a:pt x="2616937" y="2472919"/>
                </a:moveTo>
                <a:lnTo>
                  <a:pt x="2496007" y="2542718"/>
                </a:lnTo>
                <a:lnTo>
                  <a:pt x="2371649" y="2470937"/>
                </a:lnTo>
                <a:lnTo>
                  <a:pt x="2492578" y="2401138"/>
                </a:lnTo>
                <a:lnTo>
                  <a:pt x="2616937" y="2472919"/>
                </a:lnTo>
                <a:close/>
                <a:moveTo>
                  <a:pt x="2364867" y="2467051"/>
                </a:moveTo>
                <a:lnTo>
                  <a:pt x="2253844" y="2402967"/>
                </a:lnTo>
                <a:lnTo>
                  <a:pt x="2374773" y="2333168"/>
                </a:lnTo>
                <a:lnTo>
                  <a:pt x="2485797" y="2397252"/>
                </a:lnTo>
                <a:lnTo>
                  <a:pt x="2364867" y="2467051"/>
                </a:lnTo>
                <a:close/>
                <a:moveTo>
                  <a:pt x="2358238" y="2470937"/>
                </a:moveTo>
                <a:lnTo>
                  <a:pt x="2243785" y="2537003"/>
                </a:lnTo>
                <a:lnTo>
                  <a:pt x="2132762" y="2472919"/>
                </a:lnTo>
                <a:lnTo>
                  <a:pt x="2247214" y="2406853"/>
                </a:lnTo>
                <a:lnTo>
                  <a:pt x="2358238" y="2470937"/>
                </a:lnTo>
                <a:close/>
                <a:moveTo>
                  <a:pt x="2126132" y="2469032"/>
                </a:moveTo>
                <a:lnTo>
                  <a:pt x="2001774" y="2397252"/>
                </a:lnTo>
                <a:lnTo>
                  <a:pt x="2116227" y="2331187"/>
                </a:lnTo>
                <a:lnTo>
                  <a:pt x="2240585" y="2402967"/>
                </a:lnTo>
                <a:lnTo>
                  <a:pt x="2126132" y="2469032"/>
                </a:lnTo>
                <a:close/>
                <a:moveTo>
                  <a:pt x="2237080" y="2540813"/>
                </a:moveTo>
                <a:lnTo>
                  <a:pt x="2116150" y="2610612"/>
                </a:lnTo>
                <a:lnTo>
                  <a:pt x="2005127" y="2546528"/>
                </a:lnTo>
                <a:lnTo>
                  <a:pt x="2126056" y="2476729"/>
                </a:lnTo>
                <a:lnTo>
                  <a:pt x="2237080" y="2540813"/>
                </a:lnTo>
                <a:close/>
                <a:moveTo>
                  <a:pt x="2240585" y="2690165"/>
                </a:moveTo>
                <a:lnTo>
                  <a:pt x="2126132" y="2756230"/>
                </a:lnTo>
                <a:lnTo>
                  <a:pt x="2001774" y="2684450"/>
                </a:lnTo>
                <a:lnTo>
                  <a:pt x="2116227" y="2618384"/>
                </a:lnTo>
                <a:lnTo>
                  <a:pt x="2240585" y="2690165"/>
                </a:lnTo>
                <a:close/>
                <a:moveTo>
                  <a:pt x="2237080" y="2828087"/>
                </a:moveTo>
                <a:lnTo>
                  <a:pt x="2116150" y="2897886"/>
                </a:lnTo>
                <a:lnTo>
                  <a:pt x="2005127" y="2833802"/>
                </a:lnTo>
                <a:lnTo>
                  <a:pt x="2126056" y="2764003"/>
                </a:lnTo>
                <a:lnTo>
                  <a:pt x="2237080" y="2828087"/>
                </a:lnTo>
                <a:close/>
                <a:moveTo>
                  <a:pt x="2240509" y="2977439"/>
                </a:moveTo>
                <a:lnTo>
                  <a:pt x="2126056" y="3043504"/>
                </a:lnTo>
                <a:lnTo>
                  <a:pt x="2001698" y="2971724"/>
                </a:lnTo>
                <a:lnTo>
                  <a:pt x="2116150" y="2905659"/>
                </a:lnTo>
                <a:lnTo>
                  <a:pt x="2240509" y="2977439"/>
                </a:lnTo>
                <a:close/>
                <a:moveTo>
                  <a:pt x="2237080" y="3115285"/>
                </a:moveTo>
                <a:lnTo>
                  <a:pt x="2116150" y="3185084"/>
                </a:lnTo>
                <a:lnTo>
                  <a:pt x="2005127" y="3121000"/>
                </a:lnTo>
                <a:lnTo>
                  <a:pt x="2126056" y="3051201"/>
                </a:lnTo>
                <a:lnTo>
                  <a:pt x="2237080" y="3115285"/>
                </a:lnTo>
                <a:close/>
                <a:moveTo>
                  <a:pt x="2240585" y="3264637"/>
                </a:moveTo>
                <a:lnTo>
                  <a:pt x="2126132" y="3330702"/>
                </a:lnTo>
                <a:lnTo>
                  <a:pt x="2001774" y="3258922"/>
                </a:lnTo>
                <a:lnTo>
                  <a:pt x="2116227" y="3192856"/>
                </a:lnTo>
                <a:lnTo>
                  <a:pt x="2240585" y="3264637"/>
                </a:lnTo>
                <a:close/>
                <a:moveTo>
                  <a:pt x="2237080" y="3402482"/>
                </a:moveTo>
                <a:lnTo>
                  <a:pt x="2116150" y="3472282"/>
                </a:lnTo>
                <a:lnTo>
                  <a:pt x="2005127" y="3408197"/>
                </a:lnTo>
                <a:lnTo>
                  <a:pt x="2126056" y="3338398"/>
                </a:lnTo>
                <a:lnTo>
                  <a:pt x="2237080" y="3402482"/>
                </a:lnTo>
                <a:close/>
                <a:moveTo>
                  <a:pt x="2240509" y="3551834"/>
                </a:moveTo>
                <a:lnTo>
                  <a:pt x="2126056" y="3617900"/>
                </a:lnTo>
                <a:lnTo>
                  <a:pt x="2001698" y="3546119"/>
                </a:lnTo>
                <a:lnTo>
                  <a:pt x="2116150" y="3480054"/>
                </a:lnTo>
                <a:lnTo>
                  <a:pt x="2240509" y="3551834"/>
                </a:lnTo>
                <a:close/>
                <a:moveTo>
                  <a:pt x="2237080" y="3689757"/>
                </a:moveTo>
                <a:lnTo>
                  <a:pt x="2116150" y="3759556"/>
                </a:lnTo>
                <a:lnTo>
                  <a:pt x="2005127" y="3695472"/>
                </a:lnTo>
                <a:lnTo>
                  <a:pt x="2126056" y="3625672"/>
                </a:lnTo>
                <a:lnTo>
                  <a:pt x="2237080" y="3689757"/>
                </a:lnTo>
                <a:close/>
                <a:moveTo>
                  <a:pt x="2240509" y="3839109"/>
                </a:moveTo>
                <a:lnTo>
                  <a:pt x="2126056" y="3905174"/>
                </a:lnTo>
                <a:lnTo>
                  <a:pt x="2001698" y="3833394"/>
                </a:lnTo>
                <a:lnTo>
                  <a:pt x="2116150" y="3767328"/>
                </a:lnTo>
                <a:lnTo>
                  <a:pt x="2240509" y="3839109"/>
                </a:lnTo>
                <a:close/>
                <a:moveTo>
                  <a:pt x="2237080" y="3976954"/>
                </a:moveTo>
                <a:lnTo>
                  <a:pt x="2116150" y="4046754"/>
                </a:lnTo>
                <a:lnTo>
                  <a:pt x="2005127" y="3982669"/>
                </a:lnTo>
                <a:lnTo>
                  <a:pt x="2126056" y="3912870"/>
                </a:lnTo>
                <a:lnTo>
                  <a:pt x="2237080" y="3976954"/>
                </a:lnTo>
                <a:close/>
                <a:moveTo>
                  <a:pt x="2240509" y="4126306"/>
                </a:moveTo>
                <a:lnTo>
                  <a:pt x="2126056" y="4192372"/>
                </a:lnTo>
                <a:lnTo>
                  <a:pt x="2001698" y="4120591"/>
                </a:lnTo>
                <a:lnTo>
                  <a:pt x="2116150" y="4054526"/>
                </a:lnTo>
                <a:lnTo>
                  <a:pt x="2240509" y="4126306"/>
                </a:lnTo>
                <a:close/>
                <a:moveTo>
                  <a:pt x="2237080" y="4264152"/>
                </a:moveTo>
                <a:lnTo>
                  <a:pt x="2116150" y="4333952"/>
                </a:lnTo>
                <a:lnTo>
                  <a:pt x="2005127" y="4269867"/>
                </a:lnTo>
                <a:lnTo>
                  <a:pt x="2126056" y="4200068"/>
                </a:lnTo>
                <a:lnTo>
                  <a:pt x="2237080" y="4264152"/>
                </a:lnTo>
                <a:close/>
                <a:moveTo>
                  <a:pt x="2240509" y="4413504"/>
                </a:moveTo>
                <a:lnTo>
                  <a:pt x="2126056" y="4479570"/>
                </a:lnTo>
                <a:lnTo>
                  <a:pt x="2001698" y="4407789"/>
                </a:lnTo>
                <a:lnTo>
                  <a:pt x="2116150" y="4341724"/>
                </a:lnTo>
                <a:lnTo>
                  <a:pt x="2240509" y="4413504"/>
                </a:lnTo>
                <a:close/>
                <a:moveTo>
                  <a:pt x="2247214" y="4417391"/>
                </a:moveTo>
                <a:lnTo>
                  <a:pt x="2358238" y="4481475"/>
                </a:lnTo>
                <a:lnTo>
                  <a:pt x="2243785" y="4547540"/>
                </a:lnTo>
                <a:lnTo>
                  <a:pt x="2132762" y="4483456"/>
                </a:lnTo>
                <a:lnTo>
                  <a:pt x="2247214" y="4417391"/>
                </a:lnTo>
                <a:close/>
                <a:moveTo>
                  <a:pt x="2253920" y="4413504"/>
                </a:moveTo>
                <a:lnTo>
                  <a:pt x="2374849" y="4343705"/>
                </a:lnTo>
                <a:lnTo>
                  <a:pt x="2485873" y="4407789"/>
                </a:lnTo>
                <a:lnTo>
                  <a:pt x="2364943" y="4477588"/>
                </a:lnTo>
                <a:lnTo>
                  <a:pt x="2253920" y="4413504"/>
                </a:lnTo>
                <a:close/>
                <a:moveTo>
                  <a:pt x="2492502" y="4411676"/>
                </a:moveTo>
                <a:lnTo>
                  <a:pt x="2616861" y="4483456"/>
                </a:lnTo>
                <a:lnTo>
                  <a:pt x="2495931" y="4553255"/>
                </a:lnTo>
                <a:lnTo>
                  <a:pt x="2371573" y="4481475"/>
                </a:lnTo>
                <a:lnTo>
                  <a:pt x="2492502" y="4411676"/>
                </a:lnTo>
                <a:close/>
                <a:moveTo>
                  <a:pt x="2499208" y="4407789"/>
                </a:moveTo>
                <a:lnTo>
                  <a:pt x="2613660" y="4341724"/>
                </a:lnTo>
                <a:lnTo>
                  <a:pt x="2738019" y="4413504"/>
                </a:lnTo>
                <a:lnTo>
                  <a:pt x="2623566" y="4479570"/>
                </a:lnTo>
                <a:lnTo>
                  <a:pt x="2499208" y="4407789"/>
                </a:lnTo>
                <a:close/>
                <a:moveTo>
                  <a:pt x="2744724" y="4417391"/>
                </a:moveTo>
                <a:lnTo>
                  <a:pt x="2855747" y="4481475"/>
                </a:lnTo>
                <a:lnTo>
                  <a:pt x="2741295" y="4547540"/>
                </a:lnTo>
                <a:lnTo>
                  <a:pt x="2630272" y="4483456"/>
                </a:lnTo>
                <a:lnTo>
                  <a:pt x="2744724" y="4417391"/>
                </a:lnTo>
                <a:close/>
                <a:moveTo>
                  <a:pt x="2751354" y="4413504"/>
                </a:moveTo>
                <a:lnTo>
                  <a:pt x="2872283" y="4343705"/>
                </a:lnTo>
                <a:lnTo>
                  <a:pt x="2983306" y="4407789"/>
                </a:lnTo>
                <a:lnTo>
                  <a:pt x="2862377" y="4477588"/>
                </a:lnTo>
                <a:lnTo>
                  <a:pt x="2751354" y="4413504"/>
                </a:lnTo>
                <a:close/>
                <a:moveTo>
                  <a:pt x="2990012" y="4411676"/>
                </a:moveTo>
                <a:lnTo>
                  <a:pt x="3114370" y="4483456"/>
                </a:lnTo>
                <a:lnTo>
                  <a:pt x="2993441" y="4553255"/>
                </a:lnTo>
                <a:lnTo>
                  <a:pt x="2869082" y="4481475"/>
                </a:lnTo>
                <a:lnTo>
                  <a:pt x="2990012" y="4411676"/>
                </a:lnTo>
                <a:close/>
                <a:moveTo>
                  <a:pt x="2996641" y="4407789"/>
                </a:moveTo>
                <a:lnTo>
                  <a:pt x="3111094" y="4341724"/>
                </a:lnTo>
                <a:lnTo>
                  <a:pt x="3235452" y="4413504"/>
                </a:lnTo>
                <a:lnTo>
                  <a:pt x="3121000" y="4479570"/>
                </a:lnTo>
                <a:lnTo>
                  <a:pt x="2996641" y="4407789"/>
                </a:lnTo>
                <a:close/>
                <a:moveTo>
                  <a:pt x="3242158" y="4417391"/>
                </a:moveTo>
                <a:lnTo>
                  <a:pt x="3353181" y="4481475"/>
                </a:lnTo>
                <a:lnTo>
                  <a:pt x="3238729" y="4547540"/>
                </a:lnTo>
                <a:lnTo>
                  <a:pt x="3127705" y="4483456"/>
                </a:lnTo>
                <a:lnTo>
                  <a:pt x="3242158" y="4417391"/>
                </a:lnTo>
                <a:close/>
                <a:moveTo>
                  <a:pt x="3248863" y="4413504"/>
                </a:moveTo>
                <a:lnTo>
                  <a:pt x="3369793" y="4343629"/>
                </a:lnTo>
                <a:lnTo>
                  <a:pt x="3480816" y="4407713"/>
                </a:lnTo>
                <a:lnTo>
                  <a:pt x="3359887" y="4477512"/>
                </a:lnTo>
                <a:lnTo>
                  <a:pt x="3248863" y="4413504"/>
                </a:lnTo>
                <a:close/>
                <a:moveTo>
                  <a:pt x="3487522" y="4411676"/>
                </a:moveTo>
                <a:lnTo>
                  <a:pt x="3611880" y="4483456"/>
                </a:lnTo>
                <a:lnTo>
                  <a:pt x="3490951" y="4553255"/>
                </a:lnTo>
                <a:lnTo>
                  <a:pt x="3366592" y="4481475"/>
                </a:lnTo>
                <a:lnTo>
                  <a:pt x="3487522" y="4411676"/>
                </a:lnTo>
                <a:close/>
                <a:moveTo>
                  <a:pt x="3494151" y="4407789"/>
                </a:moveTo>
                <a:lnTo>
                  <a:pt x="3608604" y="4341724"/>
                </a:lnTo>
                <a:lnTo>
                  <a:pt x="3732962" y="4413504"/>
                </a:lnTo>
                <a:lnTo>
                  <a:pt x="3618509" y="4479570"/>
                </a:lnTo>
                <a:lnTo>
                  <a:pt x="3494151" y="4407789"/>
                </a:lnTo>
                <a:close/>
                <a:moveTo>
                  <a:pt x="3739667" y="4417391"/>
                </a:moveTo>
                <a:lnTo>
                  <a:pt x="3850691" y="4481475"/>
                </a:lnTo>
                <a:lnTo>
                  <a:pt x="3736239" y="4547540"/>
                </a:lnTo>
                <a:lnTo>
                  <a:pt x="3625215" y="4483456"/>
                </a:lnTo>
                <a:lnTo>
                  <a:pt x="3739667" y="4417391"/>
                </a:lnTo>
                <a:close/>
                <a:moveTo>
                  <a:pt x="3746373" y="4413504"/>
                </a:moveTo>
                <a:lnTo>
                  <a:pt x="3867302" y="4343705"/>
                </a:lnTo>
                <a:lnTo>
                  <a:pt x="3978326" y="4407789"/>
                </a:lnTo>
                <a:lnTo>
                  <a:pt x="3857397" y="4477588"/>
                </a:lnTo>
                <a:lnTo>
                  <a:pt x="3746373" y="4413504"/>
                </a:lnTo>
                <a:close/>
                <a:moveTo>
                  <a:pt x="3984955" y="4411676"/>
                </a:moveTo>
                <a:lnTo>
                  <a:pt x="4109314" y="4483456"/>
                </a:lnTo>
                <a:lnTo>
                  <a:pt x="3988384" y="4553255"/>
                </a:lnTo>
                <a:lnTo>
                  <a:pt x="3864026" y="4481475"/>
                </a:lnTo>
                <a:lnTo>
                  <a:pt x="3984955" y="4411676"/>
                </a:lnTo>
                <a:close/>
                <a:moveTo>
                  <a:pt x="3991661" y="4407789"/>
                </a:moveTo>
                <a:lnTo>
                  <a:pt x="4106113" y="4341724"/>
                </a:lnTo>
                <a:lnTo>
                  <a:pt x="4230472" y="4413504"/>
                </a:lnTo>
                <a:lnTo>
                  <a:pt x="4116019" y="4479570"/>
                </a:lnTo>
                <a:lnTo>
                  <a:pt x="3991661" y="4407789"/>
                </a:lnTo>
                <a:close/>
                <a:moveTo>
                  <a:pt x="4237177" y="4417391"/>
                </a:moveTo>
                <a:lnTo>
                  <a:pt x="4348201" y="4481475"/>
                </a:lnTo>
                <a:lnTo>
                  <a:pt x="4233748" y="4547540"/>
                </a:lnTo>
                <a:lnTo>
                  <a:pt x="4122725" y="4483456"/>
                </a:lnTo>
                <a:lnTo>
                  <a:pt x="4237177" y="4417391"/>
                </a:lnTo>
                <a:close/>
                <a:moveTo>
                  <a:pt x="4243807" y="4413504"/>
                </a:moveTo>
                <a:lnTo>
                  <a:pt x="4364736" y="4343705"/>
                </a:lnTo>
                <a:lnTo>
                  <a:pt x="4475760" y="4407789"/>
                </a:lnTo>
                <a:lnTo>
                  <a:pt x="4354830" y="4477588"/>
                </a:lnTo>
                <a:lnTo>
                  <a:pt x="4243807" y="4413504"/>
                </a:lnTo>
                <a:close/>
                <a:moveTo>
                  <a:pt x="4482465" y="4411676"/>
                </a:moveTo>
                <a:lnTo>
                  <a:pt x="4606824" y="4483456"/>
                </a:lnTo>
                <a:lnTo>
                  <a:pt x="4485894" y="4553255"/>
                </a:lnTo>
                <a:lnTo>
                  <a:pt x="4361536" y="4481475"/>
                </a:lnTo>
                <a:lnTo>
                  <a:pt x="4482465" y="4411676"/>
                </a:lnTo>
                <a:close/>
                <a:moveTo>
                  <a:pt x="4489095" y="4407789"/>
                </a:moveTo>
                <a:lnTo>
                  <a:pt x="4603547" y="4341724"/>
                </a:lnTo>
                <a:lnTo>
                  <a:pt x="4727906" y="4413504"/>
                </a:lnTo>
                <a:lnTo>
                  <a:pt x="4613453" y="4479570"/>
                </a:lnTo>
                <a:lnTo>
                  <a:pt x="4489095" y="4407789"/>
                </a:lnTo>
                <a:close/>
                <a:moveTo>
                  <a:pt x="4734611" y="4417391"/>
                </a:moveTo>
                <a:lnTo>
                  <a:pt x="4845634" y="4481475"/>
                </a:lnTo>
                <a:lnTo>
                  <a:pt x="4731182" y="4547540"/>
                </a:lnTo>
                <a:lnTo>
                  <a:pt x="4620159" y="4483456"/>
                </a:lnTo>
                <a:lnTo>
                  <a:pt x="4734611" y="4417391"/>
                </a:lnTo>
                <a:close/>
                <a:moveTo>
                  <a:pt x="4610253" y="4337838"/>
                </a:moveTo>
                <a:lnTo>
                  <a:pt x="4731182" y="4268038"/>
                </a:lnTo>
                <a:lnTo>
                  <a:pt x="4855541" y="4339819"/>
                </a:lnTo>
                <a:lnTo>
                  <a:pt x="4734611" y="4409618"/>
                </a:lnTo>
                <a:lnTo>
                  <a:pt x="4610253" y="4337838"/>
                </a:lnTo>
                <a:close/>
                <a:moveTo>
                  <a:pt x="4620159" y="4196258"/>
                </a:moveTo>
                <a:lnTo>
                  <a:pt x="4734611" y="4130193"/>
                </a:lnTo>
                <a:lnTo>
                  <a:pt x="4845634" y="4194277"/>
                </a:lnTo>
                <a:lnTo>
                  <a:pt x="4731182" y="4260342"/>
                </a:lnTo>
                <a:lnTo>
                  <a:pt x="4620159" y="4196258"/>
                </a:lnTo>
                <a:close/>
                <a:moveTo>
                  <a:pt x="4610253" y="4050640"/>
                </a:moveTo>
                <a:lnTo>
                  <a:pt x="4731182" y="3980840"/>
                </a:lnTo>
                <a:lnTo>
                  <a:pt x="4855541" y="4052621"/>
                </a:lnTo>
                <a:lnTo>
                  <a:pt x="4734611" y="4122420"/>
                </a:lnTo>
                <a:lnTo>
                  <a:pt x="4610253" y="4050640"/>
                </a:lnTo>
                <a:close/>
                <a:moveTo>
                  <a:pt x="4620159" y="3908984"/>
                </a:moveTo>
                <a:lnTo>
                  <a:pt x="4734611" y="3842919"/>
                </a:lnTo>
                <a:lnTo>
                  <a:pt x="4845634" y="3907003"/>
                </a:lnTo>
                <a:lnTo>
                  <a:pt x="4731182" y="3973068"/>
                </a:lnTo>
                <a:lnTo>
                  <a:pt x="4620159" y="3908984"/>
                </a:lnTo>
                <a:close/>
                <a:moveTo>
                  <a:pt x="4610253" y="3763442"/>
                </a:moveTo>
                <a:lnTo>
                  <a:pt x="4731182" y="3693643"/>
                </a:lnTo>
                <a:lnTo>
                  <a:pt x="4855541" y="3765423"/>
                </a:lnTo>
                <a:lnTo>
                  <a:pt x="4734611" y="3835222"/>
                </a:lnTo>
                <a:lnTo>
                  <a:pt x="4610253" y="3763442"/>
                </a:lnTo>
                <a:close/>
                <a:moveTo>
                  <a:pt x="4620159" y="3621786"/>
                </a:moveTo>
                <a:lnTo>
                  <a:pt x="4734611" y="3555721"/>
                </a:lnTo>
                <a:lnTo>
                  <a:pt x="4845634" y="3619805"/>
                </a:lnTo>
                <a:lnTo>
                  <a:pt x="4731182" y="3685870"/>
                </a:lnTo>
                <a:lnTo>
                  <a:pt x="4620159" y="3621786"/>
                </a:lnTo>
                <a:close/>
                <a:moveTo>
                  <a:pt x="4610253" y="3476168"/>
                </a:moveTo>
                <a:lnTo>
                  <a:pt x="4731182" y="3406369"/>
                </a:lnTo>
                <a:lnTo>
                  <a:pt x="4855541" y="3478149"/>
                </a:lnTo>
                <a:lnTo>
                  <a:pt x="4734611" y="3547948"/>
                </a:lnTo>
                <a:lnTo>
                  <a:pt x="4610253" y="3476168"/>
                </a:lnTo>
                <a:close/>
                <a:moveTo>
                  <a:pt x="4620159" y="3334588"/>
                </a:moveTo>
                <a:lnTo>
                  <a:pt x="4734611" y="3268523"/>
                </a:lnTo>
                <a:lnTo>
                  <a:pt x="4845634" y="3332607"/>
                </a:lnTo>
                <a:lnTo>
                  <a:pt x="4731182" y="3398672"/>
                </a:lnTo>
                <a:lnTo>
                  <a:pt x="4620159" y="3334588"/>
                </a:lnTo>
                <a:close/>
                <a:moveTo>
                  <a:pt x="4610253" y="3188970"/>
                </a:moveTo>
                <a:lnTo>
                  <a:pt x="4731182" y="3119171"/>
                </a:lnTo>
                <a:lnTo>
                  <a:pt x="4855541" y="3190951"/>
                </a:lnTo>
                <a:lnTo>
                  <a:pt x="4734611" y="3260751"/>
                </a:lnTo>
                <a:lnTo>
                  <a:pt x="4610253" y="3188970"/>
                </a:lnTo>
                <a:close/>
                <a:moveTo>
                  <a:pt x="4620159" y="3047314"/>
                </a:moveTo>
                <a:lnTo>
                  <a:pt x="4734611" y="2981249"/>
                </a:lnTo>
                <a:lnTo>
                  <a:pt x="4845634" y="3045333"/>
                </a:lnTo>
                <a:lnTo>
                  <a:pt x="4731182" y="3111399"/>
                </a:lnTo>
                <a:lnTo>
                  <a:pt x="4620159" y="3047314"/>
                </a:lnTo>
                <a:close/>
                <a:moveTo>
                  <a:pt x="4610253" y="2901772"/>
                </a:moveTo>
                <a:lnTo>
                  <a:pt x="4731182" y="2831973"/>
                </a:lnTo>
                <a:lnTo>
                  <a:pt x="4855541" y="2903754"/>
                </a:lnTo>
                <a:lnTo>
                  <a:pt x="4734611" y="2973553"/>
                </a:lnTo>
                <a:lnTo>
                  <a:pt x="4610253" y="2901772"/>
                </a:lnTo>
                <a:close/>
                <a:moveTo>
                  <a:pt x="4620159" y="2760117"/>
                </a:moveTo>
                <a:lnTo>
                  <a:pt x="4734611" y="2694051"/>
                </a:lnTo>
                <a:lnTo>
                  <a:pt x="4845634" y="2758135"/>
                </a:lnTo>
                <a:lnTo>
                  <a:pt x="4731182" y="2824201"/>
                </a:lnTo>
                <a:lnTo>
                  <a:pt x="4620159" y="2760117"/>
                </a:lnTo>
                <a:close/>
                <a:moveTo>
                  <a:pt x="4610253" y="2614498"/>
                </a:moveTo>
                <a:lnTo>
                  <a:pt x="4731182" y="2544699"/>
                </a:lnTo>
                <a:lnTo>
                  <a:pt x="4855541" y="2616479"/>
                </a:lnTo>
                <a:lnTo>
                  <a:pt x="4734611" y="2686279"/>
                </a:lnTo>
                <a:lnTo>
                  <a:pt x="4610253" y="2614498"/>
                </a:lnTo>
                <a:close/>
                <a:moveTo>
                  <a:pt x="4620159" y="2472919"/>
                </a:moveTo>
                <a:lnTo>
                  <a:pt x="4734611" y="2406853"/>
                </a:lnTo>
                <a:lnTo>
                  <a:pt x="4845634" y="2470937"/>
                </a:lnTo>
                <a:lnTo>
                  <a:pt x="4731182" y="2537003"/>
                </a:lnTo>
                <a:lnTo>
                  <a:pt x="4620159" y="2472919"/>
                </a:lnTo>
                <a:close/>
                <a:moveTo>
                  <a:pt x="4610253" y="2327301"/>
                </a:moveTo>
                <a:lnTo>
                  <a:pt x="4731182" y="2257501"/>
                </a:lnTo>
                <a:lnTo>
                  <a:pt x="4855541" y="2329282"/>
                </a:lnTo>
                <a:lnTo>
                  <a:pt x="4734611" y="2399081"/>
                </a:lnTo>
                <a:lnTo>
                  <a:pt x="4610253" y="2327301"/>
                </a:lnTo>
                <a:close/>
                <a:moveTo>
                  <a:pt x="4603547" y="2323414"/>
                </a:moveTo>
                <a:lnTo>
                  <a:pt x="4492524" y="2259330"/>
                </a:lnTo>
                <a:lnTo>
                  <a:pt x="4613453" y="2189531"/>
                </a:lnTo>
                <a:lnTo>
                  <a:pt x="4724477" y="2253615"/>
                </a:lnTo>
                <a:lnTo>
                  <a:pt x="4603547" y="2323414"/>
                </a:lnTo>
                <a:close/>
                <a:moveTo>
                  <a:pt x="4596842" y="2327301"/>
                </a:moveTo>
                <a:lnTo>
                  <a:pt x="4482389" y="2393366"/>
                </a:lnTo>
                <a:lnTo>
                  <a:pt x="4371366" y="2329282"/>
                </a:lnTo>
                <a:lnTo>
                  <a:pt x="4485818" y="2263216"/>
                </a:lnTo>
                <a:lnTo>
                  <a:pt x="4596842" y="2327301"/>
                </a:lnTo>
                <a:close/>
                <a:moveTo>
                  <a:pt x="4364736" y="2325396"/>
                </a:moveTo>
                <a:lnTo>
                  <a:pt x="4240378" y="2253615"/>
                </a:lnTo>
                <a:lnTo>
                  <a:pt x="4354830" y="2187550"/>
                </a:lnTo>
                <a:lnTo>
                  <a:pt x="4479189" y="2259330"/>
                </a:lnTo>
                <a:lnTo>
                  <a:pt x="4364736" y="2325396"/>
                </a:lnTo>
                <a:close/>
                <a:moveTo>
                  <a:pt x="4358107" y="2329282"/>
                </a:moveTo>
                <a:lnTo>
                  <a:pt x="4237177" y="2399081"/>
                </a:lnTo>
                <a:lnTo>
                  <a:pt x="4112819" y="2327301"/>
                </a:lnTo>
                <a:lnTo>
                  <a:pt x="4233748" y="2257501"/>
                </a:lnTo>
                <a:lnTo>
                  <a:pt x="4358107" y="2329282"/>
                </a:lnTo>
                <a:close/>
                <a:moveTo>
                  <a:pt x="4106113" y="2323414"/>
                </a:moveTo>
                <a:lnTo>
                  <a:pt x="3995090" y="2259330"/>
                </a:lnTo>
                <a:lnTo>
                  <a:pt x="4116019" y="2189531"/>
                </a:lnTo>
                <a:lnTo>
                  <a:pt x="4227043" y="2253615"/>
                </a:lnTo>
                <a:lnTo>
                  <a:pt x="4106113" y="2323414"/>
                </a:lnTo>
                <a:close/>
                <a:moveTo>
                  <a:pt x="4099408" y="2327301"/>
                </a:moveTo>
                <a:lnTo>
                  <a:pt x="3984955" y="2393366"/>
                </a:lnTo>
                <a:lnTo>
                  <a:pt x="3873932" y="2329282"/>
                </a:lnTo>
                <a:lnTo>
                  <a:pt x="3988384" y="2263216"/>
                </a:lnTo>
                <a:lnTo>
                  <a:pt x="4099408" y="2327301"/>
                </a:lnTo>
                <a:close/>
                <a:moveTo>
                  <a:pt x="3867302" y="2325396"/>
                </a:moveTo>
                <a:lnTo>
                  <a:pt x="3742944" y="2253615"/>
                </a:lnTo>
                <a:lnTo>
                  <a:pt x="3857397" y="2187550"/>
                </a:lnTo>
                <a:lnTo>
                  <a:pt x="3981755" y="2259330"/>
                </a:lnTo>
                <a:lnTo>
                  <a:pt x="3867302" y="2325396"/>
                </a:lnTo>
                <a:close/>
                <a:moveTo>
                  <a:pt x="3860597" y="2329282"/>
                </a:moveTo>
                <a:lnTo>
                  <a:pt x="3739667" y="2399081"/>
                </a:lnTo>
                <a:lnTo>
                  <a:pt x="3615309" y="2327301"/>
                </a:lnTo>
                <a:lnTo>
                  <a:pt x="3736239" y="2257501"/>
                </a:lnTo>
                <a:lnTo>
                  <a:pt x="3860597" y="2329282"/>
                </a:lnTo>
                <a:close/>
                <a:moveTo>
                  <a:pt x="3608604" y="2323414"/>
                </a:moveTo>
                <a:lnTo>
                  <a:pt x="3497580" y="2259330"/>
                </a:lnTo>
                <a:lnTo>
                  <a:pt x="3618509" y="2189531"/>
                </a:lnTo>
                <a:lnTo>
                  <a:pt x="3729533" y="2253615"/>
                </a:lnTo>
                <a:lnTo>
                  <a:pt x="3608604" y="2323414"/>
                </a:lnTo>
                <a:close/>
                <a:moveTo>
                  <a:pt x="3601898" y="2327301"/>
                </a:moveTo>
                <a:lnTo>
                  <a:pt x="3487446" y="2393366"/>
                </a:lnTo>
                <a:lnTo>
                  <a:pt x="3376422" y="2329282"/>
                </a:lnTo>
                <a:lnTo>
                  <a:pt x="3490874" y="2263216"/>
                </a:lnTo>
                <a:lnTo>
                  <a:pt x="3601898" y="2327301"/>
                </a:lnTo>
                <a:close/>
                <a:moveTo>
                  <a:pt x="3369793" y="2325396"/>
                </a:moveTo>
                <a:lnTo>
                  <a:pt x="3245434" y="2253615"/>
                </a:lnTo>
                <a:lnTo>
                  <a:pt x="3359887" y="2187550"/>
                </a:lnTo>
                <a:lnTo>
                  <a:pt x="3484245" y="2259330"/>
                </a:lnTo>
                <a:lnTo>
                  <a:pt x="3369793" y="2325396"/>
                </a:lnTo>
                <a:close/>
                <a:moveTo>
                  <a:pt x="3363087" y="2329282"/>
                </a:moveTo>
                <a:lnTo>
                  <a:pt x="3242158" y="2399081"/>
                </a:lnTo>
                <a:lnTo>
                  <a:pt x="3117799" y="2327301"/>
                </a:lnTo>
                <a:lnTo>
                  <a:pt x="3238729" y="2257501"/>
                </a:lnTo>
                <a:lnTo>
                  <a:pt x="3363087" y="2329282"/>
                </a:lnTo>
                <a:close/>
                <a:moveTo>
                  <a:pt x="3111094" y="2323414"/>
                </a:moveTo>
                <a:lnTo>
                  <a:pt x="3000070" y="2259330"/>
                </a:lnTo>
                <a:lnTo>
                  <a:pt x="3121000" y="2189531"/>
                </a:lnTo>
                <a:lnTo>
                  <a:pt x="3232023" y="2253615"/>
                </a:lnTo>
                <a:lnTo>
                  <a:pt x="3111094" y="2323414"/>
                </a:lnTo>
                <a:close/>
                <a:moveTo>
                  <a:pt x="3104464" y="2327301"/>
                </a:moveTo>
                <a:lnTo>
                  <a:pt x="2990012" y="2393366"/>
                </a:lnTo>
                <a:lnTo>
                  <a:pt x="2878989" y="2329282"/>
                </a:lnTo>
                <a:lnTo>
                  <a:pt x="2993441" y="2263216"/>
                </a:lnTo>
                <a:lnTo>
                  <a:pt x="3104464" y="2327301"/>
                </a:lnTo>
                <a:close/>
                <a:moveTo>
                  <a:pt x="2872359" y="2325396"/>
                </a:moveTo>
                <a:lnTo>
                  <a:pt x="2747924" y="2253615"/>
                </a:lnTo>
                <a:lnTo>
                  <a:pt x="2862377" y="2187550"/>
                </a:lnTo>
                <a:lnTo>
                  <a:pt x="2986735" y="2259330"/>
                </a:lnTo>
                <a:lnTo>
                  <a:pt x="2872359" y="2325396"/>
                </a:lnTo>
                <a:close/>
                <a:moveTo>
                  <a:pt x="2865654" y="2329282"/>
                </a:moveTo>
                <a:lnTo>
                  <a:pt x="2744724" y="2399081"/>
                </a:lnTo>
                <a:lnTo>
                  <a:pt x="2620366" y="2327301"/>
                </a:lnTo>
                <a:lnTo>
                  <a:pt x="2741295" y="2257425"/>
                </a:lnTo>
                <a:lnTo>
                  <a:pt x="2865654" y="2329282"/>
                </a:lnTo>
                <a:close/>
                <a:moveTo>
                  <a:pt x="2613660" y="2323414"/>
                </a:moveTo>
                <a:lnTo>
                  <a:pt x="2502637" y="2259330"/>
                </a:lnTo>
                <a:lnTo>
                  <a:pt x="2623566" y="2189531"/>
                </a:lnTo>
                <a:lnTo>
                  <a:pt x="2734589" y="2253615"/>
                </a:lnTo>
                <a:lnTo>
                  <a:pt x="2613660" y="2323414"/>
                </a:lnTo>
                <a:close/>
                <a:moveTo>
                  <a:pt x="2606954" y="2327301"/>
                </a:moveTo>
                <a:lnTo>
                  <a:pt x="2492502" y="2393366"/>
                </a:lnTo>
                <a:lnTo>
                  <a:pt x="2381479" y="2329282"/>
                </a:lnTo>
                <a:lnTo>
                  <a:pt x="2495931" y="2263216"/>
                </a:lnTo>
                <a:lnTo>
                  <a:pt x="2606954" y="2327301"/>
                </a:lnTo>
                <a:close/>
                <a:moveTo>
                  <a:pt x="2374849" y="2325396"/>
                </a:moveTo>
                <a:lnTo>
                  <a:pt x="2250491" y="2253615"/>
                </a:lnTo>
                <a:lnTo>
                  <a:pt x="2364943" y="2187550"/>
                </a:lnTo>
                <a:lnTo>
                  <a:pt x="2489302" y="2259330"/>
                </a:lnTo>
                <a:lnTo>
                  <a:pt x="2374849" y="2325396"/>
                </a:lnTo>
                <a:close/>
                <a:moveTo>
                  <a:pt x="2368144" y="2329282"/>
                </a:moveTo>
                <a:lnTo>
                  <a:pt x="2247214" y="2399081"/>
                </a:lnTo>
                <a:lnTo>
                  <a:pt x="2122856" y="2327301"/>
                </a:lnTo>
                <a:lnTo>
                  <a:pt x="2243785" y="2257501"/>
                </a:lnTo>
                <a:lnTo>
                  <a:pt x="2368144" y="2329282"/>
                </a:lnTo>
                <a:close/>
                <a:moveTo>
                  <a:pt x="2116150" y="2323414"/>
                </a:moveTo>
                <a:lnTo>
                  <a:pt x="2005127" y="2259330"/>
                </a:lnTo>
                <a:lnTo>
                  <a:pt x="2126056" y="2189531"/>
                </a:lnTo>
                <a:lnTo>
                  <a:pt x="2237080" y="2253615"/>
                </a:lnTo>
                <a:lnTo>
                  <a:pt x="2116150" y="2323414"/>
                </a:lnTo>
                <a:close/>
                <a:moveTo>
                  <a:pt x="2109521" y="2327301"/>
                </a:moveTo>
                <a:lnTo>
                  <a:pt x="1995069" y="2393366"/>
                </a:lnTo>
                <a:lnTo>
                  <a:pt x="1884045" y="2329282"/>
                </a:lnTo>
                <a:lnTo>
                  <a:pt x="1998497" y="2263216"/>
                </a:lnTo>
                <a:lnTo>
                  <a:pt x="2109521" y="2327301"/>
                </a:lnTo>
                <a:close/>
                <a:moveTo>
                  <a:pt x="2119427" y="2472919"/>
                </a:moveTo>
                <a:lnTo>
                  <a:pt x="1998497" y="2542718"/>
                </a:lnTo>
                <a:lnTo>
                  <a:pt x="1874139" y="2470937"/>
                </a:lnTo>
                <a:lnTo>
                  <a:pt x="1995069" y="2401138"/>
                </a:lnTo>
                <a:lnTo>
                  <a:pt x="2119427" y="2472919"/>
                </a:lnTo>
                <a:close/>
                <a:moveTo>
                  <a:pt x="2109521" y="2614498"/>
                </a:moveTo>
                <a:lnTo>
                  <a:pt x="1995069" y="2680564"/>
                </a:lnTo>
                <a:lnTo>
                  <a:pt x="1884045" y="2616479"/>
                </a:lnTo>
                <a:lnTo>
                  <a:pt x="1998497" y="2550414"/>
                </a:lnTo>
                <a:lnTo>
                  <a:pt x="2109521" y="2614498"/>
                </a:lnTo>
                <a:close/>
                <a:moveTo>
                  <a:pt x="2119427" y="2760117"/>
                </a:moveTo>
                <a:lnTo>
                  <a:pt x="1998497" y="2829916"/>
                </a:lnTo>
                <a:lnTo>
                  <a:pt x="1874139" y="2758135"/>
                </a:lnTo>
                <a:lnTo>
                  <a:pt x="1995069" y="2688336"/>
                </a:lnTo>
                <a:lnTo>
                  <a:pt x="2119427" y="2760117"/>
                </a:lnTo>
                <a:close/>
                <a:moveTo>
                  <a:pt x="2109521" y="2901772"/>
                </a:moveTo>
                <a:lnTo>
                  <a:pt x="1995069" y="2967838"/>
                </a:lnTo>
                <a:lnTo>
                  <a:pt x="1884045" y="2903754"/>
                </a:lnTo>
                <a:lnTo>
                  <a:pt x="1998497" y="2837688"/>
                </a:lnTo>
                <a:lnTo>
                  <a:pt x="2109521" y="2901772"/>
                </a:lnTo>
                <a:close/>
                <a:moveTo>
                  <a:pt x="2119427" y="3047314"/>
                </a:moveTo>
                <a:lnTo>
                  <a:pt x="1998497" y="3117114"/>
                </a:lnTo>
                <a:lnTo>
                  <a:pt x="1874139" y="3045333"/>
                </a:lnTo>
                <a:lnTo>
                  <a:pt x="1995069" y="2975534"/>
                </a:lnTo>
                <a:lnTo>
                  <a:pt x="2119427" y="3047314"/>
                </a:lnTo>
                <a:close/>
                <a:moveTo>
                  <a:pt x="2109521" y="3188970"/>
                </a:moveTo>
                <a:lnTo>
                  <a:pt x="1995069" y="3255036"/>
                </a:lnTo>
                <a:lnTo>
                  <a:pt x="1884045" y="3190951"/>
                </a:lnTo>
                <a:lnTo>
                  <a:pt x="1998497" y="3124886"/>
                </a:lnTo>
                <a:lnTo>
                  <a:pt x="2109521" y="3188970"/>
                </a:lnTo>
                <a:close/>
                <a:moveTo>
                  <a:pt x="2119427" y="3334588"/>
                </a:moveTo>
                <a:lnTo>
                  <a:pt x="1998497" y="3404387"/>
                </a:lnTo>
                <a:lnTo>
                  <a:pt x="1874139" y="3332607"/>
                </a:lnTo>
                <a:lnTo>
                  <a:pt x="1995069" y="3262808"/>
                </a:lnTo>
                <a:lnTo>
                  <a:pt x="2119427" y="3334588"/>
                </a:lnTo>
                <a:close/>
                <a:moveTo>
                  <a:pt x="2109521" y="3476168"/>
                </a:moveTo>
                <a:lnTo>
                  <a:pt x="1995069" y="3542233"/>
                </a:lnTo>
                <a:lnTo>
                  <a:pt x="1884045" y="3478149"/>
                </a:lnTo>
                <a:lnTo>
                  <a:pt x="1998497" y="3412084"/>
                </a:lnTo>
                <a:lnTo>
                  <a:pt x="2109521" y="3476168"/>
                </a:lnTo>
                <a:close/>
                <a:moveTo>
                  <a:pt x="2119427" y="3621786"/>
                </a:moveTo>
                <a:lnTo>
                  <a:pt x="1998497" y="3691585"/>
                </a:lnTo>
                <a:lnTo>
                  <a:pt x="1874139" y="3619805"/>
                </a:lnTo>
                <a:lnTo>
                  <a:pt x="1995069" y="3550006"/>
                </a:lnTo>
                <a:lnTo>
                  <a:pt x="2119427" y="3621786"/>
                </a:lnTo>
                <a:close/>
                <a:moveTo>
                  <a:pt x="2109445" y="3763442"/>
                </a:moveTo>
                <a:lnTo>
                  <a:pt x="1994992" y="3829507"/>
                </a:lnTo>
                <a:lnTo>
                  <a:pt x="1883969" y="3765423"/>
                </a:lnTo>
                <a:lnTo>
                  <a:pt x="1998421" y="3699358"/>
                </a:lnTo>
                <a:lnTo>
                  <a:pt x="2109445" y="3763442"/>
                </a:lnTo>
                <a:close/>
                <a:moveTo>
                  <a:pt x="2119427" y="3908984"/>
                </a:moveTo>
                <a:lnTo>
                  <a:pt x="1998497" y="3978783"/>
                </a:lnTo>
                <a:lnTo>
                  <a:pt x="1874139" y="3907003"/>
                </a:lnTo>
                <a:lnTo>
                  <a:pt x="1995069" y="3837204"/>
                </a:lnTo>
                <a:lnTo>
                  <a:pt x="2119427" y="3908984"/>
                </a:lnTo>
                <a:close/>
                <a:moveTo>
                  <a:pt x="2109521" y="4050640"/>
                </a:moveTo>
                <a:lnTo>
                  <a:pt x="1995069" y="4116705"/>
                </a:lnTo>
                <a:lnTo>
                  <a:pt x="1884045" y="4052621"/>
                </a:lnTo>
                <a:lnTo>
                  <a:pt x="1998497" y="3986555"/>
                </a:lnTo>
                <a:lnTo>
                  <a:pt x="2109521" y="4050640"/>
                </a:lnTo>
                <a:close/>
                <a:moveTo>
                  <a:pt x="2119427" y="4196258"/>
                </a:moveTo>
                <a:lnTo>
                  <a:pt x="1998497" y="4266057"/>
                </a:lnTo>
                <a:lnTo>
                  <a:pt x="1874139" y="4194277"/>
                </a:lnTo>
                <a:lnTo>
                  <a:pt x="1995069" y="4124478"/>
                </a:lnTo>
                <a:lnTo>
                  <a:pt x="2119427" y="4196258"/>
                </a:lnTo>
                <a:close/>
                <a:moveTo>
                  <a:pt x="2109445" y="4337838"/>
                </a:moveTo>
                <a:lnTo>
                  <a:pt x="1994992" y="4403903"/>
                </a:lnTo>
                <a:lnTo>
                  <a:pt x="1883969" y="4339819"/>
                </a:lnTo>
                <a:lnTo>
                  <a:pt x="1998421" y="4273753"/>
                </a:lnTo>
                <a:lnTo>
                  <a:pt x="2109445" y="4337838"/>
                </a:lnTo>
                <a:close/>
                <a:moveTo>
                  <a:pt x="2119427" y="4483456"/>
                </a:moveTo>
                <a:lnTo>
                  <a:pt x="1998497" y="4553255"/>
                </a:lnTo>
                <a:lnTo>
                  <a:pt x="1874139" y="4481475"/>
                </a:lnTo>
                <a:lnTo>
                  <a:pt x="1995069" y="4411676"/>
                </a:lnTo>
                <a:lnTo>
                  <a:pt x="2119427" y="4483456"/>
                </a:lnTo>
                <a:close/>
                <a:moveTo>
                  <a:pt x="2109521" y="4625111"/>
                </a:moveTo>
                <a:lnTo>
                  <a:pt x="1995069" y="4691177"/>
                </a:lnTo>
                <a:lnTo>
                  <a:pt x="1884045" y="4627093"/>
                </a:lnTo>
                <a:lnTo>
                  <a:pt x="1998497" y="4561027"/>
                </a:lnTo>
                <a:lnTo>
                  <a:pt x="2109521" y="4625111"/>
                </a:lnTo>
                <a:close/>
                <a:moveTo>
                  <a:pt x="2005203" y="4557141"/>
                </a:moveTo>
                <a:lnTo>
                  <a:pt x="2126132" y="4487342"/>
                </a:lnTo>
                <a:lnTo>
                  <a:pt x="2237156" y="4551426"/>
                </a:lnTo>
                <a:lnTo>
                  <a:pt x="2116227" y="4621226"/>
                </a:lnTo>
                <a:lnTo>
                  <a:pt x="2005203" y="4557141"/>
                </a:lnTo>
                <a:close/>
                <a:moveTo>
                  <a:pt x="2243785" y="4555236"/>
                </a:moveTo>
                <a:lnTo>
                  <a:pt x="2368144" y="4627016"/>
                </a:lnTo>
                <a:lnTo>
                  <a:pt x="2247214" y="4696816"/>
                </a:lnTo>
                <a:lnTo>
                  <a:pt x="2122856" y="4625036"/>
                </a:lnTo>
                <a:lnTo>
                  <a:pt x="2243785" y="4555236"/>
                </a:lnTo>
                <a:close/>
                <a:moveTo>
                  <a:pt x="2250491" y="4551426"/>
                </a:moveTo>
                <a:lnTo>
                  <a:pt x="2364943" y="4485361"/>
                </a:lnTo>
                <a:lnTo>
                  <a:pt x="2489302" y="4557141"/>
                </a:lnTo>
                <a:lnTo>
                  <a:pt x="2374849" y="4623206"/>
                </a:lnTo>
                <a:lnTo>
                  <a:pt x="2250491" y="4551426"/>
                </a:lnTo>
                <a:close/>
                <a:moveTo>
                  <a:pt x="2495931" y="4561027"/>
                </a:moveTo>
                <a:lnTo>
                  <a:pt x="2606954" y="4625111"/>
                </a:lnTo>
                <a:lnTo>
                  <a:pt x="2492502" y="4691177"/>
                </a:lnTo>
                <a:lnTo>
                  <a:pt x="2381479" y="4627093"/>
                </a:lnTo>
                <a:lnTo>
                  <a:pt x="2495931" y="4561027"/>
                </a:lnTo>
                <a:close/>
                <a:moveTo>
                  <a:pt x="2502637" y="4557141"/>
                </a:moveTo>
                <a:lnTo>
                  <a:pt x="2623566" y="4487342"/>
                </a:lnTo>
                <a:lnTo>
                  <a:pt x="2734589" y="4551426"/>
                </a:lnTo>
                <a:lnTo>
                  <a:pt x="2613660" y="4621226"/>
                </a:lnTo>
                <a:lnTo>
                  <a:pt x="2502637" y="4557141"/>
                </a:lnTo>
                <a:close/>
                <a:moveTo>
                  <a:pt x="2741295" y="4555236"/>
                </a:moveTo>
                <a:lnTo>
                  <a:pt x="2865654" y="4627016"/>
                </a:lnTo>
                <a:lnTo>
                  <a:pt x="2744724" y="4696816"/>
                </a:lnTo>
                <a:lnTo>
                  <a:pt x="2620366" y="4625036"/>
                </a:lnTo>
                <a:lnTo>
                  <a:pt x="2741295" y="4555236"/>
                </a:lnTo>
                <a:close/>
                <a:moveTo>
                  <a:pt x="2747924" y="4551426"/>
                </a:moveTo>
                <a:lnTo>
                  <a:pt x="2862377" y="4485361"/>
                </a:lnTo>
                <a:lnTo>
                  <a:pt x="2986735" y="4557141"/>
                </a:lnTo>
                <a:lnTo>
                  <a:pt x="2872283" y="4623206"/>
                </a:lnTo>
                <a:lnTo>
                  <a:pt x="2747924" y="4551426"/>
                </a:lnTo>
                <a:close/>
                <a:moveTo>
                  <a:pt x="2993441" y="4561027"/>
                </a:moveTo>
                <a:lnTo>
                  <a:pt x="3104464" y="4625111"/>
                </a:lnTo>
                <a:lnTo>
                  <a:pt x="2990012" y="4691177"/>
                </a:lnTo>
                <a:lnTo>
                  <a:pt x="2878989" y="4627093"/>
                </a:lnTo>
                <a:lnTo>
                  <a:pt x="2993441" y="4561027"/>
                </a:lnTo>
                <a:close/>
                <a:moveTo>
                  <a:pt x="3000147" y="4557141"/>
                </a:moveTo>
                <a:lnTo>
                  <a:pt x="3121076" y="4487342"/>
                </a:lnTo>
                <a:lnTo>
                  <a:pt x="3232099" y="4551426"/>
                </a:lnTo>
                <a:lnTo>
                  <a:pt x="3111170" y="4621226"/>
                </a:lnTo>
                <a:lnTo>
                  <a:pt x="3000147" y="4557141"/>
                </a:lnTo>
                <a:close/>
                <a:moveTo>
                  <a:pt x="3238729" y="4555236"/>
                </a:moveTo>
                <a:lnTo>
                  <a:pt x="3363087" y="4627016"/>
                </a:lnTo>
                <a:lnTo>
                  <a:pt x="3242158" y="4696816"/>
                </a:lnTo>
                <a:lnTo>
                  <a:pt x="3117799" y="4625036"/>
                </a:lnTo>
                <a:lnTo>
                  <a:pt x="3238729" y="4555236"/>
                </a:lnTo>
                <a:close/>
                <a:moveTo>
                  <a:pt x="3245434" y="4551426"/>
                </a:moveTo>
                <a:lnTo>
                  <a:pt x="3359887" y="4485361"/>
                </a:lnTo>
                <a:lnTo>
                  <a:pt x="3484245" y="4557141"/>
                </a:lnTo>
                <a:lnTo>
                  <a:pt x="3369793" y="4623206"/>
                </a:lnTo>
                <a:lnTo>
                  <a:pt x="3245434" y="4551426"/>
                </a:lnTo>
                <a:close/>
                <a:moveTo>
                  <a:pt x="3490951" y="4561027"/>
                </a:moveTo>
                <a:lnTo>
                  <a:pt x="3601974" y="4625111"/>
                </a:lnTo>
                <a:lnTo>
                  <a:pt x="3487522" y="4691177"/>
                </a:lnTo>
                <a:lnTo>
                  <a:pt x="3376498" y="4627093"/>
                </a:lnTo>
                <a:lnTo>
                  <a:pt x="3490951" y="4561027"/>
                </a:lnTo>
                <a:close/>
                <a:moveTo>
                  <a:pt x="3497580" y="4557141"/>
                </a:moveTo>
                <a:lnTo>
                  <a:pt x="3618509" y="4487342"/>
                </a:lnTo>
                <a:lnTo>
                  <a:pt x="3729533" y="4551426"/>
                </a:lnTo>
                <a:lnTo>
                  <a:pt x="3608604" y="4621226"/>
                </a:lnTo>
                <a:lnTo>
                  <a:pt x="3497580" y="4557141"/>
                </a:lnTo>
                <a:close/>
                <a:moveTo>
                  <a:pt x="3736239" y="4555236"/>
                </a:moveTo>
                <a:lnTo>
                  <a:pt x="3860597" y="4627016"/>
                </a:lnTo>
                <a:lnTo>
                  <a:pt x="3739667" y="4696816"/>
                </a:lnTo>
                <a:lnTo>
                  <a:pt x="3615309" y="4625036"/>
                </a:lnTo>
                <a:lnTo>
                  <a:pt x="3736239" y="4555236"/>
                </a:lnTo>
                <a:close/>
                <a:moveTo>
                  <a:pt x="3742944" y="4551426"/>
                </a:moveTo>
                <a:lnTo>
                  <a:pt x="3857397" y="4485361"/>
                </a:lnTo>
                <a:lnTo>
                  <a:pt x="3981755" y="4557141"/>
                </a:lnTo>
                <a:lnTo>
                  <a:pt x="3867302" y="4623206"/>
                </a:lnTo>
                <a:lnTo>
                  <a:pt x="3742944" y="4551426"/>
                </a:lnTo>
                <a:close/>
                <a:moveTo>
                  <a:pt x="3988384" y="4561027"/>
                </a:moveTo>
                <a:lnTo>
                  <a:pt x="4099408" y="4625111"/>
                </a:lnTo>
                <a:lnTo>
                  <a:pt x="3984955" y="4691177"/>
                </a:lnTo>
                <a:lnTo>
                  <a:pt x="3873932" y="4627093"/>
                </a:lnTo>
                <a:lnTo>
                  <a:pt x="3988384" y="4561027"/>
                </a:lnTo>
                <a:close/>
                <a:moveTo>
                  <a:pt x="3995090" y="4557141"/>
                </a:moveTo>
                <a:lnTo>
                  <a:pt x="4116019" y="4487342"/>
                </a:lnTo>
                <a:lnTo>
                  <a:pt x="4227043" y="4551426"/>
                </a:lnTo>
                <a:lnTo>
                  <a:pt x="4106113" y="4621226"/>
                </a:lnTo>
                <a:lnTo>
                  <a:pt x="3995090" y="4557141"/>
                </a:lnTo>
                <a:close/>
                <a:moveTo>
                  <a:pt x="4233672" y="4555236"/>
                </a:moveTo>
                <a:lnTo>
                  <a:pt x="4358031" y="4627016"/>
                </a:lnTo>
                <a:lnTo>
                  <a:pt x="4237101" y="4696816"/>
                </a:lnTo>
                <a:lnTo>
                  <a:pt x="4112743" y="4625036"/>
                </a:lnTo>
                <a:lnTo>
                  <a:pt x="4233672" y="4555236"/>
                </a:lnTo>
                <a:close/>
                <a:moveTo>
                  <a:pt x="4240378" y="4551426"/>
                </a:moveTo>
                <a:lnTo>
                  <a:pt x="4354830" y="4485361"/>
                </a:lnTo>
                <a:lnTo>
                  <a:pt x="4479189" y="4557141"/>
                </a:lnTo>
                <a:lnTo>
                  <a:pt x="4364736" y="4623206"/>
                </a:lnTo>
                <a:lnTo>
                  <a:pt x="4240378" y="4551426"/>
                </a:lnTo>
                <a:close/>
                <a:moveTo>
                  <a:pt x="4485894" y="4561027"/>
                </a:moveTo>
                <a:lnTo>
                  <a:pt x="4596918" y="4625111"/>
                </a:lnTo>
                <a:lnTo>
                  <a:pt x="4482465" y="4691177"/>
                </a:lnTo>
                <a:lnTo>
                  <a:pt x="4371442" y="4627093"/>
                </a:lnTo>
                <a:lnTo>
                  <a:pt x="4485894" y="4561027"/>
                </a:lnTo>
                <a:close/>
                <a:moveTo>
                  <a:pt x="4492600" y="4557141"/>
                </a:moveTo>
                <a:lnTo>
                  <a:pt x="4613529" y="4487342"/>
                </a:lnTo>
                <a:lnTo>
                  <a:pt x="4724553" y="4551426"/>
                </a:lnTo>
                <a:lnTo>
                  <a:pt x="4603623" y="4621226"/>
                </a:lnTo>
                <a:lnTo>
                  <a:pt x="4492600" y="4557141"/>
                </a:lnTo>
                <a:close/>
                <a:moveTo>
                  <a:pt x="4731182" y="4555236"/>
                </a:moveTo>
                <a:lnTo>
                  <a:pt x="4855541" y="4627016"/>
                </a:lnTo>
                <a:lnTo>
                  <a:pt x="4734611" y="4696816"/>
                </a:lnTo>
                <a:lnTo>
                  <a:pt x="4610253" y="4625036"/>
                </a:lnTo>
                <a:lnTo>
                  <a:pt x="4731182" y="4555236"/>
                </a:lnTo>
                <a:close/>
                <a:moveTo>
                  <a:pt x="4737888" y="4551426"/>
                </a:moveTo>
                <a:lnTo>
                  <a:pt x="4852340" y="4485361"/>
                </a:lnTo>
                <a:lnTo>
                  <a:pt x="4976698" y="4557141"/>
                </a:lnTo>
                <a:lnTo>
                  <a:pt x="4862246" y="4623206"/>
                </a:lnTo>
                <a:lnTo>
                  <a:pt x="4737888" y="4551426"/>
                </a:lnTo>
                <a:close/>
                <a:moveTo>
                  <a:pt x="4741316" y="4413504"/>
                </a:moveTo>
                <a:lnTo>
                  <a:pt x="4862246" y="4343705"/>
                </a:lnTo>
                <a:lnTo>
                  <a:pt x="4973269" y="4407789"/>
                </a:lnTo>
                <a:lnTo>
                  <a:pt x="4852340" y="4477588"/>
                </a:lnTo>
                <a:lnTo>
                  <a:pt x="4741316" y="4413504"/>
                </a:lnTo>
                <a:close/>
                <a:moveTo>
                  <a:pt x="4737888" y="4264152"/>
                </a:moveTo>
                <a:lnTo>
                  <a:pt x="4852340" y="4198087"/>
                </a:lnTo>
                <a:lnTo>
                  <a:pt x="4976698" y="4269867"/>
                </a:lnTo>
                <a:lnTo>
                  <a:pt x="4862246" y="4335933"/>
                </a:lnTo>
                <a:lnTo>
                  <a:pt x="4737888" y="4264152"/>
                </a:lnTo>
                <a:close/>
                <a:moveTo>
                  <a:pt x="4741316" y="4126306"/>
                </a:moveTo>
                <a:lnTo>
                  <a:pt x="4862246" y="4056507"/>
                </a:lnTo>
                <a:lnTo>
                  <a:pt x="4973269" y="4120591"/>
                </a:lnTo>
                <a:lnTo>
                  <a:pt x="4852340" y="4190390"/>
                </a:lnTo>
                <a:lnTo>
                  <a:pt x="4741316" y="4126306"/>
                </a:lnTo>
                <a:close/>
                <a:moveTo>
                  <a:pt x="4737888" y="3976954"/>
                </a:moveTo>
                <a:lnTo>
                  <a:pt x="4852340" y="3910889"/>
                </a:lnTo>
                <a:lnTo>
                  <a:pt x="4976698" y="3982669"/>
                </a:lnTo>
                <a:lnTo>
                  <a:pt x="4862246" y="4048735"/>
                </a:lnTo>
                <a:lnTo>
                  <a:pt x="4737888" y="3976954"/>
                </a:lnTo>
                <a:close/>
                <a:moveTo>
                  <a:pt x="4741316" y="3839109"/>
                </a:moveTo>
                <a:lnTo>
                  <a:pt x="4862246" y="3769309"/>
                </a:lnTo>
                <a:lnTo>
                  <a:pt x="4973269" y="3833394"/>
                </a:lnTo>
                <a:lnTo>
                  <a:pt x="4852340" y="3903193"/>
                </a:lnTo>
                <a:lnTo>
                  <a:pt x="4741316" y="3839109"/>
                </a:lnTo>
                <a:close/>
                <a:moveTo>
                  <a:pt x="4737888" y="3689757"/>
                </a:moveTo>
                <a:lnTo>
                  <a:pt x="4852340" y="3623691"/>
                </a:lnTo>
                <a:lnTo>
                  <a:pt x="4976698" y="3695472"/>
                </a:lnTo>
                <a:lnTo>
                  <a:pt x="4862246" y="3761537"/>
                </a:lnTo>
                <a:lnTo>
                  <a:pt x="4737888" y="3689757"/>
                </a:lnTo>
                <a:close/>
                <a:moveTo>
                  <a:pt x="4741316" y="3551834"/>
                </a:moveTo>
                <a:lnTo>
                  <a:pt x="4862246" y="3482035"/>
                </a:lnTo>
                <a:lnTo>
                  <a:pt x="4973269" y="3546119"/>
                </a:lnTo>
                <a:lnTo>
                  <a:pt x="4852340" y="3615919"/>
                </a:lnTo>
                <a:lnTo>
                  <a:pt x="4741316" y="3551834"/>
                </a:lnTo>
                <a:close/>
                <a:moveTo>
                  <a:pt x="4737888" y="3402482"/>
                </a:moveTo>
                <a:lnTo>
                  <a:pt x="4852340" y="3336417"/>
                </a:lnTo>
                <a:lnTo>
                  <a:pt x="4976698" y="3408197"/>
                </a:lnTo>
                <a:lnTo>
                  <a:pt x="4862246" y="3474263"/>
                </a:lnTo>
                <a:lnTo>
                  <a:pt x="4737888" y="3402482"/>
                </a:lnTo>
                <a:close/>
                <a:moveTo>
                  <a:pt x="4741241" y="3264637"/>
                </a:moveTo>
                <a:lnTo>
                  <a:pt x="4862170" y="3194837"/>
                </a:lnTo>
                <a:lnTo>
                  <a:pt x="4973193" y="3258922"/>
                </a:lnTo>
                <a:lnTo>
                  <a:pt x="4852264" y="3328721"/>
                </a:lnTo>
                <a:lnTo>
                  <a:pt x="4741241" y="3264637"/>
                </a:lnTo>
                <a:close/>
                <a:moveTo>
                  <a:pt x="4737888" y="3115285"/>
                </a:moveTo>
                <a:lnTo>
                  <a:pt x="4852340" y="3049219"/>
                </a:lnTo>
                <a:lnTo>
                  <a:pt x="4976698" y="3121000"/>
                </a:lnTo>
                <a:lnTo>
                  <a:pt x="4862246" y="3187065"/>
                </a:lnTo>
                <a:lnTo>
                  <a:pt x="4737888" y="3115285"/>
                </a:lnTo>
                <a:close/>
                <a:moveTo>
                  <a:pt x="4741316" y="2977439"/>
                </a:moveTo>
                <a:lnTo>
                  <a:pt x="4862246" y="2907640"/>
                </a:lnTo>
                <a:lnTo>
                  <a:pt x="4973269" y="2971724"/>
                </a:lnTo>
                <a:lnTo>
                  <a:pt x="4852340" y="3041523"/>
                </a:lnTo>
                <a:lnTo>
                  <a:pt x="4741316" y="2977439"/>
                </a:lnTo>
                <a:close/>
                <a:moveTo>
                  <a:pt x="4737888" y="2828087"/>
                </a:moveTo>
                <a:lnTo>
                  <a:pt x="4852340" y="2762022"/>
                </a:lnTo>
                <a:lnTo>
                  <a:pt x="4976698" y="2833802"/>
                </a:lnTo>
                <a:lnTo>
                  <a:pt x="4862246" y="2899867"/>
                </a:lnTo>
                <a:lnTo>
                  <a:pt x="4737888" y="2828087"/>
                </a:lnTo>
                <a:close/>
                <a:moveTo>
                  <a:pt x="4741316" y="2690165"/>
                </a:moveTo>
                <a:lnTo>
                  <a:pt x="4862246" y="2620366"/>
                </a:lnTo>
                <a:lnTo>
                  <a:pt x="4973269" y="2684450"/>
                </a:lnTo>
                <a:lnTo>
                  <a:pt x="4852340" y="2754249"/>
                </a:lnTo>
                <a:lnTo>
                  <a:pt x="4741316" y="2690165"/>
                </a:lnTo>
                <a:close/>
                <a:moveTo>
                  <a:pt x="4737888" y="2540813"/>
                </a:moveTo>
                <a:lnTo>
                  <a:pt x="4852340" y="2474747"/>
                </a:lnTo>
                <a:lnTo>
                  <a:pt x="4976698" y="2546528"/>
                </a:lnTo>
                <a:lnTo>
                  <a:pt x="4862246" y="2612593"/>
                </a:lnTo>
                <a:lnTo>
                  <a:pt x="4737888" y="2540813"/>
                </a:lnTo>
                <a:close/>
                <a:moveTo>
                  <a:pt x="4741316" y="2402967"/>
                </a:moveTo>
                <a:lnTo>
                  <a:pt x="4862246" y="2333168"/>
                </a:lnTo>
                <a:lnTo>
                  <a:pt x="4973269" y="2397252"/>
                </a:lnTo>
                <a:lnTo>
                  <a:pt x="4852340" y="2467051"/>
                </a:lnTo>
                <a:lnTo>
                  <a:pt x="4741316" y="2402967"/>
                </a:lnTo>
                <a:close/>
                <a:moveTo>
                  <a:pt x="4737888" y="2253615"/>
                </a:moveTo>
                <a:lnTo>
                  <a:pt x="4852340" y="2187550"/>
                </a:lnTo>
                <a:lnTo>
                  <a:pt x="4976698" y="2259330"/>
                </a:lnTo>
                <a:lnTo>
                  <a:pt x="4862246" y="2325396"/>
                </a:lnTo>
                <a:lnTo>
                  <a:pt x="4737888" y="2253615"/>
                </a:lnTo>
                <a:close/>
                <a:moveTo>
                  <a:pt x="4741316" y="2115769"/>
                </a:moveTo>
                <a:lnTo>
                  <a:pt x="4862246" y="2045970"/>
                </a:lnTo>
                <a:lnTo>
                  <a:pt x="4973269" y="2110054"/>
                </a:lnTo>
                <a:lnTo>
                  <a:pt x="4852340" y="2179854"/>
                </a:lnTo>
                <a:lnTo>
                  <a:pt x="4741316" y="2115769"/>
                </a:lnTo>
                <a:close/>
                <a:moveTo>
                  <a:pt x="4845634" y="2183664"/>
                </a:moveTo>
                <a:lnTo>
                  <a:pt x="4731182" y="2249729"/>
                </a:lnTo>
                <a:lnTo>
                  <a:pt x="4620159" y="2185645"/>
                </a:lnTo>
                <a:lnTo>
                  <a:pt x="4734611" y="2119579"/>
                </a:lnTo>
                <a:lnTo>
                  <a:pt x="4845634" y="2183664"/>
                </a:lnTo>
                <a:close/>
                <a:moveTo>
                  <a:pt x="4613529" y="2181835"/>
                </a:moveTo>
                <a:lnTo>
                  <a:pt x="4489171" y="2110054"/>
                </a:lnTo>
                <a:lnTo>
                  <a:pt x="4603623" y="2043989"/>
                </a:lnTo>
                <a:lnTo>
                  <a:pt x="4727981" y="2115769"/>
                </a:lnTo>
                <a:lnTo>
                  <a:pt x="4613529" y="2181835"/>
                </a:lnTo>
                <a:close/>
                <a:moveTo>
                  <a:pt x="4606824" y="2185645"/>
                </a:moveTo>
                <a:lnTo>
                  <a:pt x="4485894" y="2255444"/>
                </a:lnTo>
                <a:lnTo>
                  <a:pt x="4361536" y="2183664"/>
                </a:lnTo>
                <a:lnTo>
                  <a:pt x="4482465" y="2113864"/>
                </a:lnTo>
                <a:lnTo>
                  <a:pt x="4606824" y="2185645"/>
                </a:lnTo>
                <a:close/>
                <a:moveTo>
                  <a:pt x="4354830" y="2179854"/>
                </a:moveTo>
                <a:lnTo>
                  <a:pt x="4243807" y="2115769"/>
                </a:lnTo>
                <a:lnTo>
                  <a:pt x="4364736" y="2045970"/>
                </a:lnTo>
                <a:lnTo>
                  <a:pt x="4475760" y="2110054"/>
                </a:lnTo>
                <a:lnTo>
                  <a:pt x="4354830" y="2179854"/>
                </a:lnTo>
                <a:close/>
                <a:moveTo>
                  <a:pt x="4348125" y="2183664"/>
                </a:moveTo>
                <a:lnTo>
                  <a:pt x="4233672" y="2249729"/>
                </a:lnTo>
                <a:lnTo>
                  <a:pt x="4122649" y="2185645"/>
                </a:lnTo>
                <a:lnTo>
                  <a:pt x="4237101" y="2119579"/>
                </a:lnTo>
                <a:lnTo>
                  <a:pt x="4348125" y="2183664"/>
                </a:lnTo>
                <a:close/>
                <a:moveTo>
                  <a:pt x="4116019" y="2181835"/>
                </a:moveTo>
                <a:lnTo>
                  <a:pt x="3991661" y="2110054"/>
                </a:lnTo>
                <a:lnTo>
                  <a:pt x="4106113" y="2043989"/>
                </a:lnTo>
                <a:lnTo>
                  <a:pt x="4230472" y="2115769"/>
                </a:lnTo>
                <a:lnTo>
                  <a:pt x="4116019" y="2181835"/>
                </a:lnTo>
                <a:close/>
                <a:moveTo>
                  <a:pt x="4109314" y="2185645"/>
                </a:moveTo>
                <a:lnTo>
                  <a:pt x="3988384" y="2255444"/>
                </a:lnTo>
                <a:lnTo>
                  <a:pt x="3864026" y="2183664"/>
                </a:lnTo>
                <a:lnTo>
                  <a:pt x="3984955" y="2113864"/>
                </a:lnTo>
                <a:lnTo>
                  <a:pt x="4109314" y="2185645"/>
                </a:lnTo>
                <a:close/>
                <a:moveTo>
                  <a:pt x="3857320" y="2179854"/>
                </a:moveTo>
                <a:lnTo>
                  <a:pt x="3746297" y="2115769"/>
                </a:lnTo>
                <a:lnTo>
                  <a:pt x="3867226" y="2045970"/>
                </a:lnTo>
                <a:lnTo>
                  <a:pt x="3978250" y="2110054"/>
                </a:lnTo>
                <a:lnTo>
                  <a:pt x="3857320" y="2179854"/>
                </a:lnTo>
                <a:close/>
                <a:moveTo>
                  <a:pt x="3850691" y="2183664"/>
                </a:moveTo>
                <a:lnTo>
                  <a:pt x="3736239" y="2249729"/>
                </a:lnTo>
                <a:lnTo>
                  <a:pt x="3625215" y="2185645"/>
                </a:lnTo>
                <a:lnTo>
                  <a:pt x="3739667" y="2119579"/>
                </a:lnTo>
                <a:lnTo>
                  <a:pt x="3850691" y="2183664"/>
                </a:lnTo>
                <a:close/>
                <a:moveTo>
                  <a:pt x="3618509" y="2181835"/>
                </a:moveTo>
                <a:lnTo>
                  <a:pt x="3494151" y="2110054"/>
                </a:lnTo>
                <a:lnTo>
                  <a:pt x="3608604" y="2043989"/>
                </a:lnTo>
                <a:lnTo>
                  <a:pt x="3732962" y="2115769"/>
                </a:lnTo>
                <a:lnTo>
                  <a:pt x="3618509" y="2181835"/>
                </a:lnTo>
                <a:close/>
                <a:moveTo>
                  <a:pt x="3611880" y="2185645"/>
                </a:moveTo>
                <a:lnTo>
                  <a:pt x="3490951" y="2255444"/>
                </a:lnTo>
                <a:lnTo>
                  <a:pt x="3366592" y="2183664"/>
                </a:lnTo>
                <a:lnTo>
                  <a:pt x="3487522" y="2113864"/>
                </a:lnTo>
                <a:lnTo>
                  <a:pt x="3611880" y="2185645"/>
                </a:lnTo>
                <a:close/>
                <a:moveTo>
                  <a:pt x="3359887" y="2179854"/>
                </a:moveTo>
                <a:lnTo>
                  <a:pt x="3248863" y="2115769"/>
                </a:lnTo>
                <a:lnTo>
                  <a:pt x="3369793" y="2045970"/>
                </a:lnTo>
                <a:lnTo>
                  <a:pt x="3480816" y="2110054"/>
                </a:lnTo>
                <a:lnTo>
                  <a:pt x="3359887" y="2179854"/>
                </a:lnTo>
                <a:close/>
                <a:moveTo>
                  <a:pt x="3353181" y="2183664"/>
                </a:moveTo>
                <a:lnTo>
                  <a:pt x="3238729" y="2249729"/>
                </a:lnTo>
                <a:lnTo>
                  <a:pt x="3127705" y="2185645"/>
                </a:lnTo>
                <a:lnTo>
                  <a:pt x="3242158" y="2119579"/>
                </a:lnTo>
                <a:lnTo>
                  <a:pt x="3353181" y="2183664"/>
                </a:lnTo>
                <a:close/>
                <a:moveTo>
                  <a:pt x="3121076" y="2181835"/>
                </a:moveTo>
                <a:lnTo>
                  <a:pt x="2996717" y="2110054"/>
                </a:lnTo>
                <a:lnTo>
                  <a:pt x="3111170" y="2043989"/>
                </a:lnTo>
                <a:lnTo>
                  <a:pt x="3235528" y="2115769"/>
                </a:lnTo>
                <a:lnTo>
                  <a:pt x="3121076" y="2181835"/>
                </a:lnTo>
                <a:close/>
                <a:moveTo>
                  <a:pt x="3114370" y="2185645"/>
                </a:moveTo>
                <a:lnTo>
                  <a:pt x="2993441" y="2255444"/>
                </a:lnTo>
                <a:lnTo>
                  <a:pt x="2869082" y="2183664"/>
                </a:lnTo>
                <a:lnTo>
                  <a:pt x="2990012" y="2113864"/>
                </a:lnTo>
                <a:lnTo>
                  <a:pt x="3114370" y="2185645"/>
                </a:lnTo>
                <a:close/>
                <a:moveTo>
                  <a:pt x="2862377" y="2179854"/>
                </a:moveTo>
                <a:lnTo>
                  <a:pt x="2751354" y="2115769"/>
                </a:lnTo>
                <a:lnTo>
                  <a:pt x="2872283" y="2045970"/>
                </a:lnTo>
                <a:lnTo>
                  <a:pt x="2983306" y="2110054"/>
                </a:lnTo>
                <a:lnTo>
                  <a:pt x="2862377" y="2179854"/>
                </a:lnTo>
                <a:close/>
                <a:moveTo>
                  <a:pt x="2855671" y="2183664"/>
                </a:moveTo>
                <a:lnTo>
                  <a:pt x="2741295" y="2249729"/>
                </a:lnTo>
                <a:lnTo>
                  <a:pt x="2630272" y="2185645"/>
                </a:lnTo>
                <a:lnTo>
                  <a:pt x="2744724" y="2119579"/>
                </a:lnTo>
                <a:lnTo>
                  <a:pt x="2855671" y="2183664"/>
                </a:lnTo>
                <a:close/>
                <a:moveTo>
                  <a:pt x="2623566" y="2181835"/>
                </a:moveTo>
                <a:lnTo>
                  <a:pt x="2499208" y="2110054"/>
                </a:lnTo>
                <a:lnTo>
                  <a:pt x="2613660" y="2043989"/>
                </a:lnTo>
                <a:lnTo>
                  <a:pt x="2738019" y="2115769"/>
                </a:lnTo>
                <a:lnTo>
                  <a:pt x="2623566" y="2181835"/>
                </a:lnTo>
                <a:close/>
                <a:moveTo>
                  <a:pt x="2616937" y="2185645"/>
                </a:moveTo>
                <a:lnTo>
                  <a:pt x="2496007" y="2255444"/>
                </a:lnTo>
                <a:lnTo>
                  <a:pt x="2371649" y="2183664"/>
                </a:lnTo>
                <a:lnTo>
                  <a:pt x="2492578" y="2113864"/>
                </a:lnTo>
                <a:lnTo>
                  <a:pt x="2616937" y="2185645"/>
                </a:lnTo>
                <a:close/>
                <a:moveTo>
                  <a:pt x="2364943" y="2179854"/>
                </a:moveTo>
                <a:lnTo>
                  <a:pt x="2253920" y="2115769"/>
                </a:lnTo>
                <a:lnTo>
                  <a:pt x="2374849" y="2045970"/>
                </a:lnTo>
                <a:lnTo>
                  <a:pt x="2485873" y="2110054"/>
                </a:lnTo>
                <a:lnTo>
                  <a:pt x="2364943" y="2179854"/>
                </a:lnTo>
                <a:close/>
                <a:moveTo>
                  <a:pt x="2358238" y="2183664"/>
                </a:moveTo>
                <a:lnTo>
                  <a:pt x="2243785" y="2249729"/>
                </a:lnTo>
                <a:lnTo>
                  <a:pt x="2132762" y="2185645"/>
                </a:lnTo>
                <a:lnTo>
                  <a:pt x="2247214" y="2119579"/>
                </a:lnTo>
                <a:lnTo>
                  <a:pt x="2358238" y="2183664"/>
                </a:lnTo>
                <a:close/>
                <a:moveTo>
                  <a:pt x="2126132" y="2181835"/>
                </a:moveTo>
                <a:lnTo>
                  <a:pt x="2001774" y="2110054"/>
                </a:lnTo>
                <a:lnTo>
                  <a:pt x="2116227" y="2043989"/>
                </a:lnTo>
                <a:lnTo>
                  <a:pt x="2240585" y="2115769"/>
                </a:lnTo>
                <a:lnTo>
                  <a:pt x="2126132" y="2181835"/>
                </a:lnTo>
                <a:close/>
                <a:moveTo>
                  <a:pt x="2119427" y="2185645"/>
                </a:moveTo>
                <a:lnTo>
                  <a:pt x="1998497" y="2255444"/>
                </a:lnTo>
                <a:lnTo>
                  <a:pt x="1874139" y="2183664"/>
                </a:lnTo>
                <a:lnTo>
                  <a:pt x="1995069" y="2113864"/>
                </a:lnTo>
                <a:lnTo>
                  <a:pt x="2119427" y="2185645"/>
                </a:lnTo>
                <a:close/>
                <a:moveTo>
                  <a:pt x="1867434" y="2179854"/>
                </a:moveTo>
                <a:lnTo>
                  <a:pt x="1756410" y="2115769"/>
                </a:lnTo>
                <a:lnTo>
                  <a:pt x="1877339" y="2045970"/>
                </a:lnTo>
                <a:lnTo>
                  <a:pt x="1988363" y="2110054"/>
                </a:lnTo>
                <a:lnTo>
                  <a:pt x="1867434" y="2179854"/>
                </a:lnTo>
                <a:close/>
                <a:moveTo>
                  <a:pt x="1991792" y="2259330"/>
                </a:moveTo>
                <a:lnTo>
                  <a:pt x="1877339" y="2325396"/>
                </a:lnTo>
                <a:lnTo>
                  <a:pt x="1752981" y="2253615"/>
                </a:lnTo>
                <a:lnTo>
                  <a:pt x="1867434" y="2187550"/>
                </a:lnTo>
                <a:lnTo>
                  <a:pt x="1991792" y="2259330"/>
                </a:lnTo>
                <a:close/>
                <a:moveTo>
                  <a:pt x="1988363" y="2397252"/>
                </a:moveTo>
                <a:lnTo>
                  <a:pt x="1867434" y="2467051"/>
                </a:lnTo>
                <a:lnTo>
                  <a:pt x="1756410" y="2402967"/>
                </a:lnTo>
                <a:lnTo>
                  <a:pt x="1877339" y="2333168"/>
                </a:lnTo>
                <a:lnTo>
                  <a:pt x="1988363" y="2397252"/>
                </a:lnTo>
                <a:close/>
                <a:moveTo>
                  <a:pt x="1991792" y="2546604"/>
                </a:moveTo>
                <a:lnTo>
                  <a:pt x="1877339" y="2612669"/>
                </a:lnTo>
                <a:lnTo>
                  <a:pt x="1752981" y="2540889"/>
                </a:lnTo>
                <a:lnTo>
                  <a:pt x="1867434" y="2474824"/>
                </a:lnTo>
                <a:lnTo>
                  <a:pt x="1991792" y="2546604"/>
                </a:lnTo>
                <a:close/>
                <a:moveTo>
                  <a:pt x="1988363" y="2684450"/>
                </a:moveTo>
                <a:lnTo>
                  <a:pt x="1867434" y="2754249"/>
                </a:lnTo>
                <a:lnTo>
                  <a:pt x="1756410" y="2690165"/>
                </a:lnTo>
                <a:lnTo>
                  <a:pt x="1877339" y="2620366"/>
                </a:lnTo>
                <a:lnTo>
                  <a:pt x="1988363" y="2684450"/>
                </a:lnTo>
                <a:close/>
                <a:moveTo>
                  <a:pt x="1991792" y="2833802"/>
                </a:moveTo>
                <a:lnTo>
                  <a:pt x="1877339" y="2899867"/>
                </a:lnTo>
                <a:lnTo>
                  <a:pt x="1752981" y="2828087"/>
                </a:lnTo>
                <a:lnTo>
                  <a:pt x="1867434" y="2762022"/>
                </a:lnTo>
                <a:lnTo>
                  <a:pt x="1991792" y="2833802"/>
                </a:lnTo>
                <a:close/>
                <a:moveTo>
                  <a:pt x="1988363" y="2971648"/>
                </a:moveTo>
                <a:lnTo>
                  <a:pt x="1867434" y="3041447"/>
                </a:lnTo>
                <a:lnTo>
                  <a:pt x="1756410" y="2977363"/>
                </a:lnTo>
                <a:lnTo>
                  <a:pt x="1877339" y="2907564"/>
                </a:lnTo>
                <a:lnTo>
                  <a:pt x="1988363" y="2971648"/>
                </a:lnTo>
                <a:close/>
                <a:moveTo>
                  <a:pt x="1991792" y="3121000"/>
                </a:moveTo>
                <a:lnTo>
                  <a:pt x="1877339" y="3187065"/>
                </a:lnTo>
                <a:lnTo>
                  <a:pt x="1752981" y="3115285"/>
                </a:lnTo>
                <a:lnTo>
                  <a:pt x="1867434" y="3049219"/>
                </a:lnTo>
                <a:lnTo>
                  <a:pt x="1991792" y="3121000"/>
                </a:lnTo>
                <a:close/>
                <a:moveTo>
                  <a:pt x="1988363" y="3258922"/>
                </a:moveTo>
                <a:lnTo>
                  <a:pt x="1867434" y="3328721"/>
                </a:lnTo>
                <a:lnTo>
                  <a:pt x="1756410" y="3264637"/>
                </a:lnTo>
                <a:lnTo>
                  <a:pt x="1877339" y="3194837"/>
                </a:lnTo>
                <a:lnTo>
                  <a:pt x="1988363" y="3258922"/>
                </a:lnTo>
                <a:close/>
                <a:moveTo>
                  <a:pt x="1991792" y="3408274"/>
                </a:moveTo>
                <a:lnTo>
                  <a:pt x="1877339" y="3474339"/>
                </a:lnTo>
                <a:lnTo>
                  <a:pt x="1752981" y="3402559"/>
                </a:lnTo>
                <a:lnTo>
                  <a:pt x="1867434" y="3336493"/>
                </a:lnTo>
                <a:lnTo>
                  <a:pt x="1991792" y="3408274"/>
                </a:lnTo>
                <a:close/>
                <a:moveTo>
                  <a:pt x="1988363" y="3546119"/>
                </a:moveTo>
                <a:lnTo>
                  <a:pt x="1867434" y="3615919"/>
                </a:lnTo>
                <a:lnTo>
                  <a:pt x="1756410" y="3551834"/>
                </a:lnTo>
                <a:lnTo>
                  <a:pt x="1877339" y="3482035"/>
                </a:lnTo>
                <a:lnTo>
                  <a:pt x="1988363" y="3546119"/>
                </a:lnTo>
                <a:close/>
                <a:moveTo>
                  <a:pt x="1991792" y="3695472"/>
                </a:moveTo>
                <a:lnTo>
                  <a:pt x="1877339" y="3761537"/>
                </a:lnTo>
                <a:lnTo>
                  <a:pt x="1752981" y="3689757"/>
                </a:lnTo>
                <a:lnTo>
                  <a:pt x="1867434" y="3623691"/>
                </a:lnTo>
                <a:lnTo>
                  <a:pt x="1991792" y="3695472"/>
                </a:lnTo>
                <a:close/>
                <a:moveTo>
                  <a:pt x="1988363" y="3833317"/>
                </a:moveTo>
                <a:lnTo>
                  <a:pt x="1867434" y="3903117"/>
                </a:lnTo>
                <a:lnTo>
                  <a:pt x="1756410" y="3839032"/>
                </a:lnTo>
                <a:lnTo>
                  <a:pt x="1877339" y="3769233"/>
                </a:lnTo>
                <a:lnTo>
                  <a:pt x="1988363" y="3833317"/>
                </a:lnTo>
                <a:close/>
                <a:moveTo>
                  <a:pt x="1991792" y="3982669"/>
                </a:moveTo>
                <a:lnTo>
                  <a:pt x="1877339" y="4048735"/>
                </a:lnTo>
                <a:lnTo>
                  <a:pt x="1752981" y="3976954"/>
                </a:lnTo>
                <a:lnTo>
                  <a:pt x="1867434" y="3910889"/>
                </a:lnTo>
                <a:lnTo>
                  <a:pt x="1991792" y="3982669"/>
                </a:lnTo>
                <a:close/>
                <a:moveTo>
                  <a:pt x="1988363" y="4120591"/>
                </a:moveTo>
                <a:lnTo>
                  <a:pt x="1867434" y="4190390"/>
                </a:lnTo>
                <a:lnTo>
                  <a:pt x="1756410" y="4126306"/>
                </a:lnTo>
                <a:lnTo>
                  <a:pt x="1877339" y="4056507"/>
                </a:lnTo>
                <a:lnTo>
                  <a:pt x="1988363" y="4120591"/>
                </a:lnTo>
                <a:close/>
                <a:moveTo>
                  <a:pt x="1991792" y="4269943"/>
                </a:moveTo>
                <a:lnTo>
                  <a:pt x="1877339" y="4336009"/>
                </a:lnTo>
                <a:lnTo>
                  <a:pt x="1752981" y="4264228"/>
                </a:lnTo>
                <a:lnTo>
                  <a:pt x="1867434" y="4198163"/>
                </a:lnTo>
                <a:lnTo>
                  <a:pt x="1991792" y="4269943"/>
                </a:lnTo>
                <a:close/>
                <a:moveTo>
                  <a:pt x="1988363" y="4407789"/>
                </a:moveTo>
                <a:lnTo>
                  <a:pt x="1867434" y="4477588"/>
                </a:lnTo>
                <a:lnTo>
                  <a:pt x="1756410" y="4413504"/>
                </a:lnTo>
                <a:lnTo>
                  <a:pt x="1877339" y="4343705"/>
                </a:lnTo>
                <a:lnTo>
                  <a:pt x="1988363" y="4407789"/>
                </a:lnTo>
                <a:close/>
                <a:moveTo>
                  <a:pt x="1991792" y="4557141"/>
                </a:moveTo>
                <a:lnTo>
                  <a:pt x="1877339" y="4623206"/>
                </a:lnTo>
                <a:lnTo>
                  <a:pt x="1752981" y="4551426"/>
                </a:lnTo>
                <a:lnTo>
                  <a:pt x="1867434" y="4485361"/>
                </a:lnTo>
                <a:lnTo>
                  <a:pt x="1991792" y="4557141"/>
                </a:lnTo>
                <a:close/>
                <a:moveTo>
                  <a:pt x="1988363" y="4694987"/>
                </a:moveTo>
                <a:lnTo>
                  <a:pt x="1867434" y="4764786"/>
                </a:lnTo>
                <a:lnTo>
                  <a:pt x="1756410" y="4700702"/>
                </a:lnTo>
                <a:lnTo>
                  <a:pt x="1877339" y="4630903"/>
                </a:lnTo>
                <a:lnTo>
                  <a:pt x="1988363" y="4694987"/>
                </a:lnTo>
                <a:close/>
                <a:moveTo>
                  <a:pt x="1995069" y="4698873"/>
                </a:moveTo>
                <a:lnTo>
                  <a:pt x="2119427" y="4770654"/>
                </a:lnTo>
                <a:lnTo>
                  <a:pt x="1998497" y="4840453"/>
                </a:lnTo>
                <a:lnTo>
                  <a:pt x="1874139" y="4768672"/>
                </a:lnTo>
                <a:lnTo>
                  <a:pt x="1995069" y="4698873"/>
                </a:lnTo>
                <a:close/>
                <a:moveTo>
                  <a:pt x="2001698" y="4694987"/>
                </a:moveTo>
                <a:lnTo>
                  <a:pt x="2116150" y="4628921"/>
                </a:lnTo>
                <a:lnTo>
                  <a:pt x="2240509" y="4700702"/>
                </a:lnTo>
                <a:lnTo>
                  <a:pt x="2126056" y="4766767"/>
                </a:lnTo>
                <a:lnTo>
                  <a:pt x="2001698" y="4694987"/>
                </a:lnTo>
                <a:close/>
                <a:moveTo>
                  <a:pt x="2247214" y="4704588"/>
                </a:moveTo>
                <a:lnTo>
                  <a:pt x="2358238" y="4768672"/>
                </a:lnTo>
                <a:lnTo>
                  <a:pt x="2243785" y="4834738"/>
                </a:lnTo>
                <a:lnTo>
                  <a:pt x="2132762" y="4770654"/>
                </a:lnTo>
                <a:lnTo>
                  <a:pt x="2247214" y="4704588"/>
                </a:lnTo>
                <a:close/>
                <a:moveTo>
                  <a:pt x="2253920" y="4700778"/>
                </a:moveTo>
                <a:lnTo>
                  <a:pt x="2374849" y="4630979"/>
                </a:lnTo>
                <a:lnTo>
                  <a:pt x="2485873" y="4695063"/>
                </a:lnTo>
                <a:lnTo>
                  <a:pt x="2364943" y="4764862"/>
                </a:lnTo>
                <a:lnTo>
                  <a:pt x="2253920" y="4700778"/>
                </a:lnTo>
                <a:close/>
                <a:moveTo>
                  <a:pt x="2492502" y="4698873"/>
                </a:moveTo>
                <a:lnTo>
                  <a:pt x="2616861" y="4770654"/>
                </a:lnTo>
                <a:lnTo>
                  <a:pt x="2495931" y="4840453"/>
                </a:lnTo>
                <a:lnTo>
                  <a:pt x="2371573" y="4768672"/>
                </a:lnTo>
                <a:lnTo>
                  <a:pt x="2492502" y="4698873"/>
                </a:lnTo>
                <a:close/>
                <a:moveTo>
                  <a:pt x="2499208" y="4694987"/>
                </a:moveTo>
                <a:lnTo>
                  <a:pt x="2613660" y="4628921"/>
                </a:lnTo>
                <a:lnTo>
                  <a:pt x="2738019" y="4700702"/>
                </a:lnTo>
                <a:lnTo>
                  <a:pt x="2623566" y="4766767"/>
                </a:lnTo>
                <a:lnTo>
                  <a:pt x="2499208" y="4694987"/>
                </a:lnTo>
                <a:close/>
                <a:moveTo>
                  <a:pt x="2744724" y="4704588"/>
                </a:moveTo>
                <a:lnTo>
                  <a:pt x="2855747" y="4768672"/>
                </a:lnTo>
                <a:lnTo>
                  <a:pt x="2741295" y="4834738"/>
                </a:lnTo>
                <a:lnTo>
                  <a:pt x="2630272" y="4770654"/>
                </a:lnTo>
                <a:lnTo>
                  <a:pt x="2744724" y="4704588"/>
                </a:lnTo>
                <a:close/>
                <a:moveTo>
                  <a:pt x="2751354" y="4700778"/>
                </a:moveTo>
                <a:lnTo>
                  <a:pt x="2872283" y="4630979"/>
                </a:lnTo>
                <a:lnTo>
                  <a:pt x="2983306" y="4695063"/>
                </a:lnTo>
                <a:lnTo>
                  <a:pt x="2862377" y="4764862"/>
                </a:lnTo>
                <a:lnTo>
                  <a:pt x="2751354" y="4700778"/>
                </a:lnTo>
                <a:close/>
                <a:moveTo>
                  <a:pt x="2990012" y="4698873"/>
                </a:moveTo>
                <a:lnTo>
                  <a:pt x="3114370" y="4770654"/>
                </a:lnTo>
                <a:lnTo>
                  <a:pt x="2993441" y="4840453"/>
                </a:lnTo>
                <a:lnTo>
                  <a:pt x="2869082" y="4768672"/>
                </a:lnTo>
                <a:lnTo>
                  <a:pt x="2990012" y="4698873"/>
                </a:lnTo>
                <a:close/>
                <a:moveTo>
                  <a:pt x="2996717" y="4694987"/>
                </a:moveTo>
                <a:lnTo>
                  <a:pt x="3111170" y="4628921"/>
                </a:lnTo>
                <a:lnTo>
                  <a:pt x="3235528" y="4700702"/>
                </a:lnTo>
                <a:lnTo>
                  <a:pt x="3121076" y="4766767"/>
                </a:lnTo>
                <a:lnTo>
                  <a:pt x="2996717" y="4694987"/>
                </a:lnTo>
                <a:close/>
                <a:moveTo>
                  <a:pt x="3242158" y="4704588"/>
                </a:moveTo>
                <a:lnTo>
                  <a:pt x="3353181" y="4768672"/>
                </a:lnTo>
                <a:lnTo>
                  <a:pt x="3238729" y="4834738"/>
                </a:lnTo>
                <a:lnTo>
                  <a:pt x="3127705" y="4770654"/>
                </a:lnTo>
                <a:lnTo>
                  <a:pt x="3242158" y="4704588"/>
                </a:lnTo>
                <a:close/>
                <a:moveTo>
                  <a:pt x="3248863" y="4700778"/>
                </a:moveTo>
                <a:lnTo>
                  <a:pt x="3369793" y="4630979"/>
                </a:lnTo>
                <a:lnTo>
                  <a:pt x="3480816" y="4695063"/>
                </a:lnTo>
                <a:lnTo>
                  <a:pt x="3359887" y="4764862"/>
                </a:lnTo>
                <a:lnTo>
                  <a:pt x="3248863" y="4700778"/>
                </a:lnTo>
                <a:close/>
                <a:moveTo>
                  <a:pt x="3487446" y="4698873"/>
                </a:moveTo>
                <a:lnTo>
                  <a:pt x="3611804" y="4770654"/>
                </a:lnTo>
                <a:lnTo>
                  <a:pt x="3490874" y="4840453"/>
                </a:lnTo>
                <a:lnTo>
                  <a:pt x="3366516" y="4768672"/>
                </a:lnTo>
                <a:lnTo>
                  <a:pt x="3487446" y="4698873"/>
                </a:lnTo>
                <a:close/>
                <a:moveTo>
                  <a:pt x="3494151" y="4694987"/>
                </a:moveTo>
                <a:lnTo>
                  <a:pt x="3608604" y="4628921"/>
                </a:lnTo>
                <a:lnTo>
                  <a:pt x="3732962" y="4700702"/>
                </a:lnTo>
                <a:lnTo>
                  <a:pt x="3618509" y="4766767"/>
                </a:lnTo>
                <a:lnTo>
                  <a:pt x="3494151" y="4694987"/>
                </a:lnTo>
                <a:close/>
                <a:moveTo>
                  <a:pt x="3739667" y="4704588"/>
                </a:moveTo>
                <a:lnTo>
                  <a:pt x="3850691" y="4768672"/>
                </a:lnTo>
                <a:lnTo>
                  <a:pt x="3736239" y="4834738"/>
                </a:lnTo>
                <a:lnTo>
                  <a:pt x="3625215" y="4770654"/>
                </a:lnTo>
                <a:lnTo>
                  <a:pt x="3739667" y="4704588"/>
                </a:lnTo>
                <a:close/>
                <a:moveTo>
                  <a:pt x="3746297" y="4700778"/>
                </a:moveTo>
                <a:lnTo>
                  <a:pt x="3867226" y="4630979"/>
                </a:lnTo>
                <a:lnTo>
                  <a:pt x="3978250" y="4695063"/>
                </a:lnTo>
                <a:lnTo>
                  <a:pt x="3857320" y="4764862"/>
                </a:lnTo>
                <a:lnTo>
                  <a:pt x="3746297" y="4700778"/>
                </a:lnTo>
                <a:close/>
                <a:moveTo>
                  <a:pt x="3984955" y="4698873"/>
                </a:moveTo>
                <a:lnTo>
                  <a:pt x="4109314" y="4770654"/>
                </a:lnTo>
                <a:lnTo>
                  <a:pt x="3988384" y="4840529"/>
                </a:lnTo>
                <a:lnTo>
                  <a:pt x="3864026" y="4768749"/>
                </a:lnTo>
                <a:lnTo>
                  <a:pt x="3984955" y="4698873"/>
                </a:lnTo>
                <a:close/>
                <a:moveTo>
                  <a:pt x="3991661" y="4694987"/>
                </a:moveTo>
                <a:lnTo>
                  <a:pt x="4106113" y="4628921"/>
                </a:lnTo>
                <a:lnTo>
                  <a:pt x="4230472" y="4700702"/>
                </a:lnTo>
                <a:lnTo>
                  <a:pt x="4116019" y="4766767"/>
                </a:lnTo>
                <a:lnTo>
                  <a:pt x="3991661" y="4694987"/>
                </a:lnTo>
                <a:close/>
                <a:moveTo>
                  <a:pt x="4237101" y="4704588"/>
                </a:moveTo>
                <a:lnTo>
                  <a:pt x="4348125" y="4768672"/>
                </a:lnTo>
                <a:lnTo>
                  <a:pt x="4233672" y="4834738"/>
                </a:lnTo>
                <a:lnTo>
                  <a:pt x="4122649" y="4770654"/>
                </a:lnTo>
                <a:lnTo>
                  <a:pt x="4237101" y="4704588"/>
                </a:lnTo>
                <a:close/>
                <a:moveTo>
                  <a:pt x="4243807" y="4700778"/>
                </a:moveTo>
                <a:lnTo>
                  <a:pt x="4364736" y="4630979"/>
                </a:lnTo>
                <a:lnTo>
                  <a:pt x="4475760" y="4695063"/>
                </a:lnTo>
                <a:lnTo>
                  <a:pt x="4354830" y="4764862"/>
                </a:lnTo>
                <a:lnTo>
                  <a:pt x="4243807" y="4700778"/>
                </a:lnTo>
                <a:close/>
                <a:moveTo>
                  <a:pt x="4482465" y="4698873"/>
                </a:moveTo>
                <a:lnTo>
                  <a:pt x="4606824" y="4770654"/>
                </a:lnTo>
                <a:lnTo>
                  <a:pt x="4485894" y="4840453"/>
                </a:lnTo>
                <a:lnTo>
                  <a:pt x="4361536" y="4768672"/>
                </a:lnTo>
                <a:lnTo>
                  <a:pt x="4482465" y="4698873"/>
                </a:lnTo>
                <a:close/>
                <a:moveTo>
                  <a:pt x="4489095" y="4694987"/>
                </a:moveTo>
                <a:lnTo>
                  <a:pt x="4603547" y="4628921"/>
                </a:lnTo>
                <a:lnTo>
                  <a:pt x="4727906" y="4700702"/>
                </a:lnTo>
                <a:lnTo>
                  <a:pt x="4613453" y="4766767"/>
                </a:lnTo>
                <a:lnTo>
                  <a:pt x="4489095" y="4694987"/>
                </a:lnTo>
                <a:close/>
                <a:moveTo>
                  <a:pt x="4734611" y="4704588"/>
                </a:moveTo>
                <a:lnTo>
                  <a:pt x="4845634" y="4768672"/>
                </a:lnTo>
                <a:lnTo>
                  <a:pt x="4731182" y="4834738"/>
                </a:lnTo>
                <a:lnTo>
                  <a:pt x="4620159" y="4770654"/>
                </a:lnTo>
                <a:lnTo>
                  <a:pt x="4734611" y="4704588"/>
                </a:lnTo>
                <a:close/>
                <a:moveTo>
                  <a:pt x="4741316" y="4700778"/>
                </a:moveTo>
                <a:lnTo>
                  <a:pt x="4862246" y="4630979"/>
                </a:lnTo>
                <a:lnTo>
                  <a:pt x="4973269" y="4695063"/>
                </a:lnTo>
                <a:lnTo>
                  <a:pt x="4852340" y="4764862"/>
                </a:lnTo>
                <a:lnTo>
                  <a:pt x="4741316" y="4700778"/>
                </a:lnTo>
                <a:close/>
                <a:moveTo>
                  <a:pt x="4979899" y="4698873"/>
                </a:moveTo>
                <a:lnTo>
                  <a:pt x="5104257" y="4770654"/>
                </a:lnTo>
                <a:lnTo>
                  <a:pt x="4983328" y="4840453"/>
                </a:lnTo>
                <a:lnTo>
                  <a:pt x="4858969" y="4768672"/>
                </a:lnTo>
                <a:lnTo>
                  <a:pt x="4979899" y="4698873"/>
                </a:lnTo>
                <a:close/>
                <a:moveTo>
                  <a:pt x="4868951" y="4627093"/>
                </a:moveTo>
                <a:lnTo>
                  <a:pt x="4983404" y="4561027"/>
                </a:lnTo>
                <a:lnTo>
                  <a:pt x="5094427" y="4625111"/>
                </a:lnTo>
                <a:lnTo>
                  <a:pt x="4979975" y="4691177"/>
                </a:lnTo>
                <a:lnTo>
                  <a:pt x="4868951" y="4627093"/>
                </a:lnTo>
                <a:close/>
                <a:moveTo>
                  <a:pt x="4858969" y="4481475"/>
                </a:moveTo>
                <a:lnTo>
                  <a:pt x="4979899" y="4411676"/>
                </a:lnTo>
                <a:lnTo>
                  <a:pt x="5104257" y="4483456"/>
                </a:lnTo>
                <a:lnTo>
                  <a:pt x="4983328" y="4553255"/>
                </a:lnTo>
                <a:lnTo>
                  <a:pt x="4858969" y="4481475"/>
                </a:lnTo>
                <a:close/>
                <a:moveTo>
                  <a:pt x="4868951" y="4339819"/>
                </a:moveTo>
                <a:lnTo>
                  <a:pt x="4983404" y="4273753"/>
                </a:lnTo>
                <a:lnTo>
                  <a:pt x="5094427" y="4337838"/>
                </a:lnTo>
                <a:lnTo>
                  <a:pt x="4979975" y="4403903"/>
                </a:lnTo>
                <a:lnTo>
                  <a:pt x="4868951" y="4339819"/>
                </a:lnTo>
                <a:close/>
                <a:moveTo>
                  <a:pt x="4858969" y="4194277"/>
                </a:moveTo>
                <a:lnTo>
                  <a:pt x="4979899" y="4124478"/>
                </a:lnTo>
                <a:lnTo>
                  <a:pt x="5104257" y="4196258"/>
                </a:lnTo>
                <a:lnTo>
                  <a:pt x="4983328" y="4266057"/>
                </a:lnTo>
                <a:lnTo>
                  <a:pt x="4858969" y="4194277"/>
                </a:lnTo>
                <a:close/>
                <a:moveTo>
                  <a:pt x="4868951" y="4052621"/>
                </a:moveTo>
                <a:lnTo>
                  <a:pt x="4983404" y="3986555"/>
                </a:lnTo>
                <a:lnTo>
                  <a:pt x="5094427" y="4050640"/>
                </a:lnTo>
                <a:lnTo>
                  <a:pt x="4979975" y="4116705"/>
                </a:lnTo>
                <a:lnTo>
                  <a:pt x="4868951" y="4052621"/>
                </a:lnTo>
                <a:close/>
                <a:moveTo>
                  <a:pt x="4858969" y="3907003"/>
                </a:moveTo>
                <a:lnTo>
                  <a:pt x="4979899" y="3837204"/>
                </a:lnTo>
                <a:lnTo>
                  <a:pt x="5104257" y="3908984"/>
                </a:lnTo>
                <a:lnTo>
                  <a:pt x="4983328" y="3978783"/>
                </a:lnTo>
                <a:lnTo>
                  <a:pt x="4858969" y="3907003"/>
                </a:lnTo>
                <a:close/>
                <a:moveTo>
                  <a:pt x="4868951" y="3765423"/>
                </a:moveTo>
                <a:lnTo>
                  <a:pt x="4983404" y="3699358"/>
                </a:lnTo>
                <a:lnTo>
                  <a:pt x="5094427" y="3763442"/>
                </a:lnTo>
                <a:lnTo>
                  <a:pt x="4979975" y="3829507"/>
                </a:lnTo>
                <a:lnTo>
                  <a:pt x="4868951" y="3765423"/>
                </a:lnTo>
                <a:close/>
                <a:moveTo>
                  <a:pt x="4858969" y="3619805"/>
                </a:moveTo>
                <a:lnTo>
                  <a:pt x="4979899" y="3550006"/>
                </a:lnTo>
                <a:lnTo>
                  <a:pt x="5104257" y="3621786"/>
                </a:lnTo>
                <a:lnTo>
                  <a:pt x="4983328" y="3691585"/>
                </a:lnTo>
                <a:lnTo>
                  <a:pt x="4858969" y="3619805"/>
                </a:lnTo>
                <a:close/>
                <a:moveTo>
                  <a:pt x="4868951" y="3478149"/>
                </a:moveTo>
                <a:lnTo>
                  <a:pt x="4983404" y="3412084"/>
                </a:lnTo>
                <a:lnTo>
                  <a:pt x="5094427" y="3476168"/>
                </a:lnTo>
                <a:lnTo>
                  <a:pt x="4979975" y="3542233"/>
                </a:lnTo>
                <a:lnTo>
                  <a:pt x="4868951" y="3478149"/>
                </a:lnTo>
                <a:close/>
                <a:moveTo>
                  <a:pt x="4858969" y="3332607"/>
                </a:moveTo>
                <a:lnTo>
                  <a:pt x="4979899" y="3262808"/>
                </a:lnTo>
                <a:lnTo>
                  <a:pt x="5104257" y="3334588"/>
                </a:lnTo>
                <a:lnTo>
                  <a:pt x="4983328" y="3404387"/>
                </a:lnTo>
                <a:lnTo>
                  <a:pt x="4858969" y="3332607"/>
                </a:lnTo>
                <a:close/>
                <a:moveTo>
                  <a:pt x="4868876" y="3190951"/>
                </a:moveTo>
                <a:lnTo>
                  <a:pt x="4983328" y="3124886"/>
                </a:lnTo>
                <a:lnTo>
                  <a:pt x="5094351" y="3188970"/>
                </a:lnTo>
                <a:lnTo>
                  <a:pt x="4979899" y="3255036"/>
                </a:lnTo>
                <a:lnTo>
                  <a:pt x="4868876" y="3190951"/>
                </a:lnTo>
                <a:close/>
                <a:moveTo>
                  <a:pt x="4858969" y="3045333"/>
                </a:moveTo>
                <a:lnTo>
                  <a:pt x="4979899" y="2975534"/>
                </a:lnTo>
                <a:lnTo>
                  <a:pt x="5104257" y="3047314"/>
                </a:lnTo>
                <a:lnTo>
                  <a:pt x="4983328" y="3117114"/>
                </a:lnTo>
                <a:lnTo>
                  <a:pt x="4858969" y="3045333"/>
                </a:lnTo>
                <a:close/>
                <a:moveTo>
                  <a:pt x="4868951" y="2903754"/>
                </a:moveTo>
                <a:lnTo>
                  <a:pt x="4983404" y="2837688"/>
                </a:lnTo>
                <a:lnTo>
                  <a:pt x="5094427" y="2901772"/>
                </a:lnTo>
                <a:lnTo>
                  <a:pt x="4979975" y="2967838"/>
                </a:lnTo>
                <a:lnTo>
                  <a:pt x="4868951" y="2903754"/>
                </a:lnTo>
                <a:close/>
                <a:moveTo>
                  <a:pt x="4858969" y="2758135"/>
                </a:moveTo>
                <a:lnTo>
                  <a:pt x="4979899" y="2688336"/>
                </a:lnTo>
                <a:lnTo>
                  <a:pt x="5104257" y="2760117"/>
                </a:lnTo>
                <a:lnTo>
                  <a:pt x="4983328" y="2829916"/>
                </a:lnTo>
                <a:lnTo>
                  <a:pt x="4858969" y="2758135"/>
                </a:lnTo>
                <a:close/>
                <a:moveTo>
                  <a:pt x="4868876" y="2616479"/>
                </a:moveTo>
                <a:lnTo>
                  <a:pt x="4983328" y="2550414"/>
                </a:lnTo>
                <a:lnTo>
                  <a:pt x="5094351" y="2614498"/>
                </a:lnTo>
                <a:lnTo>
                  <a:pt x="4979899" y="2680564"/>
                </a:lnTo>
                <a:lnTo>
                  <a:pt x="4868876" y="2616479"/>
                </a:lnTo>
                <a:close/>
                <a:moveTo>
                  <a:pt x="4858969" y="2470937"/>
                </a:moveTo>
                <a:lnTo>
                  <a:pt x="4979899" y="2401138"/>
                </a:lnTo>
                <a:lnTo>
                  <a:pt x="5104257" y="2472919"/>
                </a:lnTo>
                <a:lnTo>
                  <a:pt x="4983328" y="2542718"/>
                </a:lnTo>
                <a:lnTo>
                  <a:pt x="4858969" y="2470937"/>
                </a:lnTo>
                <a:close/>
                <a:moveTo>
                  <a:pt x="4868951" y="2329282"/>
                </a:moveTo>
                <a:lnTo>
                  <a:pt x="4983404" y="2263216"/>
                </a:lnTo>
                <a:lnTo>
                  <a:pt x="5094427" y="2327301"/>
                </a:lnTo>
                <a:lnTo>
                  <a:pt x="4979975" y="2393366"/>
                </a:lnTo>
                <a:lnTo>
                  <a:pt x="4868951" y="2329282"/>
                </a:lnTo>
                <a:close/>
                <a:moveTo>
                  <a:pt x="4858969" y="2183664"/>
                </a:moveTo>
                <a:lnTo>
                  <a:pt x="4979899" y="2113864"/>
                </a:lnTo>
                <a:lnTo>
                  <a:pt x="5104257" y="2185645"/>
                </a:lnTo>
                <a:lnTo>
                  <a:pt x="4983328" y="2255444"/>
                </a:lnTo>
                <a:lnTo>
                  <a:pt x="4858969" y="2183664"/>
                </a:lnTo>
                <a:close/>
                <a:moveTo>
                  <a:pt x="4868951" y="2042084"/>
                </a:moveTo>
                <a:lnTo>
                  <a:pt x="4983404" y="1976019"/>
                </a:lnTo>
                <a:lnTo>
                  <a:pt x="5094427" y="2040103"/>
                </a:lnTo>
                <a:lnTo>
                  <a:pt x="4979975" y="2106168"/>
                </a:lnTo>
                <a:lnTo>
                  <a:pt x="4868951" y="2042084"/>
                </a:lnTo>
                <a:close/>
                <a:moveTo>
                  <a:pt x="4862246" y="2038198"/>
                </a:moveTo>
                <a:lnTo>
                  <a:pt x="4737888" y="1966417"/>
                </a:lnTo>
                <a:lnTo>
                  <a:pt x="4852340" y="1900352"/>
                </a:lnTo>
                <a:lnTo>
                  <a:pt x="4976698" y="1972132"/>
                </a:lnTo>
                <a:lnTo>
                  <a:pt x="4862246" y="2038198"/>
                </a:lnTo>
                <a:close/>
                <a:moveTo>
                  <a:pt x="4855541" y="2042084"/>
                </a:moveTo>
                <a:lnTo>
                  <a:pt x="4734611" y="2111883"/>
                </a:lnTo>
                <a:lnTo>
                  <a:pt x="4610253" y="2040103"/>
                </a:lnTo>
                <a:lnTo>
                  <a:pt x="4731182" y="1970304"/>
                </a:lnTo>
                <a:lnTo>
                  <a:pt x="4855541" y="2042084"/>
                </a:lnTo>
                <a:close/>
                <a:moveTo>
                  <a:pt x="4603547" y="2036216"/>
                </a:moveTo>
                <a:lnTo>
                  <a:pt x="4492524" y="1972132"/>
                </a:lnTo>
                <a:lnTo>
                  <a:pt x="4613453" y="1902333"/>
                </a:lnTo>
                <a:lnTo>
                  <a:pt x="4724477" y="1966417"/>
                </a:lnTo>
                <a:lnTo>
                  <a:pt x="4603547" y="2036216"/>
                </a:lnTo>
                <a:close/>
                <a:moveTo>
                  <a:pt x="4596842" y="2040103"/>
                </a:moveTo>
                <a:lnTo>
                  <a:pt x="4482389" y="2106168"/>
                </a:lnTo>
                <a:lnTo>
                  <a:pt x="4371366" y="2042084"/>
                </a:lnTo>
                <a:lnTo>
                  <a:pt x="4485818" y="1976019"/>
                </a:lnTo>
                <a:lnTo>
                  <a:pt x="4596842" y="2040103"/>
                </a:lnTo>
                <a:close/>
                <a:moveTo>
                  <a:pt x="4364736" y="2038198"/>
                </a:moveTo>
                <a:lnTo>
                  <a:pt x="4240378" y="1966417"/>
                </a:lnTo>
                <a:lnTo>
                  <a:pt x="4354830" y="1900352"/>
                </a:lnTo>
                <a:lnTo>
                  <a:pt x="4479189" y="1972132"/>
                </a:lnTo>
                <a:lnTo>
                  <a:pt x="4364736" y="2038198"/>
                </a:lnTo>
                <a:close/>
                <a:moveTo>
                  <a:pt x="4358107" y="2042084"/>
                </a:moveTo>
                <a:lnTo>
                  <a:pt x="4237177" y="2111883"/>
                </a:lnTo>
                <a:lnTo>
                  <a:pt x="4112819" y="2040103"/>
                </a:lnTo>
                <a:lnTo>
                  <a:pt x="4233748" y="1970304"/>
                </a:lnTo>
                <a:lnTo>
                  <a:pt x="4358107" y="2042084"/>
                </a:lnTo>
                <a:close/>
                <a:moveTo>
                  <a:pt x="4106113" y="2036216"/>
                </a:moveTo>
                <a:lnTo>
                  <a:pt x="3995090" y="1972132"/>
                </a:lnTo>
                <a:lnTo>
                  <a:pt x="4116019" y="1902333"/>
                </a:lnTo>
                <a:lnTo>
                  <a:pt x="4227043" y="1966417"/>
                </a:lnTo>
                <a:lnTo>
                  <a:pt x="4106113" y="2036216"/>
                </a:lnTo>
                <a:close/>
                <a:moveTo>
                  <a:pt x="4099408" y="2040103"/>
                </a:moveTo>
                <a:lnTo>
                  <a:pt x="3984955" y="2106168"/>
                </a:lnTo>
                <a:lnTo>
                  <a:pt x="3873932" y="2042084"/>
                </a:lnTo>
                <a:lnTo>
                  <a:pt x="3988384" y="1976019"/>
                </a:lnTo>
                <a:lnTo>
                  <a:pt x="4099408" y="2040103"/>
                </a:lnTo>
                <a:close/>
                <a:moveTo>
                  <a:pt x="3867302" y="2038198"/>
                </a:moveTo>
                <a:lnTo>
                  <a:pt x="3742944" y="1966417"/>
                </a:lnTo>
                <a:lnTo>
                  <a:pt x="3857397" y="1900352"/>
                </a:lnTo>
                <a:lnTo>
                  <a:pt x="3981755" y="1972132"/>
                </a:lnTo>
                <a:lnTo>
                  <a:pt x="3867302" y="2038198"/>
                </a:lnTo>
                <a:close/>
                <a:moveTo>
                  <a:pt x="3860597" y="2042084"/>
                </a:moveTo>
                <a:lnTo>
                  <a:pt x="3739667" y="2111883"/>
                </a:lnTo>
                <a:lnTo>
                  <a:pt x="3615309" y="2040103"/>
                </a:lnTo>
                <a:lnTo>
                  <a:pt x="3736239" y="1970304"/>
                </a:lnTo>
                <a:lnTo>
                  <a:pt x="3860597" y="2042084"/>
                </a:lnTo>
                <a:close/>
                <a:moveTo>
                  <a:pt x="3608604" y="2036216"/>
                </a:moveTo>
                <a:lnTo>
                  <a:pt x="3497580" y="1972132"/>
                </a:lnTo>
                <a:lnTo>
                  <a:pt x="3618509" y="1902333"/>
                </a:lnTo>
                <a:lnTo>
                  <a:pt x="3729533" y="1966417"/>
                </a:lnTo>
                <a:lnTo>
                  <a:pt x="3608604" y="2036216"/>
                </a:lnTo>
                <a:close/>
                <a:moveTo>
                  <a:pt x="3601898" y="2040103"/>
                </a:moveTo>
                <a:lnTo>
                  <a:pt x="3487446" y="2106168"/>
                </a:lnTo>
                <a:lnTo>
                  <a:pt x="3376422" y="2042084"/>
                </a:lnTo>
                <a:lnTo>
                  <a:pt x="3490874" y="1976019"/>
                </a:lnTo>
                <a:lnTo>
                  <a:pt x="3601898" y="2040103"/>
                </a:lnTo>
                <a:close/>
                <a:moveTo>
                  <a:pt x="3369793" y="2038198"/>
                </a:moveTo>
                <a:lnTo>
                  <a:pt x="3245434" y="1966417"/>
                </a:lnTo>
                <a:lnTo>
                  <a:pt x="3359887" y="1900352"/>
                </a:lnTo>
                <a:lnTo>
                  <a:pt x="3484245" y="1972132"/>
                </a:lnTo>
                <a:lnTo>
                  <a:pt x="3369793" y="2038198"/>
                </a:lnTo>
                <a:close/>
                <a:moveTo>
                  <a:pt x="3363163" y="2042084"/>
                </a:moveTo>
                <a:lnTo>
                  <a:pt x="3242234" y="2111883"/>
                </a:lnTo>
                <a:lnTo>
                  <a:pt x="3117876" y="2040103"/>
                </a:lnTo>
                <a:lnTo>
                  <a:pt x="3238805" y="1970304"/>
                </a:lnTo>
                <a:lnTo>
                  <a:pt x="3363163" y="2042084"/>
                </a:lnTo>
                <a:close/>
                <a:moveTo>
                  <a:pt x="3111094" y="2036216"/>
                </a:moveTo>
                <a:lnTo>
                  <a:pt x="3000070" y="1972132"/>
                </a:lnTo>
                <a:lnTo>
                  <a:pt x="3121000" y="1902333"/>
                </a:lnTo>
                <a:lnTo>
                  <a:pt x="3232023" y="1966417"/>
                </a:lnTo>
                <a:lnTo>
                  <a:pt x="3111094" y="2036216"/>
                </a:lnTo>
                <a:close/>
                <a:moveTo>
                  <a:pt x="3104464" y="2040103"/>
                </a:moveTo>
                <a:lnTo>
                  <a:pt x="2990012" y="2106168"/>
                </a:lnTo>
                <a:lnTo>
                  <a:pt x="2878989" y="2042084"/>
                </a:lnTo>
                <a:lnTo>
                  <a:pt x="2993441" y="1976019"/>
                </a:lnTo>
                <a:lnTo>
                  <a:pt x="3104464" y="2040103"/>
                </a:lnTo>
                <a:close/>
                <a:moveTo>
                  <a:pt x="2872283" y="2038198"/>
                </a:moveTo>
                <a:lnTo>
                  <a:pt x="2747924" y="1966417"/>
                </a:lnTo>
                <a:lnTo>
                  <a:pt x="2862377" y="1900352"/>
                </a:lnTo>
                <a:lnTo>
                  <a:pt x="2986735" y="1972132"/>
                </a:lnTo>
                <a:lnTo>
                  <a:pt x="2872283" y="2038198"/>
                </a:lnTo>
                <a:close/>
                <a:moveTo>
                  <a:pt x="2865654" y="2042084"/>
                </a:moveTo>
                <a:lnTo>
                  <a:pt x="2744724" y="2111883"/>
                </a:lnTo>
                <a:lnTo>
                  <a:pt x="2620366" y="2040103"/>
                </a:lnTo>
                <a:lnTo>
                  <a:pt x="2741295" y="1970304"/>
                </a:lnTo>
                <a:lnTo>
                  <a:pt x="2865654" y="2042084"/>
                </a:lnTo>
                <a:close/>
                <a:moveTo>
                  <a:pt x="2613660" y="2036216"/>
                </a:moveTo>
                <a:lnTo>
                  <a:pt x="2502637" y="1972132"/>
                </a:lnTo>
                <a:lnTo>
                  <a:pt x="2623566" y="1902333"/>
                </a:lnTo>
                <a:lnTo>
                  <a:pt x="2734589" y="1966417"/>
                </a:lnTo>
                <a:lnTo>
                  <a:pt x="2613660" y="2036216"/>
                </a:lnTo>
                <a:close/>
                <a:moveTo>
                  <a:pt x="2606954" y="2040103"/>
                </a:moveTo>
                <a:lnTo>
                  <a:pt x="2492502" y="2106168"/>
                </a:lnTo>
                <a:lnTo>
                  <a:pt x="2381479" y="2042084"/>
                </a:lnTo>
                <a:lnTo>
                  <a:pt x="2495931" y="1976019"/>
                </a:lnTo>
                <a:lnTo>
                  <a:pt x="2606954" y="2040103"/>
                </a:lnTo>
                <a:close/>
                <a:moveTo>
                  <a:pt x="2374849" y="2038198"/>
                </a:moveTo>
                <a:lnTo>
                  <a:pt x="2250491" y="1966417"/>
                </a:lnTo>
                <a:lnTo>
                  <a:pt x="2364943" y="1900352"/>
                </a:lnTo>
                <a:lnTo>
                  <a:pt x="2489302" y="1972132"/>
                </a:lnTo>
                <a:lnTo>
                  <a:pt x="2374849" y="2038198"/>
                </a:lnTo>
                <a:close/>
                <a:moveTo>
                  <a:pt x="2368144" y="2042084"/>
                </a:moveTo>
                <a:lnTo>
                  <a:pt x="2247214" y="2111883"/>
                </a:lnTo>
                <a:lnTo>
                  <a:pt x="2122856" y="2040103"/>
                </a:lnTo>
                <a:lnTo>
                  <a:pt x="2243785" y="1970304"/>
                </a:lnTo>
                <a:lnTo>
                  <a:pt x="2368144" y="2042084"/>
                </a:lnTo>
                <a:close/>
                <a:moveTo>
                  <a:pt x="2116150" y="2036216"/>
                </a:moveTo>
                <a:lnTo>
                  <a:pt x="2005127" y="1972132"/>
                </a:lnTo>
                <a:lnTo>
                  <a:pt x="2126056" y="1902333"/>
                </a:lnTo>
                <a:lnTo>
                  <a:pt x="2237080" y="1966417"/>
                </a:lnTo>
                <a:lnTo>
                  <a:pt x="2116150" y="2036216"/>
                </a:lnTo>
                <a:close/>
                <a:moveTo>
                  <a:pt x="2109521" y="2040103"/>
                </a:moveTo>
                <a:lnTo>
                  <a:pt x="1995069" y="2106168"/>
                </a:lnTo>
                <a:lnTo>
                  <a:pt x="1884045" y="2042084"/>
                </a:lnTo>
                <a:lnTo>
                  <a:pt x="1998497" y="1976019"/>
                </a:lnTo>
                <a:lnTo>
                  <a:pt x="2109521" y="2040103"/>
                </a:lnTo>
                <a:close/>
                <a:moveTo>
                  <a:pt x="1877339" y="2038198"/>
                </a:moveTo>
                <a:lnTo>
                  <a:pt x="1752981" y="1966417"/>
                </a:lnTo>
                <a:lnTo>
                  <a:pt x="1867434" y="1900352"/>
                </a:lnTo>
                <a:lnTo>
                  <a:pt x="1991792" y="1972132"/>
                </a:lnTo>
                <a:lnTo>
                  <a:pt x="1877339" y="2038198"/>
                </a:lnTo>
                <a:close/>
                <a:moveTo>
                  <a:pt x="1870710" y="2042084"/>
                </a:moveTo>
                <a:lnTo>
                  <a:pt x="1749781" y="2111883"/>
                </a:lnTo>
                <a:lnTo>
                  <a:pt x="1625422" y="2040103"/>
                </a:lnTo>
                <a:lnTo>
                  <a:pt x="1746352" y="1970304"/>
                </a:lnTo>
                <a:lnTo>
                  <a:pt x="1870710" y="2042084"/>
                </a:lnTo>
                <a:close/>
                <a:moveTo>
                  <a:pt x="1860728" y="2183664"/>
                </a:moveTo>
                <a:lnTo>
                  <a:pt x="1746275" y="2249729"/>
                </a:lnTo>
                <a:lnTo>
                  <a:pt x="1635252" y="2185645"/>
                </a:lnTo>
                <a:lnTo>
                  <a:pt x="1749704" y="2119579"/>
                </a:lnTo>
                <a:lnTo>
                  <a:pt x="1860728" y="2183664"/>
                </a:lnTo>
                <a:close/>
                <a:moveTo>
                  <a:pt x="1870710" y="2329282"/>
                </a:moveTo>
                <a:lnTo>
                  <a:pt x="1749781" y="2399081"/>
                </a:lnTo>
                <a:lnTo>
                  <a:pt x="1625422" y="2327301"/>
                </a:lnTo>
                <a:lnTo>
                  <a:pt x="1746352" y="2257501"/>
                </a:lnTo>
                <a:lnTo>
                  <a:pt x="1870710" y="2329282"/>
                </a:lnTo>
                <a:close/>
                <a:moveTo>
                  <a:pt x="1860728" y="2470937"/>
                </a:moveTo>
                <a:lnTo>
                  <a:pt x="1746275" y="2537003"/>
                </a:lnTo>
                <a:lnTo>
                  <a:pt x="1635252" y="2472919"/>
                </a:lnTo>
                <a:lnTo>
                  <a:pt x="1749704" y="2406853"/>
                </a:lnTo>
                <a:lnTo>
                  <a:pt x="1860728" y="2470937"/>
                </a:lnTo>
                <a:close/>
                <a:moveTo>
                  <a:pt x="1870710" y="2616479"/>
                </a:moveTo>
                <a:lnTo>
                  <a:pt x="1749781" y="2686279"/>
                </a:lnTo>
                <a:lnTo>
                  <a:pt x="1625422" y="2614498"/>
                </a:lnTo>
                <a:lnTo>
                  <a:pt x="1746352" y="2544699"/>
                </a:lnTo>
                <a:lnTo>
                  <a:pt x="1870710" y="2616479"/>
                </a:lnTo>
                <a:close/>
                <a:moveTo>
                  <a:pt x="1860728" y="2758135"/>
                </a:moveTo>
                <a:lnTo>
                  <a:pt x="1746275" y="2824201"/>
                </a:lnTo>
                <a:lnTo>
                  <a:pt x="1635252" y="2760117"/>
                </a:lnTo>
                <a:lnTo>
                  <a:pt x="1749704" y="2694051"/>
                </a:lnTo>
                <a:lnTo>
                  <a:pt x="1860728" y="2758135"/>
                </a:lnTo>
                <a:close/>
                <a:moveTo>
                  <a:pt x="1870710" y="2903754"/>
                </a:moveTo>
                <a:lnTo>
                  <a:pt x="1749781" y="2973553"/>
                </a:lnTo>
                <a:lnTo>
                  <a:pt x="1625422" y="2901772"/>
                </a:lnTo>
                <a:lnTo>
                  <a:pt x="1746352" y="2831973"/>
                </a:lnTo>
                <a:lnTo>
                  <a:pt x="1870710" y="2903754"/>
                </a:lnTo>
                <a:close/>
                <a:moveTo>
                  <a:pt x="1860728" y="3045333"/>
                </a:moveTo>
                <a:lnTo>
                  <a:pt x="1746275" y="3111399"/>
                </a:lnTo>
                <a:lnTo>
                  <a:pt x="1635252" y="3047314"/>
                </a:lnTo>
                <a:lnTo>
                  <a:pt x="1749704" y="2981249"/>
                </a:lnTo>
                <a:lnTo>
                  <a:pt x="1860728" y="3045333"/>
                </a:lnTo>
                <a:close/>
                <a:moveTo>
                  <a:pt x="1870710" y="3190951"/>
                </a:moveTo>
                <a:lnTo>
                  <a:pt x="1749781" y="3260751"/>
                </a:lnTo>
                <a:lnTo>
                  <a:pt x="1625422" y="3188970"/>
                </a:lnTo>
                <a:lnTo>
                  <a:pt x="1746352" y="3119171"/>
                </a:lnTo>
                <a:lnTo>
                  <a:pt x="1870710" y="3190951"/>
                </a:lnTo>
                <a:close/>
                <a:moveTo>
                  <a:pt x="1860728" y="3332607"/>
                </a:moveTo>
                <a:lnTo>
                  <a:pt x="1746275" y="3398672"/>
                </a:lnTo>
                <a:lnTo>
                  <a:pt x="1635252" y="3334588"/>
                </a:lnTo>
                <a:lnTo>
                  <a:pt x="1749704" y="3268523"/>
                </a:lnTo>
                <a:lnTo>
                  <a:pt x="1860728" y="3332607"/>
                </a:lnTo>
                <a:close/>
                <a:moveTo>
                  <a:pt x="1870710" y="3478149"/>
                </a:moveTo>
                <a:lnTo>
                  <a:pt x="1749781" y="3547948"/>
                </a:lnTo>
                <a:lnTo>
                  <a:pt x="1625422" y="3476168"/>
                </a:lnTo>
                <a:lnTo>
                  <a:pt x="1746352" y="3406369"/>
                </a:lnTo>
                <a:lnTo>
                  <a:pt x="1870710" y="3478149"/>
                </a:lnTo>
                <a:close/>
                <a:moveTo>
                  <a:pt x="1860728" y="3619805"/>
                </a:moveTo>
                <a:lnTo>
                  <a:pt x="1746275" y="3685870"/>
                </a:lnTo>
                <a:lnTo>
                  <a:pt x="1635252" y="3621786"/>
                </a:lnTo>
                <a:lnTo>
                  <a:pt x="1749704" y="3555721"/>
                </a:lnTo>
                <a:lnTo>
                  <a:pt x="1860728" y="3619805"/>
                </a:lnTo>
                <a:close/>
                <a:moveTo>
                  <a:pt x="1870710" y="3765423"/>
                </a:moveTo>
                <a:lnTo>
                  <a:pt x="1749781" y="3835222"/>
                </a:lnTo>
                <a:lnTo>
                  <a:pt x="1625422" y="3763442"/>
                </a:lnTo>
                <a:lnTo>
                  <a:pt x="1746352" y="3693643"/>
                </a:lnTo>
                <a:lnTo>
                  <a:pt x="1870710" y="3765423"/>
                </a:lnTo>
                <a:close/>
                <a:moveTo>
                  <a:pt x="1860728" y="3907003"/>
                </a:moveTo>
                <a:lnTo>
                  <a:pt x="1746275" y="3973068"/>
                </a:lnTo>
                <a:lnTo>
                  <a:pt x="1635252" y="3908984"/>
                </a:lnTo>
                <a:lnTo>
                  <a:pt x="1749704" y="3842919"/>
                </a:lnTo>
                <a:lnTo>
                  <a:pt x="1860728" y="3907003"/>
                </a:lnTo>
                <a:close/>
                <a:moveTo>
                  <a:pt x="1870710" y="4052621"/>
                </a:moveTo>
                <a:lnTo>
                  <a:pt x="1749781" y="4122420"/>
                </a:lnTo>
                <a:lnTo>
                  <a:pt x="1625422" y="4050640"/>
                </a:lnTo>
                <a:lnTo>
                  <a:pt x="1746352" y="3980840"/>
                </a:lnTo>
                <a:lnTo>
                  <a:pt x="1870710" y="4052621"/>
                </a:lnTo>
                <a:close/>
                <a:moveTo>
                  <a:pt x="1860728" y="4194277"/>
                </a:moveTo>
                <a:lnTo>
                  <a:pt x="1746275" y="4260342"/>
                </a:lnTo>
                <a:lnTo>
                  <a:pt x="1635252" y="4196258"/>
                </a:lnTo>
                <a:lnTo>
                  <a:pt x="1749704" y="4130193"/>
                </a:lnTo>
                <a:lnTo>
                  <a:pt x="1860728" y="4194277"/>
                </a:lnTo>
                <a:close/>
                <a:moveTo>
                  <a:pt x="1870710" y="4339819"/>
                </a:moveTo>
                <a:lnTo>
                  <a:pt x="1749781" y="4409618"/>
                </a:lnTo>
                <a:lnTo>
                  <a:pt x="1625422" y="4337838"/>
                </a:lnTo>
                <a:lnTo>
                  <a:pt x="1746352" y="4268038"/>
                </a:lnTo>
                <a:lnTo>
                  <a:pt x="1870710" y="4339819"/>
                </a:lnTo>
                <a:close/>
                <a:moveTo>
                  <a:pt x="1860728" y="4481475"/>
                </a:moveTo>
                <a:lnTo>
                  <a:pt x="1746275" y="4547540"/>
                </a:lnTo>
                <a:lnTo>
                  <a:pt x="1635252" y="4483456"/>
                </a:lnTo>
                <a:lnTo>
                  <a:pt x="1749704" y="4417391"/>
                </a:lnTo>
                <a:lnTo>
                  <a:pt x="1860728" y="4481475"/>
                </a:lnTo>
                <a:close/>
                <a:moveTo>
                  <a:pt x="1870710" y="4627093"/>
                </a:moveTo>
                <a:lnTo>
                  <a:pt x="1749781" y="4696892"/>
                </a:lnTo>
                <a:lnTo>
                  <a:pt x="1625422" y="4625111"/>
                </a:lnTo>
                <a:lnTo>
                  <a:pt x="1746352" y="4555312"/>
                </a:lnTo>
                <a:lnTo>
                  <a:pt x="1870710" y="4627093"/>
                </a:lnTo>
                <a:close/>
                <a:moveTo>
                  <a:pt x="1860728" y="4768672"/>
                </a:moveTo>
                <a:lnTo>
                  <a:pt x="1746275" y="4834738"/>
                </a:lnTo>
                <a:lnTo>
                  <a:pt x="1635252" y="4770654"/>
                </a:lnTo>
                <a:lnTo>
                  <a:pt x="1749704" y="4704588"/>
                </a:lnTo>
                <a:lnTo>
                  <a:pt x="1860728" y="4768672"/>
                </a:lnTo>
                <a:close/>
                <a:moveTo>
                  <a:pt x="1870634" y="4914291"/>
                </a:moveTo>
                <a:lnTo>
                  <a:pt x="1749704" y="4984090"/>
                </a:lnTo>
                <a:lnTo>
                  <a:pt x="1625346" y="4912309"/>
                </a:lnTo>
                <a:lnTo>
                  <a:pt x="1746275" y="4842510"/>
                </a:lnTo>
                <a:lnTo>
                  <a:pt x="1870634" y="4914291"/>
                </a:lnTo>
                <a:close/>
                <a:moveTo>
                  <a:pt x="1752981" y="4838624"/>
                </a:moveTo>
                <a:lnTo>
                  <a:pt x="1867434" y="4772559"/>
                </a:lnTo>
                <a:lnTo>
                  <a:pt x="1991792" y="4844339"/>
                </a:lnTo>
                <a:lnTo>
                  <a:pt x="1877339" y="4910404"/>
                </a:lnTo>
                <a:lnTo>
                  <a:pt x="1752981" y="4838624"/>
                </a:lnTo>
                <a:close/>
                <a:moveTo>
                  <a:pt x="1998497" y="4848225"/>
                </a:moveTo>
                <a:lnTo>
                  <a:pt x="2109521" y="4912309"/>
                </a:lnTo>
                <a:lnTo>
                  <a:pt x="1995069" y="4978375"/>
                </a:lnTo>
                <a:lnTo>
                  <a:pt x="1884045" y="4914291"/>
                </a:lnTo>
                <a:lnTo>
                  <a:pt x="1998497" y="4848225"/>
                </a:lnTo>
                <a:close/>
                <a:moveTo>
                  <a:pt x="2005127" y="4844339"/>
                </a:moveTo>
                <a:lnTo>
                  <a:pt x="2126056" y="4774540"/>
                </a:lnTo>
                <a:lnTo>
                  <a:pt x="2237080" y="4838624"/>
                </a:lnTo>
                <a:lnTo>
                  <a:pt x="2116150" y="4908423"/>
                </a:lnTo>
                <a:lnTo>
                  <a:pt x="2005127" y="4844339"/>
                </a:lnTo>
                <a:close/>
                <a:moveTo>
                  <a:pt x="2243785" y="4842510"/>
                </a:moveTo>
                <a:lnTo>
                  <a:pt x="2368144" y="4914291"/>
                </a:lnTo>
                <a:lnTo>
                  <a:pt x="2247214" y="4984090"/>
                </a:lnTo>
                <a:lnTo>
                  <a:pt x="2122856" y="4912309"/>
                </a:lnTo>
                <a:lnTo>
                  <a:pt x="2243785" y="4842510"/>
                </a:lnTo>
                <a:close/>
                <a:moveTo>
                  <a:pt x="2250491" y="4838624"/>
                </a:moveTo>
                <a:lnTo>
                  <a:pt x="2364943" y="4772559"/>
                </a:lnTo>
                <a:lnTo>
                  <a:pt x="2489302" y="4844339"/>
                </a:lnTo>
                <a:lnTo>
                  <a:pt x="2374849" y="4910404"/>
                </a:lnTo>
                <a:lnTo>
                  <a:pt x="2250491" y="4838624"/>
                </a:lnTo>
                <a:close/>
                <a:moveTo>
                  <a:pt x="2495931" y="4848225"/>
                </a:moveTo>
                <a:lnTo>
                  <a:pt x="2606954" y="4912309"/>
                </a:lnTo>
                <a:lnTo>
                  <a:pt x="2492502" y="4978375"/>
                </a:lnTo>
                <a:lnTo>
                  <a:pt x="2381479" y="4914291"/>
                </a:lnTo>
                <a:lnTo>
                  <a:pt x="2495931" y="4848225"/>
                </a:lnTo>
                <a:close/>
                <a:moveTo>
                  <a:pt x="2502637" y="4844339"/>
                </a:moveTo>
                <a:lnTo>
                  <a:pt x="2623566" y="4774540"/>
                </a:lnTo>
                <a:lnTo>
                  <a:pt x="2734589" y="4838624"/>
                </a:lnTo>
                <a:lnTo>
                  <a:pt x="2613660" y="4908423"/>
                </a:lnTo>
                <a:lnTo>
                  <a:pt x="2502637" y="4844339"/>
                </a:lnTo>
                <a:close/>
                <a:moveTo>
                  <a:pt x="2741295" y="4842510"/>
                </a:moveTo>
                <a:lnTo>
                  <a:pt x="2865654" y="4914291"/>
                </a:lnTo>
                <a:lnTo>
                  <a:pt x="2744724" y="4984090"/>
                </a:lnTo>
                <a:lnTo>
                  <a:pt x="2620366" y="4912309"/>
                </a:lnTo>
                <a:lnTo>
                  <a:pt x="2741295" y="4842510"/>
                </a:lnTo>
                <a:close/>
                <a:moveTo>
                  <a:pt x="2747924" y="4838624"/>
                </a:moveTo>
                <a:lnTo>
                  <a:pt x="2862377" y="4772559"/>
                </a:lnTo>
                <a:lnTo>
                  <a:pt x="2986735" y="4844339"/>
                </a:lnTo>
                <a:lnTo>
                  <a:pt x="2872283" y="4910404"/>
                </a:lnTo>
                <a:lnTo>
                  <a:pt x="2747924" y="4838624"/>
                </a:lnTo>
                <a:close/>
                <a:moveTo>
                  <a:pt x="2993441" y="4848225"/>
                </a:moveTo>
                <a:lnTo>
                  <a:pt x="3104464" y="4912309"/>
                </a:lnTo>
                <a:lnTo>
                  <a:pt x="2990012" y="4978375"/>
                </a:lnTo>
                <a:lnTo>
                  <a:pt x="2878989" y="4914291"/>
                </a:lnTo>
                <a:lnTo>
                  <a:pt x="2993441" y="4848225"/>
                </a:lnTo>
                <a:close/>
                <a:moveTo>
                  <a:pt x="3000147" y="4844339"/>
                </a:moveTo>
                <a:lnTo>
                  <a:pt x="3121076" y="4774540"/>
                </a:lnTo>
                <a:lnTo>
                  <a:pt x="3232099" y="4838624"/>
                </a:lnTo>
                <a:lnTo>
                  <a:pt x="3111170" y="4908423"/>
                </a:lnTo>
                <a:lnTo>
                  <a:pt x="3000147" y="4844339"/>
                </a:lnTo>
                <a:close/>
                <a:moveTo>
                  <a:pt x="3238729" y="4842510"/>
                </a:moveTo>
                <a:lnTo>
                  <a:pt x="3363087" y="4914291"/>
                </a:lnTo>
                <a:lnTo>
                  <a:pt x="3242158" y="4984090"/>
                </a:lnTo>
                <a:lnTo>
                  <a:pt x="3117799" y="4912309"/>
                </a:lnTo>
                <a:lnTo>
                  <a:pt x="3238729" y="4842510"/>
                </a:lnTo>
                <a:close/>
                <a:moveTo>
                  <a:pt x="3245434" y="4838624"/>
                </a:moveTo>
                <a:lnTo>
                  <a:pt x="3359887" y="4772559"/>
                </a:lnTo>
                <a:lnTo>
                  <a:pt x="3484245" y="4844339"/>
                </a:lnTo>
                <a:lnTo>
                  <a:pt x="3369793" y="4910404"/>
                </a:lnTo>
                <a:lnTo>
                  <a:pt x="3245434" y="4838624"/>
                </a:lnTo>
                <a:close/>
                <a:moveTo>
                  <a:pt x="3490951" y="4848225"/>
                </a:moveTo>
                <a:lnTo>
                  <a:pt x="3601974" y="4912309"/>
                </a:lnTo>
                <a:lnTo>
                  <a:pt x="3487522" y="4978375"/>
                </a:lnTo>
                <a:lnTo>
                  <a:pt x="3376498" y="4914291"/>
                </a:lnTo>
                <a:lnTo>
                  <a:pt x="3490951" y="4848225"/>
                </a:lnTo>
                <a:close/>
                <a:moveTo>
                  <a:pt x="3497580" y="4844339"/>
                </a:moveTo>
                <a:lnTo>
                  <a:pt x="3618509" y="4774540"/>
                </a:lnTo>
                <a:lnTo>
                  <a:pt x="3729533" y="4838624"/>
                </a:lnTo>
                <a:lnTo>
                  <a:pt x="3608604" y="4908423"/>
                </a:lnTo>
                <a:lnTo>
                  <a:pt x="3497580" y="4844339"/>
                </a:lnTo>
                <a:close/>
                <a:moveTo>
                  <a:pt x="3736239" y="4842510"/>
                </a:moveTo>
                <a:lnTo>
                  <a:pt x="3860597" y="4914291"/>
                </a:lnTo>
                <a:lnTo>
                  <a:pt x="3739667" y="4984090"/>
                </a:lnTo>
                <a:lnTo>
                  <a:pt x="3615309" y="4912309"/>
                </a:lnTo>
                <a:lnTo>
                  <a:pt x="3736239" y="4842510"/>
                </a:lnTo>
                <a:close/>
                <a:moveTo>
                  <a:pt x="3742868" y="4838624"/>
                </a:moveTo>
                <a:lnTo>
                  <a:pt x="3857320" y="4772559"/>
                </a:lnTo>
                <a:lnTo>
                  <a:pt x="3981679" y="4844339"/>
                </a:lnTo>
                <a:lnTo>
                  <a:pt x="3867226" y="4910404"/>
                </a:lnTo>
                <a:lnTo>
                  <a:pt x="3742868" y="4838624"/>
                </a:lnTo>
                <a:close/>
                <a:moveTo>
                  <a:pt x="3988384" y="4848225"/>
                </a:moveTo>
                <a:lnTo>
                  <a:pt x="4099408" y="4912309"/>
                </a:lnTo>
                <a:lnTo>
                  <a:pt x="3984955" y="4978375"/>
                </a:lnTo>
                <a:lnTo>
                  <a:pt x="3873932" y="4914291"/>
                </a:lnTo>
                <a:lnTo>
                  <a:pt x="3988384" y="4848225"/>
                </a:lnTo>
                <a:close/>
                <a:moveTo>
                  <a:pt x="3995090" y="4844339"/>
                </a:moveTo>
                <a:lnTo>
                  <a:pt x="4116019" y="4774540"/>
                </a:lnTo>
                <a:lnTo>
                  <a:pt x="4227043" y="4838624"/>
                </a:lnTo>
                <a:lnTo>
                  <a:pt x="4106113" y="4908423"/>
                </a:lnTo>
                <a:lnTo>
                  <a:pt x="3995090" y="4844339"/>
                </a:lnTo>
                <a:close/>
                <a:moveTo>
                  <a:pt x="4233672" y="4842510"/>
                </a:moveTo>
                <a:lnTo>
                  <a:pt x="4358031" y="4914291"/>
                </a:lnTo>
                <a:lnTo>
                  <a:pt x="4237101" y="4984090"/>
                </a:lnTo>
                <a:lnTo>
                  <a:pt x="4112743" y="4912309"/>
                </a:lnTo>
                <a:lnTo>
                  <a:pt x="4233672" y="4842510"/>
                </a:lnTo>
                <a:close/>
                <a:moveTo>
                  <a:pt x="4240378" y="4838624"/>
                </a:moveTo>
                <a:lnTo>
                  <a:pt x="4354830" y="4772559"/>
                </a:lnTo>
                <a:lnTo>
                  <a:pt x="4479189" y="4844339"/>
                </a:lnTo>
                <a:lnTo>
                  <a:pt x="4364736" y="4910404"/>
                </a:lnTo>
                <a:lnTo>
                  <a:pt x="4240378" y="4838624"/>
                </a:lnTo>
                <a:close/>
                <a:moveTo>
                  <a:pt x="4485894" y="4848225"/>
                </a:moveTo>
                <a:lnTo>
                  <a:pt x="4596918" y="4912309"/>
                </a:lnTo>
                <a:lnTo>
                  <a:pt x="4482465" y="4978375"/>
                </a:lnTo>
                <a:lnTo>
                  <a:pt x="4371442" y="4914291"/>
                </a:lnTo>
                <a:lnTo>
                  <a:pt x="4485894" y="4848225"/>
                </a:lnTo>
                <a:close/>
                <a:moveTo>
                  <a:pt x="4492524" y="4844339"/>
                </a:moveTo>
                <a:lnTo>
                  <a:pt x="4613453" y="4774540"/>
                </a:lnTo>
                <a:lnTo>
                  <a:pt x="4724477" y="4838624"/>
                </a:lnTo>
                <a:lnTo>
                  <a:pt x="4603547" y="4908423"/>
                </a:lnTo>
                <a:lnTo>
                  <a:pt x="4492524" y="4844339"/>
                </a:lnTo>
                <a:close/>
                <a:moveTo>
                  <a:pt x="4731182" y="4842510"/>
                </a:moveTo>
                <a:lnTo>
                  <a:pt x="4855541" y="4914291"/>
                </a:lnTo>
                <a:lnTo>
                  <a:pt x="4734611" y="4984090"/>
                </a:lnTo>
                <a:lnTo>
                  <a:pt x="4610253" y="4912309"/>
                </a:lnTo>
                <a:lnTo>
                  <a:pt x="4731182" y="4842510"/>
                </a:lnTo>
                <a:close/>
                <a:moveTo>
                  <a:pt x="4737888" y="4838624"/>
                </a:moveTo>
                <a:lnTo>
                  <a:pt x="4852340" y="4772559"/>
                </a:lnTo>
                <a:lnTo>
                  <a:pt x="4976698" y="4844339"/>
                </a:lnTo>
                <a:lnTo>
                  <a:pt x="4862246" y="4910404"/>
                </a:lnTo>
                <a:lnTo>
                  <a:pt x="4737888" y="4838624"/>
                </a:lnTo>
                <a:close/>
                <a:moveTo>
                  <a:pt x="4983328" y="4848225"/>
                </a:moveTo>
                <a:lnTo>
                  <a:pt x="5094351" y="4912309"/>
                </a:lnTo>
                <a:lnTo>
                  <a:pt x="4979899" y="4978375"/>
                </a:lnTo>
                <a:lnTo>
                  <a:pt x="4868876" y="4914291"/>
                </a:lnTo>
                <a:lnTo>
                  <a:pt x="4983328" y="4848225"/>
                </a:lnTo>
                <a:close/>
                <a:moveTo>
                  <a:pt x="4990033" y="4844339"/>
                </a:moveTo>
                <a:lnTo>
                  <a:pt x="5110963" y="4774540"/>
                </a:lnTo>
                <a:lnTo>
                  <a:pt x="5221986" y="4838624"/>
                </a:lnTo>
                <a:lnTo>
                  <a:pt x="5101057" y="4908423"/>
                </a:lnTo>
                <a:lnTo>
                  <a:pt x="4990033" y="4844339"/>
                </a:lnTo>
                <a:close/>
                <a:moveTo>
                  <a:pt x="4986604" y="4694987"/>
                </a:moveTo>
                <a:lnTo>
                  <a:pt x="5101057" y="4628921"/>
                </a:lnTo>
                <a:lnTo>
                  <a:pt x="5225415" y="4700702"/>
                </a:lnTo>
                <a:lnTo>
                  <a:pt x="5110963" y="4766767"/>
                </a:lnTo>
                <a:lnTo>
                  <a:pt x="4986604" y="4694987"/>
                </a:lnTo>
                <a:close/>
                <a:moveTo>
                  <a:pt x="4990033" y="4557141"/>
                </a:moveTo>
                <a:lnTo>
                  <a:pt x="5110963" y="4487342"/>
                </a:lnTo>
                <a:lnTo>
                  <a:pt x="5221986" y="4551426"/>
                </a:lnTo>
                <a:lnTo>
                  <a:pt x="5101057" y="4621226"/>
                </a:lnTo>
                <a:lnTo>
                  <a:pt x="4990033" y="4557141"/>
                </a:lnTo>
                <a:close/>
                <a:moveTo>
                  <a:pt x="4986604" y="4407789"/>
                </a:moveTo>
                <a:lnTo>
                  <a:pt x="5101057" y="4341724"/>
                </a:lnTo>
                <a:lnTo>
                  <a:pt x="5225415" y="4413504"/>
                </a:lnTo>
                <a:lnTo>
                  <a:pt x="5110963" y="4479570"/>
                </a:lnTo>
                <a:lnTo>
                  <a:pt x="4986604" y="4407789"/>
                </a:lnTo>
                <a:close/>
                <a:moveTo>
                  <a:pt x="4990033" y="4269943"/>
                </a:moveTo>
                <a:lnTo>
                  <a:pt x="5110963" y="4200144"/>
                </a:lnTo>
                <a:lnTo>
                  <a:pt x="5221986" y="4264228"/>
                </a:lnTo>
                <a:lnTo>
                  <a:pt x="5101057" y="4334028"/>
                </a:lnTo>
                <a:lnTo>
                  <a:pt x="4990033" y="4269943"/>
                </a:lnTo>
                <a:close/>
                <a:moveTo>
                  <a:pt x="4986604" y="4120591"/>
                </a:moveTo>
                <a:lnTo>
                  <a:pt x="5101057" y="4054526"/>
                </a:lnTo>
                <a:lnTo>
                  <a:pt x="5225415" y="4126306"/>
                </a:lnTo>
                <a:lnTo>
                  <a:pt x="5110963" y="4192372"/>
                </a:lnTo>
                <a:lnTo>
                  <a:pt x="4986604" y="4120591"/>
                </a:lnTo>
                <a:close/>
                <a:moveTo>
                  <a:pt x="4990033" y="3982669"/>
                </a:moveTo>
                <a:lnTo>
                  <a:pt x="5110963" y="3912870"/>
                </a:lnTo>
                <a:lnTo>
                  <a:pt x="5221986" y="3976954"/>
                </a:lnTo>
                <a:lnTo>
                  <a:pt x="5101057" y="4046754"/>
                </a:lnTo>
                <a:lnTo>
                  <a:pt x="4990033" y="3982669"/>
                </a:lnTo>
                <a:close/>
                <a:moveTo>
                  <a:pt x="4986604" y="3833317"/>
                </a:moveTo>
                <a:lnTo>
                  <a:pt x="5101057" y="3767252"/>
                </a:lnTo>
                <a:lnTo>
                  <a:pt x="5225415" y="3839032"/>
                </a:lnTo>
                <a:lnTo>
                  <a:pt x="5110963" y="3905098"/>
                </a:lnTo>
                <a:lnTo>
                  <a:pt x="4986604" y="3833317"/>
                </a:lnTo>
                <a:close/>
                <a:moveTo>
                  <a:pt x="4990033" y="3695472"/>
                </a:moveTo>
                <a:lnTo>
                  <a:pt x="5110963" y="3625672"/>
                </a:lnTo>
                <a:lnTo>
                  <a:pt x="5221986" y="3689757"/>
                </a:lnTo>
                <a:lnTo>
                  <a:pt x="5101057" y="3759556"/>
                </a:lnTo>
                <a:lnTo>
                  <a:pt x="4990033" y="3695472"/>
                </a:lnTo>
                <a:close/>
                <a:moveTo>
                  <a:pt x="4986604" y="3546119"/>
                </a:moveTo>
                <a:lnTo>
                  <a:pt x="5101057" y="3480054"/>
                </a:lnTo>
                <a:lnTo>
                  <a:pt x="5225415" y="3551834"/>
                </a:lnTo>
                <a:lnTo>
                  <a:pt x="5110963" y="3617900"/>
                </a:lnTo>
                <a:lnTo>
                  <a:pt x="4986604" y="3546119"/>
                </a:lnTo>
                <a:close/>
                <a:moveTo>
                  <a:pt x="4990033" y="3408274"/>
                </a:moveTo>
                <a:lnTo>
                  <a:pt x="5110963" y="3338474"/>
                </a:lnTo>
                <a:lnTo>
                  <a:pt x="5221986" y="3402559"/>
                </a:lnTo>
                <a:lnTo>
                  <a:pt x="5101057" y="3472358"/>
                </a:lnTo>
                <a:lnTo>
                  <a:pt x="4990033" y="3408274"/>
                </a:lnTo>
                <a:close/>
                <a:moveTo>
                  <a:pt x="4986604" y="3258922"/>
                </a:moveTo>
                <a:lnTo>
                  <a:pt x="5101057" y="3192856"/>
                </a:lnTo>
                <a:lnTo>
                  <a:pt x="5225415" y="3264637"/>
                </a:lnTo>
                <a:lnTo>
                  <a:pt x="5110963" y="3330702"/>
                </a:lnTo>
                <a:lnTo>
                  <a:pt x="4986604" y="3258922"/>
                </a:lnTo>
                <a:close/>
                <a:moveTo>
                  <a:pt x="4990033" y="3121000"/>
                </a:moveTo>
                <a:lnTo>
                  <a:pt x="5110963" y="3051201"/>
                </a:lnTo>
                <a:lnTo>
                  <a:pt x="5221986" y="3115285"/>
                </a:lnTo>
                <a:lnTo>
                  <a:pt x="5101057" y="3185084"/>
                </a:lnTo>
                <a:lnTo>
                  <a:pt x="4990033" y="3121000"/>
                </a:lnTo>
                <a:close/>
                <a:moveTo>
                  <a:pt x="4986604" y="2971648"/>
                </a:moveTo>
                <a:lnTo>
                  <a:pt x="5101057" y="2905582"/>
                </a:lnTo>
                <a:lnTo>
                  <a:pt x="5225415" y="2977363"/>
                </a:lnTo>
                <a:lnTo>
                  <a:pt x="5110963" y="3043428"/>
                </a:lnTo>
                <a:lnTo>
                  <a:pt x="4986604" y="2971648"/>
                </a:lnTo>
                <a:close/>
                <a:moveTo>
                  <a:pt x="4990033" y="2833802"/>
                </a:moveTo>
                <a:lnTo>
                  <a:pt x="5110963" y="2764003"/>
                </a:lnTo>
                <a:lnTo>
                  <a:pt x="5221986" y="2828087"/>
                </a:lnTo>
                <a:lnTo>
                  <a:pt x="5101057" y="2897886"/>
                </a:lnTo>
                <a:lnTo>
                  <a:pt x="4990033" y="2833802"/>
                </a:lnTo>
                <a:close/>
                <a:moveTo>
                  <a:pt x="4986604" y="2684450"/>
                </a:moveTo>
                <a:lnTo>
                  <a:pt x="5101057" y="2618384"/>
                </a:lnTo>
                <a:lnTo>
                  <a:pt x="5225415" y="2690165"/>
                </a:lnTo>
                <a:lnTo>
                  <a:pt x="5110963" y="2756230"/>
                </a:lnTo>
                <a:lnTo>
                  <a:pt x="4986604" y="2684450"/>
                </a:lnTo>
                <a:close/>
                <a:moveTo>
                  <a:pt x="4990033" y="2546604"/>
                </a:moveTo>
                <a:lnTo>
                  <a:pt x="5110963" y="2476805"/>
                </a:lnTo>
                <a:lnTo>
                  <a:pt x="5221986" y="2540889"/>
                </a:lnTo>
                <a:lnTo>
                  <a:pt x="5101057" y="2610688"/>
                </a:lnTo>
                <a:lnTo>
                  <a:pt x="4990033" y="2546604"/>
                </a:lnTo>
                <a:close/>
                <a:moveTo>
                  <a:pt x="4986604" y="2397252"/>
                </a:moveTo>
                <a:lnTo>
                  <a:pt x="5101057" y="2331187"/>
                </a:lnTo>
                <a:lnTo>
                  <a:pt x="5225415" y="2402967"/>
                </a:lnTo>
                <a:lnTo>
                  <a:pt x="5110963" y="2469032"/>
                </a:lnTo>
                <a:lnTo>
                  <a:pt x="4986604" y="2397252"/>
                </a:lnTo>
                <a:close/>
                <a:moveTo>
                  <a:pt x="4990033" y="2259330"/>
                </a:moveTo>
                <a:lnTo>
                  <a:pt x="5110963" y="2189531"/>
                </a:lnTo>
                <a:lnTo>
                  <a:pt x="5221986" y="2253615"/>
                </a:lnTo>
                <a:lnTo>
                  <a:pt x="5101057" y="2323414"/>
                </a:lnTo>
                <a:lnTo>
                  <a:pt x="4990033" y="2259330"/>
                </a:lnTo>
                <a:close/>
                <a:moveTo>
                  <a:pt x="4986604" y="2109978"/>
                </a:moveTo>
                <a:lnTo>
                  <a:pt x="5101057" y="2043913"/>
                </a:lnTo>
                <a:lnTo>
                  <a:pt x="5225415" y="2115693"/>
                </a:lnTo>
                <a:lnTo>
                  <a:pt x="5110963" y="2181759"/>
                </a:lnTo>
                <a:lnTo>
                  <a:pt x="4986604" y="2109978"/>
                </a:lnTo>
                <a:close/>
                <a:moveTo>
                  <a:pt x="4990033" y="1972132"/>
                </a:moveTo>
                <a:lnTo>
                  <a:pt x="5110963" y="1902333"/>
                </a:lnTo>
                <a:lnTo>
                  <a:pt x="5221986" y="1966417"/>
                </a:lnTo>
                <a:lnTo>
                  <a:pt x="5101057" y="2036216"/>
                </a:lnTo>
                <a:lnTo>
                  <a:pt x="4990033" y="1972132"/>
                </a:lnTo>
                <a:close/>
                <a:moveTo>
                  <a:pt x="4986604" y="1822780"/>
                </a:moveTo>
                <a:lnTo>
                  <a:pt x="5101057" y="1756715"/>
                </a:lnTo>
                <a:lnTo>
                  <a:pt x="5225415" y="1828495"/>
                </a:lnTo>
                <a:lnTo>
                  <a:pt x="5110963" y="1894561"/>
                </a:lnTo>
                <a:lnTo>
                  <a:pt x="4986604" y="1822780"/>
                </a:lnTo>
                <a:close/>
                <a:moveTo>
                  <a:pt x="5104333" y="1898447"/>
                </a:moveTo>
                <a:lnTo>
                  <a:pt x="4983404" y="1968246"/>
                </a:lnTo>
                <a:lnTo>
                  <a:pt x="4859046" y="1896466"/>
                </a:lnTo>
                <a:lnTo>
                  <a:pt x="4979975" y="1826666"/>
                </a:lnTo>
                <a:lnTo>
                  <a:pt x="5104333" y="1898447"/>
                </a:lnTo>
                <a:close/>
                <a:moveTo>
                  <a:pt x="4852264" y="1892579"/>
                </a:moveTo>
                <a:lnTo>
                  <a:pt x="4741241" y="1828495"/>
                </a:lnTo>
                <a:lnTo>
                  <a:pt x="4862170" y="1758696"/>
                </a:lnTo>
                <a:lnTo>
                  <a:pt x="4973193" y="1822780"/>
                </a:lnTo>
                <a:lnTo>
                  <a:pt x="4852264" y="1892579"/>
                </a:lnTo>
                <a:close/>
                <a:moveTo>
                  <a:pt x="4845634" y="1896466"/>
                </a:moveTo>
                <a:lnTo>
                  <a:pt x="4731182" y="1962531"/>
                </a:lnTo>
                <a:lnTo>
                  <a:pt x="4620159" y="1898447"/>
                </a:lnTo>
                <a:lnTo>
                  <a:pt x="4734611" y="1832381"/>
                </a:lnTo>
                <a:lnTo>
                  <a:pt x="4845634" y="1896466"/>
                </a:lnTo>
                <a:close/>
                <a:moveTo>
                  <a:pt x="4613529" y="1894561"/>
                </a:moveTo>
                <a:lnTo>
                  <a:pt x="4489171" y="1822780"/>
                </a:lnTo>
                <a:lnTo>
                  <a:pt x="4603623" y="1756715"/>
                </a:lnTo>
                <a:lnTo>
                  <a:pt x="4727981" y="1828495"/>
                </a:lnTo>
                <a:lnTo>
                  <a:pt x="4613529" y="1894561"/>
                </a:lnTo>
                <a:close/>
                <a:moveTo>
                  <a:pt x="4606824" y="1898447"/>
                </a:moveTo>
                <a:lnTo>
                  <a:pt x="4485894" y="1968246"/>
                </a:lnTo>
                <a:lnTo>
                  <a:pt x="4361536" y="1896466"/>
                </a:lnTo>
                <a:lnTo>
                  <a:pt x="4482465" y="1826666"/>
                </a:lnTo>
                <a:lnTo>
                  <a:pt x="4606824" y="1898447"/>
                </a:lnTo>
                <a:close/>
                <a:moveTo>
                  <a:pt x="4354830" y="1892579"/>
                </a:moveTo>
                <a:lnTo>
                  <a:pt x="4243807" y="1828495"/>
                </a:lnTo>
                <a:lnTo>
                  <a:pt x="4364736" y="1758696"/>
                </a:lnTo>
                <a:lnTo>
                  <a:pt x="4475760" y="1822780"/>
                </a:lnTo>
                <a:lnTo>
                  <a:pt x="4354830" y="1892579"/>
                </a:lnTo>
                <a:close/>
                <a:moveTo>
                  <a:pt x="4348125" y="1896466"/>
                </a:moveTo>
                <a:lnTo>
                  <a:pt x="4233672" y="1962531"/>
                </a:lnTo>
                <a:lnTo>
                  <a:pt x="4122649" y="1898447"/>
                </a:lnTo>
                <a:lnTo>
                  <a:pt x="4237101" y="1832381"/>
                </a:lnTo>
                <a:lnTo>
                  <a:pt x="4348125" y="1896466"/>
                </a:lnTo>
                <a:close/>
                <a:moveTo>
                  <a:pt x="4116019" y="1894561"/>
                </a:moveTo>
                <a:lnTo>
                  <a:pt x="3991661" y="1822780"/>
                </a:lnTo>
                <a:lnTo>
                  <a:pt x="4106113" y="1756715"/>
                </a:lnTo>
                <a:lnTo>
                  <a:pt x="4230472" y="1828495"/>
                </a:lnTo>
                <a:lnTo>
                  <a:pt x="4116019" y="1894561"/>
                </a:lnTo>
                <a:close/>
                <a:moveTo>
                  <a:pt x="4109314" y="1898447"/>
                </a:moveTo>
                <a:lnTo>
                  <a:pt x="3988384" y="1968246"/>
                </a:lnTo>
                <a:lnTo>
                  <a:pt x="3864026" y="1896466"/>
                </a:lnTo>
                <a:lnTo>
                  <a:pt x="3984955" y="1826666"/>
                </a:lnTo>
                <a:lnTo>
                  <a:pt x="4109314" y="1898447"/>
                </a:lnTo>
                <a:close/>
                <a:moveTo>
                  <a:pt x="3857320" y="1892579"/>
                </a:moveTo>
                <a:lnTo>
                  <a:pt x="3746297" y="1828495"/>
                </a:lnTo>
                <a:lnTo>
                  <a:pt x="3867226" y="1758696"/>
                </a:lnTo>
                <a:lnTo>
                  <a:pt x="3978250" y="1822780"/>
                </a:lnTo>
                <a:lnTo>
                  <a:pt x="3857320" y="1892579"/>
                </a:lnTo>
                <a:close/>
                <a:moveTo>
                  <a:pt x="3850691" y="1896466"/>
                </a:moveTo>
                <a:lnTo>
                  <a:pt x="3736239" y="1962531"/>
                </a:lnTo>
                <a:lnTo>
                  <a:pt x="3625215" y="1898447"/>
                </a:lnTo>
                <a:lnTo>
                  <a:pt x="3739667" y="1832381"/>
                </a:lnTo>
                <a:lnTo>
                  <a:pt x="3850691" y="1896466"/>
                </a:lnTo>
                <a:close/>
                <a:moveTo>
                  <a:pt x="3618509" y="1894561"/>
                </a:moveTo>
                <a:lnTo>
                  <a:pt x="3494151" y="1822780"/>
                </a:lnTo>
                <a:lnTo>
                  <a:pt x="3608604" y="1756715"/>
                </a:lnTo>
                <a:lnTo>
                  <a:pt x="3732962" y="1828495"/>
                </a:lnTo>
                <a:lnTo>
                  <a:pt x="3618509" y="1894561"/>
                </a:lnTo>
                <a:close/>
                <a:moveTo>
                  <a:pt x="3611880" y="1898447"/>
                </a:moveTo>
                <a:lnTo>
                  <a:pt x="3490951" y="1968246"/>
                </a:lnTo>
                <a:lnTo>
                  <a:pt x="3366592" y="1896466"/>
                </a:lnTo>
                <a:lnTo>
                  <a:pt x="3487522" y="1826666"/>
                </a:lnTo>
                <a:lnTo>
                  <a:pt x="3611880" y="1898447"/>
                </a:lnTo>
                <a:close/>
                <a:moveTo>
                  <a:pt x="3359887" y="1892579"/>
                </a:moveTo>
                <a:lnTo>
                  <a:pt x="3248863" y="1828495"/>
                </a:lnTo>
                <a:lnTo>
                  <a:pt x="3369793" y="1758696"/>
                </a:lnTo>
                <a:lnTo>
                  <a:pt x="3480816" y="1822780"/>
                </a:lnTo>
                <a:lnTo>
                  <a:pt x="3359887" y="1892579"/>
                </a:lnTo>
                <a:close/>
                <a:moveTo>
                  <a:pt x="3353181" y="1896466"/>
                </a:moveTo>
                <a:lnTo>
                  <a:pt x="3238729" y="1962531"/>
                </a:lnTo>
                <a:lnTo>
                  <a:pt x="3127705" y="1898447"/>
                </a:lnTo>
                <a:lnTo>
                  <a:pt x="3242158" y="1832381"/>
                </a:lnTo>
                <a:lnTo>
                  <a:pt x="3353181" y="1896466"/>
                </a:lnTo>
                <a:close/>
                <a:moveTo>
                  <a:pt x="3121076" y="1894561"/>
                </a:moveTo>
                <a:lnTo>
                  <a:pt x="2996717" y="1822780"/>
                </a:lnTo>
                <a:lnTo>
                  <a:pt x="3111170" y="1756715"/>
                </a:lnTo>
                <a:lnTo>
                  <a:pt x="3235528" y="1828495"/>
                </a:lnTo>
                <a:lnTo>
                  <a:pt x="3121076" y="1894561"/>
                </a:lnTo>
                <a:close/>
                <a:moveTo>
                  <a:pt x="3114370" y="1898447"/>
                </a:moveTo>
                <a:lnTo>
                  <a:pt x="2993441" y="1968246"/>
                </a:lnTo>
                <a:lnTo>
                  <a:pt x="2869082" y="1896466"/>
                </a:lnTo>
                <a:lnTo>
                  <a:pt x="2990012" y="1826666"/>
                </a:lnTo>
                <a:lnTo>
                  <a:pt x="3114370" y="1898447"/>
                </a:lnTo>
                <a:close/>
                <a:moveTo>
                  <a:pt x="2862377" y="1892579"/>
                </a:moveTo>
                <a:lnTo>
                  <a:pt x="2751354" y="1828495"/>
                </a:lnTo>
                <a:lnTo>
                  <a:pt x="2872283" y="1758696"/>
                </a:lnTo>
                <a:lnTo>
                  <a:pt x="2983306" y="1822780"/>
                </a:lnTo>
                <a:lnTo>
                  <a:pt x="2862377" y="1892579"/>
                </a:lnTo>
                <a:close/>
                <a:moveTo>
                  <a:pt x="2855747" y="1896466"/>
                </a:moveTo>
                <a:lnTo>
                  <a:pt x="2741295" y="1962531"/>
                </a:lnTo>
                <a:lnTo>
                  <a:pt x="2630272" y="1898447"/>
                </a:lnTo>
                <a:lnTo>
                  <a:pt x="2744724" y="1832381"/>
                </a:lnTo>
                <a:lnTo>
                  <a:pt x="2855747" y="1896466"/>
                </a:lnTo>
                <a:close/>
                <a:moveTo>
                  <a:pt x="2623566" y="1894561"/>
                </a:moveTo>
                <a:lnTo>
                  <a:pt x="2499208" y="1822780"/>
                </a:lnTo>
                <a:lnTo>
                  <a:pt x="2613660" y="1756715"/>
                </a:lnTo>
                <a:lnTo>
                  <a:pt x="2738019" y="1828495"/>
                </a:lnTo>
                <a:lnTo>
                  <a:pt x="2623566" y="1894561"/>
                </a:lnTo>
                <a:close/>
                <a:moveTo>
                  <a:pt x="2616937" y="1898447"/>
                </a:moveTo>
                <a:lnTo>
                  <a:pt x="2496007" y="1968246"/>
                </a:lnTo>
                <a:lnTo>
                  <a:pt x="2371649" y="1896466"/>
                </a:lnTo>
                <a:lnTo>
                  <a:pt x="2492578" y="1826666"/>
                </a:lnTo>
                <a:lnTo>
                  <a:pt x="2616937" y="1898447"/>
                </a:lnTo>
                <a:close/>
                <a:moveTo>
                  <a:pt x="2364867" y="1892579"/>
                </a:moveTo>
                <a:lnTo>
                  <a:pt x="2253844" y="1828495"/>
                </a:lnTo>
                <a:lnTo>
                  <a:pt x="2374773" y="1758696"/>
                </a:lnTo>
                <a:lnTo>
                  <a:pt x="2485797" y="1822780"/>
                </a:lnTo>
                <a:lnTo>
                  <a:pt x="2364867" y="1892579"/>
                </a:lnTo>
                <a:close/>
                <a:moveTo>
                  <a:pt x="2358238" y="1896466"/>
                </a:moveTo>
                <a:lnTo>
                  <a:pt x="2243785" y="1962531"/>
                </a:lnTo>
                <a:lnTo>
                  <a:pt x="2132762" y="1898447"/>
                </a:lnTo>
                <a:lnTo>
                  <a:pt x="2247214" y="1832381"/>
                </a:lnTo>
                <a:lnTo>
                  <a:pt x="2358238" y="1896466"/>
                </a:lnTo>
                <a:close/>
                <a:moveTo>
                  <a:pt x="2126132" y="1894561"/>
                </a:moveTo>
                <a:lnTo>
                  <a:pt x="2001774" y="1822780"/>
                </a:lnTo>
                <a:lnTo>
                  <a:pt x="2116227" y="1756715"/>
                </a:lnTo>
                <a:lnTo>
                  <a:pt x="2240585" y="1828495"/>
                </a:lnTo>
                <a:lnTo>
                  <a:pt x="2126132" y="1894561"/>
                </a:lnTo>
                <a:close/>
                <a:moveTo>
                  <a:pt x="2119427" y="1898447"/>
                </a:moveTo>
                <a:lnTo>
                  <a:pt x="1998497" y="1968246"/>
                </a:lnTo>
                <a:lnTo>
                  <a:pt x="1874139" y="1896466"/>
                </a:lnTo>
                <a:lnTo>
                  <a:pt x="1995069" y="1826666"/>
                </a:lnTo>
                <a:lnTo>
                  <a:pt x="2119427" y="1898447"/>
                </a:lnTo>
                <a:close/>
                <a:moveTo>
                  <a:pt x="1867434" y="1892579"/>
                </a:moveTo>
                <a:lnTo>
                  <a:pt x="1756410" y="1828495"/>
                </a:lnTo>
                <a:lnTo>
                  <a:pt x="1877339" y="1758696"/>
                </a:lnTo>
                <a:lnTo>
                  <a:pt x="1988363" y="1822780"/>
                </a:lnTo>
                <a:lnTo>
                  <a:pt x="1867434" y="1892579"/>
                </a:lnTo>
                <a:close/>
                <a:moveTo>
                  <a:pt x="1860728" y="1896466"/>
                </a:moveTo>
                <a:lnTo>
                  <a:pt x="1746275" y="1962531"/>
                </a:lnTo>
                <a:lnTo>
                  <a:pt x="1635252" y="1898447"/>
                </a:lnTo>
                <a:lnTo>
                  <a:pt x="1749704" y="1832381"/>
                </a:lnTo>
                <a:lnTo>
                  <a:pt x="1860728" y="1896466"/>
                </a:lnTo>
                <a:close/>
                <a:moveTo>
                  <a:pt x="1628623" y="1894561"/>
                </a:moveTo>
                <a:lnTo>
                  <a:pt x="1504264" y="1822780"/>
                </a:lnTo>
                <a:lnTo>
                  <a:pt x="1618717" y="1756715"/>
                </a:lnTo>
                <a:lnTo>
                  <a:pt x="1743075" y="1828495"/>
                </a:lnTo>
                <a:lnTo>
                  <a:pt x="1628623" y="1894561"/>
                </a:lnTo>
                <a:close/>
                <a:moveTo>
                  <a:pt x="1739646" y="1966417"/>
                </a:moveTo>
                <a:lnTo>
                  <a:pt x="1618717" y="2036216"/>
                </a:lnTo>
                <a:lnTo>
                  <a:pt x="1507693" y="1972132"/>
                </a:lnTo>
                <a:lnTo>
                  <a:pt x="1628623" y="1902333"/>
                </a:lnTo>
                <a:lnTo>
                  <a:pt x="1739646" y="1966417"/>
                </a:lnTo>
                <a:close/>
                <a:moveTo>
                  <a:pt x="1743075" y="2115769"/>
                </a:moveTo>
                <a:lnTo>
                  <a:pt x="1628623" y="2181835"/>
                </a:lnTo>
                <a:lnTo>
                  <a:pt x="1504264" y="2110054"/>
                </a:lnTo>
                <a:lnTo>
                  <a:pt x="1618717" y="2043989"/>
                </a:lnTo>
                <a:lnTo>
                  <a:pt x="1743075" y="2115769"/>
                </a:lnTo>
                <a:close/>
                <a:moveTo>
                  <a:pt x="1739646" y="2253615"/>
                </a:moveTo>
                <a:lnTo>
                  <a:pt x="1618717" y="2323414"/>
                </a:lnTo>
                <a:lnTo>
                  <a:pt x="1507693" y="2259330"/>
                </a:lnTo>
                <a:lnTo>
                  <a:pt x="1628623" y="2189531"/>
                </a:lnTo>
                <a:lnTo>
                  <a:pt x="1739646" y="2253615"/>
                </a:lnTo>
                <a:close/>
                <a:moveTo>
                  <a:pt x="1743075" y="2402967"/>
                </a:moveTo>
                <a:lnTo>
                  <a:pt x="1628623" y="2469032"/>
                </a:lnTo>
                <a:lnTo>
                  <a:pt x="1504264" y="2397252"/>
                </a:lnTo>
                <a:lnTo>
                  <a:pt x="1618717" y="2331187"/>
                </a:lnTo>
                <a:lnTo>
                  <a:pt x="1743075" y="2402967"/>
                </a:lnTo>
                <a:close/>
                <a:moveTo>
                  <a:pt x="1739646" y="2540813"/>
                </a:moveTo>
                <a:lnTo>
                  <a:pt x="1618717" y="2610612"/>
                </a:lnTo>
                <a:lnTo>
                  <a:pt x="1507693" y="2546528"/>
                </a:lnTo>
                <a:lnTo>
                  <a:pt x="1628623" y="2476729"/>
                </a:lnTo>
                <a:lnTo>
                  <a:pt x="1739646" y="2540813"/>
                </a:lnTo>
                <a:close/>
                <a:moveTo>
                  <a:pt x="1743075" y="2690165"/>
                </a:moveTo>
                <a:lnTo>
                  <a:pt x="1628623" y="2756230"/>
                </a:lnTo>
                <a:lnTo>
                  <a:pt x="1504264" y="2684450"/>
                </a:lnTo>
                <a:lnTo>
                  <a:pt x="1618717" y="2618384"/>
                </a:lnTo>
                <a:lnTo>
                  <a:pt x="1743075" y="2690165"/>
                </a:lnTo>
                <a:close/>
                <a:moveTo>
                  <a:pt x="1739646" y="2828087"/>
                </a:moveTo>
                <a:lnTo>
                  <a:pt x="1618717" y="2897886"/>
                </a:lnTo>
                <a:lnTo>
                  <a:pt x="1507693" y="2833802"/>
                </a:lnTo>
                <a:lnTo>
                  <a:pt x="1628623" y="2764003"/>
                </a:lnTo>
                <a:lnTo>
                  <a:pt x="1739646" y="2828087"/>
                </a:lnTo>
                <a:close/>
                <a:moveTo>
                  <a:pt x="1743075" y="2977439"/>
                </a:moveTo>
                <a:lnTo>
                  <a:pt x="1628623" y="3043504"/>
                </a:lnTo>
                <a:lnTo>
                  <a:pt x="1504264" y="2971724"/>
                </a:lnTo>
                <a:lnTo>
                  <a:pt x="1618717" y="2905659"/>
                </a:lnTo>
                <a:lnTo>
                  <a:pt x="1743075" y="2977439"/>
                </a:lnTo>
                <a:close/>
                <a:moveTo>
                  <a:pt x="1739646" y="3115285"/>
                </a:moveTo>
                <a:lnTo>
                  <a:pt x="1618717" y="3185084"/>
                </a:lnTo>
                <a:lnTo>
                  <a:pt x="1507693" y="3121000"/>
                </a:lnTo>
                <a:lnTo>
                  <a:pt x="1628623" y="3051201"/>
                </a:lnTo>
                <a:lnTo>
                  <a:pt x="1739646" y="3115285"/>
                </a:lnTo>
                <a:close/>
                <a:moveTo>
                  <a:pt x="1743075" y="3264637"/>
                </a:moveTo>
                <a:lnTo>
                  <a:pt x="1628623" y="3330702"/>
                </a:lnTo>
                <a:lnTo>
                  <a:pt x="1504264" y="3258922"/>
                </a:lnTo>
                <a:lnTo>
                  <a:pt x="1618717" y="3192856"/>
                </a:lnTo>
                <a:lnTo>
                  <a:pt x="1743075" y="3264637"/>
                </a:lnTo>
                <a:close/>
                <a:moveTo>
                  <a:pt x="1739646" y="3402482"/>
                </a:moveTo>
                <a:lnTo>
                  <a:pt x="1618717" y="3472282"/>
                </a:lnTo>
                <a:lnTo>
                  <a:pt x="1507693" y="3408197"/>
                </a:lnTo>
                <a:lnTo>
                  <a:pt x="1628623" y="3338398"/>
                </a:lnTo>
                <a:lnTo>
                  <a:pt x="1739646" y="3402482"/>
                </a:lnTo>
                <a:close/>
                <a:moveTo>
                  <a:pt x="1743075" y="3551834"/>
                </a:moveTo>
                <a:lnTo>
                  <a:pt x="1628623" y="3617900"/>
                </a:lnTo>
                <a:lnTo>
                  <a:pt x="1504264" y="3546119"/>
                </a:lnTo>
                <a:lnTo>
                  <a:pt x="1618717" y="3480054"/>
                </a:lnTo>
                <a:lnTo>
                  <a:pt x="1743075" y="3551834"/>
                </a:lnTo>
                <a:close/>
                <a:moveTo>
                  <a:pt x="1739646" y="3689757"/>
                </a:moveTo>
                <a:lnTo>
                  <a:pt x="1618717" y="3759556"/>
                </a:lnTo>
                <a:lnTo>
                  <a:pt x="1507693" y="3695472"/>
                </a:lnTo>
                <a:lnTo>
                  <a:pt x="1628623" y="3625672"/>
                </a:lnTo>
                <a:lnTo>
                  <a:pt x="1739646" y="3689757"/>
                </a:lnTo>
                <a:close/>
                <a:moveTo>
                  <a:pt x="1743075" y="3839109"/>
                </a:moveTo>
                <a:lnTo>
                  <a:pt x="1628623" y="3905174"/>
                </a:lnTo>
                <a:lnTo>
                  <a:pt x="1504264" y="3833394"/>
                </a:lnTo>
                <a:lnTo>
                  <a:pt x="1618717" y="3767328"/>
                </a:lnTo>
                <a:lnTo>
                  <a:pt x="1743075" y="3839109"/>
                </a:lnTo>
                <a:close/>
                <a:moveTo>
                  <a:pt x="1739646" y="3976954"/>
                </a:moveTo>
                <a:lnTo>
                  <a:pt x="1618717" y="4046754"/>
                </a:lnTo>
                <a:lnTo>
                  <a:pt x="1507693" y="3982669"/>
                </a:lnTo>
                <a:lnTo>
                  <a:pt x="1628623" y="3912870"/>
                </a:lnTo>
                <a:lnTo>
                  <a:pt x="1739646" y="3976954"/>
                </a:lnTo>
                <a:close/>
                <a:moveTo>
                  <a:pt x="1743075" y="4126306"/>
                </a:moveTo>
                <a:lnTo>
                  <a:pt x="1628623" y="4192372"/>
                </a:lnTo>
                <a:lnTo>
                  <a:pt x="1504264" y="4120591"/>
                </a:lnTo>
                <a:lnTo>
                  <a:pt x="1618717" y="4054526"/>
                </a:lnTo>
                <a:lnTo>
                  <a:pt x="1743075" y="4126306"/>
                </a:lnTo>
                <a:close/>
                <a:moveTo>
                  <a:pt x="1739646" y="4264152"/>
                </a:moveTo>
                <a:lnTo>
                  <a:pt x="1618717" y="4333952"/>
                </a:lnTo>
                <a:lnTo>
                  <a:pt x="1507693" y="4269867"/>
                </a:lnTo>
                <a:lnTo>
                  <a:pt x="1628623" y="4200068"/>
                </a:lnTo>
                <a:lnTo>
                  <a:pt x="1739646" y="4264152"/>
                </a:lnTo>
                <a:close/>
                <a:moveTo>
                  <a:pt x="1743075" y="4413504"/>
                </a:moveTo>
                <a:lnTo>
                  <a:pt x="1628623" y="4479570"/>
                </a:lnTo>
                <a:lnTo>
                  <a:pt x="1504264" y="4407789"/>
                </a:lnTo>
                <a:lnTo>
                  <a:pt x="1618717" y="4341724"/>
                </a:lnTo>
                <a:lnTo>
                  <a:pt x="1743075" y="4413504"/>
                </a:lnTo>
                <a:close/>
                <a:moveTo>
                  <a:pt x="1739646" y="4551426"/>
                </a:moveTo>
                <a:lnTo>
                  <a:pt x="1618717" y="4621226"/>
                </a:lnTo>
                <a:lnTo>
                  <a:pt x="1507693" y="4557141"/>
                </a:lnTo>
                <a:lnTo>
                  <a:pt x="1628623" y="4487342"/>
                </a:lnTo>
                <a:lnTo>
                  <a:pt x="1739646" y="4551426"/>
                </a:lnTo>
                <a:close/>
                <a:moveTo>
                  <a:pt x="1743075" y="4700778"/>
                </a:moveTo>
                <a:lnTo>
                  <a:pt x="1628623" y="4766844"/>
                </a:lnTo>
                <a:lnTo>
                  <a:pt x="1504264" y="4695063"/>
                </a:lnTo>
                <a:lnTo>
                  <a:pt x="1618717" y="4628998"/>
                </a:lnTo>
                <a:lnTo>
                  <a:pt x="1743075" y="4700778"/>
                </a:lnTo>
                <a:close/>
                <a:moveTo>
                  <a:pt x="1739646" y="4838624"/>
                </a:moveTo>
                <a:lnTo>
                  <a:pt x="1618717" y="4908423"/>
                </a:lnTo>
                <a:lnTo>
                  <a:pt x="1507693" y="4844339"/>
                </a:lnTo>
                <a:lnTo>
                  <a:pt x="1628623" y="4774540"/>
                </a:lnTo>
                <a:lnTo>
                  <a:pt x="1739646" y="4838624"/>
                </a:lnTo>
                <a:close/>
                <a:moveTo>
                  <a:pt x="1743075" y="4987976"/>
                </a:moveTo>
                <a:lnTo>
                  <a:pt x="1628623" y="5054042"/>
                </a:lnTo>
                <a:lnTo>
                  <a:pt x="1504264" y="4982261"/>
                </a:lnTo>
                <a:lnTo>
                  <a:pt x="1618717" y="4916196"/>
                </a:lnTo>
                <a:lnTo>
                  <a:pt x="1743075" y="4987976"/>
                </a:lnTo>
                <a:close/>
                <a:moveTo>
                  <a:pt x="1749704" y="4991862"/>
                </a:moveTo>
                <a:lnTo>
                  <a:pt x="1860728" y="5055947"/>
                </a:lnTo>
                <a:lnTo>
                  <a:pt x="1746275" y="5122012"/>
                </a:lnTo>
                <a:lnTo>
                  <a:pt x="1635252" y="5057928"/>
                </a:lnTo>
                <a:lnTo>
                  <a:pt x="1749704" y="4991862"/>
                </a:lnTo>
                <a:close/>
                <a:moveTo>
                  <a:pt x="1756410" y="4987976"/>
                </a:moveTo>
                <a:lnTo>
                  <a:pt x="1877339" y="4918177"/>
                </a:lnTo>
                <a:lnTo>
                  <a:pt x="1988363" y="4982261"/>
                </a:lnTo>
                <a:lnTo>
                  <a:pt x="1867434" y="5052060"/>
                </a:lnTo>
                <a:lnTo>
                  <a:pt x="1756410" y="4987976"/>
                </a:lnTo>
                <a:close/>
                <a:moveTo>
                  <a:pt x="1995069" y="4986071"/>
                </a:moveTo>
                <a:lnTo>
                  <a:pt x="2119427" y="5057852"/>
                </a:lnTo>
                <a:lnTo>
                  <a:pt x="1998497" y="5127651"/>
                </a:lnTo>
                <a:lnTo>
                  <a:pt x="1874139" y="5055870"/>
                </a:lnTo>
                <a:lnTo>
                  <a:pt x="1995069" y="4986071"/>
                </a:lnTo>
                <a:close/>
                <a:moveTo>
                  <a:pt x="2001698" y="4982261"/>
                </a:moveTo>
                <a:lnTo>
                  <a:pt x="2116150" y="4916196"/>
                </a:lnTo>
                <a:lnTo>
                  <a:pt x="2240509" y="4987976"/>
                </a:lnTo>
                <a:lnTo>
                  <a:pt x="2126056" y="5054042"/>
                </a:lnTo>
                <a:lnTo>
                  <a:pt x="2001698" y="4982261"/>
                </a:lnTo>
                <a:close/>
                <a:moveTo>
                  <a:pt x="2247214" y="4991862"/>
                </a:moveTo>
                <a:lnTo>
                  <a:pt x="2358238" y="5055947"/>
                </a:lnTo>
                <a:lnTo>
                  <a:pt x="2243785" y="5122012"/>
                </a:lnTo>
                <a:lnTo>
                  <a:pt x="2132762" y="5057928"/>
                </a:lnTo>
                <a:lnTo>
                  <a:pt x="2247214" y="4991862"/>
                </a:lnTo>
                <a:close/>
                <a:moveTo>
                  <a:pt x="2253920" y="4987976"/>
                </a:moveTo>
                <a:lnTo>
                  <a:pt x="2374849" y="4918177"/>
                </a:lnTo>
                <a:lnTo>
                  <a:pt x="2485873" y="4982261"/>
                </a:lnTo>
                <a:lnTo>
                  <a:pt x="2364943" y="5052060"/>
                </a:lnTo>
                <a:lnTo>
                  <a:pt x="2253920" y="4987976"/>
                </a:lnTo>
                <a:close/>
                <a:moveTo>
                  <a:pt x="2492502" y="4986071"/>
                </a:moveTo>
                <a:lnTo>
                  <a:pt x="2616861" y="5057852"/>
                </a:lnTo>
                <a:lnTo>
                  <a:pt x="2495931" y="5127651"/>
                </a:lnTo>
                <a:lnTo>
                  <a:pt x="2371573" y="5055870"/>
                </a:lnTo>
                <a:lnTo>
                  <a:pt x="2492502" y="4986071"/>
                </a:lnTo>
                <a:close/>
                <a:moveTo>
                  <a:pt x="2499208" y="4982261"/>
                </a:moveTo>
                <a:lnTo>
                  <a:pt x="2613660" y="4916196"/>
                </a:lnTo>
                <a:lnTo>
                  <a:pt x="2738019" y="4987976"/>
                </a:lnTo>
                <a:lnTo>
                  <a:pt x="2623566" y="5054042"/>
                </a:lnTo>
                <a:lnTo>
                  <a:pt x="2499208" y="4982261"/>
                </a:lnTo>
                <a:close/>
                <a:moveTo>
                  <a:pt x="2744724" y="4991862"/>
                </a:moveTo>
                <a:lnTo>
                  <a:pt x="2855747" y="5055947"/>
                </a:lnTo>
                <a:lnTo>
                  <a:pt x="2741295" y="5122012"/>
                </a:lnTo>
                <a:lnTo>
                  <a:pt x="2630272" y="5057928"/>
                </a:lnTo>
                <a:lnTo>
                  <a:pt x="2744724" y="4991862"/>
                </a:lnTo>
                <a:close/>
                <a:moveTo>
                  <a:pt x="2751354" y="4987976"/>
                </a:moveTo>
                <a:lnTo>
                  <a:pt x="2872283" y="4918177"/>
                </a:lnTo>
                <a:lnTo>
                  <a:pt x="2983306" y="4982261"/>
                </a:lnTo>
                <a:lnTo>
                  <a:pt x="2862377" y="5052060"/>
                </a:lnTo>
                <a:lnTo>
                  <a:pt x="2751354" y="4987976"/>
                </a:lnTo>
                <a:close/>
                <a:moveTo>
                  <a:pt x="2990012" y="4986071"/>
                </a:moveTo>
                <a:lnTo>
                  <a:pt x="3114370" y="5057852"/>
                </a:lnTo>
                <a:lnTo>
                  <a:pt x="2993441" y="5127651"/>
                </a:lnTo>
                <a:lnTo>
                  <a:pt x="2869082" y="5055870"/>
                </a:lnTo>
                <a:lnTo>
                  <a:pt x="2990012" y="4986071"/>
                </a:lnTo>
                <a:close/>
                <a:moveTo>
                  <a:pt x="2996717" y="4982261"/>
                </a:moveTo>
                <a:lnTo>
                  <a:pt x="3111170" y="4916196"/>
                </a:lnTo>
                <a:lnTo>
                  <a:pt x="3235528" y="4987976"/>
                </a:lnTo>
                <a:lnTo>
                  <a:pt x="3121076" y="5054042"/>
                </a:lnTo>
                <a:lnTo>
                  <a:pt x="2996717" y="4982261"/>
                </a:lnTo>
                <a:close/>
                <a:moveTo>
                  <a:pt x="3242158" y="4991862"/>
                </a:moveTo>
                <a:lnTo>
                  <a:pt x="3353181" y="5055947"/>
                </a:lnTo>
                <a:lnTo>
                  <a:pt x="3238729" y="5122012"/>
                </a:lnTo>
                <a:lnTo>
                  <a:pt x="3127705" y="5057928"/>
                </a:lnTo>
                <a:lnTo>
                  <a:pt x="3242158" y="4991862"/>
                </a:lnTo>
                <a:close/>
                <a:moveTo>
                  <a:pt x="3248863" y="4987976"/>
                </a:moveTo>
                <a:lnTo>
                  <a:pt x="3369793" y="4918177"/>
                </a:lnTo>
                <a:lnTo>
                  <a:pt x="3480816" y="4982261"/>
                </a:lnTo>
                <a:lnTo>
                  <a:pt x="3359887" y="5052060"/>
                </a:lnTo>
                <a:lnTo>
                  <a:pt x="3248863" y="4987976"/>
                </a:lnTo>
                <a:close/>
                <a:moveTo>
                  <a:pt x="3487522" y="4986071"/>
                </a:moveTo>
                <a:lnTo>
                  <a:pt x="3611880" y="5057852"/>
                </a:lnTo>
                <a:lnTo>
                  <a:pt x="3490951" y="5127651"/>
                </a:lnTo>
                <a:lnTo>
                  <a:pt x="3366592" y="5055870"/>
                </a:lnTo>
                <a:lnTo>
                  <a:pt x="3487522" y="4986071"/>
                </a:lnTo>
                <a:close/>
                <a:moveTo>
                  <a:pt x="3494151" y="4982261"/>
                </a:moveTo>
                <a:lnTo>
                  <a:pt x="3608604" y="4916196"/>
                </a:lnTo>
                <a:lnTo>
                  <a:pt x="3732962" y="4987976"/>
                </a:lnTo>
                <a:lnTo>
                  <a:pt x="3618509" y="5054042"/>
                </a:lnTo>
                <a:lnTo>
                  <a:pt x="3494151" y="4982261"/>
                </a:lnTo>
                <a:close/>
                <a:moveTo>
                  <a:pt x="3739667" y="4991862"/>
                </a:moveTo>
                <a:lnTo>
                  <a:pt x="3850691" y="5055947"/>
                </a:lnTo>
                <a:lnTo>
                  <a:pt x="3736239" y="5122012"/>
                </a:lnTo>
                <a:lnTo>
                  <a:pt x="3625215" y="5057928"/>
                </a:lnTo>
                <a:lnTo>
                  <a:pt x="3739667" y="4991862"/>
                </a:lnTo>
                <a:close/>
                <a:moveTo>
                  <a:pt x="3746373" y="4987976"/>
                </a:moveTo>
                <a:lnTo>
                  <a:pt x="3867302" y="4918177"/>
                </a:lnTo>
                <a:lnTo>
                  <a:pt x="3978326" y="4982261"/>
                </a:lnTo>
                <a:lnTo>
                  <a:pt x="3857397" y="5052060"/>
                </a:lnTo>
                <a:lnTo>
                  <a:pt x="3746373" y="4987976"/>
                </a:lnTo>
                <a:close/>
                <a:moveTo>
                  <a:pt x="3984955" y="4986071"/>
                </a:moveTo>
                <a:lnTo>
                  <a:pt x="4109314" y="5057852"/>
                </a:lnTo>
                <a:lnTo>
                  <a:pt x="3988384" y="5127651"/>
                </a:lnTo>
                <a:lnTo>
                  <a:pt x="3864026" y="5055870"/>
                </a:lnTo>
                <a:lnTo>
                  <a:pt x="3984955" y="4986071"/>
                </a:lnTo>
                <a:close/>
                <a:moveTo>
                  <a:pt x="3991661" y="4982261"/>
                </a:moveTo>
                <a:lnTo>
                  <a:pt x="4106113" y="4916196"/>
                </a:lnTo>
                <a:lnTo>
                  <a:pt x="4230472" y="4987976"/>
                </a:lnTo>
                <a:lnTo>
                  <a:pt x="4116019" y="5054042"/>
                </a:lnTo>
                <a:lnTo>
                  <a:pt x="3991661" y="4982261"/>
                </a:lnTo>
                <a:close/>
                <a:moveTo>
                  <a:pt x="4237101" y="4991862"/>
                </a:moveTo>
                <a:lnTo>
                  <a:pt x="4348125" y="5055947"/>
                </a:lnTo>
                <a:lnTo>
                  <a:pt x="4233672" y="5122012"/>
                </a:lnTo>
                <a:lnTo>
                  <a:pt x="4122649" y="5057928"/>
                </a:lnTo>
                <a:lnTo>
                  <a:pt x="4237101" y="4991862"/>
                </a:lnTo>
                <a:close/>
                <a:moveTo>
                  <a:pt x="4243807" y="4987976"/>
                </a:moveTo>
                <a:lnTo>
                  <a:pt x="4364736" y="4918177"/>
                </a:lnTo>
                <a:lnTo>
                  <a:pt x="4475760" y="4982261"/>
                </a:lnTo>
                <a:lnTo>
                  <a:pt x="4354830" y="5052060"/>
                </a:lnTo>
                <a:lnTo>
                  <a:pt x="4243807" y="4987976"/>
                </a:lnTo>
                <a:close/>
                <a:moveTo>
                  <a:pt x="4482465" y="4986071"/>
                </a:moveTo>
                <a:lnTo>
                  <a:pt x="4606824" y="5057852"/>
                </a:lnTo>
                <a:lnTo>
                  <a:pt x="4485894" y="5127651"/>
                </a:lnTo>
                <a:lnTo>
                  <a:pt x="4361536" y="5055870"/>
                </a:lnTo>
                <a:lnTo>
                  <a:pt x="4482465" y="4986071"/>
                </a:lnTo>
                <a:close/>
                <a:moveTo>
                  <a:pt x="4489171" y="4982261"/>
                </a:moveTo>
                <a:lnTo>
                  <a:pt x="4603623" y="4916196"/>
                </a:lnTo>
                <a:lnTo>
                  <a:pt x="4727981" y="4987976"/>
                </a:lnTo>
                <a:lnTo>
                  <a:pt x="4613529" y="5054042"/>
                </a:lnTo>
                <a:lnTo>
                  <a:pt x="4489171" y="4982261"/>
                </a:lnTo>
                <a:close/>
                <a:moveTo>
                  <a:pt x="4734611" y="4991862"/>
                </a:moveTo>
                <a:lnTo>
                  <a:pt x="4845634" y="5055947"/>
                </a:lnTo>
                <a:lnTo>
                  <a:pt x="4731182" y="5122012"/>
                </a:lnTo>
                <a:lnTo>
                  <a:pt x="4620159" y="5057928"/>
                </a:lnTo>
                <a:lnTo>
                  <a:pt x="4734611" y="4991862"/>
                </a:lnTo>
                <a:close/>
                <a:moveTo>
                  <a:pt x="4741316" y="4987976"/>
                </a:moveTo>
                <a:lnTo>
                  <a:pt x="4862246" y="4918177"/>
                </a:lnTo>
                <a:lnTo>
                  <a:pt x="4973269" y="4982261"/>
                </a:lnTo>
                <a:lnTo>
                  <a:pt x="4852340" y="5052060"/>
                </a:lnTo>
                <a:lnTo>
                  <a:pt x="4741316" y="4987976"/>
                </a:lnTo>
                <a:close/>
                <a:moveTo>
                  <a:pt x="4979899" y="4986071"/>
                </a:moveTo>
                <a:lnTo>
                  <a:pt x="5104257" y="5057852"/>
                </a:lnTo>
                <a:lnTo>
                  <a:pt x="4983328" y="5127651"/>
                </a:lnTo>
                <a:lnTo>
                  <a:pt x="4858969" y="5055870"/>
                </a:lnTo>
                <a:lnTo>
                  <a:pt x="4979899" y="4986071"/>
                </a:lnTo>
                <a:close/>
                <a:moveTo>
                  <a:pt x="4986604" y="4982261"/>
                </a:moveTo>
                <a:lnTo>
                  <a:pt x="5101057" y="4916196"/>
                </a:lnTo>
                <a:lnTo>
                  <a:pt x="5225415" y="4987976"/>
                </a:lnTo>
                <a:lnTo>
                  <a:pt x="5110963" y="5054042"/>
                </a:lnTo>
                <a:lnTo>
                  <a:pt x="4986604" y="4982261"/>
                </a:lnTo>
                <a:close/>
                <a:moveTo>
                  <a:pt x="5232121" y="4991862"/>
                </a:moveTo>
                <a:lnTo>
                  <a:pt x="5343144" y="5055947"/>
                </a:lnTo>
                <a:lnTo>
                  <a:pt x="5228692" y="5122012"/>
                </a:lnTo>
                <a:lnTo>
                  <a:pt x="5117668" y="5057928"/>
                </a:lnTo>
                <a:lnTo>
                  <a:pt x="5232121" y="4991862"/>
                </a:lnTo>
                <a:close/>
                <a:moveTo>
                  <a:pt x="5107686" y="4912309"/>
                </a:moveTo>
                <a:lnTo>
                  <a:pt x="5228616" y="4842510"/>
                </a:lnTo>
                <a:lnTo>
                  <a:pt x="5352974" y="4914291"/>
                </a:lnTo>
                <a:lnTo>
                  <a:pt x="5232045" y="4984090"/>
                </a:lnTo>
                <a:lnTo>
                  <a:pt x="5107686" y="4912309"/>
                </a:lnTo>
                <a:close/>
                <a:moveTo>
                  <a:pt x="5117668" y="4770654"/>
                </a:moveTo>
                <a:lnTo>
                  <a:pt x="5232121" y="4704588"/>
                </a:lnTo>
                <a:lnTo>
                  <a:pt x="5343144" y="4768672"/>
                </a:lnTo>
                <a:lnTo>
                  <a:pt x="5228692" y="4834738"/>
                </a:lnTo>
                <a:lnTo>
                  <a:pt x="5117668" y="4770654"/>
                </a:lnTo>
                <a:close/>
                <a:moveTo>
                  <a:pt x="5107686" y="4625111"/>
                </a:moveTo>
                <a:lnTo>
                  <a:pt x="5228616" y="4555312"/>
                </a:lnTo>
                <a:lnTo>
                  <a:pt x="5352974" y="4627093"/>
                </a:lnTo>
                <a:lnTo>
                  <a:pt x="5232045" y="4696892"/>
                </a:lnTo>
                <a:lnTo>
                  <a:pt x="5107686" y="4625111"/>
                </a:lnTo>
                <a:close/>
                <a:moveTo>
                  <a:pt x="5117668" y="4483456"/>
                </a:moveTo>
                <a:lnTo>
                  <a:pt x="5232121" y="4417391"/>
                </a:lnTo>
                <a:lnTo>
                  <a:pt x="5343144" y="4481475"/>
                </a:lnTo>
                <a:lnTo>
                  <a:pt x="5228692" y="4547540"/>
                </a:lnTo>
                <a:lnTo>
                  <a:pt x="5117668" y="4483456"/>
                </a:lnTo>
                <a:close/>
                <a:moveTo>
                  <a:pt x="5107686" y="4337838"/>
                </a:moveTo>
                <a:lnTo>
                  <a:pt x="5228616" y="4268038"/>
                </a:lnTo>
                <a:lnTo>
                  <a:pt x="5352974" y="4339819"/>
                </a:lnTo>
                <a:lnTo>
                  <a:pt x="5232045" y="4409618"/>
                </a:lnTo>
                <a:lnTo>
                  <a:pt x="5107686" y="4337838"/>
                </a:lnTo>
                <a:close/>
                <a:moveTo>
                  <a:pt x="5117668" y="4196258"/>
                </a:moveTo>
                <a:lnTo>
                  <a:pt x="5232121" y="4130193"/>
                </a:lnTo>
                <a:lnTo>
                  <a:pt x="5343144" y="4194277"/>
                </a:lnTo>
                <a:lnTo>
                  <a:pt x="5228692" y="4260342"/>
                </a:lnTo>
                <a:lnTo>
                  <a:pt x="5117668" y="4196258"/>
                </a:lnTo>
                <a:close/>
                <a:moveTo>
                  <a:pt x="5107686" y="4050640"/>
                </a:moveTo>
                <a:lnTo>
                  <a:pt x="5228616" y="3980840"/>
                </a:lnTo>
                <a:lnTo>
                  <a:pt x="5352974" y="4052621"/>
                </a:lnTo>
                <a:lnTo>
                  <a:pt x="5232045" y="4122420"/>
                </a:lnTo>
                <a:lnTo>
                  <a:pt x="5107686" y="4050640"/>
                </a:lnTo>
                <a:close/>
                <a:moveTo>
                  <a:pt x="5117668" y="3908984"/>
                </a:moveTo>
                <a:lnTo>
                  <a:pt x="5232121" y="3842919"/>
                </a:lnTo>
                <a:lnTo>
                  <a:pt x="5343144" y="3907003"/>
                </a:lnTo>
                <a:lnTo>
                  <a:pt x="5228692" y="3973068"/>
                </a:lnTo>
                <a:lnTo>
                  <a:pt x="5117668" y="3908984"/>
                </a:lnTo>
                <a:close/>
                <a:moveTo>
                  <a:pt x="5107686" y="3763442"/>
                </a:moveTo>
                <a:lnTo>
                  <a:pt x="5228616" y="3693643"/>
                </a:lnTo>
                <a:lnTo>
                  <a:pt x="5352974" y="3765423"/>
                </a:lnTo>
                <a:lnTo>
                  <a:pt x="5232045" y="3835222"/>
                </a:lnTo>
                <a:lnTo>
                  <a:pt x="5107686" y="3763442"/>
                </a:lnTo>
                <a:close/>
                <a:moveTo>
                  <a:pt x="5117668" y="3621786"/>
                </a:moveTo>
                <a:lnTo>
                  <a:pt x="5232121" y="3555721"/>
                </a:lnTo>
                <a:lnTo>
                  <a:pt x="5343144" y="3619805"/>
                </a:lnTo>
                <a:lnTo>
                  <a:pt x="5228692" y="3685870"/>
                </a:lnTo>
                <a:lnTo>
                  <a:pt x="5117668" y="3621786"/>
                </a:lnTo>
                <a:close/>
                <a:moveTo>
                  <a:pt x="5107686" y="3476168"/>
                </a:moveTo>
                <a:lnTo>
                  <a:pt x="5228616" y="3406369"/>
                </a:lnTo>
                <a:lnTo>
                  <a:pt x="5352974" y="3478149"/>
                </a:lnTo>
                <a:lnTo>
                  <a:pt x="5232045" y="3547948"/>
                </a:lnTo>
                <a:lnTo>
                  <a:pt x="5107686" y="3476168"/>
                </a:lnTo>
                <a:close/>
                <a:moveTo>
                  <a:pt x="5117668" y="3334588"/>
                </a:moveTo>
                <a:lnTo>
                  <a:pt x="5232121" y="3268523"/>
                </a:lnTo>
                <a:lnTo>
                  <a:pt x="5343144" y="3332607"/>
                </a:lnTo>
                <a:lnTo>
                  <a:pt x="5228692" y="3398672"/>
                </a:lnTo>
                <a:lnTo>
                  <a:pt x="5117668" y="3334588"/>
                </a:lnTo>
                <a:close/>
                <a:moveTo>
                  <a:pt x="5107686" y="3188970"/>
                </a:moveTo>
                <a:lnTo>
                  <a:pt x="5228616" y="3119171"/>
                </a:lnTo>
                <a:lnTo>
                  <a:pt x="5352974" y="3190951"/>
                </a:lnTo>
                <a:lnTo>
                  <a:pt x="5232045" y="3260751"/>
                </a:lnTo>
                <a:lnTo>
                  <a:pt x="5107686" y="3188970"/>
                </a:lnTo>
                <a:close/>
                <a:moveTo>
                  <a:pt x="5117668" y="3047314"/>
                </a:moveTo>
                <a:lnTo>
                  <a:pt x="5232121" y="2981249"/>
                </a:lnTo>
                <a:lnTo>
                  <a:pt x="5343144" y="3045333"/>
                </a:lnTo>
                <a:lnTo>
                  <a:pt x="5228692" y="3111399"/>
                </a:lnTo>
                <a:lnTo>
                  <a:pt x="5117668" y="3047314"/>
                </a:lnTo>
                <a:close/>
                <a:moveTo>
                  <a:pt x="5107686" y="2901772"/>
                </a:moveTo>
                <a:lnTo>
                  <a:pt x="5228616" y="2831973"/>
                </a:lnTo>
                <a:lnTo>
                  <a:pt x="5352974" y="2903754"/>
                </a:lnTo>
                <a:lnTo>
                  <a:pt x="5232045" y="2973553"/>
                </a:lnTo>
                <a:lnTo>
                  <a:pt x="5107686" y="2901772"/>
                </a:lnTo>
                <a:close/>
                <a:moveTo>
                  <a:pt x="5117668" y="2760117"/>
                </a:moveTo>
                <a:lnTo>
                  <a:pt x="5232121" y="2694051"/>
                </a:lnTo>
                <a:lnTo>
                  <a:pt x="5343144" y="2758135"/>
                </a:lnTo>
                <a:lnTo>
                  <a:pt x="5228692" y="2824201"/>
                </a:lnTo>
                <a:lnTo>
                  <a:pt x="5117668" y="2760117"/>
                </a:lnTo>
                <a:close/>
                <a:moveTo>
                  <a:pt x="5107686" y="2614498"/>
                </a:moveTo>
                <a:lnTo>
                  <a:pt x="5228616" y="2544699"/>
                </a:lnTo>
                <a:lnTo>
                  <a:pt x="5352974" y="2616479"/>
                </a:lnTo>
                <a:lnTo>
                  <a:pt x="5232045" y="2686279"/>
                </a:lnTo>
                <a:lnTo>
                  <a:pt x="5107686" y="2614498"/>
                </a:lnTo>
                <a:close/>
                <a:moveTo>
                  <a:pt x="5117668" y="2472919"/>
                </a:moveTo>
                <a:lnTo>
                  <a:pt x="5232121" y="2406853"/>
                </a:lnTo>
                <a:lnTo>
                  <a:pt x="5343144" y="2470937"/>
                </a:lnTo>
                <a:lnTo>
                  <a:pt x="5228692" y="2537003"/>
                </a:lnTo>
                <a:lnTo>
                  <a:pt x="5117668" y="2472919"/>
                </a:lnTo>
                <a:close/>
                <a:moveTo>
                  <a:pt x="5107686" y="2327301"/>
                </a:moveTo>
                <a:lnTo>
                  <a:pt x="5228616" y="2257501"/>
                </a:lnTo>
                <a:lnTo>
                  <a:pt x="5352974" y="2329282"/>
                </a:lnTo>
                <a:lnTo>
                  <a:pt x="5232045" y="2399081"/>
                </a:lnTo>
                <a:lnTo>
                  <a:pt x="5107686" y="2327301"/>
                </a:lnTo>
                <a:close/>
                <a:moveTo>
                  <a:pt x="5117668" y="2185645"/>
                </a:moveTo>
                <a:lnTo>
                  <a:pt x="5232121" y="2119579"/>
                </a:lnTo>
                <a:lnTo>
                  <a:pt x="5343144" y="2183664"/>
                </a:lnTo>
                <a:lnTo>
                  <a:pt x="5228692" y="2249729"/>
                </a:lnTo>
                <a:lnTo>
                  <a:pt x="5117668" y="2185645"/>
                </a:lnTo>
                <a:close/>
                <a:moveTo>
                  <a:pt x="5107686" y="2040103"/>
                </a:moveTo>
                <a:lnTo>
                  <a:pt x="5228616" y="1970304"/>
                </a:lnTo>
                <a:lnTo>
                  <a:pt x="5352974" y="2042084"/>
                </a:lnTo>
                <a:lnTo>
                  <a:pt x="5232045" y="2111883"/>
                </a:lnTo>
                <a:lnTo>
                  <a:pt x="5107686" y="2040103"/>
                </a:lnTo>
                <a:close/>
                <a:moveTo>
                  <a:pt x="5117668" y="1898447"/>
                </a:moveTo>
                <a:lnTo>
                  <a:pt x="5232121" y="1832381"/>
                </a:lnTo>
                <a:lnTo>
                  <a:pt x="5343144" y="1896466"/>
                </a:lnTo>
                <a:lnTo>
                  <a:pt x="5228692" y="1962531"/>
                </a:lnTo>
                <a:lnTo>
                  <a:pt x="5117668" y="1898447"/>
                </a:lnTo>
                <a:close/>
                <a:moveTo>
                  <a:pt x="5107686" y="1752829"/>
                </a:moveTo>
                <a:lnTo>
                  <a:pt x="5228616" y="1683029"/>
                </a:lnTo>
                <a:lnTo>
                  <a:pt x="5352974" y="1754810"/>
                </a:lnTo>
                <a:lnTo>
                  <a:pt x="5232045" y="1824609"/>
                </a:lnTo>
                <a:lnTo>
                  <a:pt x="5107686" y="1752829"/>
                </a:lnTo>
                <a:close/>
                <a:moveTo>
                  <a:pt x="5101057" y="1749019"/>
                </a:moveTo>
                <a:lnTo>
                  <a:pt x="4990033" y="1684934"/>
                </a:lnTo>
                <a:lnTo>
                  <a:pt x="5110963" y="1615135"/>
                </a:lnTo>
                <a:lnTo>
                  <a:pt x="5221986" y="1679219"/>
                </a:lnTo>
                <a:lnTo>
                  <a:pt x="5101057" y="1749019"/>
                </a:lnTo>
                <a:close/>
                <a:moveTo>
                  <a:pt x="5094351" y="1752829"/>
                </a:moveTo>
                <a:lnTo>
                  <a:pt x="4979899" y="1818894"/>
                </a:lnTo>
                <a:lnTo>
                  <a:pt x="4868876" y="1754810"/>
                </a:lnTo>
                <a:lnTo>
                  <a:pt x="4983328" y="1688744"/>
                </a:lnTo>
                <a:lnTo>
                  <a:pt x="5094351" y="1752829"/>
                </a:lnTo>
                <a:close/>
                <a:moveTo>
                  <a:pt x="4862246" y="1751000"/>
                </a:moveTo>
                <a:lnTo>
                  <a:pt x="4737888" y="1679219"/>
                </a:lnTo>
                <a:lnTo>
                  <a:pt x="4852340" y="1613154"/>
                </a:lnTo>
                <a:lnTo>
                  <a:pt x="4976698" y="1684934"/>
                </a:lnTo>
                <a:lnTo>
                  <a:pt x="4862246" y="1751000"/>
                </a:lnTo>
                <a:close/>
                <a:moveTo>
                  <a:pt x="4855541" y="1754810"/>
                </a:moveTo>
                <a:lnTo>
                  <a:pt x="4734611" y="1824609"/>
                </a:lnTo>
                <a:lnTo>
                  <a:pt x="4610253" y="1752829"/>
                </a:lnTo>
                <a:lnTo>
                  <a:pt x="4731182" y="1683029"/>
                </a:lnTo>
                <a:lnTo>
                  <a:pt x="4855541" y="1754810"/>
                </a:lnTo>
                <a:close/>
                <a:moveTo>
                  <a:pt x="4603547" y="1749019"/>
                </a:moveTo>
                <a:lnTo>
                  <a:pt x="4492524" y="1684934"/>
                </a:lnTo>
                <a:lnTo>
                  <a:pt x="4613453" y="1615135"/>
                </a:lnTo>
                <a:lnTo>
                  <a:pt x="4724477" y="1679219"/>
                </a:lnTo>
                <a:lnTo>
                  <a:pt x="4603547" y="1749019"/>
                </a:lnTo>
                <a:close/>
                <a:moveTo>
                  <a:pt x="4596842" y="1752829"/>
                </a:moveTo>
                <a:lnTo>
                  <a:pt x="4482389" y="1818894"/>
                </a:lnTo>
                <a:lnTo>
                  <a:pt x="4371366" y="1754810"/>
                </a:lnTo>
                <a:lnTo>
                  <a:pt x="4485818" y="1688744"/>
                </a:lnTo>
                <a:lnTo>
                  <a:pt x="4596842" y="1752829"/>
                </a:lnTo>
                <a:close/>
                <a:moveTo>
                  <a:pt x="4364736" y="1751000"/>
                </a:moveTo>
                <a:lnTo>
                  <a:pt x="4240378" y="1679219"/>
                </a:lnTo>
                <a:lnTo>
                  <a:pt x="4354830" y="1613154"/>
                </a:lnTo>
                <a:lnTo>
                  <a:pt x="4479189" y="1684934"/>
                </a:lnTo>
                <a:lnTo>
                  <a:pt x="4364736" y="1751000"/>
                </a:lnTo>
                <a:close/>
                <a:moveTo>
                  <a:pt x="4358107" y="1754810"/>
                </a:moveTo>
                <a:lnTo>
                  <a:pt x="4237177" y="1824609"/>
                </a:lnTo>
                <a:lnTo>
                  <a:pt x="4112819" y="1752829"/>
                </a:lnTo>
                <a:lnTo>
                  <a:pt x="4233748" y="1683029"/>
                </a:lnTo>
                <a:lnTo>
                  <a:pt x="4358107" y="1754810"/>
                </a:lnTo>
                <a:close/>
                <a:moveTo>
                  <a:pt x="4106113" y="1749019"/>
                </a:moveTo>
                <a:lnTo>
                  <a:pt x="3995090" y="1684934"/>
                </a:lnTo>
                <a:lnTo>
                  <a:pt x="4116019" y="1615135"/>
                </a:lnTo>
                <a:lnTo>
                  <a:pt x="4227043" y="1679219"/>
                </a:lnTo>
                <a:lnTo>
                  <a:pt x="4106113" y="1749019"/>
                </a:lnTo>
                <a:close/>
                <a:moveTo>
                  <a:pt x="4099408" y="1752829"/>
                </a:moveTo>
                <a:lnTo>
                  <a:pt x="3984955" y="1818894"/>
                </a:lnTo>
                <a:lnTo>
                  <a:pt x="3873932" y="1754810"/>
                </a:lnTo>
                <a:lnTo>
                  <a:pt x="3988384" y="1688744"/>
                </a:lnTo>
                <a:lnTo>
                  <a:pt x="4099408" y="1752829"/>
                </a:lnTo>
                <a:close/>
                <a:moveTo>
                  <a:pt x="3867302" y="1751000"/>
                </a:moveTo>
                <a:lnTo>
                  <a:pt x="3742944" y="1679219"/>
                </a:lnTo>
                <a:lnTo>
                  <a:pt x="3857397" y="1613154"/>
                </a:lnTo>
                <a:lnTo>
                  <a:pt x="3981755" y="1684934"/>
                </a:lnTo>
                <a:lnTo>
                  <a:pt x="3867302" y="1751000"/>
                </a:lnTo>
                <a:close/>
                <a:moveTo>
                  <a:pt x="3860597" y="1754810"/>
                </a:moveTo>
                <a:lnTo>
                  <a:pt x="3739667" y="1824609"/>
                </a:lnTo>
                <a:lnTo>
                  <a:pt x="3615309" y="1752829"/>
                </a:lnTo>
                <a:lnTo>
                  <a:pt x="3736239" y="1683029"/>
                </a:lnTo>
                <a:lnTo>
                  <a:pt x="3860597" y="1754810"/>
                </a:lnTo>
                <a:close/>
                <a:moveTo>
                  <a:pt x="3608604" y="1749019"/>
                </a:moveTo>
                <a:lnTo>
                  <a:pt x="3497580" y="1684934"/>
                </a:lnTo>
                <a:lnTo>
                  <a:pt x="3618509" y="1615135"/>
                </a:lnTo>
                <a:lnTo>
                  <a:pt x="3729533" y="1679219"/>
                </a:lnTo>
                <a:lnTo>
                  <a:pt x="3608604" y="1749019"/>
                </a:lnTo>
                <a:close/>
                <a:moveTo>
                  <a:pt x="3601898" y="1752829"/>
                </a:moveTo>
                <a:lnTo>
                  <a:pt x="3487446" y="1818894"/>
                </a:lnTo>
                <a:lnTo>
                  <a:pt x="3376422" y="1754810"/>
                </a:lnTo>
                <a:lnTo>
                  <a:pt x="3490874" y="1688744"/>
                </a:lnTo>
                <a:lnTo>
                  <a:pt x="3601898" y="1752829"/>
                </a:lnTo>
                <a:close/>
                <a:moveTo>
                  <a:pt x="3369793" y="1751000"/>
                </a:moveTo>
                <a:lnTo>
                  <a:pt x="3245434" y="1679219"/>
                </a:lnTo>
                <a:lnTo>
                  <a:pt x="3359887" y="1613154"/>
                </a:lnTo>
                <a:lnTo>
                  <a:pt x="3484245" y="1684934"/>
                </a:lnTo>
                <a:lnTo>
                  <a:pt x="3369793" y="1751000"/>
                </a:lnTo>
                <a:close/>
                <a:moveTo>
                  <a:pt x="3363087" y="1754810"/>
                </a:moveTo>
                <a:lnTo>
                  <a:pt x="3242158" y="1824609"/>
                </a:lnTo>
                <a:lnTo>
                  <a:pt x="3117799" y="1752829"/>
                </a:lnTo>
                <a:lnTo>
                  <a:pt x="3238729" y="1683029"/>
                </a:lnTo>
                <a:lnTo>
                  <a:pt x="3363087" y="1754810"/>
                </a:lnTo>
                <a:close/>
                <a:moveTo>
                  <a:pt x="3111094" y="1749019"/>
                </a:moveTo>
                <a:lnTo>
                  <a:pt x="3000070" y="1684934"/>
                </a:lnTo>
                <a:lnTo>
                  <a:pt x="3121000" y="1615135"/>
                </a:lnTo>
                <a:lnTo>
                  <a:pt x="3232023" y="1679219"/>
                </a:lnTo>
                <a:lnTo>
                  <a:pt x="3111094" y="1749019"/>
                </a:lnTo>
                <a:close/>
                <a:moveTo>
                  <a:pt x="3104464" y="1752829"/>
                </a:moveTo>
                <a:lnTo>
                  <a:pt x="2990012" y="1818894"/>
                </a:lnTo>
                <a:lnTo>
                  <a:pt x="2878989" y="1754810"/>
                </a:lnTo>
                <a:lnTo>
                  <a:pt x="2993441" y="1688744"/>
                </a:lnTo>
                <a:lnTo>
                  <a:pt x="3104464" y="1752829"/>
                </a:lnTo>
                <a:close/>
                <a:moveTo>
                  <a:pt x="2872359" y="1751000"/>
                </a:moveTo>
                <a:lnTo>
                  <a:pt x="2748001" y="1679219"/>
                </a:lnTo>
                <a:lnTo>
                  <a:pt x="2862453" y="1613154"/>
                </a:lnTo>
                <a:lnTo>
                  <a:pt x="2986812" y="1684934"/>
                </a:lnTo>
                <a:lnTo>
                  <a:pt x="2872359" y="1751000"/>
                </a:lnTo>
                <a:close/>
                <a:moveTo>
                  <a:pt x="2865654" y="1754810"/>
                </a:moveTo>
                <a:lnTo>
                  <a:pt x="2744724" y="1824609"/>
                </a:lnTo>
                <a:lnTo>
                  <a:pt x="2620366" y="1752829"/>
                </a:lnTo>
                <a:lnTo>
                  <a:pt x="2741295" y="1683029"/>
                </a:lnTo>
                <a:lnTo>
                  <a:pt x="2865654" y="1754810"/>
                </a:lnTo>
                <a:close/>
                <a:moveTo>
                  <a:pt x="2613660" y="1749019"/>
                </a:moveTo>
                <a:lnTo>
                  <a:pt x="2502637" y="1684934"/>
                </a:lnTo>
                <a:lnTo>
                  <a:pt x="2623566" y="1615135"/>
                </a:lnTo>
                <a:lnTo>
                  <a:pt x="2734589" y="1679219"/>
                </a:lnTo>
                <a:lnTo>
                  <a:pt x="2613660" y="1749019"/>
                </a:lnTo>
                <a:close/>
                <a:moveTo>
                  <a:pt x="2606954" y="1752829"/>
                </a:moveTo>
                <a:lnTo>
                  <a:pt x="2492502" y="1818894"/>
                </a:lnTo>
                <a:lnTo>
                  <a:pt x="2381479" y="1754810"/>
                </a:lnTo>
                <a:lnTo>
                  <a:pt x="2495931" y="1688744"/>
                </a:lnTo>
                <a:lnTo>
                  <a:pt x="2606954" y="1752829"/>
                </a:lnTo>
                <a:close/>
                <a:moveTo>
                  <a:pt x="2374849" y="1751000"/>
                </a:moveTo>
                <a:lnTo>
                  <a:pt x="2250491" y="1679219"/>
                </a:lnTo>
                <a:lnTo>
                  <a:pt x="2364943" y="1613154"/>
                </a:lnTo>
                <a:lnTo>
                  <a:pt x="2489302" y="1684934"/>
                </a:lnTo>
                <a:lnTo>
                  <a:pt x="2374849" y="1751000"/>
                </a:lnTo>
                <a:close/>
                <a:moveTo>
                  <a:pt x="2368144" y="1754810"/>
                </a:moveTo>
                <a:lnTo>
                  <a:pt x="2247214" y="1824609"/>
                </a:lnTo>
                <a:lnTo>
                  <a:pt x="2122856" y="1752829"/>
                </a:lnTo>
                <a:lnTo>
                  <a:pt x="2243785" y="1683029"/>
                </a:lnTo>
                <a:lnTo>
                  <a:pt x="2368144" y="1754810"/>
                </a:lnTo>
                <a:close/>
                <a:moveTo>
                  <a:pt x="2116150" y="1749019"/>
                </a:moveTo>
                <a:lnTo>
                  <a:pt x="2005127" y="1684934"/>
                </a:lnTo>
                <a:lnTo>
                  <a:pt x="2126056" y="1615135"/>
                </a:lnTo>
                <a:lnTo>
                  <a:pt x="2237080" y="1679219"/>
                </a:lnTo>
                <a:lnTo>
                  <a:pt x="2116150" y="1749019"/>
                </a:lnTo>
                <a:close/>
                <a:moveTo>
                  <a:pt x="2109521" y="1752829"/>
                </a:moveTo>
                <a:lnTo>
                  <a:pt x="1995069" y="1818894"/>
                </a:lnTo>
                <a:lnTo>
                  <a:pt x="1884045" y="1754810"/>
                </a:lnTo>
                <a:lnTo>
                  <a:pt x="1998497" y="1688744"/>
                </a:lnTo>
                <a:lnTo>
                  <a:pt x="2109521" y="1752829"/>
                </a:lnTo>
                <a:close/>
                <a:moveTo>
                  <a:pt x="1877339" y="1751000"/>
                </a:moveTo>
                <a:lnTo>
                  <a:pt x="1752981" y="1679219"/>
                </a:lnTo>
                <a:lnTo>
                  <a:pt x="1867434" y="1613154"/>
                </a:lnTo>
                <a:lnTo>
                  <a:pt x="1991792" y="1684934"/>
                </a:lnTo>
                <a:lnTo>
                  <a:pt x="1877339" y="1751000"/>
                </a:lnTo>
                <a:close/>
                <a:moveTo>
                  <a:pt x="1870710" y="1754810"/>
                </a:moveTo>
                <a:lnTo>
                  <a:pt x="1749781" y="1824609"/>
                </a:lnTo>
                <a:lnTo>
                  <a:pt x="1625422" y="1752829"/>
                </a:lnTo>
                <a:lnTo>
                  <a:pt x="1746352" y="1683029"/>
                </a:lnTo>
                <a:lnTo>
                  <a:pt x="1870710" y="1754810"/>
                </a:lnTo>
                <a:close/>
                <a:moveTo>
                  <a:pt x="1618717" y="1749019"/>
                </a:moveTo>
                <a:lnTo>
                  <a:pt x="1507693" y="1684934"/>
                </a:lnTo>
                <a:lnTo>
                  <a:pt x="1628623" y="1615135"/>
                </a:lnTo>
                <a:lnTo>
                  <a:pt x="1739646" y="1679219"/>
                </a:lnTo>
                <a:lnTo>
                  <a:pt x="1618717" y="1749019"/>
                </a:lnTo>
                <a:close/>
                <a:moveTo>
                  <a:pt x="1612011" y="1752829"/>
                </a:moveTo>
                <a:lnTo>
                  <a:pt x="1497559" y="1818894"/>
                </a:lnTo>
                <a:lnTo>
                  <a:pt x="1386535" y="1754810"/>
                </a:lnTo>
                <a:lnTo>
                  <a:pt x="1500988" y="1688744"/>
                </a:lnTo>
                <a:lnTo>
                  <a:pt x="1612011" y="1752829"/>
                </a:lnTo>
                <a:close/>
                <a:moveTo>
                  <a:pt x="1621917" y="1898447"/>
                </a:moveTo>
                <a:lnTo>
                  <a:pt x="1500988" y="1968246"/>
                </a:lnTo>
                <a:lnTo>
                  <a:pt x="1376629" y="1896466"/>
                </a:lnTo>
                <a:lnTo>
                  <a:pt x="1497559" y="1826666"/>
                </a:lnTo>
                <a:lnTo>
                  <a:pt x="1621917" y="1898447"/>
                </a:lnTo>
                <a:close/>
                <a:moveTo>
                  <a:pt x="1612011" y="2040103"/>
                </a:moveTo>
                <a:lnTo>
                  <a:pt x="1497559" y="2106168"/>
                </a:lnTo>
                <a:lnTo>
                  <a:pt x="1386535" y="2042084"/>
                </a:lnTo>
                <a:lnTo>
                  <a:pt x="1500988" y="1976019"/>
                </a:lnTo>
                <a:lnTo>
                  <a:pt x="1612011" y="2040103"/>
                </a:lnTo>
                <a:close/>
                <a:moveTo>
                  <a:pt x="1621917" y="2185645"/>
                </a:moveTo>
                <a:lnTo>
                  <a:pt x="1500988" y="2255444"/>
                </a:lnTo>
                <a:lnTo>
                  <a:pt x="1376629" y="2183664"/>
                </a:lnTo>
                <a:lnTo>
                  <a:pt x="1497559" y="2113864"/>
                </a:lnTo>
                <a:lnTo>
                  <a:pt x="1621917" y="2185645"/>
                </a:lnTo>
                <a:close/>
                <a:moveTo>
                  <a:pt x="1612011" y="2327301"/>
                </a:moveTo>
                <a:lnTo>
                  <a:pt x="1497559" y="2393366"/>
                </a:lnTo>
                <a:lnTo>
                  <a:pt x="1386535" y="2329282"/>
                </a:lnTo>
                <a:lnTo>
                  <a:pt x="1500988" y="2263216"/>
                </a:lnTo>
                <a:lnTo>
                  <a:pt x="1612011" y="2327301"/>
                </a:lnTo>
                <a:close/>
                <a:moveTo>
                  <a:pt x="1621917" y="2472919"/>
                </a:moveTo>
                <a:lnTo>
                  <a:pt x="1500988" y="2542718"/>
                </a:lnTo>
                <a:lnTo>
                  <a:pt x="1376629" y="2470937"/>
                </a:lnTo>
                <a:lnTo>
                  <a:pt x="1497559" y="2401138"/>
                </a:lnTo>
                <a:lnTo>
                  <a:pt x="1621917" y="2472919"/>
                </a:lnTo>
                <a:close/>
                <a:moveTo>
                  <a:pt x="1612011" y="2614498"/>
                </a:moveTo>
                <a:lnTo>
                  <a:pt x="1497559" y="2680564"/>
                </a:lnTo>
                <a:lnTo>
                  <a:pt x="1386535" y="2616479"/>
                </a:lnTo>
                <a:lnTo>
                  <a:pt x="1500988" y="2550414"/>
                </a:lnTo>
                <a:lnTo>
                  <a:pt x="1612011" y="2614498"/>
                </a:lnTo>
                <a:close/>
                <a:moveTo>
                  <a:pt x="1621917" y="2760117"/>
                </a:moveTo>
                <a:lnTo>
                  <a:pt x="1500988" y="2829916"/>
                </a:lnTo>
                <a:lnTo>
                  <a:pt x="1376629" y="2758135"/>
                </a:lnTo>
                <a:lnTo>
                  <a:pt x="1497559" y="2688336"/>
                </a:lnTo>
                <a:lnTo>
                  <a:pt x="1621917" y="2760117"/>
                </a:lnTo>
                <a:close/>
                <a:moveTo>
                  <a:pt x="1612011" y="2901772"/>
                </a:moveTo>
                <a:lnTo>
                  <a:pt x="1497559" y="2967838"/>
                </a:lnTo>
                <a:lnTo>
                  <a:pt x="1386535" y="2903754"/>
                </a:lnTo>
                <a:lnTo>
                  <a:pt x="1500988" y="2837688"/>
                </a:lnTo>
                <a:lnTo>
                  <a:pt x="1612011" y="2901772"/>
                </a:lnTo>
                <a:close/>
                <a:moveTo>
                  <a:pt x="1621917" y="3047314"/>
                </a:moveTo>
                <a:lnTo>
                  <a:pt x="1500988" y="3117114"/>
                </a:lnTo>
                <a:lnTo>
                  <a:pt x="1376629" y="3045257"/>
                </a:lnTo>
                <a:lnTo>
                  <a:pt x="1497559" y="2975458"/>
                </a:lnTo>
                <a:lnTo>
                  <a:pt x="1621917" y="3047314"/>
                </a:lnTo>
                <a:close/>
                <a:moveTo>
                  <a:pt x="1612011" y="3188970"/>
                </a:moveTo>
                <a:lnTo>
                  <a:pt x="1497559" y="3255036"/>
                </a:lnTo>
                <a:lnTo>
                  <a:pt x="1386535" y="3190951"/>
                </a:lnTo>
                <a:lnTo>
                  <a:pt x="1500988" y="3124886"/>
                </a:lnTo>
                <a:lnTo>
                  <a:pt x="1612011" y="3188970"/>
                </a:lnTo>
                <a:close/>
                <a:moveTo>
                  <a:pt x="1621917" y="3334588"/>
                </a:moveTo>
                <a:lnTo>
                  <a:pt x="1500988" y="3404387"/>
                </a:lnTo>
                <a:lnTo>
                  <a:pt x="1376629" y="3332607"/>
                </a:lnTo>
                <a:lnTo>
                  <a:pt x="1497559" y="3262808"/>
                </a:lnTo>
                <a:lnTo>
                  <a:pt x="1621917" y="3334588"/>
                </a:lnTo>
                <a:close/>
                <a:moveTo>
                  <a:pt x="1612011" y="3476168"/>
                </a:moveTo>
                <a:lnTo>
                  <a:pt x="1497559" y="3542233"/>
                </a:lnTo>
                <a:lnTo>
                  <a:pt x="1386535" y="3478149"/>
                </a:lnTo>
                <a:lnTo>
                  <a:pt x="1500988" y="3412084"/>
                </a:lnTo>
                <a:lnTo>
                  <a:pt x="1612011" y="3476168"/>
                </a:lnTo>
                <a:close/>
                <a:moveTo>
                  <a:pt x="1621917" y="3621786"/>
                </a:moveTo>
                <a:lnTo>
                  <a:pt x="1500988" y="3691585"/>
                </a:lnTo>
                <a:lnTo>
                  <a:pt x="1376629" y="3619805"/>
                </a:lnTo>
                <a:lnTo>
                  <a:pt x="1497559" y="3550006"/>
                </a:lnTo>
                <a:lnTo>
                  <a:pt x="1621917" y="3621786"/>
                </a:lnTo>
                <a:close/>
                <a:moveTo>
                  <a:pt x="1612011" y="3763442"/>
                </a:moveTo>
                <a:lnTo>
                  <a:pt x="1497559" y="3829507"/>
                </a:lnTo>
                <a:lnTo>
                  <a:pt x="1386535" y="3765423"/>
                </a:lnTo>
                <a:lnTo>
                  <a:pt x="1500988" y="3699358"/>
                </a:lnTo>
                <a:lnTo>
                  <a:pt x="1612011" y="3763442"/>
                </a:lnTo>
                <a:close/>
                <a:moveTo>
                  <a:pt x="1621917" y="3908984"/>
                </a:moveTo>
                <a:lnTo>
                  <a:pt x="1500988" y="3978783"/>
                </a:lnTo>
                <a:lnTo>
                  <a:pt x="1376629" y="3907003"/>
                </a:lnTo>
                <a:lnTo>
                  <a:pt x="1497559" y="3837204"/>
                </a:lnTo>
                <a:lnTo>
                  <a:pt x="1621917" y="3908984"/>
                </a:lnTo>
                <a:close/>
                <a:moveTo>
                  <a:pt x="1612011" y="4050640"/>
                </a:moveTo>
                <a:lnTo>
                  <a:pt x="1497559" y="4116705"/>
                </a:lnTo>
                <a:lnTo>
                  <a:pt x="1386535" y="4052621"/>
                </a:lnTo>
                <a:lnTo>
                  <a:pt x="1500988" y="3986555"/>
                </a:lnTo>
                <a:lnTo>
                  <a:pt x="1612011" y="4050640"/>
                </a:lnTo>
                <a:close/>
                <a:moveTo>
                  <a:pt x="1621917" y="4196258"/>
                </a:moveTo>
                <a:lnTo>
                  <a:pt x="1500988" y="4266057"/>
                </a:lnTo>
                <a:lnTo>
                  <a:pt x="1376629" y="4194277"/>
                </a:lnTo>
                <a:lnTo>
                  <a:pt x="1497559" y="4124478"/>
                </a:lnTo>
                <a:lnTo>
                  <a:pt x="1621917" y="4196258"/>
                </a:lnTo>
                <a:close/>
                <a:moveTo>
                  <a:pt x="1612011" y="4337838"/>
                </a:moveTo>
                <a:lnTo>
                  <a:pt x="1497559" y="4403903"/>
                </a:lnTo>
                <a:lnTo>
                  <a:pt x="1386535" y="4339819"/>
                </a:lnTo>
                <a:lnTo>
                  <a:pt x="1500988" y="4273753"/>
                </a:lnTo>
                <a:lnTo>
                  <a:pt x="1612011" y="4337838"/>
                </a:lnTo>
                <a:close/>
                <a:moveTo>
                  <a:pt x="1621917" y="4483456"/>
                </a:moveTo>
                <a:lnTo>
                  <a:pt x="1500988" y="4553255"/>
                </a:lnTo>
                <a:lnTo>
                  <a:pt x="1376629" y="4481475"/>
                </a:lnTo>
                <a:lnTo>
                  <a:pt x="1497559" y="4411676"/>
                </a:lnTo>
                <a:lnTo>
                  <a:pt x="1621917" y="4483456"/>
                </a:lnTo>
                <a:close/>
                <a:moveTo>
                  <a:pt x="1612011" y="4625111"/>
                </a:moveTo>
                <a:lnTo>
                  <a:pt x="1497559" y="4691177"/>
                </a:lnTo>
                <a:lnTo>
                  <a:pt x="1386535" y="4627093"/>
                </a:lnTo>
                <a:lnTo>
                  <a:pt x="1500988" y="4561027"/>
                </a:lnTo>
                <a:lnTo>
                  <a:pt x="1612011" y="4625111"/>
                </a:lnTo>
                <a:close/>
                <a:moveTo>
                  <a:pt x="1621917" y="4770654"/>
                </a:moveTo>
                <a:lnTo>
                  <a:pt x="1500988" y="4840453"/>
                </a:lnTo>
                <a:lnTo>
                  <a:pt x="1376629" y="4768672"/>
                </a:lnTo>
                <a:lnTo>
                  <a:pt x="1497559" y="4698873"/>
                </a:lnTo>
                <a:lnTo>
                  <a:pt x="1621917" y="4770654"/>
                </a:lnTo>
                <a:close/>
                <a:moveTo>
                  <a:pt x="1612011" y="4912309"/>
                </a:moveTo>
                <a:lnTo>
                  <a:pt x="1497559" y="4978375"/>
                </a:lnTo>
                <a:lnTo>
                  <a:pt x="1386535" y="4914291"/>
                </a:lnTo>
                <a:lnTo>
                  <a:pt x="1500988" y="4848225"/>
                </a:lnTo>
                <a:lnTo>
                  <a:pt x="1612011" y="4912309"/>
                </a:lnTo>
                <a:close/>
                <a:moveTo>
                  <a:pt x="1621917" y="5057928"/>
                </a:moveTo>
                <a:lnTo>
                  <a:pt x="1500988" y="5127727"/>
                </a:lnTo>
                <a:lnTo>
                  <a:pt x="1376629" y="5055947"/>
                </a:lnTo>
                <a:lnTo>
                  <a:pt x="1497559" y="4986147"/>
                </a:lnTo>
                <a:lnTo>
                  <a:pt x="1621917" y="5057928"/>
                </a:lnTo>
                <a:close/>
                <a:moveTo>
                  <a:pt x="1612011" y="5199507"/>
                </a:moveTo>
                <a:lnTo>
                  <a:pt x="1497559" y="5265573"/>
                </a:lnTo>
                <a:lnTo>
                  <a:pt x="1386535" y="5201488"/>
                </a:lnTo>
                <a:lnTo>
                  <a:pt x="1500988" y="5135423"/>
                </a:lnTo>
                <a:lnTo>
                  <a:pt x="1612011" y="5199507"/>
                </a:lnTo>
                <a:close/>
                <a:moveTo>
                  <a:pt x="1507693" y="5131613"/>
                </a:moveTo>
                <a:lnTo>
                  <a:pt x="1628623" y="5061814"/>
                </a:lnTo>
                <a:lnTo>
                  <a:pt x="1739646" y="5125898"/>
                </a:lnTo>
                <a:lnTo>
                  <a:pt x="1618717" y="5195697"/>
                </a:lnTo>
                <a:lnTo>
                  <a:pt x="1507693" y="5131613"/>
                </a:lnTo>
                <a:close/>
                <a:moveTo>
                  <a:pt x="1746275" y="5129708"/>
                </a:moveTo>
                <a:lnTo>
                  <a:pt x="1870634" y="5201488"/>
                </a:lnTo>
                <a:lnTo>
                  <a:pt x="1749704" y="5271364"/>
                </a:lnTo>
                <a:lnTo>
                  <a:pt x="1625346" y="5199583"/>
                </a:lnTo>
                <a:lnTo>
                  <a:pt x="1746275" y="5129708"/>
                </a:lnTo>
                <a:close/>
                <a:moveTo>
                  <a:pt x="1752981" y="5125822"/>
                </a:moveTo>
                <a:lnTo>
                  <a:pt x="1867434" y="5059757"/>
                </a:lnTo>
                <a:lnTo>
                  <a:pt x="1991792" y="5131537"/>
                </a:lnTo>
                <a:lnTo>
                  <a:pt x="1877339" y="5197602"/>
                </a:lnTo>
                <a:lnTo>
                  <a:pt x="1752981" y="5125822"/>
                </a:lnTo>
                <a:close/>
                <a:moveTo>
                  <a:pt x="1998497" y="5135423"/>
                </a:moveTo>
                <a:lnTo>
                  <a:pt x="2109521" y="5199507"/>
                </a:lnTo>
                <a:lnTo>
                  <a:pt x="1995069" y="5265573"/>
                </a:lnTo>
                <a:lnTo>
                  <a:pt x="1884045" y="5201488"/>
                </a:lnTo>
                <a:lnTo>
                  <a:pt x="1998497" y="5135423"/>
                </a:lnTo>
                <a:close/>
                <a:moveTo>
                  <a:pt x="2005127" y="5131613"/>
                </a:moveTo>
                <a:lnTo>
                  <a:pt x="2126056" y="5061814"/>
                </a:lnTo>
                <a:lnTo>
                  <a:pt x="2237080" y="5125898"/>
                </a:lnTo>
                <a:lnTo>
                  <a:pt x="2116150" y="5195697"/>
                </a:lnTo>
                <a:lnTo>
                  <a:pt x="2005127" y="5131613"/>
                </a:lnTo>
                <a:close/>
                <a:moveTo>
                  <a:pt x="2243785" y="5129708"/>
                </a:moveTo>
                <a:lnTo>
                  <a:pt x="2368144" y="5201488"/>
                </a:lnTo>
                <a:lnTo>
                  <a:pt x="2247214" y="5271288"/>
                </a:lnTo>
                <a:lnTo>
                  <a:pt x="2122856" y="5199507"/>
                </a:lnTo>
                <a:lnTo>
                  <a:pt x="2243785" y="5129708"/>
                </a:lnTo>
                <a:close/>
                <a:moveTo>
                  <a:pt x="2250491" y="5125822"/>
                </a:moveTo>
                <a:lnTo>
                  <a:pt x="2364943" y="5059757"/>
                </a:lnTo>
                <a:lnTo>
                  <a:pt x="2489302" y="5131537"/>
                </a:lnTo>
                <a:lnTo>
                  <a:pt x="2374849" y="5197602"/>
                </a:lnTo>
                <a:lnTo>
                  <a:pt x="2250491" y="5125822"/>
                </a:lnTo>
                <a:close/>
                <a:moveTo>
                  <a:pt x="2495931" y="5135423"/>
                </a:moveTo>
                <a:lnTo>
                  <a:pt x="2606954" y="5199507"/>
                </a:lnTo>
                <a:lnTo>
                  <a:pt x="2492502" y="5265573"/>
                </a:lnTo>
                <a:lnTo>
                  <a:pt x="2381479" y="5201488"/>
                </a:lnTo>
                <a:lnTo>
                  <a:pt x="2495931" y="5135423"/>
                </a:lnTo>
                <a:close/>
                <a:moveTo>
                  <a:pt x="2502637" y="5131613"/>
                </a:moveTo>
                <a:lnTo>
                  <a:pt x="2623566" y="5061814"/>
                </a:lnTo>
                <a:lnTo>
                  <a:pt x="2734589" y="5125898"/>
                </a:lnTo>
                <a:lnTo>
                  <a:pt x="2613660" y="5195697"/>
                </a:lnTo>
                <a:lnTo>
                  <a:pt x="2502637" y="5131613"/>
                </a:lnTo>
                <a:close/>
                <a:moveTo>
                  <a:pt x="2741295" y="5129708"/>
                </a:moveTo>
                <a:lnTo>
                  <a:pt x="2865654" y="5201488"/>
                </a:lnTo>
                <a:lnTo>
                  <a:pt x="2744724" y="5271288"/>
                </a:lnTo>
                <a:lnTo>
                  <a:pt x="2620366" y="5199507"/>
                </a:lnTo>
                <a:lnTo>
                  <a:pt x="2741295" y="5129708"/>
                </a:lnTo>
                <a:close/>
                <a:moveTo>
                  <a:pt x="2747924" y="5125822"/>
                </a:moveTo>
                <a:lnTo>
                  <a:pt x="2862377" y="5059757"/>
                </a:lnTo>
                <a:lnTo>
                  <a:pt x="2986735" y="5131537"/>
                </a:lnTo>
                <a:lnTo>
                  <a:pt x="2872283" y="5197602"/>
                </a:lnTo>
                <a:lnTo>
                  <a:pt x="2747924" y="5125822"/>
                </a:lnTo>
                <a:close/>
                <a:moveTo>
                  <a:pt x="2993441" y="5135423"/>
                </a:moveTo>
                <a:lnTo>
                  <a:pt x="3104464" y="5199507"/>
                </a:lnTo>
                <a:lnTo>
                  <a:pt x="2990012" y="5265573"/>
                </a:lnTo>
                <a:lnTo>
                  <a:pt x="2878989" y="5201488"/>
                </a:lnTo>
                <a:lnTo>
                  <a:pt x="2993441" y="5135423"/>
                </a:lnTo>
                <a:close/>
                <a:moveTo>
                  <a:pt x="3000147" y="5131613"/>
                </a:moveTo>
                <a:lnTo>
                  <a:pt x="3121076" y="5061814"/>
                </a:lnTo>
                <a:lnTo>
                  <a:pt x="3232099" y="5125898"/>
                </a:lnTo>
                <a:lnTo>
                  <a:pt x="3111170" y="5195697"/>
                </a:lnTo>
                <a:lnTo>
                  <a:pt x="3000147" y="5131613"/>
                </a:lnTo>
                <a:close/>
                <a:moveTo>
                  <a:pt x="3238729" y="5129708"/>
                </a:moveTo>
                <a:lnTo>
                  <a:pt x="3363087" y="5201488"/>
                </a:lnTo>
                <a:lnTo>
                  <a:pt x="3242158" y="5271288"/>
                </a:lnTo>
                <a:lnTo>
                  <a:pt x="3117799" y="5199507"/>
                </a:lnTo>
                <a:lnTo>
                  <a:pt x="3238729" y="5129708"/>
                </a:lnTo>
                <a:close/>
                <a:moveTo>
                  <a:pt x="3245434" y="5125822"/>
                </a:moveTo>
                <a:lnTo>
                  <a:pt x="3359887" y="5059757"/>
                </a:lnTo>
                <a:lnTo>
                  <a:pt x="3484245" y="5131537"/>
                </a:lnTo>
                <a:lnTo>
                  <a:pt x="3369793" y="5197602"/>
                </a:lnTo>
                <a:lnTo>
                  <a:pt x="3245434" y="5125822"/>
                </a:lnTo>
                <a:close/>
                <a:moveTo>
                  <a:pt x="3490874" y="5135423"/>
                </a:moveTo>
                <a:lnTo>
                  <a:pt x="3601898" y="5199507"/>
                </a:lnTo>
                <a:lnTo>
                  <a:pt x="3487446" y="5265573"/>
                </a:lnTo>
                <a:lnTo>
                  <a:pt x="3376422" y="5201488"/>
                </a:lnTo>
                <a:lnTo>
                  <a:pt x="3490874" y="5135423"/>
                </a:lnTo>
                <a:close/>
                <a:moveTo>
                  <a:pt x="3497580" y="5131613"/>
                </a:moveTo>
                <a:lnTo>
                  <a:pt x="3618509" y="5061814"/>
                </a:lnTo>
                <a:lnTo>
                  <a:pt x="3729533" y="5125898"/>
                </a:lnTo>
                <a:lnTo>
                  <a:pt x="3608604" y="5195697"/>
                </a:lnTo>
                <a:lnTo>
                  <a:pt x="3497580" y="5131613"/>
                </a:lnTo>
                <a:close/>
                <a:moveTo>
                  <a:pt x="3736239" y="5129708"/>
                </a:moveTo>
                <a:lnTo>
                  <a:pt x="3860597" y="5201488"/>
                </a:lnTo>
                <a:lnTo>
                  <a:pt x="3739667" y="5271288"/>
                </a:lnTo>
                <a:lnTo>
                  <a:pt x="3615309" y="5199507"/>
                </a:lnTo>
                <a:lnTo>
                  <a:pt x="3736239" y="5129708"/>
                </a:lnTo>
                <a:close/>
                <a:moveTo>
                  <a:pt x="3742868" y="5125822"/>
                </a:moveTo>
                <a:lnTo>
                  <a:pt x="3857320" y="5059757"/>
                </a:lnTo>
                <a:lnTo>
                  <a:pt x="3981679" y="5131537"/>
                </a:lnTo>
                <a:lnTo>
                  <a:pt x="3867226" y="5197602"/>
                </a:lnTo>
                <a:lnTo>
                  <a:pt x="3742868" y="5125822"/>
                </a:lnTo>
                <a:close/>
                <a:moveTo>
                  <a:pt x="3988384" y="5135423"/>
                </a:moveTo>
                <a:lnTo>
                  <a:pt x="4099408" y="5199507"/>
                </a:lnTo>
                <a:lnTo>
                  <a:pt x="3984955" y="5265573"/>
                </a:lnTo>
                <a:lnTo>
                  <a:pt x="3873932" y="5201488"/>
                </a:lnTo>
                <a:lnTo>
                  <a:pt x="3988384" y="5135423"/>
                </a:lnTo>
                <a:close/>
                <a:moveTo>
                  <a:pt x="3995090" y="5131613"/>
                </a:moveTo>
                <a:lnTo>
                  <a:pt x="4116019" y="5061814"/>
                </a:lnTo>
                <a:lnTo>
                  <a:pt x="4227043" y="5125898"/>
                </a:lnTo>
                <a:lnTo>
                  <a:pt x="4106113" y="5195697"/>
                </a:lnTo>
                <a:lnTo>
                  <a:pt x="3995090" y="5131613"/>
                </a:lnTo>
                <a:close/>
                <a:moveTo>
                  <a:pt x="4233672" y="5129708"/>
                </a:moveTo>
                <a:lnTo>
                  <a:pt x="4358031" y="5201488"/>
                </a:lnTo>
                <a:lnTo>
                  <a:pt x="4237101" y="5271288"/>
                </a:lnTo>
                <a:lnTo>
                  <a:pt x="4112743" y="5199507"/>
                </a:lnTo>
                <a:lnTo>
                  <a:pt x="4233672" y="5129708"/>
                </a:lnTo>
                <a:close/>
                <a:moveTo>
                  <a:pt x="4240378" y="5125822"/>
                </a:moveTo>
                <a:lnTo>
                  <a:pt x="4354830" y="5059757"/>
                </a:lnTo>
                <a:lnTo>
                  <a:pt x="4479189" y="5131537"/>
                </a:lnTo>
                <a:lnTo>
                  <a:pt x="4364736" y="5197602"/>
                </a:lnTo>
                <a:lnTo>
                  <a:pt x="4240378" y="5125822"/>
                </a:lnTo>
                <a:close/>
                <a:moveTo>
                  <a:pt x="4485894" y="5135423"/>
                </a:moveTo>
                <a:lnTo>
                  <a:pt x="4596918" y="5199507"/>
                </a:lnTo>
                <a:lnTo>
                  <a:pt x="4482465" y="5265573"/>
                </a:lnTo>
                <a:lnTo>
                  <a:pt x="4371442" y="5201488"/>
                </a:lnTo>
                <a:lnTo>
                  <a:pt x="4485894" y="5135423"/>
                </a:lnTo>
                <a:close/>
                <a:moveTo>
                  <a:pt x="4492524" y="5131613"/>
                </a:moveTo>
                <a:lnTo>
                  <a:pt x="4613453" y="5061814"/>
                </a:lnTo>
                <a:lnTo>
                  <a:pt x="4724477" y="5125898"/>
                </a:lnTo>
                <a:lnTo>
                  <a:pt x="4603547" y="5195773"/>
                </a:lnTo>
                <a:lnTo>
                  <a:pt x="4492524" y="5131613"/>
                </a:lnTo>
                <a:close/>
                <a:moveTo>
                  <a:pt x="4731182" y="5129708"/>
                </a:moveTo>
                <a:lnTo>
                  <a:pt x="4855541" y="5201488"/>
                </a:lnTo>
                <a:lnTo>
                  <a:pt x="4734611" y="5271288"/>
                </a:lnTo>
                <a:lnTo>
                  <a:pt x="4610253" y="5199507"/>
                </a:lnTo>
                <a:lnTo>
                  <a:pt x="4731182" y="5129708"/>
                </a:lnTo>
                <a:close/>
                <a:moveTo>
                  <a:pt x="4737888" y="5125822"/>
                </a:moveTo>
                <a:lnTo>
                  <a:pt x="4852340" y="5059757"/>
                </a:lnTo>
                <a:lnTo>
                  <a:pt x="4976698" y="5131537"/>
                </a:lnTo>
                <a:lnTo>
                  <a:pt x="4862246" y="5197602"/>
                </a:lnTo>
                <a:lnTo>
                  <a:pt x="4737888" y="5125822"/>
                </a:lnTo>
                <a:close/>
                <a:moveTo>
                  <a:pt x="4983328" y="5135423"/>
                </a:moveTo>
                <a:lnTo>
                  <a:pt x="5094351" y="5199507"/>
                </a:lnTo>
                <a:lnTo>
                  <a:pt x="4979899" y="5265573"/>
                </a:lnTo>
                <a:lnTo>
                  <a:pt x="4868876" y="5201488"/>
                </a:lnTo>
                <a:lnTo>
                  <a:pt x="4983328" y="5135423"/>
                </a:lnTo>
                <a:close/>
                <a:moveTo>
                  <a:pt x="4990033" y="5131613"/>
                </a:moveTo>
                <a:lnTo>
                  <a:pt x="5110963" y="5061814"/>
                </a:lnTo>
                <a:lnTo>
                  <a:pt x="5221986" y="5125898"/>
                </a:lnTo>
                <a:lnTo>
                  <a:pt x="5101057" y="5195697"/>
                </a:lnTo>
                <a:lnTo>
                  <a:pt x="4990033" y="5131613"/>
                </a:lnTo>
                <a:close/>
                <a:moveTo>
                  <a:pt x="5228692" y="5129708"/>
                </a:moveTo>
                <a:lnTo>
                  <a:pt x="5353050" y="5201488"/>
                </a:lnTo>
                <a:lnTo>
                  <a:pt x="5232121" y="5271288"/>
                </a:lnTo>
                <a:lnTo>
                  <a:pt x="5107762" y="5199507"/>
                </a:lnTo>
                <a:lnTo>
                  <a:pt x="5228692" y="5129708"/>
                </a:lnTo>
                <a:close/>
                <a:moveTo>
                  <a:pt x="5235321" y="5125822"/>
                </a:moveTo>
                <a:lnTo>
                  <a:pt x="5349774" y="5059757"/>
                </a:lnTo>
                <a:lnTo>
                  <a:pt x="5474132" y="5131537"/>
                </a:lnTo>
                <a:lnTo>
                  <a:pt x="5359680" y="5197602"/>
                </a:lnTo>
                <a:lnTo>
                  <a:pt x="5235321" y="5125822"/>
                </a:lnTo>
                <a:close/>
                <a:moveTo>
                  <a:pt x="5238750" y="4987976"/>
                </a:moveTo>
                <a:lnTo>
                  <a:pt x="5359680" y="4918177"/>
                </a:lnTo>
                <a:lnTo>
                  <a:pt x="5470703" y="4982261"/>
                </a:lnTo>
                <a:lnTo>
                  <a:pt x="5349774" y="5052060"/>
                </a:lnTo>
                <a:lnTo>
                  <a:pt x="5238750" y="4987976"/>
                </a:lnTo>
                <a:close/>
                <a:moveTo>
                  <a:pt x="5235321" y="4838624"/>
                </a:moveTo>
                <a:lnTo>
                  <a:pt x="5349774" y="4772559"/>
                </a:lnTo>
                <a:lnTo>
                  <a:pt x="5474132" y="4844339"/>
                </a:lnTo>
                <a:lnTo>
                  <a:pt x="5359680" y="4910404"/>
                </a:lnTo>
                <a:lnTo>
                  <a:pt x="5235321" y="4838624"/>
                </a:lnTo>
                <a:close/>
                <a:moveTo>
                  <a:pt x="5238750" y="4700778"/>
                </a:moveTo>
                <a:lnTo>
                  <a:pt x="5359680" y="4630979"/>
                </a:lnTo>
                <a:lnTo>
                  <a:pt x="5470703" y="4695063"/>
                </a:lnTo>
                <a:lnTo>
                  <a:pt x="5349774" y="4764862"/>
                </a:lnTo>
                <a:lnTo>
                  <a:pt x="5238750" y="4700778"/>
                </a:lnTo>
                <a:close/>
                <a:moveTo>
                  <a:pt x="5235321" y="4551426"/>
                </a:moveTo>
                <a:lnTo>
                  <a:pt x="5349774" y="4485361"/>
                </a:lnTo>
                <a:lnTo>
                  <a:pt x="5474132" y="4557141"/>
                </a:lnTo>
                <a:lnTo>
                  <a:pt x="5359680" y="4623206"/>
                </a:lnTo>
                <a:lnTo>
                  <a:pt x="5235321" y="4551426"/>
                </a:lnTo>
                <a:close/>
                <a:moveTo>
                  <a:pt x="5238750" y="4413504"/>
                </a:moveTo>
                <a:lnTo>
                  <a:pt x="5359680" y="4343705"/>
                </a:lnTo>
                <a:lnTo>
                  <a:pt x="5470703" y="4407789"/>
                </a:lnTo>
                <a:lnTo>
                  <a:pt x="5349774" y="4477588"/>
                </a:lnTo>
                <a:lnTo>
                  <a:pt x="5238750" y="4413504"/>
                </a:lnTo>
                <a:close/>
                <a:moveTo>
                  <a:pt x="5235321" y="4264152"/>
                </a:moveTo>
                <a:lnTo>
                  <a:pt x="5349774" y="4198087"/>
                </a:lnTo>
                <a:lnTo>
                  <a:pt x="5474132" y="4269867"/>
                </a:lnTo>
                <a:lnTo>
                  <a:pt x="5359680" y="4335933"/>
                </a:lnTo>
                <a:lnTo>
                  <a:pt x="5235321" y="4264152"/>
                </a:lnTo>
                <a:close/>
                <a:moveTo>
                  <a:pt x="5238750" y="4126306"/>
                </a:moveTo>
                <a:lnTo>
                  <a:pt x="5359680" y="4056507"/>
                </a:lnTo>
                <a:lnTo>
                  <a:pt x="5470703" y="4120591"/>
                </a:lnTo>
                <a:lnTo>
                  <a:pt x="5349774" y="4190390"/>
                </a:lnTo>
                <a:lnTo>
                  <a:pt x="5238750" y="4126306"/>
                </a:lnTo>
                <a:close/>
                <a:moveTo>
                  <a:pt x="5235321" y="3976954"/>
                </a:moveTo>
                <a:lnTo>
                  <a:pt x="5349774" y="3910889"/>
                </a:lnTo>
                <a:lnTo>
                  <a:pt x="5474132" y="3982669"/>
                </a:lnTo>
                <a:lnTo>
                  <a:pt x="5359680" y="4048735"/>
                </a:lnTo>
                <a:lnTo>
                  <a:pt x="5235321" y="3976954"/>
                </a:lnTo>
                <a:close/>
                <a:moveTo>
                  <a:pt x="5238750" y="3839109"/>
                </a:moveTo>
                <a:lnTo>
                  <a:pt x="5359680" y="3769309"/>
                </a:lnTo>
                <a:lnTo>
                  <a:pt x="5470703" y="3833394"/>
                </a:lnTo>
                <a:lnTo>
                  <a:pt x="5349774" y="3903193"/>
                </a:lnTo>
                <a:lnTo>
                  <a:pt x="5238750" y="3839109"/>
                </a:lnTo>
                <a:close/>
                <a:moveTo>
                  <a:pt x="5235321" y="3689757"/>
                </a:moveTo>
                <a:lnTo>
                  <a:pt x="5349774" y="3623691"/>
                </a:lnTo>
                <a:lnTo>
                  <a:pt x="5474132" y="3695472"/>
                </a:lnTo>
                <a:lnTo>
                  <a:pt x="5359680" y="3761537"/>
                </a:lnTo>
                <a:lnTo>
                  <a:pt x="5235321" y="3689757"/>
                </a:lnTo>
                <a:close/>
                <a:moveTo>
                  <a:pt x="5238750" y="3551834"/>
                </a:moveTo>
                <a:lnTo>
                  <a:pt x="5359680" y="3482035"/>
                </a:lnTo>
                <a:lnTo>
                  <a:pt x="5470703" y="3546119"/>
                </a:lnTo>
                <a:lnTo>
                  <a:pt x="5349774" y="3615919"/>
                </a:lnTo>
                <a:lnTo>
                  <a:pt x="5238750" y="3551834"/>
                </a:lnTo>
                <a:close/>
                <a:moveTo>
                  <a:pt x="5235321" y="3402482"/>
                </a:moveTo>
                <a:lnTo>
                  <a:pt x="5349774" y="3336417"/>
                </a:lnTo>
                <a:lnTo>
                  <a:pt x="5474132" y="3408197"/>
                </a:lnTo>
                <a:lnTo>
                  <a:pt x="5359680" y="3474263"/>
                </a:lnTo>
                <a:lnTo>
                  <a:pt x="5235321" y="3402482"/>
                </a:lnTo>
                <a:close/>
                <a:moveTo>
                  <a:pt x="5238750" y="3264637"/>
                </a:moveTo>
                <a:lnTo>
                  <a:pt x="5359680" y="3194837"/>
                </a:lnTo>
                <a:lnTo>
                  <a:pt x="5470703" y="3258922"/>
                </a:lnTo>
                <a:lnTo>
                  <a:pt x="5349774" y="3328721"/>
                </a:lnTo>
                <a:lnTo>
                  <a:pt x="5238750" y="3264637"/>
                </a:lnTo>
                <a:close/>
                <a:moveTo>
                  <a:pt x="5235321" y="3115285"/>
                </a:moveTo>
                <a:lnTo>
                  <a:pt x="5349774" y="3049219"/>
                </a:lnTo>
                <a:lnTo>
                  <a:pt x="5474132" y="3121000"/>
                </a:lnTo>
                <a:lnTo>
                  <a:pt x="5359680" y="3187065"/>
                </a:lnTo>
                <a:lnTo>
                  <a:pt x="5235321" y="3115285"/>
                </a:lnTo>
                <a:close/>
                <a:moveTo>
                  <a:pt x="5238750" y="2977439"/>
                </a:moveTo>
                <a:lnTo>
                  <a:pt x="5359680" y="2907640"/>
                </a:lnTo>
                <a:lnTo>
                  <a:pt x="5470703" y="2971724"/>
                </a:lnTo>
                <a:lnTo>
                  <a:pt x="5349774" y="3041523"/>
                </a:lnTo>
                <a:lnTo>
                  <a:pt x="5238750" y="2977439"/>
                </a:lnTo>
                <a:close/>
                <a:moveTo>
                  <a:pt x="5235321" y="2828087"/>
                </a:moveTo>
                <a:lnTo>
                  <a:pt x="5349774" y="2762022"/>
                </a:lnTo>
                <a:lnTo>
                  <a:pt x="5474132" y="2833802"/>
                </a:lnTo>
                <a:lnTo>
                  <a:pt x="5359680" y="2899867"/>
                </a:lnTo>
                <a:lnTo>
                  <a:pt x="5235321" y="2828087"/>
                </a:lnTo>
                <a:close/>
                <a:moveTo>
                  <a:pt x="5238750" y="2690165"/>
                </a:moveTo>
                <a:lnTo>
                  <a:pt x="5359680" y="2620366"/>
                </a:lnTo>
                <a:lnTo>
                  <a:pt x="5470703" y="2684450"/>
                </a:lnTo>
                <a:lnTo>
                  <a:pt x="5349774" y="2754249"/>
                </a:lnTo>
                <a:lnTo>
                  <a:pt x="5238750" y="2690165"/>
                </a:lnTo>
                <a:close/>
                <a:moveTo>
                  <a:pt x="5235321" y="2540813"/>
                </a:moveTo>
                <a:lnTo>
                  <a:pt x="5349774" y="2474747"/>
                </a:lnTo>
                <a:lnTo>
                  <a:pt x="5474132" y="2546528"/>
                </a:lnTo>
                <a:lnTo>
                  <a:pt x="5359680" y="2612593"/>
                </a:lnTo>
                <a:lnTo>
                  <a:pt x="5235321" y="2540813"/>
                </a:lnTo>
                <a:close/>
                <a:moveTo>
                  <a:pt x="5238750" y="2402967"/>
                </a:moveTo>
                <a:lnTo>
                  <a:pt x="5359680" y="2333168"/>
                </a:lnTo>
                <a:lnTo>
                  <a:pt x="5470703" y="2397252"/>
                </a:lnTo>
                <a:lnTo>
                  <a:pt x="5349774" y="2467051"/>
                </a:lnTo>
                <a:lnTo>
                  <a:pt x="5238750" y="2402967"/>
                </a:lnTo>
                <a:close/>
                <a:moveTo>
                  <a:pt x="5235321" y="2253615"/>
                </a:moveTo>
                <a:lnTo>
                  <a:pt x="5349774" y="2187550"/>
                </a:lnTo>
                <a:lnTo>
                  <a:pt x="5474132" y="2259330"/>
                </a:lnTo>
                <a:lnTo>
                  <a:pt x="5359680" y="2325396"/>
                </a:lnTo>
                <a:lnTo>
                  <a:pt x="5235321" y="2253615"/>
                </a:lnTo>
                <a:close/>
                <a:moveTo>
                  <a:pt x="5238750" y="2115769"/>
                </a:moveTo>
                <a:lnTo>
                  <a:pt x="5359680" y="2045970"/>
                </a:lnTo>
                <a:lnTo>
                  <a:pt x="5470703" y="2110054"/>
                </a:lnTo>
                <a:lnTo>
                  <a:pt x="5349774" y="2179854"/>
                </a:lnTo>
                <a:lnTo>
                  <a:pt x="5238750" y="2115769"/>
                </a:lnTo>
                <a:close/>
                <a:moveTo>
                  <a:pt x="5235321" y="1966417"/>
                </a:moveTo>
                <a:lnTo>
                  <a:pt x="5349774" y="1900352"/>
                </a:lnTo>
                <a:lnTo>
                  <a:pt x="5474132" y="1972132"/>
                </a:lnTo>
                <a:lnTo>
                  <a:pt x="5359680" y="2038198"/>
                </a:lnTo>
                <a:lnTo>
                  <a:pt x="5235321" y="1966417"/>
                </a:lnTo>
                <a:close/>
                <a:moveTo>
                  <a:pt x="5238750" y="1828495"/>
                </a:moveTo>
                <a:lnTo>
                  <a:pt x="5359680" y="1758696"/>
                </a:lnTo>
                <a:lnTo>
                  <a:pt x="5470703" y="1822780"/>
                </a:lnTo>
                <a:lnTo>
                  <a:pt x="5349774" y="1892579"/>
                </a:lnTo>
                <a:lnTo>
                  <a:pt x="5238750" y="1828495"/>
                </a:lnTo>
                <a:close/>
                <a:moveTo>
                  <a:pt x="5235321" y="1679143"/>
                </a:moveTo>
                <a:lnTo>
                  <a:pt x="5349774" y="1613078"/>
                </a:lnTo>
                <a:lnTo>
                  <a:pt x="5474132" y="1684858"/>
                </a:lnTo>
                <a:lnTo>
                  <a:pt x="5359680" y="1750924"/>
                </a:lnTo>
                <a:lnTo>
                  <a:pt x="5235321" y="1679143"/>
                </a:lnTo>
                <a:close/>
                <a:moveTo>
                  <a:pt x="5238750" y="1541297"/>
                </a:moveTo>
                <a:lnTo>
                  <a:pt x="5359680" y="1471498"/>
                </a:lnTo>
                <a:lnTo>
                  <a:pt x="5470703" y="1535582"/>
                </a:lnTo>
                <a:lnTo>
                  <a:pt x="5349774" y="1605382"/>
                </a:lnTo>
                <a:lnTo>
                  <a:pt x="5238750" y="1541297"/>
                </a:lnTo>
                <a:close/>
                <a:moveTo>
                  <a:pt x="5343144" y="1609268"/>
                </a:moveTo>
                <a:lnTo>
                  <a:pt x="5228692" y="1675333"/>
                </a:lnTo>
                <a:lnTo>
                  <a:pt x="5117668" y="1611249"/>
                </a:lnTo>
                <a:lnTo>
                  <a:pt x="5232121" y="1545184"/>
                </a:lnTo>
                <a:lnTo>
                  <a:pt x="5343144" y="1609268"/>
                </a:lnTo>
                <a:close/>
                <a:moveTo>
                  <a:pt x="5110963" y="1607363"/>
                </a:moveTo>
                <a:lnTo>
                  <a:pt x="4986604" y="1535582"/>
                </a:lnTo>
                <a:lnTo>
                  <a:pt x="5101057" y="1469517"/>
                </a:lnTo>
                <a:lnTo>
                  <a:pt x="5225415" y="1541297"/>
                </a:lnTo>
                <a:lnTo>
                  <a:pt x="5110963" y="1607363"/>
                </a:lnTo>
                <a:close/>
                <a:moveTo>
                  <a:pt x="5104257" y="1611249"/>
                </a:moveTo>
                <a:lnTo>
                  <a:pt x="4983328" y="1681048"/>
                </a:lnTo>
                <a:lnTo>
                  <a:pt x="4858969" y="1609268"/>
                </a:lnTo>
                <a:lnTo>
                  <a:pt x="4979899" y="1539469"/>
                </a:lnTo>
                <a:lnTo>
                  <a:pt x="5104257" y="1611249"/>
                </a:lnTo>
                <a:close/>
                <a:moveTo>
                  <a:pt x="4852264" y="1605382"/>
                </a:moveTo>
                <a:lnTo>
                  <a:pt x="4741241" y="1541297"/>
                </a:lnTo>
                <a:lnTo>
                  <a:pt x="4862170" y="1471498"/>
                </a:lnTo>
                <a:lnTo>
                  <a:pt x="4973193" y="1535582"/>
                </a:lnTo>
                <a:lnTo>
                  <a:pt x="4852264" y="1605382"/>
                </a:lnTo>
                <a:close/>
                <a:moveTo>
                  <a:pt x="4845634" y="1609268"/>
                </a:moveTo>
                <a:lnTo>
                  <a:pt x="4731182" y="1675333"/>
                </a:lnTo>
                <a:lnTo>
                  <a:pt x="4620159" y="1611249"/>
                </a:lnTo>
                <a:lnTo>
                  <a:pt x="4734611" y="1545184"/>
                </a:lnTo>
                <a:lnTo>
                  <a:pt x="4845634" y="1609268"/>
                </a:lnTo>
                <a:close/>
                <a:moveTo>
                  <a:pt x="4613529" y="1607363"/>
                </a:moveTo>
                <a:lnTo>
                  <a:pt x="4489171" y="1535582"/>
                </a:lnTo>
                <a:lnTo>
                  <a:pt x="4603623" y="1469517"/>
                </a:lnTo>
                <a:lnTo>
                  <a:pt x="4727981" y="1541297"/>
                </a:lnTo>
                <a:lnTo>
                  <a:pt x="4613529" y="1607363"/>
                </a:lnTo>
                <a:close/>
                <a:moveTo>
                  <a:pt x="4606824" y="1611249"/>
                </a:moveTo>
                <a:lnTo>
                  <a:pt x="4485894" y="1681048"/>
                </a:lnTo>
                <a:lnTo>
                  <a:pt x="4361536" y="1609268"/>
                </a:lnTo>
                <a:lnTo>
                  <a:pt x="4482465" y="1539469"/>
                </a:lnTo>
                <a:lnTo>
                  <a:pt x="4606824" y="1611249"/>
                </a:lnTo>
                <a:close/>
                <a:moveTo>
                  <a:pt x="4354830" y="1605382"/>
                </a:moveTo>
                <a:lnTo>
                  <a:pt x="4243807" y="1541297"/>
                </a:lnTo>
                <a:lnTo>
                  <a:pt x="4364736" y="1471498"/>
                </a:lnTo>
                <a:lnTo>
                  <a:pt x="4475760" y="1535582"/>
                </a:lnTo>
                <a:lnTo>
                  <a:pt x="4354830" y="1605382"/>
                </a:lnTo>
                <a:close/>
                <a:moveTo>
                  <a:pt x="4348125" y="1609268"/>
                </a:moveTo>
                <a:lnTo>
                  <a:pt x="4233672" y="1675333"/>
                </a:lnTo>
                <a:lnTo>
                  <a:pt x="4122649" y="1611249"/>
                </a:lnTo>
                <a:lnTo>
                  <a:pt x="4237101" y="1545184"/>
                </a:lnTo>
                <a:lnTo>
                  <a:pt x="4348125" y="1609268"/>
                </a:lnTo>
                <a:close/>
                <a:moveTo>
                  <a:pt x="4116019" y="1607363"/>
                </a:moveTo>
                <a:lnTo>
                  <a:pt x="3991661" y="1535582"/>
                </a:lnTo>
                <a:lnTo>
                  <a:pt x="4106113" y="1469517"/>
                </a:lnTo>
                <a:lnTo>
                  <a:pt x="4230472" y="1541297"/>
                </a:lnTo>
                <a:lnTo>
                  <a:pt x="4116019" y="1607363"/>
                </a:lnTo>
                <a:close/>
                <a:moveTo>
                  <a:pt x="4109390" y="1611249"/>
                </a:moveTo>
                <a:lnTo>
                  <a:pt x="3988460" y="1681048"/>
                </a:lnTo>
                <a:lnTo>
                  <a:pt x="3864102" y="1609268"/>
                </a:lnTo>
                <a:lnTo>
                  <a:pt x="3985031" y="1539469"/>
                </a:lnTo>
                <a:lnTo>
                  <a:pt x="4109390" y="1611249"/>
                </a:lnTo>
                <a:close/>
                <a:moveTo>
                  <a:pt x="3857320" y="1605382"/>
                </a:moveTo>
                <a:lnTo>
                  <a:pt x="3746297" y="1541297"/>
                </a:lnTo>
                <a:lnTo>
                  <a:pt x="3867226" y="1471498"/>
                </a:lnTo>
                <a:lnTo>
                  <a:pt x="3978250" y="1535582"/>
                </a:lnTo>
                <a:lnTo>
                  <a:pt x="3857320" y="1605382"/>
                </a:lnTo>
                <a:close/>
                <a:moveTo>
                  <a:pt x="3850691" y="1609268"/>
                </a:moveTo>
                <a:lnTo>
                  <a:pt x="3736239" y="1675333"/>
                </a:lnTo>
                <a:lnTo>
                  <a:pt x="3625215" y="1611249"/>
                </a:lnTo>
                <a:lnTo>
                  <a:pt x="3739667" y="1545184"/>
                </a:lnTo>
                <a:lnTo>
                  <a:pt x="3850691" y="1609268"/>
                </a:lnTo>
                <a:close/>
                <a:moveTo>
                  <a:pt x="3618509" y="1607363"/>
                </a:moveTo>
                <a:lnTo>
                  <a:pt x="3494151" y="1535582"/>
                </a:lnTo>
                <a:lnTo>
                  <a:pt x="3608604" y="1469517"/>
                </a:lnTo>
                <a:lnTo>
                  <a:pt x="3732962" y="1541297"/>
                </a:lnTo>
                <a:lnTo>
                  <a:pt x="3618509" y="1607363"/>
                </a:lnTo>
                <a:close/>
                <a:moveTo>
                  <a:pt x="3611880" y="1611249"/>
                </a:moveTo>
                <a:lnTo>
                  <a:pt x="3490951" y="1681048"/>
                </a:lnTo>
                <a:lnTo>
                  <a:pt x="3366592" y="1609268"/>
                </a:lnTo>
                <a:lnTo>
                  <a:pt x="3487522" y="1539469"/>
                </a:lnTo>
                <a:lnTo>
                  <a:pt x="3611880" y="1611249"/>
                </a:lnTo>
                <a:close/>
                <a:moveTo>
                  <a:pt x="3359887" y="1605382"/>
                </a:moveTo>
                <a:lnTo>
                  <a:pt x="3248863" y="1541297"/>
                </a:lnTo>
                <a:lnTo>
                  <a:pt x="3369793" y="1471498"/>
                </a:lnTo>
                <a:lnTo>
                  <a:pt x="3480816" y="1535582"/>
                </a:lnTo>
                <a:lnTo>
                  <a:pt x="3359887" y="1605382"/>
                </a:lnTo>
                <a:close/>
                <a:moveTo>
                  <a:pt x="3353181" y="1609268"/>
                </a:moveTo>
                <a:lnTo>
                  <a:pt x="3238729" y="1675333"/>
                </a:lnTo>
                <a:lnTo>
                  <a:pt x="3127705" y="1611249"/>
                </a:lnTo>
                <a:lnTo>
                  <a:pt x="3242158" y="1545184"/>
                </a:lnTo>
                <a:lnTo>
                  <a:pt x="3353181" y="1609268"/>
                </a:lnTo>
                <a:close/>
                <a:moveTo>
                  <a:pt x="3121076" y="1607363"/>
                </a:moveTo>
                <a:lnTo>
                  <a:pt x="2996717" y="1535582"/>
                </a:lnTo>
                <a:lnTo>
                  <a:pt x="3111170" y="1469517"/>
                </a:lnTo>
                <a:lnTo>
                  <a:pt x="3235528" y="1541297"/>
                </a:lnTo>
                <a:lnTo>
                  <a:pt x="3121076" y="1607363"/>
                </a:lnTo>
                <a:close/>
                <a:moveTo>
                  <a:pt x="3114370" y="1611249"/>
                </a:moveTo>
                <a:lnTo>
                  <a:pt x="2993441" y="1681048"/>
                </a:lnTo>
                <a:lnTo>
                  <a:pt x="2869082" y="1609268"/>
                </a:lnTo>
                <a:lnTo>
                  <a:pt x="2990012" y="1539469"/>
                </a:lnTo>
                <a:lnTo>
                  <a:pt x="3114370" y="1611249"/>
                </a:lnTo>
                <a:close/>
                <a:moveTo>
                  <a:pt x="2862377" y="1605382"/>
                </a:moveTo>
                <a:lnTo>
                  <a:pt x="2751354" y="1541297"/>
                </a:lnTo>
                <a:lnTo>
                  <a:pt x="2872283" y="1471498"/>
                </a:lnTo>
                <a:lnTo>
                  <a:pt x="2983306" y="1535582"/>
                </a:lnTo>
                <a:lnTo>
                  <a:pt x="2862377" y="1605382"/>
                </a:lnTo>
                <a:close/>
                <a:moveTo>
                  <a:pt x="2855671" y="1609268"/>
                </a:moveTo>
                <a:lnTo>
                  <a:pt x="2741295" y="1675333"/>
                </a:lnTo>
                <a:lnTo>
                  <a:pt x="2630272" y="1611249"/>
                </a:lnTo>
                <a:lnTo>
                  <a:pt x="2744724" y="1545184"/>
                </a:lnTo>
                <a:lnTo>
                  <a:pt x="2855671" y="1609268"/>
                </a:lnTo>
                <a:close/>
                <a:moveTo>
                  <a:pt x="2623566" y="1607363"/>
                </a:moveTo>
                <a:lnTo>
                  <a:pt x="2499208" y="1535582"/>
                </a:lnTo>
                <a:lnTo>
                  <a:pt x="2613660" y="1469517"/>
                </a:lnTo>
                <a:lnTo>
                  <a:pt x="2738019" y="1541297"/>
                </a:lnTo>
                <a:lnTo>
                  <a:pt x="2623566" y="1607363"/>
                </a:lnTo>
                <a:close/>
                <a:moveTo>
                  <a:pt x="2616937" y="1611249"/>
                </a:moveTo>
                <a:lnTo>
                  <a:pt x="2496007" y="1681048"/>
                </a:lnTo>
                <a:lnTo>
                  <a:pt x="2371649" y="1609268"/>
                </a:lnTo>
                <a:lnTo>
                  <a:pt x="2492578" y="1539469"/>
                </a:lnTo>
                <a:lnTo>
                  <a:pt x="2616937" y="1611249"/>
                </a:lnTo>
                <a:close/>
                <a:moveTo>
                  <a:pt x="2364943" y="1605382"/>
                </a:moveTo>
                <a:lnTo>
                  <a:pt x="2253920" y="1541297"/>
                </a:lnTo>
                <a:lnTo>
                  <a:pt x="2374849" y="1471498"/>
                </a:lnTo>
                <a:lnTo>
                  <a:pt x="2485873" y="1535582"/>
                </a:lnTo>
                <a:lnTo>
                  <a:pt x="2364943" y="1605382"/>
                </a:lnTo>
                <a:close/>
                <a:moveTo>
                  <a:pt x="2358238" y="1609268"/>
                </a:moveTo>
                <a:lnTo>
                  <a:pt x="2243785" y="1675333"/>
                </a:lnTo>
                <a:lnTo>
                  <a:pt x="2132762" y="1611249"/>
                </a:lnTo>
                <a:lnTo>
                  <a:pt x="2247214" y="1545184"/>
                </a:lnTo>
                <a:lnTo>
                  <a:pt x="2358238" y="1609268"/>
                </a:lnTo>
                <a:close/>
                <a:moveTo>
                  <a:pt x="2126132" y="1607363"/>
                </a:moveTo>
                <a:lnTo>
                  <a:pt x="2001774" y="1535582"/>
                </a:lnTo>
                <a:lnTo>
                  <a:pt x="2116227" y="1469517"/>
                </a:lnTo>
                <a:lnTo>
                  <a:pt x="2240585" y="1541297"/>
                </a:lnTo>
                <a:lnTo>
                  <a:pt x="2126132" y="1607363"/>
                </a:lnTo>
                <a:close/>
                <a:moveTo>
                  <a:pt x="2119427" y="1611249"/>
                </a:moveTo>
                <a:lnTo>
                  <a:pt x="1998497" y="1681048"/>
                </a:lnTo>
                <a:lnTo>
                  <a:pt x="1874139" y="1609268"/>
                </a:lnTo>
                <a:lnTo>
                  <a:pt x="1995069" y="1539469"/>
                </a:lnTo>
                <a:lnTo>
                  <a:pt x="2119427" y="1611249"/>
                </a:lnTo>
                <a:close/>
                <a:moveTo>
                  <a:pt x="1867434" y="1605382"/>
                </a:moveTo>
                <a:lnTo>
                  <a:pt x="1756410" y="1541297"/>
                </a:lnTo>
                <a:lnTo>
                  <a:pt x="1877339" y="1471498"/>
                </a:lnTo>
                <a:lnTo>
                  <a:pt x="1988363" y="1535582"/>
                </a:lnTo>
                <a:lnTo>
                  <a:pt x="1867434" y="1605382"/>
                </a:lnTo>
                <a:close/>
                <a:moveTo>
                  <a:pt x="1860728" y="1609268"/>
                </a:moveTo>
                <a:lnTo>
                  <a:pt x="1746275" y="1675333"/>
                </a:lnTo>
                <a:lnTo>
                  <a:pt x="1635252" y="1611249"/>
                </a:lnTo>
                <a:lnTo>
                  <a:pt x="1749704" y="1545184"/>
                </a:lnTo>
                <a:lnTo>
                  <a:pt x="1860728" y="1609268"/>
                </a:lnTo>
                <a:close/>
                <a:moveTo>
                  <a:pt x="1628623" y="1607363"/>
                </a:moveTo>
                <a:lnTo>
                  <a:pt x="1504264" y="1535582"/>
                </a:lnTo>
                <a:lnTo>
                  <a:pt x="1618717" y="1469517"/>
                </a:lnTo>
                <a:lnTo>
                  <a:pt x="1743075" y="1541297"/>
                </a:lnTo>
                <a:lnTo>
                  <a:pt x="1628623" y="1607363"/>
                </a:lnTo>
                <a:close/>
                <a:moveTo>
                  <a:pt x="1621917" y="1611249"/>
                </a:moveTo>
                <a:lnTo>
                  <a:pt x="1500988" y="1681048"/>
                </a:lnTo>
                <a:lnTo>
                  <a:pt x="1376629" y="1609268"/>
                </a:lnTo>
                <a:lnTo>
                  <a:pt x="1497559" y="1539469"/>
                </a:lnTo>
                <a:lnTo>
                  <a:pt x="1621917" y="1611249"/>
                </a:lnTo>
                <a:close/>
                <a:moveTo>
                  <a:pt x="1369924" y="1605382"/>
                </a:moveTo>
                <a:lnTo>
                  <a:pt x="1258900" y="1541297"/>
                </a:lnTo>
                <a:lnTo>
                  <a:pt x="1379830" y="1471498"/>
                </a:lnTo>
                <a:lnTo>
                  <a:pt x="1490853" y="1535582"/>
                </a:lnTo>
                <a:lnTo>
                  <a:pt x="1369924" y="1605382"/>
                </a:lnTo>
                <a:close/>
                <a:moveTo>
                  <a:pt x="1494282" y="1684934"/>
                </a:moveTo>
                <a:lnTo>
                  <a:pt x="1379830" y="1751000"/>
                </a:lnTo>
                <a:lnTo>
                  <a:pt x="1255471" y="1679219"/>
                </a:lnTo>
                <a:lnTo>
                  <a:pt x="1369924" y="1613154"/>
                </a:lnTo>
                <a:lnTo>
                  <a:pt x="1494282" y="1684934"/>
                </a:lnTo>
                <a:close/>
                <a:moveTo>
                  <a:pt x="1490929" y="1822780"/>
                </a:moveTo>
                <a:lnTo>
                  <a:pt x="1370000" y="1892579"/>
                </a:lnTo>
                <a:lnTo>
                  <a:pt x="1258976" y="1828495"/>
                </a:lnTo>
                <a:lnTo>
                  <a:pt x="1379906" y="1758696"/>
                </a:lnTo>
                <a:lnTo>
                  <a:pt x="1490929" y="1822780"/>
                </a:lnTo>
                <a:close/>
                <a:moveTo>
                  <a:pt x="1494282" y="1972132"/>
                </a:moveTo>
                <a:lnTo>
                  <a:pt x="1379830" y="2038198"/>
                </a:lnTo>
                <a:lnTo>
                  <a:pt x="1255471" y="1966417"/>
                </a:lnTo>
                <a:lnTo>
                  <a:pt x="1369924" y="1900352"/>
                </a:lnTo>
                <a:lnTo>
                  <a:pt x="1494282" y="1972132"/>
                </a:lnTo>
                <a:close/>
                <a:moveTo>
                  <a:pt x="1490929" y="2109978"/>
                </a:moveTo>
                <a:lnTo>
                  <a:pt x="1370000" y="2179777"/>
                </a:lnTo>
                <a:lnTo>
                  <a:pt x="1258976" y="2115693"/>
                </a:lnTo>
                <a:lnTo>
                  <a:pt x="1379906" y="2045894"/>
                </a:lnTo>
                <a:lnTo>
                  <a:pt x="1490929" y="2109978"/>
                </a:lnTo>
                <a:close/>
                <a:moveTo>
                  <a:pt x="1494282" y="2259330"/>
                </a:moveTo>
                <a:lnTo>
                  <a:pt x="1379830" y="2325396"/>
                </a:lnTo>
                <a:lnTo>
                  <a:pt x="1255547" y="2253615"/>
                </a:lnTo>
                <a:lnTo>
                  <a:pt x="1370000" y="2187550"/>
                </a:lnTo>
                <a:lnTo>
                  <a:pt x="1494282" y="2259330"/>
                </a:lnTo>
                <a:close/>
                <a:moveTo>
                  <a:pt x="1490853" y="2397252"/>
                </a:moveTo>
                <a:lnTo>
                  <a:pt x="1369924" y="2467051"/>
                </a:lnTo>
                <a:lnTo>
                  <a:pt x="1258900" y="2402967"/>
                </a:lnTo>
                <a:lnTo>
                  <a:pt x="1379830" y="2333168"/>
                </a:lnTo>
                <a:lnTo>
                  <a:pt x="1490853" y="2397252"/>
                </a:lnTo>
                <a:close/>
                <a:moveTo>
                  <a:pt x="1494282" y="2546604"/>
                </a:moveTo>
                <a:lnTo>
                  <a:pt x="1379830" y="2612669"/>
                </a:lnTo>
                <a:lnTo>
                  <a:pt x="1255471" y="2540889"/>
                </a:lnTo>
                <a:lnTo>
                  <a:pt x="1369924" y="2474824"/>
                </a:lnTo>
                <a:lnTo>
                  <a:pt x="1494282" y="2546604"/>
                </a:lnTo>
                <a:close/>
                <a:moveTo>
                  <a:pt x="1490929" y="2684450"/>
                </a:moveTo>
                <a:lnTo>
                  <a:pt x="1370000" y="2754249"/>
                </a:lnTo>
                <a:lnTo>
                  <a:pt x="1258976" y="2690165"/>
                </a:lnTo>
                <a:lnTo>
                  <a:pt x="1379906" y="2620366"/>
                </a:lnTo>
                <a:lnTo>
                  <a:pt x="1490929" y="2684450"/>
                </a:lnTo>
                <a:close/>
                <a:moveTo>
                  <a:pt x="1494282" y="2833802"/>
                </a:moveTo>
                <a:lnTo>
                  <a:pt x="1379830" y="2899867"/>
                </a:lnTo>
                <a:lnTo>
                  <a:pt x="1255471" y="2828087"/>
                </a:lnTo>
                <a:lnTo>
                  <a:pt x="1369924" y="2762022"/>
                </a:lnTo>
                <a:lnTo>
                  <a:pt x="1494282" y="2833802"/>
                </a:lnTo>
                <a:close/>
                <a:moveTo>
                  <a:pt x="1490853" y="2971648"/>
                </a:moveTo>
                <a:lnTo>
                  <a:pt x="1369924" y="3041447"/>
                </a:lnTo>
                <a:lnTo>
                  <a:pt x="1258900" y="2977363"/>
                </a:lnTo>
                <a:lnTo>
                  <a:pt x="1379830" y="2907564"/>
                </a:lnTo>
                <a:lnTo>
                  <a:pt x="1490853" y="2971648"/>
                </a:lnTo>
                <a:close/>
                <a:moveTo>
                  <a:pt x="1494358" y="3121000"/>
                </a:moveTo>
                <a:lnTo>
                  <a:pt x="1379906" y="3187065"/>
                </a:lnTo>
                <a:lnTo>
                  <a:pt x="1255547" y="3115285"/>
                </a:lnTo>
                <a:lnTo>
                  <a:pt x="1370000" y="3049219"/>
                </a:lnTo>
                <a:lnTo>
                  <a:pt x="1494358" y="3121000"/>
                </a:lnTo>
                <a:close/>
                <a:moveTo>
                  <a:pt x="1490929" y="3258922"/>
                </a:moveTo>
                <a:lnTo>
                  <a:pt x="1370000" y="3328721"/>
                </a:lnTo>
                <a:lnTo>
                  <a:pt x="1258976" y="3264637"/>
                </a:lnTo>
                <a:lnTo>
                  <a:pt x="1379906" y="3194837"/>
                </a:lnTo>
                <a:lnTo>
                  <a:pt x="1490929" y="3258922"/>
                </a:lnTo>
                <a:close/>
                <a:moveTo>
                  <a:pt x="1494282" y="3408274"/>
                </a:moveTo>
                <a:lnTo>
                  <a:pt x="1379830" y="3474339"/>
                </a:lnTo>
                <a:lnTo>
                  <a:pt x="1255471" y="3402559"/>
                </a:lnTo>
                <a:lnTo>
                  <a:pt x="1369924" y="3336493"/>
                </a:lnTo>
                <a:lnTo>
                  <a:pt x="1494282" y="3408274"/>
                </a:lnTo>
                <a:close/>
                <a:moveTo>
                  <a:pt x="1490853" y="3546119"/>
                </a:moveTo>
                <a:lnTo>
                  <a:pt x="1369924" y="3615919"/>
                </a:lnTo>
                <a:lnTo>
                  <a:pt x="1258900" y="3551834"/>
                </a:lnTo>
                <a:lnTo>
                  <a:pt x="1379830" y="3482035"/>
                </a:lnTo>
                <a:lnTo>
                  <a:pt x="1490853" y="3546119"/>
                </a:lnTo>
                <a:close/>
                <a:moveTo>
                  <a:pt x="1494358" y="3695472"/>
                </a:moveTo>
                <a:lnTo>
                  <a:pt x="1379906" y="3761537"/>
                </a:lnTo>
                <a:lnTo>
                  <a:pt x="1255547" y="3689757"/>
                </a:lnTo>
                <a:lnTo>
                  <a:pt x="1370000" y="3623691"/>
                </a:lnTo>
                <a:lnTo>
                  <a:pt x="1494358" y="3695472"/>
                </a:lnTo>
                <a:close/>
                <a:moveTo>
                  <a:pt x="1490929" y="3833317"/>
                </a:moveTo>
                <a:lnTo>
                  <a:pt x="1370000" y="3903117"/>
                </a:lnTo>
                <a:lnTo>
                  <a:pt x="1258976" y="3839032"/>
                </a:lnTo>
                <a:lnTo>
                  <a:pt x="1379906" y="3769233"/>
                </a:lnTo>
                <a:lnTo>
                  <a:pt x="1490929" y="3833317"/>
                </a:lnTo>
                <a:close/>
                <a:moveTo>
                  <a:pt x="1494282" y="3982669"/>
                </a:moveTo>
                <a:lnTo>
                  <a:pt x="1379830" y="4048735"/>
                </a:lnTo>
                <a:lnTo>
                  <a:pt x="1255471" y="3976954"/>
                </a:lnTo>
                <a:lnTo>
                  <a:pt x="1369924" y="3910889"/>
                </a:lnTo>
                <a:lnTo>
                  <a:pt x="1494282" y="3982669"/>
                </a:lnTo>
                <a:close/>
                <a:moveTo>
                  <a:pt x="1490853" y="4120591"/>
                </a:moveTo>
                <a:lnTo>
                  <a:pt x="1369924" y="4190390"/>
                </a:lnTo>
                <a:lnTo>
                  <a:pt x="1258900" y="4126306"/>
                </a:lnTo>
                <a:lnTo>
                  <a:pt x="1379830" y="4056507"/>
                </a:lnTo>
                <a:lnTo>
                  <a:pt x="1490853" y="4120591"/>
                </a:lnTo>
                <a:close/>
                <a:moveTo>
                  <a:pt x="1494282" y="4269943"/>
                </a:moveTo>
                <a:lnTo>
                  <a:pt x="1379830" y="4336009"/>
                </a:lnTo>
                <a:lnTo>
                  <a:pt x="1255471" y="4264228"/>
                </a:lnTo>
                <a:lnTo>
                  <a:pt x="1369924" y="4198163"/>
                </a:lnTo>
                <a:lnTo>
                  <a:pt x="1494282" y="4269943"/>
                </a:lnTo>
                <a:close/>
                <a:moveTo>
                  <a:pt x="1490929" y="4407789"/>
                </a:moveTo>
                <a:lnTo>
                  <a:pt x="1370000" y="4477588"/>
                </a:lnTo>
                <a:lnTo>
                  <a:pt x="1258976" y="4413504"/>
                </a:lnTo>
                <a:lnTo>
                  <a:pt x="1379906" y="4343705"/>
                </a:lnTo>
                <a:lnTo>
                  <a:pt x="1490929" y="4407789"/>
                </a:lnTo>
                <a:close/>
                <a:moveTo>
                  <a:pt x="1494282" y="4557141"/>
                </a:moveTo>
                <a:lnTo>
                  <a:pt x="1379830" y="4623206"/>
                </a:lnTo>
                <a:lnTo>
                  <a:pt x="1255471" y="4551426"/>
                </a:lnTo>
                <a:lnTo>
                  <a:pt x="1369924" y="4485361"/>
                </a:lnTo>
                <a:lnTo>
                  <a:pt x="1494282" y="4557141"/>
                </a:lnTo>
                <a:close/>
                <a:moveTo>
                  <a:pt x="1490853" y="4694987"/>
                </a:moveTo>
                <a:lnTo>
                  <a:pt x="1369924" y="4764786"/>
                </a:lnTo>
                <a:lnTo>
                  <a:pt x="1258900" y="4700702"/>
                </a:lnTo>
                <a:lnTo>
                  <a:pt x="1379830" y="4630903"/>
                </a:lnTo>
                <a:lnTo>
                  <a:pt x="1490853" y="4694987"/>
                </a:lnTo>
                <a:close/>
                <a:moveTo>
                  <a:pt x="1494282" y="4844339"/>
                </a:moveTo>
                <a:lnTo>
                  <a:pt x="1379830" y="4910404"/>
                </a:lnTo>
                <a:lnTo>
                  <a:pt x="1255471" y="4838624"/>
                </a:lnTo>
                <a:lnTo>
                  <a:pt x="1369924" y="4772559"/>
                </a:lnTo>
                <a:lnTo>
                  <a:pt x="1494282" y="4844339"/>
                </a:lnTo>
                <a:close/>
                <a:moveTo>
                  <a:pt x="1490929" y="4982261"/>
                </a:moveTo>
                <a:lnTo>
                  <a:pt x="1370000" y="5052060"/>
                </a:lnTo>
                <a:lnTo>
                  <a:pt x="1258976" y="4987976"/>
                </a:lnTo>
                <a:lnTo>
                  <a:pt x="1379906" y="4918177"/>
                </a:lnTo>
                <a:lnTo>
                  <a:pt x="1490929" y="4982261"/>
                </a:lnTo>
                <a:close/>
                <a:moveTo>
                  <a:pt x="1494282" y="5131613"/>
                </a:moveTo>
                <a:lnTo>
                  <a:pt x="1379830" y="5197678"/>
                </a:lnTo>
                <a:lnTo>
                  <a:pt x="1255471" y="5125898"/>
                </a:lnTo>
                <a:lnTo>
                  <a:pt x="1369924" y="5059833"/>
                </a:lnTo>
                <a:lnTo>
                  <a:pt x="1494282" y="5131613"/>
                </a:lnTo>
                <a:close/>
                <a:moveTo>
                  <a:pt x="1490853" y="5269459"/>
                </a:moveTo>
                <a:lnTo>
                  <a:pt x="1369924" y="5339258"/>
                </a:lnTo>
                <a:lnTo>
                  <a:pt x="1258900" y="5275174"/>
                </a:lnTo>
                <a:lnTo>
                  <a:pt x="1379830" y="5205375"/>
                </a:lnTo>
                <a:lnTo>
                  <a:pt x="1490853" y="5269459"/>
                </a:lnTo>
                <a:close/>
                <a:moveTo>
                  <a:pt x="1497559" y="5273345"/>
                </a:moveTo>
                <a:lnTo>
                  <a:pt x="1621917" y="5345126"/>
                </a:lnTo>
                <a:lnTo>
                  <a:pt x="1500988" y="5414925"/>
                </a:lnTo>
                <a:lnTo>
                  <a:pt x="1376629" y="5343144"/>
                </a:lnTo>
                <a:lnTo>
                  <a:pt x="1497559" y="5273345"/>
                </a:lnTo>
                <a:close/>
                <a:moveTo>
                  <a:pt x="1504264" y="5269459"/>
                </a:moveTo>
                <a:lnTo>
                  <a:pt x="1618717" y="5203393"/>
                </a:lnTo>
                <a:lnTo>
                  <a:pt x="1743075" y="5275174"/>
                </a:lnTo>
                <a:lnTo>
                  <a:pt x="1628623" y="5341239"/>
                </a:lnTo>
                <a:lnTo>
                  <a:pt x="1504264" y="5269459"/>
                </a:lnTo>
                <a:close/>
                <a:moveTo>
                  <a:pt x="1749704" y="5279060"/>
                </a:moveTo>
                <a:lnTo>
                  <a:pt x="1860728" y="5343144"/>
                </a:lnTo>
                <a:lnTo>
                  <a:pt x="1746275" y="5409210"/>
                </a:lnTo>
                <a:lnTo>
                  <a:pt x="1635252" y="5345126"/>
                </a:lnTo>
                <a:lnTo>
                  <a:pt x="1749704" y="5279060"/>
                </a:lnTo>
                <a:close/>
                <a:moveTo>
                  <a:pt x="1756410" y="5275174"/>
                </a:moveTo>
                <a:lnTo>
                  <a:pt x="1877339" y="5205375"/>
                </a:lnTo>
                <a:lnTo>
                  <a:pt x="1988363" y="5269459"/>
                </a:lnTo>
                <a:lnTo>
                  <a:pt x="1867434" y="5339258"/>
                </a:lnTo>
                <a:lnTo>
                  <a:pt x="1756410" y="5275174"/>
                </a:lnTo>
                <a:close/>
                <a:moveTo>
                  <a:pt x="1995069" y="5273345"/>
                </a:moveTo>
                <a:lnTo>
                  <a:pt x="2119427" y="5345126"/>
                </a:lnTo>
                <a:lnTo>
                  <a:pt x="1998497" y="5414925"/>
                </a:lnTo>
                <a:lnTo>
                  <a:pt x="1874139" y="5343144"/>
                </a:lnTo>
                <a:lnTo>
                  <a:pt x="1995069" y="5273345"/>
                </a:lnTo>
                <a:close/>
                <a:moveTo>
                  <a:pt x="2001698" y="5269459"/>
                </a:moveTo>
                <a:lnTo>
                  <a:pt x="2116150" y="5203393"/>
                </a:lnTo>
                <a:lnTo>
                  <a:pt x="2240509" y="5275174"/>
                </a:lnTo>
                <a:lnTo>
                  <a:pt x="2126056" y="5341239"/>
                </a:lnTo>
                <a:lnTo>
                  <a:pt x="2001698" y="5269459"/>
                </a:lnTo>
                <a:close/>
                <a:moveTo>
                  <a:pt x="2247214" y="5279060"/>
                </a:moveTo>
                <a:lnTo>
                  <a:pt x="2358238" y="5343144"/>
                </a:lnTo>
                <a:lnTo>
                  <a:pt x="2243785" y="5409210"/>
                </a:lnTo>
                <a:lnTo>
                  <a:pt x="2132762" y="5345126"/>
                </a:lnTo>
                <a:lnTo>
                  <a:pt x="2247214" y="5279060"/>
                </a:lnTo>
                <a:close/>
                <a:moveTo>
                  <a:pt x="2253920" y="5275174"/>
                </a:moveTo>
                <a:lnTo>
                  <a:pt x="2374849" y="5205375"/>
                </a:lnTo>
                <a:lnTo>
                  <a:pt x="2485873" y="5269459"/>
                </a:lnTo>
                <a:lnTo>
                  <a:pt x="2364943" y="5339258"/>
                </a:lnTo>
                <a:lnTo>
                  <a:pt x="2253920" y="5275174"/>
                </a:lnTo>
                <a:close/>
                <a:moveTo>
                  <a:pt x="2492502" y="5273345"/>
                </a:moveTo>
                <a:lnTo>
                  <a:pt x="2616861" y="5345126"/>
                </a:lnTo>
                <a:lnTo>
                  <a:pt x="2495931" y="5414925"/>
                </a:lnTo>
                <a:lnTo>
                  <a:pt x="2371573" y="5343144"/>
                </a:lnTo>
                <a:lnTo>
                  <a:pt x="2492502" y="5273345"/>
                </a:lnTo>
                <a:close/>
                <a:moveTo>
                  <a:pt x="2499208" y="5269459"/>
                </a:moveTo>
                <a:lnTo>
                  <a:pt x="2613660" y="5203393"/>
                </a:lnTo>
                <a:lnTo>
                  <a:pt x="2738019" y="5275174"/>
                </a:lnTo>
                <a:lnTo>
                  <a:pt x="2623566" y="5341239"/>
                </a:lnTo>
                <a:lnTo>
                  <a:pt x="2499208" y="5269459"/>
                </a:lnTo>
                <a:close/>
                <a:moveTo>
                  <a:pt x="2744724" y="5279060"/>
                </a:moveTo>
                <a:lnTo>
                  <a:pt x="2855747" y="5343144"/>
                </a:lnTo>
                <a:lnTo>
                  <a:pt x="2741295" y="5409210"/>
                </a:lnTo>
                <a:lnTo>
                  <a:pt x="2630272" y="5345126"/>
                </a:lnTo>
                <a:lnTo>
                  <a:pt x="2744724" y="5279060"/>
                </a:lnTo>
                <a:close/>
                <a:moveTo>
                  <a:pt x="2751354" y="5275174"/>
                </a:moveTo>
                <a:lnTo>
                  <a:pt x="2872283" y="5205375"/>
                </a:lnTo>
                <a:lnTo>
                  <a:pt x="2983306" y="5269459"/>
                </a:lnTo>
                <a:lnTo>
                  <a:pt x="2862377" y="5339258"/>
                </a:lnTo>
                <a:lnTo>
                  <a:pt x="2751354" y="5275174"/>
                </a:lnTo>
                <a:close/>
                <a:moveTo>
                  <a:pt x="2990012" y="5273345"/>
                </a:moveTo>
                <a:lnTo>
                  <a:pt x="3114370" y="5345126"/>
                </a:lnTo>
                <a:lnTo>
                  <a:pt x="2993441" y="5414925"/>
                </a:lnTo>
                <a:lnTo>
                  <a:pt x="2869082" y="5343144"/>
                </a:lnTo>
                <a:lnTo>
                  <a:pt x="2990012" y="5273345"/>
                </a:lnTo>
                <a:close/>
                <a:moveTo>
                  <a:pt x="2996717" y="5269459"/>
                </a:moveTo>
                <a:lnTo>
                  <a:pt x="3111170" y="5203393"/>
                </a:lnTo>
                <a:lnTo>
                  <a:pt x="3235528" y="5275174"/>
                </a:lnTo>
                <a:lnTo>
                  <a:pt x="3121076" y="5341239"/>
                </a:lnTo>
                <a:lnTo>
                  <a:pt x="2996717" y="5269459"/>
                </a:lnTo>
                <a:close/>
                <a:moveTo>
                  <a:pt x="3242158" y="5279060"/>
                </a:moveTo>
                <a:lnTo>
                  <a:pt x="3353181" y="5343144"/>
                </a:lnTo>
                <a:lnTo>
                  <a:pt x="3238729" y="5409210"/>
                </a:lnTo>
                <a:lnTo>
                  <a:pt x="3127705" y="5345126"/>
                </a:lnTo>
                <a:lnTo>
                  <a:pt x="3242158" y="5279060"/>
                </a:lnTo>
                <a:close/>
                <a:moveTo>
                  <a:pt x="3248863" y="5275174"/>
                </a:moveTo>
                <a:lnTo>
                  <a:pt x="3369793" y="5205375"/>
                </a:lnTo>
                <a:lnTo>
                  <a:pt x="3480816" y="5269459"/>
                </a:lnTo>
                <a:lnTo>
                  <a:pt x="3359887" y="5339258"/>
                </a:lnTo>
                <a:lnTo>
                  <a:pt x="3248863" y="5275174"/>
                </a:lnTo>
                <a:close/>
                <a:moveTo>
                  <a:pt x="3487522" y="5273345"/>
                </a:moveTo>
                <a:lnTo>
                  <a:pt x="3611880" y="5345126"/>
                </a:lnTo>
                <a:lnTo>
                  <a:pt x="3490951" y="5414925"/>
                </a:lnTo>
                <a:lnTo>
                  <a:pt x="3366592" y="5343144"/>
                </a:lnTo>
                <a:lnTo>
                  <a:pt x="3487522" y="5273345"/>
                </a:lnTo>
                <a:close/>
                <a:moveTo>
                  <a:pt x="3494151" y="5269459"/>
                </a:moveTo>
                <a:lnTo>
                  <a:pt x="3608604" y="5203393"/>
                </a:lnTo>
                <a:lnTo>
                  <a:pt x="3732962" y="5275174"/>
                </a:lnTo>
                <a:lnTo>
                  <a:pt x="3618509" y="5341239"/>
                </a:lnTo>
                <a:lnTo>
                  <a:pt x="3494151" y="5269459"/>
                </a:lnTo>
                <a:close/>
                <a:moveTo>
                  <a:pt x="3739667" y="5279060"/>
                </a:moveTo>
                <a:lnTo>
                  <a:pt x="3850691" y="5343144"/>
                </a:lnTo>
                <a:lnTo>
                  <a:pt x="3736239" y="5409210"/>
                </a:lnTo>
                <a:lnTo>
                  <a:pt x="3625215" y="5345126"/>
                </a:lnTo>
                <a:lnTo>
                  <a:pt x="3739667" y="5279060"/>
                </a:lnTo>
                <a:close/>
                <a:moveTo>
                  <a:pt x="3746297" y="5275174"/>
                </a:moveTo>
                <a:lnTo>
                  <a:pt x="3867226" y="5205375"/>
                </a:lnTo>
                <a:lnTo>
                  <a:pt x="3978250" y="5269459"/>
                </a:lnTo>
                <a:lnTo>
                  <a:pt x="3857320" y="5339258"/>
                </a:lnTo>
                <a:lnTo>
                  <a:pt x="3746297" y="5275174"/>
                </a:lnTo>
                <a:close/>
                <a:moveTo>
                  <a:pt x="3984955" y="5273345"/>
                </a:moveTo>
                <a:lnTo>
                  <a:pt x="4109314" y="5345126"/>
                </a:lnTo>
                <a:lnTo>
                  <a:pt x="3988384" y="5414925"/>
                </a:lnTo>
                <a:lnTo>
                  <a:pt x="3864026" y="5343144"/>
                </a:lnTo>
                <a:lnTo>
                  <a:pt x="3984955" y="5273345"/>
                </a:lnTo>
                <a:close/>
                <a:moveTo>
                  <a:pt x="3991661" y="5269459"/>
                </a:moveTo>
                <a:lnTo>
                  <a:pt x="4106113" y="5203393"/>
                </a:lnTo>
                <a:lnTo>
                  <a:pt x="4230472" y="5275174"/>
                </a:lnTo>
                <a:lnTo>
                  <a:pt x="4116019" y="5341239"/>
                </a:lnTo>
                <a:lnTo>
                  <a:pt x="3991661" y="5269459"/>
                </a:lnTo>
                <a:close/>
                <a:moveTo>
                  <a:pt x="4237177" y="5279060"/>
                </a:moveTo>
                <a:lnTo>
                  <a:pt x="4348201" y="5343144"/>
                </a:lnTo>
                <a:lnTo>
                  <a:pt x="4233748" y="5409210"/>
                </a:lnTo>
                <a:lnTo>
                  <a:pt x="4122725" y="5345126"/>
                </a:lnTo>
                <a:lnTo>
                  <a:pt x="4237177" y="5279060"/>
                </a:lnTo>
                <a:close/>
                <a:moveTo>
                  <a:pt x="4243807" y="5275174"/>
                </a:moveTo>
                <a:lnTo>
                  <a:pt x="4364736" y="5205375"/>
                </a:lnTo>
                <a:lnTo>
                  <a:pt x="4475760" y="5269459"/>
                </a:lnTo>
                <a:lnTo>
                  <a:pt x="4354830" y="5339258"/>
                </a:lnTo>
                <a:lnTo>
                  <a:pt x="4243807" y="5275174"/>
                </a:lnTo>
                <a:close/>
                <a:moveTo>
                  <a:pt x="4482465" y="5273345"/>
                </a:moveTo>
                <a:lnTo>
                  <a:pt x="4606824" y="5345126"/>
                </a:lnTo>
                <a:lnTo>
                  <a:pt x="4485894" y="5414925"/>
                </a:lnTo>
                <a:lnTo>
                  <a:pt x="4361536" y="5343144"/>
                </a:lnTo>
                <a:lnTo>
                  <a:pt x="4482465" y="5273345"/>
                </a:lnTo>
                <a:close/>
                <a:moveTo>
                  <a:pt x="4489095" y="5269459"/>
                </a:moveTo>
                <a:lnTo>
                  <a:pt x="4603547" y="5203393"/>
                </a:lnTo>
                <a:lnTo>
                  <a:pt x="4727906" y="5275174"/>
                </a:lnTo>
                <a:lnTo>
                  <a:pt x="4613453" y="5341239"/>
                </a:lnTo>
                <a:lnTo>
                  <a:pt x="4489095" y="5269459"/>
                </a:lnTo>
                <a:close/>
                <a:moveTo>
                  <a:pt x="4734611" y="5279060"/>
                </a:moveTo>
                <a:lnTo>
                  <a:pt x="4845634" y="5343144"/>
                </a:lnTo>
                <a:lnTo>
                  <a:pt x="4731182" y="5409210"/>
                </a:lnTo>
                <a:lnTo>
                  <a:pt x="4620159" y="5345126"/>
                </a:lnTo>
                <a:lnTo>
                  <a:pt x="4734611" y="5279060"/>
                </a:lnTo>
                <a:close/>
                <a:moveTo>
                  <a:pt x="4741316" y="5275174"/>
                </a:moveTo>
                <a:lnTo>
                  <a:pt x="4862246" y="5205375"/>
                </a:lnTo>
                <a:lnTo>
                  <a:pt x="4973269" y="5269459"/>
                </a:lnTo>
                <a:lnTo>
                  <a:pt x="4852340" y="5339258"/>
                </a:lnTo>
                <a:lnTo>
                  <a:pt x="4741316" y="5275174"/>
                </a:lnTo>
                <a:close/>
                <a:moveTo>
                  <a:pt x="4979899" y="5273345"/>
                </a:moveTo>
                <a:lnTo>
                  <a:pt x="5104257" y="5345126"/>
                </a:lnTo>
                <a:lnTo>
                  <a:pt x="4983328" y="5414925"/>
                </a:lnTo>
                <a:lnTo>
                  <a:pt x="4858969" y="5343144"/>
                </a:lnTo>
                <a:lnTo>
                  <a:pt x="4979899" y="5273345"/>
                </a:lnTo>
                <a:close/>
                <a:moveTo>
                  <a:pt x="4986604" y="5269459"/>
                </a:moveTo>
                <a:lnTo>
                  <a:pt x="5101057" y="5203393"/>
                </a:lnTo>
                <a:lnTo>
                  <a:pt x="5225415" y="5275174"/>
                </a:lnTo>
                <a:lnTo>
                  <a:pt x="5110963" y="5341239"/>
                </a:lnTo>
                <a:lnTo>
                  <a:pt x="4986604" y="5269459"/>
                </a:lnTo>
                <a:close/>
                <a:moveTo>
                  <a:pt x="5232121" y="5279060"/>
                </a:moveTo>
                <a:lnTo>
                  <a:pt x="5343144" y="5343144"/>
                </a:lnTo>
                <a:lnTo>
                  <a:pt x="5228692" y="5409210"/>
                </a:lnTo>
                <a:lnTo>
                  <a:pt x="5117668" y="5345126"/>
                </a:lnTo>
                <a:lnTo>
                  <a:pt x="5232121" y="5279060"/>
                </a:lnTo>
                <a:close/>
                <a:moveTo>
                  <a:pt x="5238750" y="5275174"/>
                </a:moveTo>
                <a:lnTo>
                  <a:pt x="5359680" y="5205375"/>
                </a:lnTo>
                <a:lnTo>
                  <a:pt x="5470703" y="5269459"/>
                </a:lnTo>
                <a:lnTo>
                  <a:pt x="5349774" y="5339258"/>
                </a:lnTo>
                <a:lnTo>
                  <a:pt x="5238750" y="5275174"/>
                </a:lnTo>
                <a:close/>
                <a:moveTo>
                  <a:pt x="5477409" y="5273345"/>
                </a:moveTo>
                <a:lnTo>
                  <a:pt x="5601767" y="5345126"/>
                </a:lnTo>
                <a:lnTo>
                  <a:pt x="5480838" y="5414925"/>
                </a:lnTo>
                <a:lnTo>
                  <a:pt x="5356479" y="5343144"/>
                </a:lnTo>
                <a:lnTo>
                  <a:pt x="5477409" y="5273345"/>
                </a:lnTo>
                <a:close/>
                <a:moveTo>
                  <a:pt x="5366385" y="5201488"/>
                </a:moveTo>
                <a:lnTo>
                  <a:pt x="5480838" y="5135423"/>
                </a:lnTo>
                <a:lnTo>
                  <a:pt x="5591861" y="5199507"/>
                </a:lnTo>
                <a:lnTo>
                  <a:pt x="5477409" y="5265573"/>
                </a:lnTo>
                <a:lnTo>
                  <a:pt x="5366385" y="5201488"/>
                </a:lnTo>
                <a:close/>
                <a:moveTo>
                  <a:pt x="5356479" y="5055947"/>
                </a:moveTo>
                <a:lnTo>
                  <a:pt x="5477409" y="4986147"/>
                </a:lnTo>
                <a:lnTo>
                  <a:pt x="5601767" y="5057928"/>
                </a:lnTo>
                <a:lnTo>
                  <a:pt x="5480838" y="5127727"/>
                </a:lnTo>
                <a:lnTo>
                  <a:pt x="5356479" y="5055947"/>
                </a:lnTo>
                <a:close/>
                <a:moveTo>
                  <a:pt x="5366385" y="4914291"/>
                </a:moveTo>
                <a:lnTo>
                  <a:pt x="5480838" y="4848225"/>
                </a:lnTo>
                <a:lnTo>
                  <a:pt x="5591861" y="4912309"/>
                </a:lnTo>
                <a:lnTo>
                  <a:pt x="5477409" y="4978375"/>
                </a:lnTo>
                <a:lnTo>
                  <a:pt x="5366385" y="4914291"/>
                </a:lnTo>
                <a:close/>
                <a:moveTo>
                  <a:pt x="5356479" y="4768672"/>
                </a:moveTo>
                <a:lnTo>
                  <a:pt x="5477409" y="4698873"/>
                </a:lnTo>
                <a:lnTo>
                  <a:pt x="5601767" y="4770654"/>
                </a:lnTo>
                <a:lnTo>
                  <a:pt x="5480838" y="4840453"/>
                </a:lnTo>
                <a:lnTo>
                  <a:pt x="5356479" y="4768672"/>
                </a:lnTo>
                <a:close/>
                <a:moveTo>
                  <a:pt x="5366385" y="4627093"/>
                </a:moveTo>
                <a:lnTo>
                  <a:pt x="5480838" y="4561027"/>
                </a:lnTo>
                <a:lnTo>
                  <a:pt x="5591861" y="4625111"/>
                </a:lnTo>
                <a:lnTo>
                  <a:pt x="5477409" y="4691177"/>
                </a:lnTo>
                <a:lnTo>
                  <a:pt x="5366385" y="4627093"/>
                </a:lnTo>
                <a:close/>
                <a:moveTo>
                  <a:pt x="5356479" y="4481475"/>
                </a:moveTo>
                <a:lnTo>
                  <a:pt x="5477409" y="4411676"/>
                </a:lnTo>
                <a:lnTo>
                  <a:pt x="5601767" y="4483456"/>
                </a:lnTo>
                <a:lnTo>
                  <a:pt x="5480838" y="4553255"/>
                </a:lnTo>
                <a:lnTo>
                  <a:pt x="5356479" y="4481475"/>
                </a:lnTo>
                <a:close/>
                <a:moveTo>
                  <a:pt x="5366385" y="4339819"/>
                </a:moveTo>
                <a:lnTo>
                  <a:pt x="5480838" y="4273753"/>
                </a:lnTo>
                <a:lnTo>
                  <a:pt x="5591861" y="4337838"/>
                </a:lnTo>
                <a:lnTo>
                  <a:pt x="5477409" y="4403903"/>
                </a:lnTo>
                <a:lnTo>
                  <a:pt x="5366385" y="4339819"/>
                </a:lnTo>
                <a:close/>
                <a:moveTo>
                  <a:pt x="5356479" y="4194277"/>
                </a:moveTo>
                <a:lnTo>
                  <a:pt x="5477409" y="4124478"/>
                </a:lnTo>
                <a:lnTo>
                  <a:pt x="5601767" y="4196258"/>
                </a:lnTo>
                <a:lnTo>
                  <a:pt x="5480838" y="4266057"/>
                </a:lnTo>
                <a:lnTo>
                  <a:pt x="5356479" y="4194277"/>
                </a:lnTo>
                <a:close/>
                <a:moveTo>
                  <a:pt x="5366385" y="4052621"/>
                </a:moveTo>
                <a:lnTo>
                  <a:pt x="5480838" y="3986555"/>
                </a:lnTo>
                <a:lnTo>
                  <a:pt x="5591861" y="4050640"/>
                </a:lnTo>
                <a:lnTo>
                  <a:pt x="5477409" y="4116705"/>
                </a:lnTo>
                <a:lnTo>
                  <a:pt x="5366385" y="4052621"/>
                </a:lnTo>
                <a:close/>
                <a:moveTo>
                  <a:pt x="5356479" y="3907003"/>
                </a:moveTo>
                <a:lnTo>
                  <a:pt x="5477409" y="3837204"/>
                </a:lnTo>
                <a:lnTo>
                  <a:pt x="5601767" y="3908984"/>
                </a:lnTo>
                <a:lnTo>
                  <a:pt x="5480838" y="3978783"/>
                </a:lnTo>
                <a:lnTo>
                  <a:pt x="5356479" y="3907003"/>
                </a:lnTo>
                <a:close/>
                <a:moveTo>
                  <a:pt x="5366385" y="3765423"/>
                </a:moveTo>
                <a:lnTo>
                  <a:pt x="5480838" y="3699358"/>
                </a:lnTo>
                <a:lnTo>
                  <a:pt x="5591861" y="3763442"/>
                </a:lnTo>
                <a:lnTo>
                  <a:pt x="5477409" y="3829507"/>
                </a:lnTo>
                <a:lnTo>
                  <a:pt x="5366385" y="3765423"/>
                </a:lnTo>
                <a:close/>
                <a:moveTo>
                  <a:pt x="5356479" y="3619805"/>
                </a:moveTo>
                <a:lnTo>
                  <a:pt x="5477409" y="3550006"/>
                </a:lnTo>
                <a:lnTo>
                  <a:pt x="5601767" y="3621786"/>
                </a:lnTo>
                <a:lnTo>
                  <a:pt x="5480838" y="3691585"/>
                </a:lnTo>
                <a:lnTo>
                  <a:pt x="5356479" y="3619805"/>
                </a:lnTo>
                <a:close/>
                <a:moveTo>
                  <a:pt x="5366385" y="3478149"/>
                </a:moveTo>
                <a:lnTo>
                  <a:pt x="5480838" y="3412084"/>
                </a:lnTo>
                <a:lnTo>
                  <a:pt x="5591861" y="3476168"/>
                </a:lnTo>
                <a:lnTo>
                  <a:pt x="5477409" y="3542233"/>
                </a:lnTo>
                <a:lnTo>
                  <a:pt x="5366385" y="3478149"/>
                </a:lnTo>
                <a:close/>
                <a:moveTo>
                  <a:pt x="5356479" y="3332607"/>
                </a:moveTo>
                <a:lnTo>
                  <a:pt x="5477409" y="3262808"/>
                </a:lnTo>
                <a:lnTo>
                  <a:pt x="5601767" y="3334588"/>
                </a:lnTo>
                <a:lnTo>
                  <a:pt x="5480838" y="3404387"/>
                </a:lnTo>
                <a:lnTo>
                  <a:pt x="5356479" y="3332607"/>
                </a:lnTo>
                <a:close/>
                <a:moveTo>
                  <a:pt x="5366385" y="3190951"/>
                </a:moveTo>
                <a:lnTo>
                  <a:pt x="5480838" y="3124886"/>
                </a:lnTo>
                <a:lnTo>
                  <a:pt x="5591861" y="3188970"/>
                </a:lnTo>
                <a:lnTo>
                  <a:pt x="5477409" y="3255036"/>
                </a:lnTo>
                <a:lnTo>
                  <a:pt x="5366385" y="3190951"/>
                </a:lnTo>
                <a:close/>
                <a:moveTo>
                  <a:pt x="5356479" y="3045333"/>
                </a:moveTo>
                <a:lnTo>
                  <a:pt x="5477409" y="2975534"/>
                </a:lnTo>
                <a:lnTo>
                  <a:pt x="5601767" y="3047314"/>
                </a:lnTo>
                <a:lnTo>
                  <a:pt x="5480838" y="3117114"/>
                </a:lnTo>
                <a:lnTo>
                  <a:pt x="5356479" y="3045333"/>
                </a:lnTo>
                <a:close/>
                <a:moveTo>
                  <a:pt x="5366385" y="2903754"/>
                </a:moveTo>
                <a:lnTo>
                  <a:pt x="5480838" y="2837688"/>
                </a:lnTo>
                <a:lnTo>
                  <a:pt x="5591861" y="2901772"/>
                </a:lnTo>
                <a:lnTo>
                  <a:pt x="5477409" y="2967838"/>
                </a:lnTo>
                <a:lnTo>
                  <a:pt x="5366385" y="2903754"/>
                </a:lnTo>
                <a:close/>
                <a:moveTo>
                  <a:pt x="5356479" y="2758135"/>
                </a:moveTo>
                <a:lnTo>
                  <a:pt x="5477409" y="2688336"/>
                </a:lnTo>
                <a:lnTo>
                  <a:pt x="5601767" y="2760117"/>
                </a:lnTo>
                <a:lnTo>
                  <a:pt x="5480838" y="2829916"/>
                </a:lnTo>
                <a:lnTo>
                  <a:pt x="5356479" y="2758135"/>
                </a:lnTo>
                <a:close/>
                <a:moveTo>
                  <a:pt x="5366385" y="2616479"/>
                </a:moveTo>
                <a:lnTo>
                  <a:pt x="5480838" y="2550414"/>
                </a:lnTo>
                <a:lnTo>
                  <a:pt x="5591861" y="2614498"/>
                </a:lnTo>
                <a:lnTo>
                  <a:pt x="5477409" y="2680564"/>
                </a:lnTo>
                <a:lnTo>
                  <a:pt x="5366385" y="2616479"/>
                </a:lnTo>
                <a:close/>
                <a:moveTo>
                  <a:pt x="5356479" y="2470937"/>
                </a:moveTo>
                <a:lnTo>
                  <a:pt x="5477409" y="2401138"/>
                </a:lnTo>
                <a:lnTo>
                  <a:pt x="5601767" y="2472919"/>
                </a:lnTo>
                <a:lnTo>
                  <a:pt x="5480838" y="2542718"/>
                </a:lnTo>
                <a:lnTo>
                  <a:pt x="5356479" y="2470937"/>
                </a:lnTo>
                <a:close/>
                <a:moveTo>
                  <a:pt x="5366385" y="2329282"/>
                </a:moveTo>
                <a:lnTo>
                  <a:pt x="5480838" y="2263216"/>
                </a:lnTo>
                <a:lnTo>
                  <a:pt x="5591861" y="2327301"/>
                </a:lnTo>
                <a:lnTo>
                  <a:pt x="5477409" y="2393366"/>
                </a:lnTo>
                <a:lnTo>
                  <a:pt x="5366385" y="2329282"/>
                </a:lnTo>
                <a:close/>
                <a:moveTo>
                  <a:pt x="5356479" y="2183664"/>
                </a:moveTo>
                <a:lnTo>
                  <a:pt x="5477409" y="2113864"/>
                </a:lnTo>
                <a:lnTo>
                  <a:pt x="5601767" y="2185645"/>
                </a:lnTo>
                <a:lnTo>
                  <a:pt x="5480838" y="2255444"/>
                </a:lnTo>
                <a:lnTo>
                  <a:pt x="5356479" y="2183664"/>
                </a:lnTo>
                <a:close/>
                <a:moveTo>
                  <a:pt x="5366385" y="2042084"/>
                </a:moveTo>
                <a:lnTo>
                  <a:pt x="5480838" y="1976019"/>
                </a:lnTo>
                <a:lnTo>
                  <a:pt x="5591861" y="2040103"/>
                </a:lnTo>
                <a:lnTo>
                  <a:pt x="5477409" y="2106168"/>
                </a:lnTo>
                <a:lnTo>
                  <a:pt x="5366385" y="2042084"/>
                </a:lnTo>
                <a:close/>
                <a:moveTo>
                  <a:pt x="5356479" y="1896466"/>
                </a:moveTo>
                <a:lnTo>
                  <a:pt x="5477409" y="1826666"/>
                </a:lnTo>
                <a:lnTo>
                  <a:pt x="5601767" y="1898447"/>
                </a:lnTo>
                <a:lnTo>
                  <a:pt x="5480838" y="1968246"/>
                </a:lnTo>
                <a:lnTo>
                  <a:pt x="5356479" y="1896466"/>
                </a:lnTo>
                <a:close/>
                <a:moveTo>
                  <a:pt x="5366385" y="1754810"/>
                </a:moveTo>
                <a:lnTo>
                  <a:pt x="5480838" y="1688744"/>
                </a:lnTo>
                <a:lnTo>
                  <a:pt x="5591861" y="1752829"/>
                </a:lnTo>
                <a:lnTo>
                  <a:pt x="5477409" y="1818894"/>
                </a:lnTo>
                <a:lnTo>
                  <a:pt x="5366385" y="1754810"/>
                </a:lnTo>
                <a:close/>
                <a:moveTo>
                  <a:pt x="5356479" y="1609268"/>
                </a:moveTo>
                <a:lnTo>
                  <a:pt x="5477409" y="1539469"/>
                </a:lnTo>
                <a:lnTo>
                  <a:pt x="5601767" y="1611249"/>
                </a:lnTo>
                <a:lnTo>
                  <a:pt x="5480838" y="1681048"/>
                </a:lnTo>
                <a:lnTo>
                  <a:pt x="5356479" y="1609268"/>
                </a:lnTo>
                <a:close/>
                <a:moveTo>
                  <a:pt x="5366385" y="1467612"/>
                </a:moveTo>
                <a:lnTo>
                  <a:pt x="5480838" y="1401547"/>
                </a:lnTo>
                <a:lnTo>
                  <a:pt x="5591861" y="1465631"/>
                </a:lnTo>
                <a:lnTo>
                  <a:pt x="5477409" y="1531696"/>
                </a:lnTo>
                <a:lnTo>
                  <a:pt x="5366385" y="1467612"/>
                </a:lnTo>
                <a:close/>
                <a:moveTo>
                  <a:pt x="5359756" y="1463726"/>
                </a:moveTo>
                <a:lnTo>
                  <a:pt x="5235397" y="1391945"/>
                </a:lnTo>
                <a:lnTo>
                  <a:pt x="5349850" y="1325880"/>
                </a:lnTo>
                <a:lnTo>
                  <a:pt x="5474208" y="1397660"/>
                </a:lnTo>
                <a:lnTo>
                  <a:pt x="5359756" y="1463726"/>
                </a:lnTo>
                <a:close/>
                <a:moveTo>
                  <a:pt x="5353050" y="1467612"/>
                </a:moveTo>
                <a:lnTo>
                  <a:pt x="5232121" y="1537411"/>
                </a:lnTo>
                <a:lnTo>
                  <a:pt x="5107762" y="1465631"/>
                </a:lnTo>
                <a:lnTo>
                  <a:pt x="5228692" y="1395832"/>
                </a:lnTo>
                <a:lnTo>
                  <a:pt x="5353050" y="1467612"/>
                </a:lnTo>
                <a:close/>
                <a:moveTo>
                  <a:pt x="5101057" y="1461745"/>
                </a:moveTo>
                <a:lnTo>
                  <a:pt x="4990033" y="1397660"/>
                </a:lnTo>
                <a:lnTo>
                  <a:pt x="5110963" y="1327861"/>
                </a:lnTo>
                <a:lnTo>
                  <a:pt x="5221986" y="1391945"/>
                </a:lnTo>
                <a:lnTo>
                  <a:pt x="5101057" y="1461745"/>
                </a:lnTo>
                <a:close/>
                <a:moveTo>
                  <a:pt x="5094351" y="1465631"/>
                </a:moveTo>
                <a:lnTo>
                  <a:pt x="4979899" y="1531696"/>
                </a:lnTo>
                <a:lnTo>
                  <a:pt x="4868876" y="1467612"/>
                </a:lnTo>
                <a:lnTo>
                  <a:pt x="4983328" y="1401547"/>
                </a:lnTo>
                <a:lnTo>
                  <a:pt x="5094351" y="1465631"/>
                </a:lnTo>
                <a:close/>
                <a:moveTo>
                  <a:pt x="4862246" y="1463726"/>
                </a:moveTo>
                <a:lnTo>
                  <a:pt x="4737888" y="1391945"/>
                </a:lnTo>
                <a:lnTo>
                  <a:pt x="4852340" y="1325880"/>
                </a:lnTo>
                <a:lnTo>
                  <a:pt x="4976698" y="1397660"/>
                </a:lnTo>
                <a:lnTo>
                  <a:pt x="4862246" y="1463726"/>
                </a:lnTo>
                <a:close/>
                <a:moveTo>
                  <a:pt x="4855541" y="1467612"/>
                </a:moveTo>
                <a:lnTo>
                  <a:pt x="4734611" y="1537411"/>
                </a:lnTo>
                <a:lnTo>
                  <a:pt x="4610253" y="1465631"/>
                </a:lnTo>
                <a:lnTo>
                  <a:pt x="4731182" y="1395832"/>
                </a:lnTo>
                <a:lnTo>
                  <a:pt x="4855541" y="1467612"/>
                </a:lnTo>
                <a:close/>
                <a:moveTo>
                  <a:pt x="4603547" y="1461745"/>
                </a:moveTo>
                <a:lnTo>
                  <a:pt x="4492524" y="1397660"/>
                </a:lnTo>
                <a:lnTo>
                  <a:pt x="4613453" y="1327861"/>
                </a:lnTo>
                <a:lnTo>
                  <a:pt x="4724477" y="1391945"/>
                </a:lnTo>
                <a:lnTo>
                  <a:pt x="4603547" y="1461745"/>
                </a:lnTo>
                <a:close/>
                <a:moveTo>
                  <a:pt x="4596842" y="1465631"/>
                </a:moveTo>
                <a:lnTo>
                  <a:pt x="4482389" y="1531696"/>
                </a:lnTo>
                <a:lnTo>
                  <a:pt x="4371366" y="1467612"/>
                </a:lnTo>
                <a:lnTo>
                  <a:pt x="4485818" y="1401547"/>
                </a:lnTo>
                <a:lnTo>
                  <a:pt x="4596842" y="1465631"/>
                </a:lnTo>
                <a:close/>
                <a:moveTo>
                  <a:pt x="4364736" y="1463726"/>
                </a:moveTo>
                <a:lnTo>
                  <a:pt x="4240378" y="1391945"/>
                </a:lnTo>
                <a:lnTo>
                  <a:pt x="4354830" y="1325880"/>
                </a:lnTo>
                <a:lnTo>
                  <a:pt x="4479189" y="1397660"/>
                </a:lnTo>
                <a:lnTo>
                  <a:pt x="4364736" y="1463726"/>
                </a:lnTo>
                <a:close/>
                <a:moveTo>
                  <a:pt x="4358107" y="1467612"/>
                </a:moveTo>
                <a:lnTo>
                  <a:pt x="4237177" y="1537411"/>
                </a:lnTo>
                <a:lnTo>
                  <a:pt x="4112819" y="1465631"/>
                </a:lnTo>
                <a:lnTo>
                  <a:pt x="4233748" y="1395832"/>
                </a:lnTo>
                <a:lnTo>
                  <a:pt x="4358107" y="1467612"/>
                </a:lnTo>
                <a:close/>
                <a:moveTo>
                  <a:pt x="4106113" y="1461745"/>
                </a:moveTo>
                <a:lnTo>
                  <a:pt x="3995090" y="1397660"/>
                </a:lnTo>
                <a:lnTo>
                  <a:pt x="4116019" y="1327861"/>
                </a:lnTo>
                <a:lnTo>
                  <a:pt x="4227043" y="1391945"/>
                </a:lnTo>
                <a:lnTo>
                  <a:pt x="4106113" y="1461745"/>
                </a:lnTo>
                <a:close/>
                <a:moveTo>
                  <a:pt x="4099408" y="1465631"/>
                </a:moveTo>
                <a:lnTo>
                  <a:pt x="3984955" y="1531696"/>
                </a:lnTo>
                <a:lnTo>
                  <a:pt x="3873932" y="1467612"/>
                </a:lnTo>
                <a:lnTo>
                  <a:pt x="3988384" y="1401547"/>
                </a:lnTo>
                <a:lnTo>
                  <a:pt x="4099408" y="1465631"/>
                </a:lnTo>
                <a:close/>
                <a:moveTo>
                  <a:pt x="3867302" y="1463726"/>
                </a:moveTo>
                <a:lnTo>
                  <a:pt x="3742944" y="1391945"/>
                </a:lnTo>
                <a:lnTo>
                  <a:pt x="3857397" y="1325880"/>
                </a:lnTo>
                <a:lnTo>
                  <a:pt x="3981755" y="1397660"/>
                </a:lnTo>
                <a:lnTo>
                  <a:pt x="3867302" y="1463726"/>
                </a:lnTo>
                <a:close/>
                <a:moveTo>
                  <a:pt x="3860597" y="1467612"/>
                </a:moveTo>
                <a:lnTo>
                  <a:pt x="3739667" y="1537411"/>
                </a:lnTo>
                <a:lnTo>
                  <a:pt x="3615309" y="1465631"/>
                </a:lnTo>
                <a:lnTo>
                  <a:pt x="3736239" y="1395832"/>
                </a:lnTo>
                <a:lnTo>
                  <a:pt x="3860597" y="1467612"/>
                </a:lnTo>
                <a:close/>
                <a:moveTo>
                  <a:pt x="3608604" y="1461745"/>
                </a:moveTo>
                <a:lnTo>
                  <a:pt x="3497580" y="1397660"/>
                </a:lnTo>
                <a:lnTo>
                  <a:pt x="3618509" y="1327861"/>
                </a:lnTo>
                <a:lnTo>
                  <a:pt x="3729533" y="1391945"/>
                </a:lnTo>
                <a:lnTo>
                  <a:pt x="3608604" y="1461745"/>
                </a:lnTo>
                <a:close/>
                <a:moveTo>
                  <a:pt x="3601898" y="1465631"/>
                </a:moveTo>
                <a:lnTo>
                  <a:pt x="3487446" y="1531696"/>
                </a:lnTo>
                <a:lnTo>
                  <a:pt x="3376422" y="1467612"/>
                </a:lnTo>
                <a:lnTo>
                  <a:pt x="3490874" y="1401547"/>
                </a:lnTo>
                <a:lnTo>
                  <a:pt x="3601898" y="1465631"/>
                </a:lnTo>
                <a:close/>
                <a:moveTo>
                  <a:pt x="3369793" y="1463726"/>
                </a:moveTo>
                <a:lnTo>
                  <a:pt x="3245434" y="1391945"/>
                </a:lnTo>
                <a:lnTo>
                  <a:pt x="3359887" y="1325880"/>
                </a:lnTo>
                <a:lnTo>
                  <a:pt x="3484245" y="1397660"/>
                </a:lnTo>
                <a:lnTo>
                  <a:pt x="3369793" y="1463726"/>
                </a:lnTo>
                <a:close/>
                <a:moveTo>
                  <a:pt x="3363163" y="1467612"/>
                </a:moveTo>
                <a:lnTo>
                  <a:pt x="3242234" y="1537411"/>
                </a:lnTo>
                <a:lnTo>
                  <a:pt x="3117876" y="1465631"/>
                </a:lnTo>
                <a:lnTo>
                  <a:pt x="3238805" y="1395832"/>
                </a:lnTo>
                <a:lnTo>
                  <a:pt x="3363163" y="1467612"/>
                </a:lnTo>
                <a:close/>
                <a:moveTo>
                  <a:pt x="3111094" y="1461745"/>
                </a:moveTo>
                <a:lnTo>
                  <a:pt x="3000070" y="1397660"/>
                </a:lnTo>
                <a:lnTo>
                  <a:pt x="3121000" y="1327861"/>
                </a:lnTo>
                <a:lnTo>
                  <a:pt x="3232023" y="1391945"/>
                </a:lnTo>
                <a:lnTo>
                  <a:pt x="3111094" y="1461745"/>
                </a:lnTo>
                <a:close/>
                <a:moveTo>
                  <a:pt x="3104464" y="1465631"/>
                </a:moveTo>
                <a:lnTo>
                  <a:pt x="2990012" y="1531696"/>
                </a:lnTo>
                <a:lnTo>
                  <a:pt x="2878989" y="1467612"/>
                </a:lnTo>
                <a:lnTo>
                  <a:pt x="2993441" y="1401547"/>
                </a:lnTo>
                <a:lnTo>
                  <a:pt x="3104464" y="1465631"/>
                </a:lnTo>
                <a:close/>
                <a:moveTo>
                  <a:pt x="2872359" y="1463726"/>
                </a:moveTo>
                <a:lnTo>
                  <a:pt x="2748001" y="1391945"/>
                </a:lnTo>
                <a:lnTo>
                  <a:pt x="2862453" y="1325880"/>
                </a:lnTo>
                <a:lnTo>
                  <a:pt x="2986812" y="1397660"/>
                </a:lnTo>
                <a:lnTo>
                  <a:pt x="2872359" y="1463726"/>
                </a:lnTo>
                <a:close/>
                <a:moveTo>
                  <a:pt x="2865654" y="1467612"/>
                </a:moveTo>
                <a:lnTo>
                  <a:pt x="2744724" y="1537411"/>
                </a:lnTo>
                <a:lnTo>
                  <a:pt x="2620366" y="1465631"/>
                </a:lnTo>
                <a:lnTo>
                  <a:pt x="2741295" y="1395832"/>
                </a:lnTo>
                <a:lnTo>
                  <a:pt x="2865654" y="1467612"/>
                </a:lnTo>
                <a:close/>
                <a:moveTo>
                  <a:pt x="2613660" y="1461745"/>
                </a:moveTo>
                <a:lnTo>
                  <a:pt x="2502637" y="1397660"/>
                </a:lnTo>
                <a:lnTo>
                  <a:pt x="2623566" y="1327861"/>
                </a:lnTo>
                <a:lnTo>
                  <a:pt x="2734589" y="1391945"/>
                </a:lnTo>
                <a:lnTo>
                  <a:pt x="2613660" y="1461745"/>
                </a:lnTo>
                <a:close/>
                <a:moveTo>
                  <a:pt x="2606954" y="1465631"/>
                </a:moveTo>
                <a:lnTo>
                  <a:pt x="2492502" y="1531696"/>
                </a:lnTo>
                <a:lnTo>
                  <a:pt x="2381479" y="1467612"/>
                </a:lnTo>
                <a:lnTo>
                  <a:pt x="2495931" y="1401547"/>
                </a:lnTo>
                <a:lnTo>
                  <a:pt x="2606954" y="1465631"/>
                </a:lnTo>
                <a:close/>
                <a:moveTo>
                  <a:pt x="2374849" y="1463726"/>
                </a:moveTo>
                <a:lnTo>
                  <a:pt x="2250491" y="1391945"/>
                </a:lnTo>
                <a:lnTo>
                  <a:pt x="2364943" y="1325880"/>
                </a:lnTo>
                <a:lnTo>
                  <a:pt x="2489302" y="1397660"/>
                </a:lnTo>
                <a:lnTo>
                  <a:pt x="2374849" y="1463726"/>
                </a:lnTo>
                <a:close/>
                <a:moveTo>
                  <a:pt x="2368144" y="1467612"/>
                </a:moveTo>
                <a:lnTo>
                  <a:pt x="2247214" y="1537411"/>
                </a:lnTo>
                <a:lnTo>
                  <a:pt x="2122856" y="1465631"/>
                </a:lnTo>
                <a:lnTo>
                  <a:pt x="2243785" y="1395832"/>
                </a:lnTo>
                <a:lnTo>
                  <a:pt x="2368144" y="1467612"/>
                </a:lnTo>
                <a:close/>
                <a:moveTo>
                  <a:pt x="2116150" y="1461745"/>
                </a:moveTo>
                <a:lnTo>
                  <a:pt x="2005127" y="1397660"/>
                </a:lnTo>
                <a:lnTo>
                  <a:pt x="2126056" y="1327861"/>
                </a:lnTo>
                <a:lnTo>
                  <a:pt x="2237080" y="1391945"/>
                </a:lnTo>
                <a:lnTo>
                  <a:pt x="2116150" y="1461745"/>
                </a:lnTo>
                <a:close/>
                <a:moveTo>
                  <a:pt x="2109521" y="1465631"/>
                </a:moveTo>
                <a:lnTo>
                  <a:pt x="1995069" y="1531696"/>
                </a:lnTo>
                <a:lnTo>
                  <a:pt x="1884045" y="1467612"/>
                </a:lnTo>
                <a:lnTo>
                  <a:pt x="1998497" y="1401547"/>
                </a:lnTo>
                <a:lnTo>
                  <a:pt x="2109521" y="1465631"/>
                </a:lnTo>
                <a:close/>
                <a:moveTo>
                  <a:pt x="1877339" y="1463726"/>
                </a:moveTo>
                <a:lnTo>
                  <a:pt x="1752981" y="1391945"/>
                </a:lnTo>
                <a:lnTo>
                  <a:pt x="1867434" y="1325880"/>
                </a:lnTo>
                <a:lnTo>
                  <a:pt x="1991792" y="1397660"/>
                </a:lnTo>
                <a:lnTo>
                  <a:pt x="1877339" y="1463726"/>
                </a:lnTo>
                <a:close/>
                <a:moveTo>
                  <a:pt x="1870710" y="1467612"/>
                </a:moveTo>
                <a:lnTo>
                  <a:pt x="1749781" y="1537411"/>
                </a:lnTo>
                <a:lnTo>
                  <a:pt x="1625422" y="1465631"/>
                </a:lnTo>
                <a:lnTo>
                  <a:pt x="1746352" y="1395832"/>
                </a:lnTo>
                <a:lnTo>
                  <a:pt x="1870710" y="1467612"/>
                </a:lnTo>
                <a:close/>
                <a:moveTo>
                  <a:pt x="1618640" y="1461745"/>
                </a:moveTo>
                <a:lnTo>
                  <a:pt x="1507617" y="1397660"/>
                </a:lnTo>
                <a:lnTo>
                  <a:pt x="1628546" y="1327861"/>
                </a:lnTo>
                <a:lnTo>
                  <a:pt x="1739570" y="1391945"/>
                </a:lnTo>
                <a:lnTo>
                  <a:pt x="1618640" y="1461745"/>
                </a:lnTo>
                <a:close/>
                <a:moveTo>
                  <a:pt x="1612011" y="1465631"/>
                </a:moveTo>
                <a:lnTo>
                  <a:pt x="1497559" y="1531696"/>
                </a:lnTo>
                <a:lnTo>
                  <a:pt x="1386535" y="1467612"/>
                </a:lnTo>
                <a:lnTo>
                  <a:pt x="1500988" y="1401547"/>
                </a:lnTo>
                <a:lnTo>
                  <a:pt x="1612011" y="1465631"/>
                </a:lnTo>
                <a:close/>
                <a:moveTo>
                  <a:pt x="1379906" y="1463726"/>
                </a:moveTo>
                <a:lnTo>
                  <a:pt x="1255547" y="1391945"/>
                </a:lnTo>
                <a:lnTo>
                  <a:pt x="1370000" y="1325880"/>
                </a:lnTo>
                <a:lnTo>
                  <a:pt x="1494358" y="1397660"/>
                </a:lnTo>
                <a:lnTo>
                  <a:pt x="1379906" y="1463726"/>
                </a:lnTo>
                <a:close/>
                <a:moveTo>
                  <a:pt x="1373200" y="1467612"/>
                </a:moveTo>
                <a:lnTo>
                  <a:pt x="1252271" y="1537411"/>
                </a:lnTo>
                <a:lnTo>
                  <a:pt x="1127912" y="1465631"/>
                </a:lnTo>
                <a:lnTo>
                  <a:pt x="1248842" y="1395832"/>
                </a:lnTo>
                <a:lnTo>
                  <a:pt x="1373200" y="1467612"/>
                </a:lnTo>
                <a:close/>
                <a:moveTo>
                  <a:pt x="1363294" y="1609268"/>
                </a:moveTo>
                <a:lnTo>
                  <a:pt x="1248842" y="1675333"/>
                </a:lnTo>
                <a:lnTo>
                  <a:pt x="1137819" y="1611249"/>
                </a:lnTo>
                <a:lnTo>
                  <a:pt x="1252271" y="1545184"/>
                </a:lnTo>
                <a:lnTo>
                  <a:pt x="1363294" y="1609268"/>
                </a:lnTo>
                <a:close/>
                <a:moveTo>
                  <a:pt x="1373200" y="1754810"/>
                </a:moveTo>
                <a:lnTo>
                  <a:pt x="1252271" y="1824609"/>
                </a:lnTo>
                <a:lnTo>
                  <a:pt x="1127912" y="1752829"/>
                </a:lnTo>
                <a:lnTo>
                  <a:pt x="1248842" y="1683029"/>
                </a:lnTo>
                <a:lnTo>
                  <a:pt x="1373200" y="1754810"/>
                </a:lnTo>
                <a:close/>
                <a:moveTo>
                  <a:pt x="1363294" y="1896466"/>
                </a:moveTo>
                <a:lnTo>
                  <a:pt x="1248842" y="1962531"/>
                </a:lnTo>
                <a:lnTo>
                  <a:pt x="1137819" y="1898447"/>
                </a:lnTo>
                <a:lnTo>
                  <a:pt x="1252271" y="1832381"/>
                </a:lnTo>
                <a:lnTo>
                  <a:pt x="1363294" y="1896466"/>
                </a:lnTo>
                <a:close/>
                <a:moveTo>
                  <a:pt x="1373200" y="2042084"/>
                </a:moveTo>
                <a:lnTo>
                  <a:pt x="1252271" y="2111883"/>
                </a:lnTo>
                <a:lnTo>
                  <a:pt x="1127912" y="2040103"/>
                </a:lnTo>
                <a:lnTo>
                  <a:pt x="1248842" y="1970304"/>
                </a:lnTo>
                <a:lnTo>
                  <a:pt x="1373200" y="2042084"/>
                </a:lnTo>
                <a:close/>
                <a:moveTo>
                  <a:pt x="1363294" y="2183664"/>
                </a:moveTo>
                <a:lnTo>
                  <a:pt x="1248842" y="2249729"/>
                </a:lnTo>
                <a:lnTo>
                  <a:pt x="1137819" y="2185645"/>
                </a:lnTo>
                <a:lnTo>
                  <a:pt x="1252271" y="2119579"/>
                </a:lnTo>
                <a:lnTo>
                  <a:pt x="1363294" y="2183664"/>
                </a:lnTo>
                <a:close/>
                <a:moveTo>
                  <a:pt x="1373200" y="2329282"/>
                </a:moveTo>
                <a:lnTo>
                  <a:pt x="1252271" y="2399081"/>
                </a:lnTo>
                <a:lnTo>
                  <a:pt x="1127912" y="2327301"/>
                </a:lnTo>
                <a:lnTo>
                  <a:pt x="1248842" y="2257501"/>
                </a:lnTo>
                <a:lnTo>
                  <a:pt x="1373200" y="2329282"/>
                </a:lnTo>
                <a:close/>
                <a:moveTo>
                  <a:pt x="1363218" y="2470937"/>
                </a:moveTo>
                <a:lnTo>
                  <a:pt x="1248766" y="2537003"/>
                </a:lnTo>
                <a:lnTo>
                  <a:pt x="1137742" y="2472919"/>
                </a:lnTo>
                <a:lnTo>
                  <a:pt x="1252195" y="2406853"/>
                </a:lnTo>
                <a:lnTo>
                  <a:pt x="1363218" y="2470937"/>
                </a:lnTo>
                <a:close/>
                <a:moveTo>
                  <a:pt x="1373200" y="2616479"/>
                </a:moveTo>
                <a:lnTo>
                  <a:pt x="1252271" y="2686279"/>
                </a:lnTo>
                <a:lnTo>
                  <a:pt x="1127912" y="2614498"/>
                </a:lnTo>
                <a:lnTo>
                  <a:pt x="1248842" y="2544699"/>
                </a:lnTo>
                <a:lnTo>
                  <a:pt x="1373200" y="2616479"/>
                </a:lnTo>
                <a:close/>
                <a:moveTo>
                  <a:pt x="1363294" y="2758135"/>
                </a:moveTo>
                <a:lnTo>
                  <a:pt x="1248842" y="2824201"/>
                </a:lnTo>
                <a:lnTo>
                  <a:pt x="1137819" y="2760117"/>
                </a:lnTo>
                <a:lnTo>
                  <a:pt x="1252271" y="2694051"/>
                </a:lnTo>
                <a:lnTo>
                  <a:pt x="1363294" y="2758135"/>
                </a:lnTo>
                <a:close/>
                <a:moveTo>
                  <a:pt x="1373200" y="2903754"/>
                </a:moveTo>
                <a:lnTo>
                  <a:pt x="1252271" y="2973553"/>
                </a:lnTo>
                <a:lnTo>
                  <a:pt x="1127912" y="2901772"/>
                </a:lnTo>
                <a:lnTo>
                  <a:pt x="1248842" y="2831973"/>
                </a:lnTo>
                <a:lnTo>
                  <a:pt x="1373200" y="2903754"/>
                </a:lnTo>
                <a:close/>
                <a:moveTo>
                  <a:pt x="1363218" y="3045333"/>
                </a:moveTo>
                <a:lnTo>
                  <a:pt x="1248766" y="3111399"/>
                </a:lnTo>
                <a:lnTo>
                  <a:pt x="1137742" y="3047314"/>
                </a:lnTo>
                <a:lnTo>
                  <a:pt x="1252195" y="2981249"/>
                </a:lnTo>
                <a:lnTo>
                  <a:pt x="1363218" y="3045333"/>
                </a:lnTo>
                <a:close/>
                <a:moveTo>
                  <a:pt x="1373200" y="3190951"/>
                </a:moveTo>
                <a:lnTo>
                  <a:pt x="1252271" y="3260751"/>
                </a:lnTo>
                <a:lnTo>
                  <a:pt x="1127912" y="3188970"/>
                </a:lnTo>
                <a:lnTo>
                  <a:pt x="1248842" y="3119171"/>
                </a:lnTo>
                <a:lnTo>
                  <a:pt x="1373200" y="3190951"/>
                </a:lnTo>
                <a:close/>
                <a:moveTo>
                  <a:pt x="1363218" y="3332607"/>
                </a:moveTo>
                <a:lnTo>
                  <a:pt x="1248766" y="3398672"/>
                </a:lnTo>
                <a:lnTo>
                  <a:pt x="1137742" y="3334588"/>
                </a:lnTo>
                <a:lnTo>
                  <a:pt x="1252195" y="3268523"/>
                </a:lnTo>
                <a:lnTo>
                  <a:pt x="1363218" y="3332607"/>
                </a:lnTo>
                <a:close/>
                <a:moveTo>
                  <a:pt x="1373200" y="3478149"/>
                </a:moveTo>
                <a:lnTo>
                  <a:pt x="1252271" y="3547948"/>
                </a:lnTo>
                <a:lnTo>
                  <a:pt x="1127912" y="3476168"/>
                </a:lnTo>
                <a:lnTo>
                  <a:pt x="1248842" y="3406369"/>
                </a:lnTo>
                <a:lnTo>
                  <a:pt x="1373200" y="3478149"/>
                </a:lnTo>
                <a:close/>
                <a:moveTo>
                  <a:pt x="1363294" y="3619805"/>
                </a:moveTo>
                <a:lnTo>
                  <a:pt x="1248842" y="3685870"/>
                </a:lnTo>
                <a:lnTo>
                  <a:pt x="1137819" y="3621786"/>
                </a:lnTo>
                <a:lnTo>
                  <a:pt x="1252271" y="3555721"/>
                </a:lnTo>
                <a:lnTo>
                  <a:pt x="1363294" y="3619805"/>
                </a:lnTo>
                <a:close/>
                <a:moveTo>
                  <a:pt x="1373200" y="3765423"/>
                </a:moveTo>
                <a:lnTo>
                  <a:pt x="1252271" y="3835222"/>
                </a:lnTo>
                <a:lnTo>
                  <a:pt x="1127912" y="3763442"/>
                </a:lnTo>
                <a:lnTo>
                  <a:pt x="1248842" y="3693643"/>
                </a:lnTo>
                <a:lnTo>
                  <a:pt x="1373200" y="3765423"/>
                </a:lnTo>
                <a:close/>
                <a:moveTo>
                  <a:pt x="1363294" y="3907003"/>
                </a:moveTo>
                <a:lnTo>
                  <a:pt x="1248842" y="3973068"/>
                </a:lnTo>
                <a:lnTo>
                  <a:pt x="1137819" y="3908984"/>
                </a:lnTo>
                <a:lnTo>
                  <a:pt x="1252271" y="3842919"/>
                </a:lnTo>
                <a:lnTo>
                  <a:pt x="1363294" y="3907003"/>
                </a:lnTo>
                <a:close/>
                <a:moveTo>
                  <a:pt x="1373200" y="4052621"/>
                </a:moveTo>
                <a:lnTo>
                  <a:pt x="1252271" y="4122420"/>
                </a:lnTo>
                <a:lnTo>
                  <a:pt x="1127912" y="4050640"/>
                </a:lnTo>
                <a:lnTo>
                  <a:pt x="1248842" y="3980840"/>
                </a:lnTo>
                <a:lnTo>
                  <a:pt x="1373200" y="4052621"/>
                </a:lnTo>
                <a:close/>
                <a:moveTo>
                  <a:pt x="1363218" y="4194277"/>
                </a:moveTo>
                <a:lnTo>
                  <a:pt x="1248766" y="4260342"/>
                </a:lnTo>
                <a:lnTo>
                  <a:pt x="1137742" y="4196258"/>
                </a:lnTo>
                <a:lnTo>
                  <a:pt x="1252195" y="4130193"/>
                </a:lnTo>
                <a:lnTo>
                  <a:pt x="1363218" y="4194277"/>
                </a:lnTo>
                <a:close/>
                <a:moveTo>
                  <a:pt x="1373200" y="4339819"/>
                </a:moveTo>
                <a:lnTo>
                  <a:pt x="1252271" y="4409618"/>
                </a:lnTo>
                <a:lnTo>
                  <a:pt x="1127912" y="4337838"/>
                </a:lnTo>
                <a:lnTo>
                  <a:pt x="1248842" y="4268038"/>
                </a:lnTo>
                <a:lnTo>
                  <a:pt x="1373200" y="4339819"/>
                </a:lnTo>
                <a:close/>
                <a:moveTo>
                  <a:pt x="1363294" y="4481475"/>
                </a:moveTo>
                <a:lnTo>
                  <a:pt x="1248842" y="4547540"/>
                </a:lnTo>
                <a:lnTo>
                  <a:pt x="1137819" y="4483456"/>
                </a:lnTo>
                <a:lnTo>
                  <a:pt x="1252271" y="4417391"/>
                </a:lnTo>
                <a:lnTo>
                  <a:pt x="1363294" y="4481475"/>
                </a:lnTo>
                <a:close/>
                <a:moveTo>
                  <a:pt x="1373200" y="4627093"/>
                </a:moveTo>
                <a:lnTo>
                  <a:pt x="1252271" y="4696892"/>
                </a:lnTo>
                <a:lnTo>
                  <a:pt x="1127912" y="4625111"/>
                </a:lnTo>
                <a:lnTo>
                  <a:pt x="1248842" y="4555312"/>
                </a:lnTo>
                <a:lnTo>
                  <a:pt x="1373200" y="4627093"/>
                </a:lnTo>
                <a:close/>
                <a:moveTo>
                  <a:pt x="1363294" y="4768672"/>
                </a:moveTo>
                <a:lnTo>
                  <a:pt x="1248842" y="4834738"/>
                </a:lnTo>
                <a:lnTo>
                  <a:pt x="1137819" y="4770654"/>
                </a:lnTo>
                <a:lnTo>
                  <a:pt x="1252271" y="4704588"/>
                </a:lnTo>
                <a:lnTo>
                  <a:pt x="1363294" y="4768672"/>
                </a:lnTo>
                <a:close/>
                <a:moveTo>
                  <a:pt x="1373200" y="4914291"/>
                </a:moveTo>
                <a:lnTo>
                  <a:pt x="1252271" y="4984090"/>
                </a:lnTo>
                <a:lnTo>
                  <a:pt x="1127912" y="4912309"/>
                </a:lnTo>
                <a:lnTo>
                  <a:pt x="1248842" y="4842510"/>
                </a:lnTo>
                <a:lnTo>
                  <a:pt x="1373200" y="4914291"/>
                </a:lnTo>
                <a:close/>
                <a:moveTo>
                  <a:pt x="1363294" y="5055947"/>
                </a:moveTo>
                <a:lnTo>
                  <a:pt x="1248842" y="5122012"/>
                </a:lnTo>
                <a:lnTo>
                  <a:pt x="1137819" y="5057928"/>
                </a:lnTo>
                <a:lnTo>
                  <a:pt x="1252271" y="4991862"/>
                </a:lnTo>
                <a:lnTo>
                  <a:pt x="1363294" y="5055947"/>
                </a:lnTo>
                <a:close/>
                <a:moveTo>
                  <a:pt x="1373200" y="5201488"/>
                </a:moveTo>
                <a:lnTo>
                  <a:pt x="1252271" y="5271288"/>
                </a:lnTo>
                <a:lnTo>
                  <a:pt x="1127912" y="5199507"/>
                </a:lnTo>
                <a:lnTo>
                  <a:pt x="1248842" y="5129708"/>
                </a:lnTo>
                <a:lnTo>
                  <a:pt x="1373200" y="5201488"/>
                </a:lnTo>
                <a:close/>
                <a:moveTo>
                  <a:pt x="1363294" y="5343144"/>
                </a:moveTo>
                <a:lnTo>
                  <a:pt x="1248842" y="5409210"/>
                </a:lnTo>
                <a:lnTo>
                  <a:pt x="1137819" y="5345126"/>
                </a:lnTo>
                <a:lnTo>
                  <a:pt x="1252271" y="5279060"/>
                </a:lnTo>
                <a:lnTo>
                  <a:pt x="1363294" y="5343144"/>
                </a:lnTo>
                <a:close/>
                <a:moveTo>
                  <a:pt x="1373200" y="5488762"/>
                </a:moveTo>
                <a:lnTo>
                  <a:pt x="1252271" y="5558561"/>
                </a:lnTo>
                <a:lnTo>
                  <a:pt x="1127912" y="5486781"/>
                </a:lnTo>
                <a:lnTo>
                  <a:pt x="1248842" y="5416982"/>
                </a:lnTo>
                <a:lnTo>
                  <a:pt x="1373200" y="5488762"/>
                </a:lnTo>
                <a:close/>
                <a:moveTo>
                  <a:pt x="1255471" y="5413096"/>
                </a:moveTo>
                <a:lnTo>
                  <a:pt x="1369924" y="5347031"/>
                </a:lnTo>
                <a:lnTo>
                  <a:pt x="1494282" y="5418811"/>
                </a:lnTo>
                <a:lnTo>
                  <a:pt x="1379830" y="5484876"/>
                </a:lnTo>
                <a:lnTo>
                  <a:pt x="1255471" y="5413096"/>
                </a:lnTo>
                <a:close/>
                <a:moveTo>
                  <a:pt x="1500988" y="5422697"/>
                </a:moveTo>
                <a:lnTo>
                  <a:pt x="1612011" y="5486781"/>
                </a:lnTo>
                <a:lnTo>
                  <a:pt x="1497559" y="5552846"/>
                </a:lnTo>
                <a:lnTo>
                  <a:pt x="1386535" y="5488762"/>
                </a:lnTo>
                <a:lnTo>
                  <a:pt x="1500988" y="5422697"/>
                </a:lnTo>
                <a:close/>
                <a:moveTo>
                  <a:pt x="1507693" y="5418811"/>
                </a:moveTo>
                <a:lnTo>
                  <a:pt x="1628623" y="5349011"/>
                </a:lnTo>
                <a:lnTo>
                  <a:pt x="1739646" y="5413096"/>
                </a:lnTo>
                <a:lnTo>
                  <a:pt x="1618717" y="5482895"/>
                </a:lnTo>
                <a:lnTo>
                  <a:pt x="1507693" y="5418811"/>
                </a:lnTo>
                <a:close/>
                <a:moveTo>
                  <a:pt x="1746275" y="5416906"/>
                </a:moveTo>
                <a:lnTo>
                  <a:pt x="1870634" y="5488686"/>
                </a:lnTo>
                <a:lnTo>
                  <a:pt x="1749704" y="5558486"/>
                </a:lnTo>
                <a:lnTo>
                  <a:pt x="1625346" y="5486705"/>
                </a:lnTo>
                <a:lnTo>
                  <a:pt x="1746275" y="5416906"/>
                </a:lnTo>
                <a:close/>
                <a:moveTo>
                  <a:pt x="1752981" y="5413096"/>
                </a:moveTo>
                <a:lnTo>
                  <a:pt x="1867434" y="5347031"/>
                </a:lnTo>
                <a:lnTo>
                  <a:pt x="1991792" y="5418811"/>
                </a:lnTo>
                <a:lnTo>
                  <a:pt x="1877339" y="5484876"/>
                </a:lnTo>
                <a:lnTo>
                  <a:pt x="1752981" y="5413096"/>
                </a:lnTo>
                <a:close/>
                <a:moveTo>
                  <a:pt x="1998497" y="5422697"/>
                </a:moveTo>
                <a:lnTo>
                  <a:pt x="2109521" y="5486781"/>
                </a:lnTo>
                <a:lnTo>
                  <a:pt x="1995069" y="5552846"/>
                </a:lnTo>
                <a:lnTo>
                  <a:pt x="1884045" y="5488762"/>
                </a:lnTo>
                <a:lnTo>
                  <a:pt x="1998497" y="5422697"/>
                </a:lnTo>
                <a:close/>
                <a:moveTo>
                  <a:pt x="2005203" y="5418811"/>
                </a:moveTo>
                <a:lnTo>
                  <a:pt x="2126132" y="5349011"/>
                </a:lnTo>
                <a:lnTo>
                  <a:pt x="2237156" y="5413096"/>
                </a:lnTo>
                <a:lnTo>
                  <a:pt x="2116227" y="5482895"/>
                </a:lnTo>
                <a:lnTo>
                  <a:pt x="2005203" y="5418811"/>
                </a:lnTo>
                <a:close/>
                <a:moveTo>
                  <a:pt x="2243785" y="5416906"/>
                </a:moveTo>
                <a:lnTo>
                  <a:pt x="2368144" y="5488686"/>
                </a:lnTo>
                <a:lnTo>
                  <a:pt x="2247214" y="5558486"/>
                </a:lnTo>
                <a:lnTo>
                  <a:pt x="2122856" y="5486705"/>
                </a:lnTo>
                <a:lnTo>
                  <a:pt x="2243785" y="5416906"/>
                </a:lnTo>
                <a:close/>
                <a:moveTo>
                  <a:pt x="2250491" y="5413096"/>
                </a:moveTo>
                <a:lnTo>
                  <a:pt x="2364943" y="5347031"/>
                </a:lnTo>
                <a:lnTo>
                  <a:pt x="2489302" y="5418811"/>
                </a:lnTo>
                <a:lnTo>
                  <a:pt x="2374849" y="5484876"/>
                </a:lnTo>
                <a:lnTo>
                  <a:pt x="2250491" y="5413096"/>
                </a:lnTo>
                <a:close/>
                <a:moveTo>
                  <a:pt x="2495931" y="5422697"/>
                </a:moveTo>
                <a:lnTo>
                  <a:pt x="2606954" y="5486781"/>
                </a:lnTo>
                <a:lnTo>
                  <a:pt x="2492502" y="5552846"/>
                </a:lnTo>
                <a:lnTo>
                  <a:pt x="2381479" y="5488762"/>
                </a:lnTo>
                <a:lnTo>
                  <a:pt x="2495931" y="5422697"/>
                </a:lnTo>
                <a:close/>
                <a:moveTo>
                  <a:pt x="2502637" y="5418811"/>
                </a:moveTo>
                <a:lnTo>
                  <a:pt x="2623566" y="5349011"/>
                </a:lnTo>
                <a:lnTo>
                  <a:pt x="2734589" y="5413096"/>
                </a:lnTo>
                <a:lnTo>
                  <a:pt x="2613660" y="5482895"/>
                </a:lnTo>
                <a:lnTo>
                  <a:pt x="2502637" y="5418811"/>
                </a:lnTo>
                <a:close/>
                <a:moveTo>
                  <a:pt x="2741295" y="5416906"/>
                </a:moveTo>
                <a:lnTo>
                  <a:pt x="2865654" y="5488686"/>
                </a:lnTo>
                <a:lnTo>
                  <a:pt x="2744724" y="5558486"/>
                </a:lnTo>
                <a:lnTo>
                  <a:pt x="2620366" y="5486705"/>
                </a:lnTo>
                <a:lnTo>
                  <a:pt x="2741295" y="5416906"/>
                </a:lnTo>
                <a:close/>
                <a:moveTo>
                  <a:pt x="2747924" y="5413096"/>
                </a:moveTo>
                <a:lnTo>
                  <a:pt x="2862377" y="5347031"/>
                </a:lnTo>
                <a:lnTo>
                  <a:pt x="2986735" y="5418811"/>
                </a:lnTo>
                <a:lnTo>
                  <a:pt x="2872283" y="5484876"/>
                </a:lnTo>
                <a:lnTo>
                  <a:pt x="2747924" y="5413096"/>
                </a:lnTo>
                <a:close/>
                <a:moveTo>
                  <a:pt x="2993441" y="5422697"/>
                </a:moveTo>
                <a:lnTo>
                  <a:pt x="3104464" y="5486781"/>
                </a:lnTo>
                <a:lnTo>
                  <a:pt x="2990012" y="5552846"/>
                </a:lnTo>
                <a:lnTo>
                  <a:pt x="2878989" y="5488762"/>
                </a:lnTo>
                <a:lnTo>
                  <a:pt x="2993441" y="5422697"/>
                </a:lnTo>
                <a:close/>
                <a:moveTo>
                  <a:pt x="3000147" y="5418811"/>
                </a:moveTo>
                <a:lnTo>
                  <a:pt x="3121076" y="5349011"/>
                </a:lnTo>
                <a:lnTo>
                  <a:pt x="3232099" y="5413096"/>
                </a:lnTo>
                <a:lnTo>
                  <a:pt x="3111170" y="5482895"/>
                </a:lnTo>
                <a:lnTo>
                  <a:pt x="3000147" y="5418811"/>
                </a:lnTo>
                <a:close/>
                <a:moveTo>
                  <a:pt x="3238729" y="5416906"/>
                </a:moveTo>
                <a:lnTo>
                  <a:pt x="3363087" y="5488686"/>
                </a:lnTo>
                <a:lnTo>
                  <a:pt x="3242158" y="5558486"/>
                </a:lnTo>
                <a:lnTo>
                  <a:pt x="3117799" y="5486705"/>
                </a:lnTo>
                <a:lnTo>
                  <a:pt x="3238729" y="5416906"/>
                </a:lnTo>
                <a:close/>
                <a:moveTo>
                  <a:pt x="3245434" y="5413096"/>
                </a:moveTo>
                <a:lnTo>
                  <a:pt x="3359887" y="5347031"/>
                </a:lnTo>
                <a:lnTo>
                  <a:pt x="3484245" y="5418811"/>
                </a:lnTo>
                <a:lnTo>
                  <a:pt x="3369793" y="5484876"/>
                </a:lnTo>
                <a:lnTo>
                  <a:pt x="3245434" y="5413096"/>
                </a:lnTo>
                <a:close/>
                <a:moveTo>
                  <a:pt x="3490951" y="5422697"/>
                </a:moveTo>
                <a:lnTo>
                  <a:pt x="3601974" y="5486781"/>
                </a:lnTo>
                <a:lnTo>
                  <a:pt x="3487522" y="5552846"/>
                </a:lnTo>
                <a:lnTo>
                  <a:pt x="3376498" y="5488762"/>
                </a:lnTo>
                <a:lnTo>
                  <a:pt x="3490951" y="5422697"/>
                </a:lnTo>
                <a:close/>
                <a:moveTo>
                  <a:pt x="3497580" y="5418811"/>
                </a:moveTo>
                <a:lnTo>
                  <a:pt x="3618509" y="5349011"/>
                </a:lnTo>
                <a:lnTo>
                  <a:pt x="3729533" y="5413096"/>
                </a:lnTo>
                <a:lnTo>
                  <a:pt x="3608604" y="5482895"/>
                </a:lnTo>
                <a:lnTo>
                  <a:pt x="3497580" y="5418811"/>
                </a:lnTo>
                <a:close/>
                <a:moveTo>
                  <a:pt x="3736239" y="5416906"/>
                </a:moveTo>
                <a:lnTo>
                  <a:pt x="3860597" y="5488686"/>
                </a:lnTo>
                <a:lnTo>
                  <a:pt x="3739667" y="5558486"/>
                </a:lnTo>
                <a:lnTo>
                  <a:pt x="3615309" y="5486705"/>
                </a:lnTo>
                <a:lnTo>
                  <a:pt x="3736239" y="5416906"/>
                </a:lnTo>
                <a:close/>
                <a:moveTo>
                  <a:pt x="3742944" y="5413096"/>
                </a:moveTo>
                <a:lnTo>
                  <a:pt x="3857397" y="5347031"/>
                </a:lnTo>
                <a:lnTo>
                  <a:pt x="3981755" y="5418811"/>
                </a:lnTo>
                <a:lnTo>
                  <a:pt x="3867302" y="5484876"/>
                </a:lnTo>
                <a:lnTo>
                  <a:pt x="3742944" y="5413096"/>
                </a:lnTo>
                <a:close/>
                <a:moveTo>
                  <a:pt x="3988384" y="5422697"/>
                </a:moveTo>
                <a:lnTo>
                  <a:pt x="4099408" y="5486781"/>
                </a:lnTo>
                <a:lnTo>
                  <a:pt x="3984955" y="5552846"/>
                </a:lnTo>
                <a:lnTo>
                  <a:pt x="3873932" y="5488762"/>
                </a:lnTo>
                <a:lnTo>
                  <a:pt x="3988384" y="5422697"/>
                </a:lnTo>
                <a:close/>
                <a:moveTo>
                  <a:pt x="3995090" y="5418811"/>
                </a:moveTo>
                <a:lnTo>
                  <a:pt x="4116019" y="5349011"/>
                </a:lnTo>
                <a:lnTo>
                  <a:pt x="4227043" y="5413096"/>
                </a:lnTo>
                <a:lnTo>
                  <a:pt x="4106113" y="5482895"/>
                </a:lnTo>
                <a:lnTo>
                  <a:pt x="3995090" y="5418811"/>
                </a:lnTo>
                <a:close/>
                <a:moveTo>
                  <a:pt x="4233672" y="5416906"/>
                </a:moveTo>
                <a:lnTo>
                  <a:pt x="4358031" y="5488686"/>
                </a:lnTo>
                <a:lnTo>
                  <a:pt x="4237101" y="5558486"/>
                </a:lnTo>
                <a:lnTo>
                  <a:pt x="4112743" y="5486705"/>
                </a:lnTo>
                <a:lnTo>
                  <a:pt x="4233672" y="5416906"/>
                </a:lnTo>
                <a:close/>
                <a:moveTo>
                  <a:pt x="4240378" y="5413096"/>
                </a:moveTo>
                <a:lnTo>
                  <a:pt x="4354830" y="5347031"/>
                </a:lnTo>
                <a:lnTo>
                  <a:pt x="4479189" y="5418811"/>
                </a:lnTo>
                <a:lnTo>
                  <a:pt x="4364736" y="5484876"/>
                </a:lnTo>
                <a:lnTo>
                  <a:pt x="4240378" y="5413096"/>
                </a:lnTo>
                <a:close/>
                <a:moveTo>
                  <a:pt x="4485894" y="5422697"/>
                </a:moveTo>
                <a:lnTo>
                  <a:pt x="4596918" y="5486781"/>
                </a:lnTo>
                <a:lnTo>
                  <a:pt x="4482465" y="5552846"/>
                </a:lnTo>
                <a:lnTo>
                  <a:pt x="4371442" y="5488762"/>
                </a:lnTo>
                <a:lnTo>
                  <a:pt x="4485894" y="5422697"/>
                </a:lnTo>
                <a:close/>
                <a:moveTo>
                  <a:pt x="4492524" y="5418811"/>
                </a:moveTo>
                <a:lnTo>
                  <a:pt x="4613453" y="5349011"/>
                </a:lnTo>
                <a:lnTo>
                  <a:pt x="4724477" y="5413096"/>
                </a:lnTo>
                <a:lnTo>
                  <a:pt x="4603547" y="5482895"/>
                </a:lnTo>
                <a:lnTo>
                  <a:pt x="4492524" y="5418811"/>
                </a:lnTo>
                <a:close/>
                <a:moveTo>
                  <a:pt x="4731182" y="5416906"/>
                </a:moveTo>
                <a:lnTo>
                  <a:pt x="4855541" y="5488686"/>
                </a:lnTo>
                <a:lnTo>
                  <a:pt x="4734611" y="5558486"/>
                </a:lnTo>
                <a:lnTo>
                  <a:pt x="4610253" y="5486705"/>
                </a:lnTo>
                <a:lnTo>
                  <a:pt x="4731182" y="5416906"/>
                </a:lnTo>
                <a:close/>
                <a:moveTo>
                  <a:pt x="4737888" y="5413096"/>
                </a:moveTo>
                <a:lnTo>
                  <a:pt x="4852340" y="5347031"/>
                </a:lnTo>
                <a:lnTo>
                  <a:pt x="4976698" y="5418811"/>
                </a:lnTo>
                <a:lnTo>
                  <a:pt x="4862246" y="5484876"/>
                </a:lnTo>
                <a:lnTo>
                  <a:pt x="4737888" y="5413096"/>
                </a:lnTo>
                <a:close/>
                <a:moveTo>
                  <a:pt x="4983328" y="5422697"/>
                </a:moveTo>
                <a:lnTo>
                  <a:pt x="5094351" y="5486781"/>
                </a:lnTo>
                <a:lnTo>
                  <a:pt x="4979899" y="5552846"/>
                </a:lnTo>
                <a:lnTo>
                  <a:pt x="4868876" y="5488762"/>
                </a:lnTo>
                <a:lnTo>
                  <a:pt x="4983328" y="5422697"/>
                </a:lnTo>
                <a:close/>
                <a:moveTo>
                  <a:pt x="4990033" y="5418811"/>
                </a:moveTo>
                <a:lnTo>
                  <a:pt x="5110963" y="5349011"/>
                </a:lnTo>
                <a:lnTo>
                  <a:pt x="5221986" y="5413096"/>
                </a:lnTo>
                <a:lnTo>
                  <a:pt x="5101057" y="5482971"/>
                </a:lnTo>
                <a:lnTo>
                  <a:pt x="4990033" y="5418811"/>
                </a:lnTo>
                <a:close/>
                <a:moveTo>
                  <a:pt x="5228692" y="5416906"/>
                </a:moveTo>
                <a:lnTo>
                  <a:pt x="5353050" y="5488686"/>
                </a:lnTo>
                <a:lnTo>
                  <a:pt x="5232121" y="5558486"/>
                </a:lnTo>
                <a:lnTo>
                  <a:pt x="5107762" y="5486705"/>
                </a:lnTo>
                <a:lnTo>
                  <a:pt x="5228692" y="5416906"/>
                </a:lnTo>
                <a:close/>
                <a:moveTo>
                  <a:pt x="5235321" y="5413096"/>
                </a:moveTo>
                <a:lnTo>
                  <a:pt x="5349774" y="5347031"/>
                </a:lnTo>
                <a:lnTo>
                  <a:pt x="5474132" y="5418811"/>
                </a:lnTo>
                <a:lnTo>
                  <a:pt x="5359680" y="5484876"/>
                </a:lnTo>
                <a:lnTo>
                  <a:pt x="5235321" y="5413096"/>
                </a:lnTo>
                <a:close/>
                <a:moveTo>
                  <a:pt x="5480838" y="5422697"/>
                </a:moveTo>
                <a:lnTo>
                  <a:pt x="5591861" y="5486781"/>
                </a:lnTo>
                <a:lnTo>
                  <a:pt x="5477409" y="5552846"/>
                </a:lnTo>
                <a:lnTo>
                  <a:pt x="5366385" y="5488762"/>
                </a:lnTo>
                <a:lnTo>
                  <a:pt x="5480838" y="5422697"/>
                </a:lnTo>
                <a:close/>
                <a:moveTo>
                  <a:pt x="5487543" y="5418811"/>
                </a:moveTo>
                <a:lnTo>
                  <a:pt x="5608473" y="5349011"/>
                </a:lnTo>
                <a:lnTo>
                  <a:pt x="5719496" y="5413096"/>
                </a:lnTo>
                <a:lnTo>
                  <a:pt x="5598566" y="5482895"/>
                </a:lnTo>
                <a:lnTo>
                  <a:pt x="5487543" y="5418811"/>
                </a:lnTo>
                <a:close/>
                <a:moveTo>
                  <a:pt x="5484114" y="5269459"/>
                </a:moveTo>
                <a:lnTo>
                  <a:pt x="5598566" y="5203393"/>
                </a:lnTo>
                <a:lnTo>
                  <a:pt x="5722925" y="5275174"/>
                </a:lnTo>
                <a:lnTo>
                  <a:pt x="5608473" y="5341239"/>
                </a:lnTo>
                <a:lnTo>
                  <a:pt x="5484114" y="5269459"/>
                </a:lnTo>
                <a:close/>
                <a:moveTo>
                  <a:pt x="5487543" y="5131613"/>
                </a:moveTo>
                <a:lnTo>
                  <a:pt x="5608473" y="5061814"/>
                </a:lnTo>
                <a:lnTo>
                  <a:pt x="5719496" y="5125898"/>
                </a:lnTo>
                <a:lnTo>
                  <a:pt x="5598566" y="5195697"/>
                </a:lnTo>
                <a:lnTo>
                  <a:pt x="5487543" y="5131613"/>
                </a:lnTo>
                <a:close/>
                <a:moveTo>
                  <a:pt x="5484114" y="4982261"/>
                </a:moveTo>
                <a:lnTo>
                  <a:pt x="5598566" y="4916196"/>
                </a:lnTo>
                <a:lnTo>
                  <a:pt x="5722925" y="4987976"/>
                </a:lnTo>
                <a:lnTo>
                  <a:pt x="5608473" y="5054042"/>
                </a:lnTo>
                <a:lnTo>
                  <a:pt x="5484114" y="4982261"/>
                </a:lnTo>
                <a:close/>
                <a:moveTo>
                  <a:pt x="5487543" y="4844339"/>
                </a:moveTo>
                <a:lnTo>
                  <a:pt x="5608473" y="4774540"/>
                </a:lnTo>
                <a:lnTo>
                  <a:pt x="5719496" y="4838624"/>
                </a:lnTo>
                <a:lnTo>
                  <a:pt x="5598566" y="4908423"/>
                </a:lnTo>
                <a:lnTo>
                  <a:pt x="5487543" y="4844339"/>
                </a:lnTo>
                <a:close/>
                <a:moveTo>
                  <a:pt x="5484114" y="4694987"/>
                </a:moveTo>
                <a:lnTo>
                  <a:pt x="5598566" y="4628921"/>
                </a:lnTo>
                <a:lnTo>
                  <a:pt x="5722925" y="4700702"/>
                </a:lnTo>
                <a:lnTo>
                  <a:pt x="5608473" y="4766767"/>
                </a:lnTo>
                <a:lnTo>
                  <a:pt x="5484114" y="4694987"/>
                </a:lnTo>
                <a:close/>
                <a:moveTo>
                  <a:pt x="5487543" y="4557141"/>
                </a:moveTo>
                <a:lnTo>
                  <a:pt x="5608473" y="4487342"/>
                </a:lnTo>
                <a:lnTo>
                  <a:pt x="5719496" y="4551426"/>
                </a:lnTo>
                <a:lnTo>
                  <a:pt x="5598566" y="4621226"/>
                </a:lnTo>
                <a:lnTo>
                  <a:pt x="5487543" y="4557141"/>
                </a:lnTo>
                <a:close/>
                <a:moveTo>
                  <a:pt x="5484114" y="4407789"/>
                </a:moveTo>
                <a:lnTo>
                  <a:pt x="5598566" y="4341724"/>
                </a:lnTo>
                <a:lnTo>
                  <a:pt x="5722925" y="4413504"/>
                </a:lnTo>
                <a:lnTo>
                  <a:pt x="5608473" y="4479570"/>
                </a:lnTo>
                <a:lnTo>
                  <a:pt x="5484114" y="4407789"/>
                </a:lnTo>
                <a:close/>
                <a:moveTo>
                  <a:pt x="5487543" y="4269943"/>
                </a:moveTo>
                <a:lnTo>
                  <a:pt x="5608473" y="4200144"/>
                </a:lnTo>
                <a:lnTo>
                  <a:pt x="5719496" y="4264228"/>
                </a:lnTo>
                <a:lnTo>
                  <a:pt x="5598566" y="4334028"/>
                </a:lnTo>
                <a:lnTo>
                  <a:pt x="5487543" y="4269943"/>
                </a:lnTo>
                <a:close/>
                <a:moveTo>
                  <a:pt x="5484114" y="4120591"/>
                </a:moveTo>
                <a:lnTo>
                  <a:pt x="5598566" y="4054526"/>
                </a:lnTo>
                <a:lnTo>
                  <a:pt x="5722925" y="4126306"/>
                </a:lnTo>
                <a:lnTo>
                  <a:pt x="5608473" y="4192372"/>
                </a:lnTo>
                <a:lnTo>
                  <a:pt x="5484114" y="4120591"/>
                </a:lnTo>
                <a:close/>
                <a:moveTo>
                  <a:pt x="5487543" y="3982669"/>
                </a:moveTo>
                <a:lnTo>
                  <a:pt x="5608473" y="3912870"/>
                </a:lnTo>
                <a:lnTo>
                  <a:pt x="5719496" y="3976954"/>
                </a:lnTo>
                <a:lnTo>
                  <a:pt x="5598566" y="4046754"/>
                </a:lnTo>
                <a:lnTo>
                  <a:pt x="5487543" y="3982669"/>
                </a:lnTo>
                <a:close/>
                <a:moveTo>
                  <a:pt x="5484114" y="3833317"/>
                </a:moveTo>
                <a:lnTo>
                  <a:pt x="5598566" y="3767252"/>
                </a:lnTo>
                <a:lnTo>
                  <a:pt x="5722925" y="3839032"/>
                </a:lnTo>
                <a:lnTo>
                  <a:pt x="5608473" y="3905098"/>
                </a:lnTo>
                <a:lnTo>
                  <a:pt x="5484114" y="3833317"/>
                </a:lnTo>
                <a:close/>
                <a:moveTo>
                  <a:pt x="5487543" y="3695472"/>
                </a:moveTo>
                <a:lnTo>
                  <a:pt x="5608473" y="3625672"/>
                </a:lnTo>
                <a:lnTo>
                  <a:pt x="5719496" y="3689757"/>
                </a:lnTo>
                <a:lnTo>
                  <a:pt x="5598566" y="3759556"/>
                </a:lnTo>
                <a:lnTo>
                  <a:pt x="5487543" y="3695472"/>
                </a:lnTo>
                <a:close/>
                <a:moveTo>
                  <a:pt x="5484114" y="3546119"/>
                </a:moveTo>
                <a:lnTo>
                  <a:pt x="5598566" y="3480054"/>
                </a:lnTo>
                <a:lnTo>
                  <a:pt x="5722925" y="3551834"/>
                </a:lnTo>
                <a:lnTo>
                  <a:pt x="5608473" y="3617900"/>
                </a:lnTo>
                <a:lnTo>
                  <a:pt x="5484114" y="3546119"/>
                </a:lnTo>
                <a:close/>
                <a:moveTo>
                  <a:pt x="5487543" y="3408274"/>
                </a:moveTo>
                <a:lnTo>
                  <a:pt x="5608473" y="3338474"/>
                </a:lnTo>
                <a:lnTo>
                  <a:pt x="5719496" y="3402559"/>
                </a:lnTo>
                <a:lnTo>
                  <a:pt x="5598566" y="3472358"/>
                </a:lnTo>
                <a:lnTo>
                  <a:pt x="5487543" y="3408274"/>
                </a:lnTo>
                <a:close/>
                <a:moveTo>
                  <a:pt x="5484114" y="3258922"/>
                </a:moveTo>
                <a:lnTo>
                  <a:pt x="5598566" y="3192856"/>
                </a:lnTo>
                <a:lnTo>
                  <a:pt x="5722925" y="3264637"/>
                </a:lnTo>
                <a:lnTo>
                  <a:pt x="5608473" y="3330702"/>
                </a:lnTo>
                <a:lnTo>
                  <a:pt x="5484114" y="3258922"/>
                </a:lnTo>
                <a:close/>
                <a:moveTo>
                  <a:pt x="5487543" y="3121000"/>
                </a:moveTo>
                <a:lnTo>
                  <a:pt x="5608473" y="3051201"/>
                </a:lnTo>
                <a:lnTo>
                  <a:pt x="5719496" y="3115285"/>
                </a:lnTo>
                <a:lnTo>
                  <a:pt x="5598566" y="3185084"/>
                </a:lnTo>
                <a:lnTo>
                  <a:pt x="5487543" y="3121000"/>
                </a:lnTo>
                <a:close/>
                <a:moveTo>
                  <a:pt x="5484114" y="2971648"/>
                </a:moveTo>
                <a:lnTo>
                  <a:pt x="5598566" y="2905582"/>
                </a:lnTo>
                <a:lnTo>
                  <a:pt x="5722925" y="2977363"/>
                </a:lnTo>
                <a:lnTo>
                  <a:pt x="5608473" y="3043428"/>
                </a:lnTo>
                <a:lnTo>
                  <a:pt x="5484114" y="2971648"/>
                </a:lnTo>
                <a:close/>
                <a:moveTo>
                  <a:pt x="5487543" y="2833802"/>
                </a:moveTo>
                <a:lnTo>
                  <a:pt x="5608473" y="2764003"/>
                </a:lnTo>
                <a:lnTo>
                  <a:pt x="5719496" y="2828087"/>
                </a:lnTo>
                <a:lnTo>
                  <a:pt x="5598566" y="2897886"/>
                </a:lnTo>
                <a:lnTo>
                  <a:pt x="5487543" y="2833802"/>
                </a:lnTo>
                <a:close/>
                <a:moveTo>
                  <a:pt x="5484114" y="2684450"/>
                </a:moveTo>
                <a:lnTo>
                  <a:pt x="5598566" y="2618384"/>
                </a:lnTo>
                <a:lnTo>
                  <a:pt x="5722925" y="2690165"/>
                </a:lnTo>
                <a:lnTo>
                  <a:pt x="5608473" y="2756230"/>
                </a:lnTo>
                <a:lnTo>
                  <a:pt x="5484114" y="2684450"/>
                </a:lnTo>
                <a:close/>
                <a:moveTo>
                  <a:pt x="5487543" y="2546604"/>
                </a:moveTo>
                <a:lnTo>
                  <a:pt x="5608473" y="2476805"/>
                </a:lnTo>
                <a:lnTo>
                  <a:pt x="5719496" y="2540889"/>
                </a:lnTo>
                <a:lnTo>
                  <a:pt x="5598566" y="2610688"/>
                </a:lnTo>
                <a:lnTo>
                  <a:pt x="5487543" y="2546604"/>
                </a:lnTo>
                <a:close/>
                <a:moveTo>
                  <a:pt x="5484114" y="2397252"/>
                </a:moveTo>
                <a:lnTo>
                  <a:pt x="5598566" y="2331187"/>
                </a:lnTo>
                <a:lnTo>
                  <a:pt x="5722925" y="2402967"/>
                </a:lnTo>
                <a:lnTo>
                  <a:pt x="5608473" y="2469032"/>
                </a:lnTo>
                <a:lnTo>
                  <a:pt x="5484114" y="2397252"/>
                </a:lnTo>
                <a:close/>
                <a:moveTo>
                  <a:pt x="5487543" y="2259330"/>
                </a:moveTo>
                <a:lnTo>
                  <a:pt x="5608473" y="2189531"/>
                </a:lnTo>
                <a:lnTo>
                  <a:pt x="5719496" y="2253615"/>
                </a:lnTo>
                <a:lnTo>
                  <a:pt x="5598566" y="2323414"/>
                </a:lnTo>
                <a:lnTo>
                  <a:pt x="5487543" y="2259330"/>
                </a:lnTo>
                <a:close/>
                <a:moveTo>
                  <a:pt x="5484114" y="2109978"/>
                </a:moveTo>
                <a:lnTo>
                  <a:pt x="5598566" y="2043913"/>
                </a:lnTo>
                <a:lnTo>
                  <a:pt x="5722925" y="2115693"/>
                </a:lnTo>
                <a:lnTo>
                  <a:pt x="5608473" y="2181759"/>
                </a:lnTo>
                <a:lnTo>
                  <a:pt x="5484114" y="2109978"/>
                </a:lnTo>
                <a:close/>
                <a:moveTo>
                  <a:pt x="5487543" y="1972132"/>
                </a:moveTo>
                <a:lnTo>
                  <a:pt x="5608473" y="1902333"/>
                </a:lnTo>
                <a:lnTo>
                  <a:pt x="5719496" y="1966417"/>
                </a:lnTo>
                <a:lnTo>
                  <a:pt x="5598566" y="2036216"/>
                </a:lnTo>
                <a:lnTo>
                  <a:pt x="5487543" y="1972132"/>
                </a:lnTo>
                <a:close/>
                <a:moveTo>
                  <a:pt x="5484038" y="1822780"/>
                </a:moveTo>
                <a:lnTo>
                  <a:pt x="5598491" y="1756715"/>
                </a:lnTo>
                <a:lnTo>
                  <a:pt x="5722849" y="1828495"/>
                </a:lnTo>
                <a:lnTo>
                  <a:pt x="5608397" y="1894561"/>
                </a:lnTo>
                <a:lnTo>
                  <a:pt x="5484038" y="1822780"/>
                </a:lnTo>
                <a:close/>
                <a:moveTo>
                  <a:pt x="5487543" y="1684934"/>
                </a:moveTo>
                <a:lnTo>
                  <a:pt x="5608473" y="1615135"/>
                </a:lnTo>
                <a:lnTo>
                  <a:pt x="5719496" y="1679219"/>
                </a:lnTo>
                <a:lnTo>
                  <a:pt x="5598566" y="1749019"/>
                </a:lnTo>
                <a:lnTo>
                  <a:pt x="5487543" y="1684934"/>
                </a:lnTo>
                <a:close/>
                <a:moveTo>
                  <a:pt x="5484114" y="1535582"/>
                </a:moveTo>
                <a:lnTo>
                  <a:pt x="5598566" y="1469517"/>
                </a:lnTo>
                <a:lnTo>
                  <a:pt x="5722925" y="1541297"/>
                </a:lnTo>
                <a:lnTo>
                  <a:pt x="5608473" y="1607363"/>
                </a:lnTo>
                <a:lnTo>
                  <a:pt x="5484114" y="1535582"/>
                </a:lnTo>
                <a:close/>
                <a:moveTo>
                  <a:pt x="5487543" y="1397660"/>
                </a:moveTo>
                <a:lnTo>
                  <a:pt x="5608473" y="1327861"/>
                </a:lnTo>
                <a:lnTo>
                  <a:pt x="5719496" y="1391945"/>
                </a:lnTo>
                <a:lnTo>
                  <a:pt x="5598566" y="1461745"/>
                </a:lnTo>
                <a:lnTo>
                  <a:pt x="5487543" y="1397660"/>
                </a:lnTo>
                <a:close/>
                <a:moveTo>
                  <a:pt x="5484114" y="1248309"/>
                </a:moveTo>
                <a:lnTo>
                  <a:pt x="5598566" y="1182243"/>
                </a:lnTo>
                <a:lnTo>
                  <a:pt x="5722925" y="1254024"/>
                </a:lnTo>
                <a:lnTo>
                  <a:pt x="5608473" y="1320089"/>
                </a:lnTo>
                <a:lnTo>
                  <a:pt x="5484114" y="1248309"/>
                </a:lnTo>
                <a:close/>
                <a:moveTo>
                  <a:pt x="5601767" y="1323975"/>
                </a:moveTo>
                <a:lnTo>
                  <a:pt x="5480838" y="1393774"/>
                </a:lnTo>
                <a:lnTo>
                  <a:pt x="5356479" y="1321994"/>
                </a:lnTo>
                <a:lnTo>
                  <a:pt x="5477409" y="1252195"/>
                </a:lnTo>
                <a:lnTo>
                  <a:pt x="5601767" y="1323975"/>
                </a:lnTo>
                <a:close/>
                <a:moveTo>
                  <a:pt x="5349774" y="1318184"/>
                </a:moveTo>
                <a:lnTo>
                  <a:pt x="5238750" y="1254100"/>
                </a:lnTo>
                <a:lnTo>
                  <a:pt x="5359680" y="1184300"/>
                </a:lnTo>
                <a:lnTo>
                  <a:pt x="5470703" y="1248385"/>
                </a:lnTo>
                <a:lnTo>
                  <a:pt x="5349774" y="1318184"/>
                </a:lnTo>
                <a:close/>
                <a:moveTo>
                  <a:pt x="5343068" y="1321994"/>
                </a:moveTo>
                <a:lnTo>
                  <a:pt x="5228616" y="1388059"/>
                </a:lnTo>
                <a:lnTo>
                  <a:pt x="5117668" y="1323975"/>
                </a:lnTo>
                <a:lnTo>
                  <a:pt x="5232121" y="1257910"/>
                </a:lnTo>
                <a:lnTo>
                  <a:pt x="5343068" y="1321994"/>
                </a:lnTo>
                <a:close/>
                <a:moveTo>
                  <a:pt x="5110963" y="1320165"/>
                </a:moveTo>
                <a:lnTo>
                  <a:pt x="4986604" y="1248385"/>
                </a:lnTo>
                <a:lnTo>
                  <a:pt x="5101057" y="1182319"/>
                </a:lnTo>
                <a:lnTo>
                  <a:pt x="5225415" y="1254100"/>
                </a:lnTo>
                <a:lnTo>
                  <a:pt x="5110963" y="1320165"/>
                </a:lnTo>
                <a:close/>
                <a:moveTo>
                  <a:pt x="5104333" y="1323975"/>
                </a:moveTo>
                <a:lnTo>
                  <a:pt x="4983404" y="1393774"/>
                </a:lnTo>
                <a:lnTo>
                  <a:pt x="4859046" y="1321994"/>
                </a:lnTo>
                <a:lnTo>
                  <a:pt x="4979975" y="1252195"/>
                </a:lnTo>
                <a:lnTo>
                  <a:pt x="5104333" y="1323975"/>
                </a:lnTo>
                <a:close/>
                <a:moveTo>
                  <a:pt x="4852264" y="1318184"/>
                </a:moveTo>
                <a:lnTo>
                  <a:pt x="4741241" y="1254100"/>
                </a:lnTo>
                <a:lnTo>
                  <a:pt x="4862170" y="1184300"/>
                </a:lnTo>
                <a:lnTo>
                  <a:pt x="4973193" y="1248385"/>
                </a:lnTo>
                <a:lnTo>
                  <a:pt x="4852264" y="1318184"/>
                </a:lnTo>
                <a:close/>
                <a:moveTo>
                  <a:pt x="4845634" y="1321994"/>
                </a:moveTo>
                <a:lnTo>
                  <a:pt x="4731182" y="1388059"/>
                </a:lnTo>
                <a:lnTo>
                  <a:pt x="4620159" y="1323975"/>
                </a:lnTo>
                <a:lnTo>
                  <a:pt x="4734611" y="1257910"/>
                </a:lnTo>
                <a:lnTo>
                  <a:pt x="4845634" y="1321994"/>
                </a:lnTo>
                <a:close/>
                <a:moveTo>
                  <a:pt x="4613529" y="1320165"/>
                </a:moveTo>
                <a:lnTo>
                  <a:pt x="4489171" y="1248385"/>
                </a:lnTo>
                <a:lnTo>
                  <a:pt x="4603623" y="1182319"/>
                </a:lnTo>
                <a:lnTo>
                  <a:pt x="4727981" y="1254100"/>
                </a:lnTo>
                <a:lnTo>
                  <a:pt x="4613529" y="1320165"/>
                </a:lnTo>
                <a:close/>
                <a:moveTo>
                  <a:pt x="4606824" y="1323975"/>
                </a:moveTo>
                <a:lnTo>
                  <a:pt x="4485894" y="1393774"/>
                </a:lnTo>
                <a:lnTo>
                  <a:pt x="4361536" y="1321994"/>
                </a:lnTo>
                <a:lnTo>
                  <a:pt x="4482465" y="1252195"/>
                </a:lnTo>
                <a:lnTo>
                  <a:pt x="4606824" y="1323975"/>
                </a:lnTo>
                <a:close/>
                <a:moveTo>
                  <a:pt x="4354830" y="1318184"/>
                </a:moveTo>
                <a:lnTo>
                  <a:pt x="4243807" y="1254100"/>
                </a:lnTo>
                <a:lnTo>
                  <a:pt x="4364736" y="1184300"/>
                </a:lnTo>
                <a:lnTo>
                  <a:pt x="4475760" y="1248385"/>
                </a:lnTo>
                <a:lnTo>
                  <a:pt x="4354830" y="1318184"/>
                </a:lnTo>
                <a:close/>
                <a:moveTo>
                  <a:pt x="4348125" y="1321994"/>
                </a:moveTo>
                <a:lnTo>
                  <a:pt x="4233672" y="1388059"/>
                </a:lnTo>
                <a:lnTo>
                  <a:pt x="4122725" y="1323975"/>
                </a:lnTo>
                <a:lnTo>
                  <a:pt x="4237177" y="1257910"/>
                </a:lnTo>
                <a:lnTo>
                  <a:pt x="4348125" y="1321994"/>
                </a:lnTo>
                <a:close/>
                <a:moveTo>
                  <a:pt x="4116019" y="1320165"/>
                </a:moveTo>
                <a:lnTo>
                  <a:pt x="3991661" y="1248385"/>
                </a:lnTo>
                <a:lnTo>
                  <a:pt x="4106113" y="1182319"/>
                </a:lnTo>
                <a:lnTo>
                  <a:pt x="4230472" y="1254100"/>
                </a:lnTo>
                <a:lnTo>
                  <a:pt x="4116019" y="1320165"/>
                </a:lnTo>
                <a:close/>
                <a:moveTo>
                  <a:pt x="4109314" y="1323975"/>
                </a:moveTo>
                <a:lnTo>
                  <a:pt x="3988384" y="1393774"/>
                </a:lnTo>
                <a:lnTo>
                  <a:pt x="3864026" y="1321994"/>
                </a:lnTo>
                <a:lnTo>
                  <a:pt x="3984955" y="1252195"/>
                </a:lnTo>
                <a:lnTo>
                  <a:pt x="4109314" y="1323975"/>
                </a:lnTo>
                <a:close/>
                <a:moveTo>
                  <a:pt x="3857320" y="1318184"/>
                </a:moveTo>
                <a:lnTo>
                  <a:pt x="3746297" y="1254100"/>
                </a:lnTo>
                <a:lnTo>
                  <a:pt x="3867226" y="1184300"/>
                </a:lnTo>
                <a:lnTo>
                  <a:pt x="3978250" y="1248385"/>
                </a:lnTo>
                <a:lnTo>
                  <a:pt x="3857320" y="1318184"/>
                </a:lnTo>
                <a:close/>
                <a:moveTo>
                  <a:pt x="3850691" y="1321994"/>
                </a:moveTo>
                <a:lnTo>
                  <a:pt x="3736239" y="1388059"/>
                </a:lnTo>
                <a:lnTo>
                  <a:pt x="3625215" y="1323975"/>
                </a:lnTo>
                <a:lnTo>
                  <a:pt x="3739667" y="1257910"/>
                </a:lnTo>
                <a:lnTo>
                  <a:pt x="3850691" y="1321994"/>
                </a:lnTo>
                <a:close/>
                <a:moveTo>
                  <a:pt x="3618586" y="1320165"/>
                </a:moveTo>
                <a:lnTo>
                  <a:pt x="3494227" y="1248385"/>
                </a:lnTo>
                <a:lnTo>
                  <a:pt x="3608680" y="1182319"/>
                </a:lnTo>
                <a:lnTo>
                  <a:pt x="3733038" y="1254100"/>
                </a:lnTo>
                <a:lnTo>
                  <a:pt x="3618586" y="1320165"/>
                </a:lnTo>
                <a:close/>
                <a:moveTo>
                  <a:pt x="3611880" y="1323975"/>
                </a:moveTo>
                <a:lnTo>
                  <a:pt x="3490951" y="1393774"/>
                </a:lnTo>
                <a:lnTo>
                  <a:pt x="3366592" y="1321994"/>
                </a:lnTo>
                <a:lnTo>
                  <a:pt x="3487522" y="1252195"/>
                </a:lnTo>
                <a:lnTo>
                  <a:pt x="3611880" y="1323975"/>
                </a:lnTo>
                <a:close/>
                <a:moveTo>
                  <a:pt x="3359887" y="1318184"/>
                </a:moveTo>
                <a:lnTo>
                  <a:pt x="3248863" y="1254100"/>
                </a:lnTo>
                <a:lnTo>
                  <a:pt x="3369793" y="1184300"/>
                </a:lnTo>
                <a:lnTo>
                  <a:pt x="3480816" y="1248385"/>
                </a:lnTo>
                <a:lnTo>
                  <a:pt x="3359887" y="1318184"/>
                </a:lnTo>
                <a:close/>
                <a:moveTo>
                  <a:pt x="3353181" y="1321994"/>
                </a:moveTo>
                <a:lnTo>
                  <a:pt x="3238729" y="1388059"/>
                </a:lnTo>
                <a:lnTo>
                  <a:pt x="3127782" y="1323975"/>
                </a:lnTo>
                <a:lnTo>
                  <a:pt x="3242234" y="1257910"/>
                </a:lnTo>
                <a:lnTo>
                  <a:pt x="3353181" y="1321994"/>
                </a:lnTo>
                <a:close/>
                <a:moveTo>
                  <a:pt x="3121076" y="1320165"/>
                </a:moveTo>
                <a:lnTo>
                  <a:pt x="2996717" y="1248385"/>
                </a:lnTo>
                <a:lnTo>
                  <a:pt x="3111170" y="1182319"/>
                </a:lnTo>
                <a:lnTo>
                  <a:pt x="3235528" y="1254100"/>
                </a:lnTo>
                <a:lnTo>
                  <a:pt x="3121076" y="1320165"/>
                </a:lnTo>
                <a:close/>
                <a:moveTo>
                  <a:pt x="3114370" y="1323975"/>
                </a:moveTo>
                <a:lnTo>
                  <a:pt x="2993441" y="1393774"/>
                </a:lnTo>
                <a:lnTo>
                  <a:pt x="2869082" y="1321994"/>
                </a:lnTo>
                <a:lnTo>
                  <a:pt x="2990012" y="1252195"/>
                </a:lnTo>
                <a:lnTo>
                  <a:pt x="3114370" y="1323975"/>
                </a:lnTo>
                <a:close/>
                <a:moveTo>
                  <a:pt x="2862377" y="1318184"/>
                </a:moveTo>
                <a:lnTo>
                  <a:pt x="2751354" y="1254100"/>
                </a:lnTo>
                <a:lnTo>
                  <a:pt x="2872283" y="1184300"/>
                </a:lnTo>
                <a:lnTo>
                  <a:pt x="2983306" y="1248385"/>
                </a:lnTo>
                <a:lnTo>
                  <a:pt x="2862377" y="1318184"/>
                </a:lnTo>
                <a:close/>
                <a:moveTo>
                  <a:pt x="2855671" y="1321994"/>
                </a:moveTo>
                <a:lnTo>
                  <a:pt x="2741295" y="1388059"/>
                </a:lnTo>
                <a:lnTo>
                  <a:pt x="2630272" y="1323975"/>
                </a:lnTo>
                <a:lnTo>
                  <a:pt x="2744724" y="1257910"/>
                </a:lnTo>
                <a:lnTo>
                  <a:pt x="2855671" y="1321994"/>
                </a:lnTo>
                <a:close/>
                <a:moveTo>
                  <a:pt x="2623566" y="1320165"/>
                </a:moveTo>
                <a:lnTo>
                  <a:pt x="2499208" y="1248385"/>
                </a:lnTo>
                <a:lnTo>
                  <a:pt x="2613660" y="1182319"/>
                </a:lnTo>
                <a:lnTo>
                  <a:pt x="2738019" y="1254100"/>
                </a:lnTo>
                <a:lnTo>
                  <a:pt x="2623566" y="1320165"/>
                </a:lnTo>
                <a:close/>
                <a:moveTo>
                  <a:pt x="2616937" y="1323975"/>
                </a:moveTo>
                <a:lnTo>
                  <a:pt x="2496007" y="1393774"/>
                </a:lnTo>
                <a:lnTo>
                  <a:pt x="2371649" y="1321994"/>
                </a:lnTo>
                <a:lnTo>
                  <a:pt x="2492578" y="1252195"/>
                </a:lnTo>
                <a:lnTo>
                  <a:pt x="2616937" y="1323975"/>
                </a:lnTo>
                <a:close/>
                <a:moveTo>
                  <a:pt x="2364943" y="1318184"/>
                </a:moveTo>
                <a:lnTo>
                  <a:pt x="2253920" y="1254100"/>
                </a:lnTo>
                <a:lnTo>
                  <a:pt x="2374849" y="1184300"/>
                </a:lnTo>
                <a:lnTo>
                  <a:pt x="2485873" y="1248385"/>
                </a:lnTo>
                <a:lnTo>
                  <a:pt x="2364943" y="1318184"/>
                </a:lnTo>
                <a:close/>
                <a:moveTo>
                  <a:pt x="2358238" y="1321994"/>
                </a:moveTo>
                <a:lnTo>
                  <a:pt x="2243785" y="1388059"/>
                </a:lnTo>
                <a:lnTo>
                  <a:pt x="2132762" y="1323975"/>
                </a:lnTo>
                <a:lnTo>
                  <a:pt x="2247214" y="1257910"/>
                </a:lnTo>
                <a:lnTo>
                  <a:pt x="2358238" y="1321994"/>
                </a:lnTo>
                <a:close/>
                <a:moveTo>
                  <a:pt x="2126132" y="1320165"/>
                </a:moveTo>
                <a:lnTo>
                  <a:pt x="2001774" y="1248385"/>
                </a:lnTo>
                <a:lnTo>
                  <a:pt x="2116227" y="1182319"/>
                </a:lnTo>
                <a:lnTo>
                  <a:pt x="2240585" y="1254100"/>
                </a:lnTo>
                <a:lnTo>
                  <a:pt x="2126132" y="1320165"/>
                </a:lnTo>
                <a:close/>
                <a:moveTo>
                  <a:pt x="2119427" y="1323975"/>
                </a:moveTo>
                <a:lnTo>
                  <a:pt x="1998497" y="1393774"/>
                </a:lnTo>
                <a:lnTo>
                  <a:pt x="1874139" y="1321994"/>
                </a:lnTo>
                <a:lnTo>
                  <a:pt x="1995069" y="1252195"/>
                </a:lnTo>
                <a:lnTo>
                  <a:pt x="2119427" y="1323975"/>
                </a:lnTo>
                <a:close/>
                <a:moveTo>
                  <a:pt x="1867434" y="1318184"/>
                </a:moveTo>
                <a:lnTo>
                  <a:pt x="1756410" y="1254100"/>
                </a:lnTo>
                <a:lnTo>
                  <a:pt x="1877339" y="1184300"/>
                </a:lnTo>
                <a:lnTo>
                  <a:pt x="1988363" y="1248385"/>
                </a:lnTo>
                <a:lnTo>
                  <a:pt x="1867434" y="1318184"/>
                </a:lnTo>
                <a:close/>
                <a:moveTo>
                  <a:pt x="1860728" y="1321994"/>
                </a:moveTo>
                <a:lnTo>
                  <a:pt x="1746275" y="1388059"/>
                </a:lnTo>
                <a:lnTo>
                  <a:pt x="1635328" y="1323975"/>
                </a:lnTo>
                <a:lnTo>
                  <a:pt x="1749781" y="1257910"/>
                </a:lnTo>
                <a:lnTo>
                  <a:pt x="1860728" y="1321994"/>
                </a:lnTo>
                <a:close/>
                <a:moveTo>
                  <a:pt x="1628623" y="1320165"/>
                </a:moveTo>
                <a:lnTo>
                  <a:pt x="1504264" y="1248385"/>
                </a:lnTo>
                <a:lnTo>
                  <a:pt x="1618717" y="1182319"/>
                </a:lnTo>
                <a:lnTo>
                  <a:pt x="1743075" y="1254100"/>
                </a:lnTo>
                <a:lnTo>
                  <a:pt x="1628623" y="1320165"/>
                </a:lnTo>
                <a:close/>
                <a:moveTo>
                  <a:pt x="1621917" y="1323975"/>
                </a:moveTo>
                <a:lnTo>
                  <a:pt x="1500988" y="1393774"/>
                </a:lnTo>
                <a:lnTo>
                  <a:pt x="1376629" y="1321994"/>
                </a:lnTo>
                <a:lnTo>
                  <a:pt x="1497559" y="1252195"/>
                </a:lnTo>
                <a:lnTo>
                  <a:pt x="1621917" y="1323975"/>
                </a:lnTo>
                <a:close/>
                <a:moveTo>
                  <a:pt x="1369924" y="1318184"/>
                </a:moveTo>
                <a:lnTo>
                  <a:pt x="1258900" y="1254100"/>
                </a:lnTo>
                <a:lnTo>
                  <a:pt x="1379830" y="1184300"/>
                </a:lnTo>
                <a:lnTo>
                  <a:pt x="1490853" y="1248385"/>
                </a:lnTo>
                <a:lnTo>
                  <a:pt x="1369924" y="1318184"/>
                </a:lnTo>
                <a:close/>
                <a:moveTo>
                  <a:pt x="1363218" y="1321994"/>
                </a:moveTo>
                <a:lnTo>
                  <a:pt x="1248766" y="1388059"/>
                </a:lnTo>
                <a:lnTo>
                  <a:pt x="1137819" y="1323975"/>
                </a:lnTo>
                <a:lnTo>
                  <a:pt x="1252271" y="1257910"/>
                </a:lnTo>
                <a:lnTo>
                  <a:pt x="1363218" y="1321994"/>
                </a:lnTo>
                <a:close/>
                <a:moveTo>
                  <a:pt x="1131113" y="1320165"/>
                </a:moveTo>
                <a:lnTo>
                  <a:pt x="1006754" y="1248385"/>
                </a:lnTo>
                <a:lnTo>
                  <a:pt x="1121207" y="1182319"/>
                </a:lnTo>
                <a:lnTo>
                  <a:pt x="1245565" y="1254100"/>
                </a:lnTo>
                <a:lnTo>
                  <a:pt x="1131113" y="1320165"/>
                </a:lnTo>
                <a:close/>
                <a:moveTo>
                  <a:pt x="1242136" y="1391945"/>
                </a:moveTo>
                <a:lnTo>
                  <a:pt x="1121207" y="1461745"/>
                </a:lnTo>
                <a:lnTo>
                  <a:pt x="1010183" y="1397660"/>
                </a:lnTo>
                <a:lnTo>
                  <a:pt x="1131113" y="1327861"/>
                </a:lnTo>
                <a:lnTo>
                  <a:pt x="1242136" y="1391945"/>
                </a:lnTo>
                <a:close/>
                <a:moveTo>
                  <a:pt x="1245565" y="1541297"/>
                </a:moveTo>
                <a:lnTo>
                  <a:pt x="1131113" y="1607363"/>
                </a:lnTo>
                <a:lnTo>
                  <a:pt x="1006754" y="1535582"/>
                </a:lnTo>
                <a:lnTo>
                  <a:pt x="1121207" y="1469517"/>
                </a:lnTo>
                <a:lnTo>
                  <a:pt x="1245565" y="1541297"/>
                </a:lnTo>
                <a:close/>
                <a:moveTo>
                  <a:pt x="1242136" y="1679143"/>
                </a:moveTo>
                <a:lnTo>
                  <a:pt x="1121207" y="1748942"/>
                </a:lnTo>
                <a:lnTo>
                  <a:pt x="1010183" y="1684858"/>
                </a:lnTo>
                <a:lnTo>
                  <a:pt x="1131113" y="1615059"/>
                </a:lnTo>
                <a:lnTo>
                  <a:pt x="1242136" y="1679143"/>
                </a:lnTo>
                <a:close/>
                <a:moveTo>
                  <a:pt x="1245565" y="1828495"/>
                </a:moveTo>
                <a:lnTo>
                  <a:pt x="1131113" y="1894561"/>
                </a:lnTo>
                <a:lnTo>
                  <a:pt x="1006754" y="1822780"/>
                </a:lnTo>
                <a:lnTo>
                  <a:pt x="1121207" y="1756715"/>
                </a:lnTo>
                <a:lnTo>
                  <a:pt x="1245565" y="1828495"/>
                </a:lnTo>
                <a:close/>
                <a:moveTo>
                  <a:pt x="1242136" y="1966417"/>
                </a:moveTo>
                <a:lnTo>
                  <a:pt x="1121207" y="2036216"/>
                </a:lnTo>
                <a:lnTo>
                  <a:pt x="1010183" y="1972132"/>
                </a:lnTo>
                <a:lnTo>
                  <a:pt x="1131113" y="1902333"/>
                </a:lnTo>
                <a:lnTo>
                  <a:pt x="1242136" y="1966417"/>
                </a:lnTo>
                <a:close/>
                <a:moveTo>
                  <a:pt x="1245565" y="2115769"/>
                </a:moveTo>
                <a:lnTo>
                  <a:pt x="1131113" y="2181835"/>
                </a:lnTo>
                <a:lnTo>
                  <a:pt x="1006754" y="2110054"/>
                </a:lnTo>
                <a:lnTo>
                  <a:pt x="1121207" y="2043989"/>
                </a:lnTo>
                <a:lnTo>
                  <a:pt x="1245565" y="2115769"/>
                </a:lnTo>
                <a:close/>
                <a:moveTo>
                  <a:pt x="1242136" y="2253615"/>
                </a:moveTo>
                <a:lnTo>
                  <a:pt x="1121207" y="2323414"/>
                </a:lnTo>
                <a:lnTo>
                  <a:pt x="1010183" y="2259330"/>
                </a:lnTo>
                <a:lnTo>
                  <a:pt x="1131113" y="2189531"/>
                </a:lnTo>
                <a:lnTo>
                  <a:pt x="1242136" y="2253615"/>
                </a:lnTo>
                <a:close/>
                <a:moveTo>
                  <a:pt x="1245565" y="2402967"/>
                </a:moveTo>
                <a:lnTo>
                  <a:pt x="1131113" y="2469032"/>
                </a:lnTo>
                <a:lnTo>
                  <a:pt x="1006754" y="2397252"/>
                </a:lnTo>
                <a:lnTo>
                  <a:pt x="1121207" y="2331187"/>
                </a:lnTo>
                <a:lnTo>
                  <a:pt x="1245565" y="2402967"/>
                </a:lnTo>
                <a:close/>
                <a:moveTo>
                  <a:pt x="1242136" y="2540813"/>
                </a:moveTo>
                <a:lnTo>
                  <a:pt x="1121207" y="2610612"/>
                </a:lnTo>
                <a:lnTo>
                  <a:pt x="1010183" y="2546528"/>
                </a:lnTo>
                <a:lnTo>
                  <a:pt x="1131113" y="2476729"/>
                </a:lnTo>
                <a:lnTo>
                  <a:pt x="1242136" y="2540813"/>
                </a:lnTo>
                <a:close/>
                <a:moveTo>
                  <a:pt x="1245565" y="2690165"/>
                </a:moveTo>
                <a:lnTo>
                  <a:pt x="1131113" y="2756230"/>
                </a:lnTo>
                <a:lnTo>
                  <a:pt x="1006754" y="2684450"/>
                </a:lnTo>
                <a:lnTo>
                  <a:pt x="1121207" y="2618384"/>
                </a:lnTo>
                <a:lnTo>
                  <a:pt x="1245565" y="2690165"/>
                </a:lnTo>
                <a:close/>
                <a:moveTo>
                  <a:pt x="1242136" y="2828087"/>
                </a:moveTo>
                <a:lnTo>
                  <a:pt x="1121207" y="2897886"/>
                </a:lnTo>
                <a:lnTo>
                  <a:pt x="1010183" y="2833802"/>
                </a:lnTo>
                <a:lnTo>
                  <a:pt x="1131113" y="2764003"/>
                </a:lnTo>
                <a:lnTo>
                  <a:pt x="1242136" y="2828087"/>
                </a:lnTo>
                <a:close/>
                <a:moveTo>
                  <a:pt x="1245565" y="2977439"/>
                </a:moveTo>
                <a:lnTo>
                  <a:pt x="1131113" y="3043504"/>
                </a:lnTo>
                <a:lnTo>
                  <a:pt x="1006754" y="2971724"/>
                </a:lnTo>
                <a:lnTo>
                  <a:pt x="1121207" y="2905659"/>
                </a:lnTo>
                <a:lnTo>
                  <a:pt x="1245565" y="2977439"/>
                </a:lnTo>
                <a:close/>
                <a:moveTo>
                  <a:pt x="1242136" y="3115285"/>
                </a:moveTo>
                <a:lnTo>
                  <a:pt x="1121207" y="3185084"/>
                </a:lnTo>
                <a:lnTo>
                  <a:pt x="1010183" y="3121000"/>
                </a:lnTo>
                <a:lnTo>
                  <a:pt x="1131113" y="3051201"/>
                </a:lnTo>
                <a:lnTo>
                  <a:pt x="1242136" y="3115285"/>
                </a:lnTo>
                <a:close/>
                <a:moveTo>
                  <a:pt x="1245565" y="3264637"/>
                </a:moveTo>
                <a:lnTo>
                  <a:pt x="1131113" y="3330702"/>
                </a:lnTo>
                <a:lnTo>
                  <a:pt x="1006754" y="3258922"/>
                </a:lnTo>
                <a:lnTo>
                  <a:pt x="1121207" y="3192856"/>
                </a:lnTo>
                <a:lnTo>
                  <a:pt x="1245565" y="3264637"/>
                </a:lnTo>
                <a:close/>
                <a:moveTo>
                  <a:pt x="1242136" y="3402482"/>
                </a:moveTo>
                <a:lnTo>
                  <a:pt x="1121207" y="3472282"/>
                </a:lnTo>
                <a:lnTo>
                  <a:pt x="1010183" y="3408197"/>
                </a:lnTo>
                <a:lnTo>
                  <a:pt x="1131113" y="3338398"/>
                </a:lnTo>
                <a:lnTo>
                  <a:pt x="1242136" y="3402482"/>
                </a:lnTo>
                <a:close/>
                <a:moveTo>
                  <a:pt x="1245565" y="3551834"/>
                </a:moveTo>
                <a:lnTo>
                  <a:pt x="1131113" y="3617900"/>
                </a:lnTo>
                <a:lnTo>
                  <a:pt x="1006754" y="3546119"/>
                </a:lnTo>
                <a:lnTo>
                  <a:pt x="1121207" y="3480054"/>
                </a:lnTo>
                <a:lnTo>
                  <a:pt x="1245565" y="3551834"/>
                </a:lnTo>
                <a:close/>
                <a:moveTo>
                  <a:pt x="1242136" y="3689757"/>
                </a:moveTo>
                <a:lnTo>
                  <a:pt x="1121207" y="3759556"/>
                </a:lnTo>
                <a:lnTo>
                  <a:pt x="1010183" y="3695472"/>
                </a:lnTo>
                <a:lnTo>
                  <a:pt x="1131113" y="3625672"/>
                </a:lnTo>
                <a:lnTo>
                  <a:pt x="1242136" y="3689757"/>
                </a:lnTo>
                <a:close/>
                <a:moveTo>
                  <a:pt x="1245565" y="3839109"/>
                </a:moveTo>
                <a:lnTo>
                  <a:pt x="1131113" y="3905174"/>
                </a:lnTo>
                <a:lnTo>
                  <a:pt x="1006754" y="3833394"/>
                </a:lnTo>
                <a:lnTo>
                  <a:pt x="1121207" y="3767328"/>
                </a:lnTo>
                <a:lnTo>
                  <a:pt x="1245565" y="3839109"/>
                </a:lnTo>
                <a:close/>
                <a:moveTo>
                  <a:pt x="1242136" y="3976954"/>
                </a:moveTo>
                <a:lnTo>
                  <a:pt x="1121207" y="4046754"/>
                </a:lnTo>
                <a:lnTo>
                  <a:pt x="1010183" y="3982669"/>
                </a:lnTo>
                <a:lnTo>
                  <a:pt x="1131113" y="3912870"/>
                </a:lnTo>
                <a:lnTo>
                  <a:pt x="1242136" y="3976954"/>
                </a:lnTo>
                <a:close/>
                <a:moveTo>
                  <a:pt x="1245565" y="4126306"/>
                </a:moveTo>
                <a:lnTo>
                  <a:pt x="1131113" y="4192372"/>
                </a:lnTo>
                <a:lnTo>
                  <a:pt x="1006754" y="4120591"/>
                </a:lnTo>
                <a:lnTo>
                  <a:pt x="1121207" y="4054526"/>
                </a:lnTo>
                <a:lnTo>
                  <a:pt x="1245565" y="4126306"/>
                </a:lnTo>
                <a:close/>
                <a:moveTo>
                  <a:pt x="1242136" y="4264152"/>
                </a:moveTo>
                <a:lnTo>
                  <a:pt x="1121207" y="4333952"/>
                </a:lnTo>
                <a:lnTo>
                  <a:pt x="1010183" y="4269867"/>
                </a:lnTo>
                <a:lnTo>
                  <a:pt x="1131113" y="4200068"/>
                </a:lnTo>
                <a:lnTo>
                  <a:pt x="1242136" y="4264152"/>
                </a:lnTo>
                <a:close/>
                <a:moveTo>
                  <a:pt x="1245565" y="4413504"/>
                </a:moveTo>
                <a:lnTo>
                  <a:pt x="1131113" y="4479570"/>
                </a:lnTo>
                <a:lnTo>
                  <a:pt x="1006754" y="4407789"/>
                </a:lnTo>
                <a:lnTo>
                  <a:pt x="1121207" y="4341724"/>
                </a:lnTo>
                <a:lnTo>
                  <a:pt x="1245565" y="4413504"/>
                </a:lnTo>
                <a:close/>
                <a:moveTo>
                  <a:pt x="1242136" y="4551426"/>
                </a:moveTo>
                <a:lnTo>
                  <a:pt x="1121207" y="4621226"/>
                </a:lnTo>
                <a:lnTo>
                  <a:pt x="1010183" y="4557141"/>
                </a:lnTo>
                <a:lnTo>
                  <a:pt x="1131113" y="4487342"/>
                </a:lnTo>
                <a:lnTo>
                  <a:pt x="1242136" y="4551426"/>
                </a:lnTo>
                <a:close/>
                <a:moveTo>
                  <a:pt x="1245565" y="4700778"/>
                </a:moveTo>
                <a:lnTo>
                  <a:pt x="1131113" y="4766844"/>
                </a:lnTo>
                <a:lnTo>
                  <a:pt x="1006754" y="4695063"/>
                </a:lnTo>
                <a:lnTo>
                  <a:pt x="1121207" y="4628998"/>
                </a:lnTo>
                <a:lnTo>
                  <a:pt x="1245565" y="4700778"/>
                </a:lnTo>
                <a:close/>
                <a:moveTo>
                  <a:pt x="1242136" y="4838624"/>
                </a:moveTo>
                <a:lnTo>
                  <a:pt x="1121207" y="4908423"/>
                </a:lnTo>
                <a:lnTo>
                  <a:pt x="1010183" y="4844339"/>
                </a:lnTo>
                <a:lnTo>
                  <a:pt x="1131113" y="4774540"/>
                </a:lnTo>
                <a:lnTo>
                  <a:pt x="1242136" y="4838624"/>
                </a:lnTo>
                <a:close/>
                <a:moveTo>
                  <a:pt x="1245565" y="4987976"/>
                </a:moveTo>
                <a:lnTo>
                  <a:pt x="1131113" y="5054042"/>
                </a:lnTo>
                <a:lnTo>
                  <a:pt x="1006754" y="4982261"/>
                </a:lnTo>
                <a:lnTo>
                  <a:pt x="1121207" y="4916196"/>
                </a:lnTo>
                <a:lnTo>
                  <a:pt x="1245565" y="4987976"/>
                </a:lnTo>
                <a:close/>
                <a:moveTo>
                  <a:pt x="1242136" y="5125822"/>
                </a:moveTo>
                <a:lnTo>
                  <a:pt x="1121207" y="5195621"/>
                </a:lnTo>
                <a:lnTo>
                  <a:pt x="1010183" y="5131537"/>
                </a:lnTo>
                <a:lnTo>
                  <a:pt x="1131113" y="5061738"/>
                </a:lnTo>
                <a:lnTo>
                  <a:pt x="1242136" y="5125822"/>
                </a:lnTo>
                <a:close/>
                <a:moveTo>
                  <a:pt x="1245565" y="5275174"/>
                </a:moveTo>
                <a:lnTo>
                  <a:pt x="1131113" y="5341239"/>
                </a:lnTo>
                <a:lnTo>
                  <a:pt x="1006754" y="5269459"/>
                </a:lnTo>
                <a:lnTo>
                  <a:pt x="1121207" y="5203393"/>
                </a:lnTo>
                <a:lnTo>
                  <a:pt x="1245565" y="5275174"/>
                </a:lnTo>
                <a:close/>
                <a:moveTo>
                  <a:pt x="1242136" y="5413096"/>
                </a:moveTo>
                <a:lnTo>
                  <a:pt x="1121207" y="5482895"/>
                </a:lnTo>
                <a:lnTo>
                  <a:pt x="1010183" y="5418811"/>
                </a:lnTo>
                <a:lnTo>
                  <a:pt x="1131113" y="5349011"/>
                </a:lnTo>
                <a:lnTo>
                  <a:pt x="1242136" y="5413096"/>
                </a:lnTo>
                <a:close/>
                <a:moveTo>
                  <a:pt x="1245565" y="5562448"/>
                </a:moveTo>
                <a:lnTo>
                  <a:pt x="1131113" y="5628513"/>
                </a:lnTo>
                <a:lnTo>
                  <a:pt x="1006754" y="5556733"/>
                </a:lnTo>
                <a:lnTo>
                  <a:pt x="1121207" y="5490667"/>
                </a:lnTo>
                <a:lnTo>
                  <a:pt x="1245565" y="5562448"/>
                </a:lnTo>
                <a:close/>
                <a:moveTo>
                  <a:pt x="1252271" y="5566258"/>
                </a:moveTo>
                <a:lnTo>
                  <a:pt x="1363294" y="5630342"/>
                </a:lnTo>
                <a:lnTo>
                  <a:pt x="1248842" y="5696407"/>
                </a:lnTo>
                <a:lnTo>
                  <a:pt x="1137819" y="5632323"/>
                </a:lnTo>
                <a:lnTo>
                  <a:pt x="1252271" y="5566258"/>
                </a:lnTo>
                <a:close/>
                <a:moveTo>
                  <a:pt x="1258900" y="5562448"/>
                </a:moveTo>
                <a:lnTo>
                  <a:pt x="1379830" y="5492649"/>
                </a:lnTo>
                <a:lnTo>
                  <a:pt x="1490853" y="5556733"/>
                </a:lnTo>
                <a:lnTo>
                  <a:pt x="1369924" y="5626532"/>
                </a:lnTo>
                <a:lnTo>
                  <a:pt x="1258900" y="5562448"/>
                </a:lnTo>
                <a:close/>
                <a:moveTo>
                  <a:pt x="1497559" y="5560543"/>
                </a:moveTo>
                <a:lnTo>
                  <a:pt x="1621917" y="5632323"/>
                </a:lnTo>
                <a:lnTo>
                  <a:pt x="1500988" y="5702122"/>
                </a:lnTo>
                <a:lnTo>
                  <a:pt x="1376629" y="5630342"/>
                </a:lnTo>
                <a:lnTo>
                  <a:pt x="1497559" y="5560543"/>
                </a:lnTo>
                <a:close/>
                <a:moveTo>
                  <a:pt x="1504264" y="5556656"/>
                </a:moveTo>
                <a:lnTo>
                  <a:pt x="1618717" y="5490591"/>
                </a:lnTo>
                <a:lnTo>
                  <a:pt x="1743075" y="5562371"/>
                </a:lnTo>
                <a:lnTo>
                  <a:pt x="1628623" y="5628437"/>
                </a:lnTo>
                <a:lnTo>
                  <a:pt x="1504264" y="5556656"/>
                </a:lnTo>
                <a:close/>
                <a:moveTo>
                  <a:pt x="1749781" y="5566258"/>
                </a:moveTo>
                <a:lnTo>
                  <a:pt x="1860804" y="5630342"/>
                </a:lnTo>
                <a:lnTo>
                  <a:pt x="1746352" y="5696407"/>
                </a:lnTo>
                <a:lnTo>
                  <a:pt x="1635328" y="5632323"/>
                </a:lnTo>
                <a:lnTo>
                  <a:pt x="1749781" y="5566258"/>
                </a:lnTo>
                <a:close/>
                <a:moveTo>
                  <a:pt x="1756410" y="5562448"/>
                </a:moveTo>
                <a:lnTo>
                  <a:pt x="1877339" y="5492649"/>
                </a:lnTo>
                <a:lnTo>
                  <a:pt x="1988363" y="5556733"/>
                </a:lnTo>
                <a:lnTo>
                  <a:pt x="1867434" y="5626532"/>
                </a:lnTo>
                <a:lnTo>
                  <a:pt x="1756410" y="5562448"/>
                </a:lnTo>
                <a:close/>
                <a:moveTo>
                  <a:pt x="1995069" y="5560543"/>
                </a:moveTo>
                <a:lnTo>
                  <a:pt x="2119427" y="5632323"/>
                </a:lnTo>
                <a:lnTo>
                  <a:pt x="1998497" y="5702122"/>
                </a:lnTo>
                <a:lnTo>
                  <a:pt x="1874139" y="5630342"/>
                </a:lnTo>
                <a:lnTo>
                  <a:pt x="1995069" y="5560543"/>
                </a:lnTo>
                <a:close/>
                <a:moveTo>
                  <a:pt x="2001698" y="5556656"/>
                </a:moveTo>
                <a:lnTo>
                  <a:pt x="2116150" y="5490591"/>
                </a:lnTo>
                <a:lnTo>
                  <a:pt x="2240509" y="5562371"/>
                </a:lnTo>
                <a:lnTo>
                  <a:pt x="2126056" y="5628437"/>
                </a:lnTo>
                <a:lnTo>
                  <a:pt x="2001698" y="5556656"/>
                </a:lnTo>
                <a:close/>
                <a:moveTo>
                  <a:pt x="2247214" y="5566258"/>
                </a:moveTo>
                <a:lnTo>
                  <a:pt x="2358238" y="5630342"/>
                </a:lnTo>
                <a:lnTo>
                  <a:pt x="2243785" y="5696407"/>
                </a:lnTo>
                <a:lnTo>
                  <a:pt x="2132762" y="5632323"/>
                </a:lnTo>
                <a:lnTo>
                  <a:pt x="2247214" y="5566258"/>
                </a:lnTo>
                <a:close/>
                <a:moveTo>
                  <a:pt x="2253920" y="5562448"/>
                </a:moveTo>
                <a:lnTo>
                  <a:pt x="2374849" y="5492649"/>
                </a:lnTo>
                <a:lnTo>
                  <a:pt x="2485873" y="5556733"/>
                </a:lnTo>
                <a:lnTo>
                  <a:pt x="2364943" y="5626608"/>
                </a:lnTo>
                <a:lnTo>
                  <a:pt x="2253920" y="5562448"/>
                </a:lnTo>
                <a:close/>
                <a:moveTo>
                  <a:pt x="2492578" y="5560543"/>
                </a:moveTo>
                <a:lnTo>
                  <a:pt x="2616937" y="5632323"/>
                </a:lnTo>
                <a:lnTo>
                  <a:pt x="2496007" y="5702122"/>
                </a:lnTo>
                <a:lnTo>
                  <a:pt x="2371649" y="5630342"/>
                </a:lnTo>
                <a:lnTo>
                  <a:pt x="2492578" y="5560543"/>
                </a:lnTo>
                <a:close/>
                <a:moveTo>
                  <a:pt x="2499208" y="5556656"/>
                </a:moveTo>
                <a:lnTo>
                  <a:pt x="2613660" y="5490591"/>
                </a:lnTo>
                <a:lnTo>
                  <a:pt x="2738019" y="5562371"/>
                </a:lnTo>
                <a:lnTo>
                  <a:pt x="2623566" y="5628437"/>
                </a:lnTo>
                <a:lnTo>
                  <a:pt x="2499208" y="5556656"/>
                </a:lnTo>
                <a:close/>
                <a:moveTo>
                  <a:pt x="2744724" y="5566258"/>
                </a:moveTo>
                <a:lnTo>
                  <a:pt x="2855747" y="5630342"/>
                </a:lnTo>
                <a:lnTo>
                  <a:pt x="2741295" y="5696407"/>
                </a:lnTo>
                <a:lnTo>
                  <a:pt x="2630272" y="5632323"/>
                </a:lnTo>
                <a:lnTo>
                  <a:pt x="2744724" y="5566258"/>
                </a:lnTo>
                <a:close/>
                <a:moveTo>
                  <a:pt x="2751354" y="5562448"/>
                </a:moveTo>
                <a:lnTo>
                  <a:pt x="2872283" y="5492649"/>
                </a:lnTo>
                <a:lnTo>
                  <a:pt x="2983306" y="5556733"/>
                </a:lnTo>
                <a:lnTo>
                  <a:pt x="2862377" y="5626532"/>
                </a:lnTo>
                <a:lnTo>
                  <a:pt x="2751354" y="5562448"/>
                </a:lnTo>
                <a:close/>
                <a:moveTo>
                  <a:pt x="2990012" y="5560543"/>
                </a:moveTo>
                <a:lnTo>
                  <a:pt x="3114370" y="5632323"/>
                </a:lnTo>
                <a:lnTo>
                  <a:pt x="2993441" y="5702122"/>
                </a:lnTo>
                <a:lnTo>
                  <a:pt x="2869082" y="5630342"/>
                </a:lnTo>
                <a:lnTo>
                  <a:pt x="2990012" y="5560543"/>
                </a:lnTo>
                <a:close/>
                <a:moveTo>
                  <a:pt x="2996717" y="5556656"/>
                </a:moveTo>
                <a:lnTo>
                  <a:pt x="3111170" y="5490591"/>
                </a:lnTo>
                <a:lnTo>
                  <a:pt x="3235528" y="5562371"/>
                </a:lnTo>
                <a:lnTo>
                  <a:pt x="3121076" y="5628437"/>
                </a:lnTo>
                <a:lnTo>
                  <a:pt x="2996717" y="5556656"/>
                </a:lnTo>
                <a:close/>
                <a:moveTo>
                  <a:pt x="3242158" y="5566258"/>
                </a:moveTo>
                <a:lnTo>
                  <a:pt x="3353181" y="5630342"/>
                </a:lnTo>
                <a:lnTo>
                  <a:pt x="3238729" y="5696407"/>
                </a:lnTo>
                <a:lnTo>
                  <a:pt x="3127705" y="5632323"/>
                </a:lnTo>
                <a:lnTo>
                  <a:pt x="3242158" y="5566258"/>
                </a:lnTo>
                <a:close/>
                <a:moveTo>
                  <a:pt x="3248863" y="5562448"/>
                </a:moveTo>
                <a:lnTo>
                  <a:pt x="3369793" y="5492649"/>
                </a:lnTo>
                <a:lnTo>
                  <a:pt x="3480816" y="5556733"/>
                </a:lnTo>
                <a:lnTo>
                  <a:pt x="3359887" y="5626532"/>
                </a:lnTo>
                <a:lnTo>
                  <a:pt x="3248863" y="5562448"/>
                </a:lnTo>
                <a:close/>
                <a:moveTo>
                  <a:pt x="3487522" y="5560543"/>
                </a:moveTo>
                <a:lnTo>
                  <a:pt x="3611880" y="5632323"/>
                </a:lnTo>
                <a:lnTo>
                  <a:pt x="3490951" y="5702122"/>
                </a:lnTo>
                <a:lnTo>
                  <a:pt x="3366592" y="5630342"/>
                </a:lnTo>
                <a:lnTo>
                  <a:pt x="3487522" y="5560543"/>
                </a:lnTo>
                <a:close/>
                <a:moveTo>
                  <a:pt x="3494151" y="5556656"/>
                </a:moveTo>
                <a:lnTo>
                  <a:pt x="3608604" y="5490591"/>
                </a:lnTo>
                <a:lnTo>
                  <a:pt x="3732962" y="5562371"/>
                </a:lnTo>
                <a:lnTo>
                  <a:pt x="3618509" y="5628437"/>
                </a:lnTo>
                <a:lnTo>
                  <a:pt x="3494151" y="5556656"/>
                </a:lnTo>
                <a:close/>
                <a:moveTo>
                  <a:pt x="3739667" y="5566258"/>
                </a:moveTo>
                <a:lnTo>
                  <a:pt x="3850691" y="5630342"/>
                </a:lnTo>
                <a:lnTo>
                  <a:pt x="3736239" y="5696407"/>
                </a:lnTo>
                <a:lnTo>
                  <a:pt x="3625215" y="5632323"/>
                </a:lnTo>
                <a:lnTo>
                  <a:pt x="3739667" y="5566258"/>
                </a:lnTo>
                <a:close/>
                <a:moveTo>
                  <a:pt x="3746373" y="5562448"/>
                </a:moveTo>
                <a:lnTo>
                  <a:pt x="3867302" y="5492649"/>
                </a:lnTo>
                <a:lnTo>
                  <a:pt x="3978326" y="5556733"/>
                </a:lnTo>
                <a:lnTo>
                  <a:pt x="3857397" y="5626532"/>
                </a:lnTo>
                <a:lnTo>
                  <a:pt x="3746373" y="5562448"/>
                </a:lnTo>
                <a:close/>
                <a:moveTo>
                  <a:pt x="3984955" y="5560543"/>
                </a:moveTo>
                <a:lnTo>
                  <a:pt x="4109314" y="5632323"/>
                </a:lnTo>
                <a:lnTo>
                  <a:pt x="3988384" y="5702122"/>
                </a:lnTo>
                <a:lnTo>
                  <a:pt x="3864026" y="5630342"/>
                </a:lnTo>
                <a:lnTo>
                  <a:pt x="3984955" y="5560543"/>
                </a:lnTo>
                <a:close/>
                <a:moveTo>
                  <a:pt x="3991661" y="5556656"/>
                </a:moveTo>
                <a:lnTo>
                  <a:pt x="4106113" y="5490591"/>
                </a:lnTo>
                <a:lnTo>
                  <a:pt x="4230472" y="5562371"/>
                </a:lnTo>
                <a:lnTo>
                  <a:pt x="4116019" y="5628437"/>
                </a:lnTo>
                <a:lnTo>
                  <a:pt x="3991661" y="5556656"/>
                </a:lnTo>
                <a:close/>
                <a:moveTo>
                  <a:pt x="4237101" y="5566258"/>
                </a:moveTo>
                <a:lnTo>
                  <a:pt x="4348125" y="5630342"/>
                </a:lnTo>
                <a:lnTo>
                  <a:pt x="4233672" y="5696407"/>
                </a:lnTo>
                <a:lnTo>
                  <a:pt x="4122649" y="5632323"/>
                </a:lnTo>
                <a:lnTo>
                  <a:pt x="4237101" y="5566258"/>
                </a:lnTo>
                <a:close/>
                <a:moveTo>
                  <a:pt x="4243807" y="5562448"/>
                </a:moveTo>
                <a:lnTo>
                  <a:pt x="4364736" y="5492649"/>
                </a:lnTo>
                <a:lnTo>
                  <a:pt x="4475760" y="5556733"/>
                </a:lnTo>
                <a:lnTo>
                  <a:pt x="4354830" y="5626532"/>
                </a:lnTo>
                <a:lnTo>
                  <a:pt x="4243807" y="5562448"/>
                </a:lnTo>
                <a:close/>
                <a:moveTo>
                  <a:pt x="4482465" y="5560543"/>
                </a:moveTo>
                <a:lnTo>
                  <a:pt x="4606824" y="5632323"/>
                </a:lnTo>
                <a:lnTo>
                  <a:pt x="4485894" y="5702122"/>
                </a:lnTo>
                <a:lnTo>
                  <a:pt x="4361536" y="5630342"/>
                </a:lnTo>
                <a:lnTo>
                  <a:pt x="4482465" y="5560543"/>
                </a:lnTo>
                <a:close/>
                <a:moveTo>
                  <a:pt x="4489095" y="5556656"/>
                </a:moveTo>
                <a:lnTo>
                  <a:pt x="4603547" y="5490591"/>
                </a:lnTo>
                <a:lnTo>
                  <a:pt x="4727906" y="5562371"/>
                </a:lnTo>
                <a:lnTo>
                  <a:pt x="4613453" y="5628437"/>
                </a:lnTo>
                <a:lnTo>
                  <a:pt x="4489095" y="5556656"/>
                </a:lnTo>
                <a:close/>
                <a:moveTo>
                  <a:pt x="4734611" y="5566258"/>
                </a:moveTo>
                <a:lnTo>
                  <a:pt x="4845634" y="5630342"/>
                </a:lnTo>
                <a:lnTo>
                  <a:pt x="4731182" y="5696407"/>
                </a:lnTo>
                <a:lnTo>
                  <a:pt x="4620159" y="5632323"/>
                </a:lnTo>
                <a:lnTo>
                  <a:pt x="4734611" y="5566258"/>
                </a:lnTo>
                <a:close/>
                <a:moveTo>
                  <a:pt x="4741316" y="5562448"/>
                </a:moveTo>
                <a:lnTo>
                  <a:pt x="4862246" y="5492649"/>
                </a:lnTo>
                <a:lnTo>
                  <a:pt x="4973269" y="5556733"/>
                </a:lnTo>
                <a:lnTo>
                  <a:pt x="4852340" y="5626532"/>
                </a:lnTo>
                <a:lnTo>
                  <a:pt x="4741316" y="5562448"/>
                </a:lnTo>
                <a:close/>
                <a:moveTo>
                  <a:pt x="4979899" y="5560543"/>
                </a:moveTo>
                <a:lnTo>
                  <a:pt x="5104257" y="5632323"/>
                </a:lnTo>
                <a:lnTo>
                  <a:pt x="4983328" y="5702122"/>
                </a:lnTo>
                <a:lnTo>
                  <a:pt x="4858969" y="5630342"/>
                </a:lnTo>
                <a:lnTo>
                  <a:pt x="4979899" y="5560543"/>
                </a:lnTo>
                <a:close/>
                <a:moveTo>
                  <a:pt x="4986604" y="5556656"/>
                </a:moveTo>
                <a:lnTo>
                  <a:pt x="5101057" y="5490591"/>
                </a:lnTo>
                <a:lnTo>
                  <a:pt x="5225415" y="5562371"/>
                </a:lnTo>
                <a:lnTo>
                  <a:pt x="5110963" y="5628437"/>
                </a:lnTo>
                <a:lnTo>
                  <a:pt x="4986604" y="5556656"/>
                </a:lnTo>
                <a:close/>
                <a:moveTo>
                  <a:pt x="5232121" y="5566258"/>
                </a:moveTo>
                <a:lnTo>
                  <a:pt x="5343144" y="5630342"/>
                </a:lnTo>
                <a:lnTo>
                  <a:pt x="5228692" y="5696407"/>
                </a:lnTo>
                <a:lnTo>
                  <a:pt x="5117668" y="5632323"/>
                </a:lnTo>
                <a:lnTo>
                  <a:pt x="5232121" y="5566258"/>
                </a:lnTo>
                <a:close/>
                <a:moveTo>
                  <a:pt x="5238750" y="5562448"/>
                </a:moveTo>
                <a:lnTo>
                  <a:pt x="5359680" y="5492572"/>
                </a:lnTo>
                <a:lnTo>
                  <a:pt x="5470703" y="5556656"/>
                </a:lnTo>
                <a:lnTo>
                  <a:pt x="5349774" y="5626532"/>
                </a:lnTo>
                <a:lnTo>
                  <a:pt x="5238750" y="5562448"/>
                </a:lnTo>
                <a:close/>
                <a:moveTo>
                  <a:pt x="5477409" y="5560543"/>
                </a:moveTo>
                <a:lnTo>
                  <a:pt x="5601767" y="5632323"/>
                </a:lnTo>
                <a:lnTo>
                  <a:pt x="5480838" y="5702122"/>
                </a:lnTo>
                <a:lnTo>
                  <a:pt x="5356479" y="5630342"/>
                </a:lnTo>
                <a:lnTo>
                  <a:pt x="5477409" y="5560543"/>
                </a:lnTo>
                <a:close/>
                <a:moveTo>
                  <a:pt x="5484114" y="5556656"/>
                </a:moveTo>
                <a:lnTo>
                  <a:pt x="5598566" y="5490591"/>
                </a:lnTo>
                <a:lnTo>
                  <a:pt x="5722925" y="5562371"/>
                </a:lnTo>
                <a:lnTo>
                  <a:pt x="5608473" y="5628437"/>
                </a:lnTo>
                <a:lnTo>
                  <a:pt x="5484114" y="5556656"/>
                </a:lnTo>
                <a:close/>
                <a:moveTo>
                  <a:pt x="5729554" y="5566258"/>
                </a:moveTo>
                <a:lnTo>
                  <a:pt x="5840578" y="5630342"/>
                </a:lnTo>
                <a:lnTo>
                  <a:pt x="5726126" y="5696407"/>
                </a:lnTo>
                <a:lnTo>
                  <a:pt x="5615102" y="5632323"/>
                </a:lnTo>
                <a:lnTo>
                  <a:pt x="5729554" y="5566258"/>
                </a:lnTo>
                <a:close/>
                <a:moveTo>
                  <a:pt x="5605196" y="5486781"/>
                </a:moveTo>
                <a:lnTo>
                  <a:pt x="5726126" y="5416982"/>
                </a:lnTo>
                <a:lnTo>
                  <a:pt x="5850484" y="5488762"/>
                </a:lnTo>
                <a:lnTo>
                  <a:pt x="5729554" y="5558561"/>
                </a:lnTo>
                <a:lnTo>
                  <a:pt x="5605196" y="5486781"/>
                </a:lnTo>
                <a:close/>
                <a:moveTo>
                  <a:pt x="5615102" y="5345126"/>
                </a:moveTo>
                <a:lnTo>
                  <a:pt x="5729554" y="5279060"/>
                </a:lnTo>
                <a:lnTo>
                  <a:pt x="5840578" y="5343144"/>
                </a:lnTo>
                <a:lnTo>
                  <a:pt x="5726126" y="5409210"/>
                </a:lnTo>
                <a:lnTo>
                  <a:pt x="5615102" y="5345126"/>
                </a:lnTo>
                <a:close/>
                <a:moveTo>
                  <a:pt x="5605196" y="5199507"/>
                </a:moveTo>
                <a:lnTo>
                  <a:pt x="5726126" y="5129708"/>
                </a:lnTo>
                <a:lnTo>
                  <a:pt x="5850484" y="5201488"/>
                </a:lnTo>
                <a:lnTo>
                  <a:pt x="5729554" y="5271288"/>
                </a:lnTo>
                <a:lnTo>
                  <a:pt x="5605196" y="5199507"/>
                </a:lnTo>
                <a:close/>
                <a:moveTo>
                  <a:pt x="5615178" y="5057928"/>
                </a:moveTo>
                <a:lnTo>
                  <a:pt x="5729631" y="4991862"/>
                </a:lnTo>
                <a:lnTo>
                  <a:pt x="5840654" y="5055947"/>
                </a:lnTo>
                <a:lnTo>
                  <a:pt x="5726201" y="5122012"/>
                </a:lnTo>
                <a:lnTo>
                  <a:pt x="5615178" y="5057928"/>
                </a:lnTo>
                <a:close/>
                <a:moveTo>
                  <a:pt x="5605196" y="4912309"/>
                </a:moveTo>
                <a:lnTo>
                  <a:pt x="5726126" y="4842510"/>
                </a:lnTo>
                <a:lnTo>
                  <a:pt x="5850484" y="4914291"/>
                </a:lnTo>
                <a:lnTo>
                  <a:pt x="5729554" y="4984090"/>
                </a:lnTo>
                <a:lnTo>
                  <a:pt x="5605196" y="4912309"/>
                </a:lnTo>
                <a:close/>
                <a:moveTo>
                  <a:pt x="5615178" y="4770654"/>
                </a:moveTo>
                <a:lnTo>
                  <a:pt x="5729631" y="4704588"/>
                </a:lnTo>
                <a:lnTo>
                  <a:pt x="5840654" y="4768672"/>
                </a:lnTo>
                <a:lnTo>
                  <a:pt x="5726201" y="4834738"/>
                </a:lnTo>
                <a:lnTo>
                  <a:pt x="5615178" y="4770654"/>
                </a:lnTo>
                <a:close/>
                <a:moveTo>
                  <a:pt x="5605196" y="4625111"/>
                </a:moveTo>
                <a:lnTo>
                  <a:pt x="5726126" y="4555312"/>
                </a:lnTo>
                <a:lnTo>
                  <a:pt x="5850484" y="4627093"/>
                </a:lnTo>
                <a:lnTo>
                  <a:pt x="5729554" y="4696892"/>
                </a:lnTo>
                <a:lnTo>
                  <a:pt x="5605196" y="4625111"/>
                </a:lnTo>
                <a:close/>
                <a:moveTo>
                  <a:pt x="5615178" y="4483456"/>
                </a:moveTo>
                <a:lnTo>
                  <a:pt x="5729631" y="4417391"/>
                </a:lnTo>
                <a:lnTo>
                  <a:pt x="5840654" y="4481475"/>
                </a:lnTo>
                <a:lnTo>
                  <a:pt x="5726201" y="4547540"/>
                </a:lnTo>
                <a:lnTo>
                  <a:pt x="5615178" y="4483456"/>
                </a:lnTo>
                <a:close/>
                <a:moveTo>
                  <a:pt x="5605196" y="4337838"/>
                </a:moveTo>
                <a:lnTo>
                  <a:pt x="5726126" y="4268038"/>
                </a:lnTo>
                <a:lnTo>
                  <a:pt x="5850484" y="4339819"/>
                </a:lnTo>
                <a:lnTo>
                  <a:pt x="5729554" y="4409618"/>
                </a:lnTo>
                <a:lnTo>
                  <a:pt x="5605196" y="4337838"/>
                </a:lnTo>
                <a:close/>
                <a:moveTo>
                  <a:pt x="5615178" y="4196258"/>
                </a:moveTo>
                <a:lnTo>
                  <a:pt x="5729631" y="4130193"/>
                </a:lnTo>
                <a:lnTo>
                  <a:pt x="5840654" y="4194277"/>
                </a:lnTo>
                <a:lnTo>
                  <a:pt x="5726201" y="4260342"/>
                </a:lnTo>
                <a:lnTo>
                  <a:pt x="5615178" y="4196258"/>
                </a:lnTo>
                <a:close/>
                <a:moveTo>
                  <a:pt x="5605196" y="4050640"/>
                </a:moveTo>
                <a:lnTo>
                  <a:pt x="5726126" y="3980840"/>
                </a:lnTo>
                <a:lnTo>
                  <a:pt x="5850484" y="4052621"/>
                </a:lnTo>
                <a:lnTo>
                  <a:pt x="5729554" y="4122420"/>
                </a:lnTo>
                <a:lnTo>
                  <a:pt x="5605196" y="4050640"/>
                </a:lnTo>
                <a:close/>
                <a:moveTo>
                  <a:pt x="5615178" y="3908984"/>
                </a:moveTo>
                <a:lnTo>
                  <a:pt x="5729631" y="3842919"/>
                </a:lnTo>
                <a:lnTo>
                  <a:pt x="5840654" y="3907003"/>
                </a:lnTo>
                <a:lnTo>
                  <a:pt x="5726201" y="3973068"/>
                </a:lnTo>
                <a:lnTo>
                  <a:pt x="5615178" y="3908984"/>
                </a:lnTo>
                <a:close/>
                <a:moveTo>
                  <a:pt x="5605196" y="3763442"/>
                </a:moveTo>
                <a:lnTo>
                  <a:pt x="5726126" y="3693643"/>
                </a:lnTo>
                <a:lnTo>
                  <a:pt x="5850484" y="3765423"/>
                </a:lnTo>
                <a:lnTo>
                  <a:pt x="5729554" y="3835222"/>
                </a:lnTo>
                <a:lnTo>
                  <a:pt x="5605196" y="3763442"/>
                </a:lnTo>
                <a:close/>
                <a:moveTo>
                  <a:pt x="5615178" y="3621786"/>
                </a:moveTo>
                <a:lnTo>
                  <a:pt x="5729631" y="3555721"/>
                </a:lnTo>
                <a:lnTo>
                  <a:pt x="5840654" y="3619805"/>
                </a:lnTo>
                <a:lnTo>
                  <a:pt x="5726201" y="3685870"/>
                </a:lnTo>
                <a:lnTo>
                  <a:pt x="5615178" y="3621786"/>
                </a:lnTo>
                <a:close/>
                <a:moveTo>
                  <a:pt x="5605196" y="3476168"/>
                </a:moveTo>
                <a:lnTo>
                  <a:pt x="5726126" y="3406369"/>
                </a:lnTo>
                <a:lnTo>
                  <a:pt x="5850484" y="3478149"/>
                </a:lnTo>
                <a:lnTo>
                  <a:pt x="5729554" y="3547948"/>
                </a:lnTo>
                <a:lnTo>
                  <a:pt x="5605196" y="3476168"/>
                </a:lnTo>
                <a:close/>
                <a:moveTo>
                  <a:pt x="5615178" y="3334588"/>
                </a:moveTo>
                <a:lnTo>
                  <a:pt x="5729631" y="3268523"/>
                </a:lnTo>
                <a:lnTo>
                  <a:pt x="5840654" y="3332607"/>
                </a:lnTo>
                <a:lnTo>
                  <a:pt x="5726201" y="3398672"/>
                </a:lnTo>
                <a:lnTo>
                  <a:pt x="5615178" y="3334588"/>
                </a:lnTo>
                <a:close/>
                <a:moveTo>
                  <a:pt x="5605196" y="3188970"/>
                </a:moveTo>
                <a:lnTo>
                  <a:pt x="5726126" y="3119171"/>
                </a:lnTo>
                <a:lnTo>
                  <a:pt x="5850484" y="3190951"/>
                </a:lnTo>
                <a:lnTo>
                  <a:pt x="5729554" y="3260751"/>
                </a:lnTo>
                <a:lnTo>
                  <a:pt x="5605196" y="3188970"/>
                </a:lnTo>
                <a:close/>
                <a:moveTo>
                  <a:pt x="5615102" y="3047314"/>
                </a:moveTo>
                <a:lnTo>
                  <a:pt x="5729554" y="2981249"/>
                </a:lnTo>
                <a:lnTo>
                  <a:pt x="5840578" y="3045333"/>
                </a:lnTo>
                <a:lnTo>
                  <a:pt x="5726126" y="3111399"/>
                </a:lnTo>
                <a:lnTo>
                  <a:pt x="5615102" y="3047314"/>
                </a:lnTo>
                <a:close/>
                <a:moveTo>
                  <a:pt x="5605196" y="2901772"/>
                </a:moveTo>
                <a:lnTo>
                  <a:pt x="5726126" y="2831973"/>
                </a:lnTo>
                <a:lnTo>
                  <a:pt x="5850484" y="2903754"/>
                </a:lnTo>
                <a:lnTo>
                  <a:pt x="5729554" y="2973553"/>
                </a:lnTo>
                <a:lnTo>
                  <a:pt x="5605196" y="2901772"/>
                </a:lnTo>
                <a:close/>
                <a:moveTo>
                  <a:pt x="5615102" y="2760117"/>
                </a:moveTo>
                <a:lnTo>
                  <a:pt x="5729554" y="2694051"/>
                </a:lnTo>
                <a:lnTo>
                  <a:pt x="5840578" y="2758135"/>
                </a:lnTo>
                <a:lnTo>
                  <a:pt x="5726126" y="2824201"/>
                </a:lnTo>
                <a:lnTo>
                  <a:pt x="5615102" y="2760117"/>
                </a:lnTo>
                <a:close/>
                <a:moveTo>
                  <a:pt x="5605196" y="2614498"/>
                </a:moveTo>
                <a:lnTo>
                  <a:pt x="5726126" y="2544699"/>
                </a:lnTo>
                <a:lnTo>
                  <a:pt x="5850484" y="2616479"/>
                </a:lnTo>
                <a:lnTo>
                  <a:pt x="5729554" y="2686279"/>
                </a:lnTo>
                <a:lnTo>
                  <a:pt x="5605196" y="2614498"/>
                </a:lnTo>
                <a:close/>
                <a:moveTo>
                  <a:pt x="5615178" y="2472919"/>
                </a:moveTo>
                <a:lnTo>
                  <a:pt x="5729631" y="2406853"/>
                </a:lnTo>
                <a:lnTo>
                  <a:pt x="5840654" y="2470937"/>
                </a:lnTo>
                <a:lnTo>
                  <a:pt x="5726201" y="2537003"/>
                </a:lnTo>
                <a:lnTo>
                  <a:pt x="5615178" y="2472919"/>
                </a:lnTo>
                <a:close/>
                <a:moveTo>
                  <a:pt x="5605196" y="2327301"/>
                </a:moveTo>
                <a:lnTo>
                  <a:pt x="5726126" y="2257501"/>
                </a:lnTo>
                <a:lnTo>
                  <a:pt x="5850484" y="2329282"/>
                </a:lnTo>
                <a:lnTo>
                  <a:pt x="5729554" y="2399081"/>
                </a:lnTo>
                <a:lnTo>
                  <a:pt x="5605196" y="2327301"/>
                </a:lnTo>
                <a:close/>
                <a:moveTo>
                  <a:pt x="5615102" y="2185645"/>
                </a:moveTo>
                <a:lnTo>
                  <a:pt x="5729554" y="2119579"/>
                </a:lnTo>
                <a:lnTo>
                  <a:pt x="5840578" y="2183664"/>
                </a:lnTo>
                <a:lnTo>
                  <a:pt x="5726126" y="2249729"/>
                </a:lnTo>
                <a:lnTo>
                  <a:pt x="5615102" y="2185645"/>
                </a:lnTo>
                <a:close/>
                <a:moveTo>
                  <a:pt x="5605196" y="2040103"/>
                </a:moveTo>
                <a:lnTo>
                  <a:pt x="5726126" y="1970304"/>
                </a:lnTo>
                <a:lnTo>
                  <a:pt x="5850484" y="2042084"/>
                </a:lnTo>
                <a:lnTo>
                  <a:pt x="5729554" y="2111883"/>
                </a:lnTo>
                <a:lnTo>
                  <a:pt x="5605196" y="2040103"/>
                </a:lnTo>
                <a:close/>
                <a:moveTo>
                  <a:pt x="5615102" y="1898447"/>
                </a:moveTo>
                <a:lnTo>
                  <a:pt x="5729554" y="1832381"/>
                </a:lnTo>
                <a:lnTo>
                  <a:pt x="5840578" y="1896466"/>
                </a:lnTo>
                <a:lnTo>
                  <a:pt x="5726126" y="1962531"/>
                </a:lnTo>
                <a:lnTo>
                  <a:pt x="5615102" y="1898447"/>
                </a:lnTo>
                <a:close/>
                <a:moveTo>
                  <a:pt x="5605196" y="1752829"/>
                </a:moveTo>
                <a:lnTo>
                  <a:pt x="5726126" y="1683029"/>
                </a:lnTo>
                <a:lnTo>
                  <a:pt x="5850484" y="1754810"/>
                </a:lnTo>
                <a:lnTo>
                  <a:pt x="5729554" y="1824609"/>
                </a:lnTo>
                <a:lnTo>
                  <a:pt x="5605196" y="1752829"/>
                </a:lnTo>
                <a:close/>
                <a:moveTo>
                  <a:pt x="5615178" y="1611249"/>
                </a:moveTo>
                <a:lnTo>
                  <a:pt x="5729631" y="1545184"/>
                </a:lnTo>
                <a:lnTo>
                  <a:pt x="5840654" y="1609268"/>
                </a:lnTo>
                <a:lnTo>
                  <a:pt x="5726201" y="1675333"/>
                </a:lnTo>
                <a:lnTo>
                  <a:pt x="5615178" y="1611249"/>
                </a:lnTo>
                <a:close/>
                <a:moveTo>
                  <a:pt x="5605196" y="1465631"/>
                </a:moveTo>
                <a:lnTo>
                  <a:pt x="5726126" y="1395832"/>
                </a:lnTo>
                <a:lnTo>
                  <a:pt x="5850484" y="1467612"/>
                </a:lnTo>
                <a:lnTo>
                  <a:pt x="5729554" y="1537411"/>
                </a:lnTo>
                <a:lnTo>
                  <a:pt x="5605196" y="1465631"/>
                </a:lnTo>
                <a:close/>
                <a:moveTo>
                  <a:pt x="5615102" y="1323975"/>
                </a:moveTo>
                <a:lnTo>
                  <a:pt x="5729554" y="1257910"/>
                </a:lnTo>
                <a:lnTo>
                  <a:pt x="5840578" y="1321994"/>
                </a:lnTo>
                <a:lnTo>
                  <a:pt x="5726126" y="1388059"/>
                </a:lnTo>
                <a:lnTo>
                  <a:pt x="5615102" y="1323975"/>
                </a:lnTo>
                <a:close/>
                <a:moveTo>
                  <a:pt x="5605196" y="1178433"/>
                </a:moveTo>
                <a:lnTo>
                  <a:pt x="5726126" y="1108634"/>
                </a:lnTo>
                <a:lnTo>
                  <a:pt x="5850484" y="1180414"/>
                </a:lnTo>
                <a:lnTo>
                  <a:pt x="5729554" y="1250214"/>
                </a:lnTo>
                <a:lnTo>
                  <a:pt x="5605196" y="1178433"/>
                </a:lnTo>
                <a:close/>
                <a:moveTo>
                  <a:pt x="5598491" y="1174547"/>
                </a:moveTo>
                <a:lnTo>
                  <a:pt x="5487467" y="1110463"/>
                </a:lnTo>
                <a:lnTo>
                  <a:pt x="5608397" y="1040663"/>
                </a:lnTo>
                <a:lnTo>
                  <a:pt x="5719420" y="1104748"/>
                </a:lnTo>
                <a:lnTo>
                  <a:pt x="5598491" y="1174547"/>
                </a:lnTo>
                <a:close/>
                <a:moveTo>
                  <a:pt x="5591861" y="1178433"/>
                </a:moveTo>
                <a:lnTo>
                  <a:pt x="5477409" y="1244499"/>
                </a:lnTo>
                <a:lnTo>
                  <a:pt x="5366385" y="1180414"/>
                </a:lnTo>
                <a:lnTo>
                  <a:pt x="5480838" y="1114349"/>
                </a:lnTo>
                <a:lnTo>
                  <a:pt x="5591861" y="1178433"/>
                </a:lnTo>
                <a:close/>
                <a:moveTo>
                  <a:pt x="5359756" y="1176528"/>
                </a:moveTo>
                <a:lnTo>
                  <a:pt x="5235397" y="1104748"/>
                </a:lnTo>
                <a:lnTo>
                  <a:pt x="5349850" y="1038682"/>
                </a:lnTo>
                <a:lnTo>
                  <a:pt x="5474208" y="1110463"/>
                </a:lnTo>
                <a:lnTo>
                  <a:pt x="5359756" y="1176528"/>
                </a:lnTo>
                <a:close/>
                <a:moveTo>
                  <a:pt x="5353050" y="1180414"/>
                </a:moveTo>
                <a:lnTo>
                  <a:pt x="5232121" y="1250214"/>
                </a:lnTo>
                <a:lnTo>
                  <a:pt x="5107762" y="1178433"/>
                </a:lnTo>
                <a:lnTo>
                  <a:pt x="5228692" y="1108634"/>
                </a:lnTo>
                <a:lnTo>
                  <a:pt x="5353050" y="1180414"/>
                </a:lnTo>
                <a:close/>
                <a:moveTo>
                  <a:pt x="5101057" y="1174547"/>
                </a:moveTo>
                <a:lnTo>
                  <a:pt x="4990033" y="1110463"/>
                </a:lnTo>
                <a:lnTo>
                  <a:pt x="5110963" y="1040663"/>
                </a:lnTo>
                <a:lnTo>
                  <a:pt x="5221986" y="1104748"/>
                </a:lnTo>
                <a:lnTo>
                  <a:pt x="5101057" y="1174547"/>
                </a:lnTo>
                <a:close/>
                <a:moveTo>
                  <a:pt x="5094351" y="1178433"/>
                </a:moveTo>
                <a:lnTo>
                  <a:pt x="4979899" y="1244499"/>
                </a:lnTo>
                <a:lnTo>
                  <a:pt x="4868876" y="1180414"/>
                </a:lnTo>
                <a:lnTo>
                  <a:pt x="4983328" y="1114349"/>
                </a:lnTo>
                <a:lnTo>
                  <a:pt x="5094351" y="1178433"/>
                </a:lnTo>
                <a:close/>
                <a:moveTo>
                  <a:pt x="4862246" y="1176528"/>
                </a:moveTo>
                <a:lnTo>
                  <a:pt x="4737888" y="1104748"/>
                </a:lnTo>
                <a:lnTo>
                  <a:pt x="4852340" y="1038682"/>
                </a:lnTo>
                <a:lnTo>
                  <a:pt x="4976698" y="1110463"/>
                </a:lnTo>
                <a:lnTo>
                  <a:pt x="4862246" y="1176528"/>
                </a:lnTo>
                <a:close/>
                <a:moveTo>
                  <a:pt x="4855541" y="1180414"/>
                </a:moveTo>
                <a:lnTo>
                  <a:pt x="4734611" y="1250214"/>
                </a:lnTo>
                <a:lnTo>
                  <a:pt x="4610253" y="1178433"/>
                </a:lnTo>
                <a:lnTo>
                  <a:pt x="4731182" y="1108634"/>
                </a:lnTo>
                <a:lnTo>
                  <a:pt x="4855541" y="1180414"/>
                </a:lnTo>
                <a:close/>
                <a:moveTo>
                  <a:pt x="4603547" y="1174547"/>
                </a:moveTo>
                <a:lnTo>
                  <a:pt x="4492524" y="1110463"/>
                </a:lnTo>
                <a:lnTo>
                  <a:pt x="4613453" y="1040663"/>
                </a:lnTo>
                <a:lnTo>
                  <a:pt x="4724477" y="1104748"/>
                </a:lnTo>
                <a:lnTo>
                  <a:pt x="4603547" y="1174547"/>
                </a:lnTo>
                <a:close/>
                <a:moveTo>
                  <a:pt x="4596842" y="1178433"/>
                </a:moveTo>
                <a:lnTo>
                  <a:pt x="4482389" y="1244499"/>
                </a:lnTo>
                <a:lnTo>
                  <a:pt x="4371366" y="1180414"/>
                </a:lnTo>
                <a:lnTo>
                  <a:pt x="4485818" y="1114349"/>
                </a:lnTo>
                <a:lnTo>
                  <a:pt x="4596842" y="1178433"/>
                </a:lnTo>
                <a:close/>
                <a:moveTo>
                  <a:pt x="4364736" y="1176528"/>
                </a:moveTo>
                <a:lnTo>
                  <a:pt x="4240378" y="1104748"/>
                </a:lnTo>
                <a:lnTo>
                  <a:pt x="4354830" y="1038682"/>
                </a:lnTo>
                <a:lnTo>
                  <a:pt x="4479189" y="1110463"/>
                </a:lnTo>
                <a:lnTo>
                  <a:pt x="4364736" y="1176528"/>
                </a:lnTo>
                <a:close/>
                <a:moveTo>
                  <a:pt x="4358107" y="1180414"/>
                </a:moveTo>
                <a:lnTo>
                  <a:pt x="4237177" y="1250214"/>
                </a:lnTo>
                <a:lnTo>
                  <a:pt x="4112819" y="1178433"/>
                </a:lnTo>
                <a:lnTo>
                  <a:pt x="4233748" y="1108634"/>
                </a:lnTo>
                <a:lnTo>
                  <a:pt x="4358107" y="1180414"/>
                </a:lnTo>
                <a:close/>
                <a:moveTo>
                  <a:pt x="4106113" y="1174547"/>
                </a:moveTo>
                <a:lnTo>
                  <a:pt x="3995090" y="1110463"/>
                </a:lnTo>
                <a:lnTo>
                  <a:pt x="4116019" y="1040663"/>
                </a:lnTo>
                <a:lnTo>
                  <a:pt x="4227043" y="1104748"/>
                </a:lnTo>
                <a:lnTo>
                  <a:pt x="4106113" y="1174547"/>
                </a:lnTo>
                <a:close/>
                <a:moveTo>
                  <a:pt x="4099408" y="1178433"/>
                </a:moveTo>
                <a:lnTo>
                  <a:pt x="3984955" y="1244499"/>
                </a:lnTo>
                <a:lnTo>
                  <a:pt x="3873932" y="1180414"/>
                </a:lnTo>
                <a:lnTo>
                  <a:pt x="3988384" y="1114349"/>
                </a:lnTo>
                <a:lnTo>
                  <a:pt x="4099408" y="1178433"/>
                </a:lnTo>
                <a:close/>
                <a:moveTo>
                  <a:pt x="3867302" y="1176528"/>
                </a:moveTo>
                <a:lnTo>
                  <a:pt x="3742944" y="1104748"/>
                </a:lnTo>
                <a:lnTo>
                  <a:pt x="3857397" y="1038682"/>
                </a:lnTo>
                <a:lnTo>
                  <a:pt x="3981755" y="1110463"/>
                </a:lnTo>
                <a:lnTo>
                  <a:pt x="3867302" y="1176528"/>
                </a:lnTo>
                <a:close/>
                <a:moveTo>
                  <a:pt x="3860597" y="1180414"/>
                </a:moveTo>
                <a:lnTo>
                  <a:pt x="3739667" y="1250214"/>
                </a:lnTo>
                <a:lnTo>
                  <a:pt x="3615309" y="1178433"/>
                </a:lnTo>
                <a:lnTo>
                  <a:pt x="3736239" y="1108634"/>
                </a:lnTo>
                <a:lnTo>
                  <a:pt x="3860597" y="1180414"/>
                </a:lnTo>
                <a:close/>
                <a:moveTo>
                  <a:pt x="3608604" y="1174547"/>
                </a:moveTo>
                <a:lnTo>
                  <a:pt x="3497580" y="1110463"/>
                </a:lnTo>
                <a:lnTo>
                  <a:pt x="3618509" y="1040663"/>
                </a:lnTo>
                <a:lnTo>
                  <a:pt x="3729533" y="1104748"/>
                </a:lnTo>
                <a:lnTo>
                  <a:pt x="3608604" y="1174547"/>
                </a:lnTo>
                <a:close/>
                <a:moveTo>
                  <a:pt x="3601898" y="1178433"/>
                </a:moveTo>
                <a:lnTo>
                  <a:pt x="3487446" y="1244499"/>
                </a:lnTo>
                <a:lnTo>
                  <a:pt x="3376422" y="1180414"/>
                </a:lnTo>
                <a:lnTo>
                  <a:pt x="3490874" y="1114349"/>
                </a:lnTo>
                <a:lnTo>
                  <a:pt x="3601898" y="1178433"/>
                </a:lnTo>
                <a:close/>
                <a:moveTo>
                  <a:pt x="3369793" y="1176528"/>
                </a:moveTo>
                <a:lnTo>
                  <a:pt x="3245434" y="1104748"/>
                </a:lnTo>
                <a:lnTo>
                  <a:pt x="3359887" y="1038682"/>
                </a:lnTo>
                <a:lnTo>
                  <a:pt x="3484245" y="1110463"/>
                </a:lnTo>
                <a:lnTo>
                  <a:pt x="3369793" y="1176528"/>
                </a:lnTo>
                <a:close/>
                <a:moveTo>
                  <a:pt x="3363163" y="1180414"/>
                </a:moveTo>
                <a:lnTo>
                  <a:pt x="3242234" y="1250214"/>
                </a:lnTo>
                <a:lnTo>
                  <a:pt x="3117876" y="1178433"/>
                </a:lnTo>
                <a:lnTo>
                  <a:pt x="3238805" y="1108634"/>
                </a:lnTo>
                <a:lnTo>
                  <a:pt x="3363163" y="1180414"/>
                </a:lnTo>
                <a:close/>
                <a:moveTo>
                  <a:pt x="3111094" y="1174547"/>
                </a:moveTo>
                <a:lnTo>
                  <a:pt x="3000070" y="1110463"/>
                </a:lnTo>
                <a:lnTo>
                  <a:pt x="3121000" y="1040663"/>
                </a:lnTo>
                <a:lnTo>
                  <a:pt x="3232023" y="1104748"/>
                </a:lnTo>
                <a:lnTo>
                  <a:pt x="3111094" y="1174547"/>
                </a:lnTo>
                <a:close/>
                <a:moveTo>
                  <a:pt x="3104464" y="1178433"/>
                </a:moveTo>
                <a:lnTo>
                  <a:pt x="2990012" y="1244499"/>
                </a:lnTo>
                <a:lnTo>
                  <a:pt x="2878989" y="1180414"/>
                </a:lnTo>
                <a:lnTo>
                  <a:pt x="2993441" y="1114349"/>
                </a:lnTo>
                <a:lnTo>
                  <a:pt x="3104464" y="1178433"/>
                </a:lnTo>
                <a:close/>
                <a:moveTo>
                  <a:pt x="2872359" y="1176528"/>
                </a:moveTo>
                <a:lnTo>
                  <a:pt x="2748001" y="1104748"/>
                </a:lnTo>
                <a:lnTo>
                  <a:pt x="2862453" y="1038682"/>
                </a:lnTo>
                <a:lnTo>
                  <a:pt x="2986812" y="1110463"/>
                </a:lnTo>
                <a:lnTo>
                  <a:pt x="2872359" y="1176528"/>
                </a:lnTo>
                <a:close/>
                <a:moveTo>
                  <a:pt x="2865654" y="1180414"/>
                </a:moveTo>
                <a:lnTo>
                  <a:pt x="2744724" y="1250214"/>
                </a:lnTo>
                <a:lnTo>
                  <a:pt x="2620366" y="1178433"/>
                </a:lnTo>
                <a:lnTo>
                  <a:pt x="2741295" y="1108634"/>
                </a:lnTo>
                <a:lnTo>
                  <a:pt x="2865654" y="1180414"/>
                </a:lnTo>
                <a:close/>
                <a:moveTo>
                  <a:pt x="2613660" y="1174547"/>
                </a:moveTo>
                <a:lnTo>
                  <a:pt x="2502637" y="1110463"/>
                </a:lnTo>
                <a:lnTo>
                  <a:pt x="2623566" y="1040663"/>
                </a:lnTo>
                <a:lnTo>
                  <a:pt x="2734589" y="1104748"/>
                </a:lnTo>
                <a:lnTo>
                  <a:pt x="2613660" y="1174547"/>
                </a:lnTo>
                <a:close/>
                <a:moveTo>
                  <a:pt x="2606954" y="1178433"/>
                </a:moveTo>
                <a:lnTo>
                  <a:pt x="2492502" y="1244499"/>
                </a:lnTo>
                <a:lnTo>
                  <a:pt x="2381479" y="1180414"/>
                </a:lnTo>
                <a:lnTo>
                  <a:pt x="2495931" y="1114349"/>
                </a:lnTo>
                <a:lnTo>
                  <a:pt x="2606954" y="1178433"/>
                </a:lnTo>
                <a:close/>
                <a:moveTo>
                  <a:pt x="2374849" y="1176528"/>
                </a:moveTo>
                <a:lnTo>
                  <a:pt x="2250491" y="1104748"/>
                </a:lnTo>
                <a:lnTo>
                  <a:pt x="2364943" y="1038682"/>
                </a:lnTo>
                <a:lnTo>
                  <a:pt x="2489302" y="1110463"/>
                </a:lnTo>
                <a:lnTo>
                  <a:pt x="2374849" y="1176528"/>
                </a:lnTo>
                <a:close/>
                <a:moveTo>
                  <a:pt x="2368144" y="1180414"/>
                </a:moveTo>
                <a:lnTo>
                  <a:pt x="2247214" y="1250214"/>
                </a:lnTo>
                <a:lnTo>
                  <a:pt x="2122856" y="1178433"/>
                </a:lnTo>
                <a:lnTo>
                  <a:pt x="2243785" y="1108634"/>
                </a:lnTo>
                <a:lnTo>
                  <a:pt x="2368144" y="1180414"/>
                </a:lnTo>
                <a:close/>
                <a:moveTo>
                  <a:pt x="2116150" y="1174547"/>
                </a:moveTo>
                <a:lnTo>
                  <a:pt x="2005127" y="1110463"/>
                </a:lnTo>
                <a:lnTo>
                  <a:pt x="2126056" y="1040663"/>
                </a:lnTo>
                <a:lnTo>
                  <a:pt x="2237080" y="1104748"/>
                </a:lnTo>
                <a:lnTo>
                  <a:pt x="2116150" y="1174547"/>
                </a:lnTo>
                <a:close/>
                <a:moveTo>
                  <a:pt x="2109521" y="1178433"/>
                </a:moveTo>
                <a:lnTo>
                  <a:pt x="1995069" y="1244499"/>
                </a:lnTo>
                <a:lnTo>
                  <a:pt x="1884045" y="1180414"/>
                </a:lnTo>
                <a:lnTo>
                  <a:pt x="1998497" y="1114349"/>
                </a:lnTo>
                <a:lnTo>
                  <a:pt x="2109521" y="1178433"/>
                </a:lnTo>
                <a:close/>
                <a:moveTo>
                  <a:pt x="1877339" y="1176528"/>
                </a:moveTo>
                <a:lnTo>
                  <a:pt x="1752981" y="1104748"/>
                </a:lnTo>
                <a:lnTo>
                  <a:pt x="1867434" y="1038682"/>
                </a:lnTo>
                <a:lnTo>
                  <a:pt x="1991792" y="1110463"/>
                </a:lnTo>
                <a:lnTo>
                  <a:pt x="1877339" y="1176528"/>
                </a:lnTo>
                <a:close/>
                <a:moveTo>
                  <a:pt x="1870710" y="1180414"/>
                </a:moveTo>
                <a:lnTo>
                  <a:pt x="1749781" y="1250214"/>
                </a:lnTo>
                <a:lnTo>
                  <a:pt x="1625422" y="1178433"/>
                </a:lnTo>
                <a:lnTo>
                  <a:pt x="1746352" y="1108634"/>
                </a:lnTo>
                <a:lnTo>
                  <a:pt x="1870710" y="1180414"/>
                </a:lnTo>
                <a:close/>
                <a:moveTo>
                  <a:pt x="1618717" y="1174547"/>
                </a:moveTo>
                <a:lnTo>
                  <a:pt x="1507693" y="1110463"/>
                </a:lnTo>
                <a:lnTo>
                  <a:pt x="1628623" y="1040663"/>
                </a:lnTo>
                <a:lnTo>
                  <a:pt x="1739646" y="1104748"/>
                </a:lnTo>
                <a:lnTo>
                  <a:pt x="1618717" y="1174547"/>
                </a:lnTo>
                <a:close/>
                <a:moveTo>
                  <a:pt x="1612011" y="1178433"/>
                </a:moveTo>
                <a:lnTo>
                  <a:pt x="1497559" y="1244499"/>
                </a:lnTo>
                <a:lnTo>
                  <a:pt x="1386535" y="1180414"/>
                </a:lnTo>
                <a:lnTo>
                  <a:pt x="1500988" y="1114349"/>
                </a:lnTo>
                <a:lnTo>
                  <a:pt x="1612011" y="1178433"/>
                </a:lnTo>
                <a:close/>
                <a:moveTo>
                  <a:pt x="1379906" y="1176528"/>
                </a:moveTo>
                <a:lnTo>
                  <a:pt x="1255547" y="1104748"/>
                </a:lnTo>
                <a:lnTo>
                  <a:pt x="1370000" y="1038682"/>
                </a:lnTo>
                <a:lnTo>
                  <a:pt x="1494358" y="1110463"/>
                </a:lnTo>
                <a:lnTo>
                  <a:pt x="1379906" y="1176528"/>
                </a:lnTo>
                <a:close/>
                <a:moveTo>
                  <a:pt x="1373200" y="1180414"/>
                </a:moveTo>
                <a:lnTo>
                  <a:pt x="1252271" y="1250214"/>
                </a:lnTo>
                <a:lnTo>
                  <a:pt x="1127912" y="1178433"/>
                </a:lnTo>
                <a:lnTo>
                  <a:pt x="1248842" y="1108634"/>
                </a:lnTo>
                <a:lnTo>
                  <a:pt x="1373200" y="1180414"/>
                </a:lnTo>
                <a:close/>
                <a:moveTo>
                  <a:pt x="1121207" y="1174547"/>
                </a:moveTo>
                <a:lnTo>
                  <a:pt x="1010183" y="1110463"/>
                </a:lnTo>
                <a:lnTo>
                  <a:pt x="1131113" y="1040663"/>
                </a:lnTo>
                <a:lnTo>
                  <a:pt x="1242136" y="1104748"/>
                </a:lnTo>
                <a:lnTo>
                  <a:pt x="1121207" y="1174547"/>
                </a:lnTo>
                <a:close/>
                <a:moveTo>
                  <a:pt x="1114501" y="1178433"/>
                </a:moveTo>
                <a:lnTo>
                  <a:pt x="1000049" y="1244499"/>
                </a:lnTo>
                <a:lnTo>
                  <a:pt x="889025" y="1180414"/>
                </a:lnTo>
                <a:lnTo>
                  <a:pt x="1003478" y="1114349"/>
                </a:lnTo>
                <a:lnTo>
                  <a:pt x="1114501" y="1178433"/>
                </a:lnTo>
                <a:close/>
                <a:moveTo>
                  <a:pt x="1124484" y="1323975"/>
                </a:moveTo>
                <a:lnTo>
                  <a:pt x="1003554" y="1393774"/>
                </a:lnTo>
                <a:lnTo>
                  <a:pt x="879196" y="1321994"/>
                </a:lnTo>
                <a:lnTo>
                  <a:pt x="1000125" y="1252195"/>
                </a:lnTo>
                <a:lnTo>
                  <a:pt x="1124484" y="1323975"/>
                </a:lnTo>
                <a:close/>
                <a:moveTo>
                  <a:pt x="1114501" y="1465631"/>
                </a:moveTo>
                <a:lnTo>
                  <a:pt x="1000049" y="1531696"/>
                </a:lnTo>
                <a:lnTo>
                  <a:pt x="889025" y="1467612"/>
                </a:lnTo>
                <a:lnTo>
                  <a:pt x="1003478" y="1401547"/>
                </a:lnTo>
                <a:lnTo>
                  <a:pt x="1114501" y="1465631"/>
                </a:lnTo>
                <a:close/>
                <a:moveTo>
                  <a:pt x="1124484" y="1611249"/>
                </a:moveTo>
                <a:lnTo>
                  <a:pt x="1003554" y="1681048"/>
                </a:lnTo>
                <a:lnTo>
                  <a:pt x="879196" y="1609268"/>
                </a:lnTo>
                <a:lnTo>
                  <a:pt x="1000125" y="1539469"/>
                </a:lnTo>
                <a:lnTo>
                  <a:pt x="1124484" y="1611249"/>
                </a:lnTo>
                <a:close/>
                <a:moveTo>
                  <a:pt x="1114501" y="1752829"/>
                </a:moveTo>
                <a:lnTo>
                  <a:pt x="1000049" y="1818894"/>
                </a:lnTo>
                <a:lnTo>
                  <a:pt x="889025" y="1754810"/>
                </a:lnTo>
                <a:lnTo>
                  <a:pt x="1003478" y="1688744"/>
                </a:lnTo>
                <a:lnTo>
                  <a:pt x="1114501" y="1752829"/>
                </a:lnTo>
                <a:close/>
                <a:moveTo>
                  <a:pt x="1124484" y="1898447"/>
                </a:moveTo>
                <a:lnTo>
                  <a:pt x="1003554" y="1968246"/>
                </a:lnTo>
                <a:lnTo>
                  <a:pt x="879196" y="1896466"/>
                </a:lnTo>
                <a:lnTo>
                  <a:pt x="1000125" y="1826666"/>
                </a:lnTo>
                <a:lnTo>
                  <a:pt x="1124484" y="1898447"/>
                </a:lnTo>
                <a:close/>
                <a:moveTo>
                  <a:pt x="1114501" y="2040103"/>
                </a:moveTo>
                <a:lnTo>
                  <a:pt x="1000049" y="2106168"/>
                </a:lnTo>
                <a:lnTo>
                  <a:pt x="889025" y="2042084"/>
                </a:lnTo>
                <a:lnTo>
                  <a:pt x="1003478" y="1976019"/>
                </a:lnTo>
                <a:lnTo>
                  <a:pt x="1114501" y="2040103"/>
                </a:lnTo>
                <a:close/>
                <a:moveTo>
                  <a:pt x="1124484" y="2185645"/>
                </a:moveTo>
                <a:lnTo>
                  <a:pt x="1003554" y="2255444"/>
                </a:lnTo>
                <a:lnTo>
                  <a:pt x="879196" y="2183664"/>
                </a:lnTo>
                <a:lnTo>
                  <a:pt x="1000125" y="2113864"/>
                </a:lnTo>
                <a:lnTo>
                  <a:pt x="1124484" y="2185645"/>
                </a:lnTo>
                <a:close/>
                <a:moveTo>
                  <a:pt x="1114501" y="2327301"/>
                </a:moveTo>
                <a:lnTo>
                  <a:pt x="1000049" y="2393366"/>
                </a:lnTo>
                <a:lnTo>
                  <a:pt x="889025" y="2329282"/>
                </a:lnTo>
                <a:lnTo>
                  <a:pt x="1003478" y="2263216"/>
                </a:lnTo>
                <a:lnTo>
                  <a:pt x="1114501" y="2327301"/>
                </a:lnTo>
                <a:close/>
                <a:moveTo>
                  <a:pt x="1124484" y="2472919"/>
                </a:moveTo>
                <a:lnTo>
                  <a:pt x="1003554" y="2542718"/>
                </a:lnTo>
                <a:lnTo>
                  <a:pt x="879196" y="2470937"/>
                </a:lnTo>
                <a:lnTo>
                  <a:pt x="1000125" y="2401138"/>
                </a:lnTo>
                <a:lnTo>
                  <a:pt x="1124484" y="2472919"/>
                </a:lnTo>
                <a:close/>
                <a:moveTo>
                  <a:pt x="1114501" y="2614498"/>
                </a:moveTo>
                <a:lnTo>
                  <a:pt x="1000049" y="2680564"/>
                </a:lnTo>
                <a:lnTo>
                  <a:pt x="889025" y="2616479"/>
                </a:lnTo>
                <a:lnTo>
                  <a:pt x="1003478" y="2550414"/>
                </a:lnTo>
                <a:lnTo>
                  <a:pt x="1114501" y="2614498"/>
                </a:lnTo>
                <a:close/>
                <a:moveTo>
                  <a:pt x="1124484" y="2760117"/>
                </a:moveTo>
                <a:lnTo>
                  <a:pt x="1003554" y="2829916"/>
                </a:lnTo>
                <a:lnTo>
                  <a:pt x="879196" y="2758135"/>
                </a:lnTo>
                <a:lnTo>
                  <a:pt x="1000125" y="2688336"/>
                </a:lnTo>
                <a:lnTo>
                  <a:pt x="1124484" y="2760117"/>
                </a:lnTo>
                <a:close/>
                <a:moveTo>
                  <a:pt x="1114501" y="2901772"/>
                </a:moveTo>
                <a:lnTo>
                  <a:pt x="1000049" y="2967838"/>
                </a:lnTo>
                <a:lnTo>
                  <a:pt x="889025" y="2903754"/>
                </a:lnTo>
                <a:lnTo>
                  <a:pt x="1003478" y="2837688"/>
                </a:lnTo>
                <a:lnTo>
                  <a:pt x="1114501" y="2901772"/>
                </a:lnTo>
                <a:close/>
                <a:moveTo>
                  <a:pt x="1124484" y="3047314"/>
                </a:moveTo>
                <a:lnTo>
                  <a:pt x="1003554" y="3117114"/>
                </a:lnTo>
                <a:lnTo>
                  <a:pt x="879196" y="3045333"/>
                </a:lnTo>
                <a:lnTo>
                  <a:pt x="1000125" y="2975534"/>
                </a:lnTo>
                <a:lnTo>
                  <a:pt x="1124484" y="3047314"/>
                </a:lnTo>
                <a:close/>
                <a:moveTo>
                  <a:pt x="1114501" y="3188970"/>
                </a:moveTo>
                <a:lnTo>
                  <a:pt x="1000049" y="3255036"/>
                </a:lnTo>
                <a:lnTo>
                  <a:pt x="889025" y="3190951"/>
                </a:lnTo>
                <a:lnTo>
                  <a:pt x="1003478" y="3124886"/>
                </a:lnTo>
                <a:lnTo>
                  <a:pt x="1114501" y="3188970"/>
                </a:lnTo>
                <a:close/>
                <a:moveTo>
                  <a:pt x="1124484" y="3334588"/>
                </a:moveTo>
                <a:lnTo>
                  <a:pt x="1003554" y="3404387"/>
                </a:lnTo>
                <a:lnTo>
                  <a:pt x="879196" y="3332607"/>
                </a:lnTo>
                <a:lnTo>
                  <a:pt x="1000125" y="3262808"/>
                </a:lnTo>
                <a:lnTo>
                  <a:pt x="1124484" y="3334588"/>
                </a:lnTo>
                <a:close/>
                <a:moveTo>
                  <a:pt x="1114501" y="3476168"/>
                </a:moveTo>
                <a:lnTo>
                  <a:pt x="1000049" y="3542233"/>
                </a:lnTo>
                <a:lnTo>
                  <a:pt x="889025" y="3478149"/>
                </a:lnTo>
                <a:lnTo>
                  <a:pt x="1003478" y="3412084"/>
                </a:lnTo>
                <a:lnTo>
                  <a:pt x="1114501" y="3476168"/>
                </a:lnTo>
                <a:close/>
                <a:moveTo>
                  <a:pt x="1124484" y="3621786"/>
                </a:moveTo>
                <a:lnTo>
                  <a:pt x="1003554" y="3691585"/>
                </a:lnTo>
                <a:lnTo>
                  <a:pt x="879196" y="3619805"/>
                </a:lnTo>
                <a:lnTo>
                  <a:pt x="1000125" y="3550006"/>
                </a:lnTo>
                <a:lnTo>
                  <a:pt x="1124484" y="3621786"/>
                </a:lnTo>
                <a:close/>
                <a:moveTo>
                  <a:pt x="1114501" y="3763442"/>
                </a:moveTo>
                <a:lnTo>
                  <a:pt x="1000049" y="3829507"/>
                </a:lnTo>
                <a:lnTo>
                  <a:pt x="889025" y="3765423"/>
                </a:lnTo>
                <a:lnTo>
                  <a:pt x="1003478" y="3699358"/>
                </a:lnTo>
                <a:lnTo>
                  <a:pt x="1114501" y="3763442"/>
                </a:lnTo>
                <a:close/>
                <a:moveTo>
                  <a:pt x="1124484" y="3908984"/>
                </a:moveTo>
                <a:lnTo>
                  <a:pt x="1003554" y="3978783"/>
                </a:lnTo>
                <a:lnTo>
                  <a:pt x="879196" y="3907003"/>
                </a:lnTo>
                <a:lnTo>
                  <a:pt x="1000125" y="3837204"/>
                </a:lnTo>
                <a:lnTo>
                  <a:pt x="1124484" y="3908984"/>
                </a:lnTo>
                <a:close/>
                <a:moveTo>
                  <a:pt x="1114501" y="4050640"/>
                </a:moveTo>
                <a:lnTo>
                  <a:pt x="1000049" y="4116705"/>
                </a:lnTo>
                <a:lnTo>
                  <a:pt x="889025" y="4052621"/>
                </a:lnTo>
                <a:lnTo>
                  <a:pt x="1003478" y="3986555"/>
                </a:lnTo>
                <a:lnTo>
                  <a:pt x="1114501" y="4050640"/>
                </a:lnTo>
                <a:close/>
                <a:moveTo>
                  <a:pt x="1124484" y="4196258"/>
                </a:moveTo>
                <a:lnTo>
                  <a:pt x="1003554" y="4266057"/>
                </a:lnTo>
                <a:lnTo>
                  <a:pt x="879196" y="4194277"/>
                </a:lnTo>
                <a:lnTo>
                  <a:pt x="1000125" y="4124478"/>
                </a:lnTo>
                <a:lnTo>
                  <a:pt x="1124484" y="4196258"/>
                </a:lnTo>
                <a:close/>
                <a:moveTo>
                  <a:pt x="1114501" y="4337838"/>
                </a:moveTo>
                <a:lnTo>
                  <a:pt x="1000049" y="4403903"/>
                </a:lnTo>
                <a:lnTo>
                  <a:pt x="889025" y="4339819"/>
                </a:lnTo>
                <a:lnTo>
                  <a:pt x="1003478" y="4273753"/>
                </a:lnTo>
                <a:lnTo>
                  <a:pt x="1114501" y="4337838"/>
                </a:lnTo>
                <a:close/>
                <a:moveTo>
                  <a:pt x="1124484" y="4483456"/>
                </a:moveTo>
                <a:lnTo>
                  <a:pt x="1003554" y="4553255"/>
                </a:lnTo>
                <a:lnTo>
                  <a:pt x="879196" y="4481475"/>
                </a:lnTo>
                <a:lnTo>
                  <a:pt x="1000125" y="4411676"/>
                </a:lnTo>
                <a:lnTo>
                  <a:pt x="1124484" y="4483456"/>
                </a:lnTo>
                <a:close/>
                <a:moveTo>
                  <a:pt x="1114501" y="4625111"/>
                </a:moveTo>
                <a:lnTo>
                  <a:pt x="1000049" y="4691177"/>
                </a:lnTo>
                <a:lnTo>
                  <a:pt x="889025" y="4627093"/>
                </a:lnTo>
                <a:lnTo>
                  <a:pt x="1003478" y="4561027"/>
                </a:lnTo>
                <a:lnTo>
                  <a:pt x="1114501" y="4625111"/>
                </a:lnTo>
                <a:close/>
                <a:moveTo>
                  <a:pt x="1124484" y="4770654"/>
                </a:moveTo>
                <a:lnTo>
                  <a:pt x="1003554" y="4840453"/>
                </a:lnTo>
                <a:lnTo>
                  <a:pt x="879196" y="4768672"/>
                </a:lnTo>
                <a:lnTo>
                  <a:pt x="1000125" y="4698873"/>
                </a:lnTo>
                <a:lnTo>
                  <a:pt x="1124484" y="4770654"/>
                </a:lnTo>
                <a:close/>
                <a:moveTo>
                  <a:pt x="1114501" y="4912309"/>
                </a:moveTo>
                <a:lnTo>
                  <a:pt x="1000049" y="4978375"/>
                </a:lnTo>
                <a:lnTo>
                  <a:pt x="889025" y="4914291"/>
                </a:lnTo>
                <a:lnTo>
                  <a:pt x="1003478" y="4848225"/>
                </a:lnTo>
                <a:lnTo>
                  <a:pt x="1114501" y="4912309"/>
                </a:lnTo>
                <a:close/>
                <a:moveTo>
                  <a:pt x="1124484" y="5057928"/>
                </a:moveTo>
                <a:lnTo>
                  <a:pt x="1003554" y="5127727"/>
                </a:lnTo>
                <a:lnTo>
                  <a:pt x="879196" y="5055947"/>
                </a:lnTo>
                <a:lnTo>
                  <a:pt x="1000125" y="4986147"/>
                </a:lnTo>
                <a:lnTo>
                  <a:pt x="1124484" y="5057928"/>
                </a:lnTo>
                <a:close/>
                <a:moveTo>
                  <a:pt x="1114501" y="5199507"/>
                </a:moveTo>
                <a:lnTo>
                  <a:pt x="1000049" y="5265573"/>
                </a:lnTo>
                <a:lnTo>
                  <a:pt x="889025" y="5201488"/>
                </a:lnTo>
                <a:lnTo>
                  <a:pt x="1003478" y="5135423"/>
                </a:lnTo>
                <a:lnTo>
                  <a:pt x="1114501" y="5199507"/>
                </a:lnTo>
                <a:close/>
                <a:moveTo>
                  <a:pt x="1124484" y="5345126"/>
                </a:moveTo>
                <a:lnTo>
                  <a:pt x="1003554" y="5414925"/>
                </a:lnTo>
                <a:lnTo>
                  <a:pt x="879196" y="5343144"/>
                </a:lnTo>
                <a:lnTo>
                  <a:pt x="1000125" y="5273345"/>
                </a:lnTo>
                <a:lnTo>
                  <a:pt x="1124484" y="5345126"/>
                </a:lnTo>
                <a:close/>
                <a:moveTo>
                  <a:pt x="1114501" y="5486781"/>
                </a:moveTo>
                <a:lnTo>
                  <a:pt x="1000049" y="5552846"/>
                </a:lnTo>
                <a:lnTo>
                  <a:pt x="889025" y="5488762"/>
                </a:lnTo>
                <a:lnTo>
                  <a:pt x="1003478" y="5422697"/>
                </a:lnTo>
                <a:lnTo>
                  <a:pt x="1114501" y="5486781"/>
                </a:lnTo>
                <a:close/>
                <a:moveTo>
                  <a:pt x="1124484" y="5632323"/>
                </a:moveTo>
                <a:lnTo>
                  <a:pt x="1003554" y="5702122"/>
                </a:lnTo>
                <a:lnTo>
                  <a:pt x="879196" y="5630342"/>
                </a:lnTo>
                <a:lnTo>
                  <a:pt x="1000125" y="5560543"/>
                </a:lnTo>
                <a:lnTo>
                  <a:pt x="1124484" y="5632323"/>
                </a:lnTo>
                <a:close/>
                <a:moveTo>
                  <a:pt x="1114501" y="5773979"/>
                </a:moveTo>
                <a:lnTo>
                  <a:pt x="1000049" y="5840044"/>
                </a:lnTo>
                <a:lnTo>
                  <a:pt x="889025" y="5775960"/>
                </a:lnTo>
                <a:lnTo>
                  <a:pt x="1003478" y="5709895"/>
                </a:lnTo>
                <a:lnTo>
                  <a:pt x="1114501" y="5773979"/>
                </a:lnTo>
                <a:close/>
                <a:moveTo>
                  <a:pt x="1010183" y="5706009"/>
                </a:moveTo>
                <a:lnTo>
                  <a:pt x="1131113" y="5636209"/>
                </a:lnTo>
                <a:lnTo>
                  <a:pt x="1242136" y="5700294"/>
                </a:lnTo>
                <a:lnTo>
                  <a:pt x="1121207" y="5770093"/>
                </a:lnTo>
                <a:lnTo>
                  <a:pt x="1010183" y="5706009"/>
                </a:lnTo>
                <a:close/>
                <a:moveTo>
                  <a:pt x="1248842" y="5704180"/>
                </a:moveTo>
                <a:lnTo>
                  <a:pt x="1373200" y="5775960"/>
                </a:lnTo>
                <a:lnTo>
                  <a:pt x="1252271" y="5845759"/>
                </a:lnTo>
                <a:lnTo>
                  <a:pt x="1127912" y="5773979"/>
                </a:lnTo>
                <a:lnTo>
                  <a:pt x="1248842" y="5704180"/>
                </a:lnTo>
                <a:close/>
                <a:moveTo>
                  <a:pt x="1255547" y="5700294"/>
                </a:moveTo>
                <a:lnTo>
                  <a:pt x="1370000" y="5634228"/>
                </a:lnTo>
                <a:lnTo>
                  <a:pt x="1494358" y="5706009"/>
                </a:lnTo>
                <a:lnTo>
                  <a:pt x="1379906" y="5772074"/>
                </a:lnTo>
                <a:lnTo>
                  <a:pt x="1255547" y="5700294"/>
                </a:lnTo>
                <a:close/>
                <a:moveTo>
                  <a:pt x="1500988" y="5709895"/>
                </a:moveTo>
                <a:lnTo>
                  <a:pt x="1612011" y="5773979"/>
                </a:lnTo>
                <a:lnTo>
                  <a:pt x="1497559" y="5840044"/>
                </a:lnTo>
                <a:lnTo>
                  <a:pt x="1386535" y="5775960"/>
                </a:lnTo>
                <a:lnTo>
                  <a:pt x="1500988" y="5709895"/>
                </a:lnTo>
                <a:close/>
                <a:moveTo>
                  <a:pt x="1507693" y="5706009"/>
                </a:moveTo>
                <a:lnTo>
                  <a:pt x="1628623" y="5636209"/>
                </a:lnTo>
                <a:lnTo>
                  <a:pt x="1739646" y="5700294"/>
                </a:lnTo>
                <a:lnTo>
                  <a:pt x="1618717" y="5770093"/>
                </a:lnTo>
                <a:lnTo>
                  <a:pt x="1507693" y="5706009"/>
                </a:lnTo>
                <a:close/>
                <a:moveTo>
                  <a:pt x="1746275" y="5704180"/>
                </a:moveTo>
                <a:lnTo>
                  <a:pt x="1870634" y="5775960"/>
                </a:lnTo>
                <a:lnTo>
                  <a:pt x="1749704" y="5845759"/>
                </a:lnTo>
                <a:lnTo>
                  <a:pt x="1625346" y="5773979"/>
                </a:lnTo>
                <a:lnTo>
                  <a:pt x="1746275" y="5704180"/>
                </a:lnTo>
                <a:close/>
                <a:moveTo>
                  <a:pt x="1752981" y="5700294"/>
                </a:moveTo>
                <a:lnTo>
                  <a:pt x="1867434" y="5634228"/>
                </a:lnTo>
                <a:lnTo>
                  <a:pt x="1991792" y="5706009"/>
                </a:lnTo>
                <a:lnTo>
                  <a:pt x="1877339" y="5772074"/>
                </a:lnTo>
                <a:lnTo>
                  <a:pt x="1752981" y="5700294"/>
                </a:lnTo>
                <a:close/>
                <a:moveTo>
                  <a:pt x="1998497" y="5709895"/>
                </a:moveTo>
                <a:lnTo>
                  <a:pt x="2109521" y="5773979"/>
                </a:lnTo>
                <a:lnTo>
                  <a:pt x="1995069" y="5840044"/>
                </a:lnTo>
                <a:lnTo>
                  <a:pt x="1884045" y="5775960"/>
                </a:lnTo>
                <a:lnTo>
                  <a:pt x="1998497" y="5709895"/>
                </a:lnTo>
                <a:close/>
                <a:moveTo>
                  <a:pt x="2005203" y="5706009"/>
                </a:moveTo>
                <a:lnTo>
                  <a:pt x="2126132" y="5636209"/>
                </a:lnTo>
                <a:lnTo>
                  <a:pt x="2237156" y="5700294"/>
                </a:lnTo>
                <a:lnTo>
                  <a:pt x="2116227" y="5770093"/>
                </a:lnTo>
                <a:lnTo>
                  <a:pt x="2005203" y="5706009"/>
                </a:lnTo>
                <a:close/>
                <a:moveTo>
                  <a:pt x="2243785" y="5704180"/>
                </a:moveTo>
                <a:lnTo>
                  <a:pt x="2368144" y="5775960"/>
                </a:lnTo>
                <a:lnTo>
                  <a:pt x="2247214" y="5845759"/>
                </a:lnTo>
                <a:lnTo>
                  <a:pt x="2122856" y="5773979"/>
                </a:lnTo>
                <a:lnTo>
                  <a:pt x="2243785" y="5704180"/>
                </a:lnTo>
                <a:close/>
                <a:moveTo>
                  <a:pt x="2250491" y="5700294"/>
                </a:moveTo>
                <a:lnTo>
                  <a:pt x="2364943" y="5634228"/>
                </a:lnTo>
                <a:lnTo>
                  <a:pt x="2489302" y="5706009"/>
                </a:lnTo>
                <a:lnTo>
                  <a:pt x="2374849" y="5772074"/>
                </a:lnTo>
                <a:lnTo>
                  <a:pt x="2250491" y="5700294"/>
                </a:lnTo>
                <a:close/>
                <a:moveTo>
                  <a:pt x="2495931" y="5709895"/>
                </a:moveTo>
                <a:lnTo>
                  <a:pt x="2606954" y="5773979"/>
                </a:lnTo>
                <a:lnTo>
                  <a:pt x="2492502" y="5840044"/>
                </a:lnTo>
                <a:lnTo>
                  <a:pt x="2381479" y="5775960"/>
                </a:lnTo>
                <a:lnTo>
                  <a:pt x="2495931" y="5709895"/>
                </a:lnTo>
                <a:close/>
                <a:moveTo>
                  <a:pt x="2502637" y="5706009"/>
                </a:moveTo>
                <a:lnTo>
                  <a:pt x="2623566" y="5636209"/>
                </a:lnTo>
                <a:lnTo>
                  <a:pt x="2734589" y="5700294"/>
                </a:lnTo>
                <a:lnTo>
                  <a:pt x="2613660" y="5770093"/>
                </a:lnTo>
                <a:lnTo>
                  <a:pt x="2502637" y="5706009"/>
                </a:lnTo>
                <a:close/>
                <a:moveTo>
                  <a:pt x="2741295" y="5704180"/>
                </a:moveTo>
                <a:lnTo>
                  <a:pt x="2865654" y="5775960"/>
                </a:lnTo>
                <a:lnTo>
                  <a:pt x="2744724" y="5845759"/>
                </a:lnTo>
                <a:lnTo>
                  <a:pt x="2620366" y="5773979"/>
                </a:lnTo>
                <a:lnTo>
                  <a:pt x="2741295" y="5704180"/>
                </a:lnTo>
                <a:close/>
                <a:moveTo>
                  <a:pt x="2747924" y="5700294"/>
                </a:moveTo>
                <a:lnTo>
                  <a:pt x="2862377" y="5634228"/>
                </a:lnTo>
                <a:lnTo>
                  <a:pt x="2986735" y="5706009"/>
                </a:lnTo>
                <a:lnTo>
                  <a:pt x="2872283" y="5772074"/>
                </a:lnTo>
                <a:lnTo>
                  <a:pt x="2747924" y="5700294"/>
                </a:lnTo>
                <a:close/>
                <a:moveTo>
                  <a:pt x="2993441" y="5709895"/>
                </a:moveTo>
                <a:lnTo>
                  <a:pt x="3104464" y="5773979"/>
                </a:lnTo>
                <a:lnTo>
                  <a:pt x="2990012" y="5840044"/>
                </a:lnTo>
                <a:lnTo>
                  <a:pt x="2878989" y="5775960"/>
                </a:lnTo>
                <a:lnTo>
                  <a:pt x="2993441" y="5709895"/>
                </a:lnTo>
                <a:close/>
                <a:moveTo>
                  <a:pt x="3000147" y="5706009"/>
                </a:moveTo>
                <a:lnTo>
                  <a:pt x="3121076" y="5636209"/>
                </a:lnTo>
                <a:lnTo>
                  <a:pt x="3232099" y="5700294"/>
                </a:lnTo>
                <a:lnTo>
                  <a:pt x="3111170" y="5770093"/>
                </a:lnTo>
                <a:lnTo>
                  <a:pt x="3000147" y="5706009"/>
                </a:lnTo>
                <a:close/>
                <a:moveTo>
                  <a:pt x="3238729" y="5704180"/>
                </a:moveTo>
                <a:lnTo>
                  <a:pt x="3363087" y="5775960"/>
                </a:lnTo>
                <a:lnTo>
                  <a:pt x="3242158" y="5845759"/>
                </a:lnTo>
                <a:lnTo>
                  <a:pt x="3117799" y="5773979"/>
                </a:lnTo>
                <a:lnTo>
                  <a:pt x="3238729" y="5704180"/>
                </a:lnTo>
                <a:close/>
                <a:moveTo>
                  <a:pt x="3245434" y="5700294"/>
                </a:moveTo>
                <a:lnTo>
                  <a:pt x="3359887" y="5634228"/>
                </a:lnTo>
                <a:lnTo>
                  <a:pt x="3484245" y="5706009"/>
                </a:lnTo>
                <a:lnTo>
                  <a:pt x="3369793" y="5772074"/>
                </a:lnTo>
                <a:lnTo>
                  <a:pt x="3245434" y="5700294"/>
                </a:lnTo>
                <a:close/>
                <a:moveTo>
                  <a:pt x="3490951" y="5709895"/>
                </a:moveTo>
                <a:lnTo>
                  <a:pt x="3601974" y="5773979"/>
                </a:lnTo>
                <a:lnTo>
                  <a:pt x="3487522" y="5840044"/>
                </a:lnTo>
                <a:lnTo>
                  <a:pt x="3376498" y="5775960"/>
                </a:lnTo>
                <a:lnTo>
                  <a:pt x="3490951" y="5709895"/>
                </a:lnTo>
                <a:close/>
                <a:moveTo>
                  <a:pt x="3497580" y="5706009"/>
                </a:moveTo>
                <a:lnTo>
                  <a:pt x="3618509" y="5636209"/>
                </a:lnTo>
                <a:lnTo>
                  <a:pt x="3729533" y="5700294"/>
                </a:lnTo>
                <a:lnTo>
                  <a:pt x="3608604" y="5770093"/>
                </a:lnTo>
                <a:lnTo>
                  <a:pt x="3497580" y="5706009"/>
                </a:lnTo>
                <a:close/>
                <a:moveTo>
                  <a:pt x="3736239" y="5704180"/>
                </a:moveTo>
                <a:lnTo>
                  <a:pt x="3860597" y="5775960"/>
                </a:lnTo>
                <a:lnTo>
                  <a:pt x="3739667" y="5845759"/>
                </a:lnTo>
                <a:lnTo>
                  <a:pt x="3615309" y="5773979"/>
                </a:lnTo>
                <a:lnTo>
                  <a:pt x="3736239" y="5704180"/>
                </a:lnTo>
                <a:close/>
                <a:moveTo>
                  <a:pt x="3742868" y="5700294"/>
                </a:moveTo>
                <a:lnTo>
                  <a:pt x="3857320" y="5634228"/>
                </a:lnTo>
                <a:lnTo>
                  <a:pt x="3981679" y="5706009"/>
                </a:lnTo>
                <a:lnTo>
                  <a:pt x="3867226" y="5772074"/>
                </a:lnTo>
                <a:lnTo>
                  <a:pt x="3742868" y="5700294"/>
                </a:lnTo>
                <a:close/>
                <a:moveTo>
                  <a:pt x="3988384" y="5709895"/>
                </a:moveTo>
                <a:lnTo>
                  <a:pt x="4099408" y="5773979"/>
                </a:lnTo>
                <a:lnTo>
                  <a:pt x="3984955" y="5840044"/>
                </a:lnTo>
                <a:lnTo>
                  <a:pt x="3873932" y="5775960"/>
                </a:lnTo>
                <a:lnTo>
                  <a:pt x="3988384" y="5709895"/>
                </a:lnTo>
                <a:close/>
                <a:moveTo>
                  <a:pt x="3995090" y="5706009"/>
                </a:moveTo>
                <a:lnTo>
                  <a:pt x="4116019" y="5636209"/>
                </a:lnTo>
                <a:lnTo>
                  <a:pt x="4227043" y="5700294"/>
                </a:lnTo>
                <a:lnTo>
                  <a:pt x="4106113" y="5770093"/>
                </a:lnTo>
                <a:lnTo>
                  <a:pt x="3995090" y="5706009"/>
                </a:lnTo>
                <a:close/>
                <a:moveTo>
                  <a:pt x="4233672" y="5704180"/>
                </a:moveTo>
                <a:lnTo>
                  <a:pt x="4358031" y="5775960"/>
                </a:lnTo>
                <a:lnTo>
                  <a:pt x="4237101" y="5845759"/>
                </a:lnTo>
                <a:lnTo>
                  <a:pt x="4112743" y="5773979"/>
                </a:lnTo>
                <a:lnTo>
                  <a:pt x="4233672" y="5704180"/>
                </a:lnTo>
                <a:close/>
                <a:moveTo>
                  <a:pt x="4240378" y="5700294"/>
                </a:moveTo>
                <a:lnTo>
                  <a:pt x="4354830" y="5634228"/>
                </a:lnTo>
                <a:lnTo>
                  <a:pt x="4479189" y="5706009"/>
                </a:lnTo>
                <a:lnTo>
                  <a:pt x="4364736" y="5772074"/>
                </a:lnTo>
                <a:lnTo>
                  <a:pt x="4240378" y="5700294"/>
                </a:lnTo>
                <a:close/>
                <a:moveTo>
                  <a:pt x="4485894" y="5709895"/>
                </a:moveTo>
                <a:lnTo>
                  <a:pt x="4596918" y="5773979"/>
                </a:lnTo>
                <a:lnTo>
                  <a:pt x="4482465" y="5840044"/>
                </a:lnTo>
                <a:lnTo>
                  <a:pt x="4371442" y="5775960"/>
                </a:lnTo>
                <a:lnTo>
                  <a:pt x="4485894" y="5709895"/>
                </a:lnTo>
                <a:close/>
                <a:moveTo>
                  <a:pt x="4492524" y="5706009"/>
                </a:moveTo>
                <a:lnTo>
                  <a:pt x="4613453" y="5636209"/>
                </a:lnTo>
                <a:lnTo>
                  <a:pt x="4724477" y="5700294"/>
                </a:lnTo>
                <a:lnTo>
                  <a:pt x="4603547" y="5770093"/>
                </a:lnTo>
                <a:lnTo>
                  <a:pt x="4492524" y="5706009"/>
                </a:lnTo>
                <a:close/>
                <a:moveTo>
                  <a:pt x="4731182" y="5704180"/>
                </a:moveTo>
                <a:lnTo>
                  <a:pt x="4855541" y="5775960"/>
                </a:lnTo>
                <a:lnTo>
                  <a:pt x="4734611" y="5845759"/>
                </a:lnTo>
                <a:lnTo>
                  <a:pt x="4610253" y="5773979"/>
                </a:lnTo>
                <a:lnTo>
                  <a:pt x="4731182" y="5704180"/>
                </a:lnTo>
                <a:close/>
                <a:moveTo>
                  <a:pt x="4737888" y="5700294"/>
                </a:moveTo>
                <a:lnTo>
                  <a:pt x="4852340" y="5634228"/>
                </a:lnTo>
                <a:lnTo>
                  <a:pt x="4976698" y="5706009"/>
                </a:lnTo>
                <a:lnTo>
                  <a:pt x="4862246" y="5772074"/>
                </a:lnTo>
                <a:lnTo>
                  <a:pt x="4737888" y="5700294"/>
                </a:lnTo>
                <a:close/>
                <a:moveTo>
                  <a:pt x="4983328" y="5709895"/>
                </a:moveTo>
                <a:lnTo>
                  <a:pt x="5094351" y="5773979"/>
                </a:lnTo>
                <a:lnTo>
                  <a:pt x="4979899" y="5840044"/>
                </a:lnTo>
                <a:lnTo>
                  <a:pt x="4868876" y="5775960"/>
                </a:lnTo>
                <a:lnTo>
                  <a:pt x="4983328" y="5709895"/>
                </a:lnTo>
                <a:close/>
                <a:moveTo>
                  <a:pt x="4990033" y="5706009"/>
                </a:moveTo>
                <a:lnTo>
                  <a:pt x="5110963" y="5636209"/>
                </a:lnTo>
                <a:lnTo>
                  <a:pt x="5221986" y="5700294"/>
                </a:lnTo>
                <a:lnTo>
                  <a:pt x="5101057" y="5770093"/>
                </a:lnTo>
                <a:lnTo>
                  <a:pt x="4990033" y="5706009"/>
                </a:lnTo>
                <a:close/>
                <a:moveTo>
                  <a:pt x="5228692" y="5704180"/>
                </a:moveTo>
                <a:lnTo>
                  <a:pt x="5353050" y="5775960"/>
                </a:lnTo>
                <a:lnTo>
                  <a:pt x="5232121" y="5845759"/>
                </a:lnTo>
                <a:lnTo>
                  <a:pt x="5107762" y="5773979"/>
                </a:lnTo>
                <a:lnTo>
                  <a:pt x="5228692" y="5704180"/>
                </a:lnTo>
                <a:close/>
                <a:moveTo>
                  <a:pt x="5235321" y="5700294"/>
                </a:moveTo>
                <a:lnTo>
                  <a:pt x="5349774" y="5634228"/>
                </a:lnTo>
                <a:lnTo>
                  <a:pt x="5474132" y="5706009"/>
                </a:lnTo>
                <a:lnTo>
                  <a:pt x="5359680" y="5772074"/>
                </a:lnTo>
                <a:lnTo>
                  <a:pt x="5235321" y="5700294"/>
                </a:lnTo>
                <a:close/>
                <a:moveTo>
                  <a:pt x="5480838" y="5709895"/>
                </a:moveTo>
                <a:lnTo>
                  <a:pt x="5591861" y="5773979"/>
                </a:lnTo>
                <a:lnTo>
                  <a:pt x="5477409" y="5840044"/>
                </a:lnTo>
                <a:lnTo>
                  <a:pt x="5366385" y="5775960"/>
                </a:lnTo>
                <a:lnTo>
                  <a:pt x="5480838" y="5709895"/>
                </a:lnTo>
                <a:close/>
                <a:moveTo>
                  <a:pt x="5487543" y="5706009"/>
                </a:moveTo>
                <a:lnTo>
                  <a:pt x="5608473" y="5636133"/>
                </a:lnTo>
                <a:lnTo>
                  <a:pt x="5719496" y="5700217"/>
                </a:lnTo>
                <a:lnTo>
                  <a:pt x="5598566" y="5770016"/>
                </a:lnTo>
                <a:lnTo>
                  <a:pt x="5487543" y="5706009"/>
                </a:lnTo>
                <a:close/>
                <a:moveTo>
                  <a:pt x="5726126" y="5704180"/>
                </a:moveTo>
                <a:lnTo>
                  <a:pt x="5850484" y="5775960"/>
                </a:lnTo>
                <a:lnTo>
                  <a:pt x="5729554" y="5845759"/>
                </a:lnTo>
                <a:lnTo>
                  <a:pt x="5605196" y="5773979"/>
                </a:lnTo>
                <a:lnTo>
                  <a:pt x="5726126" y="5704180"/>
                </a:lnTo>
                <a:close/>
                <a:moveTo>
                  <a:pt x="5732831" y="5700294"/>
                </a:moveTo>
                <a:lnTo>
                  <a:pt x="5847283" y="5634228"/>
                </a:lnTo>
                <a:lnTo>
                  <a:pt x="5971642" y="5706009"/>
                </a:lnTo>
                <a:lnTo>
                  <a:pt x="5857189" y="5772074"/>
                </a:lnTo>
                <a:lnTo>
                  <a:pt x="5732831" y="5700294"/>
                </a:lnTo>
                <a:close/>
                <a:moveTo>
                  <a:pt x="5736260" y="5562448"/>
                </a:moveTo>
                <a:lnTo>
                  <a:pt x="5857189" y="5492649"/>
                </a:lnTo>
                <a:lnTo>
                  <a:pt x="5968213" y="5556733"/>
                </a:lnTo>
                <a:lnTo>
                  <a:pt x="5847283" y="5626532"/>
                </a:lnTo>
                <a:lnTo>
                  <a:pt x="5736260" y="5562448"/>
                </a:lnTo>
                <a:close/>
                <a:moveTo>
                  <a:pt x="5732831" y="5413096"/>
                </a:moveTo>
                <a:lnTo>
                  <a:pt x="5847283" y="5347031"/>
                </a:lnTo>
                <a:lnTo>
                  <a:pt x="5971642" y="5418811"/>
                </a:lnTo>
                <a:lnTo>
                  <a:pt x="5857189" y="5484876"/>
                </a:lnTo>
                <a:lnTo>
                  <a:pt x="5732831" y="5413096"/>
                </a:lnTo>
                <a:close/>
                <a:moveTo>
                  <a:pt x="5736260" y="5275174"/>
                </a:moveTo>
                <a:lnTo>
                  <a:pt x="5857189" y="5205375"/>
                </a:lnTo>
                <a:lnTo>
                  <a:pt x="5968213" y="5269459"/>
                </a:lnTo>
                <a:lnTo>
                  <a:pt x="5847283" y="5339258"/>
                </a:lnTo>
                <a:lnTo>
                  <a:pt x="5736260" y="5275174"/>
                </a:lnTo>
                <a:close/>
                <a:moveTo>
                  <a:pt x="5732831" y="5125822"/>
                </a:moveTo>
                <a:lnTo>
                  <a:pt x="5847283" y="5059757"/>
                </a:lnTo>
                <a:lnTo>
                  <a:pt x="5971642" y="5131537"/>
                </a:lnTo>
                <a:lnTo>
                  <a:pt x="5857189" y="5197602"/>
                </a:lnTo>
                <a:lnTo>
                  <a:pt x="5732831" y="5125822"/>
                </a:lnTo>
                <a:close/>
                <a:moveTo>
                  <a:pt x="5736260" y="4987976"/>
                </a:moveTo>
                <a:lnTo>
                  <a:pt x="5857189" y="4918177"/>
                </a:lnTo>
                <a:lnTo>
                  <a:pt x="5968213" y="4982261"/>
                </a:lnTo>
                <a:lnTo>
                  <a:pt x="5847283" y="5052060"/>
                </a:lnTo>
                <a:lnTo>
                  <a:pt x="5736260" y="4987976"/>
                </a:lnTo>
                <a:close/>
                <a:moveTo>
                  <a:pt x="5732831" y="4838624"/>
                </a:moveTo>
                <a:lnTo>
                  <a:pt x="5847283" y="4772559"/>
                </a:lnTo>
                <a:lnTo>
                  <a:pt x="5971642" y="4844339"/>
                </a:lnTo>
                <a:lnTo>
                  <a:pt x="5857189" y="4910404"/>
                </a:lnTo>
                <a:lnTo>
                  <a:pt x="5732831" y="4838624"/>
                </a:lnTo>
                <a:close/>
                <a:moveTo>
                  <a:pt x="5736260" y="4700778"/>
                </a:moveTo>
                <a:lnTo>
                  <a:pt x="5857189" y="4630979"/>
                </a:lnTo>
                <a:lnTo>
                  <a:pt x="5968213" y="4695063"/>
                </a:lnTo>
                <a:lnTo>
                  <a:pt x="5847283" y="4764862"/>
                </a:lnTo>
                <a:lnTo>
                  <a:pt x="5736260" y="4700778"/>
                </a:lnTo>
                <a:close/>
                <a:moveTo>
                  <a:pt x="5732831" y="4551426"/>
                </a:moveTo>
                <a:lnTo>
                  <a:pt x="5847283" y="4485361"/>
                </a:lnTo>
                <a:lnTo>
                  <a:pt x="5971642" y="4557141"/>
                </a:lnTo>
                <a:lnTo>
                  <a:pt x="5857189" y="4623206"/>
                </a:lnTo>
                <a:lnTo>
                  <a:pt x="5732831" y="4551426"/>
                </a:lnTo>
                <a:close/>
                <a:moveTo>
                  <a:pt x="5736260" y="4413504"/>
                </a:moveTo>
                <a:lnTo>
                  <a:pt x="5857189" y="4343705"/>
                </a:lnTo>
                <a:lnTo>
                  <a:pt x="5968213" y="4407789"/>
                </a:lnTo>
                <a:lnTo>
                  <a:pt x="5847283" y="4477588"/>
                </a:lnTo>
                <a:lnTo>
                  <a:pt x="5736260" y="4413504"/>
                </a:lnTo>
                <a:close/>
                <a:moveTo>
                  <a:pt x="5732831" y="4264152"/>
                </a:moveTo>
                <a:lnTo>
                  <a:pt x="5847283" y="4198087"/>
                </a:lnTo>
                <a:lnTo>
                  <a:pt x="5971642" y="4269867"/>
                </a:lnTo>
                <a:lnTo>
                  <a:pt x="5857189" y="4335933"/>
                </a:lnTo>
                <a:lnTo>
                  <a:pt x="5732831" y="4264152"/>
                </a:lnTo>
                <a:close/>
                <a:moveTo>
                  <a:pt x="5736260" y="4126306"/>
                </a:moveTo>
                <a:lnTo>
                  <a:pt x="5857189" y="4056507"/>
                </a:lnTo>
                <a:lnTo>
                  <a:pt x="5968213" y="4120591"/>
                </a:lnTo>
                <a:lnTo>
                  <a:pt x="5847283" y="4190390"/>
                </a:lnTo>
                <a:lnTo>
                  <a:pt x="5736260" y="4126306"/>
                </a:lnTo>
                <a:close/>
                <a:moveTo>
                  <a:pt x="5732831" y="3976954"/>
                </a:moveTo>
                <a:lnTo>
                  <a:pt x="5847283" y="3910889"/>
                </a:lnTo>
                <a:lnTo>
                  <a:pt x="5971642" y="3982669"/>
                </a:lnTo>
                <a:lnTo>
                  <a:pt x="5857189" y="4048735"/>
                </a:lnTo>
                <a:lnTo>
                  <a:pt x="5732831" y="3976954"/>
                </a:lnTo>
                <a:close/>
                <a:moveTo>
                  <a:pt x="5736260" y="3839109"/>
                </a:moveTo>
                <a:lnTo>
                  <a:pt x="5857189" y="3769309"/>
                </a:lnTo>
                <a:lnTo>
                  <a:pt x="5968213" y="3833394"/>
                </a:lnTo>
                <a:lnTo>
                  <a:pt x="5847283" y="3903193"/>
                </a:lnTo>
                <a:lnTo>
                  <a:pt x="5736260" y="3839109"/>
                </a:lnTo>
                <a:close/>
                <a:moveTo>
                  <a:pt x="5732831" y="3689757"/>
                </a:moveTo>
                <a:lnTo>
                  <a:pt x="5847283" y="3623691"/>
                </a:lnTo>
                <a:lnTo>
                  <a:pt x="5971642" y="3695472"/>
                </a:lnTo>
                <a:lnTo>
                  <a:pt x="5857189" y="3761537"/>
                </a:lnTo>
                <a:lnTo>
                  <a:pt x="5732831" y="3689757"/>
                </a:lnTo>
                <a:close/>
                <a:moveTo>
                  <a:pt x="5736260" y="3551834"/>
                </a:moveTo>
                <a:lnTo>
                  <a:pt x="5857189" y="3482035"/>
                </a:lnTo>
                <a:lnTo>
                  <a:pt x="5968213" y="3546119"/>
                </a:lnTo>
                <a:lnTo>
                  <a:pt x="5847283" y="3615919"/>
                </a:lnTo>
                <a:lnTo>
                  <a:pt x="5736260" y="3551834"/>
                </a:lnTo>
                <a:close/>
                <a:moveTo>
                  <a:pt x="5732831" y="3402482"/>
                </a:moveTo>
                <a:lnTo>
                  <a:pt x="5847283" y="3336417"/>
                </a:lnTo>
                <a:lnTo>
                  <a:pt x="5971642" y="3408197"/>
                </a:lnTo>
                <a:lnTo>
                  <a:pt x="5857189" y="3474263"/>
                </a:lnTo>
                <a:lnTo>
                  <a:pt x="5732831" y="3402482"/>
                </a:lnTo>
                <a:close/>
                <a:moveTo>
                  <a:pt x="5736260" y="3264637"/>
                </a:moveTo>
                <a:lnTo>
                  <a:pt x="5857189" y="3194837"/>
                </a:lnTo>
                <a:lnTo>
                  <a:pt x="5968213" y="3258922"/>
                </a:lnTo>
                <a:lnTo>
                  <a:pt x="5847283" y="3328721"/>
                </a:lnTo>
                <a:lnTo>
                  <a:pt x="5736260" y="3264637"/>
                </a:lnTo>
                <a:close/>
                <a:moveTo>
                  <a:pt x="5732831" y="3115285"/>
                </a:moveTo>
                <a:lnTo>
                  <a:pt x="5847283" y="3049219"/>
                </a:lnTo>
                <a:lnTo>
                  <a:pt x="5971642" y="3121000"/>
                </a:lnTo>
                <a:lnTo>
                  <a:pt x="5857189" y="3187065"/>
                </a:lnTo>
                <a:lnTo>
                  <a:pt x="5732831" y="3115285"/>
                </a:lnTo>
                <a:close/>
                <a:moveTo>
                  <a:pt x="5736260" y="2977439"/>
                </a:moveTo>
                <a:lnTo>
                  <a:pt x="5857189" y="2907640"/>
                </a:lnTo>
                <a:lnTo>
                  <a:pt x="5968213" y="2971724"/>
                </a:lnTo>
                <a:lnTo>
                  <a:pt x="5847283" y="3041523"/>
                </a:lnTo>
                <a:lnTo>
                  <a:pt x="5736260" y="2977439"/>
                </a:lnTo>
                <a:close/>
                <a:moveTo>
                  <a:pt x="5732831" y="2828087"/>
                </a:moveTo>
                <a:lnTo>
                  <a:pt x="5847283" y="2762022"/>
                </a:lnTo>
                <a:lnTo>
                  <a:pt x="5971642" y="2833802"/>
                </a:lnTo>
                <a:lnTo>
                  <a:pt x="5857189" y="2899867"/>
                </a:lnTo>
                <a:lnTo>
                  <a:pt x="5732831" y="2828087"/>
                </a:lnTo>
                <a:close/>
                <a:moveTo>
                  <a:pt x="5736260" y="2690165"/>
                </a:moveTo>
                <a:lnTo>
                  <a:pt x="5857189" y="2620366"/>
                </a:lnTo>
                <a:lnTo>
                  <a:pt x="5968213" y="2684450"/>
                </a:lnTo>
                <a:lnTo>
                  <a:pt x="5847283" y="2754249"/>
                </a:lnTo>
                <a:lnTo>
                  <a:pt x="5736260" y="2690165"/>
                </a:lnTo>
                <a:close/>
                <a:moveTo>
                  <a:pt x="5732831" y="2540813"/>
                </a:moveTo>
                <a:lnTo>
                  <a:pt x="5847283" y="2474747"/>
                </a:lnTo>
                <a:lnTo>
                  <a:pt x="5971642" y="2546528"/>
                </a:lnTo>
                <a:lnTo>
                  <a:pt x="5857189" y="2612593"/>
                </a:lnTo>
                <a:lnTo>
                  <a:pt x="5732831" y="2540813"/>
                </a:lnTo>
                <a:close/>
                <a:moveTo>
                  <a:pt x="5736260" y="2402967"/>
                </a:moveTo>
                <a:lnTo>
                  <a:pt x="5857189" y="2333168"/>
                </a:lnTo>
                <a:lnTo>
                  <a:pt x="5968213" y="2397252"/>
                </a:lnTo>
                <a:lnTo>
                  <a:pt x="5847283" y="2467051"/>
                </a:lnTo>
                <a:lnTo>
                  <a:pt x="5736260" y="2402967"/>
                </a:lnTo>
                <a:close/>
                <a:moveTo>
                  <a:pt x="5732831" y="2253615"/>
                </a:moveTo>
                <a:lnTo>
                  <a:pt x="5847283" y="2187550"/>
                </a:lnTo>
                <a:lnTo>
                  <a:pt x="5971642" y="2259330"/>
                </a:lnTo>
                <a:lnTo>
                  <a:pt x="5857189" y="2325396"/>
                </a:lnTo>
                <a:lnTo>
                  <a:pt x="5732831" y="2253615"/>
                </a:lnTo>
                <a:close/>
                <a:moveTo>
                  <a:pt x="5736260" y="2115769"/>
                </a:moveTo>
                <a:lnTo>
                  <a:pt x="5857189" y="2045970"/>
                </a:lnTo>
                <a:lnTo>
                  <a:pt x="5968213" y="2110054"/>
                </a:lnTo>
                <a:lnTo>
                  <a:pt x="5847283" y="2179854"/>
                </a:lnTo>
                <a:lnTo>
                  <a:pt x="5736260" y="2115769"/>
                </a:lnTo>
                <a:close/>
                <a:moveTo>
                  <a:pt x="5732831" y="1966417"/>
                </a:moveTo>
                <a:lnTo>
                  <a:pt x="5847283" y="1900352"/>
                </a:lnTo>
                <a:lnTo>
                  <a:pt x="5971642" y="1972132"/>
                </a:lnTo>
                <a:lnTo>
                  <a:pt x="5857189" y="2038198"/>
                </a:lnTo>
                <a:lnTo>
                  <a:pt x="5732831" y="1966417"/>
                </a:lnTo>
                <a:close/>
                <a:moveTo>
                  <a:pt x="5736260" y="1828495"/>
                </a:moveTo>
                <a:lnTo>
                  <a:pt x="5857189" y="1758696"/>
                </a:lnTo>
                <a:lnTo>
                  <a:pt x="5968213" y="1822780"/>
                </a:lnTo>
                <a:lnTo>
                  <a:pt x="5847283" y="1892579"/>
                </a:lnTo>
                <a:lnTo>
                  <a:pt x="5736260" y="1828495"/>
                </a:lnTo>
                <a:close/>
                <a:moveTo>
                  <a:pt x="5732831" y="1679143"/>
                </a:moveTo>
                <a:lnTo>
                  <a:pt x="5847283" y="1613078"/>
                </a:lnTo>
                <a:lnTo>
                  <a:pt x="5971642" y="1684858"/>
                </a:lnTo>
                <a:lnTo>
                  <a:pt x="5857189" y="1750924"/>
                </a:lnTo>
                <a:lnTo>
                  <a:pt x="5732831" y="1679143"/>
                </a:lnTo>
                <a:close/>
                <a:moveTo>
                  <a:pt x="5736260" y="1541297"/>
                </a:moveTo>
                <a:lnTo>
                  <a:pt x="5857189" y="1471498"/>
                </a:lnTo>
                <a:lnTo>
                  <a:pt x="5968213" y="1535582"/>
                </a:lnTo>
                <a:lnTo>
                  <a:pt x="5847283" y="1605382"/>
                </a:lnTo>
                <a:lnTo>
                  <a:pt x="5736260" y="1541297"/>
                </a:lnTo>
                <a:close/>
                <a:moveTo>
                  <a:pt x="5732831" y="1391945"/>
                </a:moveTo>
                <a:lnTo>
                  <a:pt x="5847283" y="1325880"/>
                </a:lnTo>
                <a:lnTo>
                  <a:pt x="5971642" y="1397660"/>
                </a:lnTo>
                <a:lnTo>
                  <a:pt x="5857189" y="1463726"/>
                </a:lnTo>
                <a:lnTo>
                  <a:pt x="5732831" y="1391945"/>
                </a:lnTo>
                <a:close/>
                <a:moveTo>
                  <a:pt x="5736260" y="1254100"/>
                </a:moveTo>
                <a:lnTo>
                  <a:pt x="5857189" y="1184300"/>
                </a:lnTo>
                <a:lnTo>
                  <a:pt x="5968213" y="1248385"/>
                </a:lnTo>
                <a:lnTo>
                  <a:pt x="5847283" y="1318184"/>
                </a:lnTo>
                <a:lnTo>
                  <a:pt x="5736260" y="1254100"/>
                </a:lnTo>
                <a:close/>
                <a:moveTo>
                  <a:pt x="5732831" y="1104748"/>
                </a:moveTo>
                <a:lnTo>
                  <a:pt x="5847283" y="1038682"/>
                </a:lnTo>
                <a:lnTo>
                  <a:pt x="5971642" y="1110463"/>
                </a:lnTo>
                <a:lnTo>
                  <a:pt x="5857189" y="1176528"/>
                </a:lnTo>
                <a:lnTo>
                  <a:pt x="5732831" y="1104748"/>
                </a:lnTo>
                <a:close/>
                <a:moveTo>
                  <a:pt x="5736260" y="966826"/>
                </a:moveTo>
                <a:lnTo>
                  <a:pt x="5857189" y="897026"/>
                </a:lnTo>
                <a:lnTo>
                  <a:pt x="5968213" y="961111"/>
                </a:lnTo>
                <a:lnTo>
                  <a:pt x="5847283" y="1030910"/>
                </a:lnTo>
                <a:lnTo>
                  <a:pt x="5736260" y="966826"/>
                </a:lnTo>
                <a:close/>
                <a:moveTo>
                  <a:pt x="5840578" y="1034796"/>
                </a:moveTo>
                <a:lnTo>
                  <a:pt x="5726126" y="1100861"/>
                </a:lnTo>
                <a:lnTo>
                  <a:pt x="5615102" y="1036777"/>
                </a:lnTo>
                <a:lnTo>
                  <a:pt x="5729554" y="970712"/>
                </a:lnTo>
                <a:lnTo>
                  <a:pt x="5840578" y="1034796"/>
                </a:lnTo>
                <a:close/>
                <a:moveTo>
                  <a:pt x="5608473" y="1032891"/>
                </a:moveTo>
                <a:lnTo>
                  <a:pt x="5484114" y="961111"/>
                </a:lnTo>
                <a:lnTo>
                  <a:pt x="5598566" y="895045"/>
                </a:lnTo>
                <a:lnTo>
                  <a:pt x="5722925" y="966826"/>
                </a:lnTo>
                <a:lnTo>
                  <a:pt x="5608473" y="1032891"/>
                </a:lnTo>
                <a:close/>
                <a:moveTo>
                  <a:pt x="5601767" y="1036777"/>
                </a:moveTo>
                <a:lnTo>
                  <a:pt x="5480838" y="1106576"/>
                </a:lnTo>
                <a:lnTo>
                  <a:pt x="5356479" y="1034796"/>
                </a:lnTo>
                <a:lnTo>
                  <a:pt x="5477409" y="964997"/>
                </a:lnTo>
                <a:lnTo>
                  <a:pt x="5601767" y="1036777"/>
                </a:lnTo>
                <a:close/>
                <a:moveTo>
                  <a:pt x="5349774" y="1030910"/>
                </a:moveTo>
                <a:lnTo>
                  <a:pt x="5238750" y="966826"/>
                </a:lnTo>
                <a:lnTo>
                  <a:pt x="5359680" y="897026"/>
                </a:lnTo>
                <a:lnTo>
                  <a:pt x="5470703" y="961111"/>
                </a:lnTo>
                <a:lnTo>
                  <a:pt x="5349774" y="1030910"/>
                </a:lnTo>
                <a:close/>
                <a:moveTo>
                  <a:pt x="5343068" y="1034796"/>
                </a:moveTo>
                <a:lnTo>
                  <a:pt x="5228616" y="1100861"/>
                </a:lnTo>
                <a:lnTo>
                  <a:pt x="5117592" y="1036777"/>
                </a:lnTo>
                <a:lnTo>
                  <a:pt x="5232045" y="970712"/>
                </a:lnTo>
                <a:lnTo>
                  <a:pt x="5343068" y="1034796"/>
                </a:lnTo>
                <a:close/>
                <a:moveTo>
                  <a:pt x="5110963" y="1032891"/>
                </a:moveTo>
                <a:lnTo>
                  <a:pt x="4986604" y="961111"/>
                </a:lnTo>
                <a:lnTo>
                  <a:pt x="5101057" y="895045"/>
                </a:lnTo>
                <a:lnTo>
                  <a:pt x="5225415" y="966826"/>
                </a:lnTo>
                <a:lnTo>
                  <a:pt x="5110963" y="1032891"/>
                </a:lnTo>
                <a:close/>
                <a:moveTo>
                  <a:pt x="5104333" y="1036777"/>
                </a:moveTo>
                <a:lnTo>
                  <a:pt x="4983404" y="1106576"/>
                </a:lnTo>
                <a:lnTo>
                  <a:pt x="4859046" y="1034796"/>
                </a:lnTo>
                <a:lnTo>
                  <a:pt x="4979975" y="964997"/>
                </a:lnTo>
                <a:lnTo>
                  <a:pt x="5104333" y="1036777"/>
                </a:lnTo>
                <a:close/>
                <a:moveTo>
                  <a:pt x="4852264" y="1030910"/>
                </a:moveTo>
                <a:lnTo>
                  <a:pt x="4741241" y="966826"/>
                </a:lnTo>
                <a:lnTo>
                  <a:pt x="4862170" y="897026"/>
                </a:lnTo>
                <a:lnTo>
                  <a:pt x="4973193" y="961111"/>
                </a:lnTo>
                <a:lnTo>
                  <a:pt x="4852264" y="1030910"/>
                </a:lnTo>
                <a:close/>
                <a:moveTo>
                  <a:pt x="4845634" y="1034796"/>
                </a:moveTo>
                <a:lnTo>
                  <a:pt x="4731182" y="1100861"/>
                </a:lnTo>
                <a:lnTo>
                  <a:pt x="4620159" y="1036777"/>
                </a:lnTo>
                <a:lnTo>
                  <a:pt x="4734611" y="970712"/>
                </a:lnTo>
                <a:lnTo>
                  <a:pt x="4845634" y="1034796"/>
                </a:lnTo>
                <a:close/>
                <a:moveTo>
                  <a:pt x="4613529" y="1032891"/>
                </a:moveTo>
                <a:lnTo>
                  <a:pt x="4489171" y="961111"/>
                </a:lnTo>
                <a:lnTo>
                  <a:pt x="4603623" y="895045"/>
                </a:lnTo>
                <a:lnTo>
                  <a:pt x="4727981" y="966826"/>
                </a:lnTo>
                <a:lnTo>
                  <a:pt x="4613529" y="1032891"/>
                </a:lnTo>
                <a:close/>
                <a:moveTo>
                  <a:pt x="4606824" y="1036777"/>
                </a:moveTo>
                <a:lnTo>
                  <a:pt x="4485894" y="1106576"/>
                </a:lnTo>
                <a:lnTo>
                  <a:pt x="4361536" y="1034796"/>
                </a:lnTo>
                <a:lnTo>
                  <a:pt x="4482465" y="964997"/>
                </a:lnTo>
                <a:lnTo>
                  <a:pt x="4606824" y="1036777"/>
                </a:lnTo>
                <a:close/>
                <a:moveTo>
                  <a:pt x="4354830" y="1030910"/>
                </a:moveTo>
                <a:lnTo>
                  <a:pt x="4243807" y="966826"/>
                </a:lnTo>
                <a:lnTo>
                  <a:pt x="4364736" y="897026"/>
                </a:lnTo>
                <a:lnTo>
                  <a:pt x="4475760" y="961111"/>
                </a:lnTo>
                <a:lnTo>
                  <a:pt x="4354830" y="1030910"/>
                </a:lnTo>
                <a:close/>
                <a:moveTo>
                  <a:pt x="4348125" y="1034796"/>
                </a:moveTo>
                <a:lnTo>
                  <a:pt x="4233672" y="1100861"/>
                </a:lnTo>
                <a:lnTo>
                  <a:pt x="4122649" y="1036777"/>
                </a:lnTo>
                <a:lnTo>
                  <a:pt x="4237101" y="970712"/>
                </a:lnTo>
                <a:lnTo>
                  <a:pt x="4348125" y="1034796"/>
                </a:lnTo>
                <a:close/>
                <a:moveTo>
                  <a:pt x="4116019" y="1032891"/>
                </a:moveTo>
                <a:lnTo>
                  <a:pt x="3991661" y="961111"/>
                </a:lnTo>
                <a:lnTo>
                  <a:pt x="4106113" y="895045"/>
                </a:lnTo>
                <a:lnTo>
                  <a:pt x="4230472" y="966826"/>
                </a:lnTo>
                <a:lnTo>
                  <a:pt x="4116019" y="1032891"/>
                </a:lnTo>
                <a:close/>
                <a:moveTo>
                  <a:pt x="4109314" y="1036777"/>
                </a:moveTo>
                <a:lnTo>
                  <a:pt x="3988384" y="1106576"/>
                </a:lnTo>
                <a:lnTo>
                  <a:pt x="3864026" y="1034796"/>
                </a:lnTo>
                <a:lnTo>
                  <a:pt x="3984955" y="964997"/>
                </a:lnTo>
                <a:lnTo>
                  <a:pt x="4109314" y="1036777"/>
                </a:lnTo>
                <a:close/>
                <a:moveTo>
                  <a:pt x="3857320" y="1030910"/>
                </a:moveTo>
                <a:lnTo>
                  <a:pt x="3746297" y="966826"/>
                </a:lnTo>
                <a:lnTo>
                  <a:pt x="3867226" y="897026"/>
                </a:lnTo>
                <a:lnTo>
                  <a:pt x="3978250" y="961111"/>
                </a:lnTo>
                <a:lnTo>
                  <a:pt x="3857320" y="1030910"/>
                </a:lnTo>
                <a:close/>
                <a:moveTo>
                  <a:pt x="3850691" y="1034796"/>
                </a:moveTo>
                <a:lnTo>
                  <a:pt x="3736239" y="1100861"/>
                </a:lnTo>
                <a:lnTo>
                  <a:pt x="3625215" y="1036777"/>
                </a:lnTo>
                <a:lnTo>
                  <a:pt x="3739667" y="970712"/>
                </a:lnTo>
                <a:lnTo>
                  <a:pt x="3850691" y="1034796"/>
                </a:lnTo>
                <a:close/>
                <a:moveTo>
                  <a:pt x="3618509" y="1032891"/>
                </a:moveTo>
                <a:lnTo>
                  <a:pt x="3494151" y="961111"/>
                </a:lnTo>
                <a:lnTo>
                  <a:pt x="3608604" y="895045"/>
                </a:lnTo>
                <a:lnTo>
                  <a:pt x="3732962" y="966826"/>
                </a:lnTo>
                <a:lnTo>
                  <a:pt x="3618509" y="1032891"/>
                </a:lnTo>
                <a:close/>
                <a:moveTo>
                  <a:pt x="3611880" y="1036777"/>
                </a:moveTo>
                <a:lnTo>
                  <a:pt x="3490951" y="1106576"/>
                </a:lnTo>
                <a:lnTo>
                  <a:pt x="3366592" y="1034796"/>
                </a:lnTo>
                <a:lnTo>
                  <a:pt x="3487522" y="964997"/>
                </a:lnTo>
                <a:lnTo>
                  <a:pt x="3611880" y="1036777"/>
                </a:lnTo>
                <a:close/>
                <a:moveTo>
                  <a:pt x="3359887" y="1030910"/>
                </a:moveTo>
                <a:lnTo>
                  <a:pt x="3248863" y="966826"/>
                </a:lnTo>
                <a:lnTo>
                  <a:pt x="3369793" y="897026"/>
                </a:lnTo>
                <a:lnTo>
                  <a:pt x="3480816" y="961111"/>
                </a:lnTo>
                <a:lnTo>
                  <a:pt x="3359887" y="1030910"/>
                </a:lnTo>
                <a:close/>
                <a:moveTo>
                  <a:pt x="3353181" y="1034796"/>
                </a:moveTo>
                <a:lnTo>
                  <a:pt x="3238729" y="1100861"/>
                </a:lnTo>
                <a:lnTo>
                  <a:pt x="3127705" y="1036777"/>
                </a:lnTo>
                <a:lnTo>
                  <a:pt x="3242158" y="970712"/>
                </a:lnTo>
                <a:lnTo>
                  <a:pt x="3353181" y="1034796"/>
                </a:lnTo>
                <a:close/>
                <a:moveTo>
                  <a:pt x="3121076" y="1032891"/>
                </a:moveTo>
                <a:lnTo>
                  <a:pt x="2996717" y="961111"/>
                </a:lnTo>
                <a:lnTo>
                  <a:pt x="3111170" y="895045"/>
                </a:lnTo>
                <a:lnTo>
                  <a:pt x="3235528" y="966826"/>
                </a:lnTo>
                <a:lnTo>
                  <a:pt x="3121076" y="1032891"/>
                </a:lnTo>
                <a:close/>
                <a:moveTo>
                  <a:pt x="3114370" y="1036777"/>
                </a:moveTo>
                <a:lnTo>
                  <a:pt x="2993441" y="1106576"/>
                </a:lnTo>
                <a:lnTo>
                  <a:pt x="2869082" y="1034796"/>
                </a:lnTo>
                <a:lnTo>
                  <a:pt x="2990012" y="964997"/>
                </a:lnTo>
                <a:lnTo>
                  <a:pt x="3114370" y="1036777"/>
                </a:lnTo>
                <a:close/>
                <a:moveTo>
                  <a:pt x="2862377" y="1030910"/>
                </a:moveTo>
                <a:lnTo>
                  <a:pt x="2751354" y="966826"/>
                </a:lnTo>
                <a:lnTo>
                  <a:pt x="2872283" y="897026"/>
                </a:lnTo>
                <a:lnTo>
                  <a:pt x="2983306" y="961111"/>
                </a:lnTo>
                <a:lnTo>
                  <a:pt x="2862377" y="1030910"/>
                </a:lnTo>
                <a:close/>
                <a:moveTo>
                  <a:pt x="2855671" y="1034796"/>
                </a:moveTo>
                <a:lnTo>
                  <a:pt x="2741295" y="1100861"/>
                </a:lnTo>
                <a:lnTo>
                  <a:pt x="2630272" y="1036777"/>
                </a:lnTo>
                <a:lnTo>
                  <a:pt x="2744724" y="970712"/>
                </a:lnTo>
                <a:lnTo>
                  <a:pt x="2855671" y="1034796"/>
                </a:lnTo>
                <a:close/>
                <a:moveTo>
                  <a:pt x="2623566" y="1032891"/>
                </a:moveTo>
                <a:lnTo>
                  <a:pt x="2499208" y="961111"/>
                </a:lnTo>
                <a:lnTo>
                  <a:pt x="2613660" y="895045"/>
                </a:lnTo>
                <a:lnTo>
                  <a:pt x="2738019" y="966826"/>
                </a:lnTo>
                <a:lnTo>
                  <a:pt x="2623566" y="1032891"/>
                </a:lnTo>
                <a:close/>
                <a:moveTo>
                  <a:pt x="2616937" y="1036777"/>
                </a:moveTo>
                <a:lnTo>
                  <a:pt x="2496007" y="1106576"/>
                </a:lnTo>
                <a:lnTo>
                  <a:pt x="2371649" y="1034796"/>
                </a:lnTo>
                <a:lnTo>
                  <a:pt x="2492578" y="964997"/>
                </a:lnTo>
                <a:lnTo>
                  <a:pt x="2616937" y="1036777"/>
                </a:lnTo>
                <a:close/>
                <a:moveTo>
                  <a:pt x="2364943" y="1030910"/>
                </a:moveTo>
                <a:lnTo>
                  <a:pt x="2253920" y="966826"/>
                </a:lnTo>
                <a:lnTo>
                  <a:pt x="2374849" y="897026"/>
                </a:lnTo>
                <a:lnTo>
                  <a:pt x="2485873" y="961111"/>
                </a:lnTo>
                <a:lnTo>
                  <a:pt x="2364943" y="1030910"/>
                </a:lnTo>
                <a:close/>
                <a:moveTo>
                  <a:pt x="2358238" y="1034796"/>
                </a:moveTo>
                <a:lnTo>
                  <a:pt x="2243785" y="1100861"/>
                </a:lnTo>
                <a:lnTo>
                  <a:pt x="2132762" y="1036777"/>
                </a:lnTo>
                <a:lnTo>
                  <a:pt x="2247214" y="970712"/>
                </a:lnTo>
                <a:lnTo>
                  <a:pt x="2358238" y="1034796"/>
                </a:lnTo>
                <a:close/>
                <a:moveTo>
                  <a:pt x="2126132" y="1032891"/>
                </a:moveTo>
                <a:lnTo>
                  <a:pt x="2001774" y="961111"/>
                </a:lnTo>
                <a:lnTo>
                  <a:pt x="2116227" y="895045"/>
                </a:lnTo>
                <a:lnTo>
                  <a:pt x="2240585" y="966826"/>
                </a:lnTo>
                <a:lnTo>
                  <a:pt x="2126132" y="1032891"/>
                </a:lnTo>
                <a:close/>
                <a:moveTo>
                  <a:pt x="2119427" y="1036777"/>
                </a:moveTo>
                <a:lnTo>
                  <a:pt x="1998497" y="1106576"/>
                </a:lnTo>
                <a:lnTo>
                  <a:pt x="1874139" y="1034796"/>
                </a:lnTo>
                <a:lnTo>
                  <a:pt x="1995069" y="964997"/>
                </a:lnTo>
                <a:lnTo>
                  <a:pt x="2119427" y="1036777"/>
                </a:lnTo>
                <a:close/>
                <a:moveTo>
                  <a:pt x="1867434" y="1030910"/>
                </a:moveTo>
                <a:lnTo>
                  <a:pt x="1756410" y="966826"/>
                </a:lnTo>
                <a:lnTo>
                  <a:pt x="1877339" y="897026"/>
                </a:lnTo>
                <a:lnTo>
                  <a:pt x="1988363" y="961111"/>
                </a:lnTo>
                <a:lnTo>
                  <a:pt x="1867434" y="1030910"/>
                </a:lnTo>
                <a:close/>
                <a:moveTo>
                  <a:pt x="1860728" y="1034796"/>
                </a:moveTo>
                <a:lnTo>
                  <a:pt x="1746275" y="1100861"/>
                </a:lnTo>
                <a:lnTo>
                  <a:pt x="1635252" y="1036777"/>
                </a:lnTo>
                <a:lnTo>
                  <a:pt x="1749704" y="970712"/>
                </a:lnTo>
                <a:lnTo>
                  <a:pt x="1860728" y="1034796"/>
                </a:lnTo>
                <a:close/>
                <a:moveTo>
                  <a:pt x="1628623" y="1032891"/>
                </a:moveTo>
                <a:lnTo>
                  <a:pt x="1504264" y="961111"/>
                </a:lnTo>
                <a:lnTo>
                  <a:pt x="1618717" y="895045"/>
                </a:lnTo>
                <a:lnTo>
                  <a:pt x="1743075" y="966826"/>
                </a:lnTo>
                <a:lnTo>
                  <a:pt x="1628623" y="1032891"/>
                </a:lnTo>
                <a:close/>
                <a:moveTo>
                  <a:pt x="1621917" y="1036777"/>
                </a:moveTo>
                <a:lnTo>
                  <a:pt x="1500988" y="1106576"/>
                </a:lnTo>
                <a:lnTo>
                  <a:pt x="1376629" y="1034796"/>
                </a:lnTo>
                <a:lnTo>
                  <a:pt x="1497559" y="964997"/>
                </a:lnTo>
                <a:lnTo>
                  <a:pt x="1621917" y="1036777"/>
                </a:lnTo>
                <a:close/>
                <a:moveTo>
                  <a:pt x="1369924" y="1030910"/>
                </a:moveTo>
                <a:lnTo>
                  <a:pt x="1258900" y="966826"/>
                </a:lnTo>
                <a:lnTo>
                  <a:pt x="1379830" y="897026"/>
                </a:lnTo>
                <a:lnTo>
                  <a:pt x="1490853" y="961111"/>
                </a:lnTo>
                <a:lnTo>
                  <a:pt x="1369924" y="1030910"/>
                </a:lnTo>
                <a:close/>
                <a:moveTo>
                  <a:pt x="1363294" y="1034796"/>
                </a:moveTo>
                <a:lnTo>
                  <a:pt x="1248842" y="1100861"/>
                </a:lnTo>
                <a:lnTo>
                  <a:pt x="1137819" y="1036777"/>
                </a:lnTo>
                <a:lnTo>
                  <a:pt x="1252271" y="970712"/>
                </a:lnTo>
                <a:lnTo>
                  <a:pt x="1363294" y="1034796"/>
                </a:lnTo>
                <a:close/>
                <a:moveTo>
                  <a:pt x="1131189" y="1032891"/>
                </a:moveTo>
                <a:lnTo>
                  <a:pt x="1006831" y="961111"/>
                </a:lnTo>
                <a:lnTo>
                  <a:pt x="1121283" y="895045"/>
                </a:lnTo>
                <a:lnTo>
                  <a:pt x="1245641" y="966826"/>
                </a:lnTo>
                <a:lnTo>
                  <a:pt x="1131189" y="1032891"/>
                </a:lnTo>
                <a:close/>
                <a:moveTo>
                  <a:pt x="1124484" y="1036777"/>
                </a:moveTo>
                <a:lnTo>
                  <a:pt x="1003554" y="1106576"/>
                </a:lnTo>
                <a:lnTo>
                  <a:pt x="879196" y="1034796"/>
                </a:lnTo>
                <a:lnTo>
                  <a:pt x="1000125" y="964997"/>
                </a:lnTo>
                <a:lnTo>
                  <a:pt x="1124484" y="1036777"/>
                </a:lnTo>
                <a:close/>
                <a:moveTo>
                  <a:pt x="872490" y="1030910"/>
                </a:moveTo>
                <a:lnTo>
                  <a:pt x="761467" y="966826"/>
                </a:lnTo>
                <a:lnTo>
                  <a:pt x="882396" y="897026"/>
                </a:lnTo>
                <a:lnTo>
                  <a:pt x="993419" y="961111"/>
                </a:lnTo>
                <a:lnTo>
                  <a:pt x="872490" y="1030910"/>
                </a:lnTo>
                <a:close/>
                <a:moveTo>
                  <a:pt x="996848" y="1110463"/>
                </a:moveTo>
                <a:lnTo>
                  <a:pt x="882396" y="1176528"/>
                </a:lnTo>
                <a:lnTo>
                  <a:pt x="758038" y="1104748"/>
                </a:lnTo>
                <a:lnTo>
                  <a:pt x="872490" y="1038682"/>
                </a:lnTo>
                <a:lnTo>
                  <a:pt x="996848" y="1110463"/>
                </a:lnTo>
                <a:close/>
                <a:moveTo>
                  <a:pt x="993419" y="1248309"/>
                </a:moveTo>
                <a:lnTo>
                  <a:pt x="872490" y="1318108"/>
                </a:lnTo>
                <a:lnTo>
                  <a:pt x="761467" y="1254024"/>
                </a:lnTo>
                <a:lnTo>
                  <a:pt x="882396" y="1184224"/>
                </a:lnTo>
                <a:lnTo>
                  <a:pt x="993419" y="1248309"/>
                </a:lnTo>
                <a:close/>
                <a:moveTo>
                  <a:pt x="996848" y="1397660"/>
                </a:moveTo>
                <a:lnTo>
                  <a:pt x="882396" y="1463726"/>
                </a:lnTo>
                <a:lnTo>
                  <a:pt x="758038" y="1391945"/>
                </a:lnTo>
                <a:lnTo>
                  <a:pt x="872490" y="1325880"/>
                </a:lnTo>
                <a:lnTo>
                  <a:pt x="996848" y="1397660"/>
                </a:lnTo>
                <a:close/>
                <a:moveTo>
                  <a:pt x="993419" y="1535582"/>
                </a:moveTo>
                <a:lnTo>
                  <a:pt x="872490" y="1605382"/>
                </a:lnTo>
                <a:lnTo>
                  <a:pt x="761467" y="1541297"/>
                </a:lnTo>
                <a:lnTo>
                  <a:pt x="882396" y="1471498"/>
                </a:lnTo>
                <a:lnTo>
                  <a:pt x="993419" y="1535582"/>
                </a:lnTo>
                <a:close/>
                <a:moveTo>
                  <a:pt x="996848" y="1684934"/>
                </a:moveTo>
                <a:lnTo>
                  <a:pt x="882396" y="1751000"/>
                </a:lnTo>
                <a:lnTo>
                  <a:pt x="758038" y="1679219"/>
                </a:lnTo>
                <a:lnTo>
                  <a:pt x="872490" y="1613154"/>
                </a:lnTo>
                <a:lnTo>
                  <a:pt x="996848" y="1684934"/>
                </a:lnTo>
                <a:close/>
                <a:moveTo>
                  <a:pt x="993419" y="1822780"/>
                </a:moveTo>
                <a:lnTo>
                  <a:pt x="872490" y="1892579"/>
                </a:lnTo>
                <a:lnTo>
                  <a:pt x="761467" y="1828495"/>
                </a:lnTo>
                <a:lnTo>
                  <a:pt x="882396" y="1758696"/>
                </a:lnTo>
                <a:lnTo>
                  <a:pt x="993419" y="1822780"/>
                </a:lnTo>
                <a:close/>
                <a:moveTo>
                  <a:pt x="996848" y="1972132"/>
                </a:moveTo>
                <a:lnTo>
                  <a:pt x="882396" y="2038198"/>
                </a:lnTo>
                <a:lnTo>
                  <a:pt x="758038" y="1966417"/>
                </a:lnTo>
                <a:lnTo>
                  <a:pt x="872490" y="1900352"/>
                </a:lnTo>
                <a:lnTo>
                  <a:pt x="996848" y="1972132"/>
                </a:lnTo>
                <a:close/>
                <a:moveTo>
                  <a:pt x="993419" y="2109978"/>
                </a:moveTo>
                <a:lnTo>
                  <a:pt x="872490" y="2179777"/>
                </a:lnTo>
                <a:lnTo>
                  <a:pt x="761467" y="2115693"/>
                </a:lnTo>
                <a:lnTo>
                  <a:pt x="882396" y="2045894"/>
                </a:lnTo>
                <a:lnTo>
                  <a:pt x="993419" y="2109978"/>
                </a:lnTo>
                <a:close/>
                <a:moveTo>
                  <a:pt x="996848" y="2259330"/>
                </a:moveTo>
                <a:lnTo>
                  <a:pt x="882396" y="2325396"/>
                </a:lnTo>
                <a:lnTo>
                  <a:pt x="758038" y="2253615"/>
                </a:lnTo>
                <a:lnTo>
                  <a:pt x="872490" y="2187550"/>
                </a:lnTo>
                <a:lnTo>
                  <a:pt x="996848" y="2259330"/>
                </a:lnTo>
                <a:close/>
                <a:moveTo>
                  <a:pt x="993419" y="2397252"/>
                </a:moveTo>
                <a:lnTo>
                  <a:pt x="872490" y="2467051"/>
                </a:lnTo>
                <a:lnTo>
                  <a:pt x="761467" y="2402967"/>
                </a:lnTo>
                <a:lnTo>
                  <a:pt x="882396" y="2333168"/>
                </a:lnTo>
                <a:lnTo>
                  <a:pt x="993419" y="2397252"/>
                </a:lnTo>
                <a:close/>
                <a:moveTo>
                  <a:pt x="996848" y="2546604"/>
                </a:moveTo>
                <a:lnTo>
                  <a:pt x="882396" y="2612669"/>
                </a:lnTo>
                <a:lnTo>
                  <a:pt x="758038" y="2540889"/>
                </a:lnTo>
                <a:lnTo>
                  <a:pt x="872490" y="2474824"/>
                </a:lnTo>
                <a:lnTo>
                  <a:pt x="996848" y="2546604"/>
                </a:lnTo>
                <a:close/>
                <a:moveTo>
                  <a:pt x="993419" y="2684450"/>
                </a:moveTo>
                <a:lnTo>
                  <a:pt x="872490" y="2754249"/>
                </a:lnTo>
                <a:lnTo>
                  <a:pt x="761467" y="2690165"/>
                </a:lnTo>
                <a:lnTo>
                  <a:pt x="882396" y="2620366"/>
                </a:lnTo>
                <a:lnTo>
                  <a:pt x="993419" y="2684450"/>
                </a:lnTo>
                <a:close/>
                <a:moveTo>
                  <a:pt x="996848" y="2833802"/>
                </a:moveTo>
                <a:lnTo>
                  <a:pt x="882396" y="2899867"/>
                </a:lnTo>
                <a:lnTo>
                  <a:pt x="758038" y="2828087"/>
                </a:lnTo>
                <a:lnTo>
                  <a:pt x="872490" y="2762022"/>
                </a:lnTo>
                <a:lnTo>
                  <a:pt x="996848" y="2833802"/>
                </a:lnTo>
                <a:close/>
                <a:moveTo>
                  <a:pt x="993419" y="2971648"/>
                </a:moveTo>
                <a:lnTo>
                  <a:pt x="872490" y="3041447"/>
                </a:lnTo>
                <a:lnTo>
                  <a:pt x="761467" y="2977363"/>
                </a:lnTo>
                <a:lnTo>
                  <a:pt x="882396" y="2907564"/>
                </a:lnTo>
                <a:lnTo>
                  <a:pt x="993419" y="2971648"/>
                </a:lnTo>
                <a:close/>
                <a:moveTo>
                  <a:pt x="996848" y="3121000"/>
                </a:moveTo>
                <a:lnTo>
                  <a:pt x="882396" y="3187065"/>
                </a:lnTo>
                <a:lnTo>
                  <a:pt x="758038" y="3115285"/>
                </a:lnTo>
                <a:lnTo>
                  <a:pt x="872490" y="3049219"/>
                </a:lnTo>
                <a:lnTo>
                  <a:pt x="996848" y="3121000"/>
                </a:lnTo>
                <a:close/>
                <a:moveTo>
                  <a:pt x="993419" y="3258922"/>
                </a:moveTo>
                <a:lnTo>
                  <a:pt x="872490" y="3328721"/>
                </a:lnTo>
                <a:lnTo>
                  <a:pt x="761467" y="3264637"/>
                </a:lnTo>
                <a:lnTo>
                  <a:pt x="882396" y="3194837"/>
                </a:lnTo>
                <a:lnTo>
                  <a:pt x="993419" y="3258922"/>
                </a:lnTo>
                <a:close/>
                <a:moveTo>
                  <a:pt x="996848" y="3408274"/>
                </a:moveTo>
                <a:lnTo>
                  <a:pt x="882396" y="3474339"/>
                </a:lnTo>
                <a:lnTo>
                  <a:pt x="758038" y="3402482"/>
                </a:lnTo>
                <a:lnTo>
                  <a:pt x="872490" y="3336417"/>
                </a:lnTo>
                <a:lnTo>
                  <a:pt x="996848" y="3408274"/>
                </a:lnTo>
                <a:close/>
                <a:moveTo>
                  <a:pt x="993419" y="3546119"/>
                </a:moveTo>
                <a:lnTo>
                  <a:pt x="872490" y="3615919"/>
                </a:lnTo>
                <a:lnTo>
                  <a:pt x="761467" y="3551834"/>
                </a:lnTo>
                <a:lnTo>
                  <a:pt x="882396" y="3482035"/>
                </a:lnTo>
                <a:lnTo>
                  <a:pt x="993419" y="3546119"/>
                </a:lnTo>
                <a:close/>
                <a:moveTo>
                  <a:pt x="996848" y="3695472"/>
                </a:moveTo>
                <a:lnTo>
                  <a:pt x="882396" y="3761537"/>
                </a:lnTo>
                <a:lnTo>
                  <a:pt x="758038" y="3689757"/>
                </a:lnTo>
                <a:lnTo>
                  <a:pt x="872490" y="3623691"/>
                </a:lnTo>
                <a:lnTo>
                  <a:pt x="996848" y="3695472"/>
                </a:lnTo>
                <a:close/>
                <a:moveTo>
                  <a:pt x="993419" y="3833317"/>
                </a:moveTo>
                <a:lnTo>
                  <a:pt x="872490" y="3903117"/>
                </a:lnTo>
                <a:lnTo>
                  <a:pt x="761467" y="3839032"/>
                </a:lnTo>
                <a:lnTo>
                  <a:pt x="882396" y="3769233"/>
                </a:lnTo>
                <a:lnTo>
                  <a:pt x="993419" y="3833317"/>
                </a:lnTo>
                <a:close/>
                <a:moveTo>
                  <a:pt x="996848" y="3982669"/>
                </a:moveTo>
                <a:lnTo>
                  <a:pt x="882396" y="4048735"/>
                </a:lnTo>
                <a:lnTo>
                  <a:pt x="758038" y="3976954"/>
                </a:lnTo>
                <a:lnTo>
                  <a:pt x="872490" y="3910889"/>
                </a:lnTo>
                <a:lnTo>
                  <a:pt x="996848" y="3982669"/>
                </a:lnTo>
                <a:close/>
                <a:moveTo>
                  <a:pt x="993419" y="4120591"/>
                </a:moveTo>
                <a:lnTo>
                  <a:pt x="872490" y="4190390"/>
                </a:lnTo>
                <a:lnTo>
                  <a:pt x="761467" y="4126306"/>
                </a:lnTo>
                <a:lnTo>
                  <a:pt x="882396" y="4056507"/>
                </a:lnTo>
                <a:lnTo>
                  <a:pt x="993419" y="4120591"/>
                </a:lnTo>
                <a:close/>
                <a:moveTo>
                  <a:pt x="996848" y="4269943"/>
                </a:moveTo>
                <a:lnTo>
                  <a:pt x="882396" y="4336009"/>
                </a:lnTo>
                <a:lnTo>
                  <a:pt x="758038" y="4264228"/>
                </a:lnTo>
                <a:lnTo>
                  <a:pt x="872490" y="4198163"/>
                </a:lnTo>
                <a:lnTo>
                  <a:pt x="996848" y="4269943"/>
                </a:lnTo>
                <a:close/>
                <a:moveTo>
                  <a:pt x="993419" y="4407789"/>
                </a:moveTo>
                <a:lnTo>
                  <a:pt x="872490" y="4477588"/>
                </a:lnTo>
                <a:lnTo>
                  <a:pt x="761467" y="4413504"/>
                </a:lnTo>
                <a:lnTo>
                  <a:pt x="882396" y="4343705"/>
                </a:lnTo>
                <a:lnTo>
                  <a:pt x="993419" y="4407789"/>
                </a:lnTo>
                <a:close/>
                <a:moveTo>
                  <a:pt x="996848" y="4557141"/>
                </a:moveTo>
                <a:lnTo>
                  <a:pt x="882396" y="4623206"/>
                </a:lnTo>
                <a:lnTo>
                  <a:pt x="758038" y="4551426"/>
                </a:lnTo>
                <a:lnTo>
                  <a:pt x="872490" y="4485361"/>
                </a:lnTo>
                <a:lnTo>
                  <a:pt x="996848" y="4557141"/>
                </a:lnTo>
                <a:close/>
                <a:moveTo>
                  <a:pt x="993419" y="4694987"/>
                </a:moveTo>
                <a:lnTo>
                  <a:pt x="872490" y="4764786"/>
                </a:lnTo>
                <a:lnTo>
                  <a:pt x="761467" y="4700702"/>
                </a:lnTo>
                <a:lnTo>
                  <a:pt x="882396" y="4630903"/>
                </a:lnTo>
                <a:lnTo>
                  <a:pt x="993419" y="4694987"/>
                </a:lnTo>
                <a:close/>
                <a:moveTo>
                  <a:pt x="996848" y="4844339"/>
                </a:moveTo>
                <a:lnTo>
                  <a:pt x="882396" y="4910404"/>
                </a:lnTo>
                <a:lnTo>
                  <a:pt x="758038" y="4838624"/>
                </a:lnTo>
                <a:lnTo>
                  <a:pt x="872490" y="4772559"/>
                </a:lnTo>
                <a:lnTo>
                  <a:pt x="996848" y="4844339"/>
                </a:lnTo>
                <a:close/>
                <a:moveTo>
                  <a:pt x="993419" y="4982261"/>
                </a:moveTo>
                <a:lnTo>
                  <a:pt x="872490" y="5052060"/>
                </a:lnTo>
                <a:lnTo>
                  <a:pt x="761467" y="4987976"/>
                </a:lnTo>
                <a:lnTo>
                  <a:pt x="882396" y="4918177"/>
                </a:lnTo>
                <a:lnTo>
                  <a:pt x="993419" y="4982261"/>
                </a:lnTo>
                <a:close/>
                <a:moveTo>
                  <a:pt x="996848" y="5131613"/>
                </a:moveTo>
                <a:lnTo>
                  <a:pt x="882396" y="5197678"/>
                </a:lnTo>
                <a:lnTo>
                  <a:pt x="758038" y="5125898"/>
                </a:lnTo>
                <a:lnTo>
                  <a:pt x="872490" y="5059833"/>
                </a:lnTo>
                <a:lnTo>
                  <a:pt x="996848" y="5131613"/>
                </a:lnTo>
                <a:close/>
                <a:moveTo>
                  <a:pt x="993419" y="5269459"/>
                </a:moveTo>
                <a:lnTo>
                  <a:pt x="872490" y="5339258"/>
                </a:lnTo>
                <a:lnTo>
                  <a:pt x="761467" y="5275174"/>
                </a:lnTo>
                <a:lnTo>
                  <a:pt x="882396" y="5205375"/>
                </a:lnTo>
                <a:lnTo>
                  <a:pt x="993419" y="5269459"/>
                </a:lnTo>
                <a:close/>
                <a:moveTo>
                  <a:pt x="996848" y="5418811"/>
                </a:moveTo>
                <a:lnTo>
                  <a:pt x="882396" y="5484876"/>
                </a:lnTo>
                <a:lnTo>
                  <a:pt x="758038" y="5413096"/>
                </a:lnTo>
                <a:lnTo>
                  <a:pt x="872490" y="5347031"/>
                </a:lnTo>
                <a:lnTo>
                  <a:pt x="996848" y="5418811"/>
                </a:lnTo>
                <a:close/>
                <a:moveTo>
                  <a:pt x="993419" y="5556656"/>
                </a:moveTo>
                <a:lnTo>
                  <a:pt x="872490" y="5626456"/>
                </a:lnTo>
                <a:lnTo>
                  <a:pt x="761467" y="5562371"/>
                </a:lnTo>
                <a:lnTo>
                  <a:pt x="882396" y="5492572"/>
                </a:lnTo>
                <a:lnTo>
                  <a:pt x="993419" y="5556656"/>
                </a:lnTo>
                <a:close/>
                <a:moveTo>
                  <a:pt x="996848" y="5706009"/>
                </a:moveTo>
                <a:lnTo>
                  <a:pt x="882396" y="5772074"/>
                </a:lnTo>
                <a:lnTo>
                  <a:pt x="758038" y="5700294"/>
                </a:lnTo>
                <a:lnTo>
                  <a:pt x="872490" y="5634228"/>
                </a:lnTo>
                <a:lnTo>
                  <a:pt x="996848" y="5706009"/>
                </a:lnTo>
                <a:close/>
                <a:moveTo>
                  <a:pt x="993419" y="5843931"/>
                </a:moveTo>
                <a:lnTo>
                  <a:pt x="872490" y="5913730"/>
                </a:lnTo>
                <a:lnTo>
                  <a:pt x="761467" y="5849646"/>
                </a:lnTo>
                <a:lnTo>
                  <a:pt x="882396" y="5779847"/>
                </a:lnTo>
                <a:lnTo>
                  <a:pt x="993419" y="5843931"/>
                </a:lnTo>
                <a:close/>
                <a:moveTo>
                  <a:pt x="1000125" y="5847741"/>
                </a:moveTo>
                <a:lnTo>
                  <a:pt x="1124484" y="5919521"/>
                </a:lnTo>
                <a:lnTo>
                  <a:pt x="1003554" y="5989320"/>
                </a:lnTo>
                <a:lnTo>
                  <a:pt x="879196" y="5917540"/>
                </a:lnTo>
                <a:lnTo>
                  <a:pt x="1000125" y="5847741"/>
                </a:lnTo>
                <a:close/>
                <a:moveTo>
                  <a:pt x="1006754" y="5843931"/>
                </a:moveTo>
                <a:lnTo>
                  <a:pt x="1121207" y="5777865"/>
                </a:lnTo>
                <a:lnTo>
                  <a:pt x="1245565" y="5849646"/>
                </a:lnTo>
                <a:lnTo>
                  <a:pt x="1131113" y="5915711"/>
                </a:lnTo>
                <a:lnTo>
                  <a:pt x="1006754" y="5843931"/>
                </a:lnTo>
                <a:close/>
                <a:moveTo>
                  <a:pt x="1252271" y="5853532"/>
                </a:moveTo>
                <a:lnTo>
                  <a:pt x="1363294" y="5917616"/>
                </a:lnTo>
                <a:lnTo>
                  <a:pt x="1248842" y="5983682"/>
                </a:lnTo>
                <a:lnTo>
                  <a:pt x="1137819" y="5919597"/>
                </a:lnTo>
                <a:lnTo>
                  <a:pt x="1252271" y="5853532"/>
                </a:lnTo>
                <a:close/>
                <a:moveTo>
                  <a:pt x="1258976" y="5849646"/>
                </a:moveTo>
                <a:lnTo>
                  <a:pt x="1379906" y="5779847"/>
                </a:lnTo>
                <a:lnTo>
                  <a:pt x="1490929" y="5843931"/>
                </a:lnTo>
                <a:lnTo>
                  <a:pt x="1370000" y="5913730"/>
                </a:lnTo>
                <a:lnTo>
                  <a:pt x="1258976" y="5849646"/>
                </a:lnTo>
                <a:close/>
                <a:moveTo>
                  <a:pt x="1497559" y="5847741"/>
                </a:moveTo>
                <a:lnTo>
                  <a:pt x="1621917" y="5919521"/>
                </a:lnTo>
                <a:lnTo>
                  <a:pt x="1500988" y="5989320"/>
                </a:lnTo>
                <a:lnTo>
                  <a:pt x="1376629" y="5917540"/>
                </a:lnTo>
                <a:lnTo>
                  <a:pt x="1497559" y="5847741"/>
                </a:lnTo>
                <a:close/>
                <a:moveTo>
                  <a:pt x="1504264" y="5843931"/>
                </a:moveTo>
                <a:lnTo>
                  <a:pt x="1618717" y="5777865"/>
                </a:lnTo>
                <a:lnTo>
                  <a:pt x="1743075" y="5849646"/>
                </a:lnTo>
                <a:lnTo>
                  <a:pt x="1628623" y="5915711"/>
                </a:lnTo>
                <a:lnTo>
                  <a:pt x="1504264" y="5843931"/>
                </a:lnTo>
                <a:close/>
                <a:moveTo>
                  <a:pt x="1749704" y="5853532"/>
                </a:moveTo>
                <a:lnTo>
                  <a:pt x="1860728" y="5917616"/>
                </a:lnTo>
                <a:lnTo>
                  <a:pt x="1746275" y="5983682"/>
                </a:lnTo>
                <a:lnTo>
                  <a:pt x="1635252" y="5919597"/>
                </a:lnTo>
                <a:lnTo>
                  <a:pt x="1749704" y="5853532"/>
                </a:lnTo>
                <a:close/>
                <a:moveTo>
                  <a:pt x="1756410" y="5849646"/>
                </a:moveTo>
                <a:lnTo>
                  <a:pt x="1877339" y="5779847"/>
                </a:lnTo>
                <a:lnTo>
                  <a:pt x="1988363" y="5843931"/>
                </a:lnTo>
                <a:lnTo>
                  <a:pt x="1867434" y="5913730"/>
                </a:lnTo>
                <a:lnTo>
                  <a:pt x="1756410" y="5849646"/>
                </a:lnTo>
                <a:close/>
                <a:moveTo>
                  <a:pt x="1995069" y="5847741"/>
                </a:moveTo>
                <a:lnTo>
                  <a:pt x="2119427" y="5919521"/>
                </a:lnTo>
                <a:lnTo>
                  <a:pt x="1998497" y="5989320"/>
                </a:lnTo>
                <a:lnTo>
                  <a:pt x="1874139" y="5917540"/>
                </a:lnTo>
                <a:lnTo>
                  <a:pt x="1995069" y="5847741"/>
                </a:lnTo>
                <a:close/>
                <a:moveTo>
                  <a:pt x="2001698" y="5843931"/>
                </a:moveTo>
                <a:lnTo>
                  <a:pt x="2116150" y="5777865"/>
                </a:lnTo>
                <a:lnTo>
                  <a:pt x="2240509" y="5849646"/>
                </a:lnTo>
                <a:lnTo>
                  <a:pt x="2126056" y="5915711"/>
                </a:lnTo>
                <a:lnTo>
                  <a:pt x="2001698" y="5843931"/>
                </a:lnTo>
                <a:close/>
                <a:moveTo>
                  <a:pt x="2247214" y="5853532"/>
                </a:moveTo>
                <a:lnTo>
                  <a:pt x="2358238" y="5917616"/>
                </a:lnTo>
                <a:lnTo>
                  <a:pt x="2243785" y="5983682"/>
                </a:lnTo>
                <a:lnTo>
                  <a:pt x="2132762" y="5919597"/>
                </a:lnTo>
                <a:lnTo>
                  <a:pt x="2247214" y="5853532"/>
                </a:lnTo>
                <a:close/>
                <a:moveTo>
                  <a:pt x="2253920" y="5849646"/>
                </a:moveTo>
                <a:lnTo>
                  <a:pt x="2374849" y="5779847"/>
                </a:lnTo>
                <a:lnTo>
                  <a:pt x="2485873" y="5843931"/>
                </a:lnTo>
                <a:lnTo>
                  <a:pt x="2364943" y="5913730"/>
                </a:lnTo>
                <a:lnTo>
                  <a:pt x="2253920" y="5849646"/>
                </a:lnTo>
                <a:close/>
                <a:moveTo>
                  <a:pt x="2492502" y="5847741"/>
                </a:moveTo>
                <a:lnTo>
                  <a:pt x="2616861" y="5919521"/>
                </a:lnTo>
                <a:lnTo>
                  <a:pt x="2495931" y="5989320"/>
                </a:lnTo>
                <a:lnTo>
                  <a:pt x="2371573" y="5917540"/>
                </a:lnTo>
                <a:lnTo>
                  <a:pt x="2492502" y="5847741"/>
                </a:lnTo>
                <a:close/>
                <a:moveTo>
                  <a:pt x="2499208" y="5843931"/>
                </a:moveTo>
                <a:lnTo>
                  <a:pt x="2613660" y="5777865"/>
                </a:lnTo>
                <a:lnTo>
                  <a:pt x="2738019" y="5849646"/>
                </a:lnTo>
                <a:lnTo>
                  <a:pt x="2623566" y="5915711"/>
                </a:lnTo>
                <a:lnTo>
                  <a:pt x="2499208" y="5843931"/>
                </a:lnTo>
                <a:close/>
                <a:moveTo>
                  <a:pt x="2744724" y="5853532"/>
                </a:moveTo>
                <a:lnTo>
                  <a:pt x="2855747" y="5917616"/>
                </a:lnTo>
                <a:lnTo>
                  <a:pt x="2741295" y="5983682"/>
                </a:lnTo>
                <a:lnTo>
                  <a:pt x="2630272" y="5919597"/>
                </a:lnTo>
                <a:lnTo>
                  <a:pt x="2744724" y="5853532"/>
                </a:lnTo>
                <a:close/>
                <a:moveTo>
                  <a:pt x="2751354" y="5849646"/>
                </a:moveTo>
                <a:lnTo>
                  <a:pt x="2872283" y="5779847"/>
                </a:lnTo>
                <a:lnTo>
                  <a:pt x="2983306" y="5843931"/>
                </a:lnTo>
                <a:lnTo>
                  <a:pt x="2862377" y="5913730"/>
                </a:lnTo>
                <a:lnTo>
                  <a:pt x="2751354" y="5849646"/>
                </a:lnTo>
                <a:close/>
                <a:moveTo>
                  <a:pt x="2990012" y="5847741"/>
                </a:moveTo>
                <a:lnTo>
                  <a:pt x="3114370" y="5919521"/>
                </a:lnTo>
                <a:lnTo>
                  <a:pt x="2993441" y="5989320"/>
                </a:lnTo>
                <a:lnTo>
                  <a:pt x="2869082" y="5917540"/>
                </a:lnTo>
                <a:lnTo>
                  <a:pt x="2990012" y="5847741"/>
                </a:lnTo>
                <a:close/>
                <a:moveTo>
                  <a:pt x="2996717" y="5843931"/>
                </a:moveTo>
                <a:lnTo>
                  <a:pt x="3111170" y="5777865"/>
                </a:lnTo>
                <a:lnTo>
                  <a:pt x="3235528" y="5849646"/>
                </a:lnTo>
                <a:lnTo>
                  <a:pt x="3121076" y="5915711"/>
                </a:lnTo>
                <a:lnTo>
                  <a:pt x="2996717" y="5843931"/>
                </a:lnTo>
                <a:close/>
                <a:moveTo>
                  <a:pt x="3242158" y="5853532"/>
                </a:moveTo>
                <a:lnTo>
                  <a:pt x="3353181" y="5917616"/>
                </a:lnTo>
                <a:lnTo>
                  <a:pt x="3238729" y="5983682"/>
                </a:lnTo>
                <a:lnTo>
                  <a:pt x="3127705" y="5919597"/>
                </a:lnTo>
                <a:lnTo>
                  <a:pt x="3242158" y="5853532"/>
                </a:lnTo>
                <a:close/>
                <a:moveTo>
                  <a:pt x="3248863" y="5849646"/>
                </a:moveTo>
                <a:lnTo>
                  <a:pt x="3369793" y="5779847"/>
                </a:lnTo>
                <a:lnTo>
                  <a:pt x="3480816" y="5843931"/>
                </a:lnTo>
                <a:lnTo>
                  <a:pt x="3359887" y="5913730"/>
                </a:lnTo>
                <a:lnTo>
                  <a:pt x="3248863" y="5849646"/>
                </a:lnTo>
                <a:close/>
                <a:moveTo>
                  <a:pt x="3487446" y="5847741"/>
                </a:moveTo>
                <a:lnTo>
                  <a:pt x="3611804" y="5919521"/>
                </a:lnTo>
                <a:lnTo>
                  <a:pt x="3490874" y="5989320"/>
                </a:lnTo>
                <a:lnTo>
                  <a:pt x="3366516" y="5917540"/>
                </a:lnTo>
                <a:lnTo>
                  <a:pt x="3487446" y="5847741"/>
                </a:lnTo>
                <a:close/>
                <a:moveTo>
                  <a:pt x="3494151" y="5843931"/>
                </a:moveTo>
                <a:lnTo>
                  <a:pt x="3608604" y="5777865"/>
                </a:lnTo>
                <a:lnTo>
                  <a:pt x="3732962" y="5849646"/>
                </a:lnTo>
                <a:lnTo>
                  <a:pt x="3618509" y="5915711"/>
                </a:lnTo>
                <a:lnTo>
                  <a:pt x="3494151" y="5843931"/>
                </a:lnTo>
                <a:close/>
                <a:moveTo>
                  <a:pt x="3739667" y="5853532"/>
                </a:moveTo>
                <a:lnTo>
                  <a:pt x="3850691" y="5917616"/>
                </a:lnTo>
                <a:lnTo>
                  <a:pt x="3736239" y="5983682"/>
                </a:lnTo>
                <a:lnTo>
                  <a:pt x="3625215" y="5919597"/>
                </a:lnTo>
                <a:lnTo>
                  <a:pt x="3739667" y="5853532"/>
                </a:lnTo>
                <a:close/>
                <a:moveTo>
                  <a:pt x="3746297" y="5849646"/>
                </a:moveTo>
                <a:lnTo>
                  <a:pt x="3867226" y="5779847"/>
                </a:lnTo>
                <a:lnTo>
                  <a:pt x="3978250" y="5843931"/>
                </a:lnTo>
                <a:lnTo>
                  <a:pt x="3857320" y="5913730"/>
                </a:lnTo>
                <a:lnTo>
                  <a:pt x="3746297" y="5849646"/>
                </a:lnTo>
                <a:close/>
                <a:moveTo>
                  <a:pt x="3984955" y="5847741"/>
                </a:moveTo>
                <a:lnTo>
                  <a:pt x="4109314" y="5919521"/>
                </a:lnTo>
                <a:lnTo>
                  <a:pt x="3988384" y="5989320"/>
                </a:lnTo>
                <a:lnTo>
                  <a:pt x="3864026" y="5917540"/>
                </a:lnTo>
                <a:lnTo>
                  <a:pt x="3984955" y="5847741"/>
                </a:lnTo>
                <a:close/>
                <a:moveTo>
                  <a:pt x="3991661" y="5843931"/>
                </a:moveTo>
                <a:lnTo>
                  <a:pt x="4106113" y="5777865"/>
                </a:lnTo>
                <a:lnTo>
                  <a:pt x="4230472" y="5849646"/>
                </a:lnTo>
                <a:lnTo>
                  <a:pt x="4116019" y="5915711"/>
                </a:lnTo>
                <a:lnTo>
                  <a:pt x="3991661" y="5843931"/>
                </a:lnTo>
                <a:close/>
                <a:moveTo>
                  <a:pt x="4237177" y="5853532"/>
                </a:moveTo>
                <a:lnTo>
                  <a:pt x="4348201" y="5917616"/>
                </a:lnTo>
                <a:lnTo>
                  <a:pt x="4233748" y="5983682"/>
                </a:lnTo>
                <a:lnTo>
                  <a:pt x="4122725" y="5919597"/>
                </a:lnTo>
                <a:lnTo>
                  <a:pt x="4237177" y="5853532"/>
                </a:lnTo>
                <a:close/>
                <a:moveTo>
                  <a:pt x="4243807" y="5849646"/>
                </a:moveTo>
                <a:lnTo>
                  <a:pt x="4364736" y="5779847"/>
                </a:lnTo>
                <a:lnTo>
                  <a:pt x="4475760" y="5843931"/>
                </a:lnTo>
                <a:lnTo>
                  <a:pt x="4354830" y="5913730"/>
                </a:lnTo>
                <a:lnTo>
                  <a:pt x="4243807" y="5849646"/>
                </a:lnTo>
                <a:close/>
                <a:moveTo>
                  <a:pt x="4482465" y="5847741"/>
                </a:moveTo>
                <a:lnTo>
                  <a:pt x="4606824" y="5919521"/>
                </a:lnTo>
                <a:lnTo>
                  <a:pt x="4485894" y="5989320"/>
                </a:lnTo>
                <a:lnTo>
                  <a:pt x="4361536" y="5917540"/>
                </a:lnTo>
                <a:lnTo>
                  <a:pt x="4482465" y="5847741"/>
                </a:lnTo>
                <a:close/>
                <a:moveTo>
                  <a:pt x="4489095" y="5843931"/>
                </a:moveTo>
                <a:lnTo>
                  <a:pt x="4603547" y="5777865"/>
                </a:lnTo>
                <a:lnTo>
                  <a:pt x="4727906" y="5849646"/>
                </a:lnTo>
                <a:lnTo>
                  <a:pt x="4613453" y="5915711"/>
                </a:lnTo>
                <a:lnTo>
                  <a:pt x="4489095" y="5843931"/>
                </a:lnTo>
                <a:close/>
                <a:moveTo>
                  <a:pt x="4734611" y="5853532"/>
                </a:moveTo>
                <a:lnTo>
                  <a:pt x="4845634" y="5917616"/>
                </a:lnTo>
                <a:lnTo>
                  <a:pt x="4731182" y="5983682"/>
                </a:lnTo>
                <a:lnTo>
                  <a:pt x="4620159" y="5919597"/>
                </a:lnTo>
                <a:lnTo>
                  <a:pt x="4734611" y="5853532"/>
                </a:lnTo>
                <a:close/>
                <a:moveTo>
                  <a:pt x="4741316" y="5849646"/>
                </a:moveTo>
                <a:lnTo>
                  <a:pt x="4862246" y="5779847"/>
                </a:lnTo>
                <a:lnTo>
                  <a:pt x="4973269" y="5843931"/>
                </a:lnTo>
                <a:lnTo>
                  <a:pt x="4852340" y="5913730"/>
                </a:lnTo>
                <a:lnTo>
                  <a:pt x="4741316" y="5849646"/>
                </a:lnTo>
                <a:close/>
                <a:moveTo>
                  <a:pt x="4979899" y="5847741"/>
                </a:moveTo>
                <a:lnTo>
                  <a:pt x="5104257" y="5919521"/>
                </a:lnTo>
                <a:lnTo>
                  <a:pt x="4983328" y="5989320"/>
                </a:lnTo>
                <a:lnTo>
                  <a:pt x="4858969" y="5917540"/>
                </a:lnTo>
                <a:lnTo>
                  <a:pt x="4979899" y="5847741"/>
                </a:lnTo>
                <a:close/>
                <a:moveTo>
                  <a:pt x="4986604" y="5843931"/>
                </a:moveTo>
                <a:lnTo>
                  <a:pt x="5101057" y="5777865"/>
                </a:lnTo>
                <a:lnTo>
                  <a:pt x="5225415" y="5849646"/>
                </a:lnTo>
                <a:lnTo>
                  <a:pt x="5110963" y="5915711"/>
                </a:lnTo>
                <a:lnTo>
                  <a:pt x="4986604" y="5843931"/>
                </a:lnTo>
                <a:close/>
                <a:moveTo>
                  <a:pt x="5232121" y="5853532"/>
                </a:moveTo>
                <a:lnTo>
                  <a:pt x="5343144" y="5917616"/>
                </a:lnTo>
                <a:lnTo>
                  <a:pt x="5228692" y="5983682"/>
                </a:lnTo>
                <a:lnTo>
                  <a:pt x="5117668" y="5919597"/>
                </a:lnTo>
                <a:lnTo>
                  <a:pt x="5232121" y="5853532"/>
                </a:lnTo>
                <a:close/>
                <a:moveTo>
                  <a:pt x="5238750" y="5849646"/>
                </a:moveTo>
                <a:lnTo>
                  <a:pt x="5359680" y="5779847"/>
                </a:lnTo>
                <a:lnTo>
                  <a:pt x="5470703" y="5843931"/>
                </a:lnTo>
                <a:lnTo>
                  <a:pt x="5349774" y="5913730"/>
                </a:lnTo>
                <a:lnTo>
                  <a:pt x="5238750" y="5849646"/>
                </a:lnTo>
                <a:close/>
                <a:moveTo>
                  <a:pt x="5477409" y="5847741"/>
                </a:moveTo>
                <a:lnTo>
                  <a:pt x="5601767" y="5919521"/>
                </a:lnTo>
                <a:lnTo>
                  <a:pt x="5480838" y="5989320"/>
                </a:lnTo>
                <a:lnTo>
                  <a:pt x="5356479" y="5917540"/>
                </a:lnTo>
                <a:lnTo>
                  <a:pt x="5477409" y="5847741"/>
                </a:lnTo>
                <a:close/>
                <a:moveTo>
                  <a:pt x="5484038" y="5843931"/>
                </a:moveTo>
                <a:lnTo>
                  <a:pt x="5598491" y="5777865"/>
                </a:lnTo>
                <a:lnTo>
                  <a:pt x="5722849" y="5849646"/>
                </a:lnTo>
                <a:lnTo>
                  <a:pt x="5608397" y="5915711"/>
                </a:lnTo>
                <a:lnTo>
                  <a:pt x="5484038" y="5843931"/>
                </a:lnTo>
                <a:close/>
                <a:moveTo>
                  <a:pt x="5729554" y="5853532"/>
                </a:moveTo>
                <a:lnTo>
                  <a:pt x="5840578" y="5917616"/>
                </a:lnTo>
                <a:lnTo>
                  <a:pt x="5726126" y="5983682"/>
                </a:lnTo>
                <a:lnTo>
                  <a:pt x="5615102" y="5919597"/>
                </a:lnTo>
                <a:lnTo>
                  <a:pt x="5729554" y="5853532"/>
                </a:lnTo>
                <a:close/>
                <a:moveTo>
                  <a:pt x="5736260" y="5849646"/>
                </a:moveTo>
                <a:lnTo>
                  <a:pt x="5857189" y="5779770"/>
                </a:lnTo>
                <a:lnTo>
                  <a:pt x="5968213" y="5843854"/>
                </a:lnTo>
                <a:lnTo>
                  <a:pt x="5847283" y="5913730"/>
                </a:lnTo>
                <a:lnTo>
                  <a:pt x="5736260" y="5849646"/>
                </a:lnTo>
                <a:close/>
                <a:moveTo>
                  <a:pt x="5974918" y="5847741"/>
                </a:moveTo>
                <a:lnTo>
                  <a:pt x="6099277" y="5919521"/>
                </a:lnTo>
                <a:lnTo>
                  <a:pt x="5978347" y="5989397"/>
                </a:lnTo>
                <a:lnTo>
                  <a:pt x="5853989" y="5917616"/>
                </a:lnTo>
                <a:lnTo>
                  <a:pt x="5974918" y="5847741"/>
                </a:lnTo>
                <a:close/>
                <a:moveTo>
                  <a:pt x="5863895" y="5775960"/>
                </a:moveTo>
                <a:lnTo>
                  <a:pt x="5978347" y="5709895"/>
                </a:lnTo>
                <a:lnTo>
                  <a:pt x="6089371" y="5773979"/>
                </a:lnTo>
                <a:lnTo>
                  <a:pt x="5974918" y="5840044"/>
                </a:lnTo>
                <a:lnTo>
                  <a:pt x="5863895" y="5775960"/>
                </a:lnTo>
                <a:close/>
                <a:moveTo>
                  <a:pt x="5853913" y="5630342"/>
                </a:moveTo>
                <a:lnTo>
                  <a:pt x="5974842" y="5560543"/>
                </a:lnTo>
                <a:lnTo>
                  <a:pt x="6099201" y="5632323"/>
                </a:lnTo>
                <a:lnTo>
                  <a:pt x="5978271" y="5702122"/>
                </a:lnTo>
                <a:lnTo>
                  <a:pt x="5853913" y="5630342"/>
                </a:lnTo>
                <a:close/>
                <a:moveTo>
                  <a:pt x="5863895" y="5488762"/>
                </a:moveTo>
                <a:lnTo>
                  <a:pt x="5978347" y="5422697"/>
                </a:lnTo>
                <a:lnTo>
                  <a:pt x="6089371" y="5486781"/>
                </a:lnTo>
                <a:lnTo>
                  <a:pt x="5974918" y="5552846"/>
                </a:lnTo>
                <a:lnTo>
                  <a:pt x="5863895" y="5488762"/>
                </a:lnTo>
                <a:close/>
                <a:moveTo>
                  <a:pt x="5853989" y="5343144"/>
                </a:moveTo>
                <a:lnTo>
                  <a:pt x="5974918" y="5273345"/>
                </a:lnTo>
                <a:lnTo>
                  <a:pt x="6099277" y="5345126"/>
                </a:lnTo>
                <a:lnTo>
                  <a:pt x="5978347" y="5414925"/>
                </a:lnTo>
                <a:lnTo>
                  <a:pt x="5853989" y="5343144"/>
                </a:lnTo>
                <a:close/>
                <a:moveTo>
                  <a:pt x="5863895" y="5201488"/>
                </a:moveTo>
                <a:lnTo>
                  <a:pt x="5978347" y="5135423"/>
                </a:lnTo>
                <a:lnTo>
                  <a:pt x="6089371" y="5199507"/>
                </a:lnTo>
                <a:lnTo>
                  <a:pt x="5974918" y="5265573"/>
                </a:lnTo>
                <a:lnTo>
                  <a:pt x="5863895" y="5201488"/>
                </a:lnTo>
                <a:close/>
                <a:moveTo>
                  <a:pt x="5853913" y="5055947"/>
                </a:moveTo>
                <a:lnTo>
                  <a:pt x="5974842" y="4986147"/>
                </a:lnTo>
                <a:lnTo>
                  <a:pt x="6099201" y="5057928"/>
                </a:lnTo>
                <a:lnTo>
                  <a:pt x="5978271" y="5127727"/>
                </a:lnTo>
                <a:lnTo>
                  <a:pt x="5853913" y="5055947"/>
                </a:lnTo>
                <a:close/>
                <a:moveTo>
                  <a:pt x="5863895" y="4914291"/>
                </a:moveTo>
                <a:lnTo>
                  <a:pt x="5978347" y="4848225"/>
                </a:lnTo>
                <a:lnTo>
                  <a:pt x="6089371" y="4912309"/>
                </a:lnTo>
                <a:lnTo>
                  <a:pt x="5974918" y="4978375"/>
                </a:lnTo>
                <a:lnTo>
                  <a:pt x="5863895" y="4914291"/>
                </a:lnTo>
                <a:close/>
                <a:moveTo>
                  <a:pt x="5853913" y="4768672"/>
                </a:moveTo>
                <a:lnTo>
                  <a:pt x="5974842" y="4698873"/>
                </a:lnTo>
                <a:lnTo>
                  <a:pt x="6099201" y="4770654"/>
                </a:lnTo>
                <a:lnTo>
                  <a:pt x="5978271" y="4840453"/>
                </a:lnTo>
                <a:lnTo>
                  <a:pt x="5853913" y="4768672"/>
                </a:lnTo>
                <a:close/>
                <a:moveTo>
                  <a:pt x="5863895" y="4627093"/>
                </a:moveTo>
                <a:lnTo>
                  <a:pt x="5978347" y="4561027"/>
                </a:lnTo>
                <a:lnTo>
                  <a:pt x="6089371" y="4625111"/>
                </a:lnTo>
                <a:lnTo>
                  <a:pt x="5974918" y="4691177"/>
                </a:lnTo>
                <a:lnTo>
                  <a:pt x="5863895" y="4627093"/>
                </a:lnTo>
                <a:close/>
                <a:moveTo>
                  <a:pt x="5853913" y="4481475"/>
                </a:moveTo>
                <a:lnTo>
                  <a:pt x="5974842" y="4411676"/>
                </a:lnTo>
                <a:lnTo>
                  <a:pt x="6099201" y="4483456"/>
                </a:lnTo>
                <a:lnTo>
                  <a:pt x="5978271" y="4553255"/>
                </a:lnTo>
                <a:lnTo>
                  <a:pt x="5853913" y="4481475"/>
                </a:lnTo>
                <a:close/>
                <a:moveTo>
                  <a:pt x="5863895" y="4339819"/>
                </a:moveTo>
                <a:lnTo>
                  <a:pt x="5978347" y="4273753"/>
                </a:lnTo>
                <a:lnTo>
                  <a:pt x="6089371" y="4337838"/>
                </a:lnTo>
                <a:lnTo>
                  <a:pt x="5974918" y="4403903"/>
                </a:lnTo>
                <a:lnTo>
                  <a:pt x="5863895" y="4339819"/>
                </a:lnTo>
                <a:close/>
                <a:moveTo>
                  <a:pt x="5853989" y="4194277"/>
                </a:moveTo>
                <a:lnTo>
                  <a:pt x="5974918" y="4124478"/>
                </a:lnTo>
                <a:lnTo>
                  <a:pt x="6099277" y="4196258"/>
                </a:lnTo>
                <a:lnTo>
                  <a:pt x="5978347" y="4266057"/>
                </a:lnTo>
                <a:lnTo>
                  <a:pt x="5853989" y="4194277"/>
                </a:lnTo>
                <a:close/>
                <a:moveTo>
                  <a:pt x="5863895" y="4052621"/>
                </a:moveTo>
                <a:lnTo>
                  <a:pt x="5978347" y="3986555"/>
                </a:lnTo>
                <a:lnTo>
                  <a:pt x="6089371" y="4050640"/>
                </a:lnTo>
                <a:lnTo>
                  <a:pt x="5974918" y="4116705"/>
                </a:lnTo>
                <a:lnTo>
                  <a:pt x="5863895" y="4052621"/>
                </a:lnTo>
                <a:close/>
                <a:moveTo>
                  <a:pt x="5853913" y="3907003"/>
                </a:moveTo>
                <a:lnTo>
                  <a:pt x="5974842" y="3837204"/>
                </a:lnTo>
                <a:lnTo>
                  <a:pt x="6099201" y="3908984"/>
                </a:lnTo>
                <a:lnTo>
                  <a:pt x="5978271" y="3978783"/>
                </a:lnTo>
                <a:lnTo>
                  <a:pt x="5853913" y="3907003"/>
                </a:lnTo>
                <a:close/>
                <a:moveTo>
                  <a:pt x="5863895" y="3765423"/>
                </a:moveTo>
                <a:lnTo>
                  <a:pt x="5978347" y="3699358"/>
                </a:lnTo>
                <a:lnTo>
                  <a:pt x="6089371" y="3763442"/>
                </a:lnTo>
                <a:lnTo>
                  <a:pt x="5974918" y="3829507"/>
                </a:lnTo>
                <a:lnTo>
                  <a:pt x="5863895" y="3765423"/>
                </a:lnTo>
                <a:close/>
                <a:moveTo>
                  <a:pt x="5853989" y="3619805"/>
                </a:moveTo>
                <a:lnTo>
                  <a:pt x="5974918" y="3550006"/>
                </a:lnTo>
                <a:lnTo>
                  <a:pt x="6099277" y="3621786"/>
                </a:lnTo>
                <a:lnTo>
                  <a:pt x="5978347" y="3691585"/>
                </a:lnTo>
                <a:lnTo>
                  <a:pt x="5853989" y="3619805"/>
                </a:lnTo>
                <a:close/>
                <a:moveTo>
                  <a:pt x="5863895" y="3478149"/>
                </a:moveTo>
                <a:lnTo>
                  <a:pt x="5978347" y="3412084"/>
                </a:lnTo>
                <a:lnTo>
                  <a:pt x="6089371" y="3476168"/>
                </a:lnTo>
                <a:lnTo>
                  <a:pt x="5974918" y="3542233"/>
                </a:lnTo>
                <a:lnTo>
                  <a:pt x="5863895" y="3478149"/>
                </a:lnTo>
                <a:close/>
                <a:moveTo>
                  <a:pt x="5853913" y="3332607"/>
                </a:moveTo>
                <a:lnTo>
                  <a:pt x="5974842" y="3262808"/>
                </a:lnTo>
                <a:lnTo>
                  <a:pt x="6099201" y="3334588"/>
                </a:lnTo>
                <a:lnTo>
                  <a:pt x="5978271" y="3404387"/>
                </a:lnTo>
                <a:lnTo>
                  <a:pt x="5853913" y="3332607"/>
                </a:lnTo>
                <a:close/>
                <a:moveTo>
                  <a:pt x="5863895" y="3190951"/>
                </a:moveTo>
                <a:lnTo>
                  <a:pt x="5978347" y="3124886"/>
                </a:lnTo>
                <a:lnTo>
                  <a:pt x="6089371" y="3188970"/>
                </a:lnTo>
                <a:lnTo>
                  <a:pt x="5974918" y="3255036"/>
                </a:lnTo>
                <a:lnTo>
                  <a:pt x="5863895" y="3190951"/>
                </a:lnTo>
                <a:close/>
                <a:moveTo>
                  <a:pt x="5853913" y="3045333"/>
                </a:moveTo>
                <a:lnTo>
                  <a:pt x="5974842" y="2975534"/>
                </a:lnTo>
                <a:lnTo>
                  <a:pt x="6099201" y="3047314"/>
                </a:lnTo>
                <a:lnTo>
                  <a:pt x="5978271" y="3117114"/>
                </a:lnTo>
                <a:lnTo>
                  <a:pt x="5853913" y="3045333"/>
                </a:lnTo>
                <a:close/>
                <a:moveTo>
                  <a:pt x="5863895" y="2903754"/>
                </a:moveTo>
                <a:lnTo>
                  <a:pt x="5978347" y="2837688"/>
                </a:lnTo>
                <a:lnTo>
                  <a:pt x="6089371" y="2901772"/>
                </a:lnTo>
                <a:lnTo>
                  <a:pt x="5974918" y="2967838"/>
                </a:lnTo>
                <a:lnTo>
                  <a:pt x="5863895" y="2903754"/>
                </a:lnTo>
                <a:close/>
                <a:moveTo>
                  <a:pt x="5853913" y="2758135"/>
                </a:moveTo>
                <a:lnTo>
                  <a:pt x="5974842" y="2688336"/>
                </a:lnTo>
                <a:lnTo>
                  <a:pt x="6099201" y="2760117"/>
                </a:lnTo>
                <a:lnTo>
                  <a:pt x="5978271" y="2829916"/>
                </a:lnTo>
                <a:lnTo>
                  <a:pt x="5853913" y="2758135"/>
                </a:lnTo>
                <a:close/>
                <a:moveTo>
                  <a:pt x="5863895" y="2616479"/>
                </a:moveTo>
                <a:lnTo>
                  <a:pt x="5978347" y="2550414"/>
                </a:lnTo>
                <a:lnTo>
                  <a:pt x="6089371" y="2614498"/>
                </a:lnTo>
                <a:lnTo>
                  <a:pt x="5974918" y="2680564"/>
                </a:lnTo>
                <a:lnTo>
                  <a:pt x="5863895" y="2616479"/>
                </a:lnTo>
                <a:close/>
                <a:moveTo>
                  <a:pt x="5853913" y="2470937"/>
                </a:moveTo>
                <a:lnTo>
                  <a:pt x="5974842" y="2401138"/>
                </a:lnTo>
                <a:lnTo>
                  <a:pt x="6099201" y="2472919"/>
                </a:lnTo>
                <a:lnTo>
                  <a:pt x="5978271" y="2542718"/>
                </a:lnTo>
                <a:lnTo>
                  <a:pt x="5853913" y="2470937"/>
                </a:lnTo>
                <a:close/>
                <a:moveTo>
                  <a:pt x="5863895" y="2329282"/>
                </a:moveTo>
                <a:lnTo>
                  <a:pt x="5978347" y="2263216"/>
                </a:lnTo>
                <a:lnTo>
                  <a:pt x="6089371" y="2327301"/>
                </a:lnTo>
                <a:lnTo>
                  <a:pt x="5974918" y="2393366"/>
                </a:lnTo>
                <a:lnTo>
                  <a:pt x="5863895" y="2329282"/>
                </a:lnTo>
                <a:close/>
                <a:moveTo>
                  <a:pt x="5853913" y="2183664"/>
                </a:moveTo>
                <a:lnTo>
                  <a:pt x="5974842" y="2113864"/>
                </a:lnTo>
                <a:lnTo>
                  <a:pt x="6099201" y="2185645"/>
                </a:lnTo>
                <a:lnTo>
                  <a:pt x="5978271" y="2255444"/>
                </a:lnTo>
                <a:lnTo>
                  <a:pt x="5853913" y="2183664"/>
                </a:lnTo>
                <a:close/>
                <a:moveTo>
                  <a:pt x="5863895" y="2042084"/>
                </a:moveTo>
                <a:lnTo>
                  <a:pt x="5978347" y="1976019"/>
                </a:lnTo>
                <a:lnTo>
                  <a:pt x="6089371" y="2040103"/>
                </a:lnTo>
                <a:lnTo>
                  <a:pt x="5974918" y="2106168"/>
                </a:lnTo>
                <a:lnTo>
                  <a:pt x="5863895" y="2042084"/>
                </a:lnTo>
                <a:close/>
                <a:moveTo>
                  <a:pt x="5853913" y="1896466"/>
                </a:moveTo>
                <a:lnTo>
                  <a:pt x="5974842" y="1826666"/>
                </a:lnTo>
                <a:lnTo>
                  <a:pt x="6099201" y="1898447"/>
                </a:lnTo>
                <a:lnTo>
                  <a:pt x="5978271" y="1968246"/>
                </a:lnTo>
                <a:lnTo>
                  <a:pt x="5853913" y="1896466"/>
                </a:lnTo>
                <a:close/>
                <a:moveTo>
                  <a:pt x="5863895" y="1754810"/>
                </a:moveTo>
                <a:lnTo>
                  <a:pt x="5978347" y="1688744"/>
                </a:lnTo>
                <a:lnTo>
                  <a:pt x="6089371" y="1752829"/>
                </a:lnTo>
                <a:lnTo>
                  <a:pt x="5974918" y="1818894"/>
                </a:lnTo>
                <a:lnTo>
                  <a:pt x="5863895" y="1754810"/>
                </a:lnTo>
                <a:close/>
                <a:moveTo>
                  <a:pt x="5853913" y="1609268"/>
                </a:moveTo>
                <a:lnTo>
                  <a:pt x="5974842" y="1539469"/>
                </a:lnTo>
                <a:lnTo>
                  <a:pt x="6099201" y="1611249"/>
                </a:lnTo>
                <a:lnTo>
                  <a:pt x="5978271" y="1681048"/>
                </a:lnTo>
                <a:lnTo>
                  <a:pt x="5853913" y="1609268"/>
                </a:lnTo>
                <a:close/>
                <a:moveTo>
                  <a:pt x="5863895" y="1467612"/>
                </a:moveTo>
                <a:lnTo>
                  <a:pt x="5978347" y="1401547"/>
                </a:lnTo>
                <a:lnTo>
                  <a:pt x="6089371" y="1465631"/>
                </a:lnTo>
                <a:lnTo>
                  <a:pt x="5974918" y="1531696"/>
                </a:lnTo>
                <a:lnTo>
                  <a:pt x="5863895" y="1467612"/>
                </a:lnTo>
                <a:close/>
                <a:moveTo>
                  <a:pt x="5853913" y="1321994"/>
                </a:moveTo>
                <a:lnTo>
                  <a:pt x="5974842" y="1252195"/>
                </a:lnTo>
                <a:lnTo>
                  <a:pt x="6099201" y="1323975"/>
                </a:lnTo>
                <a:lnTo>
                  <a:pt x="5978271" y="1393774"/>
                </a:lnTo>
                <a:lnTo>
                  <a:pt x="5853913" y="1321994"/>
                </a:lnTo>
                <a:close/>
                <a:moveTo>
                  <a:pt x="5863895" y="1180414"/>
                </a:moveTo>
                <a:lnTo>
                  <a:pt x="5978347" y="1114349"/>
                </a:lnTo>
                <a:lnTo>
                  <a:pt x="6089371" y="1178433"/>
                </a:lnTo>
                <a:lnTo>
                  <a:pt x="5974918" y="1244499"/>
                </a:lnTo>
                <a:lnTo>
                  <a:pt x="5863895" y="1180414"/>
                </a:lnTo>
                <a:close/>
                <a:moveTo>
                  <a:pt x="5853913" y="1034796"/>
                </a:moveTo>
                <a:lnTo>
                  <a:pt x="5974842" y="964997"/>
                </a:lnTo>
                <a:lnTo>
                  <a:pt x="6099201" y="1036777"/>
                </a:lnTo>
                <a:lnTo>
                  <a:pt x="5978271" y="1106576"/>
                </a:lnTo>
                <a:lnTo>
                  <a:pt x="5853913" y="1034796"/>
                </a:lnTo>
                <a:close/>
                <a:moveTo>
                  <a:pt x="5863895" y="893140"/>
                </a:moveTo>
                <a:lnTo>
                  <a:pt x="5978347" y="827075"/>
                </a:lnTo>
                <a:lnTo>
                  <a:pt x="6089371" y="891159"/>
                </a:lnTo>
                <a:lnTo>
                  <a:pt x="5974918" y="957224"/>
                </a:lnTo>
                <a:lnTo>
                  <a:pt x="5863895" y="893140"/>
                </a:lnTo>
                <a:close/>
                <a:moveTo>
                  <a:pt x="5857189" y="889330"/>
                </a:moveTo>
                <a:lnTo>
                  <a:pt x="5732831" y="817550"/>
                </a:lnTo>
                <a:lnTo>
                  <a:pt x="5847283" y="751484"/>
                </a:lnTo>
                <a:lnTo>
                  <a:pt x="5971642" y="823265"/>
                </a:lnTo>
                <a:lnTo>
                  <a:pt x="5857189" y="889330"/>
                </a:lnTo>
                <a:close/>
                <a:moveTo>
                  <a:pt x="5850560" y="893140"/>
                </a:moveTo>
                <a:lnTo>
                  <a:pt x="5729631" y="962939"/>
                </a:lnTo>
                <a:lnTo>
                  <a:pt x="5605272" y="891159"/>
                </a:lnTo>
                <a:lnTo>
                  <a:pt x="5726201" y="821360"/>
                </a:lnTo>
                <a:lnTo>
                  <a:pt x="5850560" y="893140"/>
                </a:lnTo>
                <a:close/>
                <a:moveTo>
                  <a:pt x="5598491" y="887349"/>
                </a:moveTo>
                <a:lnTo>
                  <a:pt x="5487467" y="823265"/>
                </a:lnTo>
                <a:lnTo>
                  <a:pt x="5608397" y="753466"/>
                </a:lnTo>
                <a:lnTo>
                  <a:pt x="5719420" y="817550"/>
                </a:lnTo>
                <a:lnTo>
                  <a:pt x="5598491" y="887349"/>
                </a:lnTo>
                <a:close/>
                <a:moveTo>
                  <a:pt x="5591861" y="891159"/>
                </a:moveTo>
                <a:lnTo>
                  <a:pt x="5477409" y="957224"/>
                </a:lnTo>
                <a:lnTo>
                  <a:pt x="5366385" y="893140"/>
                </a:lnTo>
                <a:lnTo>
                  <a:pt x="5480838" y="827075"/>
                </a:lnTo>
                <a:lnTo>
                  <a:pt x="5591861" y="891159"/>
                </a:lnTo>
                <a:close/>
                <a:moveTo>
                  <a:pt x="5359756" y="889330"/>
                </a:moveTo>
                <a:lnTo>
                  <a:pt x="5235397" y="817550"/>
                </a:lnTo>
                <a:lnTo>
                  <a:pt x="5349850" y="751484"/>
                </a:lnTo>
                <a:lnTo>
                  <a:pt x="5474208" y="823265"/>
                </a:lnTo>
                <a:lnTo>
                  <a:pt x="5359756" y="889330"/>
                </a:lnTo>
                <a:close/>
                <a:moveTo>
                  <a:pt x="5353050" y="893140"/>
                </a:moveTo>
                <a:lnTo>
                  <a:pt x="5232121" y="962939"/>
                </a:lnTo>
                <a:lnTo>
                  <a:pt x="5107762" y="891159"/>
                </a:lnTo>
                <a:lnTo>
                  <a:pt x="5228692" y="821360"/>
                </a:lnTo>
                <a:lnTo>
                  <a:pt x="5353050" y="893140"/>
                </a:lnTo>
                <a:close/>
                <a:moveTo>
                  <a:pt x="5101057" y="887349"/>
                </a:moveTo>
                <a:lnTo>
                  <a:pt x="4990033" y="823265"/>
                </a:lnTo>
                <a:lnTo>
                  <a:pt x="5110963" y="753466"/>
                </a:lnTo>
                <a:lnTo>
                  <a:pt x="5221986" y="817550"/>
                </a:lnTo>
                <a:lnTo>
                  <a:pt x="5101057" y="887349"/>
                </a:lnTo>
                <a:close/>
                <a:moveTo>
                  <a:pt x="5094351" y="891159"/>
                </a:moveTo>
                <a:lnTo>
                  <a:pt x="4979899" y="957224"/>
                </a:lnTo>
                <a:lnTo>
                  <a:pt x="4868876" y="893140"/>
                </a:lnTo>
                <a:lnTo>
                  <a:pt x="4983328" y="827075"/>
                </a:lnTo>
                <a:lnTo>
                  <a:pt x="5094351" y="891159"/>
                </a:lnTo>
                <a:close/>
                <a:moveTo>
                  <a:pt x="4862246" y="889330"/>
                </a:moveTo>
                <a:lnTo>
                  <a:pt x="4737888" y="817550"/>
                </a:lnTo>
                <a:lnTo>
                  <a:pt x="4852340" y="751484"/>
                </a:lnTo>
                <a:lnTo>
                  <a:pt x="4976698" y="823265"/>
                </a:lnTo>
                <a:lnTo>
                  <a:pt x="4862246" y="889330"/>
                </a:lnTo>
                <a:close/>
                <a:moveTo>
                  <a:pt x="4855541" y="893140"/>
                </a:moveTo>
                <a:lnTo>
                  <a:pt x="4734611" y="962939"/>
                </a:lnTo>
                <a:lnTo>
                  <a:pt x="4610253" y="891159"/>
                </a:lnTo>
                <a:lnTo>
                  <a:pt x="4731182" y="821360"/>
                </a:lnTo>
                <a:lnTo>
                  <a:pt x="4855541" y="893140"/>
                </a:lnTo>
                <a:close/>
                <a:moveTo>
                  <a:pt x="4603547" y="887349"/>
                </a:moveTo>
                <a:lnTo>
                  <a:pt x="4492524" y="823265"/>
                </a:lnTo>
                <a:lnTo>
                  <a:pt x="4613453" y="753466"/>
                </a:lnTo>
                <a:lnTo>
                  <a:pt x="4724477" y="817550"/>
                </a:lnTo>
                <a:lnTo>
                  <a:pt x="4603547" y="887349"/>
                </a:lnTo>
                <a:close/>
                <a:moveTo>
                  <a:pt x="4596842" y="891159"/>
                </a:moveTo>
                <a:lnTo>
                  <a:pt x="4482389" y="957224"/>
                </a:lnTo>
                <a:lnTo>
                  <a:pt x="4371366" y="893140"/>
                </a:lnTo>
                <a:lnTo>
                  <a:pt x="4485818" y="827075"/>
                </a:lnTo>
                <a:lnTo>
                  <a:pt x="4596842" y="891159"/>
                </a:lnTo>
                <a:close/>
                <a:moveTo>
                  <a:pt x="4364736" y="889330"/>
                </a:moveTo>
                <a:lnTo>
                  <a:pt x="4240378" y="817550"/>
                </a:lnTo>
                <a:lnTo>
                  <a:pt x="4354830" y="751484"/>
                </a:lnTo>
                <a:lnTo>
                  <a:pt x="4479189" y="823265"/>
                </a:lnTo>
                <a:lnTo>
                  <a:pt x="4364736" y="889330"/>
                </a:lnTo>
                <a:close/>
                <a:moveTo>
                  <a:pt x="4358107" y="893140"/>
                </a:moveTo>
                <a:lnTo>
                  <a:pt x="4237177" y="962939"/>
                </a:lnTo>
                <a:lnTo>
                  <a:pt x="4112819" y="891159"/>
                </a:lnTo>
                <a:lnTo>
                  <a:pt x="4233748" y="821360"/>
                </a:lnTo>
                <a:lnTo>
                  <a:pt x="4358107" y="893140"/>
                </a:lnTo>
                <a:close/>
                <a:moveTo>
                  <a:pt x="4106037" y="887349"/>
                </a:moveTo>
                <a:lnTo>
                  <a:pt x="3995014" y="823265"/>
                </a:lnTo>
                <a:lnTo>
                  <a:pt x="4115943" y="753466"/>
                </a:lnTo>
                <a:lnTo>
                  <a:pt x="4226966" y="817550"/>
                </a:lnTo>
                <a:lnTo>
                  <a:pt x="4106037" y="887349"/>
                </a:lnTo>
                <a:close/>
                <a:moveTo>
                  <a:pt x="4099408" y="891159"/>
                </a:moveTo>
                <a:lnTo>
                  <a:pt x="3984955" y="957224"/>
                </a:lnTo>
                <a:lnTo>
                  <a:pt x="3873932" y="893140"/>
                </a:lnTo>
                <a:lnTo>
                  <a:pt x="3988384" y="827075"/>
                </a:lnTo>
                <a:lnTo>
                  <a:pt x="4099408" y="891159"/>
                </a:lnTo>
                <a:close/>
                <a:moveTo>
                  <a:pt x="3867302" y="889330"/>
                </a:moveTo>
                <a:lnTo>
                  <a:pt x="3742944" y="817550"/>
                </a:lnTo>
                <a:lnTo>
                  <a:pt x="3857397" y="751484"/>
                </a:lnTo>
                <a:lnTo>
                  <a:pt x="3981755" y="823265"/>
                </a:lnTo>
                <a:lnTo>
                  <a:pt x="3867302" y="889330"/>
                </a:lnTo>
                <a:close/>
                <a:moveTo>
                  <a:pt x="3860597" y="893140"/>
                </a:moveTo>
                <a:lnTo>
                  <a:pt x="3739667" y="962939"/>
                </a:lnTo>
                <a:lnTo>
                  <a:pt x="3615309" y="891159"/>
                </a:lnTo>
                <a:lnTo>
                  <a:pt x="3736239" y="821360"/>
                </a:lnTo>
                <a:lnTo>
                  <a:pt x="3860597" y="893140"/>
                </a:lnTo>
                <a:close/>
                <a:moveTo>
                  <a:pt x="3608604" y="887349"/>
                </a:moveTo>
                <a:lnTo>
                  <a:pt x="3497580" y="823265"/>
                </a:lnTo>
                <a:lnTo>
                  <a:pt x="3618509" y="753466"/>
                </a:lnTo>
                <a:lnTo>
                  <a:pt x="3729533" y="817550"/>
                </a:lnTo>
                <a:lnTo>
                  <a:pt x="3608604" y="887349"/>
                </a:lnTo>
                <a:close/>
                <a:moveTo>
                  <a:pt x="3601898" y="891159"/>
                </a:moveTo>
                <a:lnTo>
                  <a:pt x="3487446" y="957224"/>
                </a:lnTo>
                <a:lnTo>
                  <a:pt x="3376422" y="893140"/>
                </a:lnTo>
                <a:lnTo>
                  <a:pt x="3490874" y="827075"/>
                </a:lnTo>
                <a:lnTo>
                  <a:pt x="3601898" y="891159"/>
                </a:lnTo>
                <a:close/>
                <a:moveTo>
                  <a:pt x="3369793" y="889330"/>
                </a:moveTo>
                <a:lnTo>
                  <a:pt x="3245434" y="817550"/>
                </a:lnTo>
                <a:lnTo>
                  <a:pt x="3359887" y="751484"/>
                </a:lnTo>
                <a:lnTo>
                  <a:pt x="3484245" y="823265"/>
                </a:lnTo>
                <a:lnTo>
                  <a:pt x="3369793" y="889330"/>
                </a:lnTo>
                <a:close/>
                <a:moveTo>
                  <a:pt x="3363163" y="893140"/>
                </a:moveTo>
                <a:lnTo>
                  <a:pt x="3242234" y="962939"/>
                </a:lnTo>
                <a:lnTo>
                  <a:pt x="3117876" y="891159"/>
                </a:lnTo>
                <a:lnTo>
                  <a:pt x="3238805" y="821360"/>
                </a:lnTo>
                <a:lnTo>
                  <a:pt x="3363163" y="893140"/>
                </a:lnTo>
                <a:close/>
                <a:moveTo>
                  <a:pt x="3111094" y="887349"/>
                </a:moveTo>
                <a:lnTo>
                  <a:pt x="3000070" y="823265"/>
                </a:lnTo>
                <a:lnTo>
                  <a:pt x="3121000" y="753466"/>
                </a:lnTo>
                <a:lnTo>
                  <a:pt x="3232023" y="817550"/>
                </a:lnTo>
                <a:lnTo>
                  <a:pt x="3111094" y="887349"/>
                </a:lnTo>
                <a:close/>
                <a:moveTo>
                  <a:pt x="3104464" y="891159"/>
                </a:moveTo>
                <a:lnTo>
                  <a:pt x="2990012" y="957224"/>
                </a:lnTo>
                <a:lnTo>
                  <a:pt x="2878989" y="893140"/>
                </a:lnTo>
                <a:lnTo>
                  <a:pt x="2993441" y="827075"/>
                </a:lnTo>
                <a:lnTo>
                  <a:pt x="3104464" y="891159"/>
                </a:lnTo>
                <a:close/>
                <a:moveTo>
                  <a:pt x="2872359" y="889330"/>
                </a:moveTo>
                <a:lnTo>
                  <a:pt x="2748001" y="817550"/>
                </a:lnTo>
                <a:lnTo>
                  <a:pt x="2862453" y="751484"/>
                </a:lnTo>
                <a:lnTo>
                  <a:pt x="2986812" y="823265"/>
                </a:lnTo>
                <a:lnTo>
                  <a:pt x="2872359" y="889330"/>
                </a:lnTo>
                <a:close/>
                <a:moveTo>
                  <a:pt x="2865654" y="893140"/>
                </a:moveTo>
                <a:lnTo>
                  <a:pt x="2744724" y="962939"/>
                </a:lnTo>
                <a:lnTo>
                  <a:pt x="2620366" y="891159"/>
                </a:lnTo>
                <a:lnTo>
                  <a:pt x="2741295" y="821360"/>
                </a:lnTo>
                <a:lnTo>
                  <a:pt x="2865654" y="893140"/>
                </a:lnTo>
                <a:close/>
                <a:moveTo>
                  <a:pt x="2613660" y="887349"/>
                </a:moveTo>
                <a:lnTo>
                  <a:pt x="2502637" y="823265"/>
                </a:lnTo>
                <a:lnTo>
                  <a:pt x="2623566" y="753466"/>
                </a:lnTo>
                <a:lnTo>
                  <a:pt x="2734589" y="817550"/>
                </a:lnTo>
                <a:lnTo>
                  <a:pt x="2613660" y="887349"/>
                </a:lnTo>
                <a:close/>
                <a:moveTo>
                  <a:pt x="2606954" y="891159"/>
                </a:moveTo>
                <a:lnTo>
                  <a:pt x="2492502" y="957224"/>
                </a:lnTo>
                <a:lnTo>
                  <a:pt x="2381479" y="893140"/>
                </a:lnTo>
                <a:lnTo>
                  <a:pt x="2495931" y="827075"/>
                </a:lnTo>
                <a:lnTo>
                  <a:pt x="2606954" y="891159"/>
                </a:lnTo>
                <a:close/>
                <a:moveTo>
                  <a:pt x="2374849" y="889330"/>
                </a:moveTo>
                <a:lnTo>
                  <a:pt x="2250491" y="817550"/>
                </a:lnTo>
                <a:lnTo>
                  <a:pt x="2364943" y="751484"/>
                </a:lnTo>
                <a:lnTo>
                  <a:pt x="2489302" y="823265"/>
                </a:lnTo>
                <a:lnTo>
                  <a:pt x="2374849" y="889330"/>
                </a:lnTo>
                <a:close/>
                <a:moveTo>
                  <a:pt x="2368144" y="893140"/>
                </a:moveTo>
                <a:lnTo>
                  <a:pt x="2247214" y="962939"/>
                </a:lnTo>
                <a:lnTo>
                  <a:pt x="2122856" y="891159"/>
                </a:lnTo>
                <a:lnTo>
                  <a:pt x="2243785" y="821360"/>
                </a:lnTo>
                <a:lnTo>
                  <a:pt x="2368144" y="893140"/>
                </a:lnTo>
                <a:close/>
                <a:moveTo>
                  <a:pt x="2116150" y="887349"/>
                </a:moveTo>
                <a:lnTo>
                  <a:pt x="2005127" y="823265"/>
                </a:lnTo>
                <a:lnTo>
                  <a:pt x="2126056" y="753466"/>
                </a:lnTo>
                <a:lnTo>
                  <a:pt x="2237080" y="817550"/>
                </a:lnTo>
                <a:lnTo>
                  <a:pt x="2116150" y="887349"/>
                </a:lnTo>
                <a:close/>
                <a:moveTo>
                  <a:pt x="2109521" y="891159"/>
                </a:moveTo>
                <a:lnTo>
                  <a:pt x="1995069" y="957224"/>
                </a:lnTo>
                <a:lnTo>
                  <a:pt x="1884045" y="893140"/>
                </a:lnTo>
                <a:lnTo>
                  <a:pt x="1998497" y="827075"/>
                </a:lnTo>
                <a:lnTo>
                  <a:pt x="2109521" y="891159"/>
                </a:lnTo>
                <a:close/>
                <a:moveTo>
                  <a:pt x="1877339" y="889330"/>
                </a:moveTo>
                <a:lnTo>
                  <a:pt x="1752981" y="817550"/>
                </a:lnTo>
                <a:lnTo>
                  <a:pt x="1867434" y="751484"/>
                </a:lnTo>
                <a:lnTo>
                  <a:pt x="1991792" y="823265"/>
                </a:lnTo>
                <a:lnTo>
                  <a:pt x="1877339" y="889330"/>
                </a:lnTo>
                <a:close/>
                <a:moveTo>
                  <a:pt x="1870710" y="893140"/>
                </a:moveTo>
                <a:lnTo>
                  <a:pt x="1749781" y="962939"/>
                </a:lnTo>
                <a:lnTo>
                  <a:pt x="1625422" y="891159"/>
                </a:lnTo>
                <a:lnTo>
                  <a:pt x="1746352" y="821360"/>
                </a:lnTo>
                <a:lnTo>
                  <a:pt x="1870710" y="893140"/>
                </a:lnTo>
                <a:close/>
                <a:moveTo>
                  <a:pt x="1618717" y="887349"/>
                </a:moveTo>
                <a:lnTo>
                  <a:pt x="1507693" y="823265"/>
                </a:lnTo>
                <a:lnTo>
                  <a:pt x="1628623" y="753466"/>
                </a:lnTo>
                <a:lnTo>
                  <a:pt x="1739646" y="817550"/>
                </a:lnTo>
                <a:lnTo>
                  <a:pt x="1618717" y="887349"/>
                </a:lnTo>
                <a:close/>
                <a:moveTo>
                  <a:pt x="1612011" y="891159"/>
                </a:moveTo>
                <a:lnTo>
                  <a:pt x="1497559" y="957224"/>
                </a:lnTo>
                <a:lnTo>
                  <a:pt x="1386535" y="893140"/>
                </a:lnTo>
                <a:lnTo>
                  <a:pt x="1500988" y="827075"/>
                </a:lnTo>
                <a:lnTo>
                  <a:pt x="1612011" y="891159"/>
                </a:lnTo>
                <a:close/>
                <a:moveTo>
                  <a:pt x="1379906" y="889330"/>
                </a:moveTo>
                <a:lnTo>
                  <a:pt x="1255547" y="817550"/>
                </a:lnTo>
                <a:lnTo>
                  <a:pt x="1370000" y="751484"/>
                </a:lnTo>
                <a:lnTo>
                  <a:pt x="1494358" y="823265"/>
                </a:lnTo>
                <a:lnTo>
                  <a:pt x="1379906" y="889330"/>
                </a:lnTo>
                <a:close/>
                <a:moveTo>
                  <a:pt x="1373200" y="893140"/>
                </a:moveTo>
                <a:lnTo>
                  <a:pt x="1252271" y="962939"/>
                </a:lnTo>
                <a:lnTo>
                  <a:pt x="1127912" y="891159"/>
                </a:lnTo>
                <a:lnTo>
                  <a:pt x="1248842" y="821360"/>
                </a:lnTo>
                <a:lnTo>
                  <a:pt x="1373200" y="893140"/>
                </a:lnTo>
                <a:close/>
                <a:moveTo>
                  <a:pt x="1121207" y="887349"/>
                </a:moveTo>
                <a:lnTo>
                  <a:pt x="1010183" y="823265"/>
                </a:lnTo>
                <a:lnTo>
                  <a:pt x="1131113" y="753466"/>
                </a:lnTo>
                <a:lnTo>
                  <a:pt x="1242136" y="817550"/>
                </a:lnTo>
                <a:lnTo>
                  <a:pt x="1121207" y="887349"/>
                </a:lnTo>
                <a:close/>
                <a:moveTo>
                  <a:pt x="1114501" y="891159"/>
                </a:moveTo>
                <a:lnTo>
                  <a:pt x="1000049" y="957224"/>
                </a:lnTo>
                <a:lnTo>
                  <a:pt x="889025" y="893140"/>
                </a:lnTo>
                <a:lnTo>
                  <a:pt x="1003478" y="827075"/>
                </a:lnTo>
                <a:lnTo>
                  <a:pt x="1114501" y="891159"/>
                </a:lnTo>
                <a:close/>
                <a:moveTo>
                  <a:pt x="882396" y="889330"/>
                </a:moveTo>
                <a:lnTo>
                  <a:pt x="758038" y="817550"/>
                </a:lnTo>
                <a:lnTo>
                  <a:pt x="872490" y="751484"/>
                </a:lnTo>
                <a:lnTo>
                  <a:pt x="996848" y="823265"/>
                </a:lnTo>
                <a:lnTo>
                  <a:pt x="882396" y="889330"/>
                </a:lnTo>
                <a:close/>
                <a:moveTo>
                  <a:pt x="875690" y="893140"/>
                </a:moveTo>
                <a:lnTo>
                  <a:pt x="754761" y="962939"/>
                </a:lnTo>
                <a:lnTo>
                  <a:pt x="630403" y="891159"/>
                </a:lnTo>
                <a:lnTo>
                  <a:pt x="751332" y="821360"/>
                </a:lnTo>
                <a:lnTo>
                  <a:pt x="875690" y="893140"/>
                </a:lnTo>
                <a:close/>
                <a:moveTo>
                  <a:pt x="865784" y="1034796"/>
                </a:moveTo>
                <a:lnTo>
                  <a:pt x="751332" y="1100861"/>
                </a:lnTo>
                <a:lnTo>
                  <a:pt x="640309" y="1036777"/>
                </a:lnTo>
                <a:lnTo>
                  <a:pt x="754761" y="970712"/>
                </a:lnTo>
                <a:lnTo>
                  <a:pt x="865784" y="1034796"/>
                </a:lnTo>
                <a:close/>
                <a:moveTo>
                  <a:pt x="875767" y="1180414"/>
                </a:moveTo>
                <a:lnTo>
                  <a:pt x="754837" y="1250214"/>
                </a:lnTo>
                <a:lnTo>
                  <a:pt x="630479" y="1178433"/>
                </a:lnTo>
                <a:lnTo>
                  <a:pt x="751408" y="1108634"/>
                </a:lnTo>
                <a:lnTo>
                  <a:pt x="875767" y="1180414"/>
                </a:lnTo>
                <a:close/>
                <a:moveTo>
                  <a:pt x="865784" y="1321994"/>
                </a:moveTo>
                <a:lnTo>
                  <a:pt x="751332" y="1388059"/>
                </a:lnTo>
                <a:lnTo>
                  <a:pt x="640385" y="1323975"/>
                </a:lnTo>
                <a:lnTo>
                  <a:pt x="754837" y="1257910"/>
                </a:lnTo>
                <a:lnTo>
                  <a:pt x="865784" y="1321994"/>
                </a:lnTo>
                <a:close/>
                <a:moveTo>
                  <a:pt x="875690" y="1467612"/>
                </a:moveTo>
                <a:lnTo>
                  <a:pt x="754761" y="1537411"/>
                </a:lnTo>
                <a:lnTo>
                  <a:pt x="630403" y="1465631"/>
                </a:lnTo>
                <a:lnTo>
                  <a:pt x="751332" y="1395832"/>
                </a:lnTo>
                <a:lnTo>
                  <a:pt x="875690" y="1467612"/>
                </a:lnTo>
                <a:close/>
                <a:moveTo>
                  <a:pt x="865784" y="1609268"/>
                </a:moveTo>
                <a:lnTo>
                  <a:pt x="751332" y="1675333"/>
                </a:lnTo>
                <a:lnTo>
                  <a:pt x="640309" y="1611249"/>
                </a:lnTo>
                <a:lnTo>
                  <a:pt x="754761" y="1545184"/>
                </a:lnTo>
                <a:lnTo>
                  <a:pt x="865784" y="1609268"/>
                </a:lnTo>
                <a:close/>
                <a:moveTo>
                  <a:pt x="875767" y="1754810"/>
                </a:moveTo>
                <a:lnTo>
                  <a:pt x="754837" y="1824609"/>
                </a:lnTo>
                <a:lnTo>
                  <a:pt x="630479" y="1752829"/>
                </a:lnTo>
                <a:lnTo>
                  <a:pt x="751408" y="1683029"/>
                </a:lnTo>
                <a:lnTo>
                  <a:pt x="875767" y="1754810"/>
                </a:lnTo>
                <a:close/>
                <a:moveTo>
                  <a:pt x="865784" y="1896466"/>
                </a:moveTo>
                <a:lnTo>
                  <a:pt x="751332" y="1962531"/>
                </a:lnTo>
                <a:lnTo>
                  <a:pt x="640309" y="1898447"/>
                </a:lnTo>
                <a:lnTo>
                  <a:pt x="754761" y="1832381"/>
                </a:lnTo>
                <a:lnTo>
                  <a:pt x="865784" y="1896466"/>
                </a:lnTo>
                <a:close/>
                <a:moveTo>
                  <a:pt x="875690" y="2042084"/>
                </a:moveTo>
                <a:lnTo>
                  <a:pt x="754761" y="2111883"/>
                </a:lnTo>
                <a:lnTo>
                  <a:pt x="630403" y="2040103"/>
                </a:lnTo>
                <a:lnTo>
                  <a:pt x="751332" y="1970304"/>
                </a:lnTo>
                <a:lnTo>
                  <a:pt x="875690" y="2042084"/>
                </a:lnTo>
                <a:close/>
                <a:moveTo>
                  <a:pt x="865784" y="2183664"/>
                </a:moveTo>
                <a:lnTo>
                  <a:pt x="751332" y="2249729"/>
                </a:lnTo>
                <a:lnTo>
                  <a:pt x="640309" y="2185645"/>
                </a:lnTo>
                <a:lnTo>
                  <a:pt x="754761" y="2119579"/>
                </a:lnTo>
                <a:lnTo>
                  <a:pt x="865784" y="2183664"/>
                </a:lnTo>
                <a:close/>
                <a:moveTo>
                  <a:pt x="875767" y="2329282"/>
                </a:moveTo>
                <a:lnTo>
                  <a:pt x="754837" y="2399081"/>
                </a:lnTo>
                <a:lnTo>
                  <a:pt x="630479" y="2327301"/>
                </a:lnTo>
                <a:lnTo>
                  <a:pt x="751408" y="2257501"/>
                </a:lnTo>
                <a:lnTo>
                  <a:pt x="875767" y="2329282"/>
                </a:lnTo>
                <a:close/>
                <a:moveTo>
                  <a:pt x="865784" y="2470937"/>
                </a:moveTo>
                <a:lnTo>
                  <a:pt x="751332" y="2537003"/>
                </a:lnTo>
                <a:lnTo>
                  <a:pt x="640309" y="2472919"/>
                </a:lnTo>
                <a:lnTo>
                  <a:pt x="754761" y="2406853"/>
                </a:lnTo>
                <a:lnTo>
                  <a:pt x="865784" y="2470937"/>
                </a:lnTo>
                <a:close/>
                <a:moveTo>
                  <a:pt x="875690" y="2616479"/>
                </a:moveTo>
                <a:lnTo>
                  <a:pt x="754761" y="2686279"/>
                </a:lnTo>
                <a:lnTo>
                  <a:pt x="630403" y="2614498"/>
                </a:lnTo>
                <a:lnTo>
                  <a:pt x="751332" y="2544699"/>
                </a:lnTo>
                <a:lnTo>
                  <a:pt x="875690" y="2616479"/>
                </a:lnTo>
                <a:close/>
                <a:moveTo>
                  <a:pt x="865784" y="2758135"/>
                </a:moveTo>
                <a:lnTo>
                  <a:pt x="751332" y="2824201"/>
                </a:lnTo>
                <a:lnTo>
                  <a:pt x="640309" y="2760117"/>
                </a:lnTo>
                <a:lnTo>
                  <a:pt x="754761" y="2694051"/>
                </a:lnTo>
                <a:lnTo>
                  <a:pt x="865784" y="2758135"/>
                </a:lnTo>
                <a:close/>
                <a:moveTo>
                  <a:pt x="875767" y="2903754"/>
                </a:moveTo>
                <a:lnTo>
                  <a:pt x="754837" y="2973553"/>
                </a:lnTo>
                <a:lnTo>
                  <a:pt x="630479" y="2901772"/>
                </a:lnTo>
                <a:lnTo>
                  <a:pt x="751408" y="2831973"/>
                </a:lnTo>
                <a:lnTo>
                  <a:pt x="875767" y="2903754"/>
                </a:lnTo>
                <a:close/>
                <a:moveTo>
                  <a:pt x="865784" y="3045333"/>
                </a:moveTo>
                <a:lnTo>
                  <a:pt x="751332" y="3111399"/>
                </a:lnTo>
                <a:lnTo>
                  <a:pt x="640309" y="3047314"/>
                </a:lnTo>
                <a:lnTo>
                  <a:pt x="754761" y="2981249"/>
                </a:lnTo>
                <a:lnTo>
                  <a:pt x="865784" y="3045333"/>
                </a:lnTo>
                <a:close/>
                <a:moveTo>
                  <a:pt x="875690" y="3190951"/>
                </a:moveTo>
                <a:lnTo>
                  <a:pt x="754761" y="3260751"/>
                </a:lnTo>
                <a:lnTo>
                  <a:pt x="630403" y="3188970"/>
                </a:lnTo>
                <a:lnTo>
                  <a:pt x="751332" y="3119171"/>
                </a:lnTo>
                <a:lnTo>
                  <a:pt x="875690" y="3190951"/>
                </a:lnTo>
                <a:close/>
                <a:moveTo>
                  <a:pt x="865784" y="3332607"/>
                </a:moveTo>
                <a:lnTo>
                  <a:pt x="751332" y="3398672"/>
                </a:lnTo>
                <a:lnTo>
                  <a:pt x="640309" y="3334588"/>
                </a:lnTo>
                <a:lnTo>
                  <a:pt x="754761" y="3268523"/>
                </a:lnTo>
                <a:lnTo>
                  <a:pt x="865784" y="3332607"/>
                </a:lnTo>
                <a:close/>
                <a:moveTo>
                  <a:pt x="875767" y="3478149"/>
                </a:moveTo>
                <a:lnTo>
                  <a:pt x="754837" y="3547948"/>
                </a:lnTo>
                <a:lnTo>
                  <a:pt x="630479" y="3476168"/>
                </a:lnTo>
                <a:lnTo>
                  <a:pt x="751408" y="3406369"/>
                </a:lnTo>
                <a:lnTo>
                  <a:pt x="875767" y="3478149"/>
                </a:lnTo>
                <a:close/>
                <a:moveTo>
                  <a:pt x="865784" y="3619805"/>
                </a:moveTo>
                <a:lnTo>
                  <a:pt x="751332" y="3685870"/>
                </a:lnTo>
                <a:lnTo>
                  <a:pt x="640309" y="3621786"/>
                </a:lnTo>
                <a:lnTo>
                  <a:pt x="754761" y="3555721"/>
                </a:lnTo>
                <a:lnTo>
                  <a:pt x="865784" y="3619805"/>
                </a:lnTo>
                <a:close/>
                <a:moveTo>
                  <a:pt x="875690" y="3765423"/>
                </a:moveTo>
                <a:lnTo>
                  <a:pt x="754761" y="3835222"/>
                </a:lnTo>
                <a:lnTo>
                  <a:pt x="630403" y="3763442"/>
                </a:lnTo>
                <a:lnTo>
                  <a:pt x="751332" y="3693643"/>
                </a:lnTo>
                <a:lnTo>
                  <a:pt x="875690" y="3765423"/>
                </a:lnTo>
                <a:close/>
                <a:moveTo>
                  <a:pt x="865784" y="3907003"/>
                </a:moveTo>
                <a:lnTo>
                  <a:pt x="751332" y="3973068"/>
                </a:lnTo>
                <a:lnTo>
                  <a:pt x="640309" y="3908984"/>
                </a:lnTo>
                <a:lnTo>
                  <a:pt x="754761" y="3842919"/>
                </a:lnTo>
                <a:lnTo>
                  <a:pt x="865784" y="3907003"/>
                </a:lnTo>
                <a:close/>
                <a:moveTo>
                  <a:pt x="875690" y="4052621"/>
                </a:moveTo>
                <a:lnTo>
                  <a:pt x="754761" y="4122420"/>
                </a:lnTo>
                <a:lnTo>
                  <a:pt x="630403" y="4050640"/>
                </a:lnTo>
                <a:lnTo>
                  <a:pt x="751332" y="3980840"/>
                </a:lnTo>
                <a:lnTo>
                  <a:pt x="875690" y="4052621"/>
                </a:lnTo>
                <a:close/>
                <a:moveTo>
                  <a:pt x="865784" y="4194277"/>
                </a:moveTo>
                <a:lnTo>
                  <a:pt x="751332" y="4260342"/>
                </a:lnTo>
                <a:lnTo>
                  <a:pt x="640309" y="4196258"/>
                </a:lnTo>
                <a:lnTo>
                  <a:pt x="754761" y="4130193"/>
                </a:lnTo>
                <a:lnTo>
                  <a:pt x="865784" y="4194277"/>
                </a:lnTo>
                <a:close/>
                <a:moveTo>
                  <a:pt x="875690" y="4339819"/>
                </a:moveTo>
                <a:lnTo>
                  <a:pt x="754761" y="4409618"/>
                </a:lnTo>
                <a:lnTo>
                  <a:pt x="630403" y="4337838"/>
                </a:lnTo>
                <a:lnTo>
                  <a:pt x="751332" y="4268038"/>
                </a:lnTo>
                <a:lnTo>
                  <a:pt x="875690" y="4339819"/>
                </a:lnTo>
                <a:close/>
                <a:moveTo>
                  <a:pt x="865784" y="4481475"/>
                </a:moveTo>
                <a:lnTo>
                  <a:pt x="751332" y="4547540"/>
                </a:lnTo>
                <a:lnTo>
                  <a:pt x="640309" y="4483456"/>
                </a:lnTo>
                <a:lnTo>
                  <a:pt x="754761" y="4417391"/>
                </a:lnTo>
                <a:lnTo>
                  <a:pt x="865784" y="4481475"/>
                </a:lnTo>
                <a:close/>
                <a:moveTo>
                  <a:pt x="875767" y="4627093"/>
                </a:moveTo>
                <a:lnTo>
                  <a:pt x="754837" y="4696892"/>
                </a:lnTo>
                <a:lnTo>
                  <a:pt x="630479" y="4625111"/>
                </a:lnTo>
                <a:lnTo>
                  <a:pt x="751408" y="4555312"/>
                </a:lnTo>
                <a:lnTo>
                  <a:pt x="875767" y="4627093"/>
                </a:lnTo>
                <a:close/>
                <a:moveTo>
                  <a:pt x="865784" y="4768672"/>
                </a:moveTo>
                <a:lnTo>
                  <a:pt x="751332" y="4834738"/>
                </a:lnTo>
                <a:lnTo>
                  <a:pt x="640309" y="4770654"/>
                </a:lnTo>
                <a:lnTo>
                  <a:pt x="754761" y="4704588"/>
                </a:lnTo>
                <a:lnTo>
                  <a:pt x="865784" y="4768672"/>
                </a:lnTo>
                <a:close/>
                <a:moveTo>
                  <a:pt x="875690" y="4914291"/>
                </a:moveTo>
                <a:lnTo>
                  <a:pt x="754761" y="4984090"/>
                </a:lnTo>
                <a:lnTo>
                  <a:pt x="630403" y="4912309"/>
                </a:lnTo>
                <a:lnTo>
                  <a:pt x="751332" y="4842510"/>
                </a:lnTo>
                <a:lnTo>
                  <a:pt x="875690" y="4914291"/>
                </a:lnTo>
                <a:close/>
                <a:moveTo>
                  <a:pt x="865784" y="5055947"/>
                </a:moveTo>
                <a:lnTo>
                  <a:pt x="751332" y="5122012"/>
                </a:lnTo>
                <a:lnTo>
                  <a:pt x="640309" y="5057928"/>
                </a:lnTo>
                <a:lnTo>
                  <a:pt x="754761" y="4991862"/>
                </a:lnTo>
                <a:lnTo>
                  <a:pt x="865784" y="5055947"/>
                </a:lnTo>
                <a:close/>
                <a:moveTo>
                  <a:pt x="875767" y="5201488"/>
                </a:moveTo>
                <a:lnTo>
                  <a:pt x="754837" y="5271288"/>
                </a:lnTo>
                <a:lnTo>
                  <a:pt x="630479" y="5199507"/>
                </a:lnTo>
                <a:lnTo>
                  <a:pt x="751408" y="5129708"/>
                </a:lnTo>
                <a:lnTo>
                  <a:pt x="875767" y="5201488"/>
                </a:lnTo>
                <a:close/>
                <a:moveTo>
                  <a:pt x="865784" y="5343144"/>
                </a:moveTo>
                <a:lnTo>
                  <a:pt x="751332" y="5409210"/>
                </a:lnTo>
                <a:lnTo>
                  <a:pt x="640309" y="5345126"/>
                </a:lnTo>
                <a:lnTo>
                  <a:pt x="754761" y="5279060"/>
                </a:lnTo>
                <a:lnTo>
                  <a:pt x="865784" y="5343144"/>
                </a:lnTo>
                <a:close/>
                <a:moveTo>
                  <a:pt x="875690" y="5488762"/>
                </a:moveTo>
                <a:lnTo>
                  <a:pt x="754761" y="5558561"/>
                </a:lnTo>
                <a:lnTo>
                  <a:pt x="630403" y="5486781"/>
                </a:lnTo>
                <a:lnTo>
                  <a:pt x="751332" y="5416982"/>
                </a:lnTo>
                <a:lnTo>
                  <a:pt x="875690" y="5488762"/>
                </a:lnTo>
                <a:close/>
                <a:moveTo>
                  <a:pt x="865784" y="5630342"/>
                </a:moveTo>
                <a:lnTo>
                  <a:pt x="751332" y="5696407"/>
                </a:lnTo>
                <a:lnTo>
                  <a:pt x="640309" y="5632323"/>
                </a:lnTo>
                <a:lnTo>
                  <a:pt x="754761" y="5566258"/>
                </a:lnTo>
                <a:lnTo>
                  <a:pt x="865784" y="5630342"/>
                </a:lnTo>
                <a:close/>
                <a:moveTo>
                  <a:pt x="875690" y="5775960"/>
                </a:moveTo>
                <a:lnTo>
                  <a:pt x="754761" y="5845759"/>
                </a:lnTo>
                <a:lnTo>
                  <a:pt x="630403" y="5773979"/>
                </a:lnTo>
                <a:lnTo>
                  <a:pt x="751332" y="5704180"/>
                </a:lnTo>
                <a:lnTo>
                  <a:pt x="875690" y="5775960"/>
                </a:lnTo>
                <a:close/>
                <a:moveTo>
                  <a:pt x="865784" y="5917616"/>
                </a:moveTo>
                <a:lnTo>
                  <a:pt x="751332" y="5983682"/>
                </a:lnTo>
                <a:lnTo>
                  <a:pt x="640309" y="5919597"/>
                </a:lnTo>
                <a:lnTo>
                  <a:pt x="754761" y="5853532"/>
                </a:lnTo>
                <a:lnTo>
                  <a:pt x="865784" y="5917616"/>
                </a:lnTo>
                <a:close/>
                <a:moveTo>
                  <a:pt x="875767" y="6063158"/>
                </a:moveTo>
                <a:lnTo>
                  <a:pt x="754837" y="6132957"/>
                </a:lnTo>
                <a:lnTo>
                  <a:pt x="630479" y="6061177"/>
                </a:lnTo>
                <a:lnTo>
                  <a:pt x="751408" y="5991378"/>
                </a:lnTo>
                <a:lnTo>
                  <a:pt x="875767" y="6063158"/>
                </a:lnTo>
                <a:close/>
                <a:moveTo>
                  <a:pt x="758038" y="5987492"/>
                </a:moveTo>
                <a:lnTo>
                  <a:pt x="872490" y="5921426"/>
                </a:lnTo>
                <a:lnTo>
                  <a:pt x="996848" y="5993207"/>
                </a:lnTo>
                <a:lnTo>
                  <a:pt x="882396" y="6059272"/>
                </a:lnTo>
                <a:lnTo>
                  <a:pt x="758038" y="5987492"/>
                </a:lnTo>
                <a:close/>
                <a:moveTo>
                  <a:pt x="1003554" y="5997093"/>
                </a:moveTo>
                <a:lnTo>
                  <a:pt x="1114577" y="6061177"/>
                </a:lnTo>
                <a:lnTo>
                  <a:pt x="1000125" y="6127242"/>
                </a:lnTo>
                <a:lnTo>
                  <a:pt x="889102" y="6063158"/>
                </a:lnTo>
                <a:lnTo>
                  <a:pt x="1003554" y="5997093"/>
                </a:lnTo>
                <a:close/>
                <a:moveTo>
                  <a:pt x="1010183" y="5993283"/>
                </a:moveTo>
                <a:lnTo>
                  <a:pt x="1131113" y="5923483"/>
                </a:lnTo>
                <a:lnTo>
                  <a:pt x="1242136" y="5987568"/>
                </a:lnTo>
                <a:lnTo>
                  <a:pt x="1121207" y="6057367"/>
                </a:lnTo>
                <a:lnTo>
                  <a:pt x="1010183" y="5993283"/>
                </a:lnTo>
                <a:close/>
                <a:moveTo>
                  <a:pt x="1248842" y="5991378"/>
                </a:moveTo>
                <a:lnTo>
                  <a:pt x="1373200" y="6063158"/>
                </a:lnTo>
                <a:lnTo>
                  <a:pt x="1252271" y="6132957"/>
                </a:lnTo>
                <a:lnTo>
                  <a:pt x="1127912" y="6061177"/>
                </a:lnTo>
                <a:lnTo>
                  <a:pt x="1248842" y="5991378"/>
                </a:lnTo>
                <a:close/>
                <a:moveTo>
                  <a:pt x="1255471" y="5987492"/>
                </a:moveTo>
                <a:lnTo>
                  <a:pt x="1369924" y="5921426"/>
                </a:lnTo>
                <a:lnTo>
                  <a:pt x="1494282" y="5993207"/>
                </a:lnTo>
                <a:lnTo>
                  <a:pt x="1379830" y="6059272"/>
                </a:lnTo>
                <a:lnTo>
                  <a:pt x="1255471" y="5987492"/>
                </a:lnTo>
                <a:close/>
                <a:moveTo>
                  <a:pt x="1500988" y="5997093"/>
                </a:moveTo>
                <a:lnTo>
                  <a:pt x="1612011" y="6061177"/>
                </a:lnTo>
                <a:lnTo>
                  <a:pt x="1497559" y="6127242"/>
                </a:lnTo>
                <a:lnTo>
                  <a:pt x="1386535" y="6063158"/>
                </a:lnTo>
                <a:lnTo>
                  <a:pt x="1500988" y="5997093"/>
                </a:lnTo>
                <a:close/>
                <a:moveTo>
                  <a:pt x="1507693" y="5993283"/>
                </a:moveTo>
                <a:lnTo>
                  <a:pt x="1628623" y="5923483"/>
                </a:lnTo>
                <a:lnTo>
                  <a:pt x="1739646" y="5987568"/>
                </a:lnTo>
                <a:lnTo>
                  <a:pt x="1618717" y="6057367"/>
                </a:lnTo>
                <a:lnTo>
                  <a:pt x="1507693" y="5993283"/>
                </a:lnTo>
                <a:close/>
                <a:moveTo>
                  <a:pt x="1746275" y="5991378"/>
                </a:moveTo>
                <a:lnTo>
                  <a:pt x="1870634" y="6063158"/>
                </a:lnTo>
                <a:lnTo>
                  <a:pt x="1749704" y="6132957"/>
                </a:lnTo>
                <a:lnTo>
                  <a:pt x="1625346" y="6061177"/>
                </a:lnTo>
                <a:lnTo>
                  <a:pt x="1746275" y="5991378"/>
                </a:lnTo>
                <a:close/>
                <a:moveTo>
                  <a:pt x="1752981" y="5987492"/>
                </a:moveTo>
                <a:lnTo>
                  <a:pt x="1867434" y="5921426"/>
                </a:lnTo>
                <a:lnTo>
                  <a:pt x="1991792" y="5993207"/>
                </a:lnTo>
                <a:lnTo>
                  <a:pt x="1877339" y="6059272"/>
                </a:lnTo>
                <a:lnTo>
                  <a:pt x="1752981" y="5987492"/>
                </a:lnTo>
                <a:close/>
                <a:moveTo>
                  <a:pt x="1998497" y="5997093"/>
                </a:moveTo>
                <a:lnTo>
                  <a:pt x="2109521" y="6061177"/>
                </a:lnTo>
                <a:lnTo>
                  <a:pt x="1995069" y="6127242"/>
                </a:lnTo>
                <a:lnTo>
                  <a:pt x="1884045" y="6063158"/>
                </a:lnTo>
                <a:lnTo>
                  <a:pt x="1998497" y="5997093"/>
                </a:lnTo>
                <a:close/>
                <a:moveTo>
                  <a:pt x="2005127" y="5993283"/>
                </a:moveTo>
                <a:lnTo>
                  <a:pt x="2126056" y="5923483"/>
                </a:lnTo>
                <a:lnTo>
                  <a:pt x="2237080" y="5987568"/>
                </a:lnTo>
                <a:lnTo>
                  <a:pt x="2116150" y="6057367"/>
                </a:lnTo>
                <a:lnTo>
                  <a:pt x="2005127" y="5993283"/>
                </a:lnTo>
                <a:close/>
                <a:moveTo>
                  <a:pt x="2243785" y="5991378"/>
                </a:moveTo>
                <a:lnTo>
                  <a:pt x="2368144" y="6063158"/>
                </a:lnTo>
                <a:lnTo>
                  <a:pt x="2247214" y="6132957"/>
                </a:lnTo>
                <a:lnTo>
                  <a:pt x="2122856" y="6061177"/>
                </a:lnTo>
                <a:lnTo>
                  <a:pt x="2243785" y="5991378"/>
                </a:lnTo>
                <a:close/>
                <a:moveTo>
                  <a:pt x="2250491" y="5987492"/>
                </a:moveTo>
                <a:lnTo>
                  <a:pt x="2364943" y="5921426"/>
                </a:lnTo>
                <a:lnTo>
                  <a:pt x="2489302" y="5993207"/>
                </a:lnTo>
                <a:lnTo>
                  <a:pt x="2374849" y="6059272"/>
                </a:lnTo>
                <a:lnTo>
                  <a:pt x="2250491" y="5987492"/>
                </a:lnTo>
                <a:close/>
                <a:moveTo>
                  <a:pt x="2495931" y="5997093"/>
                </a:moveTo>
                <a:lnTo>
                  <a:pt x="2606954" y="6061177"/>
                </a:lnTo>
                <a:lnTo>
                  <a:pt x="2492502" y="6127242"/>
                </a:lnTo>
                <a:lnTo>
                  <a:pt x="2381479" y="6063158"/>
                </a:lnTo>
                <a:lnTo>
                  <a:pt x="2495931" y="5997093"/>
                </a:lnTo>
                <a:close/>
                <a:moveTo>
                  <a:pt x="2502637" y="5993283"/>
                </a:moveTo>
                <a:lnTo>
                  <a:pt x="2623566" y="5923483"/>
                </a:lnTo>
                <a:lnTo>
                  <a:pt x="2734589" y="5987568"/>
                </a:lnTo>
                <a:lnTo>
                  <a:pt x="2613660" y="6057367"/>
                </a:lnTo>
                <a:lnTo>
                  <a:pt x="2502637" y="5993283"/>
                </a:lnTo>
                <a:close/>
                <a:moveTo>
                  <a:pt x="2741295" y="5991378"/>
                </a:moveTo>
                <a:lnTo>
                  <a:pt x="2865654" y="6063158"/>
                </a:lnTo>
                <a:lnTo>
                  <a:pt x="2744724" y="6132957"/>
                </a:lnTo>
                <a:lnTo>
                  <a:pt x="2620366" y="6061177"/>
                </a:lnTo>
                <a:lnTo>
                  <a:pt x="2741295" y="5991378"/>
                </a:lnTo>
                <a:close/>
                <a:moveTo>
                  <a:pt x="2747924" y="5987492"/>
                </a:moveTo>
                <a:lnTo>
                  <a:pt x="2862377" y="5921426"/>
                </a:lnTo>
                <a:lnTo>
                  <a:pt x="2986735" y="5993207"/>
                </a:lnTo>
                <a:lnTo>
                  <a:pt x="2872283" y="6059272"/>
                </a:lnTo>
                <a:lnTo>
                  <a:pt x="2747924" y="5987492"/>
                </a:lnTo>
                <a:close/>
                <a:moveTo>
                  <a:pt x="2993441" y="5997093"/>
                </a:moveTo>
                <a:lnTo>
                  <a:pt x="3104464" y="6061177"/>
                </a:lnTo>
                <a:lnTo>
                  <a:pt x="2990012" y="6127242"/>
                </a:lnTo>
                <a:lnTo>
                  <a:pt x="2878989" y="6063158"/>
                </a:lnTo>
                <a:lnTo>
                  <a:pt x="2993441" y="5997093"/>
                </a:lnTo>
                <a:close/>
                <a:moveTo>
                  <a:pt x="3000147" y="5993283"/>
                </a:moveTo>
                <a:lnTo>
                  <a:pt x="3121076" y="5923483"/>
                </a:lnTo>
                <a:lnTo>
                  <a:pt x="3232099" y="5987568"/>
                </a:lnTo>
                <a:lnTo>
                  <a:pt x="3111170" y="6057367"/>
                </a:lnTo>
                <a:lnTo>
                  <a:pt x="3000147" y="5993283"/>
                </a:lnTo>
                <a:close/>
                <a:moveTo>
                  <a:pt x="3238729" y="5991378"/>
                </a:moveTo>
                <a:lnTo>
                  <a:pt x="3363087" y="6063158"/>
                </a:lnTo>
                <a:lnTo>
                  <a:pt x="3242158" y="6132957"/>
                </a:lnTo>
                <a:lnTo>
                  <a:pt x="3117799" y="6061177"/>
                </a:lnTo>
                <a:lnTo>
                  <a:pt x="3238729" y="5991378"/>
                </a:lnTo>
                <a:close/>
                <a:moveTo>
                  <a:pt x="3245434" y="5987492"/>
                </a:moveTo>
                <a:lnTo>
                  <a:pt x="3359887" y="5921426"/>
                </a:lnTo>
                <a:lnTo>
                  <a:pt x="3484245" y="5993207"/>
                </a:lnTo>
                <a:lnTo>
                  <a:pt x="3369793" y="6059272"/>
                </a:lnTo>
                <a:lnTo>
                  <a:pt x="3245434" y="5987492"/>
                </a:lnTo>
                <a:close/>
                <a:moveTo>
                  <a:pt x="3490951" y="5997093"/>
                </a:moveTo>
                <a:lnTo>
                  <a:pt x="3601974" y="6061177"/>
                </a:lnTo>
                <a:lnTo>
                  <a:pt x="3487522" y="6127242"/>
                </a:lnTo>
                <a:lnTo>
                  <a:pt x="3376498" y="6063158"/>
                </a:lnTo>
                <a:lnTo>
                  <a:pt x="3490951" y="5997093"/>
                </a:lnTo>
                <a:close/>
                <a:moveTo>
                  <a:pt x="3497580" y="5993283"/>
                </a:moveTo>
                <a:lnTo>
                  <a:pt x="3618509" y="5923483"/>
                </a:lnTo>
                <a:lnTo>
                  <a:pt x="3729533" y="5987568"/>
                </a:lnTo>
                <a:lnTo>
                  <a:pt x="3608604" y="6057367"/>
                </a:lnTo>
                <a:lnTo>
                  <a:pt x="3497580" y="5993283"/>
                </a:lnTo>
                <a:close/>
                <a:moveTo>
                  <a:pt x="3736239" y="5991378"/>
                </a:moveTo>
                <a:lnTo>
                  <a:pt x="3860597" y="6063158"/>
                </a:lnTo>
                <a:lnTo>
                  <a:pt x="3739667" y="6132957"/>
                </a:lnTo>
                <a:lnTo>
                  <a:pt x="3615309" y="6061177"/>
                </a:lnTo>
                <a:lnTo>
                  <a:pt x="3736239" y="5991378"/>
                </a:lnTo>
                <a:close/>
                <a:moveTo>
                  <a:pt x="3742868" y="5987492"/>
                </a:moveTo>
                <a:lnTo>
                  <a:pt x="3857320" y="5921426"/>
                </a:lnTo>
                <a:lnTo>
                  <a:pt x="3981679" y="5993207"/>
                </a:lnTo>
                <a:lnTo>
                  <a:pt x="3867226" y="6059272"/>
                </a:lnTo>
                <a:lnTo>
                  <a:pt x="3742868" y="5987492"/>
                </a:lnTo>
                <a:close/>
                <a:moveTo>
                  <a:pt x="3988384" y="5997093"/>
                </a:moveTo>
                <a:lnTo>
                  <a:pt x="4099408" y="6061177"/>
                </a:lnTo>
                <a:lnTo>
                  <a:pt x="3984955" y="6127242"/>
                </a:lnTo>
                <a:lnTo>
                  <a:pt x="3873932" y="6063158"/>
                </a:lnTo>
                <a:lnTo>
                  <a:pt x="3988384" y="5997093"/>
                </a:lnTo>
                <a:close/>
                <a:moveTo>
                  <a:pt x="3995090" y="5993283"/>
                </a:moveTo>
                <a:lnTo>
                  <a:pt x="4116019" y="5923483"/>
                </a:lnTo>
                <a:lnTo>
                  <a:pt x="4227043" y="5987568"/>
                </a:lnTo>
                <a:lnTo>
                  <a:pt x="4106113" y="6057367"/>
                </a:lnTo>
                <a:lnTo>
                  <a:pt x="3995090" y="5993283"/>
                </a:lnTo>
                <a:close/>
                <a:moveTo>
                  <a:pt x="4233672" y="5991378"/>
                </a:moveTo>
                <a:lnTo>
                  <a:pt x="4358031" y="6063158"/>
                </a:lnTo>
                <a:lnTo>
                  <a:pt x="4237101" y="6132957"/>
                </a:lnTo>
                <a:lnTo>
                  <a:pt x="4112743" y="6061177"/>
                </a:lnTo>
                <a:lnTo>
                  <a:pt x="4233672" y="5991378"/>
                </a:lnTo>
                <a:close/>
                <a:moveTo>
                  <a:pt x="4240378" y="5987492"/>
                </a:moveTo>
                <a:lnTo>
                  <a:pt x="4354830" y="5921426"/>
                </a:lnTo>
                <a:lnTo>
                  <a:pt x="4479189" y="5993207"/>
                </a:lnTo>
                <a:lnTo>
                  <a:pt x="4364736" y="6059272"/>
                </a:lnTo>
                <a:lnTo>
                  <a:pt x="4240378" y="5987492"/>
                </a:lnTo>
                <a:close/>
                <a:moveTo>
                  <a:pt x="4485894" y="5997093"/>
                </a:moveTo>
                <a:lnTo>
                  <a:pt x="4596918" y="6061177"/>
                </a:lnTo>
                <a:lnTo>
                  <a:pt x="4482465" y="6127242"/>
                </a:lnTo>
                <a:lnTo>
                  <a:pt x="4371442" y="6063158"/>
                </a:lnTo>
                <a:lnTo>
                  <a:pt x="4485894" y="5997093"/>
                </a:lnTo>
                <a:close/>
                <a:moveTo>
                  <a:pt x="4492524" y="5993283"/>
                </a:moveTo>
                <a:lnTo>
                  <a:pt x="4613453" y="5923483"/>
                </a:lnTo>
                <a:lnTo>
                  <a:pt x="4724477" y="5987568"/>
                </a:lnTo>
                <a:lnTo>
                  <a:pt x="4603547" y="6057367"/>
                </a:lnTo>
                <a:lnTo>
                  <a:pt x="4492524" y="5993283"/>
                </a:lnTo>
                <a:close/>
                <a:moveTo>
                  <a:pt x="4731182" y="5991378"/>
                </a:moveTo>
                <a:lnTo>
                  <a:pt x="4855541" y="6063158"/>
                </a:lnTo>
                <a:lnTo>
                  <a:pt x="4734611" y="6132957"/>
                </a:lnTo>
                <a:lnTo>
                  <a:pt x="4610253" y="6061177"/>
                </a:lnTo>
                <a:lnTo>
                  <a:pt x="4731182" y="5991378"/>
                </a:lnTo>
                <a:close/>
                <a:moveTo>
                  <a:pt x="4737888" y="5987492"/>
                </a:moveTo>
                <a:lnTo>
                  <a:pt x="4852340" y="5921426"/>
                </a:lnTo>
                <a:lnTo>
                  <a:pt x="4976698" y="5993207"/>
                </a:lnTo>
                <a:lnTo>
                  <a:pt x="4862246" y="6059272"/>
                </a:lnTo>
                <a:lnTo>
                  <a:pt x="4737888" y="5987492"/>
                </a:lnTo>
                <a:close/>
                <a:moveTo>
                  <a:pt x="4983328" y="5997093"/>
                </a:moveTo>
                <a:lnTo>
                  <a:pt x="5094351" y="6061177"/>
                </a:lnTo>
                <a:lnTo>
                  <a:pt x="4979899" y="6127242"/>
                </a:lnTo>
                <a:lnTo>
                  <a:pt x="4868876" y="6063158"/>
                </a:lnTo>
                <a:lnTo>
                  <a:pt x="4983328" y="5997093"/>
                </a:lnTo>
                <a:close/>
                <a:moveTo>
                  <a:pt x="4990033" y="5993283"/>
                </a:moveTo>
                <a:lnTo>
                  <a:pt x="5110963" y="5923483"/>
                </a:lnTo>
                <a:lnTo>
                  <a:pt x="5221986" y="5987568"/>
                </a:lnTo>
                <a:lnTo>
                  <a:pt x="5101057" y="6057367"/>
                </a:lnTo>
                <a:lnTo>
                  <a:pt x="4990033" y="5993283"/>
                </a:lnTo>
                <a:close/>
                <a:moveTo>
                  <a:pt x="5228692" y="5991378"/>
                </a:moveTo>
                <a:lnTo>
                  <a:pt x="5353050" y="6063158"/>
                </a:lnTo>
                <a:lnTo>
                  <a:pt x="5232121" y="6132957"/>
                </a:lnTo>
                <a:lnTo>
                  <a:pt x="5107762" y="6061177"/>
                </a:lnTo>
                <a:lnTo>
                  <a:pt x="5228692" y="5991378"/>
                </a:lnTo>
                <a:close/>
                <a:moveTo>
                  <a:pt x="5235321" y="5987492"/>
                </a:moveTo>
                <a:lnTo>
                  <a:pt x="5349774" y="5921426"/>
                </a:lnTo>
                <a:lnTo>
                  <a:pt x="5474132" y="5993207"/>
                </a:lnTo>
                <a:lnTo>
                  <a:pt x="5359680" y="6059272"/>
                </a:lnTo>
                <a:lnTo>
                  <a:pt x="5235321" y="5987492"/>
                </a:lnTo>
                <a:close/>
                <a:moveTo>
                  <a:pt x="5480838" y="5997093"/>
                </a:moveTo>
                <a:lnTo>
                  <a:pt x="5591861" y="6061177"/>
                </a:lnTo>
                <a:lnTo>
                  <a:pt x="5477409" y="6127242"/>
                </a:lnTo>
                <a:lnTo>
                  <a:pt x="5366385" y="6063158"/>
                </a:lnTo>
                <a:lnTo>
                  <a:pt x="5480838" y="5997093"/>
                </a:lnTo>
                <a:close/>
                <a:moveTo>
                  <a:pt x="5487543" y="5993283"/>
                </a:moveTo>
                <a:lnTo>
                  <a:pt x="5608473" y="5923483"/>
                </a:lnTo>
                <a:lnTo>
                  <a:pt x="5719496" y="5987568"/>
                </a:lnTo>
                <a:lnTo>
                  <a:pt x="5598566" y="6057367"/>
                </a:lnTo>
                <a:lnTo>
                  <a:pt x="5487543" y="5993283"/>
                </a:lnTo>
                <a:close/>
                <a:moveTo>
                  <a:pt x="5726126" y="5991378"/>
                </a:moveTo>
                <a:lnTo>
                  <a:pt x="5850484" y="6063158"/>
                </a:lnTo>
                <a:lnTo>
                  <a:pt x="5729554" y="6132957"/>
                </a:lnTo>
                <a:lnTo>
                  <a:pt x="5605196" y="6061177"/>
                </a:lnTo>
                <a:lnTo>
                  <a:pt x="5726126" y="5991378"/>
                </a:lnTo>
                <a:close/>
                <a:moveTo>
                  <a:pt x="5732831" y="5987492"/>
                </a:moveTo>
                <a:lnTo>
                  <a:pt x="5847283" y="5921426"/>
                </a:lnTo>
                <a:lnTo>
                  <a:pt x="5971642" y="5993207"/>
                </a:lnTo>
                <a:lnTo>
                  <a:pt x="5857189" y="6059272"/>
                </a:lnTo>
                <a:lnTo>
                  <a:pt x="5732831" y="5987492"/>
                </a:lnTo>
                <a:close/>
                <a:moveTo>
                  <a:pt x="5978347" y="5997093"/>
                </a:moveTo>
                <a:lnTo>
                  <a:pt x="6089371" y="6061177"/>
                </a:lnTo>
                <a:lnTo>
                  <a:pt x="5974918" y="6127242"/>
                </a:lnTo>
                <a:lnTo>
                  <a:pt x="5863895" y="6063158"/>
                </a:lnTo>
                <a:lnTo>
                  <a:pt x="5978347" y="5997093"/>
                </a:lnTo>
                <a:close/>
                <a:moveTo>
                  <a:pt x="5984977" y="5993283"/>
                </a:moveTo>
                <a:lnTo>
                  <a:pt x="6105906" y="5923407"/>
                </a:lnTo>
                <a:lnTo>
                  <a:pt x="6216930" y="5987492"/>
                </a:lnTo>
                <a:lnTo>
                  <a:pt x="6096000" y="6057367"/>
                </a:lnTo>
                <a:lnTo>
                  <a:pt x="5984977" y="5993283"/>
                </a:lnTo>
                <a:close/>
                <a:moveTo>
                  <a:pt x="5981548" y="5843931"/>
                </a:moveTo>
                <a:lnTo>
                  <a:pt x="6096000" y="5777865"/>
                </a:lnTo>
                <a:lnTo>
                  <a:pt x="6220359" y="5849646"/>
                </a:lnTo>
                <a:lnTo>
                  <a:pt x="6105906" y="5915711"/>
                </a:lnTo>
                <a:lnTo>
                  <a:pt x="5981548" y="5843931"/>
                </a:lnTo>
                <a:close/>
                <a:moveTo>
                  <a:pt x="5984977" y="5706009"/>
                </a:moveTo>
                <a:lnTo>
                  <a:pt x="6105906" y="5636209"/>
                </a:lnTo>
                <a:lnTo>
                  <a:pt x="6216930" y="5700294"/>
                </a:lnTo>
                <a:lnTo>
                  <a:pt x="6096000" y="5770093"/>
                </a:lnTo>
                <a:lnTo>
                  <a:pt x="5984977" y="5706009"/>
                </a:lnTo>
                <a:close/>
                <a:moveTo>
                  <a:pt x="5981548" y="5556656"/>
                </a:moveTo>
                <a:lnTo>
                  <a:pt x="6096000" y="5490591"/>
                </a:lnTo>
                <a:lnTo>
                  <a:pt x="6220359" y="5562371"/>
                </a:lnTo>
                <a:lnTo>
                  <a:pt x="6105906" y="5628437"/>
                </a:lnTo>
                <a:lnTo>
                  <a:pt x="5981548" y="5556656"/>
                </a:lnTo>
                <a:close/>
                <a:moveTo>
                  <a:pt x="5984977" y="5418811"/>
                </a:moveTo>
                <a:lnTo>
                  <a:pt x="6105906" y="5349011"/>
                </a:lnTo>
                <a:lnTo>
                  <a:pt x="6216930" y="5413096"/>
                </a:lnTo>
                <a:lnTo>
                  <a:pt x="6096000" y="5482895"/>
                </a:lnTo>
                <a:lnTo>
                  <a:pt x="5984977" y="5418811"/>
                </a:lnTo>
                <a:close/>
                <a:moveTo>
                  <a:pt x="5981548" y="5269459"/>
                </a:moveTo>
                <a:lnTo>
                  <a:pt x="6096000" y="5203393"/>
                </a:lnTo>
                <a:lnTo>
                  <a:pt x="6220359" y="5275174"/>
                </a:lnTo>
                <a:lnTo>
                  <a:pt x="6105906" y="5341239"/>
                </a:lnTo>
                <a:lnTo>
                  <a:pt x="5981548" y="5269459"/>
                </a:lnTo>
                <a:close/>
                <a:moveTo>
                  <a:pt x="5984977" y="5131613"/>
                </a:moveTo>
                <a:lnTo>
                  <a:pt x="6105906" y="5061814"/>
                </a:lnTo>
                <a:lnTo>
                  <a:pt x="6216930" y="5125898"/>
                </a:lnTo>
                <a:lnTo>
                  <a:pt x="6096000" y="5195697"/>
                </a:lnTo>
                <a:lnTo>
                  <a:pt x="5984977" y="5131613"/>
                </a:lnTo>
                <a:close/>
                <a:moveTo>
                  <a:pt x="5981548" y="4982261"/>
                </a:moveTo>
                <a:lnTo>
                  <a:pt x="6096000" y="4916196"/>
                </a:lnTo>
                <a:lnTo>
                  <a:pt x="6220359" y="4987976"/>
                </a:lnTo>
                <a:lnTo>
                  <a:pt x="6105906" y="5054042"/>
                </a:lnTo>
                <a:lnTo>
                  <a:pt x="5981548" y="4982261"/>
                </a:lnTo>
                <a:close/>
                <a:moveTo>
                  <a:pt x="5984977" y="4844339"/>
                </a:moveTo>
                <a:lnTo>
                  <a:pt x="6105906" y="4774540"/>
                </a:lnTo>
                <a:lnTo>
                  <a:pt x="6216930" y="4838624"/>
                </a:lnTo>
                <a:lnTo>
                  <a:pt x="6096000" y="4908423"/>
                </a:lnTo>
                <a:lnTo>
                  <a:pt x="5984977" y="4844339"/>
                </a:lnTo>
                <a:close/>
                <a:moveTo>
                  <a:pt x="5981548" y="4694987"/>
                </a:moveTo>
                <a:lnTo>
                  <a:pt x="6096000" y="4628921"/>
                </a:lnTo>
                <a:lnTo>
                  <a:pt x="6220359" y="4700702"/>
                </a:lnTo>
                <a:lnTo>
                  <a:pt x="6105906" y="4766767"/>
                </a:lnTo>
                <a:lnTo>
                  <a:pt x="5981548" y="4694987"/>
                </a:lnTo>
                <a:close/>
                <a:moveTo>
                  <a:pt x="5984977" y="4557141"/>
                </a:moveTo>
                <a:lnTo>
                  <a:pt x="6105906" y="4487342"/>
                </a:lnTo>
                <a:lnTo>
                  <a:pt x="6216930" y="4551426"/>
                </a:lnTo>
                <a:lnTo>
                  <a:pt x="6096000" y="4621226"/>
                </a:lnTo>
                <a:lnTo>
                  <a:pt x="5984977" y="4557141"/>
                </a:lnTo>
                <a:close/>
                <a:moveTo>
                  <a:pt x="5981548" y="4407789"/>
                </a:moveTo>
                <a:lnTo>
                  <a:pt x="6096000" y="4341724"/>
                </a:lnTo>
                <a:lnTo>
                  <a:pt x="6220359" y="4413504"/>
                </a:lnTo>
                <a:lnTo>
                  <a:pt x="6105906" y="4479570"/>
                </a:lnTo>
                <a:lnTo>
                  <a:pt x="5981548" y="4407789"/>
                </a:lnTo>
                <a:close/>
                <a:moveTo>
                  <a:pt x="5984977" y="4269943"/>
                </a:moveTo>
                <a:lnTo>
                  <a:pt x="6105906" y="4200144"/>
                </a:lnTo>
                <a:lnTo>
                  <a:pt x="6216930" y="4264228"/>
                </a:lnTo>
                <a:lnTo>
                  <a:pt x="6096000" y="4334028"/>
                </a:lnTo>
                <a:lnTo>
                  <a:pt x="5984977" y="4269943"/>
                </a:lnTo>
                <a:close/>
                <a:moveTo>
                  <a:pt x="5981548" y="4120591"/>
                </a:moveTo>
                <a:lnTo>
                  <a:pt x="6096000" y="4054526"/>
                </a:lnTo>
                <a:lnTo>
                  <a:pt x="6220359" y="4126306"/>
                </a:lnTo>
                <a:lnTo>
                  <a:pt x="6105906" y="4192372"/>
                </a:lnTo>
                <a:lnTo>
                  <a:pt x="5981548" y="4120591"/>
                </a:lnTo>
                <a:close/>
                <a:moveTo>
                  <a:pt x="5984977" y="3982669"/>
                </a:moveTo>
                <a:lnTo>
                  <a:pt x="6105906" y="3912870"/>
                </a:lnTo>
                <a:lnTo>
                  <a:pt x="6216930" y="3976954"/>
                </a:lnTo>
                <a:lnTo>
                  <a:pt x="6096000" y="4046754"/>
                </a:lnTo>
                <a:lnTo>
                  <a:pt x="5984977" y="3982669"/>
                </a:lnTo>
                <a:close/>
                <a:moveTo>
                  <a:pt x="5981548" y="3833317"/>
                </a:moveTo>
                <a:lnTo>
                  <a:pt x="6096000" y="3767252"/>
                </a:lnTo>
                <a:lnTo>
                  <a:pt x="6220359" y="3839032"/>
                </a:lnTo>
                <a:lnTo>
                  <a:pt x="6105906" y="3905098"/>
                </a:lnTo>
                <a:lnTo>
                  <a:pt x="5981548" y="3833317"/>
                </a:lnTo>
                <a:close/>
                <a:moveTo>
                  <a:pt x="5984977" y="3695472"/>
                </a:moveTo>
                <a:lnTo>
                  <a:pt x="6105906" y="3625672"/>
                </a:lnTo>
                <a:lnTo>
                  <a:pt x="6216930" y="3689757"/>
                </a:lnTo>
                <a:lnTo>
                  <a:pt x="6096000" y="3759556"/>
                </a:lnTo>
                <a:lnTo>
                  <a:pt x="5984977" y="3695472"/>
                </a:lnTo>
                <a:close/>
                <a:moveTo>
                  <a:pt x="5981548" y="3546119"/>
                </a:moveTo>
                <a:lnTo>
                  <a:pt x="6096000" y="3480054"/>
                </a:lnTo>
                <a:lnTo>
                  <a:pt x="6220359" y="3551834"/>
                </a:lnTo>
                <a:lnTo>
                  <a:pt x="6105906" y="3617900"/>
                </a:lnTo>
                <a:lnTo>
                  <a:pt x="5981548" y="3546119"/>
                </a:lnTo>
                <a:close/>
                <a:moveTo>
                  <a:pt x="5984977" y="3408274"/>
                </a:moveTo>
                <a:lnTo>
                  <a:pt x="6105906" y="3338474"/>
                </a:lnTo>
                <a:lnTo>
                  <a:pt x="6216930" y="3402559"/>
                </a:lnTo>
                <a:lnTo>
                  <a:pt x="6096000" y="3472358"/>
                </a:lnTo>
                <a:lnTo>
                  <a:pt x="5984977" y="3408274"/>
                </a:lnTo>
                <a:close/>
                <a:moveTo>
                  <a:pt x="5981548" y="3258922"/>
                </a:moveTo>
                <a:lnTo>
                  <a:pt x="6096000" y="3192856"/>
                </a:lnTo>
                <a:lnTo>
                  <a:pt x="6220359" y="3264637"/>
                </a:lnTo>
                <a:lnTo>
                  <a:pt x="6105906" y="3330702"/>
                </a:lnTo>
                <a:lnTo>
                  <a:pt x="5981548" y="3258922"/>
                </a:lnTo>
                <a:close/>
                <a:moveTo>
                  <a:pt x="5984977" y="3121000"/>
                </a:moveTo>
                <a:lnTo>
                  <a:pt x="6105906" y="3051201"/>
                </a:lnTo>
                <a:lnTo>
                  <a:pt x="6216930" y="3115285"/>
                </a:lnTo>
                <a:lnTo>
                  <a:pt x="6096000" y="3185084"/>
                </a:lnTo>
                <a:lnTo>
                  <a:pt x="5984977" y="3121000"/>
                </a:lnTo>
                <a:close/>
                <a:moveTo>
                  <a:pt x="5981548" y="2971648"/>
                </a:moveTo>
                <a:lnTo>
                  <a:pt x="6096000" y="2905582"/>
                </a:lnTo>
                <a:lnTo>
                  <a:pt x="6220359" y="2977363"/>
                </a:lnTo>
                <a:lnTo>
                  <a:pt x="6105906" y="3043428"/>
                </a:lnTo>
                <a:lnTo>
                  <a:pt x="5981548" y="2971648"/>
                </a:lnTo>
                <a:close/>
                <a:moveTo>
                  <a:pt x="5984977" y="2833802"/>
                </a:moveTo>
                <a:lnTo>
                  <a:pt x="6105906" y="2764003"/>
                </a:lnTo>
                <a:lnTo>
                  <a:pt x="6216930" y="2828087"/>
                </a:lnTo>
                <a:lnTo>
                  <a:pt x="6096000" y="2897886"/>
                </a:lnTo>
                <a:lnTo>
                  <a:pt x="5984977" y="2833802"/>
                </a:lnTo>
                <a:close/>
                <a:moveTo>
                  <a:pt x="5981548" y="2684450"/>
                </a:moveTo>
                <a:lnTo>
                  <a:pt x="6096000" y="2618384"/>
                </a:lnTo>
                <a:lnTo>
                  <a:pt x="6220359" y="2690165"/>
                </a:lnTo>
                <a:lnTo>
                  <a:pt x="6105906" y="2756230"/>
                </a:lnTo>
                <a:lnTo>
                  <a:pt x="5981548" y="2684450"/>
                </a:lnTo>
                <a:close/>
                <a:moveTo>
                  <a:pt x="5984977" y="2546604"/>
                </a:moveTo>
                <a:lnTo>
                  <a:pt x="6105906" y="2476805"/>
                </a:lnTo>
                <a:lnTo>
                  <a:pt x="6216930" y="2540889"/>
                </a:lnTo>
                <a:lnTo>
                  <a:pt x="6096000" y="2610688"/>
                </a:lnTo>
                <a:lnTo>
                  <a:pt x="5984977" y="2546604"/>
                </a:lnTo>
                <a:close/>
                <a:moveTo>
                  <a:pt x="5981548" y="2397252"/>
                </a:moveTo>
                <a:lnTo>
                  <a:pt x="6096000" y="2331187"/>
                </a:lnTo>
                <a:lnTo>
                  <a:pt x="6220359" y="2402967"/>
                </a:lnTo>
                <a:lnTo>
                  <a:pt x="6105906" y="2469032"/>
                </a:lnTo>
                <a:lnTo>
                  <a:pt x="5981548" y="2397252"/>
                </a:lnTo>
                <a:close/>
                <a:moveTo>
                  <a:pt x="5984977" y="2259330"/>
                </a:moveTo>
                <a:lnTo>
                  <a:pt x="6105906" y="2189531"/>
                </a:lnTo>
                <a:lnTo>
                  <a:pt x="6216930" y="2253615"/>
                </a:lnTo>
                <a:lnTo>
                  <a:pt x="6096000" y="2323414"/>
                </a:lnTo>
                <a:lnTo>
                  <a:pt x="5984977" y="2259330"/>
                </a:lnTo>
                <a:close/>
                <a:moveTo>
                  <a:pt x="5981548" y="2109978"/>
                </a:moveTo>
                <a:lnTo>
                  <a:pt x="6096000" y="2043913"/>
                </a:lnTo>
                <a:lnTo>
                  <a:pt x="6220359" y="2115693"/>
                </a:lnTo>
                <a:lnTo>
                  <a:pt x="6105906" y="2181759"/>
                </a:lnTo>
                <a:lnTo>
                  <a:pt x="5981548" y="2109978"/>
                </a:lnTo>
                <a:close/>
                <a:moveTo>
                  <a:pt x="5984977" y="1972132"/>
                </a:moveTo>
                <a:lnTo>
                  <a:pt x="6105906" y="1902333"/>
                </a:lnTo>
                <a:lnTo>
                  <a:pt x="6216930" y="1966417"/>
                </a:lnTo>
                <a:lnTo>
                  <a:pt x="6096000" y="2036216"/>
                </a:lnTo>
                <a:lnTo>
                  <a:pt x="5984977" y="1972132"/>
                </a:lnTo>
                <a:close/>
                <a:moveTo>
                  <a:pt x="5981548" y="1822780"/>
                </a:moveTo>
                <a:lnTo>
                  <a:pt x="6096000" y="1756715"/>
                </a:lnTo>
                <a:lnTo>
                  <a:pt x="6220359" y="1828495"/>
                </a:lnTo>
                <a:lnTo>
                  <a:pt x="6105906" y="1894561"/>
                </a:lnTo>
                <a:lnTo>
                  <a:pt x="5981548" y="1822780"/>
                </a:lnTo>
                <a:close/>
                <a:moveTo>
                  <a:pt x="5984977" y="1684934"/>
                </a:moveTo>
                <a:lnTo>
                  <a:pt x="6105906" y="1615135"/>
                </a:lnTo>
                <a:lnTo>
                  <a:pt x="6216930" y="1679219"/>
                </a:lnTo>
                <a:lnTo>
                  <a:pt x="6096000" y="1749019"/>
                </a:lnTo>
                <a:lnTo>
                  <a:pt x="5984977" y="1684934"/>
                </a:lnTo>
                <a:close/>
                <a:moveTo>
                  <a:pt x="5981548" y="1535582"/>
                </a:moveTo>
                <a:lnTo>
                  <a:pt x="6096000" y="1469517"/>
                </a:lnTo>
                <a:lnTo>
                  <a:pt x="6220359" y="1541297"/>
                </a:lnTo>
                <a:lnTo>
                  <a:pt x="6105906" y="1607363"/>
                </a:lnTo>
                <a:lnTo>
                  <a:pt x="5981548" y="1535582"/>
                </a:lnTo>
                <a:close/>
                <a:moveTo>
                  <a:pt x="5984977" y="1397660"/>
                </a:moveTo>
                <a:lnTo>
                  <a:pt x="6105906" y="1327861"/>
                </a:lnTo>
                <a:lnTo>
                  <a:pt x="6216930" y="1391945"/>
                </a:lnTo>
                <a:lnTo>
                  <a:pt x="6096000" y="1461745"/>
                </a:lnTo>
                <a:lnTo>
                  <a:pt x="5984977" y="1397660"/>
                </a:lnTo>
                <a:close/>
                <a:moveTo>
                  <a:pt x="5981548" y="1248309"/>
                </a:moveTo>
                <a:lnTo>
                  <a:pt x="6096000" y="1182243"/>
                </a:lnTo>
                <a:lnTo>
                  <a:pt x="6220359" y="1254024"/>
                </a:lnTo>
                <a:lnTo>
                  <a:pt x="6105906" y="1320089"/>
                </a:lnTo>
                <a:lnTo>
                  <a:pt x="5981548" y="1248309"/>
                </a:lnTo>
                <a:close/>
                <a:moveTo>
                  <a:pt x="5984977" y="1110463"/>
                </a:moveTo>
                <a:lnTo>
                  <a:pt x="6105906" y="1040663"/>
                </a:lnTo>
                <a:lnTo>
                  <a:pt x="6216930" y="1104748"/>
                </a:lnTo>
                <a:lnTo>
                  <a:pt x="6096000" y="1174547"/>
                </a:lnTo>
                <a:lnTo>
                  <a:pt x="5984977" y="1110463"/>
                </a:lnTo>
                <a:close/>
                <a:moveTo>
                  <a:pt x="5981548" y="961111"/>
                </a:moveTo>
                <a:lnTo>
                  <a:pt x="6096000" y="895045"/>
                </a:lnTo>
                <a:lnTo>
                  <a:pt x="6220359" y="966826"/>
                </a:lnTo>
                <a:lnTo>
                  <a:pt x="6105906" y="1032891"/>
                </a:lnTo>
                <a:lnTo>
                  <a:pt x="5981548" y="961111"/>
                </a:lnTo>
                <a:close/>
                <a:moveTo>
                  <a:pt x="5984977" y="823265"/>
                </a:moveTo>
                <a:lnTo>
                  <a:pt x="6105906" y="753466"/>
                </a:lnTo>
                <a:lnTo>
                  <a:pt x="6216930" y="817550"/>
                </a:lnTo>
                <a:lnTo>
                  <a:pt x="6096000" y="887349"/>
                </a:lnTo>
                <a:lnTo>
                  <a:pt x="5984977" y="823265"/>
                </a:lnTo>
                <a:close/>
                <a:moveTo>
                  <a:pt x="5981548" y="673913"/>
                </a:moveTo>
                <a:lnTo>
                  <a:pt x="6096000" y="607847"/>
                </a:lnTo>
                <a:lnTo>
                  <a:pt x="6220359" y="679628"/>
                </a:lnTo>
                <a:lnTo>
                  <a:pt x="6105906" y="745693"/>
                </a:lnTo>
                <a:lnTo>
                  <a:pt x="5981548" y="673913"/>
                </a:lnTo>
                <a:close/>
                <a:moveTo>
                  <a:pt x="6099277" y="749579"/>
                </a:moveTo>
                <a:lnTo>
                  <a:pt x="5978347" y="819379"/>
                </a:lnTo>
                <a:lnTo>
                  <a:pt x="5853989" y="747598"/>
                </a:lnTo>
                <a:lnTo>
                  <a:pt x="5974918" y="677799"/>
                </a:lnTo>
                <a:lnTo>
                  <a:pt x="6099277" y="749579"/>
                </a:lnTo>
                <a:close/>
                <a:moveTo>
                  <a:pt x="5847283" y="743712"/>
                </a:moveTo>
                <a:lnTo>
                  <a:pt x="5736260" y="679628"/>
                </a:lnTo>
                <a:lnTo>
                  <a:pt x="5857189" y="609829"/>
                </a:lnTo>
                <a:lnTo>
                  <a:pt x="5968213" y="673913"/>
                </a:lnTo>
                <a:lnTo>
                  <a:pt x="5847283" y="743712"/>
                </a:lnTo>
                <a:close/>
                <a:moveTo>
                  <a:pt x="5840578" y="747598"/>
                </a:moveTo>
                <a:lnTo>
                  <a:pt x="5726126" y="813664"/>
                </a:lnTo>
                <a:lnTo>
                  <a:pt x="5615102" y="749579"/>
                </a:lnTo>
                <a:lnTo>
                  <a:pt x="5729554" y="683514"/>
                </a:lnTo>
                <a:lnTo>
                  <a:pt x="5840578" y="747598"/>
                </a:lnTo>
                <a:close/>
                <a:moveTo>
                  <a:pt x="5608473" y="745693"/>
                </a:moveTo>
                <a:lnTo>
                  <a:pt x="5484114" y="673913"/>
                </a:lnTo>
                <a:lnTo>
                  <a:pt x="5598566" y="607847"/>
                </a:lnTo>
                <a:lnTo>
                  <a:pt x="5722925" y="679628"/>
                </a:lnTo>
                <a:lnTo>
                  <a:pt x="5608473" y="745693"/>
                </a:lnTo>
                <a:close/>
                <a:moveTo>
                  <a:pt x="5601767" y="749579"/>
                </a:moveTo>
                <a:lnTo>
                  <a:pt x="5480838" y="819379"/>
                </a:lnTo>
                <a:lnTo>
                  <a:pt x="5356479" y="747598"/>
                </a:lnTo>
                <a:lnTo>
                  <a:pt x="5477409" y="677799"/>
                </a:lnTo>
                <a:lnTo>
                  <a:pt x="5601767" y="749579"/>
                </a:lnTo>
                <a:close/>
                <a:moveTo>
                  <a:pt x="5349774" y="743712"/>
                </a:moveTo>
                <a:lnTo>
                  <a:pt x="5238750" y="679628"/>
                </a:lnTo>
                <a:lnTo>
                  <a:pt x="5359680" y="609829"/>
                </a:lnTo>
                <a:lnTo>
                  <a:pt x="5470703" y="673913"/>
                </a:lnTo>
                <a:lnTo>
                  <a:pt x="5349774" y="743712"/>
                </a:lnTo>
                <a:close/>
                <a:moveTo>
                  <a:pt x="5343068" y="747598"/>
                </a:moveTo>
                <a:lnTo>
                  <a:pt x="5228616" y="813664"/>
                </a:lnTo>
                <a:lnTo>
                  <a:pt x="5117592" y="749579"/>
                </a:lnTo>
                <a:lnTo>
                  <a:pt x="5232045" y="683514"/>
                </a:lnTo>
                <a:lnTo>
                  <a:pt x="5343068" y="747598"/>
                </a:lnTo>
                <a:close/>
                <a:moveTo>
                  <a:pt x="5110963" y="745693"/>
                </a:moveTo>
                <a:lnTo>
                  <a:pt x="4986604" y="673913"/>
                </a:lnTo>
                <a:lnTo>
                  <a:pt x="5101057" y="607847"/>
                </a:lnTo>
                <a:lnTo>
                  <a:pt x="5225415" y="679628"/>
                </a:lnTo>
                <a:lnTo>
                  <a:pt x="5110963" y="745693"/>
                </a:lnTo>
                <a:close/>
                <a:moveTo>
                  <a:pt x="5104333" y="749579"/>
                </a:moveTo>
                <a:lnTo>
                  <a:pt x="4983404" y="819379"/>
                </a:lnTo>
                <a:lnTo>
                  <a:pt x="4859046" y="747598"/>
                </a:lnTo>
                <a:lnTo>
                  <a:pt x="4979975" y="677799"/>
                </a:lnTo>
                <a:lnTo>
                  <a:pt x="5104333" y="749579"/>
                </a:lnTo>
                <a:close/>
                <a:moveTo>
                  <a:pt x="4852340" y="743712"/>
                </a:moveTo>
                <a:lnTo>
                  <a:pt x="4741316" y="679628"/>
                </a:lnTo>
                <a:lnTo>
                  <a:pt x="4862246" y="609829"/>
                </a:lnTo>
                <a:lnTo>
                  <a:pt x="4973269" y="673913"/>
                </a:lnTo>
                <a:lnTo>
                  <a:pt x="4852340" y="743712"/>
                </a:lnTo>
                <a:close/>
                <a:moveTo>
                  <a:pt x="4845634" y="747598"/>
                </a:moveTo>
                <a:lnTo>
                  <a:pt x="4731182" y="813664"/>
                </a:lnTo>
                <a:lnTo>
                  <a:pt x="4620159" y="749579"/>
                </a:lnTo>
                <a:lnTo>
                  <a:pt x="4734611" y="683514"/>
                </a:lnTo>
                <a:lnTo>
                  <a:pt x="4845634" y="747598"/>
                </a:lnTo>
                <a:close/>
                <a:moveTo>
                  <a:pt x="4613529" y="745693"/>
                </a:moveTo>
                <a:lnTo>
                  <a:pt x="4489171" y="673913"/>
                </a:lnTo>
                <a:lnTo>
                  <a:pt x="4603623" y="607847"/>
                </a:lnTo>
                <a:lnTo>
                  <a:pt x="4727981" y="679628"/>
                </a:lnTo>
                <a:lnTo>
                  <a:pt x="4613529" y="745693"/>
                </a:lnTo>
                <a:close/>
                <a:moveTo>
                  <a:pt x="4606824" y="749579"/>
                </a:moveTo>
                <a:lnTo>
                  <a:pt x="4485894" y="819379"/>
                </a:lnTo>
                <a:lnTo>
                  <a:pt x="4361536" y="747598"/>
                </a:lnTo>
                <a:lnTo>
                  <a:pt x="4482465" y="677799"/>
                </a:lnTo>
                <a:lnTo>
                  <a:pt x="4606824" y="749579"/>
                </a:lnTo>
                <a:close/>
                <a:moveTo>
                  <a:pt x="4354830" y="743712"/>
                </a:moveTo>
                <a:lnTo>
                  <a:pt x="4243807" y="679628"/>
                </a:lnTo>
                <a:lnTo>
                  <a:pt x="4364736" y="609829"/>
                </a:lnTo>
                <a:lnTo>
                  <a:pt x="4475760" y="673913"/>
                </a:lnTo>
                <a:lnTo>
                  <a:pt x="4354830" y="743712"/>
                </a:lnTo>
                <a:close/>
                <a:moveTo>
                  <a:pt x="4348125" y="747598"/>
                </a:moveTo>
                <a:lnTo>
                  <a:pt x="4233672" y="813664"/>
                </a:lnTo>
                <a:lnTo>
                  <a:pt x="4122649" y="749579"/>
                </a:lnTo>
                <a:lnTo>
                  <a:pt x="4237101" y="683514"/>
                </a:lnTo>
                <a:lnTo>
                  <a:pt x="4348125" y="747598"/>
                </a:lnTo>
                <a:close/>
                <a:moveTo>
                  <a:pt x="4116019" y="745693"/>
                </a:moveTo>
                <a:lnTo>
                  <a:pt x="3991661" y="673913"/>
                </a:lnTo>
                <a:lnTo>
                  <a:pt x="4106113" y="607847"/>
                </a:lnTo>
                <a:lnTo>
                  <a:pt x="4230472" y="679628"/>
                </a:lnTo>
                <a:lnTo>
                  <a:pt x="4116019" y="745693"/>
                </a:lnTo>
                <a:close/>
                <a:moveTo>
                  <a:pt x="4109390" y="749579"/>
                </a:moveTo>
                <a:lnTo>
                  <a:pt x="3988460" y="819379"/>
                </a:lnTo>
                <a:lnTo>
                  <a:pt x="3864102" y="747598"/>
                </a:lnTo>
                <a:lnTo>
                  <a:pt x="3985031" y="677799"/>
                </a:lnTo>
                <a:lnTo>
                  <a:pt x="4109390" y="749579"/>
                </a:lnTo>
                <a:close/>
                <a:moveTo>
                  <a:pt x="3857320" y="743712"/>
                </a:moveTo>
                <a:lnTo>
                  <a:pt x="3746297" y="679628"/>
                </a:lnTo>
                <a:lnTo>
                  <a:pt x="3867226" y="609829"/>
                </a:lnTo>
                <a:lnTo>
                  <a:pt x="3978250" y="673913"/>
                </a:lnTo>
                <a:lnTo>
                  <a:pt x="3857320" y="743712"/>
                </a:lnTo>
                <a:close/>
                <a:moveTo>
                  <a:pt x="3850691" y="747598"/>
                </a:moveTo>
                <a:lnTo>
                  <a:pt x="3736239" y="813664"/>
                </a:lnTo>
                <a:lnTo>
                  <a:pt x="3625215" y="749579"/>
                </a:lnTo>
                <a:lnTo>
                  <a:pt x="3739667" y="683514"/>
                </a:lnTo>
                <a:lnTo>
                  <a:pt x="3850691" y="747598"/>
                </a:lnTo>
                <a:close/>
                <a:moveTo>
                  <a:pt x="3618509" y="745693"/>
                </a:moveTo>
                <a:lnTo>
                  <a:pt x="3494151" y="673913"/>
                </a:lnTo>
                <a:lnTo>
                  <a:pt x="3608604" y="607847"/>
                </a:lnTo>
                <a:lnTo>
                  <a:pt x="3732962" y="679628"/>
                </a:lnTo>
                <a:lnTo>
                  <a:pt x="3618509" y="745693"/>
                </a:lnTo>
                <a:close/>
                <a:moveTo>
                  <a:pt x="3611880" y="749579"/>
                </a:moveTo>
                <a:lnTo>
                  <a:pt x="3490951" y="819379"/>
                </a:lnTo>
                <a:lnTo>
                  <a:pt x="3366592" y="747598"/>
                </a:lnTo>
                <a:lnTo>
                  <a:pt x="3487522" y="677799"/>
                </a:lnTo>
                <a:lnTo>
                  <a:pt x="3611880" y="749579"/>
                </a:lnTo>
                <a:close/>
                <a:moveTo>
                  <a:pt x="3359887" y="743712"/>
                </a:moveTo>
                <a:lnTo>
                  <a:pt x="3248863" y="679628"/>
                </a:lnTo>
                <a:lnTo>
                  <a:pt x="3369793" y="609829"/>
                </a:lnTo>
                <a:lnTo>
                  <a:pt x="3480816" y="673913"/>
                </a:lnTo>
                <a:lnTo>
                  <a:pt x="3359887" y="743712"/>
                </a:lnTo>
                <a:close/>
                <a:moveTo>
                  <a:pt x="3353181" y="747598"/>
                </a:moveTo>
                <a:lnTo>
                  <a:pt x="3238729" y="813664"/>
                </a:lnTo>
                <a:lnTo>
                  <a:pt x="3127705" y="749579"/>
                </a:lnTo>
                <a:lnTo>
                  <a:pt x="3242158" y="683514"/>
                </a:lnTo>
                <a:lnTo>
                  <a:pt x="3353181" y="747598"/>
                </a:lnTo>
                <a:close/>
                <a:moveTo>
                  <a:pt x="3121076" y="745693"/>
                </a:moveTo>
                <a:lnTo>
                  <a:pt x="2996717" y="673913"/>
                </a:lnTo>
                <a:lnTo>
                  <a:pt x="3111170" y="607847"/>
                </a:lnTo>
                <a:lnTo>
                  <a:pt x="3235528" y="679628"/>
                </a:lnTo>
                <a:lnTo>
                  <a:pt x="3121076" y="745693"/>
                </a:lnTo>
                <a:close/>
                <a:moveTo>
                  <a:pt x="3114370" y="749579"/>
                </a:moveTo>
                <a:lnTo>
                  <a:pt x="2993441" y="819379"/>
                </a:lnTo>
                <a:lnTo>
                  <a:pt x="2869082" y="747598"/>
                </a:lnTo>
                <a:lnTo>
                  <a:pt x="2990012" y="677799"/>
                </a:lnTo>
                <a:lnTo>
                  <a:pt x="3114370" y="749579"/>
                </a:lnTo>
                <a:close/>
                <a:moveTo>
                  <a:pt x="2862377" y="743712"/>
                </a:moveTo>
                <a:lnTo>
                  <a:pt x="2751354" y="679628"/>
                </a:lnTo>
                <a:lnTo>
                  <a:pt x="2872283" y="609829"/>
                </a:lnTo>
                <a:lnTo>
                  <a:pt x="2983306" y="673913"/>
                </a:lnTo>
                <a:lnTo>
                  <a:pt x="2862377" y="743712"/>
                </a:lnTo>
                <a:close/>
                <a:moveTo>
                  <a:pt x="2855671" y="747598"/>
                </a:moveTo>
                <a:lnTo>
                  <a:pt x="2741295" y="813664"/>
                </a:lnTo>
                <a:lnTo>
                  <a:pt x="2630272" y="749579"/>
                </a:lnTo>
                <a:lnTo>
                  <a:pt x="2744724" y="683514"/>
                </a:lnTo>
                <a:lnTo>
                  <a:pt x="2855671" y="747598"/>
                </a:lnTo>
                <a:close/>
                <a:moveTo>
                  <a:pt x="2623566" y="745693"/>
                </a:moveTo>
                <a:lnTo>
                  <a:pt x="2499208" y="673913"/>
                </a:lnTo>
                <a:lnTo>
                  <a:pt x="2613660" y="607847"/>
                </a:lnTo>
                <a:lnTo>
                  <a:pt x="2738019" y="679628"/>
                </a:lnTo>
                <a:lnTo>
                  <a:pt x="2623566" y="745693"/>
                </a:lnTo>
                <a:close/>
                <a:moveTo>
                  <a:pt x="2616937" y="749579"/>
                </a:moveTo>
                <a:lnTo>
                  <a:pt x="2496007" y="819379"/>
                </a:lnTo>
                <a:lnTo>
                  <a:pt x="2371649" y="747598"/>
                </a:lnTo>
                <a:lnTo>
                  <a:pt x="2492578" y="677799"/>
                </a:lnTo>
                <a:lnTo>
                  <a:pt x="2616937" y="749579"/>
                </a:lnTo>
                <a:close/>
                <a:moveTo>
                  <a:pt x="2364867" y="743712"/>
                </a:moveTo>
                <a:lnTo>
                  <a:pt x="2253844" y="679628"/>
                </a:lnTo>
                <a:lnTo>
                  <a:pt x="2374773" y="609829"/>
                </a:lnTo>
                <a:lnTo>
                  <a:pt x="2485797" y="673913"/>
                </a:lnTo>
                <a:lnTo>
                  <a:pt x="2364867" y="743712"/>
                </a:lnTo>
                <a:close/>
                <a:moveTo>
                  <a:pt x="2358238" y="747598"/>
                </a:moveTo>
                <a:lnTo>
                  <a:pt x="2243785" y="813664"/>
                </a:lnTo>
                <a:lnTo>
                  <a:pt x="2132762" y="749579"/>
                </a:lnTo>
                <a:lnTo>
                  <a:pt x="2247214" y="683514"/>
                </a:lnTo>
                <a:lnTo>
                  <a:pt x="2358238" y="747598"/>
                </a:lnTo>
                <a:close/>
                <a:moveTo>
                  <a:pt x="2126132" y="745693"/>
                </a:moveTo>
                <a:lnTo>
                  <a:pt x="2001774" y="673913"/>
                </a:lnTo>
                <a:lnTo>
                  <a:pt x="2116227" y="607847"/>
                </a:lnTo>
                <a:lnTo>
                  <a:pt x="2240585" y="679628"/>
                </a:lnTo>
                <a:lnTo>
                  <a:pt x="2126132" y="745693"/>
                </a:lnTo>
                <a:close/>
                <a:moveTo>
                  <a:pt x="2119427" y="749579"/>
                </a:moveTo>
                <a:lnTo>
                  <a:pt x="1998497" y="819379"/>
                </a:lnTo>
                <a:lnTo>
                  <a:pt x="1874139" y="747598"/>
                </a:lnTo>
                <a:lnTo>
                  <a:pt x="1995069" y="677799"/>
                </a:lnTo>
                <a:lnTo>
                  <a:pt x="2119427" y="749579"/>
                </a:lnTo>
                <a:close/>
                <a:moveTo>
                  <a:pt x="1867434" y="743712"/>
                </a:moveTo>
                <a:lnTo>
                  <a:pt x="1756410" y="679628"/>
                </a:lnTo>
                <a:lnTo>
                  <a:pt x="1877339" y="609829"/>
                </a:lnTo>
                <a:lnTo>
                  <a:pt x="1988363" y="673913"/>
                </a:lnTo>
                <a:lnTo>
                  <a:pt x="1867434" y="743712"/>
                </a:lnTo>
                <a:close/>
                <a:moveTo>
                  <a:pt x="1860728" y="747598"/>
                </a:moveTo>
                <a:lnTo>
                  <a:pt x="1746275" y="813664"/>
                </a:lnTo>
                <a:lnTo>
                  <a:pt x="1635252" y="749579"/>
                </a:lnTo>
                <a:lnTo>
                  <a:pt x="1749704" y="683514"/>
                </a:lnTo>
                <a:lnTo>
                  <a:pt x="1860728" y="747598"/>
                </a:lnTo>
                <a:close/>
                <a:moveTo>
                  <a:pt x="1628623" y="745693"/>
                </a:moveTo>
                <a:lnTo>
                  <a:pt x="1504264" y="673913"/>
                </a:lnTo>
                <a:lnTo>
                  <a:pt x="1618717" y="607847"/>
                </a:lnTo>
                <a:lnTo>
                  <a:pt x="1743075" y="679628"/>
                </a:lnTo>
                <a:lnTo>
                  <a:pt x="1628623" y="745693"/>
                </a:lnTo>
                <a:close/>
                <a:moveTo>
                  <a:pt x="1621917" y="749579"/>
                </a:moveTo>
                <a:lnTo>
                  <a:pt x="1500988" y="819379"/>
                </a:lnTo>
                <a:lnTo>
                  <a:pt x="1376629" y="747598"/>
                </a:lnTo>
                <a:lnTo>
                  <a:pt x="1497559" y="677799"/>
                </a:lnTo>
                <a:lnTo>
                  <a:pt x="1621917" y="749579"/>
                </a:lnTo>
                <a:close/>
                <a:moveTo>
                  <a:pt x="1369924" y="743712"/>
                </a:moveTo>
                <a:lnTo>
                  <a:pt x="1258900" y="679628"/>
                </a:lnTo>
                <a:lnTo>
                  <a:pt x="1379830" y="609829"/>
                </a:lnTo>
                <a:lnTo>
                  <a:pt x="1490853" y="673913"/>
                </a:lnTo>
                <a:lnTo>
                  <a:pt x="1369924" y="743712"/>
                </a:lnTo>
                <a:close/>
                <a:moveTo>
                  <a:pt x="1363294" y="747598"/>
                </a:moveTo>
                <a:lnTo>
                  <a:pt x="1248842" y="813664"/>
                </a:lnTo>
                <a:lnTo>
                  <a:pt x="1137819" y="749579"/>
                </a:lnTo>
                <a:lnTo>
                  <a:pt x="1252271" y="683514"/>
                </a:lnTo>
                <a:lnTo>
                  <a:pt x="1363294" y="747598"/>
                </a:lnTo>
                <a:close/>
                <a:moveTo>
                  <a:pt x="1131113" y="745693"/>
                </a:moveTo>
                <a:lnTo>
                  <a:pt x="1006754" y="673913"/>
                </a:lnTo>
                <a:lnTo>
                  <a:pt x="1121207" y="607847"/>
                </a:lnTo>
                <a:lnTo>
                  <a:pt x="1245565" y="679628"/>
                </a:lnTo>
                <a:lnTo>
                  <a:pt x="1131113" y="745693"/>
                </a:lnTo>
                <a:close/>
                <a:moveTo>
                  <a:pt x="1124484" y="749579"/>
                </a:moveTo>
                <a:lnTo>
                  <a:pt x="1003554" y="819379"/>
                </a:lnTo>
                <a:lnTo>
                  <a:pt x="879196" y="747598"/>
                </a:lnTo>
                <a:lnTo>
                  <a:pt x="1000125" y="677799"/>
                </a:lnTo>
                <a:lnTo>
                  <a:pt x="1124484" y="749579"/>
                </a:lnTo>
                <a:close/>
                <a:moveTo>
                  <a:pt x="872490" y="743712"/>
                </a:moveTo>
                <a:lnTo>
                  <a:pt x="761467" y="679628"/>
                </a:lnTo>
                <a:lnTo>
                  <a:pt x="882396" y="609829"/>
                </a:lnTo>
                <a:lnTo>
                  <a:pt x="993419" y="673913"/>
                </a:lnTo>
                <a:lnTo>
                  <a:pt x="872490" y="743712"/>
                </a:lnTo>
                <a:close/>
                <a:moveTo>
                  <a:pt x="865784" y="747598"/>
                </a:moveTo>
                <a:lnTo>
                  <a:pt x="751332" y="813664"/>
                </a:lnTo>
                <a:lnTo>
                  <a:pt x="640309" y="749579"/>
                </a:lnTo>
                <a:lnTo>
                  <a:pt x="754761" y="683514"/>
                </a:lnTo>
                <a:lnTo>
                  <a:pt x="865784" y="747598"/>
                </a:lnTo>
                <a:close/>
                <a:moveTo>
                  <a:pt x="633679" y="745693"/>
                </a:moveTo>
                <a:lnTo>
                  <a:pt x="509321" y="673913"/>
                </a:lnTo>
                <a:lnTo>
                  <a:pt x="623773" y="607847"/>
                </a:lnTo>
                <a:lnTo>
                  <a:pt x="748132" y="679628"/>
                </a:lnTo>
                <a:lnTo>
                  <a:pt x="633679" y="745693"/>
                </a:lnTo>
                <a:close/>
                <a:moveTo>
                  <a:pt x="744703" y="817474"/>
                </a:moveTo>
                <a:lnTo>
                  <a:pt x="623697" y="887349"/>
                </a:lnTo>
                <a:lnTo>
                  <a:pt x="512674" y="823265"/>
                </a:lnTo>
                <a:lnTo>
                  <a:pt x="633603" y="753466"/>
                </a:lnTo>
                <a:lnTo>
                  <a:pt x="744703" y="817474"/>
                </a:lnTo>
                <a:close/>
                <a:moveTo>
                  <a:pt x="748055" y="966826"/>
                </a:moveTo>
                <a:lnTo>
                  <a:pt x="633603" y="1032891"/>
                </a:lnTo>
                <a:lnTo>
                  <a:pt x="509245" y="961111"/>
                </a:lnTo>
                <a:lnTo>
                  <a:pt x="623697" y="895045"/>
                </a:lnTo>
                <a:lnTo>
                  <a:pt x="748055" y="966826"/>
                </a:lnTo>
                <a:close/>
                <a:moveTo>
                  <a:pt x="744703" y="1104671"/>
                </a:moveTo>
                <a:lnTo>
                  <a:pt x="623773" y="1174471"/>
                </a:lnTo>
                <a:lnTo>
                  <a:pt x="512750" y="1110386"/>
                </a:lnTo>
                <a:lnTo>
                  <a:pt x="633679" y="1040587"/>
                </a:lnTo>
                <a:lnTo>
                  <a:pt x="744703" y="1104671"/>
                </a:lnTo>
                <a:close/>
                <a:moveTo>
                  <a:pt x="748132" y="1254100"/>
                </a:moveTo>
                <a:lnTo>
                  <a:pt x="633679" y="1320165"/>
                </a:lnTo>
                <a:lnTo>
                  <a:pt x="509321" y="1248385"/>
                </a:lnTo>
                <a:lnTo>
                  <a:pt x="623773" y="1182319"/>
                </a:lnTo>
                <a:lnTo>
                  <a:pt x="748132" y="1254100"/>
                </a:lnTo>
                <a:close/>
                <a:moveTo>
                  <a:pt x="744703" y="1391945"/>
                </a:moveTo>
                <a:lnTo>
                  <a:pt x="623773" y="1461745"/>
                </a:lnTo>
                <a:lnTo>
                  <a:pt x="512750" y="1397660"/>
                </a:lnTo>
                <a:lnTo>
                  <a:pt x="633679" y="1327861"/>
                </a:lnTo>
                <a:lnTo>
                  <a:pt x="744703" y="1391945"/>
                </a:lnTo>
                <a:close/>
                <a:moveTo>
                  <a:pt x="748132" y="1541297"/>
                </a:moveTo>
                <a:lnTo>
                  <a:pt x="633679" y="1607363"/>
                </a:lnTo>
                <a:lnTo>
                  <a:pt x="509321" y="1535582"/>
                </a:lnTo>
                <a:lnTo>
                  <a:pt x="623773" y="1469517"/>
                </a:lnTo>
                <a:lnTo>
                  <a:pt x="748132" y="1541297"/>
                </a:lnTo>
                <a:close/>
                <a:moveTo>
                  <a:pt x="744703" y="1679143"/>
                </a:moveTo>
                <a:lnTo>
                  <a:pt x="623773" y="1748942"/>
                </a:lnTo>
                <a:lnTo>
                  <a:pt x="512750" y="1684858"/>
                </a:lnTo>
                <a:lnTo>
                  <a:pt x="633679" y="1615059"/>
                </a:lnTo>
                <a:lnTo>
                  <a:pt x="744703" y="1679143"/>
                </a:lnTo>
                <a:close/>
                <a:moveTo>
                  <a:pt x="748132" y="1828495"/>
                </a:moveTo>
                <a:lnTo>
                  <a:pt x="633679" y="1894561"/>
                </a:lnTo>
                <a:lnTo>
                  <a:pt x="509321" y="1822780"/>
                </a:lnTo>
                <a:lnTo>
                  <a:pt x="623773" y="1756715"/>
                </a:lnTo>
                <a:lnTo>
                  <a:pt x="748132" y="1828495"/>
                </a:lnTo>
                <a:close/>
                <a:moveTo>
                  <a:pt x="744703" y="1966417"/>
                </a:moveTo>
                <a:lnTo>
                  <a:pt x="623773" y="2036216"/>
                </a:lnTo>
                <a:lnTo>
                  <a:pt x="512750" y="1972132"/>
                </a:lnTo>
                <a:lnTo>
                  <a:pt x="633679" y="1902333"/>
                </a:lnTo>
                <a:lnTo>
                  <a:pt x="744703" y="1966417"/>
                </a:lnTo>
                <a:close/>
                <a:moveTo>
                  <a:pt x="748132" y="2115769"/>
                </a:moveTo>
                <a:lnTo>
                  <a:pt x="633679" y="2181835"/>
                </a:lnTo>
                <a:lnTo>
                  <a:pt x="509321" y="2110054"/>
                </a:lnTo>
                <a:lnTo>
                  <a:pt x="623773" y="2043989"/>
                </a:lnTo>
                <a:lnTo>
                  <a:pt x="748132" y="2115769"/>
                </a:lnTo>
                <a:close/>
                <a:moveTo>
                  <a:pt x="744703" y="2253615"/>
                </a:moveTo>
                <a:lnTo>
                  <a:pt x="623773" y="2323414"/>
                </a:lnTo>
                <a:lnTo>
                  <a:pt x="512750" y="2259330"/>
                </a:lnTo>
                <a:lnTo>
                  <a:pt x="633679" y="2189531"/>
                </a:lnTo>
                <a:lnTo>
                  <a:pt x="744703" y="2253615"/>
                </a:lnTo>
                <a:close/>
                <a:moveTo>
                  <a:pt x="748132" y="2402967"/>
                </a:moveTo>
                <a:lnTo>
                  <a:pt x="633679" y="2469032"/>
                </a:lnTo>
                <a:lnTo>
                  <a:pt x="509321" y="2397252"/>
                </a:lnTo>
                <a:lnTo>
                  <a:pt x="623773" y="2331187"/>
                </a:lnTo>
                <a:lnTo>
                  <a:pt x="748132" y="2402967"/>
                </a:lnTo>
                <a:close/>
                <a:moveTo>
                  <a:pt x="744703" y="2540813"/>
                </a:moveTo>
                <a:lnTo>
                  <a:pt x="623773" y="2610612"/>
                </a:lnTo>
                <a:lnTo>
                  <a:pt x="512750" y="2546528"/>
                </a:lnTo>
                <a:lnTo>
                  <a:pt x="633679" y="2476729"/>
                </a:lnTo>
                <a:lnTo>
                  <a:pt x="744703" y="2540813"/>
                </a:lnTo>
                <a:close/>
                <a:moveTo>
                  <a:pt x="748132" y="2690165"/>
                </a:moveTo>
                <a:lnTo>
                  <a:pt x="633679" y="2756230"/>
                </a:lnTo>
                <a:lnTo>
                  <a:pt x="509321" y="2684450"/>
                </a:lnTo>
                <a:lnTo>
                  <a:pt x="623773" y="2618384"/>
                </a:lnTo>
                <a:lnTo>
                  <a:pt x="748132" y="2690165"/>
                </a:lnTo>
                <a:close/>
                <a:moveTo>
                  <a:pt x="744703" y="2828087"/>
                </a:moveTo>
                <a:lnTo>
                  <a:pt x="623773" y="2897886"/>
                </a:lnTo>
                <a:lnTo>
                  <a:pt x="512750" y="2833802"/>
                </a:lnTo>
                <a:lnTo>
                  <a:pt x="633679" y="2764003"/>
                </a:lnTo>
                <a:lnTo>
                  <a:pt x="744703" y="2828087"/>
                </a:lnTo>
                <a:close/>
                <a:moveTo>
                  <a:pt x="748132" y="2977439"/>
                </a:moveTo>
                <a:lnTo>
                  <a:pt x="633679" y="3043504"/>
                </a:lnTo>
                <a:lnTo>
                  <a:pt x="509321" y="2971724"/>
                </a:lnTo>
                <a:lnTo>
                  <a:pt x="623773" y="2905659"/>
                </a:lnTo>
                <a:lnTo>
                  <a:pt x="748132" y="2977439"/>
                </a:lnTo>
                <a:close/>
                <a:moveTo>
                  <a:pt x="744703" y="3115285"/>
                </a:moveTo>
                <a:lnTo>
                  <a:pt x="623773" y="3185084"/>
                </a:lnTo>
                <a:lnTo>
                  <a:pt x="512750" y="3121000"/>
                </a:lnTo>
                <a:lnTo>
                  <a:pt x="633679" y="3051201"/>
                </a:lnTo>
                <a:lnTo>
                  <a:pt x="744703" y="3115285"/>
                </a:lnTo>
                <a:close/>
                <a:moveTo>
                  <a:pt x="748132" y="3264637"/>
                </a:moveTo>
                <a:lnTo>
                  <a:pt x="633679" y="3330702"/>
                </a:lnTo>
                <a:lnTo>
                  <a:pt x="509321" y="3258922"/>
                </a:lnTo>
                <a:lnTo>
                  <a:pt x="623773" y="3192856"/>
                </a:lnTo>
                <a:lnTo>
                  <a:pt x="748132" y="3264637"/>
                </a:lnTo>
                <a:close/>
                <a:moveTo>
                  <a:pt x="744703" y="3402482"/>
                </a:moveTo>
                <a:lnTo>
                  <a:pt x="623773" y="3472282"/>
                </a:lnTo>
                <a:lnTo>
                  <a:pt x="512750" y="3408197"/>
                </a:lnTo>
                <a:lnTo>
                  <a:pt x="633679" y="3338398"/>
                </a:lnTo>
                <a:lnTo>
                  <a:pt x="744703" y="3402482"/>
                </a:lnTo>
                <a:close/>
                <a:moveTo>
                  <a:pt x="748132" y="3551834"/>
                </a:moveTo>
                <a:lnTo>
                  <a:pt x="633679" y="3617900"/>
                </a:lnTo>
                <a:lnTo>
                  <a:pt x="509321" y="3546119"/>
                </a:lnTo>
                <a:lnTo>
                  <a:pt x="623773" y="3480054"/>
                </a:lnTo>
                <a:lnTo>
                  <a:pt x="748132" y="3551834"/>
                </a:lnTo>
                <a:close/>
                <a:moveTo>
                  <a:pt x="744703" y="3689757"/>
                </a:moveTo>
                <a:lnTo>
                  <a:pt x="623773" y="3759556"/>
                </a:lnTo>
                <a:lnTo>
                  <a:pt x="512750" y="3695472"/>
                </a:lnTo>
                <a:lnTo>
                  <a:pt x="633679" y="3625672"/>
                </a:lnTo>
                <a:lnTo>
                  <a:pt x="744703" y="3689757"/>
                </a:lnTo>
                <a:close/>
                <a:moveTo>
                  <a:pt x="748132" y="3839109"/>
                </a:moveTo>
                <a:lnTo>
                  <a:pt x="633679" y="3905174"/>
                </a:lnTo>
                <a:lnTo>
                  <a:pt x="509321" y="3833394"/>
                </a:lnTo>
                <a:lnTo>
                  <a:pt x="623773" y="3767328"/>
                </a:lnTo>
                <a:lnTo>
                  <a:pt x="748132" y="3839109"/>
                </a:lnTo>
                <a:close/>
                <a:moveTo>
                  <a:pt x="744703" y="3976954"/>
                </a:moveTo>
                <a:lnTo>
                  <a:pt x="623773" y="4046754"/>
                </a:lnTo>
                <a:lnTo>
                  <a:pt x="512750" y="3982669"/>
                </a:lnTo>
                <a:lnTo>
                  <a:pt x="633679" y="3912870"/>
                </a:lnTo>
                <a:lnTo>
                  <a:pt x="744703" y="3976954"/>
                </a:lnTo>
                <a:close/>
                <a:moveTo>
                  <a:pt x="748132" y="4126306"/>
                </a:moveTo>
                <a:lnTo>
                  <a:pt x="633679" y="4192372"/>
                </a:lnTo>
                <a:lnTo>
                  <a:pt x="509321" y="4120591"/>
                </a:lnTo>
                <a:lnTo>
                  <a:pt x="623773" y="4054526"/>
                </a:lnTo>
                <a:lnTo>
                  <a:pt x="748132" y="4126306"/>
                </a:lnTo>
                <a:close/>
                <a:moveTo>
                  <a:pt x="744703" y="4264152"/>
                </a:moveTo>
                <a:lnTo>
                  <a:pt x="623773" y="4333952"/>
                </a:lnTo>
                <a:lnTo>
                  <a:pt x="512750" y="4269867"/>
                </a:lnTo>
                <a:lnTo>
                  <a:pt x="633679" y="4200068"/>
                </a:lnTo>
                <a:lnTo>
                  <a:pt x="744703" y="4264152"/>
                </a:lnTo>
                <a:close/>
                <a:moveTo>
                  <a:pt x="748132" y="4413504"/>
                </a:moveTo>
                <a:lnTo>
                  <a:pt x="633679" y="4479570"/>
                </a:lnTo>
                <a:lnTo>
                  <a:pt x="509321" y="4407789"/>
                </a:lnTo>
                <a:lnTo>
                  <a:pt x="623773" y="4341724"/>
                </a:lnTo>
                <a:lnTo>
                  <a:pt x="748132" y="4413504"/>
                </a:lnTo>
                <a:close/>
                <a:moveTo>
                  <a:pt x="744703" y="4551426"/>
                </a:moveTo>
                <a:lnTo>
                  <a:pt x="623773" y="4621226"/>
                </a:lnTo>
                <a:lnTo>
                  <a:pt x="512750" y="4557141"/>
                </a:lnTo>
                <a:lnTo>
                  <a:pt x="633679" y="4487342"/>
                </a:lnTo>
                <a:lnTo>
                  <a:pt x="744703" y="4551426"/>
                </a:lnTo>
                <a:close/>
                <a:moveTo>
                  <a:pt x="748132" y="4700778"/>
                </a:moveTo>
                <a:lnTo>
                  <a:pt x="633679" y="4766844"/>
                </a:lnTo>
                <a:lnTo>
                  <a:pt x="509321" y="4695063"/>
                </a:lnTo>
                <a:lnTo>
                  <a:pt x="623773" y="4628998"/>
                </a:lnTo>
                <a:lnTo>
                  <a:pt x="748132" y="4700778"/>
                </a:lnTo>
                <a:close/>
                <a:moveTo>
                  <a:pt x="744703" y="4838624"/>
                </a:moveTo>
                <a:lnTo>
                  <a:pt x="623697" y="4908423"/>
                </a:lnTo>
                <a:lnTo>
                  <a:pt x="512674" y="4844339"/>
                </a:lnTo>
                <a:lnTo>
                  <a:pt x="633603" y="4774540"/>
                </a:lnTo>
                <a:lnTo>
                  <a:pt x="744703" y="4838624"/>
                </a:lnTo>
                <a:close/>
                <a:moveTo>
                  <a:pt x="748132" y="4987976"/>
                </a:moveTo>
                <a:lnTo>
                  <a:pt x="633679" y="5054042"/>
                </a:lnTo>
                <a:lnTo>
                  <a:pt x="509321" y="4982261"/>
                </a:lnTo>
                <a:lnTo>
                  <a:pt x="623773" y="4916196"/>
                </a:lnTo>
                <a:lnTo>
                  <a:pt x="748132" y="4987976"/>
                </a:lnTo>
                <a:close/>
                <a:moveTo>
                  <a:pt x="744703" y="5125822"/>
                </a:moveTo>
                <a:lnTo>
                  <a:pt x="623697" y="5195697"/>
                </a:lnTo>
                <a:lnTo>
                  <a:pt x="512674" y="5131613"/>
                </a:lnTo>
                <a:lnTo>
                  <a:pt x="633603" y="5061814"/>
                </a:lnTo>
                <a:lnTo>
                  <a:pt x="744703" y="5125822"/>
                </a:lnTo>
                <a:close/>
                <a:moveTo>
                  <a:pt x="748132" y="5275174"/>
                </a:moveTo>
                <a:lnTo>
                  <a:pt x="633679" y="5341239"/>
                </a:lnTo>
                <a:lnTo>
                  <a:pt x="509321" y="5269459"/>
                </a:lnTo>
                <a:lnTo>
                  <a:pt x="623773" y="5203393"/>
                </a:lnTo>
                <a:lnTo>
                  <a:pt x="748132" y="5275174"/>
                </a:lnTo>
                <a:close/>
                <a:moveTo>
                  <a:pt x="744703" y="5413096"/>
                </a:moveTo>
                <a:lnTo>
                  <a:pt x="623773" y="5482895"/>
                </a:lnTo>
                <a:lnTo>
                  <a:pt x="512750" y="5418811"/>
                </a:lnTo>
                <a:lnTo>
                  <a:pt x="633679" y="5349011"/>
                </a:lnTo>
                <a:lnTo>
                  <a:pt x="744703" y="5413096"/>
                </a:lnTo>
                <a:close/>
                <a:moveTo>
                  <a:pt x="748132" y="5562448"/>
                </a:moveTo>
                <a:lnTo>
                  <a:pt x="633679" y="5628513"/>
                </a:lnTo>
                <a:lnTo>
                  <a:pt x="509321" y="5556733"/>
                </a:lnTo>
                <a:lnTo>
                  <a:pt x="623773" y="5490667"/>
                </a:lnTo>
                <a:lnTo>
                  <a:pt x="748132" y="5562448"/>
                </a:lnTo>
                <a:close/>
                <a:moveTo>
                  <a:pt x="744703" y="5700294"/>
                </a:moveTo>
                <a:lnTo>
                  <a:pt x="623773" y="5770093"/>
                </a:lnTo>
                <a:lnTo>
                  <a:pt x="512750" y="5706009"/>
                </a:lnTo>
                <a:lnTo>
                  <a:pt x="633679" y="5636209"/>
                </a:lnTo>
                <a:lnTo>
                  <a:pt x="744703" y="5700294"/>
                </a:lnTo>
                <a:close/>
                <a:moveTo>
                  <a:pt x="748055" y="5849646"/>
                </a:moveTo>
                <a:lnTo>
                  <a:pt x="633603" y="5915711"/>
                </a:lnTo>
                <a:lnTo>
                  <a:pt x="509245" y="5843931"/>
                </a:lnTo>
                <a:lnTo>
                  <a:pt x="623697" y="5777865"/>
                </a:lnTo>
                <a:lnTo>
                  <a:pt x="748055" y="5849646"/>
                </a:lnTo>
                <a:close/>
                <a:moveTo>
                  <a:pt x="744703" y="5987492"/>
                </a:moveTo>
                <a:lnTo>
                  <a:pt x="623773" y="6057291"/>
                </a:lnTo>
                <a:lnTo>
                  <a:pt x="512750" y="5993207"/>
                </a:lnTo>
                <a:lnTo>
                  <a:pt x="633679" y="5923407"/>
                </a:lnTo>
                <a:lnTo>
                  <a:pt x="744703" y="5987492"/>
                </a:lnTo>
                <a:close/>
                <a:moveTo>
                  <a:pt x="748132" y="6136843"/>
                </a:moveTo>
                <a:lnTo>
                  <a:pt x="633679" y="6202909"/>
                </a:lnTo>
                <a:lnTo>
                  <a:pt x="509321" y="6131128"/>
                </a:lnTo>
                <a:lnTo>
                  <a:pt x="623773" y="6065063"/>
                </a:lnTo>
                <a:lnTo>
                  <a:pt x="748132" y="6136843"/>
                </a:lnTo>
                <a:close/>
                <a:moveTo>
                  <a:pt x="754761" y="6140730"/>
                </a:moveTo>
                <a:lnTo>
                  <a:pt x="865784" y="6204814"/>
                </a:lnTo>
                <a:lnTo>
                  <a:pt x="751332" y="6270879"/>
                </a:lnTo>
                <a:lnTo>
                  <a:pt x="640309" y="6206795"/>
                </a:lnTo>
                <a:lnTo>
                  <a:pt x="754761" y="6140730"/>
                </a:lnTo>
                <a:close/>
                <a:moveTo>
                  <a:pt x="761467" y="6136843"/>
                </a:moveTo>
                <a:lnTo>
                  <a:pt x="882396" y="6067044"/>
                </a:lnTo>
                <a:lnTo>
                  <a:pt x="993419" y="6131128"/>
                </a:lnTo>
                <a:lnTo>
                  <a:pt x="872490" y="6200928"/>
                </a:lnTo>
                <a:lnTo>
                  <a:pt x="761467" y="6136843"/>
                </a:lnTo>
                <a:close/>
                <a:moveTo>
                  <a:pt x="1000049" y="6135015"/>
                </a:moveTo>
                <a:lnTo>
                  <a:pt x="1124407" y="6206795"/>
                </a:lnTo>
                <a:lnTo>
                  <a:pt x="1003478" y="6276594"/>
                </a:lnTo>
                <a:lnTo>
                  <a:pt x="879119" y="6204814"/>
                </a:lnTo>
                <a:lnTo>
                  <a:pt x="1000049" y="6135015"/>
                </a:lnTo>
                <a:close/>
                <a:moveTo>
                  <a:pt x="1006754" y="6131128"/>
                </a:moveTo>
                <a:lnTo>
                  <a:pt x="1121207" y="6065063"/>
                </a:lnTo>
                <a:lnTo>
                  <a:pt x="1245565" y="6136843"/>
                </a:lnTo>
                <a:lnTo>
                  <a:pt x="1131113" y="6202909"/>
                </a:lnTo>
                <a:lnTo>
                  <a:pt x="1006754" y="6131128"/>
                </a:lnTo>
                <a:close/>
                <a:moveTo>
                  <a:pt x="1252271" y="6140730"/>
                </a:moveTo>
                <a:lnTo>
                  <a:pt x="1363294" y="6204814"/>
                </a:lnTo>
                <a:lnTo>
                  <a:pt x="1248842" y="6270879"/>
                </a:lnTo>
                <a:lnTo>
                  <a:pt x="1137819" y="6206795"/>
                </a:lnTo>
                <a:lnTo>
                  <a:pt x="1252271" y="6140730"/>
                </a:lnTo>
                <a:close/>
                <a:moveTo>
                  <a:pt x="1258900" y="6136843"/>
                </a:moveTo>
                <a:lnTo>
                  <a:pt x="1379830" y="6067044"/>
                </a:lnTo>
                <a:lnTo>
                  <a:pt x="1490853" y="6131128"/>
                </a:lnTo>
                <a:lnTo>
                  <a:pt x="1369924" y="6200928"/>
                </a:lnTo>
                <a:lnTo>
                  <a:pt x="1258900" y="6136843"/>
                </a:lnTo>
                <a:close/>
                <a:moveTo>
                  <a:pt x="1497559" y="6135015"/>
                </a:moveTo>
                <a:lnTo>
                  <a:pt x="1621917" y="6206795"/>
                </a:lnTo>
                <a:lnTo>
                  <a:pt x="1500988" y="6276594"/>
                </a:lnTo>
                <a:lnTo>
                  <a:pt x="1376629" y="6204814"/>
                </a:lnTo>
                <a:lnTo>
                  <a:pt x="1497559" y="6135015"/>
                </a:lnTo>
                <a:close/>
                <a:moveTo>
                  <a:pt x="1504264" y="6131128"/>
                </a:moveTo>
                <a:lnTo>
                  <a:pt x="1618717" y="6065063"/>
                </a:lnTo>
                <a:lnTo>
                  <a:pt x="1743075" y="6136843"/>
                </a:lnTo>
                <a:lnTo>
                  <a:pt x="1628623" y="6202909"/>
                </a:lnTo>
                <a:lnTo>
                  <a:pt x="1504264" y="6131128"/>
                </a:lnTo>
                <a:close/>
                <a:moveTo>
                  <a:pt x="1749704" y="6140730"/>
                </a:moveTo>
                <a:lnTo>
                  <a:pt x="1860728" y="6204814"/>
                </a:lnTo>
                <a:lnTo>
                  <a:pt x="1746275" y="6270879"/>
                </a:lnTo>
                <a:lnTo>
                  <a:pt x="1635252" y="6206795"/>
                </a:lnTo>
                <a:lnTo>
                  <a:pt x="1749704" y="6140730"/>
                </a:lnTo>
                <a:close/>
                <a:moveTo>
                  <a:pt x="1756410" y="6136843"/>
                </a:moveTo>
                <a:lnTo>
                  <a:pt x="1877339" y="6067044"/>
                </a:lnTo>
                <a:lnTo>
                  <a:pt x="1988363" y="6131128"/>
                </a:lnTo>
                <a:lnTo>
                  <a:pt x="1867434" y="6200928"/>
                </a:lnTo>
                <a:lnTo>
                  <a:pt x="1756410" y="6136843"/>
                </a:lnTo>
                <a:close/>
                <a:moveTo>
                  <a:pt x="1995069" y="6135015"/>
                </a:moveTo>
                <a:lnTo>
                  <a:pt x="2119427" y="6206795"/>
                </a:lnTo>
                <a:lnTo>
                  <a:pt x="1998497" y="6276594"/>
                </a:lnTo>
                <a:lnTo>
                  <a:pt x="1874139" y="6204814"/>
                </a:lnTo>
                <a:lnTo>
                  <a:pt x="1995069" y="6135015"/>
                </a:lnTo>
                <a:close/>
                <a:moveTo>
                  <a:pt x="2001698" y="6131128"/>
                </a:moveTo>
                <a:lnTo>
                  <a:pt x="2116150" y="6065063"/>
                </a:lnTo>
                <a:lnTo>
                  <a:pt x="2240509" y="6136843"/>
                </a:lnTo>
                <a:lnTo>
                  <a:pt x="2126056" y="6202909"/>
                </a:lnTo>
                <a:lnTo>
                  <a:pt x="2001698" y="6131128"/>
                </a:lnTo>
                <a:close/>
                <a:moveTo>
                  <a:pt x="2247214" y="6140730"/>
                </a:moveTo>
                <a:lnTo>
                  <a:pt x="2358238" y="6204814"/>
                </a:lnTo>
                <a:lnTo>
                  <a:pt x="2243785" y="6270879"/>
                </a:lnTo>
                <a:lnTo>
                  <a:pt x="2132762" y="6206795"/>
                </a:lnTo>
                <a:lnTo>
                  <a:pt x="2247214" y="6140730"/>
                </a:lnTo>
                <a:close/>
                <a:moveTo>
                  <a:pt x="2253920" y="6136843"/>
                </a:moveTo>
                <a:lnTo>
                  <a:pt x="2374849" y="6067044"/>
                </a:lnTo>
                <a:lnTo>
                  <a:pt x="2485873" y="6131128"/>
                </a:lnTo>
                <a:lnTo>
                  <a:pt x="2364943" y="6200928"/>
                </a:lnTo>
                <a:lnTo>
                  <a:pt x="2253920" y="6136843"/>
                </a:lnTo>
                <a:close/>
                <a:moveTo>
                  <a:pt x="2492578" y="6135015"/>
                </a:moveTo>
                <a:lnTo>
                  <a:pt x="2616937" y="6206795"/>
                </a:lnTo>
                <a:lnTo>
                  <a:pt x="2496007" y="6276594"/>
                </a:lnTo>
                <a:lnTo>
                  <a:pt x="2371649" y="6204814"/>
                </a:lnTo>
                <a:lnTo>
                  <a:pt x="2492578" y="6135015"/>
                </a:lnTo>
                <a:close/>
                <a:moveTo>
                  <a:pt x="2499208" y="6131128"/>
                </a:moveTo>
                <a:lnTo>
                  <a:pt x="2613660" y="6065063"/>
                </a:lnTo>
                <a:lnTo>
                  <a:pt x="2738019" y="6136843"/>
                </a:lnTo>
                <a:lnTo>
                  <a:pt x="2623566" y="6202909"/>
                </a:lnTo>
                <a:lnTo>
                  <a:pt x="2499208" y="6131128"/>
                </a:lnTo>
                <a:close/>
                <a:moveTo>
                  <a:pt x="2744724" y="6140730"/>
                </a:moveTo>
                <a:lnTo>
                  <a:pt x="2855747" y="6204814"/>
                </a:lnTo>
                <a:lnTo>
                  <a:pt x="2741295" y="6270879"/>
                </a:lnTo>
                <a:lnTo>
                  <a:pt x="2630272" y="6206795"/>
                </a:lnTo>
                <a:lnTo>
                  <a:pt x="2744724" y="6140730"/>
                </a:lnTo>
                <a:close/>
                <a:moveTo>
                  <a:pt x="2751354" y="6136843"/>
                </a:moveTo>
                <a:lnTo>
                  <a:pt x="2872283" y="6067044"/>
                </a:lnTo>
                <a:lnTo>
                  <a:pt x="2983306" y="6131128"/>
                </a:lnTo>
                <a:lnTo>
                  <a:pt x="2862377" y="6200928"/>
                </a:lnTo>
                <a:lnTo>
                  <a:pt x="2751354" y="6136843"/>
                </a:lnTo>
                <a:close/>
                <a:moveTo>
                  <a:pt x="2990012" y="6135015"/>
                </a:moveTo>
                <a:lnTo>
                  <a:pt x="3114370" y="6206795"/>
                </a:lnTo>
                <a:lnTo>
                  <a:pt x="2993441" y="6276594"/>
                </a:lnTo>
                <a:lnTo>
                  <a:pt x="2869082" y="6204814"/>
                </a:lnTo>
                <a:lnTo>
                  <a:pt x="2990012" y="6135015"/>
                </a:lnTo>
                <a:close/>
                <a:moveTo>
                  <a:pt x="2996641" y="6131128"/>
                </a:moveTo>
                <a:lnTo>
                  <a:pt x="3111094" y="6065063"/>
                </a:lnTo>
                <a:lnTo>
                  <a:pt x="3235452" y="6136843"/>
                </a:lnTo>
                <a:lnTo>
                  <a:pt x="3121000" y="6202909"/>
                </a:lnTo>
                <a:lnTo>
                  <a:pt x="2996641" y="6131128"/>
                </a:lnTo>
                <a:close/>
                <a:moveTo>
                  <a:pt x="3242158" y="6140730"/>
                </a:moveTo>
                <a:lnTo>
                  <a:pt x="3353181" y="6204814"/>
                </a:lnTo>
                <a:lnTo>
                  <a:pt x="3238729" y="6270879"/>
                </a:lnTo>
                <a:lnTo>
                  <a:pt x="3127705" y="6206795"/>
                </a:lnTo>
                <a:lnTo>
                  <a:pt x="3242158" y="6140730"/>
                </a:lnTo>
                <a:close/>
                <a:moveTo>
                  <a:pt x="3248863" y="6136843"/>
                </a:moveTo>
                <a:lnTo>
                  <a:pt x="3369793" y="6067044"/>
                </a:lnTo>
                <a:lnTo>
                  <a:pt x="3480816" y="6131128"/>
                </a:lnTo>
                <a:lnTo>
                  <a:pt x="3359887" y="6200928"/>
                </a:lnTo>
                <a:lnTo>
                  <a:pt x="3248863" y="6136843"/>
                </a:lnTo>
                <a:close/>
                <a:moveTo>
                  <a:pt x="3487522" y="6135015"/>
                </a:moveTo>
                <a:lnTo>
                  <a:pt x="3611880" y="6206795"/>
                </a:lnTo>
                <a:lnTo>
                  <a:pt x="3490951" y="6276594"/>
                </a:lnTo>
                <a:lnTo>
                  <a:pt x="3366592" y="6204814"/>
                </a:lnTo>
                <a:lnTo>
                  <a:pt x="3487522" y="6135015"/>
                </a:lnTo>
                <a:close/>
                <a:moveTo>
                  <a:pt x="3494151" y="6131128"/>
                </a:moveTo>
                <a:lnTo>
                  <a:pt x="3608604" y="6065063"/>
                </a:lnTo>
                <a:lnTo>
                  <a:pt x="3732962" y="6136843"/>
                </a:lnTo>
                <a:lnTo>
                  <a:pt x="3618509" y="6202909"/>
                </a:lnTo>
                <a:lnTo>
                  <a:pt x="3494151" y="6131128"/>
                </a:lnTo>
                <a:close/>
                <a:moveTo>
                  <a:pt x="3739667" y="6140730"/>
                </a:moveTo>
                <a:lnTo>
                  <a:pt x="3850691" y="6204814"/>
                </a:lnTo>
                <a:lnTo>
                  <a:pt x="3736239" y="6270879"/>
                </a:lnTo>
                <a:lnTo>
                  <a:pt x="3625215" y="6206795"/>
                </a:lnTo>
                <a:lnTo>
                  <a:pt x="3739667" y="6140730"/>
                </a:lnTo>
                <a:close/>
                <a:moveTo>
                  <a:pt x="3746373" y="6136843"/>
                </a:moveTo>
                <a:lnTo>
                  <a:pt x="3867302" y="6067044"/>
                </a:lnTo>
                <a:lnTo>
                  <a:pt x="3978326" y="6131128"/>
                </a:lnTo>
                <a:lnTo>
                  <a:pt x="3857397" y="6200928"/>
                </a:lnTo>
                <a:lnTo>
                  <a:pt x="3746373" y="6136843"/>
                </a:lnTo>
                <a:close/>
                <a:moveTo>
                  <a:pt x="3984955" y="6135015"/>
                </a:moveTo>
                <a:lnTo>
                  <a:pt x="4109314" y="6206795"/>
                </a:lnTo>
                <a:lnTo>
                  <a:pt x="3988384" y="6276594"/>
                </a:lnTo>
                <a:lnTo>
                  <a:pt x="3864026" y="6204814"/>
                </a:lnTo>
                <a:lnTo>
                  <a:pt x="3984955" y="6135015"/>
                </a:lnTo>
                <a:close/>
                <a:moveTo>
                  <a:pt x="3991661" y="6131128"/>
                </a:moveTo>
                <a:lnTo>
                  <a:pt x="4106113" y="6065063"/>
                </a:lnTo>
                <a:lnTo>
                  <a:pt x="4230472" y="6136843"/>
                </a:lnTo>
                <a:lnTo>
                  <a:pt x="4116019" y="6202909"/>
                </a:lnTo>
                <a:lnTo>
                  <a:pt x="3991661" y="6131128"/>
                </a:lnTo>
                <a:close/>
                <a:moveTo>
                  <a:pt x="4237101" y="6140730"/>
                </a:moveTo>
                <a:lnTo>
                  <a:pt x="4348125" y="6204814"/>
                </a:lnTo>
                <a:lnTo>
                  <a:pt x="4233672" y="6270879"/>
                </a:lnTo>
                <a:lnTo>
                  <a:pt x="4122649" y="6206795"/>
                </a:lnTo>
                <a:lnTo>
                  <a:pt x="4237101" y="6140730"/>
                </a:lnTo>
                <a:close/>
                <a:moveTo>
                  <a:pt x="4243807" y="6136843"/>
                </a:moveTo>
                <a:lnTo>
                  <a:pt x="4364736" y="6067044"/>
                </a:lnTo>
                <a:lnTo>
                  <a:pt x="4475760" y="6131128"/>
                </a:lnTo>
                <a:lnTo>
                  <a:pt x="4354830" y="6200928"/>
                </a:lnTo>
                <a:lnTo>
                  <a:pt x="4243807" y="6136843"/>
                </a:lnTo>
                <a:close/>
                <a:moveTo>
                  <a:pt x="4482465" y="6135015"/>
                </a:moveTo>
                <a:lnTo>
                  <a:pt x="4606824" y="6206795"/>
                </a:lnTo>
                <a:lnTo>
                  <a:pt x="4485894" y="6276594"/>
                </a:lnTo>
                <a:lnTo>
                  <a:pt x="4361536" y="6204814"/>
                </a:lnTo>
                <a:lnTo>
                  <a:pt x="4482465" y="6135015"/>
                </a:lnTo>
                <a:close/>
                <a:moveTo>
                  <a:pt x="4489095" y="6131128"/>
                </a:moveTo>
                <a:lnTo>
                  <a:pt x="4603547" y="6065063"/>
                </a:lnTo>
                <a:lnTo>
                  <a:pt x="4727906" y="6136843"/>
                </a:lnTo>
                <a:lnTo>
                  <a:pt x="4613453" y="6202909"/>
                </a:lnTo>
                <a:lnTo>
                  <a:pt x="4489095" y="6131128"/>
                </a:lnTo>
                <a:close/>
                <a:moveTo>
                  <a:pt x="4734611" y="6140730"/>
                </a:moveTo>
                <a:lnTo>
                  <a:pt x="4845634" y="6204814"/>
                </a:lnTo>
                <a:lnTo>
                  <a:pt x="4731182" y="6270879"/>
                </a:lnTo>
                <a:lnTo>
                  <a:pt x="4620159" y="6206795"/>
                </a:lnTo>
                <a:lnTo>
                  <a:pt x="4734611" y="6140730"/>
                </a:lnTo>
                <a:close/>
                <a:moveTo>
                  <a:pt x="4741316" y="6136843"/>
                </a:moveTo>
                <a:lnTo>
                  <a:pt x="4862246" y="6067044"/>
                </a:lnTo>
                <a:lnTo>
                  <a:pt x="4973269" y="6131128"/>
                </a:lnTo>
                <a:lnTo>
                  <a:pt x="4852340" y="6200928"/>
                </a:lnTo>
                <a:lnTo>
                  <a:pt x="4741316" y="6136843"/>
                </a:lnTo>
                <a:close/>
                <a:moveTo>
                  <a:pt x="4979899" y="6135015"/>
                </a:moveTo>
                <a:lnTo>
                  <a:pt x="5104257" y="6206795"/>
                </a:lnTo>
                <a:lnTo>
                  <a:pt x="4983328" y="6276594"/>
                </a:lnTo>
                <a:lnTo>
                  <a:pt x="4858969" y="6204814"/>
                </a:lnTo>
                <a:lnTo>
                  <a:pt x="4979899" y="6135015"/>
                </a:lnTo>
                <a:close/>
                <a:moveTo>
                  <a:pt x="4986604" y="6131128"/>
                </a:moveTo>
                <a:lnTo>
                  <a:pt x="5101057" y="6065063"/>
                </a:lnTo>
                <a:lnTo>
                  <a:pt x="5225415" y="6136843"/>
                </a:lnTo>
                <a:lnTo>
                  <a:pt x="5110963" y="6202909"/>
                </a:lnTo>
                <a:lnTo>
                  <a:pt x="4986604" y="6131128"/>
                </a:lnTo>
                <a:close/>
                <a:moveTo>
                  <a:pt x="5232121" y="6140730"/>
                </a:moveTo>
                <a:lnTo>
                  <a:pt x="5343144" y="6204814"/>
                </a:lnTo>
                <a:lnTo>
                  <a:pt x="5228692" y="6270879"/>
                </a:lnTo>
                <a:lnTo>
                  <a:pt x="5117668" y="6206795"/>
                </a:lnTo>
                <a:lnTo>
                  <a:pt x="5232121" y="6140730"/>
                </a:lnTo>
                <a:close/>
                <a:moveTo>
                  <a:pt x="5238750" y="6136843"/>
                </a:moveTo>
                <a:lnTo>
                  <a:pt x="5359680" y="6067044"/>
                </a:lnTo>
                <a:lnTo>
                  <a:pt x="5470703" y="6131128"/>
                </a:lnTo>
                <a:lnTo>
                  <a:pt x="5349774" y="6200928"/>
                </a:lnTo>
                <a:lnTo>
                  <a:pt x="5238750" y="6136843"/>
                </a:lnTo>
                <a:close/>
                <a:moveTo>
                  <a:pt x="5477409" y="6135015"/>
                </a:moveTo>
                <a:lnTo>
                  <a:pt x="5601767" y="6206795"/>
                </a:lnTo>
                <a:lnTo>
                  <a:pt x="5480838" y="6276594"/>
                </a:lnTo>
                <a:lnTo>
                  <a:pt x="5356479" y="6204814"/>
                </a:lnTo>
                <a:lnTo>
                  <a:pt x="5477409" y="6135015"/>
                </a:lnTo>
                <a:close/>
                <a:moveTo>
                  <a:pt x="5484114" y="6131128"/>
                </a:moveTo>
                <a:lnTo>
                  <a:pt x="5598566" y="6065063"/>
                </a:lnTo>
                <a:lnTo>
                  <a:pt x="5722925" y="6136843"/>
                </a:lnTo>
                <a:lnTo>
                  <a:pt x="5608473" y="6202909"/>
                </a:lnTo>
                <a:lnTo>
                  <a:pt x="5484114" y="6131128"/>
                </a:lnTo>
                <a:close/>
                <a:moveTo>
                  <a:pt x="5729554" y="6140730"/>
                </a:moveTo>
                <a:lnTo>
                  <a:pt x="5840578" y="6204814"/>
                </a:lnTo>
                <a:lnTo>
                  <a:pt x="5726126" y="6270879"/>
                </a:lnTo>
                <a:lnTo>
                  <a:pt x="5615102" y="6206795"/>
                </a:lnTo>
                <a:lnTo>
                  <a:pt x="5729554" y="6140730"/>
                </a:lnTo>
                <a:close/>
                <a:moveTo>
                  <a:pt x="5736260" y="6136843"/>
                </a:moveTo>
                <a:lnTo>
                  <a:pt x="5857189" y="6067044"/>
                </a:lnTo>
                <a:lnTo>
                  <a:pt x="5968213" y="6131128"/>
                </a:lnTo>
                <a:lnTo>
                  <a:pt x="5847283" y="6200928"/>
                </a:lnTo>
                <a:lnTo>
                  <a:pt x="5736260" y="6136843"/>
                </a:lnTo>
                <a:close/>
                <a:moveTo>
                  <a:pt x="5974842" y="6135015"/>
                </a:moveTo>
                <a:lnTo>
                  <a:pt x="6099201" y="6206795"/>
                </a:lnTo>
                <a:lnTo>
                  <a:pt x="5978271" y="6276594"/>
                </a:lnTo>
                <a:lnTo>
                  <a:pt x="5853913" y="6204814"/>
                </a:lnTo>
                <a:lnTo>
                  <a:pt x="5974842" y="6135015"/>
                </a:lnTo>
                <a:close/>
                <a:moveTo>
                  <a:pt x="5981548" y="6131128"/>
                </a:moveTo>
                <a:lnTo>
                  <a:pt x="6096000" y="6065063"/>
                </a:lnTo>
                <a:lnTo>
                  <a:pt x="6220359" y="6136843"/>
                </a:lnTo>
                <a:lnTo>
                  <a:pt x="6105906" y="6202909"/>
                </a:lnTo>
                <a:lnTo>
                  <a:pt x="5981548" y="6131128"/>
                </a:lnTo>
                <a:close/>
                <a:moveTo>
                  <a:pt x="6227064" y="6140730"/>
                </a:moveTo>
                <a:lnTo>
                  <a:pt x="6338088" y="6204814"/>
                </a:lnTo>
                <a:lnTo>
                  <a:pt x="6223635" y="6270879"/>
                </a:lnTo>
                <a:lnTo>
                  <a:pt x="6112612" y="6206795"/>
                </a:lnTo>
                <a:lnTo>
                  <a:pt x="6227064" y="6140730"/>
                </a:lnTo>
                <a:close/>
                <a:moveTo>
                  <a:pt x="6102706" y="6061177"/>
                </a:moveTo>
                <a:lnTo>
                  <a:pt x="6223635" y="5991302"/>
                </a:lnTo>
                <a:lnTo>
                  <a:pt x="6347994" y="6063082"/>
                </a:lnTo>
                <a:lnTo>
                  <a:pt x="6227064" y="6132881"/>
                </a:lnTo>
                <a:lnTo>
                  <a:pt x="6102706" y="6061177"/>
                </a:lnTo>
                <a:close/>
                <a:moveTo>
                  <a:pt x="6112612" y="5919597"/>
                </a:moveTo>
                <a:lnTo>
                  <a:pt x="6227064" y="5853532"/>
                </a:lnTo>
                <a:lnTo>
                  <a:pt x="6338088" y="5917616"/>
                </a:lnTo>
                <a:lnTo>
                  <a:pt x="6223635" y="5983682"/>
                </a:lnTo>
                <a:lnTo>
                  <a:pt x="6112612" y="5919597"/>
                </a:lnTo>
                <a:close/>
                <a:moveTo>
                  <a:pt x="6102706" y="5773979"/>
                </a:moveTo>
                <a:lnTo>
                  <a:pt x="6223635" y="5704180"/>
                </a:lnTo>
                <a:lnTo>
                  <a:pt x="6347994" y="5775960"/>
                </a:lnTo>
                <a:lnTo>
                  <a:pt x="6227064" y="5845759"/>
                </a:lnTo>
                <a:lnTo>
                  <a:pt x="6102706" y="5773979"/>
                </a:lnTo>
                <a:close/>
                <a:moveTo>
                  <a:pt x="6112612" y="5632323"/>
                </a:moveTo>
                <a:lnTo>
                  <a:pt x="6227064" y="5566258"/>
                </a:lnTo>
                <a:lnTo>
                  <a:pt x="6338088" y="5630342"/>
                </a:lnTo>
                <a:lnTo>
                  <a:pt x="6223635" y="5696484"/>
                </a:lnTo>
                <a:lnTo>
                  <a:pt x="6112612" y="5632323"/>
                </a:lnTo>
                <a:close/>
                <a:moveTo>
                  <a:pt x="6102706" y="5486781"/>
                </a:moveTo>
                <a:lnTo>
                  <a:pt x="6223635" y="5416982"/>
                </a:lnTo>
                <a:lnTo>
                  <a:pt x="6347994" y="5488762"/>
                </a:lnTo>
                <a:lnTo>
                  <a:pt x="6227064" y="5558561"/>
                </a:lnTo>
                <a:lnTo>
                  <a:pt x="6102706" y="5486781"/>
                </a:lnTo>
                <a:close/>
                <a:moveTo>
                  <a:pt x="6112612" y="5345126"/>
                </a:moveTo>
                <a:lnTo>
                  <a:pt x="6227064" y="5279060"/>
                </a:lnTo>
                <a:lnTo>
                  <a:pt x="6338088" y="5343144"/>
                </a:lnTo>
                <a:lnTo>
                  <a:pt x="6223635" y="5409210"/>
                </a:lnTo>
                <a:lnTo>
                  <a:pt x="6112612" y="5345126"/>
                </a:lnTo>
                <a:close/>
                <a:moveTo>
                  <a:pt x="6102706" y="5199507"/>
                </a:moveTo>
                <a:lnTo>
                  <a:pt x="6223635" y="5129708"/>
                </a:lnTo>
                <a:lnTo>
                  <a:pt x="6347994" y="5201488"/>
                </a:lnTo>
                <a:lnTo>
                  <a:pt x="6227064" y="5271288"/>
                </a:lnTo>
                <a:lnTo>
                  <a:pt x="6102706" y="5199507"/>
                </a:lnTo>
                <a:close/>
                <a:moveTo>
                  <a:pt x="6112612" y="5057928"/>
                </a:moveTo>
                <a:lnTo>
                  <a:pt x="6227064" y="4991862"/>
                </a:lnTo>
                <a:lnTo>
                  <a:pt x="6338088" y="5055947"/>
                </a:lnTo>
                <a:lnTo>
                  <a:pt x="6223635" y="5122012"/>
                </a:lnTo>
                <a:lnTo>
                  <a:pt x="6112612" y="5057928"/>
                </a:lnTo>
                <a:close/>
                <a:moveTo>
                  <a:pt x="6102706" y="4912309"/>
                </a:moveTo>
                <a:lnTo>
                  <a:pt x="6223635" y="4842510"/>
                </a:lnTo>
                <a:lnTo>
                  <a:pt x="6347994" y="4914291"/>
                </a:lnTo>
                <a:lnTo>
                  <a:pt x="6227064" y="4984090"/>
                </a:lnTo>
                <a:lnTo>
                  <a:pt x="6102706" y="4912309"/>
                </a:lnTo>
                <a:close/>
                <a:moveTo>
                  <a:pt x="6112612" y="4770654"/>
                </a:moveTo>
                <a:lnTo>
                  <a:pt x="6227064" y="4704588"/>
                </a:lnTo>
                <a:lnTo>
                  <a:pt x="6338088" y="4768672"/>
                </a:lnTo>
                <a:lnTo>
                  <a:pt x="6223635" y="4834738"/>
                </a:lnTo>
                <a:lnTo>
                  <a:pt x="6112612" y="4770654"/>
                </a:lnTo>
                <a:close/>
                <a:moveTo>
                  <a:pt x="6102706" y="4625111"/>
                </a:moveTo>
                <a:lnTo>
                  <a:pt x="6223635" y="4555312"/>
                </a:lnTo>
                <a:lnTo>
                  <a:pt x="6347994" y="4627093"/>
                </a:lnTo>
                <a:lnTo>
                  <a:pt x="6227064" y="4696892"/>
                </a:lnTo>
                <a:lnTo>
                  <a:pt x="6102706" y="4625111"/>
                </a:lnTo>
                <a:close/>
                <a:moveTo>
                  <a:pt x="6112612" y="4483456"/>
                </a:moveTo>
                <a:lnTo>
                  <a:pt x="6227064" y="4417391"/>
                </a:lnTo>
                <a:lnTo>
                  <a:pt x="6338088" y="4481475"/>
                </a:lnTo>
                <a:lnTo>
                  <a:pt x="6223635" y="4547540"/>
                </a:lnTo>
                <a:lnTo>
                  <a:pt x="6112612" y="4483456"/>
                </a:lnTo>
                <a:close/>
                <a:moveTo>
                  <a:pt x="6102706" y="4337838"/>
                </a:moveTo>
                <a:lnTo>
                  <a:pt x="6223635" y="4268038"/>
                </a:lnTo>
                <a:lnTo>
                  <a:pt x="6347994" y="4339819"/>
                </a:lnTo>
                <a:lnTo>
                  <a:pt x="6227064" y="4409618"/>
                </a:lnTo>
                <a:lnTo>
                  <a:pt x="6102706" y="4337838"/>
                </a:lnTo>
                <a:close/>
                <a:moveTo>
                  <a:pt x="6112612" y="4196258"/>
                </a:moveTo>
                <a:lnTo>
                  <a:pt x="6227064" y="4130193"/>
                </a:lnTo>
                <a:lnTo>
                  <a:pt x="6338088" y="4194277"/>
                </a:lnTo>
                <a:lnTo>
                  <a:pt x="6223635" y="4260342"/>
                </a:lnTo>
                <a:lnTo>
                  <a:pt x="6112612" y="4196258"/>
                </a:lnTo>
                <a:close/>
                <a:moveTo>
                  <a:pt x="6102706" y="4050640"/>
                </a:moveTo>
                <a:lnTo>
                  <a:pt x="6223635" y="3980840"/>
                </a:lnTo>
                <a:lnTo>
                  <a:pt x="6347994" y="4052621"/>
                </a:lnTo>
                <a:lnTo>
                  <a:pt x="6227064" y="4122420"/>
                </a:lnTo>
                <a:lnTo>
                  <a:pt x="6102706" y="4050640"/>
                </a:lnTo>
                <a:close/>
                <a:moveTo>
                  <a:pt x="6112612" y="3908984"/>
                </a:moveTo>
                <a:lnTo>
                  <a:pt x="6227064" y="3842919"/>
                </a:lnTo>
                <a:lnTo>
                  <a:pt x="6338088" y="3907003"/>
                </a:lnTo>
                <a:lnTo>
                  <a:pt x="6223635" y="3973068"/>
                </a:lnTo>
                <a:lnTo>
                  <a:pt x="6112612" y="3908984"/>
                </a:lnTo>
                <a:close/>
                <a:moveTo>
                  <a:pt x="6102706" y="3763442"/>
                </a:moveTo>
                <a:lnTo>
                  <a:pt x="6223635" y="3693643"/>
                </a:lnTo>
                <a:lnTo>
                  <a:pt x="6347994" y="3765423"/>
                </a:lnTo>
                <a:lnTo>
                  <a:pt x="6227064" y="3835222"/>
                </a:lnTo>
                <a:lnTo>
                  <a:pt x="6102706" y="3763442"/>
                </a:lnTo>
                <a:close/>
                <a:moveTo>
                  <a:pt x="6112612" y="3621786"/>
                </a:moveTo>
                <a:lnTo>
                  <a:pt x="6227064" y="3555721"/>
                </a:lnTo>
                <a:lnTo>
                  <a:pt x="6338088" y="3619805"/>
                </a:lnTo>
                <a:lnTo>
                  <a:pt x="6223635" y="3685870"/>
                </a:lnTo>
                <a:lnTo>
                  <a:pt x="6112612" y="3621786"/>
                </a:lnTo>
                <a:close/>
                <a:moveTo>
                  <a:pt x="6102706" y="3476168"/>
                </a:moveTo>
                <a:lnTo>
                  <a:pt x="6223635" y="3406369"/>
                </a:lnTo>
                <a:lnTo>
                  <a:pt x="6347994" y="3478149"/>
                </a:lnTo>
                <a:lnTo>
                  <a:pt x="6227064" y="3547948"/>
                </a:lnTo>
                <a:lnTo>
                  <a:pt x="6102706" y="3476168"/>
                </a:lnTo>
                <a:close/>
                <a:moveTo>
                  <a:pt x="6112612" y="3334588"/>
                </a:moveTo>
                <a:lnTo>
                  <a:pt x="6227064" y="3268523"/>
                </a:lnTo>
                <a:lnTo>
                  <a:pt x="6338088" y="3332607"/>
                </a:lnTo>
                <a:lnTo>
                  <a:pt x="6223635" y="3398672"/>
                </a:lnTo>
                <a:lnTo>
                  <a:pt x="6112612" y="3334588"/>
                </a:lnTo>
                <a:close/>
                <a:moveTo>
                  <a:pt x="6102706" y="3188970"/>
                </a:moveTo>
                <a:lnTo>
                  <a:pt x="6223635" y="3119171"/>
                </a:lnTo>
                <a:lnTo>
                  <a:pt x="6347994" y="3190951"/>
                </a:lnTo>
                <a:lnTo>
                  <a:pt x="6227064" y="3260751"/>
                </a:lnTo>
                <a:lnTo>
                  <a:pt x="6102706" y="3188970"/>
                </a:lnTo>
                <a:close/>
                <a:moveTo>
                  <a:pt x="6112612" y="3047314"/>
                </a:moveTo>
                <a:lnTo>
                  <a:pt x="6227064" y="2981249"/>
                </a:lnTo>
                <a:lnTo>
                  <a:pt x="6338088" y="3045333"/>
                </a:lnTo>
                <a:lnTo>
                  <a:pt x="6223635" y="3111399"/>
                </a:lnTo>
                <a:lnTo>
                  <a:pt x="6112612" y="3047314"/>
                </a:lnTo>
                <a:close/>
                <a:moveTo>
                  <a:pt x="6102706" y="2901772"/>
                </a:moveTo>
                <a:lnTo>
                  <a:pt x="6223635" y="2831973"/>
                </a:lnTo>
                <a:lnTo>
                  <a:pt x="6347994" y="2903754"/>
                </a:lnTo>
                <a:lnTo>
                  <a:pt x="6227064" y="2973553"/>
                </a:lnTo>
                <a:lnTo>
                  <a:pt x="6102706" y="2901772"/>
                </a:lnTo>
                <a:close/>
                <a:moveTo>
                  <a:pt x="6112612" y="2760117"/>
                </a:moveTo>
                <a:lnTo>
                  <a:pt x="6227064" y="2694051"/>
                </a:lnTo>
                <a:lnTo>
                  <a:pt x="6338088" y="2758135"/>
                </a:lnTo>
                <a:lnTo>
                  <a:pt x="6223635" y="2824201"/>
                </a:lnTo>
                <a:lnTo>
                  <a:pt x="6112612" y="2760117"/>
                </a:lnTo>
                <a:close/>
                <a:moveTo>
                  <a:pt x="6102706" y="2614498"/>
                </a:moveTo>
                <a:lnTo>
                  <a:pt x="6223635" y="2544699"/>
                </a:lnTo>
                <a:lnTo>
                  <a:pt x="6347994" y="2616479"/>
                </a:lnTo>
                <a:lnTo>
                  <a:pt x="6227064" y="2686279"/>
                </a:lnTo>
                <a:lnTo>
                  <a:pt x="6102706" y="2614498"/>
                </a:lnTo>
                <a:close/>
                <a:moveTo>
                  <a:pt x="6112612" y="2472919"/>
                </a:moveTo>
                <a:lnTo>
                  <a:pt x="6227064" y="2406853"/>
                </a:lnTo>
                <a:lnTo>
                  <a:pt x="6338088" y="2470937"/>
                </a:lnTo>
                <a:lnTo>
                  <a:pt x="6223635" y="2537003"/>
                </a:lnTo>
                <a:lnTo>
                  <a:pt x="6112612" y="2472919"/>
                </a:lnTo>
                <a:close/>
                <a:moveTo>
                  <a:pt x="6102706" y="2327301"/>
                </a:moveTo>
                <a:lnTo>
                  <a:pt x="6223635" y="2257501"/>
                </a:lnTo>
                <a:lnTo>
                  <a:pt x="6347994" y="2329282"/>
                </a:lnTo>
                <a:lnTo>
                  <a:pt x="6227064" y="2399081"/>
                </a:lnTo>
                <a:lnTo>
                  <a:pt x="6102706" y="2327301"/>
                </a:lnTo>
                <a:close/>
                <a:moveTo>
                  <a:pt x="6112612" y="2185645"/>
                </a:moveTo>
                <a:lnTo>
                  <a:pt x="6227064" y="2119579"/>
                </a:lnTo>
                <a:lnTo>
                  <a:pt x="6338088" y="2183664"/>
                </a:lnTo>
                <a:lnTo>
                  <a:pt x="6223635" y="2249729"/>
                </a:lnTo>
                <a:lnTo>
                  <a:pt x="6112612" y="2185645"/>
                </a:lnTo>
                <a:close/>
                <a:moveTo>
                  <a:pt x="6102706" y="2040103"/>
                </a:moveTo>
                <a:lnTo>
                  <a:pt x="6223635" y="1970304"/>
                </a:lnTo>
                <a:lnTo>
                  <a:pt x="6347994" y="2042084"/>
                </a:lnTo>
                <a:lnTo>
                  <a:pt x="6227064" y="2111883"/>
                </a:lnTo>
                <a:lnTo>
                  <a:pt x="6102706" y="2040103"/>
                </a:lnTo>
                <a:close/>
                <a:moveTo>
                  <a:pt x="6112612" y="1898447"/>
                </a:moveTo>
                <a:lnTo>
                  <a:pt x="6227064" y="1832381"/>
                </a:lnTo>
                <a:lnTo>
                  <a:pt x="6338088" y="1896466"/>
                </a:lnTo>
                <a:lnTo>
                  <a:pt x="6223635" y="1962531"/>
                </a:lnTo>
                <a:lnTo>
                  <a:pt x="6112612" y="1898447"/>
                </a:lnTo>
                <a:close/>
                <a:moveTo>
                  <a:pt x="6102706" y="1752829"/>
                </a:moveTo>
                <a:lnTo>
                  <a:pt x="6223635" y="1683029"/>
                </a:lnTo>
                <a:lnTo>
                  <a:pt x="6347994" y="1754810"/>
                </a:lnTo>
                <a:lnTo>
                  <a:pt x="6227064" y="1824609"/>
                </a:lnTo>
                <a:lnTo>
                  <a:pt x="6102706" y="1752829"/>
                </a:lnTo>
                <a:close/>
                <a:moveTo>
                  <a:pt x="6112612" y="1611249"/>
                </a:moveTo>
                <a:lnTo>
                  <a:pt x="6227064" y="1545184"/>
                </a:lnTo>
                <a:lnTo>
                  <a:pt x="6338088" y="1609268"/>
                </a:lnTo>
                <a:lnTo>
                  <a:pt x="6223635" y="1675333"/>
                </a:lnTo>
                <a:lnTo>
                  <a:pt x="6112612" y="1611249"/>
                </a:lnTo>
                <a:close/>
                <a:moveTo>
                  <a:pt x="6102706" y="1465631"/>
                </a:moveTo>
                <a:lnTo>
                  <a:pt x="6223635" y="1395832"/>
                </a:lnTo>
                <a:lnTo>
                  <a:pt x="6347994" y="1467612"/>
                </a:lnTo>
                <a:lnTo>
                  <a:pt x="6227064" y="1537411"/>
                </a:lnTo>
                <a:lnTo>
                  <a:pt x="6102706" y="1465631"/>
                </a:lnTo>
                <a:close/>
                <a:moveTo>
                  <a:pt x="6112612" y="1323975"/>
                </a:moveTo>
                <a:lnTo>
                  <a:pt x="6227064" y="1257910"/>
                </a:lnTo>
                <a:lnTo>
                  <a:pt x="6338088" y="1321994"/>
                </a:lnTo>
                <a:lnTo>
                  <a:pt x="6223635" y="1388059"/>
                </a:lnTo>
                <a:lnTo>
                  <a:pt x="6112612" y="1323975"/>
                </a:lnTo>
                <a:close/>
                <a:moveTo>
                  <a:pt x="6102706" y="1178433"/>
                </a:moveTo>
                <a:lnTo>
                  <a:pt x="6223635" y="1108634"/>
                </a:lnTo>
                <a:lnTo>
                  <a:pt x="6347994" y="1180414"/>
                </a:lnTo>
                <a:lnTo>
                  <a:pt x="6227064" y="1250214"/>
                </a:lnTo>
                <a:lnTo>
                  <a:pt x="6102706" y="1178433"/>
                </a:lnTo>
                <a:close/>
                <a:moveTo>
                  <a:pt x="6112612" y="1036777"/>
                </a:moveTo>
                <a:lnTo>
                  <a:pt x="6227064" y="970712"/>
                </a:lnTo>
                <a:lnTo>
                  <a:pt x="6338088" y="1034796"/>
                </a:lnTo>
                <a:lnTo>
                  <a:pt x="6223635" y="1100861"/>
                </a:lnTo>
                <a:lnTo>
                  <a:pt x="6112612" y="1036777"/>
                </a:lnTo>
                <a:close/>
                <a:moveTo>
                  <a:pt x="6102706" y="891159"/>
                </a:moveTo>
                <a:lnTo>
                  <a:pt x="6223635" y="821360"/>
                </a:lnTo>
                <a:lnTo>
                  <a:pt x="6347994" y="893140"/>
                </a:lnTo>
                <a:lnTo>
                  <a:pt x="6227064" y="962939"/>
                </a:lnTo>
                <a:lnTo>
                  <a:pt x="6102706" y="891159"/>
                </a:lnTo>
                <a:close/>
                <a:moveTo>
                  <a:pt x="6112612" y="749579"/>
                </a:moveTo>
                <a:lnTo>
                  <a:pt x="6227064" y="683514"/>
                </a:lnTo>
                <a:lnTo>
                  <a:pt x="6338088" y="747598"/>
                </a:lnTo>
                <a:lnTo>
                  <a:pt x="6223635" y="813664"/>
                </a:lnTo>
                <a:lnTo>
                  <a:pt x="6112612" y="749579"/>
                </a:lnTo>
                <a:close/>
                <a:moveTo>
                  <a:pt x="6102706" y="603961"/>
                </a:moveTo>
                <a:lnTo>
                  <a:pt x="6223635" y="534086"/>
                </a:lnTo>
                <a:lnTo>
                  <a:pt x="6347994" y="605866"/>
                </a:lnTo>
                <a:lnTo>
                  <a:pt x="6227064" y="675665"/>
                </a:lnTo>
                <a:lnTo>
                  <a:pt x="6102706" y="603961"/>
                </a:lnTo>
                <a:close/>
                <a:moveTo>
                  <a:pt x="6096000" y="600075"/>
                </a:moveTo>
                <a:lnTo>
                  <a:pt x="5984977" y="535991"/>
                </a:lnTo>
                <a:lnTo>
                  <a:pt x="6105906" y="466192"/>
                </a:lnTo>
                <a:lnTo>
                  <a:pt x="6216930" y="530276"/>
                </a:lnTo>
                <a:lnTo>
                  <a:pt x="6096000" y="600075"/>
                </a:lnTo>
                <a:close/>
                <a:moveTo>
                  <a:pt x="6089295" y="603961"/>
                </a:moveTo>
                <a:lnTo>
                  <a:pt x="5974842" y="670027"/>
                </a:lnTo>
                <a:lnTo>
                  <a:pt x="5863819" y="605942"/>
                </a:lnTo>
                <a:lnTo>
                  <a:pt x="5978271" y="539877"/>
                </a:lnTo>
                <a:lnTo>
                  <a:pt x="6089295" y="603961"/>
                </a:lnTo>
                <a:close/>
                <a:moveTo>
                  <a:pt x="5857189" y="602056"/>
                </a:moveTo>
                <a:lnTo>
                  <a:pt x="5732831" y="530276"/>
                </a:lnTo>
                <a:lnTo>
                  <a:pt x="5847283" y="464210"/>
                </a:lnTo>
                <a:lnTo>
                  <a:pt x="5971642" y="535991"/>
                </a:lnTo>
                <a:lnTo>
                  <a:pt x="5857189" y="602056"/>
                </a:lnTo>
                <a:close/>
                <a:moveTo>
                  <a:pt x="5850560" y="605942"/>
                </a:moveTo>
                <a:lnTo>
                  <a:pt x="5729631" y="675742"/>
                </a:lnTo>
                <a:lnTo>
                  <a:pt x="5605272" y="603961"/>
                </a:lnTo>
                <a:lnTo>
                  <a:pt x="5726201" y="534162"/>
                </a:lnTo>
                <a:lnTo>
                  <a:pt x="5850560" y="605942"/>
                </a:lnTo>
                <a:close/>
                <a:moveTo>
                  <a:pt x="5598491" y="600075"/>
                </a:moveTo>
                <a:lnTo>
                  <a:pt x="5487467" y="535991"/>
                </a:lnTo>
                <a:lnTo>
                  <a:pt x="5608397" y="466192"/>
                </a:lnTo>
                <a:lnTo>
                  <a:pt x="5719420" y="530276"/>
                </a:lnTo>
                <a:lnTo>
                  <a:pt x="5598491" y="600075"/>
                </a:lnTo>
                <a:close/>
                <a:moveTo>
                  <a:pt x="5591861" y="603961"/>
                </a:moveTo>
                <a:lnTo>
                  <a:pt x="5477409" y="670027"/>
                </a:lnTo>
                <a:lnTo>
                  <a:pt x="5366385" y="605942"/>
                </a:lnTo>
                <a:lnTo>
                  <a:pt x="5480838" y="539877"/>
                </a:lnTo>
                <a:lnTo>
                  <a:pt x="5591861" y="603961"/>
                </a:lnTo>
                <a:close/>
                <a:moveTo>
                  <a:pt x="5359756" y="602056"/>
                </a:moveTo>
                <a:lnTo>
                  <a:pt x="5235397" y="530276"/>
                </a:lnTo>
                <a:lnTo>
                  <a:pt x="5349850" y="464210"/>
                </a:lnTo>
                <a:lnTo>
                  <a:pt x="5474208" y="535991"/>
                </a:lnTo>
                <a:lnTo>
                  <a:pt x="5359756" y="602056"/>
                </a:lnTo>
                <a:close/>
                <a:moveTo>
                  <a:pt x="5353050" y="605942"/>
                </a:moveTo>
                <a:lnTo>
                  <a:pt x="5232121" y="675742"/>
                </a:lnTo>
                <a:lnTo>
                  <a:pt x="5107762" y="603961"/>
                </a:lnTo>
                <a:lnTo>
                  <a:pt x="5228692" y="534162"/>
                </a:lnTo>
                <a:lnTo>
                  <a:pt x="5353050" y="605942"/>
                </a:lnTo>
                <a:close/>
                <a:moveTo>
                  <a:pt x="5101057" y="600075"/>
                </a:moveTo>
                <a:lnTo>
                  <a:pt x="4990033" y="535991"/>
                </a:lnTo>
                <a:lnTo>
                  <a:pt x="5110963" y="466192"/>
                </a:lnTo>
                <a:lnTo>
                  <a:pt x="5221986" y="530276"/>
                </a:lnTo>
                <a:lnTo>
                  <a:pt x="5101057" y="600075"/>
                </a:lnTo>
                <a:close/>
                <a:moveTo>
                  <a:pt x="5094351" y="603961"/>
                </a:moveTo>
                <a:lnTo>
                  <a:pt x="4979899" y="670027"/>
                </a:lnTo>
                <a:lnTo>
                  <a:pt x="4868876" y="605942"/>
                </a:lnTo>
                <a:lnTo>
                  <a:pt x="4983328" y="539877"/>
                </a:lnTo>
                <a:lnTo>
                  <a:pt x="5094351" y="603961"/>
                </a:lnTo>
                <a:close/>
                <a:moveTo>
                  <a:pt x="4862246" y="602056"/>
                </a:moveTo>
                <a:lnTo>
                  <a:pt x="4737888" y="530276"/>
                </a:lnTo>
                <a:lnTo>
                  <a:pt x="4852340" y="464210"/>
                </a:lnTo>
                <a:lnTo>
                  <a:pt x="4976698" y="535991"/>
                </a:lnTo>
                <a:lnTo>
                  <a:pt x="4862246" y="602056"/>
                </a:lnTo>
                <a:close/>
                <a:moveTo>
                  <a:pt x="4855541" y="605942"/>
                </a:moveTo>
                <a:lnTo>
                  <a:pt x="4734611" y="675742"/>
                </a:lnTo>
                <a:lnTo>
                  <a:pt x="4610253" y="603961"/>
                </a:lnTo>
                <a:lnTo>
                  <a:pt x="4731182" y="534162"/>
                </a:lnTo>
                <a:lnTo>
                  <a:pt x="4855541" y="605942"/>
                </a:lnTo>
                <a:close/>
                <a:moveTo>
                  <a:pt x="4603547" y="600075"/>
                </a:moveTo>
                <a:lnTo>
                  <a:pt x="4492524" y="535991"/>
                </a:lnTo>
                <a:lnTo>
                  <a:pt x="4613453" y="466192"/>
                </a:lnTo>
                <a:lnTo>
                  <a:pt x="4724477" y="530276"/>
                </a:lnTo>
                <a:lnTo>
                  <a:pt x="4603547" y="600075"/>
                </a:lnTo>
                <a:close/>
                <a:moveTo>
                  <a:pt x="4596842" y="603961"/>
                </a:moveTo>
                <a:lnTo>
                  <a:pt x="4482389" y="670027"/>
                </a:lnTo>
                <a:lnTo>
                  <a:pt x="4371366" y="605942"/>
                </a:lnTo>
                <a:lnTo>
                  <a:pt x="4485818" y="539877"/>
                </a:lnTo>
                <a:lnTo>
                  <a:pt x="4596842" y="603961"/>
                </a:lnTo>
                <a:close/>
                <a:moveTo>
                  <a:pt x="4364736" y="602056"/>
                </a:moveTo>
                <a:lnTo>
                  <a:pt x="4240378" y="530276"/>
                </a:lnTo>
                <a:lnTo>
                  <a:pt x="4354830" y="464210"/>
                </a:lnTo>
                <a:lnTo>
                  <a:pt x="4479189" y="535991"/>
                </a:lnTo>
                <a:lnTo>
                  <a:pt x="4364736" y="602056"/>
                </a:lnTo>
                <a:close/>
                <a:moveTo>
                  <a:pt x="4358107" y="605942"/>
                </a:moveTo>
                <a:lnTo>
                  <a:pt x="4237177" y="675742"/>
                </a:lnTo>
                <a:lnTo>
                  <a:pt x="4112819" y="603961"/>
                </a:lnTo>
                <a:lnTo>
                  <a:pt x="4233748" y="534162"/>
                </a:lnTo>
                <a:lnTo>
                  <a:pt x="4358107" y="605942"/>
                </a:lnTo>
                <a:close/>
                <a:moveTo>
                  <a:pt x="4106113" y="600075"/>
                </a:moveTo>
                <a:lnTo>
                  <a:pt x="3995090" y="535991"/>
                </a:lnTo>
                <a:lnTo>
                  <a:pt x="4116019" y="466192"/>
                </a:lnTo>
                <a:lnTo>
                  <a:pt x="4227043" y="530276"/>
                </a:lnTo>
                <a:lnTo>
                  <a:pt x="4106113" y="600075"/>
                </a:lnTo>
                <a:close/>
                <a:moveTo>
                  <a:pt x="4099408" y="603961"/>
                </a:moveTo>
                <a:lnTo>
                  <a:pt x="3984955" y="670027"/>
                </a:lnTo>
                <a:lnTo>
                  <a:pt x="3873932" y="605942"/>
                </a:lnTo>
                <a:lnTo>
                  <a:pt x="3988384" y="539877"/>
                </a:lnTo>
                <a:lnTo>
                  <a:pt x="4099408" y="603961"/>
                </a:lnTo>
                <a:close/>
                <a:moveTo>
                  <a:pt x="3867302" y="602056"/>
                </a:moveTo>
                <a:lnTo>
                  <a:pt x="3742944" y="530276"/>
                </a:lnTo>
                <a:lnTo>
                  <a:pt x="3857397" y="464210"/>
                </a:lnTo>
                <a:lnTo>
                  <a:pt x="3981755" y="535991"/>
                </a:lnTo>
                <a:lnTo>
                  <a:pt x="3867302" y="602056"/>
                </a:lnTo>
                <a:close/>
                <a:moveTo>
                  <a:pt x="3860597" y="605942"/>
                </a:moveTo>
                <a:lnTo>
                  <a:pt x="3739667" y="675742"/>
                </a:lnTo>
                <a:lnTo>
                  <a:pt x="3615309" y="603961"/>
                </a:lnTo>
                <a:lnTo>
                  <a:pt x="3736239" y="534162"/>
                </a:lnTo>
                <a:lnTo>
                  <a:pt x="3860597" y="605942"/>
                </a:lnTo>
                <a:close/>
                <a:moveTo>
                  <a:pt x="3608604" y="600075"/>
                </a:moveTo>
                <a:lnTo>
                  <a:pt x="3497580" y="535991"/>
                </a:lnTo>
                <a:lnTo>
                  <a:pt x="3618509" y="466192"/>
                </a:lnTo>
                <a:lnTo>
                  <a:pt x="3729533" y="530276"/>
                </a:lnTo>
                <a:lnTo>
                  <a:pt x="3608604" y="600075"/>
                </a:lnTo>
                <a:close/>
                <a:moveTo>
                  <a:pt x="3601898" y="603961"/>
                </a:moveTo>
                <a:lnTo>
                  <a:pt x="3487446" y="670027"/>
                </a:lnTo>
                <a:lnTo>
                  <a:pt x="3376422" y="605942"/>
                </a:lnTo>
                <a:lnTo>
                  <a:pt x="3490874" y="539877"/>
                </a:lnTo>
                <a:lnTo>
                  <a:pt x="3601898" y="603961"/>
                </a:lnTo>
                <a:close/>
                <a:moveTo>
                  <a:pt x="3369793" y="602056"/>
                </a:moveTo>
                <a:lnTo>
                  <a:pt x="3245434" y="530276"/>
                </a:lnTo>
                <a:lnTo>
                  <a:pt x="3359887" y="464210"/>
                </a:lnTo>
                <a:lnTo>
                  <a:pt x="3484245" y="535991"/>
                </a:lnTo>
                <a:lnTo>
                  <a:pt x="3369793" y="602056"/>
                </a:lnTo>
                <a:close/>
                <a:moveTo>
                  <a:pt x="3363087" y="605942"/>
                </a:moveTo>
                <a:lnTo>
                  <a:pt x="3242158" y="675742"/>
                </a:lnTo>
                <a:lnTo>
                  <a:pt x="3117799" y="603961"/>
                </a:lnTo>
                <a:lnTo>
                  <a:pt x="3238729" y="534162"/>
                </a:lnTo>
                <a:lnTo>
                  <a:pt x="3363087" y="605942"/>
                </a:lnTo>
                <a:close/>
                <a:moveTo>
                  <a:pt x="3111094" y="600075"/>
                </a:moveTo>
                <a:lnTo>
                  <a:pt x="3000070" y="535991"/>
                </a:lnTo>
                <a:lnTo>
                  <a:pt x="3121000" y="466192"/>
                </a:lnTo>
                <a:lnTo>
                  <a:pt x="3232023" y="530276"/>
                </a:lnTo>
                <a:lnTo>
                  <a:pt x="3111094" y="600075"/>
                </a:lnTo>
                <a:close/>
                <a:moveTo>
                  <a:pt x="3104464" y="603961"/>
                </a:moveTo>
                <a:lnTo>
                  <a:pt x="2990012" y="670027"/>
                </a:lnTo>
                <a:lnTo>
                  <a:pt x="2878989" y="605942"/>
                </a:lnTo>
                <a:lnTo>
                  <a:pt x="2993441" y="539877"/>
                </a:lnTo>
                <a:lnTo>
                  <a:pt x="3104464" y="603961"/>
                </a:lnTo>
                <a:close/>
                <a:moveTo>
                  <a:pt x="2872359" y="602056"/>
                </a:moveTo>
                <a:lnTo>
                  <a:pt x="2748001" y="530276"/>
                </a:lnTo>
                <a:lnTo>
                  <a:pt x="2862453" y="464210"/>
                </a:lnTo>
                <a:lnTo>
                  <a:pt x="2986812" y="535991"/>
                </a:lnTo>
                <a:lnTo>
                  <a:pt x="2872359" y="602056"/>
                </a:lnTo>
                <a:close/>
                <a:moveTo>
                  <a:pt x="2865654" y="605942"/>
                </a:moveTo>
                <a:lnTo>
                  <a:pt x="2744724" y="675742"/>
                </a:lnTo>
                <a:lnTo>
                  <a:pt x="2620366" y="603961"/>
                </a:lnTo>
                <a:lnTo>
                  <a:pt x="2741295" y="534086"/>
                </a:lnTo>
                <a:lnTo>
                  <a:pt x="2865654" y="605942"/>
                </a:lnTo>
                <a:close/>
                <a:moveTo>
                  <a:pt x="2613660" y="600075"/>
                </a:moveTo>
                <a:lnTo>
                  <a:pt x="2502637" y="535991"/>
                </a:lnTo>
                <a:lnTo>
                  <a:pt x="2623566" y="466192"/>
                </a:lnTo>
                <a:lnTo>
                  <a:pt x="2734589" y="530276"/>
                </a:lnTo>
                <a:lnTo>
                  <a:pt x="2613660" y="600075"/>
                </a:lnTo>
                <a:close/>
                <a:moveTo>
                  <a:pt x="2606954" y="603961"/>
                </a:moveTo>
                <a:lnTo>
                  <a:pt x="2492502" y="670027"/>
                </a:lnTo>
                <a:lnTo>
                  <a:pt x="2381479" y="605942"/>
                </a:lnTo>
                <a:lnTo>
                  <a:pt x="2495931" y="539877"/>
                </a:lnTo>
                <a:lnTo>
                  <a:pt x="2606954" y="603961"/>
                </a:lnTo>
                <a:close/>
                <a:moveTo>
                  <a:pt x="2374849" y="602056"/>
                </a:moveTo>
                <a:lnTo>
                  <a:pt x="2250491" y="530276"/>
                </a:lnTo>
                <a:lnTo>
                  <a:pt x="2364943" y="464210"/>
                </a:lnTo>
                <a:lnTo>
                  <a:pt x="2489302" y="535991"/>
                </a:lnTo>
                <a:lnTo>
                  <a:pt x="2374849" y="602056"/>
                </a:lnTo>
                <a:close/>
                <a:moveTo>
                  <a:pt x="2368144" y="605942"/>
                </a:moveTo>
                <a:lnTo>
                  <a:pt x="2247214" y="675742"/>
                </a:lnTo>
                <a:lnTo>
                  <a:pt x="2122856" y="603961"/>
                </a:lnTo>
                <a:lnTo>
                  <a:pt x="2243785" y="534162"/>
                </a:lnTo>
                <a:lnTo>
                  <a:pt x="2368144" y="605942"/>
                </a:lnTo>
                <a:close/>
                <a:moveTo>
                  <a:pt x="2116150" y="600075"/>
                </a:moveTo>
                <a:lnTo>
                  <a:pt x="2005127" y="535991"/>
                </a:lnTo>
                <a:lnTo>
                  <a:pt x="2126056" y="466192"/>
                </a:lnTo>
                <a:lnTo>
                  <a:pt x="2237080" y="530276"/>
                </a:lnTo>
                <a:lnTo>
                  <a:pt x="2116150" y="600075"/>
                </a:lnTo>
                <a:close/>
                <a:moveTo>
                  <a:pt x="2109521" y="603961"/>
                </a:moveTo>
                <a:lnTo>
                  <a:pt x="1995069" y="670027"/>
                </a:lnTo>
                <a:lnTo>
                  <a:pt x="1884045" y="605942"/>
                </a:lnTo>
                <a:lnTo>
                  <a:pt x="1998497" y="539877"/>
                </a:lnTo>
                <a:lnTo>
                  <a:pt x="2109521" y="603961"/>
                </a:lnTo>
                <a:close/>
                <a:moveTo>
                  <a:pt x="1877339" y="602056"/>
                </a:moveTo>
                <a:lnTo>
                  <a:pt x="1752981" y="530276"/>
                </a:lnTo>
                <a:lnTo>
                  <a:pt x="1867434" y="464210"/>
                </a:lnTo>
                <a:lnTo>
                  <a:pt x="1991792" y="535991"/>
                </a:lnTo>
                <a:lnTo>
                  <a:pt x="1877339" y="602056"/>
                </a:lnTo>
                <a:close/>
                <a:moveTo>
                  <a:pt x="1870710" y="605942"/>
                </a:moveTo>
                <a:lnTo>
                  <a:pt x="1749781" y="675742"/>
                </a:lnTo>
                <a:lnTo>
                  <a:pt x="1625422" y="603961"/>
                </a:lnTo>
                <a:lnTo>
                  <a:pt x="1746352" y="534162"/>
                </a:lnTo>
                <a:lnTo>
                  <a:pt x="1870710" y="605942"/>
                </a:lnTo>
                <a:close/>
                <a:moveTo>
                  <a:pt x="1618640" y="600075"/>
                </a:moveTo>
                <a:lnTo>
                  <a:pt x="1507617" y="535991"/>
                </a:lnTo>
                <a:lnTo>
                  <a:pt x="1628546" y="466192"/>
                </a:lnTo>
                <a:lnTo>
                  <a:pt x="1739570" y="530276"/>
                </a:lnTo>
                <a:lnTo>
                  <a:pt x="1618640" y="600075"/>
                </a:lnTo>
                <a:close/>
                <a:moveTo>
                  <a:pt x="1612011" y="603961"/>
                </a:moveTo>
                <a:lnTo>
                  <a:pt x="1497559" y="670027"/>
                </a:lnTo>
                <a:lnTo>
                  <a:pt x="1386535" y="605942"/>
                </a:lnTo>
                <a:lnTo>
                  <a:pt x="1500988" y="539877"/>
                </a:lnTo>
                <a:lnTo>
                  <a:pt x="1612011" y="603961"/>
                </a:lnTo>
                <a:close/>
                <a:moveTo>
                  <a:pt x="1379906" y="602056"/>
                </a:moveTo>
                <a:lnTo>
                  <a:pt x="1255547" y="530276"/>
                </a:lnTo>
                <a:lnTo>
                  <a:pt x="1370000" y="464210"/>
                </a:lnTo>
                <a:lnTo>
                  <a:pt x="1494358" y="535991"/>
                </a:lnTo>
                <a:lnTo>
                  <a:pt x="1379906" y="602056"/>
                </a:lnTo>
                <a:close/>
                <a:moveTo>
                  <a:pt x="1373200" y="605942"/>
                </a:moveTo>
                <a:lnTo>
                  <a:pt x="1252271" y="675742"/>
                </a:lnTo>
                <a:lnTo>
                  <a:pt x="1127912" y="603961"/>
                </a:lnTo>
                <a:lnTo>
                  <a:pt x="1248842" y="534162"/>
                </a:lnTo>
                <a:lnTo>
                  <a:pt x="1373200" y="605942"/>
                </a:lnTo>
                <a:close/>
                <a:moveTo>
                  <a:pt x="1121207" y="600075"/>
                </a:moveTo>
                <a:lnTo>
                  <a:pt x="1010183" y="535991"/>
                </a:lnTo>
                <a:lnTo>
                  <a:pt x="1131113" y="466192"/>
                </a:lnTo>
                <a:lnTo>
                  <a:pt x="1242136" y="530276"/>
                </a:lnTo>
                <a:lnTo>
                  <a:pt x="1121207" y="600075"/>
                </a:lnTo>
                <a:close/>
                <a:moveTo>
                  <a:pt x="1114501" y="603961"/>
                </a:moveTo>
                <a:lnTo>
                  <a:pt x="1000049" y="670027"/>
                </a:lnTo>
                <a:lnTo>
                  <a:pt x="889025" y="605942"/>
                </a:lnTo>
                <a:lnTo>
                  <a:pt x="1003478" y="539877"/>
                </a:lnTo>
                <a:lnTo>
                  <a:pt x="1114501" y="603961"/>
                </a:lnTo>
                <a:close/>
                <a:moveTo>
                  <a:pt x="882396" y="602056"/>
                </a:moveTo>
                <a:lnTo>
                  <a:pt x="758038" y="530276"/>
                </a:lnTo>
                <a:lnTo>
                  <a:pt x="872490" y="464210"/>
                </a:lnTo>
                <a:lnTo>
                  <a:pt x="996848" y="535991"/>
                </a:lnTo>
                <a:lnTo>
                  <a:pt x="882396" y="602056"/>
                </a:lnTo>
                <a:close/>
                <a:moveTo>
                  <a:pt x="875767" y="605942"/>
                </a:moveTo>
                <a:lnTo>
                  <a:pt x="754761" y="675742"/>
                </a:lnTo>
                <a:lnTo>
                  <a:pt x="630403" y="603961"/>
                </a:lnTo>
                <a:lnTo>
                  <a:pt x="751332" y="534162"/>
                </a:lnTo>
                <a:lnTo>
                  <a:pt x="875767" y="605942"/>
                </a:lnTo>
                <a:close/>
                <a:moveTo>
                  <a:pt x="623697" y="600075"/>
                </a:moveTo>
                <a:lnTo>
                  <a:pt x="512674" y="535991"/>
                </a:lnTo>
                <a:lnTo>
                  <a:pt x="633603" y="466192"/>
                </a:lnTo>
                <a:lnTo>
                  <a:pt x="744626" y="530276"/>
                </a:lnTo>
                <a:lnTo>
                  <a:pt x="623697" y="600075"/>
                </a:lnTo>
                <a:close/>
                <a:moveTo>
                  <a:pt x="617068" y="603961"/>
                </a:moveTo>
                <a:lnTo>
                  <a:pt x="502615" y="670027"/>
                </a:lnTo>
                <a:lnTo>
                  <a:pt x="391592" y="605942"/>
                </a:lnTo>
                <a:lnTo>
                  <a:pt x="506044" y="539877"/>
                </a:lnTo>
                <a:lnTo>
                  <a:pt x="617068" y="603961"/>
                </a:lnTo>
                <a:close/>
                <a:moveTo>
                  <a:pt x="626974" y="749579"/>
                </a:moveTo>
                <a:lnTo>
                  <a:pt x="506044" y="819379"/>
                </a:lnTo>
                <a:lnTo>
                  <a:pt x="381686" y="747598"/>
                </a:lnTo>
                <a:lnTo>
                  <a:pt x="502615" y="677799"/>
                </a:lnTo>
                <a:lnTo>
                  <a:pt x="626974" y="749579"/>
                </a:lnTo>
                <a:close/>
                <a:moveTo>
                  <a:pt x="617068" y="891159"/>
                </a:moveTo>
                <a:lnTo>
                  <a:pt x="502615" y="957224"/>
                </a:lnTo>
                <a:lnTo>
                  <a:pt x="391592" y="893140"/>
                </a:lnTo>
                <a:lnTo>
                  <a:pt x="506044" y="827075"/>
                </a:lnTo>
                <a:lnTo>
                  <a:pt x="617068" y="891159"/>
                </a:lnTo>
                <a:close/>
                <a:moveTo>
                  <a:pt x="626974" y="1036777"/>
                </a:moveTo>
                <a:lnTo>
                  <a:pt x="506044" y="1106576"/>
                </a:lnTo>
                <a:lnTo>
                  <a:pt x="381686" y="1034796"/>
                </a:lnTo>
                <a:lnTo>
                  <a:pt x="502615" y="964997"/>
                </a:lnTo>
                <a:lnTo>
                  <a:pt x="626974" y="1036777"/>
                </a:lnTo>
                <a:close/>
                <a:moveTo>
                  <a:pt x="617068" y="1178433"/>
                </a:moveTo>
                <a:lnTo>
                  <a:pt x="502615" y="1244499"/>
                </a:lnTo>
                <a:lnTo>
                  <a:pt x="391592" y="1180414"/>
                </a:lnTo>
                <a:lnTo>
                  <a:pt x="506044" y="1114349"/>
                </a:lnTo>
                <a:lnTo>
                  <a:pt x="617068" y="1178433"/>
                </a:lnTo>
                <a:close/>
                <a:moveTo>
                  <a:pt x="626974" y="1323975"/>
                </a:moveTo>
                <a:lnTo>
                  <a:pt x="506044" y="1393774"/>
                </a:lnTo>
                <a:lnTo>
                  <a:pt x="381686" y="1321994"/>
                </a:lnTo>
                <a:lnTo>
                  <a:pt x="502615" y="1252195"/>
                </a:lnTo>
                <a:lnTo>
                  <a:pt x="626974" y="1323975"/>
                </a:lnTo>
                <a:close/>
                <a:moveTo>
                  <a:pt x="617068" y="1465631"/>
                </a:moveTo>
                <a:lnTo>
                  <a:pt x="502615" y="1531696"/>
                </a:lnTo>
                <a:lnTo>
                  <a:pt x="391592" y="1467612"/>
                </a:lnTo>
                <a:lnTo>
                  <a:pt x="506044" y="1401547"/>
                </a:lnTo>
                <a:lnTo>
                  <a:pt x="617068" y="1465631"/>
                </a:lnTo>
                <a:close/>
                <a:moveTo>
                  <a:pt x="626974" y="1611249"/>
                </a:moveTo>
                <a:lnTo>
                  <a:pt x="506044" y="1681048"/>
                </a:lnTo>
                <a:lnTo>
                  <a:pt x="381686" y="1609268"/>
                </a:lnTo>
                <a:lnTo>
                  <a:pt x="502615" y="1539469"/>
                </a:lnTo>
                <a:lnTo>
                  <a:pt x="626974" y="1611249"/>
                </a:lnTo>
                <a:close/>
                <a:moveTo>
                  <a:pt x="617068" y="1752829"/>
                </a:moveTo>
                <a:lnTo>
                  <a:pt x="502615" y="1818894"/>
                </a:lnTo>
                <a:lnTo>
                  <a:pt x="391592" y="1754810"/>
                </a:lnTo>
                <a:lnTo>
                  <a:pt x="506044" y="1688744"/>
                </a:lnTo>
                <a:lnTo>
                  <a:pt x="617068" y="1752829"/>
                </a:lnTo>
                <a:close/>
                <a:moveTo>
                  <a:pt x="626974" y="1898447"/>
                </a:moveTo>
                <a:lnTo>
                  <a:pt x="506044" y="1968246"/>
                </a:lnTo>
                <a:lnTo>
                  <a:pt x="381686" y="1896466"/>
                </a:lnTo>
                <a:lnTo>
                  <a:pt x="502615" y="1826666"/>
                </a:lnTo>
                <a:lnTo>
                  <a:pt x="626974" y="1898447"/>
                </a:lnTo>
                <a:close/>
                <a:moveTo>
                  <a:pt x="617068" y="2040103"/>
                </a:moveTo>
                <a:lnTo>
                  <a:pt x="502615" y="2106168"/>
                </a:lnTo>
                <a:lnTo>
                  <a:pt x="391592" y="2042084"/>
                </a:lnTo>
                <a:lnTo>
                  <a:pt x="506044" y="1976019"/>
                </a:lnTo>
                <a:lnTo>
                  <a:pt x="617068" y="2040103"/>
                </a:lnTo>
                <a:close/>
                <a:moveTo>
                  <a:pt x="626974" y="2185645"/>
                </a:moveTo>
                <a:lnTo>
                  <a:pt x="506044" y="2255444"/>
                </a:lnTo>
                <a:lnTo>
                  <a:pt x="381686" y="2183664"/>
                </a:lnTo>
                <a:lnTo>
                  <a:pt x="502615" y="2113864"/>
                </a:lnTo>
                <a:lnTo>
                  <a:pt x="626974" y="2185645"/>
                </a:lnTo>
                <a:close/>
                <a:moveTo>
                  <a:pt x="617068" y="2327301"/>
                </a:moveTo>
                <a:lnTo>
                  <a:pt x="502615" y="2393366"/>
                </a:lnTo>
                <a:lnTo>
                  <a:pt x="391592" y="2329282"/>
                </a:lnTo>
                <a:lnTo>
                  <a:pt x="506044" y="2263216"/>
                </a:lnTo>
                <a:lnTo>
                  <a:pt x="617068" y="2327301"/>
                </a:lnTo>
                <a:close/>
                <a:moveTo>
                  <a:pt x="626974" y="2472919"/>
                </a:moveTo>
                <a:lnTo>
                  <a:pt x="506044" y="2542718"/>
                </a:lnTo>
                <a:lnTo>
                  <a:pt x="381686" y="2470937"/>
                </a:lnTo>
                <a:lnTo>
                  <a:pt x="502615" y="2401138"/>
                </a:lnTo>
                <a:lnTo>
                  <a:pt x="626974" y="2472919"/>
                </a:lnTo>
                <a:close/>
                <a:moveTo>
                  <a:pt x="617068" y="2614498"/>
                </a:moveTo>
                <a:lnTo>
                  <a:pt x="502615" y="2680564"/>
                </a:lnTo>
                <a:lnTo>
                  <a:pt x="391592" y="2616479"/>
                </a:lnTo>
                <a:lnTo>
                  <a:pt x="506044" y="2550414"/>
                </a:lnTo>
                <a:lnTo>
                  <a:pt x="617068" y="2614498"/>
                </a:lnTo>
                <a:close/>
                <a:moveTo>
                  <a:pt x="626974" y="2760117"/>
                </a:moveTo>
                <a:lnTo>
                  <a:pt x="506044" y="2829916"/>
                </a:lnTo>
                <a:lnTo>
                  <a:pt x="381686" y="2758135"/>
                </a:lnTo>
                <a:lnTo>
                  <a:pt x="502615" y="2688336"/>
                </a:lnTo>
                <a:lnTo>
                  <a:pt x="626974" y="2760117"/>
                </a:lnTo>
                <a:close/>
                <a:moveTo>
                  <a:pt x="617068" y="2901772"/>
                </a:moveTo>
                <a:lnTo>
                  <a:pt x="502615" y="2967838"/>
                </a:lnTo>
                <a:lnTo>
                  <a:pt x="391592" y="2903754"/>
                </a:lnTo>
                <a:lnTo>
                  <a:pt x="506044" y="2837688"/>
                </a:lnTo>
                <a:lnTo>
                  <a:pt x="617068" y="2901772"/>
                </a:lnTo>
                <a:close/>
                <a:moveTo>
                  <a:pt x="626974" y="3047314"/>
                </a:moveTo>
                <a:lnTo>
                  <a:pt x="506044" y="3117114"/>
                </a:lnTo>
                <a:lnTo>
                  <a:pt x="381686" y="3045333"/>
                </a:lnTo>
                <a:lnTo>
                  <a:pt x="502615" y="2975534"/>
                </a:lnTo>
                <a:lnTo>
                  <a:pt x="626974" y="3047314"/>
                </a:lnTo>
                <a:close/>
                <a:moveTo>
                  <a:pt x="617068" y="3188970"/>
                </a:moveTo>
                <a:lnTo>
                  <a:pt x="502615" y="3255036"/>
                </a:lnTo>
                <a:lnTo>
                  <a:pt x="391592" y="3190951"/>
                </a:lnTo>
                <a:lnTo>
                  <a:pt x="506044" y="3124886"/>
                </a:lnTo>
                <a:lnTo>
                  <a:pt x="617068" y="3188970"/>
                </a:lnTo>
                <a:close/>
                <a:moveTo>
                  <a:pt x="626974" y="3334588"/>
                </a:moveTo>
                <a:lnTo>
                  <a:pt x="506044" y="3404387"/>
                </a:lnTo>
                <a:lnTo>
                  <a:pt x="381686" y="3332607"/>
                </a:lnTo>
                <a:lnTo>
                  <a:pt x="502615" y="3262808"/>
                </a:lnTo>
                <a:lnTo>
                  <a:pt x="626974" y="3334588"/>
                </a:lnTo>
                <a:close/>
                <a:moveTo>
                  <a:pt x="617068" y="3476168"/>
                </a:moveTo>
                <a:lnTo>
                  <a:pt x="502615" y="3542233"/>
                </a:lnTo>
                <a:lnTo>
                  <a:pt x="391592" y="3478149"/>
                </a:lnTo>
                <a:lnTo>
                  <a:pt x="506044" y="3412084"/>
                </a:lnTo>
                <a:lnTo>
                  <a:pt x="617068" y="3476168"/>
                </a:lnTo>
                <a:close/>
                <a:moveTo>
                  <a:pt x="626974" y="3621786"/>
                </a:moveTo>
                <a:lnTo>
                  <a:pt x="506044" y="3691585"/>
                </a:lnTo>
                <a:lnTo>
                  <a:pt x="381686" y="3619805"/>
                </a:lnTo>
                <a:lnTo>
                  <a:pt x="502615" y="3550006"/>
                </a:lnTo>
                <a:lnTo>
                  <a:pt x="626974" y="3621786"/>
                </a:lnTo>
                <a:close/>
                <a:moveTo>
                  <a:pt x="617068" y="3763442"/>
                </a:moveTo>
                <a:lnTo>
                  <a:pt x="502615" y="3829507"/>
                </a:lnTo>
                <a:lnTo>
                  <a:pt x="391592" y="3765423"/>
                </a:lnTo>
                <a:lnTo>
                  <a:pt x="506044" y="3699358"/>
                </a:lnTo>
                <a:lnTo>
                  <a:pt x="617068" y="3763442"/>
                </a:lnTo>
                <a:close/>
                <a:moveTo>
                  <a:pt x="626974" y="3908984"/>
                </a:moveTo>
                <a:lnTo>
                  <a:pt x="506044" y="3978783"/>
                </a:lnTo>
                <a:lnTo>
                  <a:pt x="381686" y="3907003"/>
                </a:lnTo>
                <a:lnTo>
                  <a:pt x="502615" y="3837204"/>
                </a:lnTo>
                <a:lnTo>
                  <a:pt x="626974" y="3908984"/>
                </a:lnTo>
                <a:close/>
                <a:moveTo>
                  <a:pt x="617068" y="4050640"/>
                </a:moveTo>
                <a:lnTo>
                  <a:pt x="502615" y="4116705"/>
                </a:lnTo>
                <a:lnTo>
                  <a:pt x="391592" y="4052621"/>
                </a:lnTo>
                <a:lnTo>
                  <a:pt x="506044" y="3986555"/>
                </a:lnTo>
                <a:lnTo>
                  <a:pt x="617068" y="4050640"/>
                </a:lnTo>
                <a:close/>
                <a:moveTo>
                  <a:pt x="626974" y="4196258"/>
                </a:moveTo>
                <a:lnTo>
                  <a:pt x="506044" y="4266057"/>
                </a:lnTo>
                <a:lnTo>
                  <a:pt x="381686" y="4194277"/>
                </a:lnTo>
                <a:lnTo>
                  <a:pt x="502615" y="4124478"/>
                </a:lnTo>
                <a:lnTo>
                  <a:pt x="626974" y="4196258"/>
                </a:lnTo>
                <a:close/>
                <a:moveTo>
                  <a:pt x="617068" y="4337838"/>
                </a:moveTo>
                <a:lnTo>
                  <a:pt x="502615" y="4403903"/>
                </a:lnTo>
                <a:lnTo>
                  <a:pt x="391592" y="4339819"/>
                </a:lnTo>
                <a:lnTo>
                  <a:pt x="506044" y="4273753"/>
                </a:lnTo>
                <a:lnTo>
                  <a:pt x="617068" y="4337838"/>
                </a:lnTo>
                <a:close/>
                <a:moveTo>
                  <a:pt x="626974" y="4483456"/>
                </a:moveTo>
                <a:lnTo>
                  <a:pt x="506044" y="4553255"/>
                </a:lnTo>
                <a:lnTo>
                  <a:pt x="381686" y="4481475"/>
                </a:lnTo>
                <a:lnTo>
                  <a:pt x="502615" y="4411676"/>
                </a:lnTo>
                <a:lnTo>
                  <a:pt x="626974" y="4483456"/>
                </a:lnTo>
                <a:close/>
                <a:moveTo>
                  <a:pt x="617068" y="4625111"/>
                </a:moveTo>
                <a:lnTo>
                  <a:pt x="502615" y="4691177"/>
                </a:lnTo>
                <a:lnTo>
                  <a:pt x="391592" y="4627093"/>
                </a:lnTo>
                <a:lnTo>
                  <a:pt x="506044" y="4561027"/>
                </a:lnTo>
                <a:lnTo>
                  <a:pt x="617068" y="4625111"/>
                </a:lnTo>
                <a:close/>
                <a:moveTo>
                  <a:pt x="626974" y="4770654"/>
                </a:moveTo>
                <a:lnTo>
                  <a:pt x="506044" y="4840453"/>
                </a:lnTo>
                <a:lnTo>
                  <a:pt x="381686" y="4768672"/>
                </a:lnTo>
                <a:lnTo>
                  <a:pt x="502615" y="4698873"/>
                </a:lnTo>
                <a:lnTo>
                  <a:pt x="626974" y="4770654"/>
                </a:lnTo>
                <a:close/>
                <a:moveTo>
                  <a:pt x="617068" y="4912309"/>
                </a:moveTo>
                <a:lnTo>
                  <a:pt x="502615" y="4978375"/>
                </a:lnTo>
                <a:lnTo>
                  <a:pt x="391592" y="4914291"/>
                </a:lnTo>
                <a:lnTo>
                  <a:pt x="506044" y="4848225"/>
                </a:lnTo>
                <a:lnTo>
                  <a:pt x="617068" y="4912309"/>
                </a:lnTo>
                <a:close/>
                <a:moveTo>
                  <a:pt x="626974" y="5057928"/>
                </a:moveTo>
                <a:lnTo>
                  <a:pt x="506044" y="5127727"/>
                </a:lnTo>
                <a:lnTo>
                  <a:pt x="381686" y="5055947"/>
                </a:lnTo>
                <a:lnTo>
                  <a:pt x="502615" y="4986147"/>
                </a:lnTo>
                <a:lnTo>
                  <a:pt x="626974" y="5057928"/>
                </a:lnTo>
                <a:close/>
                <a:moveTo>
                  <a:pt x="617068" y="5199507"/>
                </a:moveTo>
                <a:lnTo>
                  <a:pt x="502615" y="5265573"/>
                </a:lnTo>
                <a:lnTo>
                  <a:pt x="391592" y="5201488"/>
                </a:lnTo>
                <a:lnTo>
                  <a:pt x="506044" y="5135423"/>
                </a:lnTo>
                <a:lnTo>
                  <a:pt x="617068" y="5199507"/>
                </a:lnTo>
                <a:close/>
                <a:moveTo>
                  <a:pt x="626974" y="5345126"/>
                </a:moveTo>
                <a:lnTo>
                  <a:pt x="506044" y="5414925"/>
                </a:lnTo>
                <a:lnTo>
                  <a:pt x="381686" y="5343144"/>
                </a:lnTo>
                <a:lnTo>
                  <a:pt x="502615" y="5273345"/>
                </a:lnTo>
                <a:lnTo>
                  <a:pt x="626974" y="5345126"/>
                </a:lnTo>
                <a:close/>
                <a:moveTo>
                  <a:pt x="617068" y="5486781"/>
                </a:moveTo>
                <a:lnTo>
                  <a:pt x="502615" y="5552846"/>
                </a:lnTo>
                <a:lnTo>
                  <a:pt x="391592" y="5488762"/>
                </a:lnTo>
                <a:lnTo>
                  <a:pt x="506044" y="5422697"/>
                </a:lnTo>
                <a:lnTo>
                  <a:pt x="617068" y="5486781"/>
                </a:lnTo>
                <a:close/>
                <a:moveTo>
                  <a:pt x="626974" y="5632323"/>
                </a:moveTo>
                <a:lnTo>
                  <a:pt x="506044" y="5702122"/>
                </a:lnTo>
                <a:lnTo>
                  <a:pt x="381686" y="5630342"/>
                </a:lnTo>
                <a:lnTo>
                  <a:pt x="502615" y="5560543"/>
                </a:lnTo>
                <a:lnTo>
                  <a:pt x="626974" y="5632323"/>
                </a:lnTo>
                <a:close/>
                <a:moveTo>
                  <a:pt x="617068" y="5773979"/>
                </a:moveTo>
                <a:lnTo>
                  <a:pt x="502615" y="5840044"/>
                </a:lnTo>
                <a:lnTo>
                  <a:pt x="391592" y="5775960"/>
                </a:lnTo>
                <a:lnTo>
                  <a:pt x="506044" y="5709895"/>
                </a:lnTo>
                <a:lnTo>
                  <a:pt x="617068" y="5773979"/>
                </a:lnTo>
                <a:close/>
                <a:moveTo>
                  <a:pt x="626974" y="5919597"/>
                </a:moveTo>
                <a:lnTo>
                  <a:pt x="506044" y="5989397"/>
                </a:lnTo>
                <a:lnTo>
                  <a:pt x="381686" y="5917616"/>
                </a:lnTo>
                <a:lnTo>
                  <a:pt x="502615" y="5847817"/>
                </a:lnTo>
                <a:lnTo>
                  <a:pt x="626974" y="5919597"/>
                </a:lnTo>
                <a:close/>
                <a:moveTo>
                  <a:pt x="617068" y="6061177"/>
                </a:moveTo>
                <a:lnTo>
                  <a:pt x="502615" y="6127242"/>
                </a:lnTo>
                <a:lnTo>
                  <a:pt x="391592" y="6063158"/>
                </a:lnTo>
                <a:lnTo>
                  <a:pt x="506044" y="5997093"/>
                </a:lnTo>
                <a:lnTo>
                  <a:pt x="617068" y="6061177"/>
                </a:lnTo>
                <a:close/>
                <a:moveTo>
                  <a:pt x="626974" y="6206795"/>
                </a:moveTo>
                <a:lnTo>
                  <a:pt x="506044" y="6276594"/>
                </a:lnTo>
                <a:lnTo>
                  <a:pt x="381686" y="6204814"/>
                </a:lnTo>
                <a:lnTo>
                  <a:pt x="502615" y="6135015"/>
                </a:lnTo>
                <a:lnTo>
                  <a:pt x="626974" y="6206795"/>
                </a:lnTo>
                <a:close/>
                <a:moveTo>
                  <a:pt x="617068" y="6348451"/>
                </a:moveTo>
                <a:lnTo>
                  <a:pt x="502615" y="6414516"/>
                </a:lnTo>
                <a:lnTo>
                  <a:pt x="391592" y="6350432"/>
                </a:lnTo>
                <a:lnTo>
                  <a:pt x="506044" y="6284366"/>
                </a:lnTo>
                <a:lnTo>
                  <a:pt x="617068" y="6348451"/>
                </a:lnTo>
                <a:close/>
                <a:moveTo>
                  <a:pt x="512750" y="6280481"/>
                </a:moveTo>
                <a:lnTo>
                  <a:pt x="633679" y="6210681"/>
                </a:lnTo>
                <a:lnTo>
                  <a:pt x="744703" y="6274766"/>
                </a:lnTo>
                <a:lnTo>
                  <a:pt x="623773" y="6344565"/>
                </a:lnTo>
                <a:lnTo>
                  <a:pt x="512750" y="6280481"/>
                </a:lnTo>
                <a:close/>
                <a:moveTo>
                  <a:pt x="751332" y="6278576"/>
                </a:moveTo>
                <a:lnTo>
                  <a:pt x="875690" y="6350356"/>
                </a:lnTo>
                <a:lnTo>
                  <a:pt x="754761" y="6420231"/>
                </a:lnTo>
                <a:lnTo>
                  <a:pt x="630403" y="6348451"/>
                </a:lnTo>
                <a:lnTo>
                  <a:pt x="751332" y="6278576"/>
                </a:lnTo>
                <a:close/>
                <a:moveTo>
                  <a:pt x="758038" y="6274766"/>
                </a:moveTo>
                <a:lnTo>
                  <a:pt x="872490" y="6208700"/>
                </a:lnTo>
                <a:lnTo>
                  <a:pt x="996848" y="6280481"/>
                </a:lnTo>
                <a:lnTo>
                  <a:pt x="882396" y="6346546"/>
                </a:lnTo>
                <a:lnTo>
                  <a:pt x="758038" y="6274766"/>
                </a:lnTo>
                <a:close/>
                <a:moveTo>
                  <a:pt x="1003554" y="6284366"/>
                </a:moveTo>
                <a:lnTo>
                  <a:pt x="1114577" y="6348451"/>
                </a:lnTo>
                <a:lnTo>
                  <a:pt x="1000125" y="6414516"/>
                </a:lnTo>
                <a:lnTo>
                  <a:pt x="889102" y="6350432"/>
                </a:lnTo>
                <a:lnTo>
                  <a:pt x="1003554" y="6284366"/>
                </a:lnTo>
                <a:close/>
                <a:moveTo>
                  <a:pt x="1010183" y="6280481"/>
                </a:moveTo>
                <a:lnTo>
                  <a:pt x="1131113" y="6210681"/>
                </a:lnTo>
                <a:lnTo>
                  <a:pt x="1242136" y="6274766"/>
                </a:lnTo>
                <a:lnTo>
                  <a:pt x="1121207" y="6344565"/>
                </a:lnTo>
                <a:lnTo>
                  <a:pt x="1010183" y="6280481"/>
                </a:lnTo>
                <a:close/>
                <a:moveTo>
                  <a:pt x="1248842" y="6278576"/>
                </a:moveTo>
                <a:lnTo>
                  <a:pt x="1373200" y="6350356"/>
                </a:lnTo>
                <a:lnTo>
                  <a:pt x="1252271" y="6420155"/>
                </a:lnTo>
                <a:lnTo>
                  <a:pt x="1127912" y="6348375"/>
                </a:lnTo>
                <a:lnTo>
                  <a:pt x="1248842" y="6278576"/>
                </a:lnTo>
                <a:close/>
                <a:moveTo>
                  <a:pt x="1255471" y="6274766"/>
                </a:moveTo>
                <a:lnTo>
                  <a:pt x="1369924" y="6208700"/>
                </a:lnTo>
                <a:lnTo>
                  <a:pt x="1494282" y="6280481"/>
                </a:lnTo>
                <a:lnTo>
                  <a:pt x="1379830" y="6346546"/>
                </a:lnTo>
                <a:lnTo>
                  <a:pt x="1255471" y="6274766"/>
                </a:lnTo>
                <a:close/>
                <a:moveTo>
                  <a:pt x="1500988" y="6284366"/>
                </a:moveTo>
                <a:lnTo>
                  <a:pt x="1612011" y="6348451"/>
                </a:lnTo>
                <a:lnTo>
                  <a:pt x="1497559" y="6414516"/>
                </a:lnTo>
                <a:lnTo>
                  <a:pt x="1386535" y="6350432"/>
                </a:lnTo>
                <a:lnTo>
                  <a:pt x="1500988" y="6284366"/>
                </a:lnTo>
                <a:close/>
                <a:moveTo>
                  <a:pt x="1507693" y="6280481"/>
                </a:moveTo>
                <a:lnTo>
                  <a:pt x="1628623" y="6210681"/>
                </a:lnTo>
                <a:lnTo>
                  <a:pt x="1739646" y="6274766"/>
                </a:lnTo>
                <a:lnTo>
                  <a:pt x="1618717" y="6344565"/>
                </a:lnTo>
                <a:lnTo>
                  <a:pt x="1507693" y="6280481"/>
                </a:lnTo>
                <a:close/>
                <a:moveTo>
                  <a:pt x="1746275" y="6278576"/>
                </a:moveTo>
                <a:lnTo>
                  <a:pt x="1870634" y="6350356"/>
                </a:lnTo>
                <a:lnTo>
                  <a:pt x="1749704" y="6420155"/>
                </a:lnTo>
                <a:lnTo>
                  <a:pt x="1625346" y="6348375"/>
                </a:lnTo>
                <a:lnTo>
                  <a:pt x="1746275" y="6278576"/>
                </a:lnTo>
                <a:close/>
                <a:moveTo>
                  <a:pt x="1752981" y="6274766"/>
                </a:moveTo>
                <a:lnTo>
                  <a:pt x="1867434" y="6208700"/>
                </a:lnTo>
                <a:lnTo>
                  <a:pt x="1991792" y="6280481"/>
                </a:lnTo>
                <a:lnTo>
                  <a:pt x="1877339" y="6346546"/>
                </a:lnTo>
                <a:lnTo>
                  <a:pt x="1752981" y="6274766"/>
                </a:lnTo>
                <a:close/>
                <a:moveTo>
                  <a:pt x="1998497" y="6284366"/>
                </a:moveTo>
                <a:lnTo>
                  <a:pt x="2109521" y="6348451"/>
                </a:lnTo>
                <a:lnTo>
                  <a:pt x="1995069" y="6414516"/>
                </a:lnTo>
                <a:lnTo>
                  <a:pt x="1884045" y="6350432"/>
                </a:lnTo>
                <a:lnTo>
                  <a:pt x="1998497" y="6284366"/>
                </a:lnTo>
                <a:close/>
                <a:moveTo>
                  <a:pt x="2005203" y="6280481"/>
                </a:moveTo>
                <a:lnTo>
                  <a:pt x="2126132" y="6210681"/>
                </a:lnTo>
                <a:lnTo>
                  <a:pt x="2237156" y="6274766"/>
                </a:lnTo>
                <a:lnTo>
                  <a:pt x="2116227" y="6344565"/>
                </a:lnTo>
                <a:lnTo>
                  <a:pt x="2005203" y="6280481"/>
                </a:lnTo>
                <a:close/>
                <a:moveTo>
                  <a:pt x="2243785" y="6278576"/>
                </a:moveTo>
                <a:lnTo>
                  <a:pt x="2368144" y="6350356"/>
                </a:lnTo>
                <a:lnTo>
                  <a:pt x="2247214" y="6420155"/>
                </a:lnTo>
                <a:lnTo>
                  <a:pt x="2122856" y="6348375"/>
                </a:lnTo>
                <a:lnTo>
                  <a:pt x="2243785" y="6278576"/>
                </a:lnTo>
                <a:close/>
                <a:moveTo>
                  <a:pt x="2250491" y="6274766"/>
                </a:moveTo>
                <a:lnTo>
                  <a:pt x="2364943" y="6208700"/>
                </a:lnTo>
                <a:lnTo>
                  <a:pt x="2489302" y="6280481"/>
                </a:lnTo>
                <a:lnTo>
                  <a:pt x="2374849" y="6346546"/>
                </a:lnTo>
                <a:lnTo>
                  <a:pt x="2250491" y="6274766"/>
                </a:lnTo>
                <a:close/>
                <a:moveTo>
                  <a:pt x="2495931" y="6284366"/>
                </a:moveTo>
                <a:lnTo>
                  <a:pt x="2606954" y="6348451"/>
                </a:lnTo>
                <a:lnTo>
                  <a:pt x="2492502" y="6414516"/>
                </a:lnTo>
                <a:lnTo>
                  <a:pt x="2381479" y="6350432"/>
                </a:lnTo>
                <a:lnTo>
                  <a:pt x="2495931" y="6284366"/>
                </a:lnTo>
                <a:close/>
                <a:moveTo>
                  <a:pt x="2502637" y="6280481"/>
                </a:moveTo>
                <a:lnTo>
                  <a:pt x="2623566" y="6210681"/>
                </a:lnTo>
                <a:lnTo>
                  <a:pt x="2734589" y="6274766"/>
                </a:lnTo>
                <a:lnTo>
                  <a:pt x="2613660" y="6344565"/>
                </a:lnTo>
                <a:lnTo>
                  <a:pt x="2502637" y="6280481"/>
                </a:lnTo>
                <a:close/>
                <a:moveTo>
                  <a:pt x="2741295" y="6278576"/>
                </a:moveTo>
                <a:lnTo>
                  <a:pt x="2865654" y="6350356"/>
                </a:lnTo>
                <a:lnTo>
                  <a:pt x="2744724" y="6420155"/>
                </a:lnTo>
                <a:lnTo>
                  <a:pt x="2620366" y="6348375"/>
                </a:lnTo>
                <a:lnTo>
                  <a:pt x="2741295" y="6278576"/>
                </a:lnTo>
                <a:close/>
                <a:moveTo>
                  <a:pt x="2747924" y="6274766"/>
                </a:moveTo>
                <a:lnTo>
                  <a:pt x="2862377" y="6208700"/>
                </a:lnTo>
                <a:lnTo>
                  <a:pt x="2986735" y="6280481"/>
                </a:lnTo>
                <a:lnTo>
                  <a:pt x="2872283" y="6346546"/>
                </a:lnTo>
                <a:lnTo>
                  <a:pt x="2747924" y="6274766"/>
                </a:lnTo>
                <a:close/>
                <a:moveTo>
                  <a:pt x="2993441" y="6284366"/>
                </a:moveTo>
                <a:lnTo>
                  <a:pt x="3104464" y="6348451"/>
                </a:lnTo>
                <a:lnTo>
                  <a:pt x="2990012" y="6414516"/>
                </a:lnTo>
                <a:lnTo>
                  <a:pt x="2878989" y="6350432"/>
                </a:lnTo>
                <a:lnTo>
                  <a:pt x="2993441" y="6284366"/>
                </a:lnTo>
                <a:close/>
                <a:moveTo>
                  <a:pt x="3000147" y="6280481"/>
                </a:moveTo>
                <a:lnTo>
                  <a:pt x="3121076" y="6210681"/>
                </a:lnTo>
                <a:lnTo>
                  <a:pt x="3232099" y="6274766"/>
                </a:lnTo>
                <a:lnTo>
                  <a:pt x="3111170" y="6344565"/>
                </a:lnTo>
                <a:lnTo>
                  <a:pt x="3000147" y="6280481"/>
                </a:lnTo>
                <a:close/>
                <a:moveTo>
                  <a:pt x="3238729" y="6278576"/>
                </a:moveTo>
                <a:lnTo>
                  <a:pt x="3363087" y="6350356"/>
                </a:lnTo>
                <a:lnTo>
                  <a:pt x="3242158" y="6420155"/>
                </a:lnTo>
                <a:lnTo>
                  <a:pt x="3117799" y="6348375"/>
                </a:lnTo>
                <a:lnTo>
                  <a:pt x="3238729" y="6278576"/>
                </a:lnTo>
                <a:close/>
                <a:moveTo>
                  <a:pt x="3245434" y="6274766"/>
                </a:moveTo>
                <a:lnTo>
                  <a:pt x="3359887" y="6208700"/>
                </a:lnTo>
                <a:lnTo>
                  <a:pt x="3484245" y="6280481"/>
                </a:lnTo>
                <a:lnTo>
                  <a:pt x="3369793" y="6346546"/>
                </a:lnTo>
                <a:lnTo>
                  <a:pt x="3245434" y="6274766"/>
                </a:lnTo>
                <a:close/>
                <a:moveTo>
                  <a:pt x="3490951" y="6284366"/>
                </a:moveTo>
                <a:lnTo>
                  <a:pt x="3601974" y="6348451"/>
                </a:lnTo>
                <a:lnTo>
                  <a:pt x="3487522" y="6414516"/>
                </a:lnTo>
                <a:lnTo>
                  <a:pt x="3376498" y="6350432"/>
                </a:lnTo>
                <a:lnTo>
                  <a:pt x="3490951" y="6284366"/>
                </a:lnTo>
                <a:close/>
                <a:moveTo>
                  <a:pt x="3497580" y="6280481"/>
                </a:moveTo>
                <a:lnTo>
                  <a:pt x="3618509" y="6210681"/>
                </a:lnTo>
                <a:lnTo>
                  <a:pt x="3729533" y="6274766"/>
                </a:lnTo>
                <a:lnTo>
                  <a:pt x="3608604" y="6344565"/>
                </a:lnTo>
                <a:lnTo>
                  <a:pt x="3497580" y="6280481"/>
                </a:lnTo>
                <a:close/>
                <a:moveTo>
                  <a:pt x="3736239" y="6278576"/>
                </a:moveTo>
                <a:lnTo>
                  <a:pt x="3860597" y="6350356"/>
                </a:lnTo>
                <a:lnTo>
                  <a:pt x="3739667" y="6420155"/>
                </a:lnTo>
                <a:lnTo>
                  <a:pt x="3615309" y="6348375"/>
                </a:lnTo>
                <a:lnTo>
                  <a:pt x="3736239" y="6278576"/>
                </a:lnTo>
                <a:close/>
                <a:moveTo>
                  <a:pt x="3742944" y="6274766"/>
                </a:moveTo>
                <a:lnTo>
                  <a:pt x="3857397" y="6208700"/>
                </a:lnTo>
                <a:lnTo>
                  <a:pt x="3981755" y="6280481"/>
                </a:lnTo>
                <a:lnTo>
                  <a:pt x="3867302" y="6346546"/>
                </a:lnTo>
                <a:lnTo>
                  <a:pt x="3742944" y="6274766"/>
                </a:lnTo>
                <a:close/>
                <a:moveTo>
                  <a:pt x="3988384" y="6284366"/>
                </a:moveTo>
                <a:lnTo>
                  <a:pt x="4099408" y="6348451"/>
                </a:lnTo>
                <a:lnTo>
                  <a:pt x="3984955" y="6414516"/>
                </a:lnTo>
                <a:lnTo>
                  <a:pt x="3873932" y="6350432"/>
                </a:lnTo>
                <a:lnTo>
                  <a:pt x="3988384" y="6284366"/>
                </a:lnTo>
                <a:close/>
                <a:moveTo>
                  <a:pt x="3995090" y="6280481"/>
                </a:moveTo>
                <a:lnTo>
                  <a:pt x="4116019" y="6210681"/>
                </a:lnTo>
                <a:lnTo>
                  <a:pt x="4227043" y="6274766"/>
                </a:lnTo>
                <a:lnTo>
                  <a:pt x="4106113" y="6344565"/>
                </a:lnTo>
                <a:lnTo>
                  <a:pt x="3995090" y="6280481"/>
                </a:lnTo>
                <a:close/>
                <a:moveTo>
                  <a:pt x="4233672" y="6278576"/>
                </a:moveTo>
                <a:lnTo>
                  <a:pt x="4358031" y="6350356"/>
                </a:lnTo>
                <a:lnTo>
                  <a:pt x="4237101" y="6420155"/>
                </a:lnTo>
                <a:lnTo>
                  <a:pt x="4112743" y="6348375"/>
                </a:lnTo>
                <a:lnTo>
                  <a:pt x="4233672" y="6278576"/>
                </a:lnTo>
                <a:close/>
                <a:moveTo>
                  <a:pt x="4240378" y="6274766"/>
                </a:moveTo>
                <a:lnTo>
                  <a:pt x="4354830" y="6208700"/>
                </a:lnTo>
                <a:lnTo>
                  <a:pt x="4479189" y="6280481"/>
                </a:lnTo>
                <a:lnTo>
                  <a:pt x="4364736" y="6346546"/>
                </a:lnTo>
                <a:lnTo>
                  <a:pt x="4240378" y="6274766"/>
                </a:lnTo>
                <a:close/>
                <a:moveTo>
                  <a:pt x="4485894" y="6284366"/>
                </a:moveTo>
                <a:lnTo>
                  <a:pt x="4596918" y="6348451"/>
                </a:lnTo>
                <a:lnTo>
                  <a:pt x="4482465" y="6414516"/>
                </a:lnTo>
                <a:lnTo>
                  <a:pt x="4371442" y="6350432"/>
                </a:lnTo>
                <a:lnTo>
                  <a:pt x="4485894" y="6284366"/>
                </a:lnTo>
                <a:close/>
                <a:moveTo>
                  <a:pt x="4492524" y="6280481"/>
                </a:moveTo>
                <a:lnTo>
                  <a:pt x="4613453" y="6210681"/>
                </a:lnTo>
                <a:lnTo>
                  <a:pt x="4724477" y="6274766"/>
                </a:lnTo>
                <a:lnTo>
                  <a:pt x="4603547" y="6344565"/>
                </a:lnTo>
                <a:lnTo>
                  <a:pt x="4492524" y="6280481"/>
                </a:lnTo>
                <a:close/>
                <a:moveTo>
                  <a:pt x="4731182" y="6278576"/>
                </a:moveTo>
                <a:lnTo>
                  <a:pt x="4855541" y="6350356"/>
                </a:lnTo>
                <a:lnTo>
                  <a:pt x="4734611" y="6420155"/>
                </a:lnTo>
                <a:lnTo>
                  <a:pt x="4610253" y="6348375"/>
                </a:lnTo>
                <a:lnTo>
                  <a:pt x="4731182" y="6278576"/>
                </a:lnTo>
                <a:close/>
                <a:moveTo>
                  <a:pt x="4737888" y="6274766"/>
                </a:moveTo>
                <a:lnTo>
                  <a:pt x="4852340" y="6208700"/>
                </a:lnTo>
                <a:lnTo>
                  <a:pt x="4976698" y="6280481"/>
                </a:lnTo>
                <a:lnTo>
                  <a:pt x="4862246" y="6346546"/>
                </a:lnTo>
                <a:lnTo>
                  <a:pt x="4737888" y="6274766"/>
                </a:lnTo>
                <a:close/>
                <a:moveTo>
                  <a:pt x="4983328" y="6284366"/>
                </a:moveTo>
                <a:lnTo>
                  <a:pt x="5094351" y="6348451"/>
                </a:lnTo>
                <a:lnTo>
                  <a:pt x="4979899" y="6414516"/>
                </a:lnTo>
                <a:lnTo>
                  <a:pt x="4868876" y="6350432"/>
                </a:lnTo>
                <a:lnTo>
                  <a:pt x="4983328" y="6284366"/>
                </a:lnTo>
                <a:close/>
                <a:moveTo>
                  <a:pt x="4990033" y="6280481"/>
                </a:moveTo>
                <a:lnTo>
                  <a:pt x="5110963" y="6210681"/>
                </a:lnTo>
                <a:lnTo>
                  <a:pt x="5221986" y="6274766"/>
                </a:lnTo>
                <a:lnTo>
                  <a:pt x="5101057" y="6344565"/>
                </a:lnTo>
                <a:lnTo>
                  <a:pt x="4990033" y="6280481"/>
                </a:lnTo>
                <a:close/>
                <a:moveTo>
                  <a:pt x="5228692" y="6278576"/>
                </a:moveTo>
                <a:lnTo>
                  <a:pt x="5353050" y="6350356"/>
                </a:lnTo>
                <a:lnTo>
                  <a:pt x="5232121" y="6420155"/>
                </a:lnTo>
                <a:lnTo>
                  <a:pt x="5107762" y="6348375"/>
                </a:lnTo>
                <a:lnTo>
                  <a:pt x="5228692" y="6278576"/>
                </a:lnTo>
                <a:close/>
                <a:moveTo>
                  <a:pt x="5235321" y="6274766"/>
                </a:moveTo>
                <a:lnTo>
                  <a:pt x="5349774" y="6208700"/>
                </a:lnTo>
                <a:lnTo>
                  <a:pt x="5474132" y="6280481"/>
                </a:lnTo>
                <a:lnTo>
                  <a:pt x="5359680" y="6346546"/>
                </a:lnTo>
                <a:lnTo>
                  <a:pt x="5235321" y="6274766"/>
                </a:lnTo>
                <a:close/>
                <a:moveTo>
                  <a:pt x="5480838" y="6284366"/>
                </a:moveTo>
                <a:lnTo>
                  <a:pt x="5591861" y="6348451"/>
                </a:lnTo>
                <a:lnTo>
                  <a:pt x="5477409" y="6414516"/>
                </a:lnTo>
                <a:lnTo>
                  <a:pt x="5366385" y="6350432"/>
                </a:lnTo>
                <a:lnTo>
                  <a:pt x="5480838" y="6284366"/>
                </a:lnTo>
                <a:close/>
                <a:moveTo>
                  <a:pt x="5487543" y="6280481"/>
                </a:moveTo>
                <a:lnTo>
                  <a:pt x="5608473" y="6210681"/>
                </a:lnTo>
                <a:lnTo>
                  <a:pt x="5719496" y="6274766"/>
                </a:lnTo>
                <a:lnTo>
                  <a:pt x="5598566" y="6344565"/>
                </a:lnTo>
                <a:lnTo>
                  <a:pt x="5487543" y="6280481"/>
                </a:lnTo>
                <a:close/>
                <a:moveTo>
                  <a:pt x="5726126" y="6278576"/>
                </a:moveTo>
                <a:lnTo>
                  <a:pt x="5850484" y="6350356"/>
                </a:lnTo>
                <a:lnTo>
                  <a:pt x="5729554" y="6420155"/>
                </a:lnTo>
                <a:lnTo>
                  <a:pt x="5605196" y="6348375"/>
                </a:lnTo>
                <a:lnTo>
                  <a:pt x="5726126" y="6278576"/>
                </a:lnTo>
                <a:close/>
                <a:moveTo>
                  <a:pt x="5732831" y="6274766"/>
                </a:moveTo>
                <a:lnTo>
                  <a:pt x="5847283" y="6208700"/>
                </a:lnTo>
                <a:lnTo>
                  <a:pt x="5971642" y="6280481"/>
                </a:lnTo>
                <a:lnTo>
                  <a:pt x="5857189" y="6346546"/>
                </a:lnTo>
                <a:lnTo>
                  <a:pt x="5732831" y="6274766"/>
                </a:lnTo>
                <a:close/>
                <a:moveTo>
                  <a:pt x="5978347" y="6284366"/>
                </a:moveTo>
                <a:lnTo>
                  <a:pt x="6089371" y="6348451"/>
                </a:lnTo>
                <a:lnTo>
                  <a:pt x="5974918" y="6414516"/>
                </a:lnTo>
                <a:lnTo>
                  <a:pt x="5863895" y="6350432"/>
                </a:lnTo>
                <a:lnTo>
                  <a:pt x="5978347" y="6284366"/>
                </a:lnTo>
                <a:close/>
                <a:moveTo>
                  <a:pt x="5984977" y="6280481"/>
                </a:moveTo>
                <a:lnTo>
                  <a:pt x="6105906" y="6210681"/>
                </a:lnTo>
                <a:lnTo>
                  <a:pt x="6216930" y="6274766"/>
                </a:lnTo>
                <a:lnTo>
                  <a:pt x="6096000" y="6344565"/>
                </a:lnTo>
                <a:lnTo>
                  <a:pt x="5984977" y="6280481"/>
                </a:lnTo>
                <a:close/>
                <a:moveTo>
                  <a:pt x="6223635" y="6278576"/>
                </a:moveTo>
                <a:lnTo>
                  <a:pt x="6347994" y="6350356"/>
                </a:lnTo>
                <a:lnTo>
                  <a:pt x="6227064" y="6420155"/>
                </a:lnTo>
                <a:lnTo>
                  <a:pt x="6102706" y="6348375"/>
                </a:lnTo>
                <a:lnTo>
                  <a:pt x="6223635" y="6278576"/>
                </a:lnTo>
                <a:close/>
                <a:moveTo>
                  <a:pt x="6230265" y="6274766"/>
                </a:moveTo>
                <a:lnTo>
                  <a:pt x="6344717" y="6208700"/>
                </a:lnTo>
                <a:lnTo>
                  <a:pt x="6469076" y="6280481"/>
                </a:lnTo>
                <a:lnTo>
                  <a:pt x="6354623" y="6346546"/>
                </a:lnTo>
                <a:lnTo>
                  <a:pt x="6230265" y="6274766"/>
                </a:lnTo>
                <a:close/>
                <a:moveTo>
                  <a:pt x="6233694" y="6136843"/>
                </a:moveTo>
                <a:lnTo>
                  <a:pt x="6354623" y="6067044"/>
                </a:lnTo>
                <a:lnTo>
                  <a:pt x="6465647" y="6131128"/>
                </a:lnTo>
                <a:lnTo>
                  <a:pt x="6344717" y="6200928"/>
                </a:lnTo>
                <a:lnTo>
                  <a:pt x="6233694" y="6136843"/>
                </a:lnTo>
                <a:close/>
                <a:moveTo>
                  <a:pt x="6230341" y="5987492"/>
                </a:moveTo>
                <a:lnTo>
                  <a:pt x="6344793" y="5921426"/>
                </a:lnTo>
                <a:lnTo>
                  <a:pt x="6469151" y="5993207"/>
                </a:lnTo>
                <a:lnTo>
                  <a:pt x="6354699" y="6059272"/>
                </a:lnTo>
                <a:lnTo>
                  <a:pt x="6230341" y="5987492"/>
                </a:lnTo>
                <a:close/>
                <a:moveTo>
                  <a:pt x="6233770" y="5849646"/>
                </a:moveTo>
                <a:lnTo>
                  <a:pt x="6354699" y="5779847"/>
                </a:lnTo>
                <a:lnTo>
                  <a:pt x="6465723" y="5843931"/>
                </a:lnTo>
                <a:lnTo>
                  <a:pt x="6344793" y="5913730"/>
                </a:lnTo>
                <a:lnTo>
                  <a:pt x="6233770" y="5849646"/>
                </a:lnTo>
                <a:close/>
                <a:moveTo>
                  <a:pt x="6230341" y="5700294"/>
                </a:moveTo>
                <a:lnTo>
                  <a:pt x="6344793" y="5634228"/>
                </a:lnTo>
                <a:lnTo>
                  <a:pt x="6469151" y="5706009"/>
                </a:lnTo>
                <a:lnTo>
                  <a:pt x="6354699" y="5772074"/>
                </a:lnTo>
                <a:lnTo>
                  <a:pt x="6230341" y="5700294"/>
                </a:lnTo>
                <a:close/>
                <a:moveTo>
                  <a:pt x="6233770" y="5562448"/>
                </a:moveTo>
                <a:lnTo>
                  <a:pt x="6354699" y="5492649"/>
                </a:lnTo>
                <a:lnTo>
                  <a:pt x="6465723" y="5556733"/>
                </a:lnTo>
                <a:lnTo>
                  <a:pt x="6344793" y="5626532"/>
                </a:lnTo>
                <a:lnTo>
                  <a:pt x="6233770" y="5562448"/>
                </a:lnTo>
                <a:close/>
                <a:moveTo>
                  <a:pt x="6230341" y="5413096"/>
                </a:moveTo>
                <a:lnTo>
                  <a:pt x="6344793" y="5347031"/>
                </a:lnTo>
                <a:lnTo>
                  <a:pt x="6469151" y="5418811"/>
                </a:lnTo>
                <a:lnTo>
                  <a:pt x="6354699" y="5484876"/>
                </a:lnTo>
                <a:lnTo>
                  <a:pt x="6230341" y="5413096"/>
                </a:lnTo>
                <a:close/>
                <a:moveTo>
                  <a:pt x="6233770" y="5275174"/>
                </a:moveTo>
                <a:lnTo>
                  <a:pt x="6354699" y="5205375"/>
                </a:lnTo>
                <a:lnTo>
                  <a:pt x="6465723" y="5269459"/>
                </a:lnTo>
                <a:lnTo>
                  <a:pt x="6344793" y="5339258"/>
                </a:lnTo>
                <a:lnTo>
                  <a:pt x="6233770" y="5275174"/>
                </a:lnTo>
                <a:close/>
                <a:moveTo>
                  <a:pt x="6230341" y="5125822"/>
                </a:moveTo>
                <a:lnTo>
                  <a:pt x="6344793" y="5059757"/>
                </a:lnTo>
                <a:lnTo>
                  <a:pt x="6469151" y="5131537"/>
                </a:lnTo>
                <a:lnTo>
                  <a:pt x="6354699" y="5197602"/>
                </a:lnTo>
                <a:lnTo>
                  <a:pt x="6230341" y="5125822"/>
                </a:lnTo>
                <a:close/>
                <a:moveTo>
                  <a:pt x="6233770" y="4987976"/>
                </a:moveTo>
                <a:lnTo>
                  <a:pt x="6354699" y="4918177"/>
                </a:lnTo>
                <a:lnTo>
                  <a:pt x="6465723" y="4982261"/>
                </a:lnTo>
                <a:lnTo>
                  <a:pt x="6344793" y="5052060"/>
                </a:lnTo>
                <a:lnTo>
                  <a:pt x="6233770" y="4987976"/>
                </a:lnTo>
                <a:close/>
                <a:moveTo>
                  <a:pt x="6230341" y="4838624"/>
                </a:moveTo>
                <a:lnTo>
                  <a:pt x="6344793" y="4772559"/>
                </a:lnTo>
                <a:lnTo>
                  <a:pt x="6469151" y="4844339"/>
                </a:lnTo>
                <a:lnTo>
                  <a:pt x="6354699" y="4910404"/>
                </a:lnTo>
                <a:lnTo>
                  <a:pt x="6230341" y="4838624"/>
                </a:lnTo>
                <a:close/>
                <a:moveTo>
                  <a:pt x="6233770" y="4700778"/>
                </a:moveTo>
                <a:lnTo>
                  <a:pt x="6354699" y="4630979"/>
                </a:lnTo>
                <a:lnTo>
                  <a:pt x="6465723" y="4695063"/>
                </a:lnTo>
                <a:lnTo>
                  <a:pt x="6344793" y="4764862"/>
                </a:lnTo>
                <a:lnTo>
                  <a:pt x="6233770" y="4700778"/>
                </a:lnTo>
                <a:close/>
                <a:moveTo>
                  <a:pt x="6230341" y="4551426"/>
                </a:moveTo>
                <a:lnTo>
                  <a:pt x="6344793" y="4485361"/>
                </a:lnTo>
                <a:lnTo>
                  <a:pt x="6469151" y="4557141"/>
                </a:lnTo>
                <a:lnTo>
                  <a:pt x="6354699" y="4623206"/>
                </a:lnTo>
                <a:lnTo>
                  <a:pt x="6230341" y="4551426"/>
                </a:lnTo>
                <a:close/>
                <a:moveTo>
                  <a:pt x="6233770" y="4413504"/>
                </a:moveTo>
                <a:lnTo>
                  <a:pt x="6354699" y="4343705"/>
                </a:lnTo>
                <a:lnTo>
                  <a:pt x="6465723" y="4407789"/>
                </a:lnTo>
                <a:lnTo>
                  <a:pt x="6344793" y="4477588"/>
                </a:lnTo>
                <a:lnTo>
                  <a:pt x="6233770" y="4413504"/>
                </a:lnTo>
                <a:close/>
                <a:moveTo>
                  <a:pt x="6230341" y="4264152"/>
                </a:moveTo>
                <a:lnTo>
                  <a:pt x="6344793" y="4198087"/>
                </a:lnTo>
                <a:lnTo>
                  <a:pt x="6469151" y="4269867"/>
                </a:lnTo>
                <a:lnTo>
                  <a:pt x="6354699" y="4335933"/>
                </a:lnTo>
                <a:lnTo>
                  <a:pt x="6230341" y="4264152"/>
                </a:lnTo>
                <a:close/>
                <a:moveTo>
                  <a:pt x="6233694" y="4126306"/>
                </a:moveTo>
                <a:lnTo>
                  <a:pt x="6354623" y="4056507"/>
                </a:lnTo>
                <a:lnTo>
                  <a:pt x="6465647" y="4120591"/>
                </a:lnTo>
                <a:lnTo>
                  <a:pt x="6344717" y="4190390"/>
                </a:lnTo>
                <a:lnTo>
                  <a:pt x="6233694" y="4126306"/>
                </a:lnTo>
                <a:close/>
                <a:moveTo>
                  <a:pt x="6230341" y="3976954"/>
                </a:moveTo>
                <a:lnTo>
                  <a:pt x="6344793" y="3910889"/>
                </a:lnTo>
                <a:lnTo>
                  <a:pt x="6469151" y="3982669"/>
                </a:lnTo>
                <a:lnTo>
                  <a:pt x="6354699" y="4048735"/>
                </a:lnTo>
                <a:lnTo>
                  <a:pt x="6230341" y="3976954"/>
                </a:lnTo>
                <a:close/>
                <a:moveTo>
                  <a:pt x="6233770" y="3839109"/>
                </a:moveTo>
                <a:lnTo>
                  <a:pt x="6354699" y="3769309"/>
                </a:lnTo>
                <a:lnTo>
                  <a:pt x="6465723" y="3833394"/>
                </a:lnTo>
                <a:lnTo>
                  <a:pt x="6344793" y="3903193"/>
                </a:lnTo>
                <a:lnTo>
                  <a:pt x="6233770" y="3839109"/>
                </a:lnTo>
                <a:close/>
                <a:moveTo>
                  <a:pt x="6230341" y="3689757"/>
                </a:moveTo>
                <a:lnTo>
                  <a:pt x="6344793" y="3623691"/>
                </a:lnTo>
                <a:lnTo>
                  <a:pt x="6469151" y="3695472"/>
                </a:lnTo>
                <a:lnTo>
                  <a:pt x="6354699" y="3761537"/>
                </a:lnTo>
                <a:lnTo>
                  <a:pt x="6230341" y="3689757"/>
                </a:lnTo>
                <a:close/>
                <a:moveTo>
                  <a:pt x="6233694" y="3551834"/>
                </a:moveTo>
                <a:lnTo>
                  <a:pt x="6354623" y="3482035"/>
                </a:lnTo>
                <a:lnTo>
                  <a:pt x="6465647" y="3546119"/>
                </a:lnTo>
                <a:lnTo>
                  <a:pt x="6344717" y="3615919"/>
                </a:lnTo>
                <a:lnTo>
                  <a:pt x="6233694" y="3551834"/>
                </a:lnTo>
                <a:close/>
                <a:moveTo>
                  <a:pt x="6230341" y="3402482"/>
                </a:moveTo>
                <a:lnTo>
                  <a:pt x="6344793" y="3336417"/>
                </a:lnTo>
                <a:lnTo>
                  <a:pt x="6469151" y="3408197"/>
                </a:lnTo>
                <a:lnTo>
                  <a:pt x="6354699" y="3474263"/>
                </a:lnTo>
                <a:lnTo>
                  <a:pt x="6230341" y="3402482"/>
                </a:lnTo>
                <a:close/>
                <a:moveTo>
                  <a:pt x="6233770" y="3264637"/>
                </a:moveTo>
                <a:lnTo>
                  <a:pt x="6354699" y="3194837"/>
                </a:lnTo>
                <a:lnTo>
                  <a:pt x="6465723" y="3258922"/>
                </a:lnTo>
                <a:lnTo>
                  <a:pt x="6344793" y="3328721"/>
                </a:lnTo>
                <a:lnTo>
                  <a:pt x="6233770" y="3264637"/>
                </a:lnTo>
                <a:close/>
                <a:moveTo>
                  <a:pt x="6230341" y="3115285"/>
                </a:moveTo>
                <a:lnTo>
                  <a:pt x="6344793" y="3049219"/>
                </a:lnTo>
                <a:lnTo>
                  <a:pt x="6469151" y="3121000"/>
                </a:lnTo>
                <a:lnTo>
                  <a:pt x="6354699" y="3187065"/>
                </a:lnTo>
                <a:lnTo>
                  <a:pt x="6230341" y="3115285"/>
                </a:lnTo>
                <a:close/>
                <a:moveTo>
                  <a:pt x="6233770" y="2977439"/>
                </a:moveTo>
                <a:lnTo>
                  <a:pt x="6354699" y="2907640"/>
                </a:lnTo>
                <a:lnTo>
                  <a:pt x="6465723" y="2971724"/>
                </a:lnTo>
                <a:lnTo>
                  <a:pt x="6344793" y="3041523"/>
                </a:lnTo>
                <a:lnTo>
                  <a:pt x="6233770" y="2977439"/>
                </a:lnTo>
                <a:close/>
                <a:moveTo>
                  <a:pt x="6230341" y="2828087"/>
                </a:moveTo>
                <a:lnTo>
                  <a:pt x="6344793" y="2762022"/>
                </a:lnTo>
                <a:lnTo>
                  <a:pt x="6469151" y="2833802"/>
                </a:lnTo>
                <a:lnTo>
                  <a:pt x="6354699" y="2899867"/>
                </a:lnTo>
                <a:lnTo>
                  <a:pt x="6230341" y="2828087"/>
                </a:lnTo>
                <a:close/>
                <a:moveTo>
                  <a:pt x="6233770" y="2690165"/>
                </a:moveTo>
                <a:lnTo>
                  <a:pt x="6354699" y="2620366"/>
                </a:lnTo>
                <a:lnTo>
                  <a:pt x="6465723" y="2684450"/>
                </a:lnTo>
                <a:lnTo>
                  <a:pt x="6344793" y="2754249"/>
                </a:lnTo>
                <a:lnTo>
                  <a:pt x="6233770" y="2690165"/>
                </a:lnTo>
                <a:close/>
                <a:moveTo>
                  <a:pt x="6230341" y="2540813"/>
                </a:moveTo>
                <a:lnTo>
                  <a:pt x="6344793" y="2474747"/>
                </a:lnTo>
                <a:lnTo>
                  <a:pt x="6469151" y="2546528"/>
                </a:lnTo>
                <a:lnTo>
                  <a:pt x="6354699" y="2612593"/>
                </a:lnTo>
                <a:lnTo>
                  <a:pt x="6230341" y="2540813"/>
                </a:lnTo>
                <a:close/>
                <a:moveTo>
                  <a:pt x="6233694" y="2402967"/>
                </a:moveTo>
                <a:lnTo>
                  <a:pt x="6354623" y="2333168"/>
                </a:lnTo>
                <a:lnTo>
                  <a:pt x="6465647" y="2397252"/>
                </a:lnTo>
                <a:lnTo>
                  <a:pt x="6344717" y="2467051"/>
                </a:lnTo>
                <a:lnTo>
                  <a:pt x="6233694" y="2402967"/>
                </a:lnTo>
                <a:close/>
                <a:moveTo>
                  <a:pt x="6230341" y="2253615"/>
                </a:moveTo>
                <a:lnTo>
                  <a:pt x="6344793" y="2187550"/>
                </a:lnTo>
                <a:lnTo>
                  <a:pt x="6469151" y="2259330"/>
                </a:lnTo>
                <a:lnTo>
                  <a:pt x="6354699" y="2325396"/>
                </a:lnTo>
                <a:lnTo>
                  <a:pt x="6230341" y="2253615"/>
                </a:lnTo>
                <a:close/>
                <a:moveTo>
                  <a:pt x="6233770" y="2115769"/>
                </a:moveTo>
                <a:lnTo>
                  <a:pt x="6354699" y="2045970"/>
                </a:lnTo>
                <a:lnTo>
                  <a:pt x="6465723" y="2110054"/>
                </a:lnTo>
                <a:lnTo>
                  <a:pt x="6344793" y="2179854"/>
                </a:lnTo>
                <a:lnTo>
                  <a:pt x="6233770" y="2115769"/>
                </a:lnTo>
                <a:close/>
                <a:moveTo>
                  <a:pt x="6230341" y="1966417"/>
                </a:moveTo>
                <a:lnTo>
                  <a:pt x="6344793" y="1900352"/>
                </a:lnTo>
                <a:lnTo>
                  <a:pt x="6469151" y="1972132"/>
                </a:lnTo>
                <a:lnTo>
                  <a:pt x="6354699" y="2038198"/>
                </a:lnTo>
                <a:lnTo>
                  <a:pt x="6230341" y="1966417"/>
                </a:lnTo>
                <a:close/>
                <a:moveTo>
                  <a:pt x="6233694" y="1828495"/>
                </a:moveTo>
                <a:lnTo>
                  <a:pt x="6354623" y="1758696"/>
                </a:lnTo>
                <a:lnTo>
                  <a:pt x="6465647" y="1822780"/>
                </a:lnTo>
                <a:lnTo>
                  <a:pt x="6344717" y="1892579"/>
                </a:lnTo>
                <a:lnTo>
                  <a:pt x="6233694" y="1828495"/>
                </a:lnTo>
                <a:close/>
                <a:moveTo>
                  <a:pt x="6230341" y="1679143"/>
                </a:moveTo>
                <a:lnTo>
                  <a:pt x="6344793" y="1613078"/>
                </a:lnTo>
                <a:lnTo>
                  <a:pt x="6469151" y="1684858"/>
                </a:lnTo>
                <a:lnTo>
                  <a:pt x="6354699" y="1750924"/>
                </a:lnTo>
                <a:lnTo>
                  <a:pt x="6230341" y="1679143"/>
                </a:lnTo>
                <a:close/>
                <a:moveTo>
                  <a:pt x="6233770" y="1541297"/>
                </a:moveTo>
                <a:lnTo>
                  <a:pt x="6354699" y="1471498"/>
                </a:lnTo>
                <a:lnTo>
                  <a:pt x="6465723" y="1535582"/>
                </a:lnTo>
                <a:lnTo>
                  <a:pt x="6344793" y="1605382"/>
                </a:lnTo>
                <a:lnTo>
                  <a:pt x="6233770" y="1541297"/>
                </a:lnTo>
                <a:close/>
                <a:moveTo>
                  <a:pt x="6230265" y="1391945"/>
                </a:moveTo>
                <a:lnTo>
                  <a:pt x="6344717" y="1325880"/>
                </a:lnTo>
                <a:lnTo>
                  <a:pt x="6469076" y="1397660"/>
                </a:lnTo>
                <a:lnTo>
                  <a:pt x="6354623" y="1463726"/>
                </a:lnTo>
                <a:lnTo>
                  <a:pt x="6230265" y="1391945"/>
                </a:lnTo>
                <a:close/>
                <a:moveTo>
                  <a:pt x="6233694" y="1254100"/>
                </a:moveTo>
                <a:lnTo>
                  <a:pt x="6354623" y="1184300"/>
                </a:lnTo>
                <a:lnTo>
                  <a:pt x="6465647" y="1248385"/>
                </a:lnTo>
                <a:lnTo>
                  <a:pt x="6344717" y="1318184"/>
                </a:lnTo>
                <a:lnTo>
                  <a:pt x="6233694" y="1254100"/>
                </a:lnTo>
                <a:close/>
                <a:moveTo>
                  <a:pt x="6230341" y="1104748"/>
                </a:moveTo>
                <a:lnTo>
                  <a:pt x="6344793" y="1038682"/>
                </a:lnTo>
                <a:lnTo>
                  <a:pt x="6469151" y="1110463"/>
                </a:lnTo>
                <a:lnTo>
                  <a:pt x="6354699" y="1176528"/>
                </a:lnTo>
                <a:lnTo>
                  <a:pt x="6230341" y="1104748"/>
                </a:lnTo>
                <a:close/>
                <a:moveTo>
                  <a:pt x="6233694" y="966826"/>
                </a:moveTo>
                <a:lnTo>
                  <a:pt x="6354623" y="897026"/>
                </a:lnTo>
                <a:lnTo>
                  <a:pt x="6465647" y="961111"/>
                </a:lnTo>
                <a:lnTo>
                  <a:pt x="6344717" y="1030910"/>
                </a:lnTo>
                <a:lnTo>
                  <a:pt x="6233694" y="966826"/>
                </a:lnTo>
                <a:close/>
                <a:moveTo>
                  <a:pt x="6230341" y="817474"/>
                </a:moveTo>
                <a:lnTo>
                  <a:pt x="6344793" y="751408"/>
                </a:lnTo>
                <a:lnTo>
                  <a:pt x="6469151" y="823189"/>
                </a:lnTo>
                <a:lnTo>
                  <a:pt x="6354699" y="889254"/>
                </a:lnTo>
                <a:lnTo>
                  <a:pt x="6230341" y="817474"/>
                </a:lnTo>
                <a:close/>
                <a:moveTo>
                  <a:pt x="6233694" y="679628"/>
                </a:moveTo>
                <a:lnTo>
                  <a:pt x="6354623" y="609829"/>
                </a:lnTo>
                <a:lnTo>
                  <a:pt x="6465647" y="673913"/>
                </a:lnTo>
                <a:lnTo>
                  <a:pt x="6344717" y="743712"/>
                </a:lnTo>
                <a:lnTo>
                  <a:pt x="6233694" y="679628"/>
                </a:lnTo>
                <a:close/>
                <a:moveTo>
                  <a:pt x="6230265" y="530276"/>
                </a:moveTo>
                <a:lnTo>
                  <a:pt x="6344717" y="464210"/>
                </a:lnTo>
                <a:lnTo>
                  <a:pt x="6469076" y="535991"/>
                </a:lnTo>
                <a:lnTo>
                  <a:pt x="6354623" y="602056"/>
                </a:lnTo>
                <a:lnTo>
                  <a:pt x="6230265" y="530276"/>
                </a:lnTo>
                <a:close/>
                <a:moveTo>
                  <a:pt x="6233770" y="392430"/>
                </a:moveTo>
                <a:lnTo>
                  <a:pt x="6354699" y="322631"/>
                </a:lnTo>
                <a:lnTo>
                  <a:pt x="6465723" y="386715"/>
                </a:lnTo>
                <a:lnTo>
                  <a:pt x="6344793" y="456514"/>
                </a:lnTo>
                <a:lnTo>
                  <a:pt x="6233770" y="392430"/>
                </a:lnTo>
                <a:close/>
                <a:moveTo>
                  <a:pt x="6338088" y="460324"/>
                </a:moveTo>
                <a:lnTo>
                  <a:pt x="6223635" y="526390"/>
                </a:lnTo>
                <a:lnTo>
                  <a:pt x="6112612" y="462305"/>
                </a:lnTo>
                <a:lnTo>
                  <a:pt x="6227064" y="396240"/>
                </a:lnTo>
                <a:lnTo>
                  <a:pt x="6338088" y="460324"/>
                </a:lnTo>
                <a:close/>
                <a:moveTo>
                  <a:pt x="6105906" y="458495"/>
                </a:moveTo>
                <a:lnTo>
                  <a:pt x="5981548" y="386715"/>
                </a:lnTo>
                <a:lnTo>
                  <a:pt x="6096000" y="320650"/>
                </a:lnTo>
                <a:lnTo>
                  <a:pt x="6220359" y="392430"/>
                </a:lnTo>
                <a:lnTo>
                  <a:pt x="6105906" y="458495"/>
                </a:lnTo>
                <a:close/>
                <a:moveTo>
                  <a:pt x="6099277" y="462305"/>
                </a:moveTo>
                <a:lnTo>
                  <a:pt x="5978347" y="532105"/>
                </a:lnTo>
                <a:lnTo>
                  <a:pt x="5853989" y="460324"/>
                </a:lnTo>
                <a:lnTo>
                  <a:pt x="5974918" y="390525"/>
                </a:lnTo>
                <a:lnTo>
                  <a:pt x="6099277" y="462305"/>
                </a:lnTo>
                <a:close/>
                <a:moveTo>
                  <a:pt x="5847283" y="456514"/>
                </a:moveTo>
                <a:lnTo>
                  <a:pt x="5736260" y="392430"/>
                </a:lnTo>
                <a:lnTo>
                  <a:pt x="5857189" y="322631"/>
                </a:lnTo>
                <a:lnTo>
                  <a:pt x="5968213" y="386715"/>
                </a:lnTo>
                <a:lnTo>
                  <a:pt x="5847283" y="456514"/>
                </a:lnTo>
                <a:close/>
                <a:moveTo>
                  <a:pt x="5840578" y="460324"/>
                </a:moveTo>
                <a:lnTo>
                  <a:pt x="5726126" y="526390"/>
                </a:lnTo>
                <a:lnTo>
                  <a:pt x="5615102" y="462305"/>
                </a:lnTo>
                <a:lnTo>
                  <a:pt x="5729554" y="396240"/>
                </a:lnTo>
                <a:lnTo>
                  <a:pt x="5840578" y="460324"/>
                </a:lnTo>
                <a:close/>
                <a:moveTo>
                  <a:pt x="5608473" y="458495"/>
                </a:moveTo>
                <a:lnTo>
                  <a:pt x="5484114" y="386715"/>
                </a:lnTo>
                <a:lnTo>
                  <a:pt x="5598566" y="320650"/>
                </a:lnTo>
                <a:lnTo>
                  <a:pt x="5722925" y="392430"/>
                </a:lnTo>
                <a:lnTo>
                  <a:pt x="5608473" y="458495"/>
                </a:lnTo>
                <a:close/>
                <a:moveTo>
                  <a:pt x="5601767" y="462305"/>
                </a:moveTo>
                <a:lnTo>
                  <a:pt x="5480838" y="532105"/>
                </a:lnTo>
                <a:lnTo>
                  <a:pt x="5356479" y="460324"/>
                </a:lnTo>
                <a:lnTo>
                  <a:pt x="5477409" y="390525"/>
                </a:lnTo>
                <a:lnTo>
                  <a:pt x="5601767" y="462305"/>
                </a:lnTo>
                <a:close/>
                <a:moveTo>
                  <a:pt x="5349774" y="456514"/>
                </a:moveTo>
                <a:lnTo>
                  <a:pt x="5238750" y="392430"/>
                </a:lnTo>
                <a:lnTo>
                  <a:pt x="5359680" y="322631"/>
                </a:lnTo>
                <a:lnTo>
                  <a:pt x="5470703" y="386715"/>
                </a:lnTo>
                <a:lnTo>
                  <a:pt x="5349774" y="456514"/>
                </a:lnTo>
                <a:close/>
                <a:moveTo>
                  <a:pt x="5343144" y="460324"/>
                </a:moveTo>
                <a:lnTo>
                  <a:pt x="5228692" y="526390"/>
                </a:lnTo>
                <a:lnTo>
                  <a:pt x="5117668" y="462305"/>
                </a:lnTo>
                <a:lnTo>
                  <a:pt x="5232121" y="396240"/>
                </a:lnTo>
                <a:lnTo>
                  <a:pt x="5343144" y="460324"/>
                </a:lnTo>
                <a:close/>
                <a:moveTo>
                  <a:pt x="5110963" y="458495"/>
                </a:moveTo>
                <a:lnTo>
                  <a:pt x="4986604" y="386715"/>
                </a:lnTo>
                <a:lnTo>
                  <a:pt x="5101057" y="320650"/>
                </a:lnTo>
                <a:lnTo>
                  <a:pt x="5225415" y="392430"/>
                </a:lnTo>
                <a:lnTo>
                  <a:pt x="5110963" y="458495"/>
                </a:lnTo>
                <a:close/>
                <a:moveTo>
                  <a:pt x="5104333" y="462305"/>
                </a:moveTo>
                <a:lnTo>
                  <a:pt x="4983404" y="532105"/>
                </a:lnTo>
                <a:lnTo>
                  <a:pt x="4859046" y="460324"/>
                </a:lnTo>
                <a:lnTo>
                  <a:pt x="4979975" y="390525"/>
                </a:lnTo>
                <a:lnTo>
                  <a:pt x="5104333" y="462305"/>
                </a:lnTo>
                <a:close/>
                <a:moveTo>
                  <a:pt x="4852264" y="456514"/>
                </a:moveTo>
                <a:lnTo>
                  <a:pt x="4741241" y="392430"/>
                </a:lnTo>
                <a:lnTo>
                  <a:pt x="4862170" y="322631"/>
                </a:lnTo>
                <a:lnTo>
                  <a:pt x="4973193" y="386715"/>
                </a:lnTo>
                <a:lnTo>
                  <a:pt x="4852264" y="456514"/>
                </a:lnTo>
                <a:close/>
                <a:moveTo>
                  <a:pt x="4845634" y="460324"/>
                </a:moveTo>
                <a:lnTo>
                  <a:pt x="4731182" y="526390"/>
                </a:lnTo>
                <a:lnTo>
                  <a:pt x="4620159" y="462305"/>
                </a:lnTo>
                <a:lnTo>
                  <a:pt x="4734611" y="396240"/>
                </a:lnTo>
                <a:lnTo>
                  <a:pt x="4845634" y="460324"/>
                </a:lnTo>
                <a:close/>
                <a:moveTo>
                  <a:pt x="4613529" y="458495"/>
                </a:moveTo>
                <a:lnTo>
                  <a:pt x="4489171" y="386715"/>
                </a:lnTo>
                <a:lnTo>
                  <a:pt x="4603623" y="320650"/>
                </a:lnTo>
                <a:lnTo>
                  <a:pt x="4727981" y="392430"/>
                </a:lnTo>
                <a:lnTo>
                  <a:pt x="4613529" y="458495"/>
                </a:lnTo>
                <a:close/>
                <a:moveTo>
                  <a:pt x="4606824" y="462305"/>
                </a:moveTo>
                <a:lnTo>
                  <a:pt x="4485894" y="532105"/>
                </a:lnTo>
                <a:lnTo>
                  <a:pt x="4361536" y="460324"/>
                </a:lnTo>
                <a:lnTo>
                  <a:pt x="4482465" y="390525"/>
                </a:lnTo>
                <a:lnTo>
                  <a:pt x="4606824" y="462305"/>
                </a:lnTo>
                <a:close/>
                <a:moveTo>
                  <a:pt x="4354830" y="456514"/>
                </a:moveTo>
                <a:lnTo>
                  <a:pt x="4243807" y="392430"/>
                </a:lnTo>
                <a:lnTo>
                  <a:pt x="4364736" y="322631"/>
                </a:lnTo>
                <a:lnTo>
                  <a:pt x="4475760" y="386715"/>
                </a:lnTo>
                <a:lnTo>
                  <a:pt x="4354830" y="456514"/>
                </a:lnTo>
                <a:close/>
                <a:moveTo>
                  <a:pt x="4348125" y="460324"/>
                </a:moveTo>
                <a:lnTo>
                  <a:pt x="4233672" y="526390"/>
                </a:lnTo>
                <a:lnTo>
                  <a:pt x="4122649" y="462305"/>
                </a:lnTo>
                <a:lnTo>
                  <a:pt x="4237101" y="396240"/>
                </a:lnTo>
                <a:lnTo>
                  <a:pt x="4348125" y="460324"/>
                </a:lnTo>
                <a:close/>
                <a:moveTo>
                  <a:pt x="4116019" y="458495"/>
                </a:moveTo>
                <a:lnTo>
                  <a:pt x="3991661" y="386715"/>
                </a:lnTo>
                <a:lnTo>
                  <a:pt x="4106113" y="320650"/>
                </a:lnTo>
                <a:lnTo>
                  <a:pt x="4230472" y="392430"/>
                </a:lnTo>
                <a:lnTo>
                  <a:pt x="4116019" y="458495"/>
                </a:lnTo>
                <a:close/>
                <a:moveTo>
                  <a:pt x="4109314" y="462305"/>
                </a:moveTo>
                <a:lnTo>
                  <a:pt x="3988384" y="532105"/>
                </a:lnTo>
                <a:lnTo>
                  <a:pt x="3864026" y="460324"/>
                </a:lnTo>
                <a:lnTo>
                  <a:pt x="3984955" y="390525"/>
                </a:lnTo>
                <a:lnTo>
                  <a:pt x="4109314" y="462305"/>
                </a:lnTo>
                <a:close/>
                <a:moveTo>
                  <a:pt x="3857320" y="456514"/>
                </a:moveTo>
                <a:lnTo>
                  <a:pt x="3746297" y="392430"/>
                </a:lnTo>
                <a:lnTo>
                  <a:pt x="3867226" y="322631"/>
                </a:lnTo>
                <a:lnTo>
                  <a:pt x="3978250" y="386715"/>
                </a:lnTo>
                <a:lnTo>
                  <a:pt x="3857320" y="456514"/>
                </a:lnTo>
                <a:close/>
                <a:moveTo>
                  <a:pt x="3850691" y="460324"/>
                </a:moveTo>
                <a:lnTo>
                  <a:pt x="3736239" y="526390"/>
                </a:lnTo>
                <a:lnTo>
                  <a:pt x="3625215" y="462305"/>
                </a:lnTo>
                <a:lnTo>
                  <a:pt x="3739667" y="396240"/>
                </a:lnTo>
                <a:lnTo>
                  <a:pt x="3850691" y="460324"/>
                </a:lnTo>
                <a:close/>
                <a:moveTo>
                  <a:pt x="3618586" y="458495"/>
                </a:moveTo>
                <a:lnTo>
                  <a:pt x="3494227" y="386715"/>
                </a:lnTo>
                <a:lnTo>
                  <a:pt x="3608680" y="320650"/>
                </a:lnTo>
                <a:lnTo>
                  <a:pt x="3733038" y="392430"/>
                </a:lnTo>
                <a:lnTo>
                  <a:pt x="3618586" y="458495"/>
                </a:lnTo>
                <a:close/>
                <a:moveTo>
                  <a:pt x="3611880" y="462305"/>
                </a:moveTo>
                <a:lnTo>
                  <a:pt x="3490951" y="532105"/>
                </a:lnTo>
                <a:lnTo>
                  <a:pt x="3366592" y="460324"/>
                </a:lnTo>
                <a:lnTo>
                  <a:pt x="3487522" y="390525"/>
                </a:lnTo>
                <a:lnTo>
                  <a:pt x="3611880" y="462305"/>
                </a:lnTo>
                <a:close/>
                <a:moveTo>
                  <a:pt x="3359887" y="456514"/>
                </a:moveTo>
                <a:lnTo>
                  <a:pt x="3248863" y="392430"/>
                </a:lnTo>
                <a:lnTo>
                  <a:pt x="3369793" y="322631"/>
                </a:lnTo>
                <a:lnTo>
                  <a:pt x="3480816" y="386715"/>
                </a:lnTo>
                <a:lnTo>
                  <a:pt x="3359887" y="456514"/>
                </a:lnTo>
                <a:close/>
                <a:moveTo>
                  <a:pt x="3353181" y="460324"/>
                </a:moveTo>
                <a:lnTo>
                  <a:pt x="3238729" y="526390"/>
                </a:lnTo>
                <a:lnTo>
                  <a:pt x="3127705" y="462305"/>
                </a:lnTo>
                <a:lnTo>
                  <a:pt x="3242158" y="396240"/>
                </a:lnTo>
                <a:lnTo>
                  <a:pt x="3353181" y="460324"/>
                </a:lnTo>
                <a:close/>
                <a:moveTo>
                  <a:pt x="3121076" y="458495"/>
                </a:moveTo>
                <a:lnTo>
                  <a:pt x="2996717" y="386715"/>
                </a:lnTo>
                <a:lnTo>
                  <a:pt x="3111170" y="320650"/>
                </a:lnTo>
                <a:lnTo>
                  <a:pt x="3235528" y="392430"/>
                </a:lnTo>
                <a:lnTo>
                  <a:pt x="3121076" y="458495"/>
                </a:lnTo>
                <a:close/>
                <a:moveTo>
                  <a:pt x="3114370" y="462305"/>
                </a:moveTo>
                <a:lnTo>
                  <a:pt x="2993441" y="532105"/>
                </a:lnTo>
                <a:lnTo>
                  <a:pt x="2869082" y="460324"/>
                </a:lnTo>
                <a:lnTo>
                  <a:pt x="2990012" y="390525"/>
                </a:lnTo>
                <a:lnTo>
                  <a:pt x="3114370" y="462305"/>
                </a:lnTo>
                <a:close/>
                <a:moveTo>
                  <a:pt x="2862377" y="456514"/>
                </a:moveTo>
                <a:lnTo>
                  <a:pt x="2751354" y="392430"/>
                </a:lnTo>
                <a:lnTo>
                  <a:pt x="2872283" y="322631"/>
                </a:lnTo>
                <a:lnTo>
                  <a:pt x="2983306" y="386715"/>
                </a:lnTo>
                <a:lnTo>
                  <a:pt x="2862377" y="456514"/>
                </a:lnTo>
                <a:close/>
                <a:moveTo>
                  <a:pt x="2855671" y="460324"/>
                </a:moveTo>
                <a:lnTo>
                  <a:pt x="2741295" y="526390"/>
                </a:lnTo>
                <a:lnTo>
                  <a:pt x="2630272" y="462305"/>
                </a:lnTo>
                <a:lnTo>
                  <a:pt x="2744724" y="396240"/>
                </a:lnTo>
                <a:lnTo>
                  <a:pt x="2855671" y="460324"/>
                </a:lnTo>
                <a:close/>
                <a:moveTo>
                  <a:pt x="2623566" y="458495"/>
                </a:moveTo>
                <a:lnTo>
                  <a:pt x="2499208" y="386715"/>
                </a:lnTo>
                <a:lnTo>
                  <a:pt x="2613660" y="320650"/>
                </a:lnTo>
                <a:lnTo>
                  <a:pt x="2738019" y="392430"/>
                </a:lnTo>
                <a:lnTo>
                  <a:pt x="2623566" y="458495"/>
                </a:lnTo>
                <a:close/>
                <a:moveTo>
                  <a:pt x="2616937" y="462305"/>
                </a:moveTo>
                <a:lnTo>
                  <a:pt x="2496007" y="532105"/>
                </a:lnTo>
                <a:lnTo>
                  <a:pt x="2371649" y="460324"/>
                </a:lnTo>
                <a:lnTo>
                  <a:pt x="2492578" y="390525"/>
                </a:lnTo>
                <a:lnTo>
                  <a:pt x="2616937" y="462305"/>
                </a:lnTo>
                <a:close/>
                <a:moveTo>
                  <a:pt x="2364943" y="456514"/>
                </a:moveTo>
                <a:lnTo>
                  <a:pt x="2253920" y="392430"/>
                </a:lnTo>
                <a:lnTo>
                  <a:pt x="2374849" y="322631"/>
                </a:lnTo>
                <a:lnTo>
                  <a:pt x="2485873" y="386715"/>
                </a:lnTo>
                <a:lnTo>
                  <a:pt x="2364943" y="456514"/>
                </a:lnTo>
                <a:close/>
                <a:moveTo>
                  <a:pt x="2358238" y="460324"/>
                </a:moveTo>
                <a:lnTo>
                  <a:pt x="2243785" y="526390"/>
                </a:lnTo>
                <a:lnTo>
                  <a:pt x="2132762" y="462305"/>
                </a:lnTo>
                <a:lnTo>
                  <a:pt x="2247214" y="396240"/>
                </a:lnTo>
                <a:lnTo>
                  <a:pt x="2358238" y="460324"/>
                </a:lnTo>
                <a:close/>
                <a:moveTo>
                  <a:pt x="2126132" y="458495"/>
                </a:moveTo>
                <a:lnTo>
                  <a:pt x="2001774" y="386715"/>
                </a:lnTo>
                <a:lnTo>
                  <a:pt x="2116227" y="320650"/>
                </a:lnTo>
                <a:lnTo>
                  <a:pt x="2240585" y="392430"/>
                </a:lnTo>
                <a:lnTo>
                  <a:pt x="2126132" y="458495"/>
                </a:lnTo>
                <a:close/>
                <a:moveTo>
                  <a:pt x="2119427" y="462305"/>
                </a:moveTo>
                <a:lnTo>
                  <a:pt x="1998497" y="532105"/>
                </a:lnTo>
                <a:lnTo>
                  <a:pt x="1874139" y="460324"/>
                </a:lnTo>
                <a:lnTo>
                  <a:pt x="1995069" y="390525"/>
                </a:lnTo>
                <a:lnTo>
                  <a:pt x="2119427" y="462305"/>
                </a:lnTo>
                <a:close/>
                <a:moveTo>
                  <a:pt x="1867434" y="456514"/>
                </a:moveTo>
                <a:lnTo>
                  <a:pt x="1756410" y="392430"/>
                </a:lnTo>
                <a:lnTo>
                  <a:pt x="1877339" y="322631"/>
                </a:lnTo>
                <a:lnTo>
                  <a:pt x="1988363" y="386715"/>
                </a:lnTo>
                <a:lnTo>
                  <a:pt x="1867434" y="456514"/>
                </a:lnTo>
                <a:close/>
                <a:moveTo>
                  <a:pt x="1860728" y="460324"/>
                </a:moveTo>
                <a:lnTo>
                  <a:pt x="1746275" y="526390"/>
                </a:lnTo>
                <a:lnTo>
                  <a:pt x="1635252" y="462305"/>
                </a:lnTo>
                <a:lnTo>
                  <a:pt x="1749704" y="396240"/>
                </a:lnTo>
                <a:lnTo>
                  <a:pt x="1860728" y="460324"/>
                </a:lnTo>
                <a:close/>
                <a:moveTo>
                  <a:pt x="1628623" y="458495"/>
                </a:moveTo>
                <a:lnTo>
                  <a:pt x="1504264" y="386715"/>
                </a:lnTo>
                <a:lnTo>
                  <a:pt x="1618717" y="320650"/>
                </a:lnTo>
                <a:lnTo>
                  <a:pt x="1743075" y="392430"/>
                </a:lnTo>
                <a:lnTo>
                  <a:pt x="1628623" y="458495"/>
                </a:lnTo>
                <a:close/>
                <a:moveTo>
                  <a:pt x="1621917" y="462305"/>
                </a:moveTo>
                <a:lnTo>
                  <a:pt x="1500988" y="532105"/>
                </a:lnTo>
                <a:lnTo>
                  <a:pt x="1376629" y="460324"/>
                </a:lnTo>
                <a:lnTo>
                  <a:pt x="1497559" y="390525"/>
                </a:lnTo>
                <a:lnTo>
                  <a:pt x="1621917" y="462305"/>
                </a:lnTo>
                <a:close/>
                <a:moveTo>
                  <a:pt x="1369924" y="456514"/>
                </a:moveTo>
                <a:lnTo>
                  <a:pt x="1258900" y="392430"/>
                </a:lnTo>
                <a:lnTo>
                  <a:pt x="1379830" y="322631"/>
                </a:lnTo>
                <a:lnTo>
                  <a:pt x="1490853" y="386715"/>
                </a:lnTo>
                <a:lnTo>
                  <a:pt x="1369924" y="456514"/>
                </a:lnTo>
                <a:close/>
                <a:moveTo>
                  <a:pt x="1363294" y="460324"/>
                </a:moveTo>
                <a:lnTo>
                  <a:pt x="1248842" y="526390"/>
                </a:lnTo>
                <a:lnTo>
                  <a:pt x="1137819" y="462305"/>
                </a:lnTo>
                <a:lnTo>
                  <a:pt x="1252271" y="396240"/>
                </a:lnTo>
                <a:lnTo>
                  <a:pt x="1363294" y="460324"/>
                </a:lnTo>
                <a:close/>
                <a:moveTo>
                  <a:pt x="1131113" y="458495"/>
                </a:moveTo>
                <a:lnTo>
                  <a:pt x="1006754" y="386715"/>
                </a:lnTo>
                <a:lnTo>
                  <a:pt x="1121207" y="320650"/>
                </a:lnTo>
                <a:lnTo>
                  <a:pt x="1245565" y="392430"/>
                </a:lnTo>
                <a:lnTo>
                  <a:pt x="1131113" y="458495"/>
                </a:lnTo>
                <a:close/>
                <a:moveTo>
                  <a:pt x="1124484" y="462305"/>
                </a:moveTo>
                <a:lnTo>
                  <a:pt x="1003554" y="532105"/>
                </a:lnTo>
                <a:lnTo>
                  <a:pt x="879196" y="460324"/>
                </a:lnTo>
                <a:lnTo>
                  <a:pt x="1000125" y="390525"/>
                </a:lnTo>
                <a:lnTo>
                  <a:pt x="1124484" y="462305"/>
                </a:lnTo>
                <a:close/>
                <a:moveTo>
                  <a:pt x="872490" y="456514"/>
                </a:moveTo>
                <a:lnTo>
                  <a:pt x="761467" y="392430"/>
                </a:lnTo>
                <a:lnTo>
                  <a:pt x="882396" y="322631"/>
                </a:lnTo>
                <a:lnTo>
                  <a:pt x="993419" y="386715"/>
                </a:lnTo>
                <a:lnTo>
                  <a:pt x="872490" y="456514"/>
                </a:lnTo>
                <a:close/>
                <a:moveTo>
                  <a:pt x="865784" y="460324"/>
                </a:moveTo>
                <a:lnTo>
                  <a:pt x="751332" y="526390"/>
                </a:lnTo>
                <a:lnTo>
                  <a:pt x="640309" y="462305"/>
                </a:lnTo>
                <a:lnTo>
                  <a:pt x="754761" y="396240"/>
                </a:lnTo>
                <a:lnTo>
                  <a:pt x="865784" y="460324"/>
                </a:lnTo>
                <a:close/>
                <a:moveTo>
                  <a:pt x="633679" y="458495"/>
                </a:moveTo>
                <a:lnTo>
                  <a:pt x="509321" y="386715"/>
                </a:lnTo>
                <a:lnTo>
                  <a:pt x="623773" y="320650"/>
                </a:lnTo>
                <a:lnTo>
                  <a:pt x="748132" y="392430"/>
                </a:lnTo>
                <a:lnTo>
                  <a:pt x="633679" y="458495"/>
                </a:lnTo>
                <a:close/>
                <a:moveTo>
                  <a:pt x="626974" y="462305"/>
                </a:moveTo>
                <a:lnTo>
                  <a:pt x="506044" y="532105"/>
                </a:lnTo>
                <a:lnTo>
                  <a:pt x="381686" y="460324"/>
                </a:lnTo>
                <a:lnTo>
                  <a:pt x="502615" y="390525"/>
                </a:lnTo>
                <a:lnTo>
                  <a:pt x="626974" y="462305"/>
                </a:lnTo>
                <a:close/>
                <a:moveTo>
                  <a:pt x="374980" y="456514"/>
                </a:moveTo>
                <a:lnTo>
                  <a:pt x="263957" y="392430"/>
                </a:lnTo>
                <a:lnTo>
                  <a:pt x="384886" y="322631"/>
                </a:lnTo>
                <a:lnTo>
                  <a:pt x="495910" y="386715"/>
                </a:lnTo>
                <a:lnTo>
                  <a:pt x="374980" y="456514"/>
                </a:lnTo>
                <a:close/>
                <a:moveTo>
                  <a:pt x="499339" y="535991"/>
                </a:moveTo>
                <a:lnTo>
                  <a:pt x="384886" y="602056"/>
                </a:lnTo>
                <a:lnTo>
                  <a:pt x="260528" y="530276"/>
                </a:lnTo>
                <a:lnTo>
                  <a:pt x="374980" y="464210"/>
                </a:lnTo>
                <a:lnTo>
                  <a:pt x="499339" y="535991"/>
                </a:lnTo>
                <a:close/>
                <a:moveTo>
                  <a:pt x="495910" y="673913"/>
                </a:moveTo>
                <a:lnTo>
                  <a:pt x="374980" y="743712"/>
                </a:lnTo>
                <a:lnTo>
                  <a:pt x="263957" y="679628"/>
                </a:lnTo>
                <a:lnTo>
                  <a:pt x="384886" y="609829"/>
                </a:lnTo>
                <a:lnTo>
                  <a:pt x="495910" y="673913"/>
                </a:lnTo>
                <a:close/>
                <a:moveTo>
                  <a:pt x="499339" y="823265"/>
                </a:moveTo>
                <a:lnTo>
                  <a:pt x="384886" y="889330"/>
                </a:lnTo>
                <a:lnTo>
                  <a:pt x="260528" y="817550"/>
                </a:lnTo>
                <a:lnTo>
                  <a:pt x="374980" y="751484"/>
                </a:lnTo>
                <a:lnTo>
                  <a:pt x="499339" y="823265"/>
                </a:lnTo>
                <a:close/>
                <a:moveTo>
                  <a:pt x="495910" y="961111"/>
                </a:moveTo>
                <a:lnTo>
                  <a:pt x="374980" y="1030910"/>
                </a:lnTo>
                <a:lnTo>
                  <a:pt x="263957" y="966826"/>
                </a:lnTo>
                <a:lnTo>
                  <a:pt x="384886" y="897026"/>
                </a:lnTo>
                <a:lnTo>
                  <a:pt x="495910" y="961111"/>
                </a:lnTo>
                <a:close/>
                <a:moveTo>
                  <a:pt x="499339" y="1110463"/>
                </a:moveTo>
                <a:lnTo>
                  <a:pt x="384886" y="1176528"/>
                </a:lnTo>
                <a:lnTo>
                  <a:pt x="260528" y="1104748"/>
                </a:lnTo>
                <a:lnTo>
                  <a:pt x="374980" y="1038682"/>
                </a:lnTo>
                <a:lnTo>
                  <a:pt x="499339" y="1110463"/>
                </a:lnTo>
                <a:close/>
                <a:moveTo>
                  <a:pt x="495910" y="1248309"/>
                </a:moveTo>
                <a:lnTo>
                  <a:pt x="374980" y="1318108"/>
                </a:lnTo>
                <a:lnTo>
                  <a:pt x="263957" y="1254024"/>
                </a:lnTo>
                <a:lnTo>
                  <a:pt x="384886" y="1184224"/>
                </a:lnTo>
                <a:lnTo>
                  <a:pt x="495910" y="1248309"/>
                </a:lnTo>
                <a:close/>
                <a:moveTo>
                  <a:pt x="499339" y="1397660"/>
                </a:moveTo>
                <a:lnTo>
                  <a:pt x="384886" y="1463726"/>
                </a:lnTo>
                <a:lnTo>
                  <a:pt x="260528" y="1391945"/>
                </a:lnTo>
                <a:lnTo>
                  <a:pt x="374980" y="1325880"/>
                </a:lnTo>
                <a:lnTo>
                  <a:pt x="499339" y="1397660"/>
                </a:lnTo>
                <a:close/>
                <a:moveTo>
                  <a:pt x="495910" y="1535582"/>
                </a:moveTo>
                <a:lnTo>
                  <a:pt x="374980" y="1605382"/>
                </a:lnTo>
                <a:lnTo>
                  <a:pt x="263957" y="1541297"/>
                </a:lnTo>
                <a:lnTo>
                  <a:pt x="384886" y="1471498"/>
                </a:lnTo>
                <a:lnTo>
                  <a:pt x="495910" y="1535582"/>
                </a:lnTo>
                <a:close/>
                <a:moveTo>
                  <a:pt x="499339" y="1684934"/>
                </a:moveTo>
                <a:lnTo>
                  <a:pt x="384886" y="1751000"/>
                </a:lnTo>
                <a:lnTo>
                  <a:pt x="260528" y="1679219"/>
                </a:lnTo>
                <a:lnTo>
                  <a:pt x="374980" y="1613154"/>
                </a:lnTo>
                <a:lnTo>
                  <a:pt x="499339" y="1684934"/>
                </a:lnTo>
                <a:close/>
                <a:moveTo>
                  <a:pt x="495910" y="1822780"/>
                </a:moveTo>
                <a:lnTo>
                  <a:pt x="374980" y="1892579"/>
                </a:lnTo>
                <a:lnTo>
                  <a:pt x="263957" y="1828495"/>
                </a:lnTo>
                <a:lnTo>
                  <a:pt x="384886" y="1758696"/>
                </a:lnTo>
                <a:lnTo>
                  <a:pt x="495910" y="1822780"/>
                </a:lnTo>
                <a:close/>
                <a:moveTo>
                  <a:pt x="499339" y="1972132"/>
                </a:moveTo>
                <a:lnTo>
                  <a:pt x="384886" y="2038198"/>
                </a:lnTo>
                <a:lnTo>
                  <a:pt x="260528" y="1966417"/>
                </a:lnTo>
                <a:lnTo>
                  <a:pt x="374980" y="1900352"/>
                </a:lnTo>
                <a:lnTo>
                  <a:pt x="499339" y="1972132"/>
                </a:lnTo>
                <a:close/>
                <a:moveTo>
                  <a:pt x="495910" y="2109978"/>
                </a:moveTo>
                <a:lnTo>
                  <a:pt x="374980" y="2179777"/>
                </a:lnTo>
                <a:lnTo>
                  <a:pt x="263957" y="2115693"/>
                </a:lnTo>
                <a:lnTo>
                  <a:pt x="384886" y="2045894"/>
                </a:lnTo>
                <a:lnTo>
                  <a:pt x="495910" y="2109978"/>
                </a:lnTo>
                <a:close/>
                <a:moveTo>
                  <a:pt x="499339" y="2259330"/>
                </a:moveTo>
                <a:lnTo>
                  <a:pt x="384886" y="2325396"/>
                </a:lnTo>
                <a:lnTo>
                  <a:pt x="260528" y="2253615"/>
                </a:lnTo>
                <a:lnTo>
                  <a:pt x="374980" y="2187550"/>
                </a:lnTo>
                <a:lnTo>
                  <a:pt x="499339" y="2259330"/>
                </a:lnTo>
                <a:close/>
                <a:moveTo>
                  <a:pt x="495910" y="2397252"/>
                </a:moveTo>
                <a:lnTo>
                  <a:pt x="374980" y="2467051"/>
                </a:lnTo>
                <a:lnTo>
                  <a:pt x="263957" y="2402967"/>
                </a:lnTo>
                <a:lnTo>
                  <a:pt x="384886" y="2333168"/>
                </a:lnTo>
                <a:lnTo>
                  <a:pt x="495910" y="2397252"/>
                </a:lnTo>
                <a:close/>
                <a:moveTo>
                  <a:pt x="499339" y="2546604"/>
                </a:moveTo>
                <a:lnTo>
                  <a:pt x="384886" y="2612669"/>
                </a:lnTo>
                <a:lnTo>
                  <a:pt x="260528" y="2540889"/>
                </a:lnTo>
                <a:lnTo>
                  <a:pt x="374980" y="2474824"/>
                </a:lnTo>
                <a:lnTo>
                  <a:pt x="499339" y="2546604"/>
                </a:lnTo>
                <a:close/>
                <a:moveTo>
                  <a:pt x="495910" y="2684450"/>
                </a:moveTo>
                <a:lnTo>
                  <a:pt x="374980" y="2754249"/>
                </a:lnTo>
                <a:lnTo>
                  <a:pt x="263957" y="2690165"/>
                </a:lnTo>
                <a:lnTo>
                  <a:pt x="384886" y="2620366"/>
                </a:lnTo>
                <a:lnTo>
                  <a:pt x="495910" y="2684450"/>
                </a:lnTo>
                <a:close/>
                <a:moveTo>
                  <a:pt x="499339" y="2833802"/>
                </a:moveTo>
                <a:lnTo>
                  <a:pt x="384886" y="2899867"/>
                </a:lnTo>
                <a:lnTo>
                  <a:pt x="260528" y="2828087"/>
                </a:lnTo>
                <a:lnTo>
                  <a:pt x="374980" y="2762022"/>
                </a:lnTo>
                <a:lnTo>
                  <a:pt x="499339" y="2833802"/>
                </a:lnTo>
                <a:close/>
                <a:moveTo>
                  <a:pt x="495910" y="2971648"/>
                </a:moveTo>
                <a:lnTo>
                  <a:pt x="374980" y="3041447"/>
                </a:lnTo>
                <a:lnTo>
                  <a:pt x="263957" y="2977363"/>
                </a:lnTo>
                <a:lnTo>
                  <a:pt x="384886" y="2907564"/>
                </a:lnTo>
                <a:lnTo>
                  <a:pt x="495910" y="2971648"/>
                </a:lnTo>
                <a:close/>
                <a:moveTo>
                  <a:pt x="499339" y="3121000"/>
                </a:moveTo>
                <a:lnTo>
                  <a:pt x="384886" y="3187065"/>
                </a:lnTo>
                <a:lnTo>
                  <a:pt x="260528" y="3115285"/>
                </a:lnTo>
                <a:lnTo>
                  <a:pt x="374980" y="3049219"/>
                </a:lnTo>
                <a:lnTo>
                  <a:pt x="499339" y="3121000"/>
                </a:lnTo>
                <a:close/>
                <a:moveTo>
                  <a:pt x="495910" y="3258922"/>
                </a:moveTo>
                <a:lnTo>
                  <a:pt x="374980" y="3328721"/>
                </a:lnTo>
                <a:lnTo>
                  <a:pt x="263957" y="3264637"/>
                </a:lnTo>
                <a:lnTo>
                  <a:pt x="384886" y="3194837"/>
                </a:lnTo>
                <a:lnTo>
                  <a:pt x="495910" y="3258922"/>
                </a:lnTo>
                <a:close/>
                <a:moveTo>
                  <a:pt x="499339" y="3408274"/>
                </a:moveTo>
                <a:lnTo>
                  <a:pt x="384886" y="3474339"/>
                </a:lnTo>
                <a:lnTo>
                  <a:pt x="260528" y="3402559"/>
                </a:lnTo>
                <a:lnTo>
                  <a:pt x="374980" y="3336493"/>
                </a:lnTo>
                <a:lnTo>
                  <a:pt x="499339" y="3408274"/>
                </a:lnTo>
                <a:close/>
                <a:moveTo>
                  <a:pt x="495910" y="3546119"/>
                </a:moveTo>
                <a:lnTo>
                  <a:pt x="374980" y="3615919"/>
                </a:lnTo>
                <a:lnTo>
                  <a:pt x="263957" y="3551834"/>
                </a:lnTo>
                <a:lnTo>
                  <a:pt x="384886" y="3482035"/>
                </a:lnTo>
                <a:lnTo>
                  <a:pt x="495910" y="3546119"/>
                </a:lnTo>
                <a:close/>
                <a:moveTo>
                  <a:pt x="499339" y="3695472"/>
                </a:moveTo>
                <a:lnTo>
                  <a:pt x="384886" y="3761537"/>
                </a:lnTo>
                <a:lnTo>
                  <a:pt x="260528" y="3689757"/>
                </a:lnTo>
                <a:lnTo>
                  <a:pt x="374980" y="3623691"/>
                </a:lnTo>
                <a:lnTo>
                  <a:pt x="499339" y="3695472"/>
                </a:lnTo>
                <a:close/>
                <a:moveTo>
                  <a:pt x="495910" y="3833317"/>
                </a:moveTo>
                <a:lnTo>
                  <a:pt x="374980" y="3903117"/>
                </a:lnTo>
                <a:lnTo>
                  <a:pt x="263957" y="3839032"/>
                </a:lnTo>
                <a:lnTo>
                  <a:pt x="384886" y="3769233"/>
                </a:lnTo>
                <a:lnTo>
                  <a:pt x="495910" y="3833317"/>
                </a:lnTo>
                <a:close/>
                <a:moveTo>
                  <a:pt x="499339" y="3982669"/>
                </a:moveTo>
                <a:lnTo>
                  <a:pt x="384886" y="4048735"/>
                </a:lnTo>
                <a:lnTo>
                  <a:pt x="260528" y="3976954"/>
                </a:lnTo>
                <a:lnTo>
                  <a:pt x="374980" y="3910889"/>
                </a:lnTo>
                <a:lnTo>
                  <a:pt x="499339" y="3982669"/>
                </a:lnTo>
                <a:close/>
                <a:moveTo>
                  <a:pt x="495910" y="4120591"/>
                </a:moveTo>
                <a:lnTo>
                  <a:pt x="374980" y="4190390"/>
                </a:lnTo>
                <a:lnTo>
                  <a:pt x="263957" y="4126306"/>
                </a:lnTo>
                <a:lnTo>
                  <a:pt x="384886" y="4056507"/>
                </a:lnTo>
                <a:lnTo>
                  <a:pt x="495910" y="4120591"/>
                </a:lnTo>
                <a:close/>
                <a:moveTo>
                  <a:pt x="499339" y="4269943"/>
                </a:moveTo>
                <a:lnTo>
                  <a:pt x="384886" y="4336009"/>
                </a:lnTo>
                <a:lnTo>
                  <a:pt x="260528" y="4264228"/>
                </a:lnTo>
                <a:lnTo>
                  <a:pt x="374980" y="4198163"/>
                </a:lnTo>
                <a:lnTo>
                  <a:pt x="499339" y="4269943"/>
                </a:lnTo>
                <a:close/>
                <a:moveTo>
                  <a:pt x="495910" y="4407789"/>
                </a:moveTo>
                <a:lnTo>
                  <a:pt x="374980" y="4477588"/>
                </a:lnTo>
                <a:lnTo>
                  <a:pt x="263957" y="4413504"/>
                </a:lnTo>
                <a:lnTo>
                  <a:pt x="384886" y="4343705"/>
                </a:lnTo>
                <a:lnTo>
                  <a:pt x="495910" y="4407789"/>
                </a:lnTo>
                <a:close/>
                <a:moveTo>
                  <a:pt x="499339" y="4557141"/>
                </a:moveTo>
                <a:lnTo>
                  <a:pt x="384886" y="4623206"/>
                </a:lnTo>
                <a:lnTo>
                  <a:pt x="260528" y="4551426"/>
                </a:lnTo>
                <a:lnTo>
                  <a:pt x="374980" y="4485361"/>
                </a:lnTo>
                <a:lnTo>
                  <a:pt x="499339" y="4557141"/>
                </a:lnTo>
                <a:close/>
                <a:moveTo>
                  <a:pt x="495910" y="4694987"/>
                </a:moveTo>
                <a:lnTo>
                  <a:pt x="374980" y="4764786"/>
                </a:lnTo>
                <a:lnTo>
                  <a:pt x="263957" y="4700702"/>
                </a:lnTo>
                <a:lnTo>
                  <a:pt x="384886" y="4630903"/>
                </a:lnTo>
                <a:lnTo>
                  <a:pt x="495910" y="4694987"/>
                </a:lnTo>
                <a:close/>
                <a:moveTo>
                  <a:pt x="499339" y="4844339"/>
                </a:moveTo>
                <a:lnTo>
                  <a:pt x="384886" y="4910404"/>
                </a:lnTo>
                <a:lnTo>
                  <a:pt x="260528" y="4838624"/>
                </a:lnTo>
                <a:lnTo>
                  <a:pt x="374980" y="4772559"/>
                </a:lnTo>
                <a:lnTo>
                  <a:pt x="499339" y="4844339"/>
                </a:lnTo>
                <a:close/>
                <a:moveTo>
                  <a:pt x="495910" y="4982261"/>
                </a:moveTo>
                <a:lnTo>
                  <a:pt x="374980" y="5052060"/>
                </a:lnTo>
                <a:lnTo>
                  <a:pt x="263957" y="4987976"/>
                </a:lnTo>
                <a:lnTo>
                  <a:pt x="384886" y="4918177"/>
                </a:lnTo>
                <a:lnTo>
                  <a:pt x="495910" y="4982261"/>
                </a:lnTo>
                <a:close/>
                <a:moveTo>
                  <a:pt x="499339" y="5131613"/>
                </a:moveTo>
                <a:lnTo>
                  <a:pt x="384886" y="5197678"/>
                </a:lnTo>
                <a:lnTo>
                  <a:pt x="260528" y="5125898"/>
                </a:lnTo>
                <a:lnTo>
                  <a:pt x="374980" y="5059833"/>
                </a:lnTo>
                <a:lnTo>
                  <a:pt x="499339" y="5131613"/>
                </a:lnTo>
                <a:close/>
                <a:moveTo>
                  <a:pt x="495910" y="5269459"/>
                </a:moveTo>
                <a:lnTo>
                  <a:pt x="374980" y="5339258"/>
                </a:lnTo>
                <a:lnTo>
                  <a:pt x="263957" y="5275174"/>
                </a:lnTo>
                <a:lnTo>
                  <a:pt x="384886" y="5205375"/>
                </a:lnTo>
                <a:lnTo>
                  <a:pt x="495910" y="5269459"/>
                </a:lnTo>
                <a:close/>
                <a:moveTo>
                  <a:pt x="499339" y="5418811"/>
                </a:moveTo>
                <a:lnTo>
                  <a:pt x="384886" y="5484876"/>
                </a:lnTo>
                <a:lnTo>
                  <a:pt x="260528" y="5413096"/>
                </a:lnTo>
                <a:lnTo>
                  <a:pt x="374980" y="5347031"/>
                </a:lnTo>
                <a:lnTo>
                  <a:pt x="499339" y="5418811"/>
                </a:lnTo>
                <a:close/>
                <a:moveTo>
                  <a:pt x="495910" y="5556656"/>
                </a:moveTo>
                <a:lnTo>
                  <a:pt x="374980" y="5626456"/>
                </a:lnTo>
                <a:lnTo>
                  <a:pt x="263957" y="5562371"/>
                </a:lnTo>
                <a:lnTo>
                  <a:pt x="384886" y="5492572"/>
                </a:lnTo>
                <a:lnTo>
                  <a:pt x="495910" y="5556656"/>
                </a:lnTo>
                <a:close/>
                <a:moveTo>
                  <a:pt x="499339" y="5706009"/>
                </a:moveTo>
                <a:lnTo>
                  <a:pt x="384886" y="5772074"/>
                </a:lnTo>
                <a:lnTo>
                  <a:pt x="260528" y="5700294"/>
                </a:lnTo>
                <a:lnTo>
                  <a:pt x="374980" y="5634228"/>
                </a:lnTo>
                <a:lnTo>
                  <a:pt x="499339" y="5706009"/>
                </a:lnTo>
                <a:close/>
                <a:moveTo>
                  <a:pt x="495910" y="5843931"/>
                </a:moveTo>
                <a:lnTo>
                  <a:pt x="374980" y="5913730"/>
                </a:lnTo>
                <a:lnTo>
                  <a:pt x="263957" y="5849646"/>
                </a:lnTo>
                <a:lnTo>
                  <a:pt x="384886" y="5779847"/>
                </a:lnTo>
                <a:lnTo>
                  <a:pt x="495910" y="5843931"/>
                </a:lnTo>
                <a:close/>
                <a:moveTo>
                  <a:pt x="499339" y="5993283"/>
                </a:moveTo>
                <a:lnTo>
                  <a:pt x="384886" y="6059348"/>
                </a:lnTo>
                <a:lnTo>
                  <a:pt x="260528" y="5987568"/>
                </a:lnTo>
                <a:lnTo>
                  <a:pt x="374980" y="5921502"/>
                </a:lnTo>
                <a:lnTo>
                  <a:pt x="499339" y="5993283"/>
                </a:lnTo>
                <a:close/>
                <a:moveTo>
                  <a:pt x="495910" y="6131128"/>
                </a:moveTo>
                <a:lnTo>
                  <a:pt x="374980" y="6200928"/>
                </a:lnTo>
                <a:lnTo>
                  <a:pt x="263957" y="6136843"/>
                </a:lnTo>
                <a:lnTo>
                  <a:pt x="384886" y="6067044"/>
                </a:lnTo>
                <a:lnTo>
                  <a:pt x="495910" y="6131128"/>
                </a:lnTo>
                <a:close/>
                <a:moveTo>
                  <a:pt x="499339" y="6280481"/>
                </a:moveTo>
                <a:lnTo>
                  <a:pt x="384886" y="6346546"/>
                </a:lnTo>
                <a:lnTo>
                  <a:pt x="260528" y="6274766"/>
                </a:lnTo>
                <a:lnTo>
                  <a:pt x="374980" y="6208700"/>
                </a:lnTo>
                <a:lnTo>
                  <a:pt x="499339" y="6280481"/>
                </a:lnTo>
                <a:close/>
                <a:moveTo>
                  <a:pt x="495910" y="6418326"/>
                </a:moveTo>
                <a:lnTo>
                  <a:pt x="374980" y="6488126"/>
                </a:lnTo>
                <a:lnTo>
                  <a:pt x="263957" y="6424041"/>
                </a:lnTo>
                <a:lnTo>
                  <a:pt x="384886" y="6354242"/>
                </a:lnTo>
                <a:lnTo>
                  <a:pt x="495910" y="6418326"/>
                </a:lnTo>
                <a:close/>
                <a:moveTo>
                  <a:pt x="502615" y="6422212"/>
                </a:moveTo>
                <a:lnTo>
                  <a:pt x="626974" y="6493993"/>
                </a:lnTo>
                <a:lnTo>
                  <a:pt x="506044" y="6563792"/>
                </a:lnTo>
                <a:lnTo>
                  <a:pt x="381686" y="6492011"/>
                </a:lnTo>
                <a:lnTo>
                  <a:pt x="502615" y="6422212"/>
                </a:lnTo>
                <a:close/>
                <a:moveTo>
                  <a:pt x="509321" y="6418326"/>
                </a:moveTo>
                <a:lnTo>
                  <a:pt x="623773" y="6352261"/>
                </a:lnTo>
                <a:lnTo>
                  <a:pt x="748132" y="6424041"/>
                </a:lnTo>
                <a:lnTo>
                  <a:pt x="633679" y="6490106"/>
                </a:lnTo>
                <a:lnTo>
                  <a:pt x="509321" y="6418326"/>
                </a:lnTo>
                <a:close/>
                <a:moveTo>
                  <a:pt x="754761" y="6427927"/>
                </a:moveTo>
                <a:lnTo>
                  <a:pt x="865784" y="6492011"/>
                </a:lnTo>
                <a:lnTo>
                  <a:pt x="751332" y="6558077"/>
                </a:lnTo>
                <a:lnTo>
                  <a:pt x="640309" y="6493993"/>
                </a:lnTo>
                <a:lnTo>
                  <a:pt x="754761" y="6427927"/>
                </a:lnTo>
                <a:close/>
                <a:moveTo>
                  <a:pt x="761467" y="6424117"/>
                </a:moveTo>
                <a:lnTo>
                  <a:pt x="882396" y="6354318"/>
                </a:lnTo>
                <a:lnTo>
                  <a:pt x="993419" y="6418402"/>
                </a:lnTo>
                <a:lnTo>
                  <a:pt x="872490" y="6488201"/>
                </a:lnTo>
                <a:lnTo>
                  <a:pt x="761467" y="6424117"/>
                </a:lnTo>
                <a:close/>
                <a:moveTo>
                  <a:pt x="1000125" y="6422212"/>
                </a:moveTo>
                <a:lnTo>
                  <a:pt x="1124484" y="6493993"/>
                </a:lnTo>
                <a:lnTo>
                  <a:pt x="1003554" y="6563792"/>
                </a:lnTo>
                <a:lnTo>
                  <a:pt x="879196" y="6492011"/>
                </a:lnTo>
                <a:lnTo>
                  <a:pt x="1000125" y="6422212"/>
                </a:lnTo>
                <a:close/>
                <a:moveTo>
                  <a:pt x="1006754" y="6418326"/>
                </a:moveTo>
                <a:lnTo>
                  <a:pt x="1121207" y="6352261"/>
                </a:lnTo>
                <a:lnTo>
                  <a:pt x="1245565" y="6424041"/>
                </a:lnTo>
                <a:lnTo>
                  <a:pt x="1131113" y="6490106"/>
                </a:lnTo>
                <a:lnTo>
                  <a:pt x="1006754" y="6418326"/>
                </a:lnTo>
                <a:close/>
                <a:moveTo>
                  <a:pt x="1252271" y="6427927"/>
                </a:moveTo>
                <a:lnTo>
                  <a:pt x="1363294" y="6492011"/>
                </a:lnTo>
                <a:lnTo>
                  <a:pt x="1248842" y="6558077"/>
                </a:lnTo>
                <a:lnTo>
                  <a:pt x="1137819" y="6493993"/>
                </a:lnTo>
                <a:lnTo>
                  <a:pt x="1252271" y="6427927"/>
                </a:lnTo>
                <a:close/>
                <a:moveTo>
                  <a:pt x="1258900" y="6424117"/>
                </a:moveTo>
                <a:lnTo>
                  <a:pt x="1379830" y="6354318"/>
                </a:lnTo>
                <a:lnTo>
                  <a:pt x="1490853" y="6418402"/>
                </a:lnTo>
                <a:lnTo>
                  <a:pt x="1369924" y="6488201"/>
                </a:lnTo>
                <a:lnTo>
                  <a:pt x="1258900" y="6424117"/>
                </a:lnTo>
                <a:close/>
                <a:moveTo>
                  <a:pt x="1497559" y="6422212"/>
                </a:moveTo>
                <a:lnTo>
                  <a:pt x="1621917" y="6493993"/>
                </a:lnTo>
                <a:lnTo>
                  <a:pt x="1500988" y="6563792"/>
                </a:lnTo>
                <a:lnTo>
                  <a:pt x="1376629" y="6492011"/>
                </a:lnTo>
                <a:lnTo>
                  <a:pt x="1497559" y="6422212"/>
                </a:lnTo>
                <a:close/>
                <a:moveTo>
                  <a:pt x="1504264" y="6418326"/>
                </a:moveTo>
                <a:lnTo>
                  <a:pt x="1618717" y="6352261"/>
                </a:lnTo>
                <a:lnTo>
                  <a:pt x="1743075" y="6424041"/>
                </a:lnTo>
                <a:lnTo>
                  <a:pt x="1628623" y="6490106"/>
                </a:lnTo>
                <a:lnTo>
                  <a:pt x="1504264" y="6418326"/>
                </a:lnTo>
                <a:close/>
                <a:moveTo>
                  <a:pt x="1749704" y="6427927"/>
                </a:moveTo>
                <a:lnTo>
                  <a:pt x="1860728" y="6492011"/>
                </a:lnTo>
                <a:lnTo>
                  <a:pt x="1746275" y="6558077"/>
                </a:lnTo>
                <a:lnTo>
                  <a:pt x="1635252" y="6493993"/>
                </a:lnTo>
                <a:lnTo>
                  <a:pt x="1749704" y="6427927"/>
                </a:lnTo>
                <a:close/>
                <a:moveTo>
                  <a:pt x="1756410" y="6424117"/>
                </a:moveTo>
                <a:lnTo>
                  <a:pt x="1877339" y="6354318"/>
                </a:lnTo>
                <a:lnTo>
                  <a:pt x="1988363" y="6418402"/>
                </a:lnTo>
                <a:lnTo>
                  <a:pt x="1867434" y="6488201"/>
                </a:lnTo>
                <a:lnTo>
                  <a:pt x="1756410" y="6424117"/>
                </a:lnTo>
                <a:close/>
                <a:moveTo>
                  <a:pt x="1995069" y="6422212"/>
                </a:moveTo>
                <a:lnTo>
                  <a:pt x="2119427" y="6493993"/>
                </a:lnTo>
                <a:lnTo>
                  <a:pt x="1998497" y="6563792"/>
                </a:lnTo>
                <a:lnTo>
                  <a:pt x="1874139" y="6492011"/>
                </a:lnTo>
                <a:lnTo>
                  <a:pt x="1995069" y="6422212"/>
                </a:lnTo>
                <a:close/>
                <a:moveTo>
                  <a:pt x="2001698" y="6418326"/>
                </a:moveTo>
                <a:lnTo>
                  <a:pt x="2116150" y="6352261"/>
                </a:lnTo>
                <a:lnTo>
                  <a:pt x="2240509" y="6424041"/>
                </a:lnTo>
                <a:lnTo>
                  <a:pt x="2126056" y="6490106"/>
                </a:lnTo>
                <a:lnTo>
                  <a:pt x="2001698" y="6418326"/>
                </a:lnTo>
                <a:close/>
                <a:moveTo>
                  <a:pt x="2247214" y="6427927"/>
                </a:moveTo>
                <a:lnTo>
                  <a:pt x="2358238" y="6492011"/>
                </a:lnTo>
                <a:lnTo>
                  <a:pt x="2243785" y="6558077"/>
                </a:lnTo>
                <a:lnTo>
                  <a:pt x="2132762" y="6493993"/>
                </a:lnTo>
                <a:lnTo>
                  <a:pt x="2247214" y="6427927"/>
                </a:lnTo>
                <a:close/>
                <a:moveTo>
                  <a:pt x="2253920" y="6424117"/>
                </a:moveTo>
                <a:lnTo>
                  <a:pt x="2374849" y="6354318"/>
                </a:lnTo>
                <a:lnTo>
                  <a:pt x="2485873" y="6418402"/>
                </a:lnTo>
                <a:lnTo>
                  <a:pt x="2364943" y="6488201"/>
                </a:lnTo>
                <a:lnTo>
                  <a:pt x="2253920" y="6424117"/>
                </a:lnTo>
                <a:close/>
                <a:moveTo>
                  <a:pt x="2492502" y="6422212"/>
                </a:moveTo>
                <a:lnTo>
                  <a:pt x="2616861" y="6493993"/>
                </a:lnTo>
                <a:lnTo>
                  <a:pt x="2495931" y="6563792"/>
                </a:lnTo>
                <a:lnTo>
                  <a:pt x="2371573" y="6492011"/>
                </a:lnTo>
                <a:lnTo>
                  <a:pt x="2492502" y="6422212"/>
                </a:lnTo>
                <a:close/>
                <a:moveTo>
                  <a:pt x="2499208" y="6418326"/>
                </a:moveTo>
                <a:lnTo>
                  <a:pt x="2613660" y="6352261"/>
                </a:lnTo>
                <a:lnTo>
                  <a:pt x="2738019" y="6424041"/>
                </a:lnTo>
                <a:lnTo>
                  <a:pt x="2623566" y="6490106"/>
                </a:lnTo>
                <a:lnTo>
                  <a:pt x="2499208" y="6418326"/>
                </a:lnTo>
                <a:close/>
                <a:moveTo>
                  <a:pt x="2744724" y="6427927"/>
                </a:moveTo>
                <a:lnTo>
                  <a:pt x="2855747" y="6492011"/>
                </a:lnTo>
                <a:lnTo>
                  <a:pt x="2741295" y="6558077"/>
                </a:lnTo>
                <a:lnTo>
                  <a:pt x="2630272" y="6493993"/>
                </a:lnTo>
                <a:lnTo>
                  <a:pt x="2744724" y="6427927"/>
                </a:lnTo>
                <a:close/>
                <a:moveTo>
                  <a:pt x="2751354" y="6424117"/>
                </a:moveTo>
                <a:lnTo>
                  <a:pt x="2872283" y="6354318"/>
                </a:lnTo>
                <a:lnTo>
                  <a:pt x="2983306" y="6418402"/>
                </a:lnTo>
                <a:lnTo>
                  <a:pt x="2862377" y="6488201"/>
                </a:lnTo>
                <a:lnTo>
                  <a:pt x="2751354" y="6424117"/>
                </a:lnTo>
                <a:close/>
                <a:moveTo>
                  <a:pt x="2990012" y="6422212"/>
                </a:moveTo>
                <a:lnTo>
                  <a:pt x="3114370" y="6493993"/>
                </a:lnTo>
                <a:lnTo>
                  <a:pt x="2993441" y="6563792"/>
                </a:lnTo>
                <a:lnTo>
                  <a:pt x="2869082" y="6492011"/>
                </a:lnTo>
                <a:lnTo>
                  <a:pt x="2990012" y="6422212"/>
                </a:lnTo>
                <a:close/>
                <a:moveTo>
                  <a:pt x="2996717" y="6418326"/>
                </a:moveTo>
                <a:lnTo>
                  <a:pt x="3111170" y="6352261"/>
                </a:lnTo>
                <a:lnTo>
                  <a:pt x="3235528" y="6424041"/>
                </a:lnTo>
                <a:lnTo>
                  <a:pt x="3121076" y="6490106"/>
                </a:lnTo>
                <a:lnTo>
                  <a:pt x="2996717" y="6418326"/>
                </a:lnTo>
                <a:close/>
                <a:moveTo>
                  <a:pt x="3242158" y="6427927"/>
                </a:moveTo>
                <a:lnTo>
                  <a:pt x="3353181" y="6492011"/>
                </a:lnTo>
                <a:lnTo>
                  <a:pt x="3238729" y="6558077"/>
                </a:lnTo>
                <a:lnTo>
                  <a:pt x="3127705" y="6493993"/>
                </a:lnTo>
                <a:lnTo>
                  <a:pt x="3242158" y="6427927"/>
                </a:lnTo>
                <a:close/>
                <a:moveTo>
                  <a:pt x="3248863" y="6424117"/>
                </a:moveTo>
                <a:lnTo>
                  <a:pt x="3369793" y="6354318"/>
                </a:lnTo>
                <a:lnTo>
                  <a:pt x="3480816" y="6418402"/>
                </a:lnTo>
                <a:lnTo>
                  <a:pt x="3359887" y="6488201"/>
                </a:lnTo>
                <a:lnTo>
                  <a:pt x="3248863" y="6424117"/>
                </a:lnTo>
                <a:close/>
                <a:moveTo>
                  <a:pt x="3487446" y="6422212"/>
                </a:moveTo>
                <a:lnTo>
                  <a:pt x="3611804" y="6493993"/>
                </a:lnTo>
                <a:lnTo>
                  <a:pt x="3490874" y="6563792"/>
                </a:lnTo>
                <a:lnTo>
                  <a:pt x="3366516" y="6492011"/>
                </a:lnTo>
                <a:lnTo>
                  <a:pt x="3487446" y="6422212"/>
                </a:lnTo>
                <a:close/>
                <a:moveTo>
                  <a:pt x="3494151" y="6418326"/>
                </a:moveTo>
                <a:lnTo>
                  <a:pt x="3608604" y="6352261"/>
                </a:lnTo>
                <a:lnTo>
                  <a:pt x="3732962" y="6424041"/>
                </a:lnTo>
                <a:lnTo>
                  <a:pt x="3618509" y="6490106"/>
                </a:lnTo>
                <a:lnTo>
                  <a:pt x="3494151" y="6418326"/>
                </a:lnTo>
                <a:close/>
                <a:moveTo>
                  <a:pt x="3739667" y="6427927"/>
                </a:moveTo>
                <a:lnTo>
                  <a:pt x="3850691" y="6492011"/>
                </a:lnTo>
                <a:lnTo>
                  <a:pt x="3736239" y="6558077"/>
                </a:lnTo>
                <a:lnTo>
                  <a:pt x="3625215" y="6493993"/>
                </a:lnTo>
                <a:lnTo>
                  <a:pt x="3739667" y="6427927"/>
                </a:lnTo>
                <a:close/>
                <a:moveTo>
                  <a:pt x="3746297" y="6424117"/>
                </a:moveTo>
                <a:lnTo>
                  <a:pt x="3867226" y="6354318"/>
                </a:lnTo>
                <a:lnTo>
                  <a:pt x="3978250" y="6418402"/>
                </a:lnTo>
                <a:lnTo>
                  <a:pt x="3857320" y="6488201"/>
                </a:lnTo>
                <a:lnTo>
                  <a:pt x="3746297" y="6424117"/>
                </a:lnTo>
                <a:close/>
                <a:moveTo>
                  <a:pt x="3984955" y="6422212"/>
                </a:moveTo>
                <a:lnTo>
                  <a:pt x="4109314" y="6493993"/>
                </a:lnTo>
                <a:lnTo>
                  <a:pt x="3988384" y="6563792"/>
                </a:lnTo>
                <a:lnTo>
                  <a:pt x="3864026" y="6492011"/>
                </a:lnTo>
                <a:lnTo>
                  <a:pt x="3984955" y="6422212"/>
                </a:lnTo>
                <a:close/>
                <a:moveTo>
                  <a:pt x="3991661" y="6418326"/>
                </a:moveTo>
                <a:lnTo>
                  <a:pt x="4106113" y="6352261"/>
                </a:lnTo>
                <a:lnTo>
                  <a:pt x="4230472" y="6424041"/>
                </a:lnTo>
                <a:lnTo>
                  <a:pt x="4116019" y="6490106"/>
                </a:lnTo>
                <a:lnTo>
                  <a:pt x="3991661" y="6418326"/>
                </a:lnTo>
                <a:close/>
                <a:moveTo>
                  <a:pt x="4237101" y="6427927"/>
                </a:moveTo>
                <a:lnTo>
                  <a:pt x="4348125" y="6492011"/>
                </a:lnTo>
                <a:lnTo>
                  <a:pt x="4233672" y="6558077"/>
                </a:lnTo>
                <a:lnTo>
                  <a:pt x="4122649" y="6493993"/>
                </a:lnTo>
                <a:lnTo>
                  <a:pt x="4237101" y="6427927"/>
                </a:lnTo>
                <a:close/>
                <a:moveTo>
                  <a:pt x="4243807" y="6424117"/>
                </a:moveTo>
                <a:lnTo>
                  <a:pt x="4364736" y="6354318"/>
                </a:lnTo>
                <a:lnTo>
                  <a:pt x="4475760" y="6418402"/>
                </a:lnTo>
                <a:lnTo>
                  <a:pt x="4354830" y="6488201"/>
                </a:lnTo>
                <a:lnTo>
                  <a:pt x="4243807" y="6424117"/>
                </a:lnTo>
                <a:close/>
                <a:moveTo>
                  <a:pt x="4482465" y="6422212"/>
                </a:moveTo>
                <a:lnTo>
                  <a:pt x="4606824" y="6493993"/>
                </a:lnTo>
                <a:lnTo>
                  <a:pt x="4485894" y="6563792"/>
                </a:lnTo>
                <a:lnTo>
                  <a:pt x="4361536" y="6492011"/>
                </a:lnTo>
                <a:lnTo>
                  <a:pt x="4482465" y="6422212"/>
                </a:lnTo>
                <a:close/>
                <a:moveTo>
                  <a:pt x="4489095" y="6418326"/>
                </a:moveTo>
                <a:lnTo>
                  <a:pt x="4603547" y="6352261"/>
                </a:lnTo>
                <a:lnTo>
                  <a:pt x="4727906" y="6424041"/>
                </a:lnTo>
                <a:lnTo>
                  <a:pt x="4613453" y="6490106"/>
                </a:lnTo>
                <a:lnTo>
                  <a:pt x="4489095" y="6418326"/>
                </a:lnTo>
                <a:close/>
                <a:moveTo>
                  <a:pt x="4734611" y="6427927"/>
                </a:moveTo>
                <a:lnTo>
                  <a:pt x="4845634" y="6492011"/>
                </a:lnTo>
                <a:lnTo>
                  <a:pt x="4731182" y="6558077"/>
                </a:lnTo>
                <a:lnTo>
                  <a:pt x="4620159" y="6493993"/>
                </a:lnTo>
                <a:lnTo>
                  <a:pt x="4734611" y="6427927"/>
                </a:lnTo>
                <a:close/>
                <a:moveTo>
                  <a:pt x="4741316" y="6424117"/>
                </a:moveTo>
                <a:lnTo>
                  <a:pt x="4862246" y="6354318"/>
                </a:lnTo>
                <a:lnTo>
                  <a:pt x="4973269" y="6418402"/>
                </a:lnTo>
                <a:lnTo>
                  <a:pt x="4852340" y="6488201"/>
                </a:lnTo>
                <a:lnTo>
                  <a:pt x="4741316" y="6424117"/>
                </a:lnTo>
                <a:close/>
                <a:moveTo>
                  <a:pt x="4979899" y="6422212"/>
                </a:moveTo>
                <a:lnTo>
                  <a:pt x="5104257" y="6493993"/>
                </a:lnTo>
                <a:lnTo>
                  <a:pt x="4983328" y="6563792"/>
                </a:lnTo>
                <a:lnTo>
                  <a:pt x="4858969" y="6492011"/>
                </a:lnTo>
                <a:lnTo>
                  <a:pt x="4979899" y="6422212"/>
                </a:lnTo>
                <a:close/>
                <a:moveTo>
                  <a:pt x="4986604" y="6418326"/>
                </a:moveTo>
                <a:lnTo>
                  <a:pt x="5101057" y="6352261"/>
                </a:lnTo>
                <a:lnTo>
                  <a:pt x="5225415" y="6424041"/>
                </a:lnTo>
                <a:lnTo>
                  <a:pt x="5110963" y="6490106"/>
                </a:lnTo>
                <a:lnTo>
                  <a:pt x="4986604" y="6418326"/>
                </a:lnTo>
                <a:close/>
                <a:moveTo>
                  <a:pt x="5232121" y="6427927"/>
                </a:moveTo>
                <a:lnTo>
                  <a:pt x="5343144" y="6492011"/>
                </a:lnTo>
                <a:lnTo>
                  <a:pt x="5228692" y="6558077"/>
                </a:lnTo>
                <a:lnTo>
                  <a:pt x="5117668" y="6493993"/>
                </a:lnTo>
                <a:lnTo>
                  <a:pt x="5232121" y="6427927"/>
                </a:lnTo>
                <a:close/>
                <a:moveTo>
                  <a:pt x="5238750" y="6424117"/>
                </a:moveTo>
                <a:lnTo>
                  <a:pt x="5359680" y="6354318"/>
                </a:lnTo>
                <a:lnTo>
                  <a:pt x="5470703" y="6418402"/>
                </a:lnTo>
                <a:lnTo>
                  <a:pt x="5349774" y="6488201"/>
                </a:lnTo>
                <a:lnTo>
                  <a:pt x="5238750" y="6424117"/>
                </a:lnTo>
                <a:close/>
                <a:moveTo>
                  <a:pt x="5477409" y="6422212"/>
                </a:moveTo>
                <a:lnTo>
                  <a:pt x="5601767" y="6493993"/>
                </a:lnTo>
                <a:lnTo>
                  <a:pt x="5480838" y="6563792"/>
                </a:lnTo>
                <a:lnTo>
                  <a:pt x="5356479" y="6492011"/>
                </a:lnTo>
                <a:lnTo>
                  <a:pt x="5477409" y="6422212"/>
                </a:lnTo>
                <a:close/>
                <a:moveTo>
                  <a:pt x="5484114" y="6418326"/>
                </a:moveTo>
                <a:lnTo>
                  <a:pt x="5598566" y="6352261"/>
                </a:lnTo>
                <a:lnTo>
                  <a:pt x="5722925" y="6424041"/>
                </a:lnTo>
                <a:lnTo>
                  <a:pt x="5608473" y="6490106"/>
                </a:lnTo>
                <a:lnTo>
                  <a:pt x="5484114" y="6418326"/>
                </a:lnTo>
                <a:close/>
                <a:moveTo>
                  <a:pt x="5729554" y="6427927"/>
                </a:moveTo>
                <a:lnTo>
                  <a:pt x="5840578" y="6492011"/>
                </a:lnTo>
                <a:lnTo>
                  <a:pt x="5726126" y="6558077"/>
                </a:lnTo>
                <a:lnTo>
                  <a:pt x="5615102" y="6493993"/>
                </a:lnTo>
                <a:lnTo>
                  <a:pt x="5729554" y="6427927"/>
                </a:lnTo>
                <a:close/>
                <a:moveTo>
                  <a:pt x="5736260" y="6424117"/>
                </a:moveTo>
                <a:lnTo>
                  <a:pt x="5857189" y="6354318"/>
                </a:lnTo>
                <a:lnTo>
                  <a:pt x="5968213" y="6418402"/>
                </a:lnTo>
                <a:lnTo>
                  <a:pt x="5847283" y="6488201"/>
                </a:lnTo>
                <a:lnTo>
                  <a:pt x="5736260" y="6424117"/>
                </a:lnTo>
                <a:close/>
                <a:moveTo>
                  <a:pt x="5974918" y="6422212"/>
                </a:moveTo>
                <a:lnTo>
                  <a:pt x="6099277" y="6493993"/>
                </a:lnTo>
                <a:lnTo>
                  <a:pt x="5978347" y="6563792"/>
                </a:lnTo>
                <a:lnTo>
                  <a:pt x="5853989" y="6492011"/>
                </a:lnTo>
                <a:lnTo>
                  <a:pt x="5974918" y="6422212"/>
                </a:lnTo>
                <a:close/>
                <a:moveTo>
                  <a:pt x="5981548" y="6418326"/>
                </a:moveTo>
                <a:lnTo>
                  <a:pt x="6096000" y="6352261"/>
                </a:lnTo>
                <a:lnTo>
                  <a:pt x="6220359" y="6424041"/>
                </a:lnTo>
                <a:lnTo>
                  <a:pt x="6105906" y="6490106"/>
                </a:lnTo>
                <a:lnTo>
                  <a:pt x="5981548" y="6418326"/>
                </a:lnTo>
                <a:close/>
                <a:moveTo>
                  <a:pt x="6227064" y="6427927"/>
                </a:moveTo>
                <a:lnTo>
                  <a:pt x="6338088" y="6492011"/>
                </a:lnTo>
                <a:lnTo>
                  <a:pt x="6223635" y="6558077"/>
                </a:lnTo>
                <a:lnTo>
                  <a:pt x="6112612" y="6493993"/>
                </a:lnTo>
                <a:lnTo>
                  <a:pt x="6227064" y="6427927"/>
                </a:lnTo>
                <a:close/>
                <a:moveTo>
                  <a:pt x="6233770" y="6424117"/>
                </a:moveTo>
                <a:lnTo>
                  <a:pt x="6354699" y="6354318"/>
                </a:lnTo>
                <a:lnTo>
                  <a:pt x="6465723" y="6418402"/>
                </a:lnTo>
                <a:lnTo>
                  <a:pt x="6344793" y="6488201"/>
                </a:lnTo>
                <a:lnTo>
                  <a:pt x="6233770" y="6424117"/>
                </a:lnTo>
                <a:close/>
                <a:moveTo>
                  <a:pt x="6472352" y="6422212"/>
                </a:moveTo>
                <a:lnTo>
                  <a:pt x="6596711" y="6493993"/>
                </a:lnTo>
                <a:lnTo>
                  <a:pt x="6475781" y="6563792"/>
                </a:lnTo>
                <a:lnTo>
                  <a:pt x="6351423" y="6492011"/>
                </a:lnTo>
                <a:lnTo>
                  <a:pt x="6472352" y="6422212"/>
                </a:lnTo>
                <a:close/>
                <a:moveTo>
                  <a:pt x="6361329" y="6350432"/>
                </a:moveTo>
                <a:lnTo>
                  <a:pt x="6475781" y="6284366"/>
                </a:lnTo>
                <a:lnTo>
                  <a:pt x="6586804" y="6348451"/>
                </a:lnTo>
                <a:lnTo>
                  <a:pt x="6472352" y="6414516"/>
                </a:lnTo>
                <a:lnTo>
                  <a:pt x="6361329" y="6350432"/>
                </a:lnTo>
                <a:close/>
                <a:moveTo>
                  <a:pt x="6351423" y="6204814"/>
                </a:moveTo>
                <a:lnTo>
                  <a:pt x="6472352" y="6134938"/>
                </a:lnTo>
                <a:lnTo>
                  <a:pt x="6596711" y="6206719"/>
                </a:lnTo>
                <a:lnTo>
                  <a:pt x="6475781" y="6276594"/>
                </a:lnTo>
                <a:lnTo>
                  <a:pt x="6351423" y="6204814"/>
                </a:lnTo>
                <a:close/>
                <a:moveTo>
                  <a:pt x="6361329" y="6063158"/>
                </a:moveTo>
                <a:lnTo>
                  <a:pt x="6475781" y="5997093"/>
                </a:lnTo>
                <a:lnTo>
                  <a:pt x="6586804" y="6061177"/>
                </a:lnTo>
                <a:lnTo>
                  <a:pt x="6472352" y="6127242"/>
                </a:lnTo>
                <a:lnTo>
                  <a:pt x="6361329" y="6063158"/>
                </a:lnTo>
                <a:close/>
                <a:moveTo>
                  <a:pt x="6351423" y="5917616"/>
                </a:moveTo>
                <a:lnTo>
                  <a:pt x="6472352" y="5847817"/>
                </a:lnTo>
                <a:lnTo>
                  <a:pt x="6596711" y="5919597"/>
                </a:lnTo>
                <a:lnTo>
                  <a:pt x="6475781" y="5989397"/>
                </a:lnTo>
                <a:lnTo>
                  <a:pt x="6351423" y="5917616"/>
                </a:lnTo>
                <a:close/>
                <a:moveTo>
                  <a:pt x="6361329" y="5775960"/>
                </a:moveTo>
                <a:lnTo>
                  <a:pt x="6475781" y="5709895"/>
                </a:lnTo>
                <a:lnTo>
                  <a:pt x="6586804" y="5773979"/>
                </a:lnTo>
                <a:lnTo>
                  <a:pt x="6472352" y="5840044"/>
                </a:lnTo>
                <a:lnTo>
                  <a:pt x="6361329" y="5775960"/>
                </a:lnTo>
                <a:close/>
                <a:moveTo>
                  <a:pt x="6351423" y="5630342"/>
                </a:moveTo>
                <a:lnTo>
                  <a:pt x="6472352" y="5560543"/>
                </a:lnTo>
                <a:lnTo>
                  <a:pt x="6596711" y="5632323"/>
                </a:lnTo>
                <a:lnTo>
                  <a:pt x="6475781" y="5702122"/>
                </a:lnTo>
                <a:lnTo>
                  <a:pt x="6351423" y="5630342"/>
                </a:lnTo>
                <a:close/>
                <a:moveTo>
                  <a:pt x="6361329" y="5488762"/>
                </a:moveTo>
                <a:lnTo>
                  <a:pt x="6475781" y="5422697"/>
                </a:lnTo>
                <a:lnTo>
                  <a:pt x="6586804" y="5486781"/>
                </a:lnTo>
                <a:lnTo>
                  <a:pt x="6472352" y="5552846"/>
                </a:lnTo>
                <a:lnTo>
                  <a:pt x="6361329" y="5488762"/>
                </a:lnTo>
                <a:close/>
                <a:moveTo>
                  <a:pt x="6351423" y="5343144"/>
                </a:moveTo>
                <a:lnTo>
                  <a:pt x="6472352" y="5273345"/>
                </a:lnTo>
                <a:lnTo>
                  <a:pt x="6596711" y="5345126"/>
                </a:lnTo>
                <a:lnTo>
                  <a:pt x="6475781" y="5414925"/>
                </a:lnTo>
                <a:lnTo>
                  <a:pt x="6351423" y="5343144"/>
                </a:lnTo>
                <a:close/>
                <a:moveTo>
                  <a:pt x="6361329" y="5201488"/>
                </a:moveTo>
                <a:lnTo>
                  <a:pt x="6475781" y="5135423"/>
                </a:lnTo>
                <a:lnTo>
                  <a:pt x="6586804" y="5199507"/>
                </a:lnTo>
                <a:lnTo>
                  <a:pt x="6472352" y="5265573"/>
                </a:lnTo>
                <a:lnTo>
                  <a:pt x="6361329" y="5201488"/>
                </a:lnTo>
                <a:close/>
                <a:moveTo>
                  <a:pt x="6351423" y="5055947"/>
                </a:moveTo>
                <a:lnTo>
                  <a:pt x="6472352" y="4986147"/>
                </a:lnTo>
                <a:lnTo>
                  <a:pt x="6596711" y="5057928"/>
                </a:lnTo>
                <a:lnTo>
                  <a:pt x="6475781" y="5127727"/>
                </a:lnTo>
                <a:lnTo>
                  <a:pt x="6351423" y="5055947"/>
                </a:lnTo>
                <a:close/>
                <a:moveTo>
                  <a:pt x="6361329" y="4914291"/>
                </a:moveTo>
                <a:lnTo>
                  <a:pt x="6475781" y="4848225"/>
                </a:lnTo>
                <a:lnTo>
                  <a:pt x="6586804" y="4912309"/>
                </a:lnTo>
                <a:lnTo>
                  <a:pt x="6472352" y="4978375"/>
                </a:lnTo>
                <a:lnTo>
                  <a:pt x="6361329" y="4914291"/>
                </a:lnTo>
                <a:close/>
                <a:moveTo>
                  <a:pt x="6351423" y="4768672"/>
                </a:moveTo>
                <a:lnTo>
                  <a:pt x="6472352" y="4698873"/>
                </a:lnTo>
                <a:lnTo>
                  <a:pt x="6596711" y="4770654"/>
                </a:lnTo>
                <a:lnTo>
                  <a:pt x="6475781" y="4840453"/>
                </a:lnTo>
                <a:lnTo>
                  <a:pt x="6351423" y="4768672"/>
                </a:lnTo>
                <a:close/>
                <a:moveTo>
                  <a:pt x="6361329" y="4627093"/>
                </a:moveTo>
                <a:lnTo>
                  <a:pt x="6475781" y="4561027"/>
                </a:lnTo>
                <a:lnTo>
                  <a:pt x="6586804" y="4625111"/>
                </a:lnTo>
                <a:lnTo>
                  <a:pt x="6472352" y="4691177"/>
                </a:lnTo>
                <a:lnTo>
                  <a:pt x="6361329" y="4627093"/>
                </a:lnTo>
                <a:close/>
                <a:moveTo>
                  <a:pt x="6351423" y="4481475"/>
                </a:moveTo>
                <a:lnTo>
                  <a:pt x="6472352" y="4411676"/>
                </a:lnTo>
                <a:lnTo>
                  <a:pt x="6596711" y="4483456"/>
                </a:lnTo>
                <a:lnTo>
                  <a:pt x="6475781" y="4553255"/>
                </a:lnTo>
                <a:lnTo>
                  <a:pt x="6351423" y="4481475"/>
                </a:lnTo>
                <a:close/>
                <a:moveTo>
                  <a:pt x="6361329" y="4339819"/>
                </a:moveTo>
                <a:lnTo>
                  <a:pt x="6475781" y="4273753"/>
                </a:lnTo>
                <a:lnTo>
                  <a:pt x="6586804" y="4337838"/>
                </a:lnTo>
                <a:lnTo>
                  <a:pt x="6472352" y="4403903"/>
                </a:lnTo>
                <a:lnTo>
                  <a:pt x="6361329" y="4339819"/>
                </a:lnTo>
                <a:close/>
                <a:moveTo>
                  <a:pt x="6351423" y="4194277"/>
                </a:moveTo>
                <a:lnTo>
                  <a:pt x="6472352" y="4124478"/>
                </a:lnTo>
                <a:lnTo>
                  <a:pt x="6596711" y="4196258"/>
                </a:lnTo>
                <a:lnTo>
                  <a:pt x="6475781" y="4266057"/>
                </a:lnTo>
                <a:lnTo>
                  <a:pt x="6351423" y="4194277"/>
                </a:lnTo>
                <a:close/>
                <a:moveTo>
                  <a:pt x="6361329" y="4052621"/>
                </a:moveTo>
                <a:lnTo>
                  <a:pt x="6475781" y="3986555"/>
                </a:lnTo>
                <a:lnTo>
                  <a:pt x="6586804" y="4050640"/>
                </a:lnTo>
                <a:lnTo>
                  <a:pt x="6472352" y="4116705"/>
                </a:lnTo>
                <a:lnTo>
                  <a:pt x="6361329" y="4052621"/>
                </a:lnTo>
                <a:close/>
                <a:moveTo>
                  <a:pt x="6351423" y="3907003"/>
                </a:moveTo>
                <a:lnTo>
                  <a:pt x="6472352" y="3837204"/>
                </a:lnTo>
                <a:lnTo>
                  <a:pt x="6596711" y="3908984"/>
                </a:lnTo>
                <a:lnTo>
                  <a:pt x="6475781" y="3978783"/>
                </a:lnTo>
                <a:lnTo>
                  <a:pt x="6351423" y="3907003"/>
                </a:lnTo>
                <a:close/>
                <a:moveTo>
                  <a:pt x="6361329" y="3765423"/>
                </a:moveTo>
                <a:lnTo>
                  <a:pt x="6475781" y="3699358"/>
                </a:lnTo>
                <a:lnTo>
                  <a:pt x="6586804" y="3763442"/>
                </a:lnTo>
                <a:lnTo>
                  <a:pt x="6472352" y="3829507"/>
                </a:lnTo>
                <a:lnTo>
                  <a:pt x="6361329" y="3765423"/>
                </a:lnTo>
                <a:close/>
                <a:moveTo>
                  <a:pt x="6351423" y="3619805"/>
                </a:moveTo>
                <a:lnTo>
                  <a:pt x="6472352" y="3550006"/>
                </a:lnTo>
                <a:lnTo>
                  <a:pt x="6596711" y="3621786"/>
                </a:lnTo>
                <a:lnTo>
                  <a:pt x="6475781" y="3691585"/>
                </a:lnTo>
                <a:lnTo>
                  <a:pt x="6351423" y="3619805"/>
                </a:lnTo>
                <a:close/>
                <a:moveTo>
                  <a:pt x="6361329" y="3478149"/>
                </a:moveTo>
                <a:lnTo>
                  <a:pt x="6475781" y="3412084"/>
                </a:lnTo>
                <a:lnTo>
                  <a:pt x="6586804" y="3476168"/>
                </a:lnTo>
                <a:lnTo>
                  <a:pt x="6472352" y="3542233"/>
                </a:lnTo>
                <a:lnTo>
                  <a:pt x="6361329" y="3478149"/>
                </a:lnTo>
                <a:close/>
                <a:moveTo>
                  <a:pt x="6351423" y="3332607"/>
                </a:moveTo>
                <a:lnTo>
                  <a:pt x="6472352" y="3262808"/>
                </a:lnTo>
                <a:lnTo>
                  <a:pt x="6596711" y="3334588"/>
                </a:lnTo>
                <a:lnTo>
                  <a:pt x="6475781" y="3404387"/>
                </a:lnTo>
                <a:lnTo>
                  <a:pt x="6351423" y="3332607"/>
                </a:lnTo>
                <a:close/>
                <a:moveTo>
                  <a:pt x="6361329" y="3190951"/>
                </a:moveTo>
                <a:lnTo>
                  <a:pt x="6475781" y="3124886"/>
                </a:lnTo>
                <a:lnTo>
                  <a:pt x="6586804" y="3188970"/>
                </a:lnTo>
                <a:lnTo>
                  <a:pt x="6472352" y="3255036"/>
                </a:lnTo>
                <a:lnTo>
                  <a:pt x="6361329" y="3190951"/>
                </a:lnTo>
                <a:close/>
                <a:moveTo>
                  <a:pt x="6351423" y="3045333"/>
                </a:moveTo>
                <a:lnTo>
                  <a:pt x="6472352" y="2975534"/>
                </a:lnTo>
                <a:lnTo>
                  <a:pt x="6596711" y="3047314"/>
                </a:lnTo>
                <a:lnTo>
                  <a:pt x="6475781" y="3117114"/>
                </a:lnTo>
                <a:lnTo>
                  <a:pt x="6351423" y="3045333"/>
                </a:lnTo>
                <a:close/>
                <a:moveTo>
                  <a:pt x="6361405" y="2903754"/>
                </a:moveTo>
                <a:lnTo>
                  <a:pt x="6475857" y="2837688"/>
                </a:lnTo>
                <a:lnTo>
                  <a:pt x="6586881" y="2901772"/>
                </a:lnTo>
                <a:lnTo>
                  <a:pt x="6472428" y="2967838"/>
                </a:lnTo>
                <a:lnTo>
                  <a:pt x="6361405" y="2903754"/>
                </a:lnTo>
                <a:close/>
                <a:moveTo>
                  <a:pt x="6351423" y="2758135"/>
                </a:moveTo>
                <a:lnTo>
                  <a:pt x="6472352" y="2688336"/>
                </a:lnTo>
                <a:lnTo>
                  <a:pt x="6596711" y="2760117"/>
                </a:lnTo>
                <a:lnTo>
                  <a:pt x="6475781" y="2829916"/>
                </a:lnTo>
                <a:lnTo>
                  <a:pt x="6351423" y="2758135"/>
                </a:lnTo>
                <a:close/>
                <a:moveTo>
                  <a:pt x="6361329" y="2616479"/>
                </a:moveTo>
                <a:lnTo>
                  <a:pt x="6475781" y="2550414"/>
                </a:lnTo>
                <a:lnTo>
                  <a:pt x="6586804" y="2614498"/>
                </a:lnTo>
                <a:lnTo>
                  <a:pt x="6472352" y="2680564"/>
                </a:lnTo>
                <a:lnTo>
                  <a:pt x="6361329" y="2616479"/>
                </a:lnTo>
                <a:close/>
                <a:moveTo>
                  <a:pt x="6351423" y="2470937"/>
                </a:moveTo>
                <a:lnTo>
                  <a:pt x="6472352" y="2401138"/>
                </a:lnTo>
                <a:lnTo>
                  <a:pt x="6596711" y="2472919"/>
                </a:lnTo>
                <a:lnTo>
                  <a:pt x="6475781" y="2542718"/>
                </a:lnTo>
                <a:lnTo>
                  <a:pt x="6351423" y="2470937"/>
                </a:lnTo>
                <a:close/>
                <a:moveTo>
                  <a:pt x="6361329" y="2329282"/>
                </a:moveTo>
                <a:lnTo>
                  <a:pt x="6475781" y="2263216"/>
                </a:lnTo>
                <a:lnTo>
                  <a:pt x="6586804" y="2327301"/>
                </a:lnTo>
                <a:lnTo>
                  <a:pt x="6472352" y="2393366"/>
                </a:lnTo>
                <a:lnTo>
                  <a:pt x="6361329" y="2329282"/>
                </a:lnTo>
                <a:close/>
                <a:moveTo>
                  <a:pt x="6351423" y="2183664"/>
                </a:moveTo>
                <a:lnTo>
                  <a:pt x="6472352" y="2113864"/>
                </a:lnTo>
                <a:lnTo>
                  <a:pt x="6596711" y="2185645"/>
                </a:lnTo>
                <a:lnTo>
                  <a:pt x="6475781" y="2255444"/>
                </a:lnTo>
                <a:lnTo>
                  <a:pt x="6351423" y="2183664"/>
                </a:lnTo>
                <a:close/>
                <a:moveTo>
                  <a:pt x="6361405" y="2042084"/>
                </a:moveTo>
                <a:lnTo>
                  <a:pt x="6475857" y="1976019"/>
                </a:lnTo>
                <a:lnTo>
                  <a:pt x="6586881" y="2040103"/>
                </a:lnTo>
                <a:lnTo>
                  <a:pt x="6472428" y="2106168"/>
                </a:lnTo>
                <a:lnTo>
                  <a:pt x="6361405" y="2042084"/>
                </a:lnTo>
                <a:close/>
                <a:moveTo>
                  <a:pt x="6351423" y="1896466"/>
                </a:moveTo>
                <a:lnTo>
                  <a:pt x="6472352" y="1826666"/>
                </a:lnTo>
                <a:lnTo>
                  <a:pt x="6596711" y="1898447"/>
                </a:lnTo>
                <a:lnTo>
                  <a:pt x="6475781" y="1968246"/>
                </a:lnTo>
                <a:lnTo>
                  <a:pt x="6351423" y="1896466"/>
                </a:lnTo>
                <a:close/>
                <a:moveTo>
                  <a:pt x="6361329" y="1754810"/>
                </a:moveTo>
                <a:lnTo>
                  <a:pt x="6475781" y="1688744"/>
                </a:lnTo>
                <a:lnTo>
                  <a:pt x="6586804" y="1752829"/>
                </a:lnTo>
                <a:lnTo>
                  <a:pt x="6472352" y="1818894"/>
                </a:lnTo>
                <a:lnTo>
                  <a:pt x="6361329" y="1754810"/>
                </a:lnTo>
                <a:close/>
                <a:moveTo>
                  <a:pt x="6351423" y="1609268"/>
                </a:moveTo>
                <a:lnTo>
                  <a:pt x="6472352" y="1539469"/>
                </a:lnTo>
                <a:lnTo>
                  <a:pt x="6596711" y="1611249"/>
                </a:lnTo>
                <a:lnTo>
                  <a:pt x="6475781" y="1681048"/>
                </a:lnTo>
                <a:lnTo>
                  <a:pt x="6351423" y="1609268"/>
                </a:lnTo>
                <a:close/>
                <a:moveTo>
                  <a:pt x="6361329" y="1467612"/>
                </a:moveTo>
                <a:lnTo>
                  <a:pt x="6475781" y="1401547"/>
                </a:lnTo>
                <a:lnTo>
                  <a:pt x="6586804" y="1465631"/>
                </a:lnTo>
                <a:lnTo>
                  <a:pt x="6472352" y="1531696"/>
                </a:lnTo>
                <a:lnTo>
                  <a:pt x="6361329" y="1467612"/>
                </a:lnTo>
                <a:close/>
                <a:moveTo>
                  <a:pt x="6351423" y="1321994"/>
                </a:moveTo>
                <a:lnTo>
                  <a:pt x="6472352" y="1252195"/>
                </a:lnTo>
                <a:lnTo>
                  <a:pt x="6596711" y="1323975"/>
                </a:lnTo>
                <a:lnTo>
                  <a:pt x="6475781" y="1393774"/>
                </a:lnTo>
                <a:lnTo>
                  <a:pt x="6351423" y="1321994"/>
                </a:lnTo>
                <a:close/>
                <a:moveTo>
                  <a:pt x="6361329" y="1180414"/>
                </a:moveTo>
                <a:lnTo>
                  <a:pt x="6475781" y="1114349"/>
                </a:lnTo>
                <a:lnTo>
                  <a:pt x="6586804" y="1178433"/>
                </a:lnTo>
                <a:lnTo>
                  <a:pt x="6472352" y="1244499"/>
                </a:lnTo>
                <a:lnTo>
                  <a:pt x="6361329" y="1180414"/>
                </a:lnTo>
                <a:close/>
                <a:moveTo>
                  <a:pt x="6351423" y="1034796"/>
                </a:moveTo>
                <a:lnTo>
                  <a:pt x="6472352" y="964997"/>
                </a:lnTo>
                <a:lnTo>
                  <a:pt x="6596711" y="1036777"/>
                </a:lnTo>
                <a:lnTo>
                  <a:pt x="6475781" y="1106576"/>
                </a:lnTo>
                <a:lnTo>
                  <a:pt x="6351423" y="1034796"/>
                </a:lnTo>
                <a:close/>
                <a:moveTo>
                  <a:pt x="6361329" y="893140"/>
                </a:moveTo>
                <a:lnTo>
                  <a:pt x="6475781" y="827075"/>
                </a:lnTo>
                <a:lnTo>
                  <a:pt x="6586804" y="891159"/>
                </a:lnTo>
                <a:lnTo>
                  <a:pt x="6472352" y="957224"/>
                </a:lnTo>
                <a:lnTo>
                  <a:pt x="6361329" y="893140"/>
                </a:lnTo>
                <a:close/>
                <a:moveTo>
                  <a:pt x="6351423" y="747598"/>
                </a:moveTo>
                <a:lnTo>
                  <a:pt x="6472352" y="677799"/>
                </a:lnTo>
                <a:lnTo>
                  <a:pt x="6596711" y="749579"/>
                </a:lnTo>
                <a:lnTo>
                  <a:pt x="6475781" y="819379"/>
                </a:lnTo>
                <a:lnTo>
                  <a:pt x="6351423" y="747598"/>
                </a:lnTo>
                <a:close/>
                <a:moveTo>
                  <a:pt x="6361329" y="605942"/>
                </a:moveTo>
                <a:lnTo>
                  <a:pt x="6475781" y="539877"/>
                </a:lnTo>
                <a:lnTo>
                  <a:pt x="6586804" y="603961"/>
                </a:lnTo>
                <a:lnTo>
                  <a:pt x="6472352" y="670027"/>
                </a:lnTo>
                <a:lnTo>
                  <a:pt x="6361329" y="605942"/>
                </a:lnTo>
                <a:close/>
                <a:moveTo>
                  <a:pt x="6351423" y="460324"/>
                </a:moveTo>
                <a:lnTo>
                  <a:pt x="6472352" y="390525"/>
                </a:lnTo>
                <a:lnTo>
                  <a:pt x="6596711" y="462305"/>
                </a:lnTo>
                <a:lnTo>
                  <a:pt x="6475781" y="532105"/>
                </a:lnTo>
                <a:lnTo>
                  <a:pt x="6351423" y="460324"/>
                </a:lnTo>
                <a:close/>
                <a:moveTo>
                  <a:pt x="6361405" y="318745"/>
                </a:moveTo>
                <a:lnTo>
                  <a:pt x="6475857" y="252679"/>
                </a:lnTo>
                <a:lnTo>
                  <a:pt x="6586881" y="316763"/>
                </a:lnTo>
                <a:lnTo>
                  <a:pt x="6472428" y="382829"/>
                </a:lnTo>
                <a:lnTo>
                  <a:pt x="6361405" y="318745"/>
                </a:lnTo>
                <a:close/>
                <a:moveTo>
                  <a:pt x="6354699" y="314858"/>
                </a:moveTo>
                <a:lnTo>
                  <a:pt x="6230341" y="243002"/>
                </a:lnTo>
                <a:lnTo>
                  <a:pt x="6344793" y="176936"/>
                </a:lnTo>
                <a:lnTo>
                  <a:pt x="6469151" y="248717"/>
                </a:lnTo>
                <a:lnTo>
                  <a:pt x="6354699" y="314858"/>
                </a:lnTo>
                <a:close/>
                <a:moveTo>
                  <a:pt x="6347994" y="318745"/>
                </a:moveTo>
                <a:lnTo>
                  <a:pt x="6227064" y="388544"/>
                </a:lnTo>
                <a:lnTo>
                  <a:pt x="6102706" y="316763"/>
                </a:lnTo>
                <a:lnTo>
                  <a:pt x="6223635" y="246888"/>
                </a:lnTo>
                <a:lnTo>
                  <a:pt x="6347994" y="318745"/>
                </a:lnTo>
                <a:close/>
                <a:moveTo>
                  <a:pt x="6096000" y="312877"/>
                </a:moveTo>
                <a:lnTo>
                  <a:pt x="5984977" y="248793"/>
                </a:lnTo>
                <a:lnTo>
                  <a:pt x="6105906" y="178994"/>
                </a:lnTo>
                <a:lnTo>
                  <a:pt x="6216930" y="243078"/>
                </a:lnTo>
                <a:lnTo>
                  <a:pt x="6096000" y="312877"/>
                </a:lnTo>
                <a:close/>
                <a:moveTo>
                  <a:pt x="6089295" y="316687"/>
                </a:moveTo>
                <a:lnTo>
                  <a:pt x="5974842" y="382753"/>
                </a:lnTo>
                <a:lnTo>
                  <a:pt x="5863819" y="318668"/>
                </a:lnTo>
                <a:lnTo>
                  <a:pt x="5978271" y="252603"/>
                </a:lnTo>
                <a:lnTo>
                  <a:pt x="6089295" y="316687"/>
                </a:lnTo>
                <a:close/>
                <a:moveTo>
                  <a:pt x="5857189" y="314858"/>
                </a:moveTo>
                <a:lnTo>
                  <a:pt x="5732831" y="243078"/>
                </a:lnTo>
                <a:lnTo>
                  <a:pt x="5847283" y="177013"/>
                </a:lnTo>
                <a:lnTo>
                  <a:pt x="5971642" y="248793"/>
                </a:lnTo>
                <a:lnTo>
                  <a:pt x="5857189" y="314858"/>
                </a:lnTo>
                <a:close/>
                <a:moveTo>
                  <a:pt x="5850484" y="318745"/>
                </a:moveTo>
                <a:lnTo>
                  <a:pt x="5729554" y="388544"/>
                </a:lnTo>
                <a:lnTo>
                  <a:pt x="5605196" y="316763"/>
                </a:lnTo>
                <a:lnTo>
                  <a:pt x="5726126" y="246964"/>
                </a:lnTo>
                <a:lnTo>
                  <a:pt x="5850484" y="318745"/>
                </a:lnTo>
                <a:close/>
                <a:moveTo>
                  <a:pt x="5598491" y="312877"/>
                </a:moveTo>
                <a:lnTo>
                  <a:pt x="5487543" y="248793"/>
                </a:lnTo>
                <a:lnTo>
                  <a:pt x="5608473" y="178994"/>
                </a:lnTo>
                <a:lnTo>
                  <a:pt x="5719496" y="243078"/>
                </a:lnTo>
                <a:lnTo>
                  <a:pt x="5598491" y="312877"/>
                </a:lnTo>
                <a:close/>
                <a:moveTo>
                  <a:pt x="5591861" y="316763"/>
                </a:moveTo>
                <a:lnTo>
                  <a:pt x="5477409" y="382829"/>
                </a:lnTo>
                <a:lnTo>
                  <a:pt x="5366385" y="318745"/>
                </a:lnTo>
                <a:lnTo>
                  <a:pt x="5480838" y="252679"/>
                </a:lnTo>
                <a:lnTo>
                  <a:pt x="5591861" y="316763"/>
                </a:lnTo>
                <a:close/>
                <a:moveTo>
                  <a:pt x="5359756" y="314858"/>
                </a:moveTo>
                <a:lnTo>
                  <a:pt x="5235397" y="243078"/>
                </a:lnTo>
                <a:lnTo>
                  <a:pt x="5349850" y="177013"/>
                </a:lnTo>
                <a:lnTo>
                  <a:pt x="5474208" y="248793"/>
                </a:lnTo>
                <a:lnTo>
                  <a:pt x="5359756" y="314858"/>
                </a:lnTo>
                <a:close/>
                <a:moveTo>
                  <a:pt x="5353050" y="318745"/>
                </a:moveTo>
                <a:lnTo>
                  <a:pt x="5232121" y="388544"/>
                </a:lnTo>
                <a:lnTo>
                  <a:pt x="5107762" y="316763"/>
                </a:lnTo>
                <a:lnTo>
                  <a:pt x="5228692" y="246964"/>
                </a:lnTo>
                <a:lnTo>
                  <a:pt x="5353050" y="318745"/>
                </a:lnTo>
                <a:close/>
                <a:moveTo>
                  <a:pt x="5101057" y="312877"/>
                </a:moveTo>
                <a:lnTo>
                  <a:pt x="4990033" y="248793"/>
                </a:lnTo>
                <a:lnTo>
                  <a:pt x="5110963" y="178994"/>
                </a:lnTo>
                <a:lnTo>
                  <a:pt x="5221986" y="243078"/>
                </a:lnTo>
                <a:lnTo>
                  <a:pt x="5101057" y="312877"/>
                </a:lnTo>
                <a:close/>
                <a:moveTo>
                  <a:pt x="5094351" y="316763"/>
                </a:moveTo>
                <a:lnTo>
                  <a:pt x="4979899" y="382829"/>
                </a:lnTo>
                <a:lnTo>
                  <a:pt x="4868876" y="318745"/>
                </a:lnTo>
                <a:lnTo>
                  <a:pt x="4983328" y="252679"/>
                </a:lnTo>
                <a:lnTo>
                  <a:pt x="5094351" y="316763"/>
                </a:lnTo>
                <a:close/>
                <a:moveTo>
                  <a:pt x="4862246" y="314858"/>
                </a:moveTo>
                <a:lnTo>
                  <a:pt x="4737888" y="243078"/>
                </a:lnTo>
                <a:lnTo>
                  <a:pt x="4852340" y="177013"/>
                </a:lnTo>
                <a:lnTo>
                  <a:pt x="4976698" y="248793"/>
                </a:lnTo>
                <a:lnTo>
                  <a:pt x="4862246" y="314858"/>
                </a:lnTo>
                <a:close/>
                <a:moveTo>
                  <a:pt x="4855541" y="318745"/>
                </a:moveTo>
                <a:lnTo>
                  <a:pt x="4734611" y="388544"/>
                </a:lnTo>
                <a:lnTo>
                  <a:pt x="4610253" y="316763"/>
                </a:lnTo>
                <a:lnTo>
                  <a:pt x="4731182" y="246964"/>
                </a:lnTo>
                <a:lnTo>
                  <a:pt x="4855541" y="318745"/>
                </a:lnTo>
                <a:close/>
                <a:moveTo>
                  <a:pt x="4603547" y="312877"/>
                </a:moveTo>
                <a:lnTo>
                  <a:pt x="4492524" y="248793"/>
                </a:lnTo>
                <a:lnTo>
                  <a:pt x="4613453" y="178994"/>
                </a:lnTo>
                <a:lnTo>
                  <a:pt x="4724477" y="243078"/>
                </a:lnTo>
                <a:lnTo>
                  <a:pt x="4603547" y="312877"/>
                </a:lnTo>
                <a:close/>
                <a:moveTo>
                  <a:pt x="4596842" y="316763"/>
                </a:moveTo>
                <a:lnTo>
                  <a:pt x="4482389" y="382829"/>
                </a:lnTo>
                <a:lnTo>
                  <a:pt x="4371366" y="318745"/>
                </a:lnTo>
                <a:lnTo>
                  <a:pt x="4485818" y="252679"/>
                </a:lnTo>
                <a:lnTo>
                  <a:pt x="4596842" y="316763"/>
                </a:lnTo>
                <a:close/>
                <a:moveTo>
                  <a:pt x="4364736" y="314858"/>
                </a:moveTo>
                <a:lnTo>
                  <a:pt x="4240378" y="243078"/>
                </a:lnTo>
                <a:lnTo>
                  <a:pt x="4354830" y="177013"/>
                </a:lnTo>
                <a:lnTo>
                  <a:pt x="4479189" y="248793"/>
                </a:lnTo>
                <a:lnTo>
                  <a:pt x="4364736" y="314858"/>
                </a:lnTo>
                <a:close/>
                <a:moveTo>
                  <a:pt x="4358107" y="318745"/>
                </a:moveTo>
                <a:lnTo>
                  <a:pt x="4237177" y="388544"/>
                </a:lnTo>
                <a:lnTo>
                  <a:pt x="4112819" y="316763"/>
                </a:lnTo>
                <a:lnTo>
                  <a:pt x="4233748" y="246964"/>
                </a:lnTo>
                <a:lnTo>
                  <a:pt x="4358107" y="318745"/>
                </a:lnTo>
                <a:close/>
                <a:moveTo>
                  <a:pt x="4106113" y="312877"/>
                </a:moveTo>
                <a:lnTo>
                  <a:pt x="3995090" y="248793"/>
                </a:lnTo>
                <a:lnTo>
                  <a:pt x="4116019" y="178994"/>
                </a:lnTo>
                <a:lnTo>
                  <a:pt x="4227043" y="243078"/>
                </a:lnTo>
                <a:lnTo>
                  <a:pt x="4106113" y="312877"/>
                </a:lnTo>
                <a:close/>
                <a:moveTo>
                  <a:pt x="4099408" y="316763"/>
                </a:moveTo>
                <a:lnTo>
                  <a:pt x="3984955" y="382829"/>
                </a:lnTo>
                <a:lnTo>
                  <a:pt x="3873932" y="318745"/>
                </a:lnTo>
                <a:lnTo>
                  <a:pt x="3988384" y="252679"/>
                </a:lnTo>
                <a:lnTo>
                  <a:pt x="4099408" y="316763"/>
                </a:lnTo>
                <a:close/>
                <a:moveTo>
                  <a:pt x="3867302" y="314858"/>
                </a:moveTo>
                <a:lnTo>
                  <a:pt x="3742944" y="243078"/>
                </a:lnTo>
                <a:lnTo>
                  <a:pt x="3857397" y="177013"/>
                </a:lnTo>
                <a:lnTo>
                  <a:pt x="3981755" y="248793"/>
                </a:lnTo>
                <a:lnTo>
                  <a:pt x="3867302" y="314858"/>
                </a:lnTo>
                <a:close/>
                <a:moveTo>
                  <a:pt x="3860597" y="318745"/>
                </a:moveTo>
                <a:lnTo>
                  <a:pt x="3739667" y="388544"/>
                </a:lnTo>
                <a:lnTo>
                  <a:pt x="3615309" y="316763"/>
                </a:lnTo>
                <a:lnTo>
                  <a:pt x="3736239" y="246964"/>
                </a:lnTo>
                <a:lnTo>
                  <a:pt x="3860597" y="318745"/>
                </a:lnTo>
                <a:close/>
                <a:moveTo>
                  <a:pt x="3608604" y="312877"/>
                </a:moveTo>
                <a:lnTo>
                  <a:pt x="3497580" y="248793"/>
                </a:lnTo>
                <a:lnTo>
                  <a:pt x="3618509" y="178994"/>
                </a:lnTo>
                <a:lnTo>
                  <a:pt x="3729533" y="243078"/>
                </a:lnTo>
                <a:lnTo>
                  <a:pt x="3608604" y="312877"/>
                </a:lnTo>
                <a:close/>
                <a:moveTo>
                  <a:pt x="3601898" y="316763"/>
                </a:moveTo>
                <a:lnTo>
                  <a:pt x="3487446" y="382829"/>
                </a:lnTo>
                <a:lnTo>
                  <a:pt x="3376422" y="318745"/>
                </a:lnTo>
                <a:lnTo>
                  <a:pt x="3490874" y="252679"/>
                </a:lnTo>
                <a:lnTo>
                  <a:pt x="3601898" y="316763"/>
                </a:lnTo>
                <a:close/>
                <a:moveTo>
                  <a:pt x="3369793" y="314858"/>
                </a:moveTo>
                <a:lnTo>
                  <a:pt x="3245434" y="243078"/>
                </a:lnTo>
                <a:lnTo>
                  <a:pt x="3359887" y="177013"/>
                </a:lnTo>
                <a:lnTo>
                  <a:pt x="3484245" y="248793"/>
                </a:lnTo>
                <a:lnTo>
                  <a:pt x="3369793" y="314858"/>
                </a:lnTo>
                <a:close/>
                <a:moveTo>
                  <a:pt x="3363163" y="318745"/>
                </a:moveTo>
                <a:lnTo>
                  <a:pt x="3242234" y="388544"/>
                </a:lnTo>
                <a:lnTo>
                  <a:pt x="3117876" y="316763"/>
                </a:lnTo>
                <a:lnTo>
                  <a:pt x="3238805" y="246964"/>
                </a:lnTo>
                <a:lnTo>
                  <a:pt x="3363163" y="318745"/>
                </a:lnTo>
                <a:close/>
                <a:moveTo>
                  <a:pt x="3111094" y="312877"/>
                </a:moveTo>
                <a:lnTo>
                  <a:pt x="3000070" y="248793"/>
                </a:lnTo>
                <a:lnTo>
                  <a:pt x="3121000" y="178994"/>
                </a:lnTo>
                <a:lnTo>
                  <a:pt x="3232023" y="243078"/>
                </a:lnTo>
                <a:lnTo>
                  <a:pt x="3111094" y="312877"/>
                </a:lnTo>
                <a:close/>
                <a:moveTo>
                  <a:pt x="3104464" y="316763"/>
                </a:moveTo>
                <a:lnTo>
                  <a:pt x="2990012" y="382829"/>
                </a:lnTo>
                <a:lnTo>
                  <a:pt x="2878989" y="318745"/>
                </a:lnTo>
                <a:lnTo>
                  <a:pt x="2993441" y="252679"/>
                </a:lnTo>
                <a:lnTo>
                  <a:pt x="3104464" y="316763"/>
                </a:lnTo>
                <a:close/>
                <a:moveTo>
                  <a:pt x="2872359" y="314858"/>
                </a:moveTo>
                <a:lnTo>
                  <a:pt x="2748001" y="243078"/>
                </a:lnTo>
                <a:lnTo>
                  <a:pt x="2862453" y="177013"/>
                </a:lnTo>
                <a:lnTo>
                  <a:pt x="2986812" y="248793"/>
                </a:lnTo>
                <a:lnTo>
                  <a:pt x="2872359" y="314858"/>
                </a:lnTo>
                <a:close/>
                <a:moveTo>
                  <a:pt x="2865654" y="318745"/>
                </a:moveTo>
                <a:lnTo>
                  <a:pt x="2744724" y="388544"/>
                </a:lnTo>
                <a:lnTo>
                  <a:pt x="2620366" y="316763"/>
                </a:lnTo>
                <a:lnTo>
                  <a:pt x="2741295" y="246888"/>
                </a:lnTo>
                <a:lnTo>
                  <a:pt x="2865654" y="318745"/>
                </a:lnTo>
                <a:close/>
                <a:moveTo>
                  <a:pt x="2613660" y="312877"/>
                </a:moveTo>
                <a:lnTo>
                  <a:pt x="2502637" y="248793"/>
                </a:lnTo>
                <a:lnTo>
                  <a:pt x="2623566" y="178994"/>
                </a:lnTo>
                <a:lnTo>
                  <a:pt x="2734589" y="243078"/>
                </a:lnTo>
                <a:lnTo>
                  <a:pt x="2613660" y="312877"/>
                </a:lnTo>
                <a:close/>
                <a:moveTo>
                  <a:pt x="2606954" y="316763"/>
                </a:moveTo>
                <a:lnTo>
                  <a:pt x="2492502" y="382829"/>
                </a:lnTo>
                <a:lnTo>
                  <a:pt x="2381479" y="318745"/>
                </a:lnTo>
                <a:lnTo>
                  <a:pt x="2495931" y="252679"/>
                </a:lnTo>
                <a:lnTo>
                  <a:pt x="2606954" y="316763"/>
                </a:lnTo>
                <a:close/>
                <a:moveTo>
                  <a:pt x="2374849" y="314858"/>
                </a:moveTo>
                <a:lnTo>
                  <a:pt x="2250491" y="243078"/>
                </a:lnTo>
                <a:lnTo>
                  <a:pt x="2364943" y="177013"/>
                </a:lnTo>
                <a:lnTo>
                  <a:pt x="2489302" y="248793"/>
                </a:lnTo>
                <a:lnTo>
                  <a:pt x="2374849" y="314858"/>
                </a:lnTo>
                <a:close/>
                <a:moveTo>
                  <a:pt x="2368144" y="318745"/>
                </a:moveTo>
                <a:lnTo>
                  <a:pt x="2247214" y="388544"/>
                </a:lnTo>
                <a:lnTo>
                  <a:pt x="2122856" y="316763"/>
                </a:lnTo>
                <a:lnTo>
                  <a:pt x="2243785" y="246964"/>
                </a:lnTo>
                <a:lnTo>
                  <a:pt x="2368144" y="318745"/>
                </a:lnTo>
                <a:close/>
                <a:moveTo>
                  <a:pt x="2116150" y="312877"/>
                </a:moveTo>
                <a:lnTo>
                  <a:pt x="2005127" y="248793"/>
                </a:lnTo>
                <a:lnTo>
                  <a:pt x="2126056" y="178994"/>
                </a:lnTo>
                <a:lnTo>
                  <a:pt x="2237080" y="243078"/>
                </a:lnTo>
                <a:lnTo>
                  <a:pt x="2116150" y="312877"/>
                </a:lnTo>
                <a:close/>
                <a:moveTo>
                  <a:pt x="2109521" y="316763"/>
                </a:moveTo>
                <a:lnTo>
                  <a:pt x="1995069" y="382829"/>
                </a:lnTo>
                <a:lnTo>
                  <a:pt x="1884045" y="318745"/>
                </a:lnTo>
                <a:lnTo>
                  <a:pt x="1998497" y="252679"/>
                </a:lnTo>
                <a:lnTo>
                  <a:pt x="2109521" y="316763"/>
                </a:lnTo>
                <a:close/>
                <a:moveTo>
                  <a:pt x="1877339" y="314858"/>
                </a:moveTo>
                <a:lnTo>
                  <a:pt x="1752981" y="243078"/>
                </a:lnTo>
                <a:lnTo>
                  <a:pt x="1867434" y="177013"/>
                </a:lnTo>
                <a:lnTo>
                  <a:pt x="1991792" y="248793"/>
                </a:lnTo>
                <a:lnTo>
                  <a:pt x="1877339" y="314858"/>
                </a:lnTo>
                <a:close/>
                <a:moveTo>
                  <a:pt x="1870710" y="318668"/>
                </a:moveTo>
                <a:lnTo>
                  <a:pt x="1749781" y="388468"/>
                </a:lnTo>
                <a:lnTo>
                  <a:pt x="1625422" y="316687"/>
                </a:lnTo>
                <a:lnTo>
                  <a:pt x="1746352" y="246888"/>
                </a:lnTo>
                <a:lnTo>
                  <a:pt x="1870710" y="318668"/>
                </a:lnTo>
                <a:close/>
                <a:moveTo>
                  <a:pt x="1618717" y="312877"/>
                </a:moveTo>
                <a:lnTo>
                  <a:pt x="1507693" y="248793"/>
                </a:lnTo>
                <a:lnTo>
                  <a:pt x="1628623" y="178994"/>
                </a:lnTo>
                <a:lnTo>
                  <a:pt x="1739646" y="243078"/>
                </a:lnTo>
                <a:lnTo>
                  <a:pt x="1618717" y="312877"/>
                </a:lnTo>
                <a:close/>
                <a:moveTo>
                  <a:pt x="1612011" y="316763"/>
                </a:moveTo>
                <a:lnTo>
                  <a:pt x="1497559" y="382829"/>
                </a:lnTo>
                <a:lnTo>
                  <a:pt x="1386535" y="318745"/>
                </a:lnTo>
                <a:lnTo>
                  <a:pt x="1500988" y="252679"/>
                </a:lnTo>
                <a:lnTo>
                  <a:pt x="1612011" y="316763"/>
                </a:lnTo>
                <a:close/>
                <a:moveTo>
                  <a:pt x="1379906" y="314858"/>
                </a:moveTo>
                <a:lnTo>
                  <a:pt x="1255547" y="243078"/>
                </a:lnTo>
                <a:lnTo>
                  <a:pt x="1370000" y="177013"/>
                </a:lnTo>
                <a:lnTo>
                  <a:pt x="1494358" y="248793"/>
                </a:lnTo>
                <a:lnTo>
                  <a:pt x="1379906" y="314858"/>
                </a:lnTo>
                <a:close/>
                <a:moveTo>
                  <a:pt x="1373200" y="318745"/>
                </a:moveTo>
                <a:lnTo>
                  <a:pt x="1252271" y="388544"/>
                </a:lnTo>
                <a:lnTo>
                  <a:pt x="1127912" y="316763"/>
                </a:lnTo>
                <a:lnTo>
                  <a:pt x="1248842" y="246964"/>
                </a:lnTo>
                <a:lnTo>
                  <a:pt x="1373200" y="318745"/>
                </a:lnTo>
                <a:close/>
                <a:moveTo>
                  <a:pt x="1121207" y="312877"/>
                </a:moveTo>
                <a:lnTo>
                  <a:pt x="1010183" y="248793"/>
                </a:lnTo>
                <a:lnTo>
                  <a:pt x="1131113" y="178994"/>
                </a:lnTo>
                <a:lnTo>
                  <a:pt x="1242136" y="243078"/>
                </a:lnTo>
                <a:lnTo>
                  <a:pt x="1121207" y="312877"/>
                </a:lnTo>
                <a:close/>
                <a:moveTo>
                  <a:pt x="1114501" y="316763"/>
                </a:moveTo>
                <a:lnTo>
                  <a:pt x="1000049" y="382829"/>
                </a:lnTo>
                <a:lnTo>
                  <a:pt x="889025" y="318745"/>
                </a:lnTo>
                <a:lnTo>
                  <a:pt x="1003478" y="252679"/>
                </a:lnTo>
                <a:lnTo>
                  <a:pt x="1114501" y="316763"/>
                </a:lnTo>
                <a:close/>
                <a:moveTo>
                  <a:pt x="882396" y="314858"/>
                </a:moveTo>
                <a:lnTo>
                  <a:pt x="758038" y="243078"/>
                </a:lnTo>
                <a:lnTo>
                  <a:pt x="872490" y="177013"/>
                </a:lnTo>
                <a:lnTo>
                  <a:pt x="996848" y="248793"/>
                </a:lnTo>
                <a:lnTo>
                  <a:pt x="882396" y="314858"/>
                </a:lnTo>
                <a:close/>
                <a:moveTo>
                  <a:pt x="875690" y="318668"/>
                </a:moveTo>
                <a:lnTo>
                  <a:pt x="754761" y="388544"/>
                </a:lnTo>
                <a:lnTo>
                  <a:pt x="630403" y="316763"/>
                </a:lnTo>
                <a:lnTo>
                  <a:pt x="751332" y="246964"/>
                </a:lnTo>
                <a:lnTo>
                  <a:pt x="875690" y="318668"/>
                </a:lnTo>
                <a:close/>
                <a:moveTo>
                  <a:pt x="623697" y="312877"/>
                </a:moveTo>
                <a:lnTo>
                  <a:pt x="512750" y="248793"/>
                </a:lnTo>
                <a:lnTo>
                  <a:pt x="633679" y="178994"/>
                </a:lnTo>
                <a:lnTo>
                  <a:pt x="744703" y="243078"/>
                </a:lnTo>
                <a:lnTo>
                  <a:pt x="623697" y="312877"/>
                </a:lnTo>
                <a:close/>
                <a:moveTo>
                  <a:pt x="617068" y="316763"/>
                </a:moveTo>
                <a:lnTo>
                  <a:pt x="502615" y="382829"/>
                </a:lnTo>
                <a:lnTo>
                  <a:pt x="391592" y="318745"/>
                </a:lnTo>
                <a:lnTo>
                  <a:pt x="506044" y="252679"/>
                </a:lnTo>
                <a:lnTo>
                  <a:pt x="617068" y="316763"/>
                </a:lnTo>
                <a:close/>
                <a:moveTo>
                  <a:pt x="384886" y="314858"/>
                </a:moveTo>
                <a:lnTo>
                  <a:pt x="260528" y="243078"/>
                </a:lnTo>
                <a:lnTo>
                  <a:pt x="374980" y="177013"/>
                </a:lnTo>
                <a:lnTo>
                  <a:pt x="499339" y="248793"/>
                </a:lnTo>
                <a:lnTo>
                  <a:pt x="384886" y="314858"/>
                </a:lnTo>
                <a:close/>
                <a:moveTo>
                  <a:pt x="378257" y="318668"/>
                </a:moveTo>
                <a:lnTo>
                  <a:pt x="257327" y="388468"/>
                </a:lnTo>
                <a:lnTo>
                  <a:pt x="132969" y="316687"/>
                </a:lnTo>
                <a:lnTo>
                  <a:pt x="253898" y="246888"/>
                </a:lnTo>
                <a:lnTo>
                  <a:pt x="378257" y="318668"/>
                </a:lnTo>
                <a:close/>
                <a:moveTo>
                  <a:pt x="368351" y="460324"/>
                </a:moveTo>
                <a:lnTo>
                  <a:pt x="253898" y="526390"/>
                </a:lnTo>
                <a:lnTo>
                  <a:pt x="142875" y="462305"/>
                </a:lnTo>
                <a:lnTo>
                  <a:pt x="257327" y="396240"/>
                </a:lnTo>
                <a:lnTo>
                  <a:pt x="368351" y="460324"/>
                </a:lnTo>
                <a:close/>
                <a:moveTo>
                  <a:pt x="378257" y="605942"/>
                </a:moveTo>
                <a:lnTo>
                  <a:pt x="257327" y="675742"/>
                </a:lnTo>
                <a:lnTo>
                  <a:pt x="132969" y="603961"/>
                </a:lnTo>
                <a:lnTo>
                  <a:pt x="253898" y="534162"/>
                </a:lnTo>
                <a:lnTo>
                  <a:pt x="378257" y="605942"/>
                </a:lnTo>
                <a:close/>
                <a:moveTo>
                  <a:pt x="368275" y="747598"/>
                </a:moveTo>
                <a:lnTo>
                  <a:pt x="253822" y="813664"/>
                </a:lnTo>
                <a:lnTo>
                  <a:pt x="142875" y="749579"/>
                </a:lnTo>
                <a:lnTo>
                  <a:pt x="257327" y="683514"/>
                </a:lnTo>
                <a:lnTo>
                  <a:pt x="368275" y="747598"/>
                </a:lnTo>
                <a:close/>
                <a:moveTo>
                  <a:pt x="378257" y="893140"/>
                </a:moveTo>
                <a:lnTo>
                  <a:pt x="257327" y="962939"/>
                </a:lnTo>
                <a:lnTo>
                  <a:pt x="132969" y="891159"/>
                </a:lnTo>
                <a:lnTo>
                  <a:pt x="253898" y="821360"/>
                </a:lnTo>
                <a:lnTo>
                  <a:pt x="378257" y="893140"/>
                </a:lnTo>
                <a:close/>
                <a:moveTo>
                  <a:pt x="368275" y="1034796"/>
                </a:moveTo>
                <a:lnTo>
                  <a:pt x="253822" y="1100861"/>
                </a:lnTo>
                <a:lnTo>
                  <a:pt x="142875" y="1036777"/>
                </a:lnTo>
                <a:lnTo>
                  <a:pt x="257327" y="970712"/>
                </a:lnTo>
                <a:lnTo>
                  <a:pt x="368275" y="1034796"/>
                </a:lnTo>
                <a:close/>
                <a:moveTo>
                  <a:pt x="378257" y="1180338"/>
                </a:moveTo>
                <a:lnTo>
                  <a:pt x="257327" y="1250137"/>
                </a:lnTo>
                <a:lnTo>
                  <a:pt x="132969" y="1178357"/>
                </a:lnTo>
                <a:lnTo>
                  <a:pt x="253898" y="1108558"/>
                </a:lnTo>
                <a:lnTo>
                  <a:pt x="378257" y="1180338"/>
                </a:lnTo>
                <a:close/>
                <a:moveTo>
                  <a:pt x="368275" y="1321994"/>
                </a:moveTo>
                <a:lnTo>
                  <a:pt x="253822" y="1388059"/>
                </a:lnTo>
                <a:lnTo>
                  <a:pt x="142875" y="1323975"/>
                </a:lnTo>
                <a:lnTo>
                  <a:pt x="257327" y="1257910"/>
                </a:lnTo>
                <a:lnTo>
                  <a:pt x="368275" y="1321994"/>
                </a:lnTo>
                <a:close/>
                <a:moveTo>
                  <a:pt x="378257" y="1467612"/>
                </a:moveTo>
                <a:lnTo>
                  <a:pt x="257327" y="1537411"/>
                </a:lnTo>
                <a:lnTo>
                  <a:pt x="132969" y="1465631"/>
                </a:lnTo>
                <a:lnTo>
                  <a:pt x="253898" y="1395832"/>
                </a:lnTo>
                <a:lnTo>
                  <a:pt x="378257" y="1467612"/>
                </a:lnTo>
                <a:close/>
                <a:moveTo>
                  <a:pt x="368351" y="1609268"/>
                </a:moveTo>
                <a:lnTo>
                  <a:pt x="253898" y="1675333"/>
                </a:lnTo>
                <a:lnTo>
                  <a:pt x="142875" y="1611249"/>
                </a:lnTo>
                <a:lnTo>
                  <a:pt x="257327" y="1545184"/>
                </a:lnTo>
                <a:lnTo>
                  <a:pt x="368351" y="1609268"/>
                </a:lnTo>
                <a:close/>
                <a:moveTo>
                  <a:pt x="378257" y="1754810"/>
                </a:moveTo>
                <a:lnTo>
                  <a:pt x="257327" y="1824609"/>
                </a:lnTo>
                <a:lnTo>
                  <a:pt x="132969" y="1752829"/>
                </a:lnTo>
                <a:lnTo>
                  <a:pt x="253898" y="1683029"/>
                </a:lnTo>
                <a:lnTo>
                  <a:pt x="378257" y="1754810"/>
                </a:lnTo>
                <a:close/>
                <a:moveTo>
                  <a:pt x="368275" y="1896466"/>
                </a:moveTo>
                <a:lnTo>
                  <a:pt x="253822" y="1962531"/>
                </a:lnTo>
                <a:lnTo>
                  <a:pt x="142875" y="1898447"/>
                </a:lnTo>
                <a:lnTo>
                  <a:pt x="257327" y="1832381"/>
                </a:lnTo>
                <a:lnTo>
                  <a:pt x="368275" y="1896466"/>
                </a:lnTo>
                <a:close/>
                <a:moveTo>
                  <a:pt x="378257" y="2042084"/>
                </a:moveTo>
                <a:lnTo>
                  <a:pt x="257327" y="2111883"/>
                </a:lnTo>
                <a:lnTo>
                  <a:pt x="132969" y="2040103"/>
                </a:lnTo>
                <a:lnTo>
                  <a:pt x="253898" y="1970304"/>
                </a:lnTo>
                <a:lnTo>
                  <a:pt x="378257" y="2042084"/>
                </a:lnTo>
                <a:close/>
                <a:moveTo>
                  <a:pt x="368351" y="2183664"/>
                </a:moveTo>
                <a:lnTo>
                  <a:pt x="253898" y="2249729"/>
                </a:lnTo>
                <a:lnTo>
                  <a:pt x="142875" y="2185645"/>
                </a:lnTo>
                <a:lnTo>
                  <a:pt x="257327" y="2119579"/>
                </a:lnTo>
                <a:lnTo>
                  <a:pt x="368351" y="2183664"/>
                </a:lnTo>
                <a:close/>
                <a:moveTo>
                  <a:pt x="378257" y="2329282"/>
                </a:moveTo>
                <a:lnTo>
                  <a:pt x="257327" y="2399081"/>
                </a:lnTo>
                <a:lnTo>
                  <a:pt x="132969" y="2327301"/>
                </a:lnTo>
                <a:lnTo>
                  <a:pt x="253898" y="2257501"/>
                </a:lnTo>
                <a:lnTo>
                  <a:pt x="378257" y="2329282"/>
                </a:lnTo>
                <a:close/>
                <a:moveTo>
                  <a:pt x="368275" y="2470937"/>
                </a:moveTo>
                <a:lnTo>
                  <a:pt x="253822" y="2537003"/>
                </a:lnTo>
                <a:lnTo>
                  <a:pt x="142875" y="2472919"/>
                </a:lnTo>
                <a:lnTo>
                  <a:pt x="257327" y="2406853"/>
                </a:lnTo>
                <a:lnTo>
                  <a:pt x="368275" y="2470937"/>
                </a:lnTo>
                <a:close/>
                <a:moveTo>
                  <a:pt x="378257" y="2616479"/>
                </a:moveTo>
                <a:lnTo>
                  <a:pt x="257327" y="2686279"/>
                </a:lnTo>
                <a:lnTo>
                  <a:pt x="132969" y="2614498"/>
                </a:lnTo>
                <a:lnTo>
                  <a:pt x="253898" y="2544699"/>
                </a:lnTo>
                <a:lnTo>
                  <a:pt x="378257" y="2616479"/>
                </a:lnTo>
                <a:close/>
                <a:moveTo>
                  <a:pt x="368275" y="2758135"/>
                </a:moveTo>
                <a:lnTo>
                  <a:pt x="253822" y="2824201"/>
                </a:lnTo>
                <a:lnTo>
                  <a:pt x="142875" y="2760117"/>
                </a:lnTo>
                <a:lnTo>
                  <a:pt x="257327" y="2694051"/>
                </a:lnTo>
                <a:lnTo>
                  <a:pt x="368275" y="2758135"/>
                </a:lnTo>
                <a:close/>
                <a:moveTo>
                  <a:pt x="378257" y="2903754"/>
                </a:moveTo>
                <a:lnTo>
                  <a:pt x="257327" y="2973553"/>
                </a:lnTo>
                <a:lnTo>
                  <a:pt x="132969" y="2901772"/>
                </a:lnTo>
                <a:lnTo>
                  <a:pt x="253898" y="2831973"/>
                </a:lnTo>
                <a:lnTo>
                  <a:pt x="378257" y="2903754"/>
                </a:lnTo>
                <a:close/>
                <a:moveTo>
                  <a:pt x="368275" y="3045333"/>
                </a:moveTo>
                <a:lnTo>
                  <a:pt x="253822" y="3111399"/>
                </a:lnTo>
                <a:lnTo>
                  <a:pt x="142875" y="3047314"/>
                </a:lnTo>
                <a:lnTo>
                  <a:pt x="257327" y="2981249"/>
                </a:lnTo>
                <a:lnTo>
                  <a:pt x="368275" y="3045333"/>
                </a:lnTo>
                <a:close/>
                <a:moveTo>
                  <a:pt x="378257" y="3190951"/>
                </a:moveTo>
                <a:lnTo>
                  <a:pt x="257327" y="3260751"/>
                </a:lnTo>
                <a:lnTo>
                  <a:pt x="132969" y="3188970"/>
                </a:lnTo>
                <a:lnTo>
                  <a:pt x="253898" y="3119171"/>
                </a:lnTo>
                <a:lnTo>
                  <a:pt x="378257" y="3190951"/>
                </a:lnTo>
                <a:close/>
                <a:moveTo>
                  <a:pt x="368275" y="3332607"/>
                </a:moveTo>
                <a:lnTo>
                  <a:pt x="253822" y="3398672"/>
                </a:lnTo>
                <a:lnTo>
                  <a:pt x="142875" y="3334588"/>
                </a:lnTo>
                <a:lnTo>
                  <a:pt x="257327" y="3268523"/>
                </a:lnTo>
                <a:lnTo>
                  <a:pt x="368275" y="3332607"/>
                </a:lnTo>
                <a:close/>
                <a:moveTo>
                  <a:pt x="378257" y="3478149"/>
                </a:moveTo>
                <a:lnTo>
                  <a:pt x="257327" y="3547948"/>
                </a:lnTo>
                <a:lnTo>
                  <a:pt x="132969" y="3476168"/>
                </a:lnTo>
                <a:lnTo>
                  <a:pt x="253898" y="3406369"/>
                </a:lnTo>
                <a:lnTo>
                  <a:pt x="378257" y="3478149"/>
                </a:lnTo>
                <a:close/>
                <a:moveTo>
                  <a:pt x="368275" y="3619805"/>
                </a:moveTo>
                <a:lnTo>
                  <a:pt x="253822" y="3685870"/>
                </a:lnTo>
                <a:lnTo>
                  <a:pt x="142875" y="3621786"/>
                </a:lnTo>
                <a:lnTo>
                  <a:pt x="257327" y="3555721"/>
                </a:lnTo>
                <a:lnTo>
                  <a:pt x="368275" y="3619805"/>
                </a:lnTo>
                <a:close/>
                <a:moveTo>
                  <a:pt x="378257" y="3765423"/>
                </a:moveTo>
                <a:lnTo>
                  <a:pt x="257327" y="3835222"/>
                </a:lnTo>
                <a:lnTo>
                  <a:pt x="132969" y="3763442"/>
                </a:lnTo>
                <a:lnTo>
                  <a:pt x="253898" y="3693643"/>
                </a:lnTo>
                <a:lnTo>
                  <a:pt x="378257" y="3765423"/>
                </a:lnTo>
                <a:close/>
                <a:moveTo>
                  <a:pt x="368275" y="3907003"/>
                </a:moveTo>
                <a:lnTo>
                  <a:pt x="253822" y="3973068"/>
                </a:lnTo>
                <a:lnTo>
                  <a:pt x="142875" y="3908984"/>
                </a:lnTo>
                <a:lnTo>
                  <a:pt x="257327" y="3842919"/>
                </a:lnTo>
                <a:lnTo>
                  <a:pt x="368275" y="3907003"/>
                </a:lnTo>
                <a:close/>
                <a:moveTo>
                  <a:pt x="378257" y="4052621"/>
                </a:moveTo>
                <a:lnTo>
                  <a:pt x="257327" y="4122420"/>
                </a:lnTo>
                <a:lnTo>
                  <a:pt x="132969" y="4050640"/>
                </a:lnTo>
                <a:lnTo>
                  <a:pt x="253898" y="3980840"/>
                </a:lnTo>
                <a:lnTo>
                  <a:pt x="378257" y="4052621"/>
                </a:lnTo>
                <a:close/>
                <a:moveTo>
                  <a:pt x="368275" y="4194277"/>
                </a:moveTo>
                <a:lnTo>
                  <a:pt x="253822" y="4260342"/>
                </a:lnTo>
                <a:lnTo>
                  <a:pt x="142875" y="4196258"/>
                </a:lnTo>
                <a:lnTo>
                  <a:pt x="257327" y="4130193"/>
                </a:lnTo>
                <a:lnTo>
                  <a:pt x="368275" y="4194277"/>
                </a:lnTo>
                <a:close/>
                <a:moveTo>
                  <a:pt x="378257" y="4339819"/>
                </a:moveTo>
                <a:lnTo>
                  <a:pt x="257327" y="4409618"/>
                </a:lnTo>
                <a:lnTo>
                  <a:pt x="132969" y="4337838"/>
                </a:lnTo>
                <a:lnTo>
                  <a:pt x="253898" y="4268038"/>
                </a:lnTo>
                <a:lnTo>
                  <a:pt x="378257" y="4339819"/>
                </a:lnTo>
                <a:close/>
                <a:moveTo>
                  <a:pt x="368275" y="4481475"/>
                </a:moveTo>
                <a:lnTo>
                  <a:pt x="253822" y="4547540"/>
                </a:lnTo>
                <a:lnTo>
                  <a:pt x="142875" y="4483456"/>
                </a:lnTo>
                <a:lnTo>
                  <a:pt x="257327" y="4417391"/>
                </a:lnTo>
                <a:lnTo>
                  <a:pt x="368275" y="4481475"/>
                </a:lnTo>
                <a:close/>
                <a:moveTo>
                  <a:pt x="378257" y="4627093"/>
                </a:moveTo>
                <a:lnTo>
                  <a:pt x="257327" y="4696892"/>
                </a:lnTo>
                <a:lnTo>
                  <a:pt x="132969" y="4625111"/>
                </a:lnTo>
                <a:lnTo>
                  <a:pt x="253898" y="4555312"/>
                </a:lnTo>
                <a:lnTo>
                  <a:pt x="378257" y="4627093"/>
                </a:lnTo>
                <a:close/>
                <a:moveTo>
                  <a:pt x="368275" y="4768672"/>
                </a:moveTo>
                <a:lnTo>
                  <a:pt x="253822" y="4834738"/>
                </a:lnTo>
                <a:lnTo>
                  <a:pt x="142875" y="4770654"/>
                </a:lnTo>
                <a:lnTo>
                  <a:pt x="257327" y="4704588"/>
                </a:lnTo>
                <a:lnTo>
                  <a:pt x="368275" y="4768672"/>
                </a:lnTo>
                <a:close/>
                <a:moveTo>
                  <a:pt x="378257" y="4914291"/>
                </a:moveTo>
                <a:lnTo>
                  <a:pt x="257327" y="4984090"/>
                </a:lnTo>
                <a:lnTo>
                  <a:pt x="132969" y="4912309"/>
                </a:lnTo>
                <a:lnTo>
                  <a:pt x="253898" y="4842510"/>
                </a:lnTo>
                <a:lnTo>
                  <a:pt x="378257" y="4914291"/>
                </a:lnTo>
                <a:close/>
                <a:moveTo>
                  <a:pt x="368275" y="5055947"/>
                </a:moveTo>
                <a:lnTo>
                  <a:pt x="253822" y="5122012"/>
                </a:lnTo>
                <a:lnTo>
                  <a:pt x="142875" y="5057928"/>
                </a:lnTo>
                <a:lnTo>
                  <a:pt x="257327" y="4991862"/>
                </a:lnTo>
                <a:lnTo>
                  <a:pt x="368275" y="5055947"/>
                </a:lnTo>
                <a:close/>
                <a:moveTo>
                  <a:pt x="378257" y="5201488"/>
                </a:moveTo>
                <a:lnTo>
                  <a:pt x="257327" y="5271288"/>
                </a:lnTo>
                <a:lnTo>
                  <a:pt x="132969" y="5199507"/>
                </a:lnTo>
                <a:lnTo>
                  <a:pt x="253898" y="5129708"/>
                </a:lnTo>
                <a:lnTo>
                  <a:pt x="378257" y="5201488"/>
                </a:lnTo>
                <a:close/>
                <a:moveTo>
                  <a:pt x="368275" y="5343144"/>
                </a:moveTo>
                <a:lnTo>
                  <a:pt x="253822" y="5409210"/>
                </a:lnTo>
                <a:lnTo>
                  <a:pt x="142875" y="5345126"/>
                </a:lnTo>
                <a:lnTo>
                  <a:pt x="257327" y="5279060"/>
                </a:lnTo>
                <a:lnTo>
                  <a:pt x="368275" y="5343144"/>
                </a:lnTo>
                <a:close/>
                <a:moveTo>
                  <a:pt x="378257" y="5488762"/>
                </a:moveTo>
                <a:lnTo>
                  <a:pt x="257327" y="5558561"/>
                </a:lnTo>
                <a:lnTo>
                  <a:pt x="132969" y="5486781"/>
                </a:lnTo>
                <a:lnTo>
                  <a:pt x="253898" y="5416982"/>
                </a:lnTo>
                <a:lnTo>
                  <a:pt x="378257" y="5488762"/>
                </a:lnTo>
                <a:close/>
                <a:moveTo>
                  <a:pt x="368275" y="5630342"/>
                </a:moveTo>
                <a:lnTo>
                  <a:pt x="253822" y="5696407"/>
                </a:lnTo>
                <a:lnTo>
                  <a:pt x="142875" y="5632323"/>
                </a:lnTo>
                <a:lnTo>
                  <a:pt x="257327" y="5566258"/>
                </a:lnTo>
                <a:lnTo>
                  <a:pt x="368275" y="5630342"/>
                </a:lnTo>
                <a:close/>
                <a:moveTo>
                  <a:pt x="378257" y="5775960"/>
                </a:moveTo>
                <a:lnTo>
                  <a:pt x="257327" y="5845759"/>
                </a:lnTo>
                <a:lnTo>
                  <a:pt x="132969" y="5773979"/>
                </a:lnTo>
                <a:lnTo>
                  <a:pt x="253898" y="5704180"/>
                </a:lnTo>
                <a:lnTo>
                  <a:pt x="378257" y="5775960"/>
                </a:lnTo>
                <a:close/>
                <a:moveTo>
                  <a:pt x="368275" y="5917616"/>
                </a:moveTo>
                <a:lnTo>
                  <a:pt x="253822" y="5983682"/>
                </a:lnTo>
                <a:lnTo>
                  <a:pt x="142875" y="5919597"/>
                </a:lnTo>
                <a:lnTo>
                  <a:pt x="257327" y="5853532"/>
                </a:lnTo>
                <a:lnTo>
                  <a:pt x="368275" y="5917616"/>
                </a:lnTo>
                <a:close/>
                <a:moveTo>
                  <a:pt x="378257" y="6063158"/>
                </a:moveTo>
                <a:lnTo>
                  <a:pt x="257327" y="6132957"/>
                </a:lnTo>
                <a:lnTo>
                  <a:pt x="132969" y="6061177"/>
                </a:lnTo>
                <a:lnTo>
                  <a:pt x="253898" y="5991378"/>
                </a:lnTo>
                <a:lnTo>
                  <a:pt x="378257" y="6063158"/>
                </a:lnTo>
                <a:close/>
                <a:moveTo>
                  <a:pt x="368351" y="6204814"/>
                </a:moveTo>
                <a:lnTo>
                  <a:pt x="253898" y="6270879"/>
                </a:lnTo>
                <a:lnTo>
                  <a:pt x="142875" y="6206795"/>
                </a:lnTo>
                <a:lnTo>
                  <a:pt x="257327" y="6140730"/>
                </a:lnTo>
                <a:lnTo>
                  <a:pt x="368351" y="6204814"/>
                </a:lnTo>
                <a:close/>
                <a:moveTo>
                  <a:pt x="378257" y="6350432"/>
                </a:moveTo>
                <a:lnTo>
                  <a:pt x="257327" y="6420231"/>
                </a:lnTo>
                <a:lnTo>
                  <a:pt x="132969" y="6348451"/>
                </a:lnTo>
                <a:lnTo>
                  <a:pt x="253898" y="6278651"/>
                </a:lnTo>
                <a:lnTo>
                  <a:pt x="378257" y="6350432"/>
                </a:lnTo>
                <a:close/>
                <a:moveTo>
                  <a:pt x="368275" y="6492011"/>
                </a:moveTo>
                <a:lnTo>
                  <a:pt x="253822" y="6558077"/>
                </a:lnTo>
                <a:lnTo>
                  <a:pt x="142875" y="6493993"/>
                </a:lnTo>
                <a:lnTo>
                  <a:pt x="257327" y="6427927"/>
                </a:lnTo>
                <a:lnTo>
                  <a:pt x="368275" y="6492011"/>
                </a:lnTo>
                <a:close/>
                <a:moveTo>
                  <a:pt x="378257" y="6637630"/>
                </a:moveTo>
                <a:lnTo>
                  <a:pt x="257327" y="6707505"/>
                </a:lnTo>
                <a:lnTo>
                  <a:pt x="132969" y="6635725"/>
                </a:lnTo>
                <a:lnTo>
                  <a:pt x="253898" y="6565926"/>
                </a:lnTo>
                <a:lnTo>
                  <a:pt x="378257" y="6637630"/>
                </a:lnTo>
                <a:close/>
                <a:moveTo>
                  <a:pt x="260528" y="6561963"/>
                </a:moveTo>
                <a:lnTo>
                  <a:pt x="374980" y="6495898"/>
                </a:lnTo>
                <a:lnTo>
                  <a:pt x="499339" y="6567678"/>
                </a:lnTo>
                <a:lnTo>
                  <a:pt x="384886" y="6633744"/>
                </a:lnTo>
                <a:lnTo>
                  <a:pt x="260528" y="6561963"/>
                </a:lnTo>
                <a:close/>
                <a:moveTo>
                  <a:pt x="506044" y="6571564"/>
                </a:moveTo>
                <a:lnTo>
                  <a:pt x="617068" y="6635649"/>
                </a:lnTo>
                <a:lnTo>
                  <a:pt x="502615" y="6701714"/>
                </a:lnTo>
                <a:lnTo>
                  <a:pt x="391592" y="6637630"/>
                </a:lnTo>
                <a:lnTo>
                  <a:pt x="506044" y="6571564"/>
                </a:lnTo>
                <a:close/>
                <a:moveTo>
                  <a:pt x="512750" y="6567678"/>
                </a:moveTo>
                <a:lnTo>
                  <a:pt x="633679" y="6497879"/>
                </a:lnTo>
                <a:lnTo>
                  <a:pt x="744703" y="6561963"/>
                </a:lnTo>
                <a:lnTo>
                  <a:pt x="623773" y="6631762"/>
                </a:lnTo>
                <a:lnTo>
                  <a:pt x="512750" y="6567678"/>
                </a:lnTo>
                <a:close/>
                <a:moveTo>
                  <a:pt x="751332" y="6565849"/>
                </a:moveTo>
                <a:lnTo>
                  <a:pt x="875690" y="6637630"/>
                </a:lnTo>
                <a:lnTo>
                  <a:pt x="754761" y="6707429"/>
                </a:lnTo>
                <a:lnTo>
                  <a:pt x="630403" y="6635649"/>
                </a:lnTo>
                <a:lnTo>
                  <a:pt x="751332" y="6565849"/>
                </a:lnTo>
                <a:close/>
                <a:moveTo>
                  <a:pt x="758038" y="6561963"/>
                </a:moveTo>
                <a:lnTo>
                  <a:pt x="872490" y="6495898"/>
                </a:lnTo>
                <a:lnTo>
                  <a:pt x="996848" y="6567678"/>
                </a:lnTo>
                <a:lnTo>
                  <a:pt x="882396" y="6633744"/>
                </a:lnTo>
                <a:lnTo>
                  <a:pt x="758038" y="6561963"/>
                </a:lnTo>
                <a:close/>
                <a:moveTo>
                  <a:pt x="1003554" y="6571564"/>
                </a:moveTo>
                <a:lnTo>
                  <a:pt x="1114577" y="6635649"/>
                </a:lnTo>
                <a:lnTo>
                  <a:pt x="1000125" y="6701714"/>
                </a:lnTo>
                <a:lnTo>
                  <a:pt x="889102" y="6637630"/>
                </a:lnTo>
                <a:lnTo>
                  <a:pt x="1003554" y="6571564"/>
                </a:lnTo>
                <a:close/>
                <a:moveTo>
                  <a:pt x="1010183" y="6567678"/>
                </a:moveTo>
                <a:lnTo>
                  <a:pt x="1131113" y="6497879"/>
                </a:lnTo>
                <a:lnTo>
                  <a:pt x="1242136" y="6561963"/>
                </a:lnTo>
                <a:lnTo>
                  <a:pt x="1121207" y="6631762"/>
                </a:lnTo>
                <a:lnTo>
                  <a:pt x="1010183" y="6567678"/>
                </a:lnTo>
                <a:close/>
                <a:moveTo>
                  <a:pt x="1248842" y="6565849"/>
                </a:moveTo>
                <a:lnTo>
                  <a:pt x="1373200" y="6637630"/>
                </a:lnTo>
                <a:lnTo>
                  <a:pt x="1252271" y="6707429"/>
                </a:lnTo>
                <a:lnTo>
                  <a:pt x="1127912" y="6635649"/>
                </a:lnTo>
                <a:lnTo>
                  <a:pt x="1248842" y="6565849"/>
                </a:lnTo>
                <a:close/>
                <a:moveTo>
                  <a:pt x="1255471" y="6561963"/>
                </a:moveTo>
                <a:lnTo>
                  <a:pt x="1369924" y="6495898"/>
                </a:lnTo>
                <a:lnTo>
                  <a:pt x="1494282" y="6567678"/>
                </a:lnTo>
                <a:lnTo>
                  <a:pt x="1379830" y="6633744"/>
                </a:lnTo>
                <a:lnTo>
                  <a:pt x="1255471" y="6561963"/>
                </a:lnTo>
                <a:close/>
                <a:moveTo>
                  <a:pt x="1500988" y="6571564"/>
                </a:moveTo>
                <a:lnTo>
                  <a:pt x="1612011" y="6635649"/>
                </a:lnTo>
                <a:lnTo>
                  <a:pt x="1497559" y="6701714"/>
                </a:lnTo>
                <a:lnTo>
                  <a:pt x="1386535" y="6637630"/>
                </a:lnTo>
                <a:lnTo>
                  <a:pt x="1500988" y="6571564"/>
                </a:lnTo>
                <a:close/>
                <a:moveTo>
                  <a:pt x="1507693" y="6567678"/>
                </a:moveTo>
                <a:lnTo>
                  <a:pt x="1628623" y="6497879"/>
                </a:lnTo>
                <a:lnTo>
                  <a:pt x="1739646" y="6561963"/>
                </a:lnTo>
                <a:lnTo>
                  <a:pt x="1618717" y="6631762"/>
                </a:lnTo>
                <a:lnTo>
                  <a:pt x="1507693" y="6567678"/>
                </a:lnTo>
                <a:close/>
                <a:moveTo>
                  <a:pt x="1746275" y="6565849"/>
                </a:moveTo>
                <a:lnTo>
                  <a:pt x="1870634" y="6637630"/>
                </a:lnTo>
                <a:lnTo>
                  <a:pt x="1749704" y="6707429"/>
                </a:lnTo>
                <a:lnTo>
                  <a:pt x="1625346" y="6635649"/>
                </a:lnTo>
                <a:lnTo>
                  <a:pt x="1746275" y="6565849"/>
                </a:lnTo>
                <a:close/>
                <a:moveTo>
                  <a:pt x="1752981" y="6561963"/>
                </a:moveTo>
                <a:lnTo>
                  <a:pt x="1867434" y="6495898"/>
                </a:lnTo>
                <a:lnTo>
                  <a:pt x="1991792" y="6567678"/>
                </a:lnTo>
                <a:lnTo>
                  <a:pt x="1877339" y="6633744"/>
                </a:lnTo>
                <a:lnTo>
                  <a:pt x="1752981" y="6561963"/>
                </a:lnTo>
                <a:close/>
                <a:moveTo>
                  <a:pt x="1998497" y="6571564"/>
                </a:moveTo>
                <a:lnTo>
                  <a:pt x="2109521" y="6635649"/>
                </a:lnTo>
                <a:lnTo>
                  <a:pt x="1995069" y="6701714"/>
                </a:lnTo>
                <a:lnTo>
                  <a:pt x="1884045" y="6637630"/>
                </a:lnTo>
                <a:lnTo>
                  <a:pt x="1998497" y="6571564"/>
                </a:lnTo>
                <a:close/>
                <a:moveTo>
                  <a:pt x="2005127" y="6567754"/>
                </a:moveTo>
                <a:lnTo>
                  <a:pt x="2126056" y="6497955"/>
                </a:lnTo>
                <a:lnTo>
                  <a:pt x="2237080" y="6562039"/>
                </a:lnTo>
                <a:lnTo>
                  <a:pt x="2116150" y="6631839"/>
                </a:lnTo>
                <a:lnTo>
                  <a:pt x="2005127" y="6567754"/>
                </a:lnTo>
                <a:close/>
                <a:moveTo>
                  <a:pt x="2243785" y="6565849"/>
                </a:moveTo>
                <a:lnTo>
                  <a:pt x="2368144" y="6637630"/>
                </a:lnTo>
                <a:lnTo>
                  <a:pt x="2247214" y="6707505"/>
                </a:lnTo>
                <a:lnTo>
                  <a:pt x="2122856" y="6635725"/>
                </a:lnTo>
                <a:lnTo>
                  <a:pt x="2243785" y="6565849"/>
                </a:lnTo>
                <a:close/>
                <a:moveTo>
                  <a:pt x="2250491" y="6561963"/>
                </a:moveTo>
                <a:lnTo>
                  <a:pt x="2364943" y="6495898"/>
                </a:lnTo>
                <a:lnTo>
                  <a:pt x="2489302" y="6567678"/>
                </a:lnTo>
                <a:lnTo>
                  <a:pt x="2374849" y="6633744"/>
                </a:lnTo>
                <a:lnTo>
                  <a:pt x="2250491" y="6561963"/>
                </a:lnTo>
                <a:close/>
                <a:moveTo>
                  <a:pt x="2495931" y="6571564"/>
                </a:moveTo>
                <a:lnTo>
                  <a:pt x="2606954" y="6635649"/>
                </a:lnTo>
                <a:lnTo>
                  <a:pt x="2492502" y="6701714"/>
                </a:lnTo>
                <a:lnTo>
                  <a:pt x="2381479" y="6637630"/>
                </a:lnTo>
                <a:lnTo>
                  <a:pt x="2495931" y="6571564"/>
                </a:lnTo>
                <a:close/>
                <a:moveTo>
                  <a:pt x="2502637" y="6567678"/>
                </a:moveTo>
                <a:lnTo>
                  <a:pt x="2623566" y="6497879"/>
                </a:lnTo>
                <a:lnTo>
                  <a:pt x="2734589" y="6561963"/>
                </a:lnTo>
                <a:lnTo>
                  <a:pt x="2613660" y="6631762"/>
                </a:lnTo>
                <a:lnTo>
                  <a:pt x="2502637" y="6567678"/>
                </a:lnTo>
                <a:close/>
                <a:moveTo>
                  <a:pt x="2741295" y="6565849"/>
                </a:moveTo>
                <a:lnTo>
                  <a:pt x="2865654" y="6637630"/>
                </a:lnTo>
                <a:lnTo>
                  <a:pt x="2744724" y="6707429"/>
                </a:lnTo>
                <a:lnTo>
                  <a:pt x="2620366" y="6635649"/>
                </a:lnTo>
                <a:lnTo>
                  <a:pt x="2741295" y="6565849"/>
                </a:lnTo>
                <a:close/>
                <a:moveTo>
                  <a:pt x="2747924" y="6561963"/>
                </a:moveTo>
                <a:lnTo>
                  <a:pt x="2862377" y="6495898"/>
                </a:lnTo>
                <a:lnTo>
                  <a:pt x="2986735" y="6567678"/>
                </a:lnTo>
                <a:lnTo>
                  <a:pt x="2872283" y="6633744"/>
                </a:lnTo>
                <a:lnTo>
                  <a:pt x="2747924" y="6561963"/>
                </a:lnTo>
                <a:close/>
                <a:moveTo>
                  <a:pt x="2993441" y="6571564"/>
                </a:moveTo>
                <a:lnTo>
                  <a:pt x="3104464" y="6635649"/>
                </a:lnTo>
                <a:lnTo>
                  <a:pt x="2990012" y="6701714"/>
                </a:lnTo>
                <a:lnTo>
                  <a:pt x="2878989" y="6637630"/>
                </a:lnTo>
                <a:lnTo>
                  <a:pt x="2993441" y="6571564"/>
                </a:lnTo>
                <a:close/>
                <a:moveTo>
                  <a:pt x="3000147" y="6567678"/>
                </a:moveTo>
                <a:lnTo>
                  <a:pt x="3121076" y="6497879"/>
                </a:lnTo>
                <a:lnTo>
                  <a:pt x="3232099" y="6561963"/>
                </a:lnTo>
                <a:lnTo>
                  <a:pt x="3111170" y="6631762"/>
                </a:lnTo>
                <a:lnTo>
                  <a:pt x="3000147" y="6567678"/>
                </a:lnTo>
                <a:close/>
                <a:moveTo>
                  <a:pt x="3238729" y="6565849"/>
                </a:moveTo>
                <a:lnTo>
                  <a:pt x="3363087" y="6637630"/>
                </a:lnTo>
                <a:lnTo>
                  <a:pt x="3242158" y="6707429"/>
                </a:lnTo>
                <a:lnTo>
                  <a:pt x="3117799" y="6635649"/>
                </a:lnTo>
                <a:lnTo>
                  <a:pt x="3238729" y="6565849"/>
                </a:lnTo>
                <a:close/>
                <a:moveTo>
                  <a:pt x="3245434" y="6561963"/>
                </a:moveTo>
                <a:lnTo>
                  <a:pt x="3359887" y="6495898"/>
                </a:lnTo>
                <a:lnTo>
                  <a:pt x="3484245" y="6567678"/>
                </a:lnTo>
                <a:lnTo>
                  <a:pt x="3369793" y="6633744"/>
                </a:lnTo>
                <a:lnTo>
                  <a:pt x="3245434" y="6561963"/>
                </a:lnTo>
                <a:close/>
                <a:moveTo>
                  <a:pt x="3490951" y="6571564"/>
                </a:moveTo>
                <a:lnTo>
                  <a:pt x="3601974" y="6635649"/>
                </a:lnTo>
                <a:lnTo>
                  <a:pt x="3487522" y="6701714"/>
                </a:lnTo>
                <a:lnTo>
                  <a:pt x="3376498" y="6637630"/>
                </a:lnTo>
                <a:lnTo>
                  <a:pt x="3490951" y="6571564"/>
                </a:lnTo>
                <a:close/>
                <a:moveTo>
                  <a:pt x="3497580" y="6567678"/>
                </a:moveTo>
                <a:lnTo>
                  <a:pt x="3618509" y="6497879"/>
                </a:lnTo>
                <a:lnTo>
                  <a:pt x="3729533" y="6561963"/>
                </a:lnTo>
                <a:lnTo>
                  <a:pt x="3608604" y="6631762"/>
                </a:lnTo>
                <a:lnTo>
                  <a:pt x="3497580" y="6567678"/>
                </a:lnTo>
                <a:close/>
                <a:moveTo>
                  <a:pt x="3736239" y="6565849"/>
                </a:moveTo>
                <a:lnTo>
                  <a:pt x="3860597" y="6637630"/>
                </a:lnTo>
                <a:lnTo>
                  <a:pt x="3739667" y="6707429"/>
                </a:lnTo>
                <a:lnTo>
                  <a:pt x="3615309" y="6635649"/>
                </a:lnTo>
                <a:lnTo>
                  <a:pt x="3736239" y="6565849"/>
                </a:lnTo>
                <a:close/>
                <a:moveTo>
                  <a:pt x="3742868" y="6561963"/>
                </a:moveTo>
                <a:lnTo>
                  <a:pt x="3857320" y="6495898"/>
                </a:lnTo>
                <a:lnTo>
                  <a:pt x="3981679" y="6567678"/>
                </a:lnTo>
                <a:lnTo>
                  <a:pt x="3867226" y="6633744"/>
                </a:lnTo>
                <a:lnTo>
                  <a:pt x="3742868" y="6561963"/>
                </a:lnTo>
                <a:close/>
                <a:moveTo>
                  <a:pt x="3988384" y="6571564"/>
                </a:moveTo>
                <a:lnTo>
                  <a:pt x="4099408" y="6635649"/>
                </a:lnTo>
                <a:lnTo>
                  <a:pt x="3984955" y="6701714"/>
                </a:lnTo>
                <a:lnTo>
                  <a:pt x="3873932" y="6637630"/>
                </a:lnTo>
                <a:lnTo>
                  <a:pt x="3988384" y="6571564"/>
                </a:lnTo>
                <a:close/>
                <a:moveTo>
                  <a:pt x="3995090" y="6567678"/>
                </a:moveTo>
                <a:lnTo>
                  <a:pt x="4116019" y="6497879"/>
                </a:lnTo>
                <a:lnTo>
                  <a:pt x="4227043" y="6561963"/>
                </a:lnTo>
                <a:lnTo>
                  <a:pt x="4106113" y="6631762"/>
                </a:lnTo>
                <a:lnTo>
                  <a:pt x="3995090" y="6567678"/>
                </a:lnTo>
                <a:close/>
                <a:moveTo>
                  <a:pt x="4233672" y="6565849"/>
                </a:moveTo>
                <a:lnTo>
                  <a:pt x="4358031" y="6637630"/>
                </a:lnTo>
                <a:lnTo>
                  <a:pt x="4237101" y="6707505"/>
                </a:lnTo>
                <a:lnTo>
                  <a:pt x="4112743" y="6635725"/>
                </a:lnTo>
                <a:lnTo>
                  <a:pt x="4233672" y="6565849"/>
                </a:lnTo>
                <a:close/>
                <a:moveTo>
                  <a:pt x="4240378" y="6561963"/>
                </a:moveTo>
                <a:lnTo>
                  <a:pt x="4354830" y="6495898"/>
                </a:lnTo>
                <a:lnTo>
                  <a:pt x="4479189" y="6567678"/>
                </a:lnTo>
                <a:lnTo>
                  <a:pt x="4364736" y="6633744"/>
                </a:lnTo>
                <a:lnTo>
                  <a:pt x="4240378" y="6561963"/>
                </a:lnTo>
                <a:close/>
                <a:moveTo>
                  <a:pt x="4485894" y="6571564"/>
                </a:moveTo>
                <a:lnTo>
                  <a:pt x="4596918" y="6635649"/>
                </a:lnTo>
                <a:lnTo>
                  <a:pt x="4482465" y="6701714"/>
                </a:lnTo>
                <a:lnTo>
                  <a:pt x="4371442" y="6637630"/>
                </a:lnTo>
                <a:lnTo>
                  <a:pt x="4485894" y="6571564"/>
                </a:lnTo>
                <a:close/>
                <a:moveTo>
                  <a:pt x="4492524" y="6567678"/>
                </a:moveTo>
                <a:lnTo>
                  <a:pt x="4613453" y="6497879"/>
                </a:lnTo>
                <a:lnTo>
                  <a:pt x="4724477" y="6561963"/>
                </a:lnTo>
                <a:lnTo>
                  <a:pt x="4603547" y="6631762"/>
                </a:lnTo>
                <a:lnTo>
                  <a:pt x="4492524" y="6567678"/>
                </a:lnTo>
                <a:close/>
                <a:moveTo>
                  <a:pt x="4731182" y="6565849"/>
                </a:moveTo>
                <a:lnTo>
                  <a:pt x="4855541" y="6637630"/>
                </a:lnTo>
                <a:lnTo>
                  <a:pt x="4734611" y="6707429"/>
                </a:lnTo>
                <a:lnTo>
                  <a:pt x="4610253" y="6635649"/>
                </a:lnTo>
                <a:lnTo>
                  <a:pt x="4731182" y="6565849"/>
                </a:lnTo>
                <a:close/>
                <a:moveTo>
                  <a:pt x="4737888" y="6561963"/>
                </a:moveTo>
                <a:lnTo>
                  <a:pt x="4852340" y="6495898"/>
                </a:lnTo>
                <a:lnTo>
                  <a:pt x="4976698" y="6567678"/>
                </a:lnTo>
                <a:lnTo>
                  <a:pt x="4862246" y="6633744"/>
                </a:lnTo>
                <a:lnTo>
                  <a:pt x="4737888" y="6561963"/>
                </a:lnTo>
                <a:close/>
                <a:moveTo>
                  <a:pt x="4983328" y="6571564"/>
                </a:moveTo>
                <a:lnTo>
                  <a:pt x="5094351" y="6635649"/>
                </a:lnTo>
                <a:lnTo>
                  <a:pt x="4979899" y="6701714"/>
                </a:lnTo>
                <a:lnTo>
                  <a:pt x="4868876" y="6637630"/>
                </a:lnTo>
                <a:lnTo>
                  <a:pt x="4983328" y="6571564"/>
                </a:lnTo>
                <a:close/>
                <a:moveTo>
                  <a:pt x="4990033" y="6567678"/>
                </a:moveTo>
                <a:lnTo>
                  <a:pt x="5110963" y="6497879"/>
                </a:lnTo>
                <a:lnTo>
                  <a:pt x="5221986" y="6561963"/>
                </a:lnTo>
                <a:lnTo>
                  <a:pt x="5101057" y="6631762"/>
                </a:lnTo>
                <a:lnTo>
                  <a:pt x="4990033" y="6567678"/>
                </a:lnTo>
                <a:close/>
                <a:moveTo>
                  <a:pt x="5228692" y="6565849"/>
                </a:moveTo>
                <a:lnTo>
                  <a:pt x="5353050" y="6637630"/>
                </a:lnTo>
                <a:lnTo>
                  <a:pt x="5232121" y="6707429"/>
                </a:lnTo>
                <a:lnTo>
                  <a:pt x="5107762" y="6635649"/>
                </a:lnTo>
                <a:lnTo>
                  <a:pt x="5228692" y="6565849"/>
                </a:lnTo>
                <a:close/>
                <a:moveTo>
                  <a:pt x="5235321" y="6561963"/>
                </a:moveTo>
                <a:lnTo>
                  <a:pt x="5349774" y="6495898"/>
                </a:lnTo>
                <a:lnTo>
                  <a:pt x="5474132" y="6567678"/>
                </a:lnTo>
                <a:lnTo>
                  <a:pt x="5359680" y="6633744"/>
                </a:lnTo>
                <a:lnTo>
                  <a:pt x="5235321" y="6561963"/>
                </a:lnTo>
                <a:close/>
                <a:moveTo>
                  <a:pt x="5480838" y="6571564"/>
                </a:moveTo>
                <a:lnTo>
                  <a:pt x="5591861" y="6635649"/>
                </a:lnTo>
                <a:lnTo>
                  <a:pt x="5477409" y="6701714"/>
                </a:lnTo>
                <a:lnTo>
                  <a:pt x="5366385" y="6637630"/>
                </a:lnTo>
                <a:lnTo>
                  <a:pt x="5480838" y="6571564"/>
                </a:lnTo>
                <a:close/>
                <a:moveTo>
                  <a:pt x="5487543" y="6567678"/>
                </a:moveTo>
                <a:lnTo>
                  <a:pt x="5608473" y="6497879"/>
                </a:lnTo>
                <a:lnTo>
                  <a:pt x="5719496" y="6561963"/>
                </a:lnTo>
                <a:lnTo>
                  <a:pt x="5598566" y="6631762"/>
                </a:lnTo>
                <a:lnTo>
                  <a:pt x="5487543" y="6567678"/>
                </a:lnTo>
                <a:close/>
                <a:moveTo>
                  <a:pt x="5726126" y="6565849"/>
                </a:moveTo>
                <a:lnTo>
                  <a:pt x="5850484" y="6637630"/>
                </a:lnTo>
                <a:lnTo>
                  <a:pt x="5729554" y="6707429"/>
                </a:lnTo>
                <a:lnTo>
                  <a:pt x="5605196" y="6635649"/>
                </a:lnTo>
                <a:lnTo>
                  <a:pt x="5726126" y="6565849"/>
                </a:lnTo>
                <a:close/>
                <a:moveTo>
                  <a:pt x="5732831" y="6561963"/>
                </a:moveTo>
                <a:lnTo>
                  <a:pt x="5847283" y="6495898"/>
                </a:lnTo>
                <a:lnTo>
                  <a:pt x="5971642" y="6567678"/>
                </a:lnTo>
                <a:lnTo>
                  <a:pt x="5857189" y="6633744"/>
                </a:lnTo>
                <a:lnTo>
                  <a:pt x="5732831" y="6561963"/>
                </a:lnTo>
                <a:close/>
                <a:moveTo>
                  <a:pt x="5978347" y="6571564"/>
                </a:moveTo>
                <a:lnTo>
                  <a:pt x="6089371" y="6635649"/>
                </a:lnTo>
                <a:lnTo>
                  <a:pt x="5974918" y="6701714"/>
                </a:lnTo>
                <a:lnTo>
                  <a:pt x="5863895" y="6637630"/>
                </a:lnTo>
                <a:lnTo>
                  <a:pt x="5978347" y="6571564"/>
                </a:lnTo>
                <a:close/>
                <a:moveTo>
                  <a:pt x="5984977" y="6567678"/>
                </a:moveTo>
                <a:lnTo>
                  <a:pt x="6105906" y="6497879"/>
                </a:lnTo>
                <a:lnTo>
                  <a:pt x="6216930" y="6561963"/>
                </a:lnTo>
                <a:lnTo>
                  <a:pt x="6096000" y="6631839"/>
                </a:lnTo>
                <a:lnTo>
                  <a:pt x="5984977" y="6567678"/>
                </a:lnTo>
                <a:close/>
                <a:moveTo>
                  <a:pt x="6223635" y="6565849"/>
                </a:moveTo>
                <a:lnTo>
                  <a:pt x="6347994" y="6637630"/>
                </a:lnTo>
                <a:lnTo>
                  <a:pt x="6227064" y="6707429"/>
                </a:lnTo>
                <a:lnTo>
                  <a:pt x="6102706" y="6635649"/>
                </a:lnTo>
                <a:lnTo>
                  <a:pt x="6223635" y="6565849"/>
                </a:lnTo>
                <a:close/>
                <a:moveTo>
                  <a:pt x="6230341" y="6561963"/>
                </a:moveTo>
                <a:lnTo>
                  <a:pt x="6344793" y="6495898"/>
                </a:lnTo>
                <a:lnTo>
                  <a:pt x="6469151" y="6567678"/>
                </a:lnTo>
                <a:lnTo>
                  <a:pt x="6354699" y="6633744"/>
                </a:lnTo>
                <a:lnTo>
                  <a:pt x="6230341" y="6561963"/>
                </a:lnTo>
                <a:close/>
                <a:moveTo>
                  <a:pt x="6475781" y="6571564"/>
                </a:moveTo>
                <a:lnTo>
                  <a:pt x="6586804" y="6635649"/>
                </a:lnTo>
                <a:lnTo>
                  <a:pt x="6472352" y="6701714"/>
                </a:lnTo>
                <a:lnTo>
                  <a:pt x="6361329" y="6637630"/>
                </a:lnTo>
                <a:lnTo>
                  <a:pt x="6475781" y="6571564"/>
                </a:lnTo>
                <a:close/>
                <a:moveTo>
                  <a:pt x="6482486" y="6567678"/>
                </a:moveTo>
                <a:lnTo>
                  <a:pt x="6603416" y="6497879"/>
                </a:lnTo>
                <a:lnTo>
                  <a:pt x="6714439" y="6561963"/>
                </a:lnTo>
                <a:lnTo>
                  <a:pt x="6593510" y="6631762"/>
                </a:lnTo>
                <a:lnTo>
                  <a:pt x="6482486" y="6567678"/>
                </a:lnTo>
                <a:close/>
                <a:moveTo>
                  <a:pt x="6479058" y="6418326"/>
                </a:moveTo>
                <a:lnTo>
                  <a:pt x="6593510" y="6352261"/>
                </a:lnTo>
                <a:lnTo>
                  <a:pt x="6717868" y="6424041"/>
                </a:lnTo>
                <a:lnTo>
                  <a:pt x="6603416" y="6490106"/>
                </a:lnTo>
                <a:lnTo>
                  <a:pt x="6479058" y="6418326"/>
                </a:lnTo>
                <a:close/>
                <a:moveTo>
                  <a:pt x="6482486" y="6280481"/>
                </a:moveTo>
                <a:lnTo>
                  <a:pt x="6603416" y="6210605"/>
                </a:lnTo>
                <a:lnTo>
                  <a:pt x="6714439" y="6274689"/>
                </a:lnTo>
                <a:lnTo>
                  <a:pt x="6593510" y="6344565"/>
                </a:lnTo>
                <a:lnTo>
                  <a:pt x="6482486" y="6280481"/>
                </a:lnTo>
                <a:close/>
                <a:moveTo>
                  <a:pt x="6479058" y="6131128"/>
                </a:moveTo>
                <a:lnTo>
                  <a:pt x="6593510" y="6065063"/>
                </a:lnTo>
                <a:lnTo>
                  <a:pt x="6717868" y="6136843"/>
                </a:lnTo>
                <a:lnTo>
                  <a:pt x="6603416" y="6202909"/>
                </a:lnTo>
                <a:lnTo>
                  <a:pt x="6479058" y="6131128"/>
                </a:lnTo>
                <a:close/>
                <a:moveTo>
                  <a:pt x="6482486" y="5993283"/>
                </a:moveTo>
                <a:lnTo>
                  <a:pt x="6603416" y="5923483"/>
                </a:lnTo>
                <a:lnTo>
                  <a:pt x="6714439" y="5987568"/>
                </a:lnTo>
                <a:lnTo>
                  <a:pt x="6593510" y="6057367"/>
                </a:lnTo>
                <a:lnTo>
                  <a:pt x="6482486" y="5993283"/>
                </a:lnTo>
                <a:close/>
                <a:moveTo>
                  <a:pt x="6479058" y="5843931"/>
                </a:moveTo>
                <a:lnTo>
                  <a:pt x="6593510" y="5777865"/>
                </a:lnTo>
                <a:lnTo>
                  <a:pt x="6717868" y="5849646"/>
                </a:lnTo>
                <a:lnTo>
                  <a:pt x="6603416" y="5915711"/>
                </a:lnTo>
                <a:lnTo>
                  <a:pt x="6479058" y="5843931"/>
                </a:lnTo>
                <a:close/>
                <a:moveTo>
                  <a:pt x="6482486" y="5706009"/>
                </a:moveTo>
                <a:lnTo>
                  <a:pt x="6603416" y="5636209"/>
                </a:lnTo>
                <a:lnTo>
                  <a:pt x="6714439" y="5700294"/>
                </a:lnTo>
                <a:lnTo>
                  <a:pt x="6593510" y="5770093"/>
                </a:lnTo>
                <a:lnTo>
                  <a:pt x="6482486" y="5706009"/>
                </a:lnTo>
                <a:close/>
                <a:moveTo>
                  <a:pt x="6479058" y="5556656"/>
                </a:moveTo>
                <a:lnTo>
                  <a:pt x="6593510" y="5490591"/>
                </a:lnTo>
                <a:lnTo>
                  <a:pt x="6717868" y="5562371"/>
                </a:lnTo>
                <a:lnTo>
                  <a:pt x="6603416" y="5628437"/>
                </a:lnTo>
                <a:lnTo>
                  <a:pt x="6479058" y="5556656"/>
                </a:lnTo>
                <a:close/>
                <a:moveTo>
                  <a:pt x="6482486" y="5418811"/>
                </a:moveTo>
                <a:lnTo>
                  <a:pt x="6603416" y="5349011"/>
                </a:lnTo>
                <a:lnTo>
                  <a:pt x="6714439" y="5413096"/>
                </a:lnTo>
                <a:lnTo>
                  <a:pt x="6593510" y="5482895"/>
                </a:lnTo>
                <a:lnTo>
                  <a:pt x="6482486" y="5418811"/>
                </a:lnTo>
                <a:close/>
                <a:moveTo>
                  <a:pt x="6479058" y="5269459"/>
                </a:moveTo>
                <a:lnTo>
                  <a:pt x="6593510" y="5203393"/>
                </a:lnTo>
                <a:lnTo>
                  <a:pt x="6717868" y="5275174"/>
                </a:lnTo>
                <a:lnTo>
                  <a:pt x="6603416" y="5341239"/>
                </a:lnTo>
                <a:lnTo>
                  <a:pt x="6479058" y="5269459"/>
                </a:lnTo>
                <a:close/>
                <a:moveTo>
                  <a:pt x="6482486" y="5131613"/>
                </a:moveTo>
                <a:lnTo>
                  <a:pt x="6603416" y="5061814"/>
                </a:lnTo>
                <a:lnTo>
                  <a:pt x="6714439" y="5125898"/>
                </a:lnTo>
                <a:lnTo>
                  <a:pt x="6593510" y="5195697"/>
                </a:lnTo>
                <a:lnTo>
                  <a:pt x="6482486" y="5131613"/>
                </a:lnTo>
                <a:close/>
                <a:moveTo>
                  <a:pt x="6479058" y="4982261"/>
                </a:moveTo>
                <a:lnTo>
                  <a:pt x="6593510" y="4916196"/>
                </a:lnTo>
                <a:lnTo>
                  <a:pt x="6717868" y="4987976"/>
                </a:lnTo>
                <a:lnTo>
                  <a:pt x="6603416" y="5054042"/>
                </a:lnTo>
                <a:lnTo>
                  <a:pt x="6479058" y="4982261"/>
                </a:lnTo>
                <a:close/>
                <a:moveTo>
                  <a:pt x="6482486" y="4844339"/>
                </a:moveTo>
                <a:lnTo>
                  <a:pt x="6603416" y="4774540"/>
                </a:lnTo>
                <a:lnTo>
                  <a:pt x="6714439" y="4838624"/>
                </a:lnTo>
                <a:lnTo>
                  <a:pt x="6593510" y="4908423"/>
                </a:lnTo>
                <a:lnTo>
                  <a:pt x="6482486" y="4844339"/>
                </a:lnTo>
                <a:close/>
                <a:moveTo>
                  <a:pt x="6479058" y="4694987"/>
                </a:moveTo>
                <a:lnTo>
                  <a:pt x="6593510" y="4628921"/>
                </a:lnTo>
                <a:lnTo>
                  <a:pt x="6717868" y="4700702"/>
                </a:lnTo>
                <a:lnTo>
                  <a:pt x="6603416" y="4766767"/>
                </a:lnTo>
                <a:lnTo>
                  <a:pt x="6479058" y="4694987"/>
                </a:lnTo>
                <a:close/>
                <a:moveTo>
                  <a:pt x="6482486" y="4557141"/>
                </a:moveTo>
                <a:lnTo>
                  <a:pt x="6603416" y="4487342"/>
                </a:lnTo>
                <a:lnTo>
                  <a:pt x="6714439" y="4551426"/>
                </a:lnTo>
                <a:lnTo>
                  <a:pt x="6593510" y="4621226"/>
                </a:lnTo>
                <a:lnTo>
                  <a:pt x="6482486" y="4557141"/>
                </a:lnTo>
                <a:close/>
                <a:moveTo>
                  <a:pt x="6479058" y="4407789"/>
                </a:moveTo>
                <a:lnTo>
                  <a:pt x="6593510" y="4341724"/>
                </a:lnTo>
                <a:lnTo>
                  <a:pt x="6717868" y="4413504"/>
                </a:lnTo>
                <a:lnTo>
                  <a:pt x="6603416" y="4479570"/>
                </a:lnTo>
                <a:lnTo>
                  <a:pt x="6479058" y="4407789"/>
                </a:lnTo>
                <a:close/>
                <a:moveTo>
                  <a:pt x="6482486" y="4269943"/>
                </a:moveTo>
                <a:lnTo>
                  <a:pt x="6603416" y="4200144"/>
                </a:lnTo>
                <a:lnTo>
                  <a:pt x="6714439" y="4264228"/>
                </a:lnTo>
                <a:lnTo>
                  <a:pt x="6593510" y="4334028"/>
                </a:lnTo>
                <a:lnTo>
                  <a:pt x="6482486" y="4269943"/>
                </a:lnTo>
                <a:close/>
                <a:moveTo>
                  <a:pt x="6479058" y="4120591"/>
                </a:moveTo>
                <a:lnTo>
                  <a:pt x="6593510" y="4054526"/>
                </a:lnTo>
                <a:lnTo>
                  <a:pt x="6717868" y="4126306"/>
                </a:lnTo>
                <a:lnTo>
                  <a:pt x="6603416" y="4192372"/>
                </a:lnTo>
                <a:lnTo>
                  <a:pt x="6479058" y="4120591"/>
                </a:lnTo>
                <a:close/>
                <a:moveTo>
                  <a:pt x="6482486" y="3982669"/>
                </a:moveTo>
                <a:lnTo>
                  <a:pt x="6603416" y="3912870"/>
                </a:lnTo>
                <a:lnTo>
                  <a:pt x="6714439" y="3976954"/>
                </a:lnTo>
                <a:lnTo>
                  <a:pt x="6593510" y="4046754"/>
                </a:lnTo>
                <a:lnTo>
                  <a:pt x="6482486" y="3982669"/>
                </a:lnTo>
                <a:close/>
                <a:moveTo>
                  <a:pt x="6479058" y="3833317"/>
                </a:moveTo>
                <a:lnTo>
                  <a:pt x="6593510" y="3767252"/>
                </a:lnTo>
                <a:lnTo>
                  <a:pt x="6717868" y="3839032"/>
                </a:lnTo>
                <a:lnTo>
                  <a:pt x="6603416" y="3905098"/>
                </a:lnTo>
                <a:lnTo>
                  <a:pt x="6479058" y="3833317"/>
                </a:lnTo>
                <a:close/>
                <a:moveTo>
                  <a:pt x="6482486" y="3695472"/>
                </a:moveTo>
                <a:lnTo>
                  <a:pt x="6603416" y="3625672"/>
                </a:lnTo>
                <a:lnTo>
                  <a:pt x="6714439" y="3689757"/>
                </a:lnTo>
                <a:lnTo>
                  <a:pt x="6593510" y="3759556"/>
                </a:lnTo>
                <a:lnTo>
                  <a:pt x="6482486" y="3695472"/>
                </a:lnTo>
                <a:close/>
                <a:moveTo>
                  <a:pt x="6479058" y="3546119"/>
                </a:moveTo>
                <a:lnTo>
                  <a:pt x="6593510" y="3480054"/>
                </a:lnTo>
                <a:lnTo>
                  <a:pt x="6717868" y="3551834"/>
                </a:lnTo>
                <a:lnTo>
                  <a:pt x="6603416" y="3617900"/>
                </a:lnTo>
                <a:lnTo>
                  <a:pt x="6479058" y="3546119"/>
                </a:lnTo>
                <a:close/>
                <a:moveTo>
                  <a:pt x="6482486" y="3408274"/>
                </a:moveTo>
                <a:lnTo>
                  <a:pt x="6603416" y="3338474"/>
                </a:lnTo>
                <a:lnTo>
                  <a:pt x="6714439" y="3402559"/>
                </a:lnTo>
                <a:lnTo>
                  <a:pt x="6593510" y="3472358"/>
                </a:lnTo>
                <a:lnTo>
                  <a:pt x="6482486" y="3408274"/>
                </a:lnTo>
                <a:close/>
                <a:moveTo>
                  <a:pt x="6479058" y="3258922"/>
                </a:moveTo>
                <a:lnTo>
                  <a:pt x="6593510" y="3192856"/>
                </a:lnTo>
                <a:lnTo>
                  <a:pt x="6717868" y="3264637"/>
                </a:lnTo>
                <a:lnTo>
                  <a:pt x="6603416" y="3330702"/>
                </a:lnTo>
                <a:lnTo>
                  <a:pt x="6479058" y="3258922"/>
                </a:lnTo>
                <a:close/>
                <a:moveTo>
                  <a:pt x="6482486" y="3121000"/>
                </a:moveTo>
                <a:lnTo>
                  <a:pt x="6603416" y="3051201"/>
                </a:lnTo>
                <a:lnTo>
                  <a:pt x="6714439" y="3115285"/>
                </a:lnTo>
                <a:lnTo>
                  <a:pt x="6593510" y="3185084"/>
                </a:lnTo>
                <a:lnTo>
                  <a:pt x="6482486" y="3121000"/>
                </a:lnTo>
                <a:close/>
                <a:moveTo>
                  <a:pt x="6479058" y="2971648"/>
                </a:moveTo>
                <a:lnTo>
                  <a:pt x="6593510" y="2905582"/>
                </a:lnTo>
                <a:lnTo>
                  <a:pt x="6717868" y="2977363"/>
                </a:lnTo>
                <a:lnTo>
                  <a:pt x="6603416" y="3043428"/>
                </a:lnTo>
                <a:lnTo>
                  <a:pt x="6479058" y="2971648"/>
                </a:lnTo>
                <a:close/>
                <a:moveTo>
                  <a:pt x="6482486" y="2833802"/>
                </a:moveTo>
                <a:lnTo>
                  <a:pt x="6603416" y="2764003"/>
                </a:lnTo>
                <a:lnTo>
                  <a:pt x="6714439" y="2828087"/>
                </a:lnTo>
                <a:lnTo>
                  <a:pt x="6593510" y="2897886"/>
                </a:lnTo>
                <a:lnTo>
                  <a:pt x="6482486" y="2833802"/>
                </a:lnTo>
                <a:close/>
                <a:moveTo>
                  <a:pt x="6479058" y="2684450"/>
                </a:moveTo>
                <a:lnTo>
                  <a:pt x="6593510" y="2618384"/>
                </a:lnTo>
                <a:lnTo>
                  <a:pt x="6717868" y="2690165"/>
                </a:lnTo>
                <a:lnTo>
                  <a:pt x="6603416" y="2756230"/>
                </a:lnTo>
                <a:lnTo>
                  <a:pt x="6479058" y="2684450"/>
                </a:lnTo>
                <a:close/>
                <a:moveTo>
                  <a:pt x="6482486" y="2546604"/>
                </a:moveTo>
                <a:lnTo>
                  <a:pt x="6603416" y="2476805"/>
                </a:lnTo>
                <a:lnTo>
                  <a:pt x="6714439" y="2540889"/>
                </a:lnTo>
                <a:lnTo>
                  <a:pt x="6593510" y="2610688"/>
                </a:lnTo>
                <a:lnTo>
                  <a:pt x="6482486" y="2546604"/>
                </a:lnTo>
                <a:close/>
                <a:moveTo>
                  <a:pt x="6479058" y="2397252"/>
                </a:moveTo>
                <a:lnTo>
                  <a:pt x="6593510" y="2331187"/>
                </a:lnTo>
                <a:lnTo>
                  <a:pt x="6717868" y="2402967"/>
                </a:lnTo>
                <a:lnTo>
                  <a:pt x="6603416" y="2469032"/>
                </a:lnTo>
                <a:lnTo>
                  <a:pt x="6479058" y="2397252"/>
                </a:lnTo>
                <a:close/>
                <a:moveTo>
                  <a:pt x="6482486" y="2259330"/>
                </a:moveTo>
                <a:lnTo>
                  <a:pt x="6603416" y="2189531"/>
                </a:lnTo>
                <a:lnTo>
                  <a:pt x="6714439" y="2253615"/>
                </a:lnTo>
                <a:lnTo>
                  <a:pt x="6593510" y="2323414"/>
                </a:lnTo>
                <a:lnTo>
                  <a:pt x="6482486" y="2259330"/>
                </a:lnTo>
                <a:close/>
                <a:moveTo>
                  <a:pt x="6479058" y="2109978"/>
                </a:moveTo>
                <a:lnTo>
                  <a:pt x="6593510" y="2043913"/>
                </a:lnTo>
                <a:lnTo>
                  <a:pt x="6717868" y="2115693"/>
                </a:lnTo>
                <a:lnTo>
                  <a:pt x="6603416" y="2181759"/>
                </a:lnTo>
                <a:lnTo>
                  <a:pt x="6479058" y="2109978"/>
                </a:lnTo>
                <a:close/>
                <a:moveTo>
                  <a:pt x="6482486" y="1972132"/>
                </a:moveTo>
                <a:lnTo>
                  <a:pt x="6603416" y="1902333"/>
                </a:lnTo>
                <a:lnTo>
                  <a:pt x="6714439" y="1966417"/>
                </a:lnTo>
                <a:lnTo>
                  <a:pt x="6593510" y="2036216"/>
                </a:lnTo>
                <a:lnTo>
                  <a:pt x="6482486" y="1972132"/>
                </a:lnTo>
                <a:close/>
                <a:moveTo>
                  <a:pt x="6479058" y="1822780"/>
                </a:moveTo>
                <a:lnTo>
                  <a:pt x="6593510" y="1756715"/>
                </a:lnTo>
                <a:lnTo>
                  <a:pt x="6717868" y="1828495"/>
                </a:lnTo>
                <a:lnTo>
                  <a:pt x="6603416" y="1894561"/>
                </a:lnTo>
                <a:lnTo>
                  <a:pt x="6479058" y="1822780"/>
                </a:lnTo>
                <a:close/>
                <a:moveTo>
                  <a:pt x="6482486" y="1684934"/>
                </a:moveTo>
                <a:lnTo>
                  <a:pt x="6603416" y="1615135"/>
                </a:lnTo>
                <a:lnTo>
                  <a:pt x="6714439" y="1679219"/>
                </a:lnTo>
                <a:lnTo>
                  <a:pt x="6593510" y="1749019"/>
                </a:lnTo>
                <a:lnTo>
                  <a:pt x="6482486" y="1684934"/>
                </a:lnTo>
                <a:close/>
                <a:moveTo>
                  <a:pt x="6479058" y="1535582"/>
                </a:moveTo>
                <a:lnTo>
                  <a:pt x="6593510" y="1469517"/>
                </a:lnTo>
                <a:lnTo>
                  <a:pt x="6717868" y="1541297"/>
                </a:lnTo>
                <a:lnTo>
                  <a:pt x="6603416" y="1607363"/>
                </a:lnTo>
                <a:lnTo>
                  <a:pt x="6479058" y="1535582"/>
                </a:lnTo>
                <a:close/>
                <a:moveTo>
                  <a:pt x="6482486" y="1397660"/>
                </a:moveTo>
                <a:lnTo>
                  <a:pt x="6603416" y="1327861"/>
                </a:lnTo>
                <a:lnTo>
                  <a:pt x="6714439" y="1391945"/>
                </a:lnTo>
                <a:lnTo>
                  <a:pt x="6593510" y="1461745"/>
                </a:lnTo>
                <a:lnTo>
                  <a:pt x="6482486" y="1397660"/>
                </a:lnTo>
                <a:close/>
                <a:moveTo>
                  <a:pt x="6479058" y="1248309"/>
                </a:moveTo>
                <a:lnTo>
                  <a:pt x="6593510" y="1182243"/>
                </a:lnTo>
                <a:lnTo>
                  <a:pt x="6717868" y="1254024"/>
                </a:lnTo>
                <a:lnTo>
                  <a:pt x="6603416" y="1320089"/>
                </a:lnTo>
                <a:lnTo>
                  <a:pt x="6479058" y="1248309"/>
                </a:lnTo>
                <a:close/>
                <a:moveTo>
                  <a:pt x="6482486" y="1110463"/>
                </a:moveTo>
                <a:lnTo>
                  <a:pt x="6603416" y="1040663"/>
                </a:lnTo>
                <a:lnTo>
                  <a:pt x="6714439" y="1104748"/>
                </a:lnTo>
                <a:lnTo>
                  <a:pt x="6593510" y="1174547"/>
                </a:lnTo>
                <a:lnTo>
                  <a:pt x="6482486" y="1110463"/>
                </a:lnTo>
                <a:close/>
                <a:moveTo>
                  <a:pt x="6479058" y="961111"/>
                </a:moveTo>
                <a:lnTo>
                  <a:pt x="6593510" y="895045"/>
                </a:lnTo>
                <a:lnTo>
                  <a:pt x="6717868" y="966826"/>
                </a:lnTo>
                <a:lnTo>
                  <a:pt x="6603416" y="1032891"/>
                </a:lnTo>
                <a:lnTo>
                  <a:pt x="6479058" y="961111"/>
                </a:lnTo>
                <a:close/>
                <a:moveTo>
                  <a:pt x="6482486" y="823265"/>
                </a:moveTo>
                <a:lnTo>
                  <a:pt x="6603416" y="753466"/>
                </a:lnTo>
                <a:lnTo>
                  <a:pt x="6714439" y="817550"/>
                </a:lnTo>
                <a:lnTo>
                  <a:pt x="6593510" y="887349"/>
                </a:lnTo>
                <a:lnTo>
                  <a:pt x="6482486" y="823265"/>
                </a:lnTo>
                <a:close/>
                <a:moveTo>
                  <a:pt x="6479058" y="673913"/>
                </a:moveTo>
                <a:lnTo>
                  <a:pt x="6593510" y="607847"/>
                </a:lnTo>
                <a:lnTo>
                  <a:pt x="6717868" y="679628"/>
                </a:lnTo>
                <a:lnTo>
                  <a:pt x="6603416" y="745693"/>
                </a:lnTo>
                <a:lnTo>
                  <a:pt x="6479058" y="673913"/>
                </a:lnTo>
                <a:close/>
                <a:moveTo>
                  <a:pt x="6482486" y="535991"/>
                </a:moveTo>
                <a:lnTo>
                  <a:pt x="6603416" y="466192"/>
                </a:lnTo>
                <a:lnTo>
                  <a:pt x="6714439" y="530276"/>
                </a:lnTo>
                <a:lnTo>
                  <a:pt x="6593510" y="600075"/>
                </a:lnTo>
                <a:lnTo>
                  <a:pt x="6482486" y="535991"/>
                </a:lnTo>
                <a:close/>
                <a:moveTo>
                  <a:pt x="6479058" y="386639"/>
                </a:moveTo>
                <a:lnTo>
                  <a:pt x="6593510" y="320573"/>
                </a:lnTo>
                <a:lnTo>
                  <a:pt x="6717868" y="392354"/>
                </a:lnTo>
                <a:lnTo>
                  <a:pt x="6603416" y="458419"/>
                </a:lnTo>
                <a:lnTo>
                  <a:pt x="6479058" y="386639"/>
                </a:lnTo>
                <a:close/>
                <a:moveTo>
                  <a:pt x="6482486" y="248793"/>
                </a:moveTo>
                <a:lnTo>
                  <a:pt x="6603416" y="178994"/>
                </a:lnTo>
                <a:lnTo>
                  <a:pt x="6714439" y="243078"/>
                </a:lnTo>
                <a:lnTo>
                  <a:pt x="6593510" y="312877"/>
                </a:lnTo>
                <a:lnTo>
                  <a:pt x="6482486" y="248793"/>
                </a:lnTo>
                <a:close/>
                <a:moveTo>
                  <a:pt x="6596711" y="175108"/>
                </a:moveTo>
                <a:lnTo>
                  <a:pt x="6475781" y="244907"/>
                </a:lnTo>
                <a:lnTo>
                  <a:pt x="6351423" y="173126"/>
                </a:lnTo>
                <a:lnTo>
                  <a:pt x="6472352" y="103327"/>
                </a:lnTo>
                <a:lnTo>
                  <a:pt x="6596711" y="175108"/>
                </a:lnTo>
                <a:close/>
                <a:moveTo>
                  <a:pt x="6354699" y="35357"/>
                </a:moveTo>
                <a:lnTo>
                  <a:pt x="6465723" y="99441"/>
                </a:lnTo>
                <a:lnTo>
                  <a:pt x="6344793" y="169240"/>
                </a:lnTo>
                <a:lnTo>
                  <a:pt x="6233770" y="105156"/>
                </a:lnTo>
                <a:lnTo>
                  <a:pt x="6354699" y="35357"/>
                </a:lnTo>
                <a:close/>
                <a:moveTo>
                  <a:pt x="6338088" y="173126"/>
                </a:moveTo>
                <a:lnTo>
                  <a:pt x="6223635" y="239192"/>
                </a:lnTo>
                <a:lnTo>
                  <a:pt x="6112612" y="175108"/>
                </a:lnTo>
                <a:lnTo>
                  <a:pt x="6227064" y="109042"/>
                </a:lnTo>
                <a:lnTo>
                  <a:pt x="6338088" y="173126"/>
                </a:lnTo>
                <a:close/>
                <a:moveTo>
                  <a:pt x="6096000" y="33376"/>
                </a:moveTo>
                <a:lnTo>
                  <a:pt x="6220359" y="105156"/>
                </a:lnTo>
                <a:lnTo>
                  <a:pt x="6105906" y="171221"/>
                </a:lnTo>
                <a:lnTo>
                  <a:pt x="5981548" y="99441"/>
                </a:lnTo>
                <a:lnTo>
                  <a:pt x="6096000" y="33376"/>
                </a:lnTo>
                <a:close/>
                <a:moveTo>
                  <a:pt x="6099277" y="175108"/>
                </a:moveTo>
                <a:lnTo>
                  <a:pt x="5978347" y="244907"/>
                </a:lnTo>
                <a:lnTo>
                  <a:pt x="5853989" y="173126"/>
                </a:lnTo>
                <a:lnTo>
                  <a:pt x="5974918" y="103327"/>
                </a:lnTo>
                <a:lnTo>
                  <a:pt x="6099277" y="175108"/>
                </a:lnTo>
                <a:close/>
                <a:moveTo>
                  <a:pt x="5857189" y="35357"/>
                </a:moveTo>
                <a:lnTo>
                  <a:pt x="5968213" y="99441"/>
                </a:lnTo>
                <a:lnTo>
                  <a:pt x="5847283" y="169240"/>
                </a:lnTo>
                <a:lnTo>
                  <a:pt x="5736260" y="105156"/>
                </a:lnTo>
                <a:lnTo>
                  <a:pt x="5857189" y="35357"/>
                </a:lnTo>
                <a:close/>
                <a:moveTo>
                  <a:pt x="5840578" y="173126"/>
                </a:moveTo>
                <a:lnTo>
                  <a:pt x="5726126" y="239192"/>
                </a:lnTo>
                <a:lnTo>
                  <a:pt x="5615102" y="175108"/>
                </a:lnTo>
                <a:lnTo>
                  <a:pt x="5729554" y="109042"/>
                </a:lnTo>
                <a:lnTo>
                  <a:pt x="5840578" y="173126"/>
                </a:lnTo>
                <a:close/>
                <a:moveTo>
                  <a:pt x="5598491" y="33376"/>
                </a:moveTo>
                <a:lnTo>
                  <a:pt x="5722849" y="105156"/>
                </a:lnTo>
                <a:lnTo>
                  <a:pt x="5608397" y="171221"/>
                </a:lnTo>
                <a:lnTo>
                  <a:pt x="5484038" y="99441"/>
                </a:lnTo>
                <a:lnTo>
                  <a:pt x="5598491" y="33376"/>
                </a:lnTo>
                <a:close/>
                <a:moveTo>
                  <a:pt x="5601767" y="175108"/>
                </a:moveTo>
                <a:lnTo>
                  <a:pt x="5480838" y="244907"/>
                </a:lnTo>
                <a:lnTo>
                  <a:pt x="5356479" y="173126"/>
                </a:lnTo>
                <a:lnTo>
                  <a:pt x="5477409" y="103327"/>
                </a:lnTo>
                <a:lnTo>
                  <a:pt x="5601767" y="175108"/>
                </a:lnTo>
                <a:close/>
                <a:moveTo>
                  <a:pt x="5359756" y="35357"/>
                </a:moveTo>
                <a:lnTo>
                  <a:pt x="5470779" y="99441"/>
                </a:lnTo>
                <a:lnTo>
                  <a:pt x="5349850" y="169240"/>
                </a:lnTo>
                <a:lnTo>
                  <a:pt x="5238827" y="105156"/>
                </a:lnTo>
                <a:lnTo>
                  <a:pt x="5359756" y="35357"/>
                </a:lnTo>
                <a:close/>
                <a:moveTo>
                  <a:pt x="5343068" y="173126"/>
                </a:moveTo>
                <a:lnTo>
                  <a:pt x="5228616" y="239192"/>
                </a:lnTo>
                <a:lnTo>
                  <a:pt x="5117592" y="175108"/>
                </a:lnTo>
                <a:lnTo>
                  <a:pt x="5232045" y="109042"/>
                </a:lnTo>
                <a:lnTo>
                  <a:pt x="5343068" y="173126"/>
                </a:lnTo>
                <a:close/>
                <a:moveTo>
                  <a:pt x="5101057" y="33376"/>
                </a:moveTo>
                <a:lnTo>
                  <a:pt x="5225415" y="105156"/>
                </a:lnTo>
                <a:lnTo>
                  <a:pt x="5110963" y="171221"/>
                </a:lnTo>
                <a:lnTo>
                  <a:pt x="4986604" y="99441"/>
                </a:lnTo>
                <a:lnTo>
                  <a:pt x="5101057" y="33376"/>
                </a:lnTo>
                <a:close/>
                <a:moveTo>
                  <a:pt x="5104333" y="175108"/>
                </a:moveTo>
                <a:lnTo>
                  <a:pt x="4983404" y="244907"/>
                </a:lnTo>
                <a:lnTo>
                  <a:pt x="4859046" y="173126"/>
                </a:lnTo>
                <a:lnTo>
                  <a:pt x="4979975" y="103327"/>
                </a:lnTo>
                <a:lnTo>
                  <a:pt x="5104333" y="175108"/>
                </a:lnTo>
                <a:close/>
                <a:moveTo>
                  <a:pt x="4862246" y="35357"/>
                </a:moveTo>
                <a:lnTo>
                  <a:pt x="4973269" y="99441"/>
                </a:lnTo>
                <a:lnTo>
                  <a:pt x="4852340" y="169240"/>
                </a:lnTo>
                <a:lnTo>
                  <a:pt x="4741316" y="105156"/>
                </a:lnTo>
                <a:lnTo>
                  <a:pt x="4862246" y="35357"/>
                </a:lnTo>
                <a:close/>
                <a:moveTo>
                  <a:pt x="4845634" y="173126"/>
                </a:moveTo>
                <a:lnTo>
                  <a:pt x="4731182" y="239192"/>
                </a:lnTo>
                <a:lnTo>
                  <a:pt x="4620159" y="175108"/>
                </a:lnTo>
                <a:lnTo>
                  <a:pt x="4734611" y="109042"/>
                </a:lnTo>
                <a:lnTo>
                  <a:pt x="4845634" y="173126"/>
                </a:lnTo>
                <a:close/>
                <a:moveTo>
                  <a:pt x="4603547" y="33376"/>
                </a:moveTo>
                <a:lnTo>
                  <a:pt x="4727906" y="105156"/>
                </a:lnTo>
                <a:lnTo>
                  <a:pt x="4613453" y="171221"/>
                </a:lnTo>
                <a:lnTo>
                  <a:pt x="4489095" y="99441"/>
                </a:lnTo>
                <a:lnTo>
                  <a:pt x="4603547" y="33376"/>
                </a:lnTo>
                <a:close/>
                <a:moveTo>
                  <a:pt x="4606824" y="175108"/>
                </a:moveTo>
                <a:lnTo>
                  <a:pt x="4485894" y="244907"/>
                </a:lnTo>
                <a:lnTo>
                  <a:pt x="4361536" y="173126"/>
                </a:lnTo>
                <a:lnTo>
                  <a:pt x="4482465" y="103327"/>
                </a:lnTo>
                <a:lnTo>
                  <a:pt x="4606824" y="175108"/>
                </a:lnTo>
                <a:close/>
                <a:moveTo>
                  <a:pt x="4364736" y="35357"/>
                </a:moveTo>
                <a:lnTo>
                  <a:pt x="4475760" y="99441"/>
                </a:lnTo>
                <a:lnTo>
                  <a:pt x="4354830" y="169240"/>
                </a:lnTo>
                <a:lnTo>
                  <a:pt x="4243807" y="105156"/>
                </a:lnTo>
                <a:lnTo>
                  <a:pt x="4364736" y="35357"/>
                </a:lnTo>
                <a:close/>
                <a:moveTo>
                  <a:pt x="4348125" y="173126"/>
                </a:moveTo>
                <a:lnTo>
                  <a:pt x="4233672" y="239192"/>
                </a:lnTo>
                <a:lnTo>
                  <a:pt x="4122649" y="175108"/>
                </a:lnTo>
                <a:lnTo>
                  <a:pt x="4237101" y="109042"/>
                </a:lnTo>
                <a:lnTo>
                  <a:pt x="4348125" y="173126"/>
                </a:lnTo>
                <a:close/>
                <a:moveTo>
                  <a:pt x="4106037" y="33376"/>
                </a:moveTo>
                <a:lnTo>
                  <a:pt x="4230396" y="105156"/>
                </a:lnTo>
                <a:lnTo>
                  <a:pt x="4115943" y="171221"/>
                </a:lnTo>
                <a:lnTo>
                  <a:pt x="3991585" y="99441"/>
                </a:lnTo>
                <a:lnTo>
                  <a:pt x="4106037" y="33376"/>
                </a:lnTo>
                <a:close/>
                <a:moveTo>
                  <a:pt x="4109314" y="175108"/>
                </a:moveTo>
                <a:lnTo>
                  <a:pt x="3988384" y="244907"/>
                </a:lnTo>
                <a:lnTo>
                  <a:pt x="3864026" y="173126"/>
                </a:lnTo>
                <a:lnTo>
                  <a:pt x="3984955" y="103327"/>
                </a:lnTo>
                <a:lnTo>
                  <a:pt x="4109314" y="175108"/>
                </a:lnTo>
                <a:close/>
                <a:moveTo>
                  <a:pt x="3867302" y="35357"/>
                </a:moveTo>
                <a:lnTo>
                  <a:pt x="3978326" y="99441"/>
                </a:lnTo>
                <a:lnTo>
                  <a:pt x="3857397" y="169240"/>
                </a:lnTo>
                <a:lnTo>
                  <a:pt x="3746373" y="105156"/>
                </a:lnTo>
                <a:lnTo>
                  <a:pt x="3867302" y="35357"/>
                </a:lnTo>
                <a:close/>
                <a:moveTo>
                  <a:pt x="3850691" y="173126"/>
                </a:moveTo>
                <a:lnTo>
                  <a:pt x="3736239" y="239192"/>
                </a:lnTo>
                <a:lnTo>
                  <a:pt x="3625215" y="175108"/>
                </a:lnTo>
                <a:lnTo>
                  <a:pt x="3739667" y="109042"/>
                </a:lnTo>
                <a:lnTo>
                  <a:pt x="3850691" y="173126"/>
                </a:lnTo>
                <a:close/>
                <a:moveTo>
                  <a:pt x="3608604" y="33376"/>
                </a:moveTo>
                <a:lnTo>
                  <a:pt x="3732962" y="105156"/>
                </a:lnTo>
                <a:lnTo>
                  <a:pt x="3618509" y="171221"/>
                </a:lnTo>
                <a:lnTo>
                  <a:pt x="3494151" y="99441"/>
                </a:lnTo>
                <a:lnTo>
                  <a:pt x="3608604" y="33376"/>
                </a:lnTo>
                <a:close/>
                <a:moveTo>
                  <a:pt x="3611880" y="175108"/>
                </a:moveTo>
                <a:lnTo>
                  <a:pt x="3490951" y="244907"/>
                </a:lnTo>
                <a:lnTo>
                  <a:pt x="3366592" y="173126"/>
                </a:lnTo>
                <a:lnTo>
                  <a:pt x="3487522" y="103327"/>
                </a:lnTo>
                <a:lnTo>
                  <a:pt x="3611880" y="175108"/>
                </a:lnTo>
                <a:close/>
                <a:moveTo>
                  <a:pt x="3369793" y="35357"/>
                </a:moveTo>
                <a:lnTo>
                  <a:pt x="3480816" y="99441"/>
                </a:lnTo>
                <a:lnTo>
                  <a:pt x="3359887" y="169240"/>
                </a:lnTo>
                <a:lnTo>
                  <a:pt x="3248863" y="105156"/>
                </a:lnTo>
                <a:lnTo>
                  <a:pt x="3369793" y="35357"/>
                </a:lnTo>
                <a:close/>
                <a:moveTo>
                  <a:pt x="3353181" y="173126"/>
                </a:moveTo>
                <a:lnTo>
                  <a:pt x="3238729" y="239192"/>
                </a:lnTo>
                <a:lnTo>
                  <a:pt x="3127705" y="175108"/>
                </a:lnTo>
                <a:lnTo>
                  <a:pt x="3242158" y="109042"/>
                </a:lnTo>
                <a:lnTo>
                  <a:pt x="3353181" y="173126"/>
                </a:lnTo>
                <a:close/>
                <a:moveTo>
                  <a:pt x="3111094" y="33376"/>
                </a:moveTo>
                <a:lnTo>
                  <a:pt x="3235452" y="105156"/>
                </a:lnTo>
                <a:lnTo>
                  <a:pt x="3121000" y="171221"/>
                </a:lnTo>
                <a:lnTo>
                  <a:pt x="2996641" y="99441"/>
                </a:lnTo>
                <a:lnTo>
                  <a:pt x="3111094" y="33376"/>
                </a:lnTo>
                <a:close/>
                <a:moveTo>
                  <a:pt x="3114370" y="175108"/>
                </a:moveTo>
                <a:lnTo>
                  <a:pt x="2993441" y="244907"/>
                </a:lnTo>
                <a:lnTo>
                  <a:pt x="2869082" y="173126"/>
                </a:lnTo>
                <a:lnTo>
                  <a:pt x="2990012" y="103327"/>
                </a:lnTo>
                <a:lnTo>
                  <a:pt x="3114370" y="175108"/>
                </a:lnTo>
                <a:close/>
                <a:moveTo>
                  <a:pt x="2872359" y="35357"/>
                </a:moveTo>
                <a:lnTo>
                  <a:pt x="2983382" y="99441"/>
                </a:lnTo>
                <a:lnTo>
                  <a:pt x="2862453" y="169240"/>
                </a:lnTo>
                <a:lnTo>
                  <a:pt x="2751430" y="105156"/>
                </a:lnTo>
                <a:lnTo>
                  <a:pt x="2872359" y="35357"/>
                </a:lnTo>
                <a:close/>
                <a:moveTo>
                  <a:pt x="2855747" y="173126"/>
                </a:moveTo>
                <a:lnTo>
                  <a:pt x="2741295" y="239192"/>
                </a:lnTo>
                <a:lnTo>
                  <a:pt x="2630272" y="175108"/>
                </a:lnTo>
                <a:lnTo>
                  <a:pt x="2744724" y="109042"/>
                </a:lnTo>
                <a:lnTo>
                  <a:pt x="2855747" y="173126"/>
                </a:lnTo>
                <a:close/>
                <a:moveTo>
                  <a:pt x="2613660" y="33376"/>
                </a:moveTo>
                <a:lnTo>
                  <a:pt x="2738019" y="105156"/>
                </a:lnTo>
                <a:lnTo>
                  <a:pt x="2623566" y="171221"/>
                </a:lnTo>
                <a:lnTo>
                  <a:pt x="2499208" y="99441"/>
                </a:lnTo>
                <a:lnTo>
                  <a:pt x="2613660" y="33376"/>
                </a:lnTo>
                <a:close/>
                <a:moveTo>
                  <a:pt x="2616937" y="175108"/>
                </a:moveTo>
                <a:lnTo>
                  <a:pt x="2496007" y="244907"/>
                </a:lnTo>
                <a:lnTo>
                  <a:pt x="2371649" y="173126"/>
                </a:lnTo>
                <a:lnTo>
                  <a:pt x="2492578" y="103327"/>
                </a:lnTo>
                <a:lnTo>
                  <a:pt x="2616937" y="175108"/>
                </a:lnTo>
                <a:close/>
                <a:moveTo>
                  <a:pt x="2374849" y="35357"/>
                </a:moveTo>
                <a:lnTo>
                  <a:pt x="2485873" y="99441"/>
                </a:lnTo>
                <a:lnTo>
                  <a:pt x="2364943" y="169240"/>
                </a:lnTo>
                <a:lnTo>
                  <a:pt x="2253920" y="105156"/>
                </a:lnTo>
                <a:lnTo>
                  <a:pt x="2374849" y="35357"/>
                </a:lnTo>
                <a:close/>
                <a:moveTo>
                  <a:pt x="2358238" y="173126"/>
                </a:moveTo>
                <a:lnTo>
                  <a:pt x="2243785" y="239192"/>
                </a:lnTo>
                <a:lnTo>
                  <a:pt x="2132762" y="175108"/>
                </a:lnTo>
                <a:lnTo>
                  <a:pt x="2247214" y="109042"/>
                </a:lnTo>
                <a:lnTo>
                  <a:pt x="2358238" y="173126"/>
                </a:lnTo>
                <a:close/>
                <a:moveTo>
                  <a:pt x="2116150" y="33376"/>
                </a:moveTo>
                <a:lnTo>
                  <a:pt x="2240509" y="105156"/>
                </a:lnTo>
                <a:lnTo>
                  <a:pt x="2126056" y="171221"/>
                </a:lnTo>
                <a:lnTo>
                  <a:pt x="2001698" y="99441"/>
                </a:lnTo>
                <a:lnTo>
                  <a:pt x="2116150" y="33376"/>
                </a:lnTo>
                <a:close/>
                <a:moveTo>
                  <a:pt x="2119427" y="175108"/>
                </a:moveTo>
                <a:lnTo>
                  <a:pt x="1998497" y="244907"/>
                </a:lnTo>
                <a:lnTo>
                  <a:pt x="1874139" y="173126"/>
                </a:lnTo>
                <a:lnTo>
                  <a:pt x="1995069" y="103327"/>
                </a:lnTo>
                <a:lnTo>
                  <a:pt x="2119427" y="175108"/>
                </a:lnTo>
                <a:close/>
                <a:moveTo>
                  <a:pt x="1877339" y="35357"/>
                </a:moveTo>
                <a:lnTo>
                  <a:pt x="1988363" y="99441"/>
                </a:lnTo>
                <a:lnTo>
                  <a:pt x="1867434" y="169240"/>
                </a:lnTo>
                <a:lnTo>
                  <a:pt x="1756410" y="105156"/>
                </a:lnTo>
                <a:lnTo>
                  <a:pt x="1877339" y="35357"/>
                </a:lnTo>
                <a:close/>
                <a:moveTo>
                  <a:pt x="1860728" y="173126"/>
                </a:moveTo>
                <a:lnTo>
                  <a:pt x="1746275" y="239192"/>
                </a:lnTo>
                <a:lnTo>
                  <a:pt x="1635252" y="175108"/>
                </a:lnTo>
                <a:lnTo>
                  <a:pt x="1749704" y="109042"/>
                </a:lnTo>
                <a:lnTo>
                  <a:pt x="1860728" y="173126"/>
                </a:lnTo>
                <a:close/>
                <a:moveTo>
                  <a:pt x="1618717" y="33376"/>
                </a:moveTo>
                <a:lnTo>
                  <a:pt x="1743075" y="105156"/>
                </a:lnTo>
                <a:lnTo>
                  <a:pt x="1628623" y="171221"/>
                </a:lnTo>
                <a:lnTo>
                  <a:pt x="1504264" y="99441"/>
                </a:lnTo>
                <a:lnTo>
                  <a:pt x="1618717" y="33376"/>
                </a:lnTo>
                <a:close/>
                <a:moveTo>
                  <a:pt x="1621917" y="175108"/>
                </a:moveTo>
                <a:lnTo>
                  <a:pt x="1500988" y="244907"/>
                </a:lnTo>
                <a:lnTo>
                  <a:pt x="1376629" y="173126"/>
                </a:lnTo>
                <a:lnTo>
                  <a:pt x="1497559" y="103327"/>
                </a:lnTo>
                <a:lnTo>
                  <a:pt x="1621917" y="175108"/>
                </a:lnTo>
                <a:close/>
                <a:moveTo>
                  <a:pt x="1379906" y="35357"/>
                </a:moveTo>
                <a:lnTo>
                  <a:pt x="1490929" y="99441"/>
                </a:lnTo>
                <a:lnTo>
                  <a:pt x="1370000" y="169240"/>
                </a:lnTo>
                <a:lnTo>
                  <a:pt x="1258976" y="105156"/>
                </a:lnTo>
                <a:lnTo>
                  <a:pt x="1379906" y="35357"/>
                </a:lnTo>
                <a:close/>
                <a:moveTo>
                  <a:pt x="1363294" y="173126"/>
                </a:moveTo>
                <a:lnTo>
                  <a:pt x="1248842" y="239192"/>
                </a:lnTo>
                <a:lnTo>
                  <a:pt x="1137819" y="175108"/>
                </a:lnTo>
                <a:lnTo>
                  <a:pt x="1252271" y="109042"/>
                </a:lnTo>
                <a:lnTo>
                  <a:pt x="1363294" y="173126"/>
                </a:lnTo>
                <a:close/>
                <a:moveTo>
                  <a:pt x="1121207" y="33376"/>
                </a:moveTo>
                <a:lnTo>
                  <a:pt x="1245565" y="105156"/>
                </a:lnTo>
                <a:lnTo>
                  <a:pt x="1131113" y="171221"/>
                </a:lnTo>
                <a:lnTo>
                  <a:pt x="1006754" y="99441"/>
                </a:lnTo>
                <a:lnTo>
                  <a:pt x="1121207" y="33376"/>
                </a:lnTo>
                <a:close/>
                <a:moveTo>
                  <a:pt x="1124484" y="175108"/>
                </a:moveTo>
                <a:lnTo>
                  <a:pt x="1003554" y="244907"/>
                </a:lnTo>
                <a:lnTo>
                  <a:pt x="879196" y="173126"/>
                </a:lnTo>
                <a:lnTo>
                  <a:pt x="1000125" y="103327"/>
                </a:lnTo>
                <a:lnTo>
                  <a:pt x="1124484" y="175108"/>
                </a:lnTo>
                <a:close/>
                <a:moveTo>
                  <a:pt x="882396" y="35357"/>
                </a:moveTo>
                <a:lnTo>
                  <a:pt x="993419" y="99441"/>
                </a:lnTo>
                <a:lnTo>
                  <a:pt x="872490" y="169240"/>
                </a:lnTo>
                <a:lnTo>
                  <a:pt x="761467" y="105156"/>
                </a:lnTo>
                <a:lnTo>
                  <a:pt x="882396" y="35357"/>
                </a:lnTo>
                <a:close/>
                <a:moveTo>
                  <a:pt x="865784" y="173126"/>
                </a:moveTo>
                <a:lnTo>
                  <a:pt x="751332" y="239192"/>
                </a:lnTo>
                <a:lnTo>
                  <a:pt x="640309" y="175108"/>
                </a:lnTo>
                <a:lnTo>
                  <a:pt x="754761" y="109042"/>
                </a:lnTo>
                <a:lnTo>
                  <a:pt x="865784" y="173126"/>
                </a:lnTo>
                <a:close/>
                <a:moveTo>
                  <a:pt x="623697" y="33376"/>
                </a:moveTo>
                <a:lnTo>
                  <a:pt x="748055" y="105156"/>
                </a:lnTo>
                <a:lnTo>
                  <a:pt x="633603" y="171221"/>
                </a:lnTo>
                <a:lnTo>
                  <a:pt x="509321" y="99441"/>
                </a:lnTo>
                <a:lnTo>
                  <a:pt x="623697" y="33376"/>
                </a:lnTo>
                <a:close/>
                <a:moveTo>
                  <a:pt x="626974" y="175108"/>
                </a:moveTo>
                <a:lnTo>
                  <a:pt x="506044" y="244907"/>
                </a:lnTo>
                <a:lnTo>
                  <a:pt x="381686" y="173126"/>
                </a:lnTo>
                <a:lnTo>
                  <a:pt x="502615" y="103327"/>
                </a:lnTo>
                <a:lnTo>
                  <a:pt x="626974" y="175108"/>
                </a:lnTo>
                <a:close/>
                <a:moveTo>
                  <a:pt x="384886" y="35357"/>
                </a:moveTo>
                <a:lnTo>
                  <a:pt x="495910" y="99441"/>
                </a:lnTo>
                <a:lnTo>
                  <a:pt x="374980" y="169240"/>
                </a:lnTo>
                <a:lnTo>
                  <a:pt x="263957" y="105156"/>
                </a:lnTo>
                <a:lnTo>
                  <a:pt x="384886" y="35357"/>
                </a:lnTo>
                <a:close/>
                <a:moveTo>
                  <a:pt x="368275" y="173126"/>
                </a:moveTo>
                <a:lnTo>
                  <a:pt x="253822" y="239192"/>
                </a:lnTo>
                <a:lnTo>
                  <a:pt x="142875" y="175108"/>
                </a:lnTo>
                <a:lnTo>
                  <a:pt x="257327" y="109042"/>
                </a:lnTo>
                <a:lnTo>
                  <a:pt x="368275" y="173126"/>
                </a:lnTo>
                <a:close/>
                <a:moveTo>
                  <a:pt x="11811" y="99441"/>
                </a:moveTo>
                <a:lnTo>
                  <a:pt x="126263" y="33376"/>
                </a:lnTo>
                <a:lnTo>
                  <a:pt x="250622" y="105156"/>
                </a:lnTo>
                <a:lnTo>
                  <a:pt x="136169" y="171221"/>
                </a:lnTo>
                <a:lnTo>
                  <a:pt x="11811" y="99441"/>
                </a:lnTo>
                <a:close/>
                <a:moveTo>
                  <a:pt x="15240" y="248793"/>
                </a:moveTo>
                <a:lnTo>
                  <a:pt x="136169" y="178994"/>
                </a:lnTo>
                <a:lnTo>
                  <a:pt x="247193" y="243078"/>
                </a:lnTo>
                <a:lnTo>
                  <a:pt x="126263" y="312877"/>
                </a:lnTo>
                <a:lnTo>
                  <a:pt x="15240" y="248793"/>
                </a:lnTo>
                <a:close/>
                <a:moveTo>
                  <a:pt x="11811" y="386639"/>
                </a:moveTo>
                <a:lnTo>
                  <a:pt x="126263" y="320573"/>
                </a:lnTo>
                <a:lnTo>
                  <a:pt x="250622" y="392354"/>
                </a:lnTo>
                <a:lnTo>
                  <a:pt x="136169" y="458419"/>
                </a:lnTo>
                <a:lnTo>
                  <a:pt x="11811" y="386639"/>
                </a:lnTo>
                <a:close/>
                <a:moveTo>
                  <a:pt x="15240" y="535991"/>
                </a:moveTo>
                <a:lnTo>
                  <a:pt x="136169" y="466192"/>
                </a:lnTo>
                <a:lnTo>
                  <a:pt x="247193" y="530276"/>
                </a:lnTo>
                <a:lnTo>
                  <a:pt x="126263" y="600075"/>
                </a:lnTo>
                <a:lnTo>
                  <a:pt x="15240" y="535991"/>
                </a:lnTo>
                <a:close/>
                <a:moveTo>
                  <a:pt x="11811" y="673913"/>
                </a:moveTo>
                <a:lnTo>
                  <a:pt x="126263" y="607847"/>
                </a:lnTo>
                <a:lnTo>
                  <a:pt x="250622" y="679628"/>
                </a:lnTo>
                <a:lnTo>
                  <a:pt x="136169" y="745693"/>
                </a:lnTo>
                <a:lnTo>
                  <a:pt x="11811" y="673913"/>
                </a:lnTo>
                <a:close/>
                <a:moveTo>
                  <a:pt x="15240" y="823265"/>
                </a:moveTo>
                <a:lnTo>
                  <a:pt x="136169" y="753466"/>
                </a:lnTo>
                <a:lnTo>
                  <a:pt x="247193" y="817550"/>
                </a:lnTo>
                <a:lnTo>
                  <a:pt x="126263" y="887349"/>
                </a:lnTo>
                <a:lnTo>
                  <a:pt x="15240" y="823265"/>
                </a:lnTo>
                <a:close/>
                <a:moveTo>
                  <a:pt x="11811" y="961111"/>
                </a:moveTo>
                <a:lnTo>
                  <a:pt x="126263" y="895045"/>
                </a:lnTo>
                <a:lnTo>
                  <a:pt x="250622" y="966826"/>
                </a:lnTo>
                <a:lnTo>
                  <a:pt x="136169" y="1032891"/>
                </a:lnTo>
                <a:lnTo>
                  <a:pt x="11811" y="961111"/>
                </a:lnTo>
                <a:close/>
                <a:moveTo>
                  <a:pt x="15240" y="1110463"/>
                </a:moveTo>
                <a:lnTo>
                  <a:pt x="136169" y="1040663"/>
                </a:lnTo>
                <a:lnTo>
                  <a:pt x="247193" y="1104748"/>
                </a:lnTo>
                <a:lnTo>
                  <a:pt x="126263" y="1174547"/>
                </a:lnTo>
                <a:lnTo>
                  <a:pt x="15240" y="1110463"/>
                </a:lnTo>
                <a:close/>
                <a:moveTo>
                  <a:pt x="11811" y="1248309"/>
                </a:moveTo>
                <a:lnTo>
                  <a:pt x="126263" y="1182243"/>
                </a:lnTo>
                <a:lnTo>
                  <a:pt x="250622" y="1254024"/>
                </a:lnTo>
                <a:lnTo>
                  <a:pt x="136169" y="1320089"/>
                </a:lnTo>
                <a:lnTo>
                  <a:pt x="11811" y="1248309"/>
                </a:lnTo>
                <a:close/>
                <a:moveTo>
                  <a:pt x="15240" y="1397660"/>
                </a:moveTo>
                <a:lnTo>
                  <a:pt x="136169" y="1327861"/>
                </a:lnTo>
                <a:lnTo>
                  <a:pt x="247193" y="1391945"/>
                </a:lnTo>
                <a:lnTo>
                  <a:pt x="126263" y="1461745"/>
                </a:lnTo>
                <a:lnTo>
                  <a:pt x="15240" y="1397660"/>
                </a:lnTo>
                <a:close/>
                <a:moveTo>
                  <a:pt x="11811" y="1535582"/>
                </a:moveTo>
                <a:lnTo>
                  <a:pt x="126263" y="1469517"/>
                </a:lnTo>
                <a:lnTo>
                  <a:pt x="250622" y="1541297"/>
                </a:lnTo>
                <a:lnTo>
                  <a:pt x="136169" y="1607363"/>
                </a:lnTo>
                <a:lnTo>
                  <a:pt x="11811" y="1535582"/>
                </a:lnTo>
                <a:close/>
                <a:moveTo>
                  <a:pt x="15240" y="1684934"/>
                </a:moveTo>
                <a:lnTo>
                  <a:pt x="136169" y="1615135"/>
                </a:lnTo>
                <a:lnTo>
                  <a:pt x="247193" y="1679219"/>
                </a:lnTo>
                <a:lnTo>
                  <a:pt x="126263" y="1749019"/>
                </a:lnTo>
                <a:lnTo>
                  <a:pt x="15240" y="1684934"/>
                </a:lnTo>
                <a:close/>
                <a:moveTo>
                  <a:pt x="11811" y="1822780"/>
                </a:moveTo>
                <a:lnTo>
                  <a:pt x="126263" y="1756715"/>
                </a:lnTo>
                <a:lnTo>
                  <a:pt x="250622" y="1828495"/>
                </a:lnTo>
                <a:lnTo>
                  <a:pt x="136169" y="1894561"/>
                </a:lnTo>
                <a:lnTo>
                  <a:pt x="11811" y="1822780"/>
                </a:lnTo>
                <a:close/>
                <a:moveTo>
                  <a:pt x="15240" y="1972132"/>
                </a:moveTo>
                <a:lnTo>
                  <a:pt x="136169" y="1902333"/>
                </a:lnTo>
                <a:lnTo>
                  <a:pt x="247193" y="1966417"/>
                </a:lnTo>
                <a:lnTo>
                  <a:pt x="126263" y="2036216"/>
                </a:lnTo>
                <a:lnTo>
                  <a:pt x="15240" y="1972132"/>
                </a:lnTo>
                <a:close/>
                <a:moveTo>
                  <a:pt x="11811" y="2109978"/>
                </a:moveTo>
                <a:lnTo>
                  <a:pt x="126263" y="2043913"/>
                </a:lnTo>
                <a:lnTo>
                  <a:pt x="250622" y="2115693"/>
                </a:lnTo>
                <a:lnTo>
                  <a:pt x="136169" y="2181759"/>
                </a:lnTo>
                <a:lnTo>
                  <a:pt x="11811" y="2109978"/>
                </a:lnTo>
                <a:close/>
                <a:moveTo>
                  <a:pt x="15240" y="2259330"/>
                </a:moveTo>
                <a:lnTo>
                  <a:pt x="136169" y="2189531"/>
                </a:lnTo>
                <a:lnTo>
                  <a:pt x="247193" y="2253615"/>
                </a:lnTo>
                <a:lnTo>
                  <a:pt x="126263" y="2323414"/>
                </a:lnTo>
                <a:lnTo>
                  <a:pt x="15240" y="2259330"/>
                </a:lnTo>
                <a:close/>
                <a:moveTo>
                  <a:pt x="11811" y="2397252"/>
                </a:moveTo>
                <a:lnTo>
                  <a:pt x="126263" y="2331187"/>
                </a:lnTo>
                <a:lnTo>
                  <a:pt x="250622" y="2402967"/>
                </a:lnTo>
                <a:lnTo>
                  <a:pt x="136169" y="2469032"/>
                </a:lnTo>
                <a:lnTo>
                  <a:pt x="11811" y="2397252"/>
                </a:lnTo>
                <a:close/>
                <a:moveTo>
                  <a:pt x="15240" y="2546604"/>
                </a:moveTo>
                <a:lnTo>
                  <a:pt x="136169" y="2476805"/>
                </a:lnTo>
                <a:lnTo>
                  <a:pt x="247193" y="2540889"/>
                </a:lnTo>
                <a:lnTo>
                  <a:pt x="126263" y="2610688"/>
                </a:lnTo>
                <a:lnTo>
                  <a:pt x="15240" y="2546604"/>
                </a:lnTo>
                <a:close/>
                <a:moveTo>
                  <a:pt x="11811" y="2684450"/>
                </a:moveTo>
                <a:lnTo>
                  <a:pt x="126263" y="2618384"/>
                </a:lnTo>
                <a:lnTo>
                  <a:pt x="250622" y="2690165"/>
                </a:lnTo>
                <a:lnTo>
                  <a:pt x="136169" y="2756230"/>
                </a:lnTo>
                <a:lnTo>
                  <a:pt x="11811" y="2684450"/>
                </a:lnTo>
                <a:close/>
                <a:moveTo>
                  <a:pt x="15240" y="2833802"/>
                </a:moveTo>
                <a:lnTo>
                  <a:pt x="136169" y="2764003"/>
                </a:lnTo>
                <a:lnTo>
                  <a:pt x="247193" y="2828087"/>
                </a:lnTo>
                <a:lnTo>
                  <a:pt x="126263" y="2897886"/>
                </a:lnTo>
                <a:lnTo>
                  <a:pt x="15240" y="2833802"/>
                </a:lnTo>
                <a:close/>
                <a:moveTo>
                  <a:pt x="11811" y="2971648"/>
                </a:moveTo>
                <a:lnTo>
                  <a:pt x="126263" y="2905582"/>
                </a:lnTo>
                <a:lnTo>
                  <a:pt x="250622" y="2977363"/>
                </a:lnTo>
                <a:lnTo>
                  <a:pt x="136169" y="3043428"/>
                </a:lnTo>
                <a:lnTo>
                  <a:pt x="11811" y="2971648"/>
                </a:lnTo>
                <a:close/>
                <a:moveTo>
                  <a:pt x="15240" y="3121000"/>
                </a:moveTo>
                <a:lnTo>
                  <a:pt x="136169" y="3051201"/>
                </a:lnTo>
                <a:lnTo>
                  <a:pt x="247193" y="3115285"/>
                </a:lnTo>
                <a:lnTo>
                  <a:pt x="126263" y="3185084"/>
                </a:lnTo>
                <a:lnTo>
                  <a:pt x="15240" y="3121000"/>
                </a:lnTo>
                <a:close/>
                <a:moveTo>
                  <a:pt x="11811" y="3258922"/>
                </a:moveTo>
                <a:lnTo>
                  <a:pt x="126263" y="3192856"/>
                </a:lnTo>
                <a:lnTo>
                  <a:pt x="250622" y="3264637"/>
                </a:lnTo>
                <a:lnTo>
                  <a:pt x="136169" y="3330702"/>
                </a:lnTo>
                <a:lnTo>
                  <a:pt x="11811" y="3258922"/>
                </a:lnTo>
                <a:close/>
                <a:moveTo>
                  <a:pt x="15240" y="3408274"/>
                </a:moveTo>
                <a:lnTo>
                  <a:pt x="136169" y="3338474"/>
                </a:lnTo>
                <a:lnTo>
                  <a:pt x="247193" y="3402559"/>
                </a:lnTo>
                <a:lnTo>
                  <a:pt x="126263" y="3472358"/>
                </a:lnTo>
                <a:lnTo>
                  <a:pt x="15240" y="3408274"/>
                </a:lnTo>
                <a:close/>
                <a:moveTo>
                  <a:pt x="11811" y="3546119"/>
                </a:moveTo>
                <a:lnTo>
                  <a:pt x="126263" y="3480054"/>
                </a:lnTo>
                <a:lnTo>
                  <a:pt x="250622" y="3551834"/>
                </a:lnTo>
                <a:lnTo>
                  <a:pt x="136169" y="3617900"/>
                </a:lnTo>
                <a:lnTo>
                  <a:pt x="11811" y="3546119"/>
                </a:lnTo>
                <a:close/>
                <a:moveTo>
                  <a:pt x="15240" y="3695472"/>
                </a:moveTo>
                <a:lnTo>
                  <a:pt x="136169" y="3625672"/>
                </a:lnTo>
                <a:lnTo>
                  <a:pt x="247193" y="3689757"/>
                </a:lnTo>
                <a:lnTo>
                  <a:pt x="126263" y="3759556"/>
                </a:lnTo>
                <a:lnTo>
                  <a:pt x="15240" y="3695472"/>
                </a:lnTo>
                <a:close/>
                <a:moveTo>
                  <a:pt x="11811" y="3833317"/>
                </a:moveTo>
                <a:lnTo>
                  <a:pt x="126263" y="3767252"/>
                </a:lnTo>
                <a:lnTo>
                  <a:pt x="250622" y="3839032"/>
                </a:lnTo>
                <a:lnTo>
                  <a:pt x="136169" y="3905098"/>
                </a:lnTo>
                <a:lnTo>
                  <a:pt x="11811" y="3833317"/>
                </a:lnTo>
                <a:close/>
                <a:moveTo>
                  <a:pt x="15240" y="3982669"/>
                </a:moveTo>
                <a:lnTo>
                  <a:pt x="136169" y="3912870"/>
                </a:lnTo>
                <a:lnTo>
                  <a:pt x="247193" y="3976954"/>
                </a:lnTo>
                <a:lnTo>
                  <a:pt x="126263" y="4046754"/>
                </a:lnTo>
                <a:lnTo>
                  <a:pt x="15240" y="3982669"/>
                </a:lnTo>
                <a:close/>
                <a:moveTo>
                  <a:pt x="11811" y="4120591"/>
                </a:moveTo>
                <a:lnTo>
                  <a:pt x="126263" y="4054526"/>
                </a:lnTo>
                <a:lnTo>
                  <a:pt x="250622" y="4126306"/>
                </a:lnTo>
                <a:lnTo>
                  <a:pt x="136169" y="4192372"/>
                </a:lnTo>
                <a:lnTo>
                  <a:pt x="11811" y="4120591"/>
                </a:lnTo>
                <a:close/>
                <a:moveTo>
                  <a:pt x="15240" y="4269943"/>
                </a:moveTo>
                <a:lnTo>
                  <a:pt x="136169" y="4200144"/>
                </a:lnTo>
                <a:lnTo>
                  <a:pt x="247193" y="4264228"/>
                </a:lnTo>
                <a:lnTo>
                  <a:pt x="126263" y="4334028"/>
                </a:lnTo>
                <a:lnTo>
                  <a:pt x="15240" y="4269943"/>
                </a:lnTo>
                <a:close/>
                <a:moveTo>
                  <a:pt x="11811" y="4407789"/>
                </a:moveTo>
                <a:lnTo>
                  <a:pt x="126263" y="4341724"/>
                </a:lnTo>
                <a:lnTo>
                  <a:pt x="250622" y="4413504"/>
                </a:lnTo>
                <a:lnTo>
                  <a:pt x="136169" y="4479570"/>
                </a:lnTo>
                <a:lnTo>
                  <a:pt x="11811" y="4407789"/>
                </a:lnTo>
                <a:close/>
                <a:moveTo>
                  <a:pt x="15240" y="4557141"/>
                </a:moveTo>
                <a:lnTo>
                  <a:pt x="136169" y="4487342"/>
                </a:lnTo>
                <a:lnTo>
                  <a:pt x="247193" y="4551426"/>
                </a:lnTo>
                <a:lnTo>
                  <a:pt x="126263" y="4621226"/>
                </a:lnTo>
                <a:lnTo>
                  <a:pt x="15240" y="4557141"/>
                </a:lnTo>
                <a:close/>
                <a:moveTo>
                  <a:pt x="11811" y="4694987"/>
                </a:moveTo>
                <a:lnTo>
                  <a:pt x="126263" y="4628921"/>
                </a:lnTo>
                <a:lnTo>
                  <a:pt x="250622" y="4700702"/>
                </a:lnTo>
                <a:lnTo>
                  <a:pt x="136169" y="4766767"/>
                </a:lnTo>
                <a:lnTo>
                  <a:pt x="11811" y="4694987"/>
                </a:lnTo>
                <a:close/>
                <a:moveTo>
                  <a:pt x="15240" y="4844339"/>
                </a:moveTo>
                <a:lnTo>
                  <a:pt x="136169" y="4774540"/>
                </a:lnTo>
                <a:lnTo>
                  <a:pt x="247193" y="4838624"/>
                </a:lnTo>
                <a:lnTo>
                  <a:pt x="126263" y="4908423"/>
                </a:lnTo>
                <a:lnTo>
                  <a:pt x="15240" y="4844339"/>
                </a:lnTo>
                <a:close/>
                <a:moveTo>
                  <a:pt x="11811" y="4982261"/>
                </a:moveTo>
                <a:lnTo>
                  <a:pt x="126263" y="4916196"/>
                </a:lnTo>
                <a:lnTo>
                  <a:pt x="250622" y="4987976"/>
                </a:lnTo>
                <a:lnTo>
                  <a:pt x="136169" y="5054042"/>
                </a:lnTo>
                <a:lnTo>
                  <a:pt x="11811" y="4982261"/>
                </a:lnTo>
                <a:close/>
                <a:moveTo>
                  <a:pt x="15240" y="5131613"/>
                </a:moveTo>
                <a:lnTo>
                  <a:pt x="136169" y="5061814"/>
                </a:lnTo>
                <a:lnTo>
                  <a:pt x="247193" y="5125898"/>
                </a:lnTo>
                <a:lnTo>
                  <a:pt x="126263" y="5195697"/>
                </a:lnTo>
                <a:lnTo>
                  <a:pt x="15240" y="5131613"/>
                </a:lnTo>
                <a:close/>
                <a:moveTo>
                  <a:pt x="11811" y="5269459"/>
                </a:moveTo>
                <a:lnTo>
                  <a:pt x="126263" y="5203393"/>
                </a:lnTo>
                <a:lnTo>
                  <a:pt x="250622" y="5275174"/>
                </a:lnTo>
                <a:lnTo>
                  <a:pt x="136169" y="5341239"/>
                </a:lnTo>
                <a:lnTo>
                  <a:pt x="11811" y="5269459"/>
                </a:lnTo>
                <a:close/>
                <a:moveTo>
                  <a:pt x="15240" y="5418811"/>
                </a:moveTo>
                <a:lnTo>
                  <a:pt x="136169" y="5349011"/>
                </a:lnTo>
                <a:lnTo>
                  <a:pt x="247193" y="5413096"/>
                </a:lnTo>
                <a:lnTo>
                  <a:pt x="126263" y="5482895"/>
                </a:lnTo>
                <a:lnTo>
                  <a:pt x="15240" y="5418811"/>
                </a:lnTo>
                <a:close/>
                <a:moveTo>
                  <a:pt x="11811" y="5556656"/>
                </a:moveTo>
                <a:lnTo>
                  <a:pt x="126263" y="5490591"/>
                </a:lnTo>
                <a:lnTo>
                  <a:pt x="250622" y="5562371"/>
                </a:lnTo>
                <a:lnTo>
                  <a:pt x="136169" y="5628437"/>
                </a:lnTo>
                <a:lnTo>
                  <a:pt x="11811" y="5556656"/>
                </a:lnTo>
                <a:close/>
                <a:moveTo>
                  <a:pt x="15240" y="5706009"/>
                </a:moveTo>
                <a:lnTo>
                  <a:pt x="136169" y="5636209"/>
                </a:lnTo>
                <a:lnTo>
                  <a:pt x="247193" y="5700294"/>
                </a:lnTo>
                <a:lnTo>
                  <a:pt x="126263" y="5770093"/>
                </a:lnTo>
                <a:lnTo>
                  <a:pt x="15240" y="5706009"/>
                </a:lnTo>
                <a:close/>
                <a:moveTo>
                  <a:pt x="11811" y="5843931"/>
                </a:moveTo>
                <a:lnTo>
                  <a:pt x="126263" y="5777865"/>
                </a:lnTo>
                <a:lnTo>
                  <a:pt x="250622" y="5849646"/>
                </a:lnTo>
                <a:lnTo>
                  <a:pt x="136169" y="5915711"/>
                </a:lnTo>
                <a:lnTo>
                  <a:pt x="11811" y="5843931"/>
                </a:lnTo>
                <a:close/>
                <a:moveTo>
                  <a:pt x="15240" y="5993283"/>
                </a:moveTo>
                <a:lnTo>
                  <a:pt x="136169" y="5923483"/>
                </a:lnTo>
                <a:lnTo>
                  <a:pt x="247193" y="5987568"/>
                </a:lnTo>
                <a:lnTo>
                  <a:pt x="126263" y="6057367"/>
                </a:lnTo>
                <a:lnTo>
                  <a:pt x="15240" y="5993283"/>
                </a:lnTo>
                <a:close/>
                <a:moveTo>
                  <a:pt x="11811" y="6131128"/>
                </a:moveTo>
                <a:lnTo>
                  <a:pt x="126263" y="6065063"/>
                </a:lnTo>
                <a:lnTo>
                  <a:pt x="250622" y="6136843"/>
                </a:lnTo>
                <a:lnTo>
                  <a:pt x="136169" y="6202909"/>
                </a:lnTo>
                <a:lnTo>
                  <a:pt x="11811" y="6131128"/>
                </a:lnTo>
                <a:close/>
                <a:moveTo>
                  <a:pt x="15240" y="6280481"/>
                </a:moveTo>
                <a:lnTo>
                  <a:pt x="136169" y="6210681"/>
                </a:lnTo>
                <a:lnTo>
                  <a:pt x="247193" y="6274766"/>
                </a:lnTo>
                <a:lnTo>
                  <a:pt x="126263" y="6344565"/>
                </a:lnTo>
                <a:lnTo>
                  <a:pt x="15240" y="6280481"/>
                </a:lnTo>
                <a:close/>
                <a:moveTo>
                  <a:pt x="11811" y="6418326"/>
                </a:moveTo>
                <a:lnTo>
                  <a:pt x="126263" y="6352261"/>
                </a:lnTo>
                <a:lnTo>
                  <a:pt x="250622" y="6424041"/>
                </a:lnTo>
                <a:lnTo>
                  <a:pt x="136169" y="6490106"/>
                </a:lnTo>
                <a:lnTo>
                  <a:pt x="11811" y="6418326"/>
                </a:lnTo>
                <a:close/>
                <a:moveTo>
                  <a:pt x="15240" y="6567754"/>
                </a:moveTo>
                <a:lnTo>
                  <a:pt x="136169" y="6497955"/>
                </a:lnTo>
                <a:lnTo>
                  <a:pt x="247193" y="6562039"/>
                </a:lnTo>
                <a:lnTo>
                  <a:pt x="126263" y="6631839"/>
                </a:lnTo>
                <a:lnTo>
                  <a:pt x="15240" y="6567754"/>
                </a:lnTo>
                <a:close/>
                <a:moveTo>
                  <a:pt x="11811" y="6705600"/>
                </a:moveTo>
                <a:lnTo>
                  <a:pt x="126263" y="6639535"/>
                </a:lnTo>
                <a:lnTo>
                  <a:pt x="250622" y="6711315"/>
                </a:lnTo>
                <a:lnTo>
                  <a:pt x="136169" y="6777381"/>
                </a:lnTo>
                <a:lnTo>
                  <a:pt x="11811" y="6705600"/>
                </a:lnTo>
                <a:close/>
                <a:moveTo>
                  <a:pt x="253898" y="6845351"/>
                </a:moveTo>
                <a:lnTo>
                  <a:pt x="142875" y="6781267"/>
                </a:lnTo>
                <a:lnTo>
                  <a:pt x="257327" y="6715202"/>
                </a:lnTo>
                <a:lnTo>
                  <a:pt x="368351" y="6779286"/>
                </a:lnTo>
                <a:lnTo>
                  <a:pt x="253898" y="6845351"/>
                </a:lnTo>
                <a:close/>
                <a:moveTo>
                  <a:pt x="263957" y="6711315"/>
                </a:moveTo>
                <a:lnTo>
                  <a:pt x="384886" y="6641516"/>
                </a:lnTo>
                <a:lnTo>
                  <a:pt x="495910" y="6705600"/>
                </a:lnTo>
                <a:lnTo>
                  <a:pt x="374980" y="6775399"/>
                </a:lnTo>
                <a:lnTo>
                  <a:pt x="263957" y="6711315"/>
                </a:lnTo>
                <a:close/>
                <a:moveTo>
                  <a:pt x="506044" y="6851066"/>
                </a:moveTo>
                <a:lnTo>
                  <a:pt x="381686" y="6779286"/>
                </a:lnTo>
                <a:lnTo>
                  <a:pt x="502615" y="6709487"/>
                </a:lnTo>
                <a:lnTo>
                  <a:pt x="626974" y="6781267"/>
                </a:lnTo>
                <a:lnTo>
                  <a:pt x="506044" y="6851066"/>
                </a:lnTo>
                <a:close/>
                <a:moveTo>
                  <a:pt x="509321" y="6705600"/>
                </a:moveTo>
                <a:lnTo>
                  <a:pt x="623773" y="6639535"/>
                </a:lnTo>
                <a:lnTo>
                  <a:pt x="748132" y="6711315"/>
                </a:lnTo>
                <a:lnTo>
                  <a:pt x="633679" y="6777381"/>
                </a:lnTo>
                <a:lnTo>
                  <a:pt x="509321" y="6705600"/>
                </a:lnTo>
                <a:close/>
                <a:moveTo>
                  <a:pt x="751332" y="6845351"/>
                </a:moveTo>
                <a:lnTo>
                  <a:pt x="640309" y="6781267"/>
                </a:lnTo>
                <a:lnTo>
                  <a:pt x="754761" y="6715202"/>
                </a:lnTo>
                <a:lnTo>
                  <a:pt x="865784" y="6779286"/>
                </a:lnTo>
                <a:lnTo>
                  <a:pt x="751332" y="6845351"/>
                </a:lnTo>
                <a:close/>
                <a:moveTo>
                  <a:pt x="761467" y="6711315"/>
                </a:moveTo>
                <a:lnTo>
                  <a:pt x="882396" y="6641516"/>
                </a:lnTo>
                <a:lnTo>
                  <a:pt x="993419" y="6705600"/>
                </a:lnTo>
                <a:lnTo>
                  <a:pt x="872490" y="6775399"/>
                </a:lnTo>
                <a:lnTo>
                  <a:pt x="761467" y="6711315"/>
                </a:lnTo>
                <a:close/>
                <a:moveTo>
                  <a:pt x="1003554" y="6851066"/>
                </a:moveTo>
                <a:lnTo>
                  <a:pt x="879196" y="6779286"/>
                </a:lnTo>
                <a:lnTo>
                  <a:pt x="1000125" y="6709487"/>
                </a:lnTo>
                <a:lnTo>
                  <a:pt x="1124484" y="6781267"/>
                </a:lnTo>
                <a:lnTo>
                  <a:pt x="1003554" y="6851066"/>
                </a:lnTo>
                <a:close/>
                <a:moveTo>
                  <a:pt x="1006754" y="6705600"/>
                </a:moveTo>
                <a:lnTo>
                  <a:pt x="1121207" y="6639535"/>
                </a:lnTo>
                <a:lnTo>
                  <a:pt x="1245565" y="6711315"/>
                </a:lnTo>
                <a:lnTo>
                  <a:pt x="1131113" y="6777381"/>
                </a:lnTo>
                <a:lnTo>
                  <a:pt x="1006754" y="6705600"/>
                </a:lnTo>
                <a:close/>
                <a:moveTo>
                  <a:pt x="1248842" y="6845351"/>
                </a:moveTo>
                <a:lnTo>
                  <a:pt x="1137819" y="6781267"/>
                </a:lnTo>
                <a:lnTo>
                  <a:pt x="1252271" y="6715202"/>
                </a:lnTo>
                <a:lnTo>
                  <a:pt x="1363294" y="6779286"/>
                </a:lnTo>
                <a:lnTo>
                  <a:pt x="1248842" y="6845351"/>
                </a:lnTo>
                <a:close/>
                <a:moveTo>
                  <a:pt x="1258900" y="6711315"/>
                </a:moveTo>
                <a:lnTo>
                  <a:pt x="1379830" y="6641516"/>
                </a:lnTo>
                <a:lnTo>
                  <a:pt x="1490853" y="6705600"/>
                </a:lnTo>
                <a:lnTo>
                  <a:pt x="1369924" y="6775399"/>
                </a:lnTo>
                <a:lnTo>
                  <a:pt x="1258900" y="6711315"/>
                </a:lnTo>
                <a:close/>
                <a:moveTo>
                  <a:pt x="1500988" y="6851066"/>
                </a:moveTo>
                <a:lnTo>
                  <a:pt x="1376629" y="6779286"/>
                </a:lnTo>
                <a:lnTo>
                  <a:pt x="1497559" y="6709487"/>
                </a:lnTo>
                <a:lnTo>
                  <a:pt x="1621917" y="6781267"/>
                </a:lnTo>
                <a:lnTo>
                  <a:pt x="1500988" y="6851066"/>
                </a:lnTo>
                <a:close/>
                <a:moveTo>
                  <a:pt x="1504264" y="6705600"/>
                </a:moveTo>
                <a:lnTo>
                  <a:pt x="1618717" y="6639535"/>
                </a:lnTo>
                <a:lnTo>
                  <a:pt x="1743075" y="6711315"/>
                </a:lnTo>
                <a:lnTo>
                  <a:pt x="1628623" y="6777381"/>
                </a:lnTo>
                <a:lnTo>
                  <a:pt x="1504264" y="6705600"/>
                </a:lnTo>
                <a:close/>
                <a:moveTo>
                  <a:pt x="1746275" y="6845351"/>
                </a:moveTo>
                <a:lnTo>
                  <a:pt x="1635252" y="6781267"/>
                </a:lnTo>
                <a:lnTo>
                  <a:pt x="1749704" y="6715202"/>
                </a:lnTo>
                <a:lnTo>
                  <a:pt x="1860728" y="6779286"/>
                </a:lnTo>
                <a:lnTo>
                  <a:pt x="1746275" y="6845351"/>
                </a:lnTo>
                <a:close/>
                <a:moveTo>
                  <a:pt x="1756410" y="6711315"/>
                </a:moveTo>
                <a:lnTo>
                  <a:pt x="1877339" y="6641516"/>
                </a:lnTo>
                <a:lnTo>
                  <a:pt x="1988363" y="6705600"/>
                </a:lnTo>
                <a:lnTo>
                  <a:pt x="1867434" y="6775399"/>
                </a:lnTo>
                <a:lnTo>
                  <a:pt x="1756410" y="6711315"/>
                </a:lnTo>
                <a:close/>
                <a:moveTo>
                  <a:pt x="1998497" y="6851066"/>
                </a:moveTo>
                <a:lnTo>
                  <a:pt x="1874139" y="6779286"/>
                </a:lnTo>
                <a:lnTo>
                  <a:pt x="1995069" y="6709487"/>
                </a:lnTo>
                <a:lnTo>
                  <a:pt x="2119427" y="6781267"/>
                </a:lnTo>
                <a:lnTo>
                  <a:pt x="1998497" y="6851066"/>
                </a:lnTo>
                <a:close/>
                <a:moveTo>
                  <a:pt x="2001698" y="6705600"/>
                </a:moveTo>
                <a:lnTo>
                  <a:pt x="2116150" y="6639535"/>
                </a:lnTo>
                <a:lnTo>
                  <a:pt x="2240509" y="6711315"/>
                </a:lnTo>
                <a:lnTo>
                  <a:pt x="2126056" y="6777381"/>
                </a:lnTo>
                <a:lnTo>
                  <a:pt x="2001698" y="6705600"/>
                </a:lnTo>
                <a:close/>
                <a:moveTo>
                  <a:pt x="2243785" y="6845351"/>
                </a:moveTo>
                <a:lnTo>
                  <a:pt x="2132762" y="6781267"/>
                </a:lnTo>
                <a:lnTo>
                  <a:pt x="2247214" y="6715202"/>
                </a:lnTo>
                <a:lnTo>
                  <a:pt x="2358238" y="6779286"/>
                </a:lnTo>
                <a:lnTo>
                  <a:pt x="2243785" y="6845351"/>
                </a:lnTo>
                <a:close/>
                <a:moveTo>
                  <a:pt x="2253920" y="6711315"/>
                </a:moveTo>
                <a:lnTo>
                  <a:pt x="2374849" y="6641516"/>
                </a:lnTo>
                <a:lnTo>
                  <a:pt x="2485873" y="6705600"/>
                </a:lnTo>
                <a:lnTo>
                  <a:pt x="2364943" y="6775399"/>
                </a:lnTo>
                <a:lnTo>
                  <a:pt x="2253920" y="6711315"/>
                </a:lnTo>
                <a:close/>
                <a:moveTo>
                  <a:pt x="2495931" y="6851066"/>
                </a:moveTo>
                <a:lnTo>
                  <a:pt x="2371573" y="6779286"/>
                </a:lnTo>
                <a:lnTo>
                  <a:pt x="2492502" y="6709410"/>
                </a:lnTo>
                <a:lnTo>
                  <a:pt x="2616861" y="6781191"/>
                </a:lnTo>
                <a:lnTo>
                  <a:pt x="2495931" y="6851066"/>
                </a:lnTo>
                <a:close/>
                <a:moveTo>
                  <a:pt x="2499208" y="6705600"/>
                </a:moveTo>
                <a:lnTo>
                  <a:pt x="2613660" y="6639535"/>
                </a:lnTo>
                <a:lnTo>
                  <a:pt x="2738019" y="6711315"/>
                </a:lnTo>
                <a:lnTo>
                  <a:pt x="2623566" y="6777381"/>
                </a:lnTo>
                <a:lnTo>
                  <a:pt x="2499208" y="6705600"/>
                </a:lnTo>
                <a:close/>
                <a:moveTo>
                  <a:pt x="2741295" y="6845351"/>
                </a:moveTo>
                <a:lnTo>
                  <a:pt x="2630272" y="6781267"/>
                </a:lnTo>
                <a:lnTo>
                  <a:pt x="2744724" y="6715202"/>
                </a:lnTo>
                <a:lnTo>
                  <a:pt x="2855747" y="6779286"/>
                </a:lnTo>
                <a:lnTo>
                  <a:pt x="2741295" y="6845351"/>
                </a:lnTo>
                <a:close/>
                <a:moveTo>
                  <a:pt x="2751354" y="6711315"/>
                </a:moveTo>
                <a:lnTo>
                  <a:pt x="2872283" y="6641516"/>
                </a:lnTo>
                <a:lnTo>
                  <a:pt x="2983306" y="6705600"/>
                </a:lnTo>
                <a:lnTo>
                  <a:pt x="2862377" y="6775399"/>
                </a:lnTo>
                <a:lnTo>
                  <a:pt x="2751354" y="6711315"/>
                </a:lnTo>
                <a:close/>
                <a:moveTo>
                  <a:pt x="2993441" y="6851066"/>
                </a:moveTo>
                <a:lnTo>
                  <a:pt x="2869082" y="6779286"/>
                </a:lnTo>
                <a:lnTo>
                  <a:pt x="2990012" y="6709487"/>
                </a:lnTo>
                <a:lnTo>
                  <a:pt x="3114370" y="6781267"/>
                </a:lnTo>
                <a:lnTo>
                  <a:pt x="2993441" y="6851066"/>
                </a:lnTo>
                <a:close/>
                <a:moveTo>
                  <a:pt x="2996717" y="6705600"/>
                </a:moveTo>
                <a:lnTo>
                  <a:pt x="3111170" y="6639535"/>
                </a:lnTo>
                <a:lnTo>
                  <a:pt x="3235528" y="6711315"/>
                </a:lnTo>
                <a:lnTo>
                  <a:pt x="3121076" y="6777381"/>
                </a:lnTo>
                <a:lnTo>
                  <a:pt x="2996717" y="6705600"/>
                </a:lnTo>
                <a:close/>
                <a:moveTo>
                  <a:pt x="3238729" y="6845351"/>
                </a:moveTo>
                <a:lnTo>
                  <a:pt x="3127705" y="6781267"/>
                </a:lnTo>
                <a:lnTo>
                  <a:pt x="3242158" y="6715202"/>
                </a:lnTo>
                <a:lnTo>
                  <a:pt x="3353181" y="6779286"/>
                </a:lnTo>
                <a:lnTo>
                  <a:pt x="3238729" y="6845351"/>
                </a:lnTo>
                <a:close/>
                <a:moveTo>
                  <a:pt x="3248863" y="6711315"/>
                </a:moveTo>
                <a:lnTo>
                  <a:pt x="3369793" y="6641516"/>
                </a:lnTo>
                <a:lnTo>
                  <a:pt x="3480816" y="6705600"/>
                </a:lnTo>
                <a:lnTo>
                  <a:pt x="3359887" y="6775399"/>
                </a:lnTo>
                <a:lnTo>
                  <a:pt x="3248863" y="6711315"/>
                </a:lnTo>
                <a:close/>
                <a:moveTo>
                  <a:pt x="3490951" y="6851066"/>
                </a:moveTo>
                <a:lnTo>
                  <a:pt x="3366592" y="6779286"/>
                </a:lnTo>
                <a:lnTo>
                  <a:pt x="3487522" y="6709487"/>
                </a:lnTo>
                <a:lnTo>
                  <a:pt x="3611880" y="6781267"/>
                </a:lnTo>
                <a:lnTo>
                  <a:pt x="3490951" y="6851066"/>
                </a:lnTo>
                <a:close/>
                <a:moveTo>
                  <a:pt x="3494151" y="6705600"/>
                </a:moveTo>
                <a:lnTo>
                  <a:pt x="3608604" y="6639535"/>
                </a:lnTo>
                <a:lnTo>
                  <a:pt x="3732962" y="6711315"/>
                </a:lnTo>
                <a:lnTo>
                  <a:pt x="3618509" y="6777381"/>
                </a:lnTo>
                <a:lnTo>
                  <a:pt x="3494151" y="6705600"/>
                </a:lnTo>
                <a:close/>
                <a:moveTo>
                  <a:pt x="3736239" y="6845351"/>
                </a:moveTo>
                <a:lnTo>
                  <a:pt x="3625215" y="6781267"/>
                </a:lnTo>
                <a:lnTo>
                  <a:pt x="3739667" y="6715202"/>
                </a:lnTo>
                <a:lnTo>
                  <a:pt x="3850691" y="6779286"/>
                </a:lnTo>
                <a:lnTo>
                  <a:pt x="3736239" y="6845351"/>
                </a:lnTo>
                <a:close/>
                <a:moveTo>
                  <a:pt x="3746373" y="6711315"/>
                </a:moveTo>
                <a:lnTo>
                  <a:pt x="3867302" y="6641516"/>
                </a:lnTo>
                <a:lnTo>
                  <a:pt x="3978326" y="6705600"/>
                </a:lnTo>
                <a:lnTo>
                  <a:pt x="3857397" y="6775399"/>
                </a:lnTo>
                <a:lnTo>
                  <a:pt x="3746373" y="6711315"/>
                </a:lnTo>
                <a:close/>
                <a:moveTo>
                  <a:pt x="3988384" y="6851066"/>
                </a:moveTo>
                <a:lnTo>
                  <a:pt x="3864026" y="6779286"/>
                </a:lnTo>
                <a:lnTo>
                  <a:pt x="3984955" y="6709487"/>
                </a:lnTo>
                <a:lnTo>
                  <a:pt x="4109314" y="6781267"/>
                </a:lnTo>
                <a:lnTo>
                  <a:pt x="3988384" y="6851066"/>
                </a:lnTo>
                <a:close/>
                <a:moveTo>
                  <a:pt x="3991661" y="6705600"/>
                </a:moveTo>
                <a:lnTo>
                  <a:pt x="4106113" y="6639535"/>
                </a:lnTo>
                <a:lnTo>
                  <a:pt x="4230472" y="6711315"/>
                </a:lnTo>
                <a:lnTo>
                  <a:pt x="4116019" y="6777381"/>
                </a:lnTo>
                <a:lnTo>
                  <a:pt x="3991661" y="6705600"/>
                </a:lnTo>
                <a:close/>
                <a:moveTo>
                  <a:pt x="4233672" y="6845351"/>
                </a:moveTo>
                <a:lnTo>
                  <a:pt x="4122649" y="6781267"/>
                </a:lnTo>
                <a:lnTo>
                  <a:pt x="4237101" y="6715202"/>
                </a:lnTo>
                <a:lnTo>
                  <a:pt x="4348125" y="6779286"/>
                </a:lnTo>
                <a:lnTo>
                  <a:pt x="4233672" y="6845351"/>
                </a:lnTo>
                <a:close/>
                <a:moveTo>
                  <a:pt x="4243807" y="6711315"/>
                </a:moveTo>
                <a:lnTo>
                  <a:pt x="4364736" y="6641516"/>
                </a:lnTo>
                <a:lnTo>
                  <a:pt x="4475760" y="6705600"/>
                </a:lnTo>
                <a:lnTo>
                  <a:pt x="4354830" y="6775399"/>
                </a:lnTo>
                <a:lnTo>
                  <a:pt x="4243807" y="6711315"/>
                </a:lnTo>
                <a:close/>
                <a:moveTo>
                  <a:pt x="4485894" y="6851066"/>
                </a:moveTo>
                <a:lnTo>
                  <a:pt x="4361536" y="6779286"/>
                </a:lnTo>
                <a:lnTo>
                  <a:pt x="4482465" y="6709487"/>
                </a:lnTo>
                <a:lnTo>
                  <a:pt x="4606824" y="6781267"/>
                </a:lnTo>
                <a:lnTo>
                  <a:pt x="4485894" y="6851066"/>
                </a:lnTo>
                <a:close/>
                <a:moveTo>
                  <a:pt x="4489171" y="6705600"/>
                </a:moveTo>
                <a:lnTo>
                  <a:pt x="4603623" y="6639535"/>
                </a:lnTo>
                <a:lnTo>
                  <a:pt x="4727981" y="6711315"/>
                </a:lnTo>
                <a:lnTo>
                  <a:pt x="4613529" y="6777381"/>
                </a:lnTo>
                <a:lnTo>
                  <a:pt x="4489171" y="6705600"/>
                </a:lnTo>
                <a:close/>
                <a:moveTo>
                  <a:pt x="4731182" y="6845351"/>
                </a:moveTo>
                <a:lnTo>
                  <a:pt x="4620159" y="6781267"/>
                </a:lnTo>
                <a:lnTo>
                  <a:pt x="4734611" y="6715202"/>
                </a:lnTo>
                <a:lnTo>
                  <a:pt x="4845634" y="6779286"/>
                </a:lnTo>
                <a:lnTo>
                  <a:pt x="4731182" y="6845351"/>
                </a:lnTo>
                <a:close/>
                <a:moveTo>
                  <a:pt x="4741316" y="6711315"/>
                </a:moveTo>
                <a:lnTo>
                  <a:pt x="4862246" y="6641516"/>
                </a:lnTo>
                <a:lnTo>
                  <a:pt x="4973269" y="6705600"/>
                </a:lnTo>
                <a:lnTo>
                  <a:pt x="4852340" y="6775399"/>
                </a:lnTo>
                <a:lnTo>
                  <a:pt x="4741316" y="6711315"/>
                </a:lnTo>
                <a:close/>
                <a:moveTo>
                  <a:pt x="4983328" y="6851066"/>
                </a:moveTo>
                <a:lnTo>
                  <a:pt x="4858969" y="6779286"/>
                </a:lnTo>
                <a:lnTo>
                  <a:pt x="4979899" y="6709487"/>
                </a:lnTo>
                <a:lnTo>
                  <a:pt x="5104257" y="6781267"/>
                </a:lnTo>
                <a:lnTo>
                  <a:pt x="4983328" y="6851066"/>
                </a:lnTo>
                <a:close/>
                <a:moveTo>
                  <a:pt x="4986604" y="6705600"/>
                </a:moveTo>
                <a:lnTo>
                  <a:pt x="5101057" y="6639535"/>
                </a:lnTo>
                <a:lnTo>
                  <a:pt x="5225415" y="6711315"/>
                </a:lnTo>
                <a:lnTo>
                  <a:pt x="5110963" y="6777381"/>
                </a:lnTo>
                <a:lnTo>
                  <a:pt x="4986604" y="6705600"/>
                </a:lnTo>
                <a:close/>
                <a:moveTo>
                  <a:pt x="5228692" y="6845351"/>
                </a:moveTo>
                <a:lnTo>
                  <a:pt x="5117668" y="6781267"/>
                </a:lnTo>
                <a:lnTo>
                  <a:pt x="5232121" y="6715202"/>
                </a:lnTo>
                <a:lnTo>
                  <a:pt x="5343144" y="6779286"/>
                </a:lnTo>
                <a:lnTo>
                  <a:pt x="5228692" y="6845351"/>
                </a:lnTo>
                <a:close/>
                <a:moveTo>
                  <a:pt x="5238750" y="6711315"/>
                </a:moveTo>
                <a:lnTo>
                  <a:pt x="5359680" y="6641516"/>
                </a:lnTo>
                <a:lnTo>
                  <a:pt x="5470703" y="6705600"/>
                </a:lnTo>
                <a:lnTo>
                  <a:pt x="5349774" y="6775399"/>
                </a:lnTo>
                <a:lnTo>
                  <a:pt x="5238750" y="6711315"/>
                </a:lnTo>
                <a:close/>
                <a:moveTo>
                  <a:pt x="5480838" y="6851066"/>
                </a:moveTo>
                <a:lnTo>
                  <a:pt x="5356479" y="6779286"/>
                </a:lnTo>
                <a:lnTo>
                  <a:pt x="5477409" y="6709487"/>
                </a:lnTo>
                <a:lnTo>
                  <a:pt x="5601767" y="6781267"/>
                </a:lnTo>
                <a:lnTo>
                  <a:pt x="5480838" y="6851066"/>
                </a:lnTo>
                <a:close/>
                <a:moveTo>
                  <a:pt x="5484114" y="6705600"/>
                </a:moveTo>
                <a:lnTo>
                  <a:pt x="5598566" y="6639535"/>
                </a:lnTo>
                <a:lnTo>
                  <a:pt x="5722925" y="6711315"/>
                </a:lnTo>
                <a:lnTo>
                  <a:pt x="5608473" y="6777381"/>
                </a:lnTo>
                <a:lnTo>
                  <a:pt x="5484114" y="6705600"/>
                </a:lnTo>
                <a:close/>
                <a:moveTo>
                  <a:pt x="5726126" y="6845351"/>
                </a:moveTo>
                <a:lnTo>
                  <a:pt x="5615102" y="6781267"/>
                </a:lnTo>
                <a:lnTo>
                  <a:pt x="5729554" y="6715202"/>
                </a:lnTo>
                <a:lnTo>
                  <a:pt x="5840578" y="6779286"/>
                </a:lnTo>
                <a:lnTo>
                  <a:pt x="5726126" y="6845351"/>
                </a:lnTo>
                <a:close/>
                <a:moveTo>
                  <a:pt x="5736260" y="6711315"/>
                </a:moveTo>
                <a:lnTo>
                  <a:pt x="5857189" y="6641516"/>
                </a:lnTo>
                <a:lnTo>
                  <a:pt x="5968213" y="6705600"/>
                </a:lnTo>
                <a:lnTo>
                  <a:pt x="5847283" y="6775399"/>
                </a:lnTo>
                <a:lnTo>
                  <a:pt x="5736260" y="6711315"/>
                </a:lnTo>
                <a:close/>
                <a:moveTo>
                  <a:pt x="5978347" y="6851066"/>
                </a:moveTo>
                <a:lnTo>
                  <a:pt x="5853989" y="6779286"/>
                </a:lnTo>
                <a:lnTo>
                  <a:pt x="5974918" y="6709487"/>
                </a:lnTo>
                <a:lnTo>
                  <a:pt x="6099277" y="6781267"/>
                </a:lnTo>
                <a:lnTo>
                  <a:pt x="5978347" y="6851066"/>
                </a:lnTo>
                <a:close/>
                <a:moveTo>
                  <a:pt x="5981548" y="6705600"/>
                </a:moveTo>
                <a:lnTo>
                  <a:pt x="6096000" y="6639535"/>
                </a:lnTo>
                <a:lnTo>
                  <a:pt x="6220359" y="6711315"/>
                </a:lnTo>
                <a:lnTo>
                  <a:pt x="6105906" y="6777381"/>
                </a:lnTo>
                <a:lnTo>
                  <a:pt x="5981548" y="6705600"/>
                </a:lnTo>
                <a:close/>
                <a:moveTo>
                  <a:pt x="6223635" y="6845351"/>
                </a:moveTo>
                <a:lnTo>
                  <a:pt x="6112612" y="6781267"/>
                </a:lnTo>
                <a:lnTo>
                  <a:pt x="6227064" y="6715202"/>
                </a:lnTo>
                <a:lnTo>
                  <a:pt x="6338088" y="6779286"/>
                </a:lnTo>
                <a:lnTo>
                  <a:pt x="6223635" y="6845351"/>
                </a:lnTo>
                <a:close/>
                <a:moveTo>
                  <a:pt x="6233694" y="6711315"/>
                </a:moveTo>
                <a:lnTo>
                  <a:pt x="6354623" y="6641440"/>
                </a:lnTo>
                <a:lnTo>
                  <a:pt x="6465647" y="6705524"/>
                </a:lnTo>
                <a:lnTo>
                  <a:pt x="6344717" y="6775399"/>
                </a:lnTo>
                <a:lnTo>
                  <a:pt x="6233694" y="6711315"/>
                </a:lnTo>
                <a:close/>
                <a:moveTo>
                  <a:pt x="6475781" y="6851066"/>
                </a:moveTo>
                <a:lnTo>
                  <a:pt x="6351423" y="6779286"/>
                </a:lnTo>
                <a:lnTo>
                  <a:pt x="6472352" y="6709410"/>
                </a:lnTo>
                <a:lnTo>
                  <a:pt x="6596711" y="6781191"/>
                </a:lnTo>
                <a:lnTo>
                  <a:pt x="6475781" y="6851066"/>
                </a:lnTo>
                <a:close/>
                <a:moveTo>
                  <a:pt x="6479058" y="6705600"/>
                </a:moveTo>
                <a:lnTo>
                  <a:pt x="6593510" y="6639535"/>
                </a:lnTo>
                <a:lnTo>
                  <a:pt x="6717868" y="6711315"/>
                </a:lnTo>
                <a:lnTo>
                  <a:pt x="6603416" y="6777381"/>
                </a:lnTo>
                <a:lnTo>
                  <a:pt x="6479058" y="6705600"/>
                </a:lnTo>
                <a:close/>
                <a:moveTo>
                  <a:pt x="6835521" y="6779286"/>
                </a:moveTo>
                <a:lnTo>
                  <a:pt x="6721069" y="6845351"/>
                </a:lnTo>
                <a:lnTo>
                  <a:pt x="6610046" y="6781267"/>
                </a:lnTo>
                <a:lnTo>
                  <a:pt x="6724498" y="6715202"/>
                </a:lnTo>
                <a:lnTo>
                  <a:pt x="6835521" y="6779286"/>
                </a:lnTo>
                <a:close/>
                <a:moveTo>
                  <a:pt x="6845503" y="6637630"/>
                </a:moveTo>
                <a:lnTo>
                  <a:pt x="6724574" y="6707429"/>
                </a:lnTo>
                <a:lnTo>
                  <a:pt x="6600216" y="6635649"/>
                </a:lnTo>
                <a:lnTo>
                  <a:pt x="6721145" y="6565849"/>
                </a:lnTo>
                <a:lnTo>
                  <a:pt x="6845503" y="6637630"/>
                </a:lnTo>
                <a:close/>
                <a:moveTo>
                  <a:pt x="6835521" y="6492011"/>
                </a:moveTo>
                <a:lnTo>
                  <a:pt x="6721069" y="6558077"/>
                </a:lnTo>
                <a:lnTo>
                  <a:pt x="6610046" y="6493993"/>
                </a:lnTo>
                <a:lnTo>
                  <a:pt x="6724498" y="6427927"/>
                </a:lnTo>
                <a:lnTo>
                  <a:pt x="6835521" y="6492011"/>
                </a:lnTo>
                <a:close/>
                <a:moveTo>
                  <a:pt x="6845503" y="6350432"/>
                </a:moveTo>
                <a:lnTo>
                  <a:pt x="6724574" y="6420307"/>
                </a:lnTo>
                <a:lnTo>
                  <a:pt x="6600216" y="6348527"/>
                </a:lnTo>
                <a:lnTo>
                  <a:pt x="6721145" y="6278651"/>
                </a:lnTo>
                <a:lnTo>
                  <a:pt x="6845503" y="6350432"/>
                </a:lnTo>
                <a:close/>
                <a:moveTo>
                  <a:pt x="6835521" y="6204814"/>
                </a:moveTo>
                <a:lnTo>
                  <a:pt x="6721069" y="6270879"/>
                </a:lnTo>
                <a:lnTo>
                  <a:pt x="6610046" y="6206795"/>
                </a:lnTo>
                <a:lnTo>
                  <a:pt x="6724498" y="6140730"/>
                </a:lnTo>
                <a:lnTo>
                  <a:pt x="6835521" y="6204814"/>
                </a:lnTo>
                <a:close/>
                <a:moveTo>
                  <a:pt x="6845503" y="6063158"/>
                </a:moveTo>
                <a:lnTo>
                  <a:pt x="6724574" y="6132957"/>
                </a:lnTo>
                <a:lnTo>
                  <a:pt x="6600216" y="6061177"/>
                </a:lnTo>
                <a:lnTo>
                  <a:pt x="6721145" y="5991378"/>
                </a:lnTo>
                <a:lnTo>
                  <a:pt x="6845503" y="6063158"/>
                </a:lnTo>
                <a:close/>
                <a:moveTo>
                  <a:pt x="6835521" y="5917616"/>
                </a:moveTo>
                <a:lnTo>
                  <a:pt x="6721069" y="5983682"/>
                </a:lnTo>
                <a:lnTo>
                  <a:pt x="6610046" y="5919597"/>
                </a:lnTo>
                <a:lnTo>
                  <a:pt x="6724498" y="5853532"/>
                </a:lnTo>
                <a:lnTo>
                  <a:pt x="6835521" y="5917616"/>
                </a:lnTo>
                <a:close/>
                <a:moveTo>
                  <a:pt x="6845503" y="5775960"/>
                </a:moveTo>
                <a:lnTo>
                  <a:pt x="6724574" y="5845759"/>
                </a:lnTo>
                <a:lnTo>
                  <a:pt x="6600216" y="5773979"/>
                </a:lnTo>
                <a:lnTo>
                  <a:pt x="6721145" y="5704180"/>
                </a:lnTo>
                <a:lnTo>
                  <a:pt x="6845503" y="5775960"/>
                </a:lnTo>
                <a:close/>
                <a:moveTo>
                  <a:pt x="6835521" y="5630342"/>
                </a:moveTo>
                <a:lnTo>
                  <a:pt x="6721069" y="5696407"/>
                </a:lnTo>
                <a:lnTo>
                  <a:pt x="6610046" y="5632323"/>
                </a:lnTo>
                <a:lnTo>
                  <a:pt x="6724498" y="5566258"/>
                </a:lnTo>
                <a:lnTo>
                  <a:pt x="6835521" y="5630342"/>
                </a:lnTo>
                <a:close/>
                <a:moveTo>
                  <a:pt x="6845503" y="5488762"/>
                </a:moveTo>
                <a:lnTo>
                  <a:pt x="6724574" y="5558561"/>
                </a:lnTo>
                <a:lnTo>
                  <a:pt x="6600216" y="5486781"/>
                </a:lnTo>
                <a:lnTo>
                  <a:pt x="6721145" y="5416982"/>
                </a:lnTo>
                <a:lnTo>
                  <a:pt x="6845503" y="5488762"/>
                </a:lnTo>
                <a:close/>
                <a:moveTo>
                  <a:pt x="6835521" y="5343144"/>
                </a:moveTo>
                <a:lnTo>
                  <a:pt x="6721069" y="5409210"/>
                </a:lnTo>
                <a:lnTo>
                  <a:pt x="6610046" y="5345126"/>
                </a:lnTo>
                <a:lnTo>
                  <a:pt x="6724498" y="5279060"/>
                </a:lnTo>
                <a:lnTo>
                  <a:pt x="6835521" y="5343144"/>
                </a:lnTo>
                <a:close/>
                <a:moveTo>
                  <a:pt x="6845503" y="5201488"/>
                </a:moveTo>
                <a:lnTo>
                  <a:pt x="6724574" y="5271288"/>
                </a:lnTo>
                <a:lnTo>
                  <a:pt x="6600216" y="5199507"/>
                </a:lnTo>
                <a:lnTo>
                  <a:pt x="6721145" y="5129708"/>
                </a:lnTo>
                <a:lnTo>
                  <a:pt x="6845503" y="5201488"/>
                </a:lnTo>
                <a:close/>
                <a:moveTo>
                  <a:pt x="6835521" y="5055947"/>
                </a:moveTo>
                <a:lnTo>
                  <a:pt x="6721069" y="5122012"/>
                </a:lnTo>
                <a:lnTo>
                  <a:pt x="6610046" y="5057928"/>
                </a:lnTo>
                <a:lnTo>
                  <a:pt x="6724498" y="4991862"/>
                </a:lnTo>
                <a:lnTo>
                  <a:pt x="6835521" y="5055947"/>
                </a:lnTo>
                <a:close/>
                <a:moveTo>
                  <a:pt x="6845503" y="4914291"/>
                </a:moveTo>
                <a:lnTo>
                  <a:pt x="6724574" y="4984090"/>
                </a:lnTo>
                <a:lnTo>
                  <a:pt x="6600216" y="4912309"/>
                </a:lnTo>
                <a:lnTo>
                  <a:pt x="6721145" y="4842510"/>
                </a:lnTo>
                <a:lnTo>
                  <a:pt x="6845503" y="4914291"/>
                </a:lnTo>
                <a:close/>
                <a:moveTo>
                  <a:pt x="6835521" y="4768672"/>
                </a:moveTo>
                <a:lnTo>
                  <a:pt x="6721069" y="4834738"/>
                </a:lnTo>
                <a:lnTo>
                  <a:pt x="6610046" y="4770654"/>
                </a:lnTo>
                <a:lnTo>
                  <a:pt x="6724498" y="4704588"/>
                </a:lnTo>
                <a:lnTo>
                  <a:pt x="6835521" y="4768672"/>
                </a:lnTo>
                <a:close/>
                <a:moveTo>
                  <a:pt x="6845503" y="4627093"/>
                </a:moveTo>
                <a:lnTo>
                  <a:pt x="6724574" y="4696892"/>
                </a:lnTo>
                <a:lnTo>
                  <a:pt x="6600216" y="4625111"/>
                </a:lnTo>
                <a:lnTo>
                  <a:pt x="6721145" y="4555312"/>
                </a:lnTo>
                <a:lnTo>
                  <a:pt x="6845503" y="4627093"/>
                </a:lnTo>
                <a:close/>
                <a:moveTo>
                  <a:pt x="6835521" y="4481475"/>
                </a:moveTo>
                <a:lnTo>
                  <a:pt x="6721069" y="4547540"/>
                </a:lnTo>
                <a:lnTo>
                  <a:pt x="6610046" y="4483456"/>
                </a:lnTo>
                <a:lnTo>
                  <a:pt x="6724498" y="4417391"/>
                </a:lnTo>
                <a:lnTo>
                  <a:pt x="6835521" y="4481475"/>
                </a:lnTo>
                <a:close/>
                <a:moveTo>
                  <a:pt x="6845503" y="4339819"/>
                </a:moveTo>
                <a:lnTo>
                  <a:pt x="6724574" y="4409618"/>
                </a:lnTo>
                <a:lnTo>
                  <a:pt x="6600216" y="4337838"/>
                </a:lnTo>
                <a:lnTo>
                  <a:pt x="6721145" y="4268038"/>
                </a:lnTo>
                <a:lnTo>
                  <a:pt x="6845503" y="4339819"/>
                </a:lnTo>
                <a:close/>
                <a:moveTo>
                  <a:pt x="6835521" y="4194277"/>
                </a:moveTo>
                <a:lnTo>
                  <a:pt x="6721069" y="4260342"/>
                </a:lnTo>
                <a:lnTo>
                  <a:pt x="6610046" y="4196258"/>
                </a:lnTo>
                <a:lnTo>
                  <a:pt x="6724498" y="4130193"/>
                </a:lnTo>
                <a:lnTo>
                  <a:pt x="6835521" y="4194277"/>
                </a:lnTo>
                <a:close/>
                <a:moveTo>
                  <a:pt x="6845503" y="4052621"/>
                </a:moveTo>
                <a:lnTo>
                  <a:pt x="6724574" y="4122420"/>
                </a:lnTo>
                <a:lnTo>
                  <a:pt x="6600216" y="4050640"/>
                </a:lnTo>
                <a:lnTo>
                  <a:pt x="6721145" y="3980840"/>
                </a:lnTo>
                <a:lnTo>
                  <a:pt x="6845503" y="4052621"/>
                </a:lnTo>
                <a:close/>
                <a:moveTo>
                  <a:pt x="6835521" y="3907003"/>
                </a:moveTo>
                <a:lnTo>
                  <a:pt x="6721069" y="3973068"/>
                </a:lnTo>
                <a:lnTo>
                  <a:pt x="6610046" y="3908984"/>
                </a:lnTo>
                <a:lnTo>
                  <a:pt x="6724498" y="3842919"/>
                </a:lnTo>
                <a:lnTo>
                  <a:pt x="6835521" y="3907003"/>
                </a:lnTo>
                <a:close/>
                <a:moveTo>
                  <a:pt x="6845503" y="3765423"/>
                </a:moveTo>
                <a:lnTo>
                  <a:pt x="6724574" y="3835222"/>
                </a:lnTo>
                <a:lnTo>
                  <a:pt x="6600216" y="3763442"/>
                </a:lnTo>
                <a:lnTo>
                  <a:pt x="6721145" y="3693643"/>
                </a:lnTo>
                <a:lnTo>
                  <a:pt x="6845503" y="3765423"/>
                </a:lnTo>
                <a:close/>
                <a:moveTo>
                  <a:pt x="6835521" y="3619805"/>
                </a:moveTo>
                <a:lnTo>
                  <a:pt x="6721069" y="3685870"/>
                </a:lnTo>
                <a:lnTo>
                  <a:pt x="6610046" y="3621786"/>
                </a:lnTo>
                <a:lnTo>
                  <a:pt x="6724498" y="3555721"/>
                </a:lnTo>
                <a:lnTo>
                  <a:pt x="6835521" y="3619805"/>
                </a:lnTo>
                <a:close/>
                <a:moveTo>
                  <a:pt x="6845503" y="3478149"/>
                </a:moveTo>
                <a:lnTo>
                  <a:pt x="6724574" y="3547948"/>
                </a:lnTo>
                <a:lnTo>
                  <a:pt x="6600216" y="3476168"/>
                </a:lnTo>
                <a:lnTo>
                  <a:pt x="6721145" y="3406369"/>
                </a:lnTo>
                <a:lnTo>
                  <a:pt x="6845503" y="3478149"/>
                </a:lnTo>
                <a:close/>
                <a:moveTo>
                  <a:pt x="6835521" y="3332607"/>
                </a:moveTo>
                <a:lnTo>
                  <a:pt x="6721069" y="3398672"/>
                </a:lnTo>
                <a:lnTo>
                  <a:pt x="6610046" y="3334588"/>
                </a:lnTo>
                <a:lnTo>
                  <a:pt x="6724498" y="3268523"/>
                </a:lnTo>
                <a:lnTo>
                  <a:pt x="6835521" y="3332607"/>
                </a:lnTo>
                <a:close/>
                <a:moveTo>
                  <a:pt x="6845503" y="3190951"/>
                </a:moveTo>
                <a:lnTo>
                  <a:pt x="6724574" y="3260751"/>
                </a:lnTo>
                <a:lnTo>
                  <a:pt x="6600216" y="3188970"/>
                </a:lnTo>
                <a:lnTo>
                  <a:pt x="6721145" y="3119171"/>
                </a:lnTo>
                <a:lnTo>
                  <a:pt x="6845503" y="3190951"/>
                </a:lnTo>
                <a:close/>
                <a:moveTo>
                  <a:pt x="6835521" y="3045333"/>
                </a:moveTo>
                <a:lnTo>
                  <a:pt x="6721069" y="3111399"/>
                </a:lnTo>
                <a:lnTo>
                  <a:pt x="6610046" y="3047314"/>
                </a:lnTo>
                <a:lnTo>
                  <a:pt x="6724498" y="2981249"/>
                </a:lnTo>
                <a:lnTo>
                  <a:pt x="6835521" y="3045333"/>
                </a:lnTo>
                <a:close/>
                <a:moveTo>
                  <a:pt x="6845503" y="2903754"/>
                </a:moveTo>
                <a:lnTo>
                  <a:pt x="6724574" y="2973553"/>
                </a:lnTo>
                <a:lnTo>
                  <a:pt x="6600216" y="2901772"/>
                </a:lnTo>
                <a:lnTo>
                  <a:pt x="6721145" y="2831973"/>
                </a:lnTo>
                <a:lnTo>
                  <a:pt x="6845503" y="2903754"/>
                </a:lnTo>
                <a:close/>
                <a:moveTo>
                  <a:pt x="6835521" y="2758135"/>
                </a:moveTo>
                <a:lnTo>
                  <a:pt x="6721069" y="2824201"/>
                </a:lnTo>
                <a:lnTo>
                  <a:pt x="6610046" y="2760117"/>
                </a:lnTo>
                <a:lnTo>
                  <a:pt x="6724498" y="2694051"/>
                </a:lnTo>
                <a:lnTo>
                  <a:pt x="6835521" y="2758135"/>
                </a:lnTo>
                <a:close/>
                <a:moveTo>
                  <a:pt x="6845503" y="2616479"/>
                </a:moveTo>
                <a:lnTo>
                  <a:pt x="6724574" y="2686279"/>
                </a:lnTo>
                <a:lnTo>
                  <a:pt x="6600216" y="2614498"/>
                </a:lnTo>
                <a:lnTo>
                  <a:pt x="6721145" y="2544699"/>
                </a:lnTo>
                <a:lnTo>
                  <a:pt x="6845503" y="2616479"/>
                </a:lnTo>
                <a:close/>
                <a:moveTo>
                  <a:pt x="6835521" y="2470937"/>
                </a:moveTo>
                <a:lnTo>
                  <a:pt x="6721069" y="2537003"/>
                </a:lnTo>
                <a:lnTo>
                  <a:pt x="6610046" y="2472919"/>
                </a:lnTo>
                <a:lnTo>
                  <a:pt x="6724498" y="2406853"/>
                </a:lnTo>
                <a:lnTo>
                  <a:pt x="6835521" y="2470937"/>
                </a:lnTo>
                <a:close/>
                <a:moveTo>
                  <a:pt x="6845503" y="2329282"/>
                </a:moveTo>
                <a:lnTo>
                  <a:pt x="6724574" y="2399081"/>
                </a:lnTo>
                <a:lnTo>
                  <a:pt x="6600216" y="2327301"/>
                </a:lnTo>
                <a:lnTo>
                  <a:pt x="6721145" y="2257501"/>
                </a:lnTo>
                <a:lnTo>
                  <a:pt x="6845503" y="2329282"/>
                </a:lnTo>
                <a:close/>
                <a:moveTo>
                  <a:pt x="6835521" y="2183664"/>
                </a:moveTo>
                <a:lnTo>
                  <a:pt x="6721069" y="2249729"/>
                </a:lnTo>
                <a:lnTo>
                  <a:pt x="6610046" y="2185645"/>
                </a:lnTo>
                <a:lnTo>
                  <a:pt x="6724498" y="2119579"/>
                </a:lnTo>
                <a:lnTo>
                  <a:pt x="6835521" y="2183664"/>
                </a:lnTo>
                <a:close/>
                <a:moveTo>
                  <a:pt x="6845503" y="2042084"/>
                </a:moveTo>
                <a:lnTo>
                  <a:pt x="6724574" y="2111883"/>
                </a:lnTo>
                <a:lnTo>
                  <a:pt x="6600216" y="2040103"/>
                </a:lnTo>
                <a:lnTo>
                  <a:pt x="6721145" y="1970304"/>
                </a:lnTo>
                <a:lnTo>
                  <a:pt x="6845503" y="2042084"/>
                </a:lnTo>
                <a:close/>
                <a:moveTo>
                  <a:pt x="6835521" y="1896466"/>
                </a:moveTo>
                <a:lnTo>
                  <a:pt x="6721069" y="1962531"/>
                </a:lnTo>
                <a:lnTo>
                  <a:pt x="6610046" y="1898447"/>
                </a:lnTo>
                <a:lnTo>
                  <a:pt x="6724498" y="1832381"/>
                </a:lnTo>
                <a:lnTo>
                  <a:pt x="6835521" y="1896466"/>
                </a:lnTo>
                <a:close/>
                <a:moveTo>
                  <a:pt x="6845503" y="1754810"/>
                </a:moveTo>
                <a:lnTo>
                  <a:pt x="6724574" y="1824609"/>
                </a:lnTo>
                <a:lnTo>
                  <a:pt x="6600216" y="1752829"/>
                </a:lnTo>
                <a:lnTo>
                  <a:pt x="6721145" y="1683029"/>
                </a:lnTo>
                <a:lnTo>
                  <a:pt x="6845503" y="1754810"/>
                </a:lnTo>
                <a:close/>
                <a:moveTo>
                  <a:pt x="6835521" y="1609268"/>
                </a:moveTo>
                <a:lnTo>
                  <a:pt x="6721069" y="1675333"/>
                </a:lnTo>
                <a:lnTo>
                  <a:pt x="6610046" y="1611249"/>
                </a:lnTo>
                <a:lnTo>
                  <a:pt x="6724498" y="1545184"/>
                </a:lnTo>
                <a:lnTo>
                  <a:pt x="6835521" y="1609268"/>
                </a:lnTo>
                <a:close/>
                <a:moveTo>
                  <a:pt x="6845503" y="1467612"/>
                </a:moveTo>
                <a:lnTo>
                  <a:pt x="6724574" y="1537411"/>
                </a:lnTo>
                <a:lnTo>
                  <a:pt x="6600216" y="1465631"/>
                </a:lnTo>
                <a:lnTo>
                  <a:pt x="6721145" y="1395832"/>
                </a:lnTo>
                <a:lnTo>
                  <a:pt x="6845503" y="1467612"/>
                </a:lnTo>
                <a:close/>
                <a:moveTo>
                  <a:pt x="6835521" y="1321994"/>
                </a:moveTo>
                <a:lnTo>
                  <a:pt x="6721069" y="1388059"/>
                </a:lnTo>
                <a:lnTo>
                  <a:pt x="6610121" y="1323975"/>
                </a:lnTo>
                <a:lnTo>
                  <a:pt x="6724574" y="1257910"/>
                </a:lnTo>
                <a:lnTo>
                  <a:pt x="6835521" y="1321994"/>
                </a:lnTo>
                <a:close/>
                <a:moveTo>
                  <a:pt x="6845503" y="1180414"/>
                </a:moveTo>
                <a:lnTo>
                  <a:pt x="6724574" y="1250214"/>
                </a:lnTo>
                <a:lnTo>
                  <a:pt x="6600216" y="1178433"/>
                </a:lnTo>
                <a:lnTo>
                  <a:pt x="6721145" y="1108634"/>
                </a:lnTo>
                <a:lnTo>
                  <a:pt x="6845503" y="1180414"/>
                </a:lnTo>
                <a:close/>
                <a:moveTo>
                  <a:pt x="6835521" y="1034796"/>
                </a:moveTo>
                <a:lnTo>
                  <a:pt x="6721069" y="1100861"/>
                </a:lnTo>
                <a:lnTo>
                  <a:pt x="6610046" y="1036777"/>
                </a:lnTo>
                <a:lnTo>
                  <a:pt x="6724498" y="970712"/>
                </a:lnTo>
                <a:lnTo>
                  <a:pt x="6835521" y="1034796"/>
                </a:lnTo>
                <a:close/>
                <a:moveTo>
                  <a:pt x="6845503" y="893140"/>
                </a:moveTo>
                <a:lnTo>
                  <a:pt x="6724574" y="962939"/>
                </a:lnTo>
                <a:lnTo>
                  <a:pt x="6600216" y="891159"/>
                </a:lnTo>
                <a:lnTo>
                  <a:pt x="6721145" y="821360"/>
                </a:lnTo>
                <a:lnTo>
                  <a:pt x="6845503" y="893140"/>
                </a:lnTo>
                <a:close/>
                <a:moveTo>
                  <a:pt x="6835521" y="747598"/>
                </a:moveTo>
                <a:lnTo>
                  <a:pt x="6721069" y="813664"/>
                </a:lnTo>
                <a:lnTo>
                  <a:pt x="6610046" y="749579"/>
                </a:lnTo>
                <a:lnTo>
                  <a:pt x="6724498" y="683514"/>
                </a:lnTo>
                <a:lnTo>
                  <a:pt x="6835521" y="747598"/>
                </a:lnTo>
                <a:close/>
                <a:moveTo>
                  <a:pt x="6845503" y="605942"/>
                </a:moveTo>
                <a:lnTo>
                  <a:pt x="6724574" y="675742"/>
                </a:lnTo>
                <a:lnTo>
                  <a:pt x="6600216" y="603961"/>
                </a:lnTo>
                <a:lnTo>
                  <a:pt x="6721145" y="534162"/>
                </a:lnTo>
                <a:lnTo>
                  <a:pt x="6845503" y="605942"/>
                </a:lnTo>
                <a:close/>
                <a:moveTo>
                  <a:pt x="6835521" y="460324"/>
                </a:moveTo>
                <a:lnTo>
                  <a:pt x="6721069" y="526390"/>
                </a:lnTo>
                <a:lnTo>
                  <a:pt x="6610046" y="462305"/>
                </a:lnTo>
                <a:lnTo>
                  <a:pt x="6724498" y="396240"/>
                </a:lnTo>
                <a:lnTo>
                  <a:pt x="6835521" y="460324"/>
                </a:lnTo>
                <a:close/>
                <a:moveTo>
                  <a:pt x="6845503" y="318745"/>
                </a:moveTo>
                <a:lnTo>
                  <a:pt x="6724574" y="388544"/>
                </a:lnTo>
                <a:lnTo>
                  <a:pt x="6600216" y="316763"/>
                </a:lnTo>
                <a:lnTo>
                  <a:pt x="6721145" y="246964"/>
                </a:lnTo>
                <a:lnTo>
                  <a:pt x="6845503" y="318745"/>
                </a:lnTo>
                <a:close/>
                <a:moveTo>
                  <a:pt x="6835521" y="173126"/>
                </a:moveTo>
                <a:lnTo>
                  <a:pt x="6721069" y="239192"/>
                </a:lnTo>
                <a:lnTo>
                  <a:pt x="6610046" y="175108"/>
                </a:lnTo>
                <a:lnTo>
                  <a:pt x="6724498" y="109042"/>
                </a:lnTo>
                <a:lnTo>
                  <a:pt x="6835521" y="173126"/>
                </a:lnTo>
                <a:close/>
              </a:path>
            </a:pathLst>
          </a:custGeom>
          <a:gradFill>
            <a:gsLst>
              <a:gs pos="0">
                <a:schemeClr val="lt1"/>
              </a:gs>
              <a:gs pos="55000">
                <a:schemeClr val="lt1"/>
              </a:gs>
              <a:gs pos="88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pic>
        <p:nvPicPr>
          <p:cNvPr id="100" name="Google Shape;100;p41"/>
          <p:cNvPicPr preferRelativeResize="0"/>
          <p:nvPr/>
        </p:nvPicPr>
        <p:blipFill rotWithShape="1">
          <a:blip r:embed="rId3">
            <a:alphaModFix/>
          </a:blip>
          <a:srcRect/>
          <a:stretch/>
        </p:blipFill>
        <p:spPr>
          <a:xfrm>
            <a:off x="6024563" y="4007796"/>
            <a:ext cx="1284661" cy="2695093"/>
          </a:xfrm>
          <a:prstGeom prst="rect">
            <a:avLst/>
          </a:prstGeom>
          <a:noFill/>
          <a:ln>
            <a:noFill/>
          </a:ln>
        </p:spPr>
      </p:pic>
      <p:sp>
        <p:nvSpPr>
          <p:cNvPr id="101" name="Google Shape;101;p41"/>
          <p:cNvSpPr>
            <a:spLocks noGrp="1"/>
          </p:cNvSpPr>
          <p:nvPr>
            <p:ph type="pic" idx="2"/>
          </p:nvPr>
        </p:nvSpPr>
        <p:spPr>
          <a:xfrm>
            <a:off x="7903139" y="1009092"/>
            <a:ext cx="2211845" cy="4839816"/>
          </a:xfrm>
          <a:prstGeom prst="roundRect">
            <a:avLst>
              <a:gd name="adj" fmla="val 13456"/>
            </a:avLst>
          </a:prstGeom>
          <a:solidFill>
            <a:srgbClr val="F2F2F2"/>
          </a:solid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1_PPTMON slide">
  <p:cSld name="11_PPTMON slide">
    <p:spTree>
      <p:nvGrpSpPr>
        <p:cNvPr id="1" name="Shape 104"/>
        <p:cNvGrpSpPr/>
        <p:nvPr/>
      </p:nvGrpSpPr>
      <p:grpSpPr>
        <a:xfrm>
          <a:off x="0" y="0"/>
          <a:ext cx="0" cy="0"/>
          <a:chOff x="0" y="0"/>
          <a:chExt cx="0" cy="0"/>
        </a:xfrm>
      </p:grpSpPr>
      <p:pic>
        <p:nvPicPr>
          <p:cNvPr id="105" name="Google Shape;105;p42"/>
          <p:cNvPicPr preferRelativeResize="0"/>
          <p:nvPr/>
        </p:nvPicPr>
        <p:blipFill rotWithShape="1">
          <a:blip r:embed="rId2">
            <a:alphaModFix/>
          </a:blip>
          <a:srcRect/>
          <a:stretch/>
        </p:blipFill>
        <p:spPr>
          <a:xfrm flipH="1">
            <a:off x="8293100" y="4485444"/>
            <a:ext cx="3898900" cy="2372556"/>
          </a:xfrm>
          <a:prstGeom prst="rect">
            <a:avLst/>
          </a:prstGeom>
          <a:noFill/>
          <a:ln>
            <a:noFill/>
          </a:ln>
        </p:spPr>
      </p:pic>
      <p:sp>
        <p:nvSpPr>
          <p:cNvPr id="106" name="Google Shape;106;p42"/>
          <p:cNvSpPr/>
          <p:nvPr/>
        </p:nvSpPr>
        <p:spPr>
          <a:xfrm>
            <a:off x="5328285" y="-5715"/>
            <a:ext cx="6865620" cy="6865620"/>
          </a:xfrm>
          <a:custGeom>
            <a:avLst/>
            <a:gdLst/>
            <a:ahLst/>
            <a:cxnLst/>
            <a:rect l="l" t="t" r="r" b="b"/>
            <a:pathLst>
              <a:path w="6865620" h="6865620" extrusionOk="0">
                <a:moveTo>
                  <a:pt x="6814185" y="5715"/>
                </a:moveTo>
                <a:lnTo>
                  <a:pt x="6800850" y="5715"/>
                </a:lnTo>
                <a:lnTo>
                  <a:pt x="6845503" y="31471"/>
                </a:lnTo>
                <a:lnTo>
                  <a:pt x="6724574" y="101270"/>
                </a:lnTo>
                <a:lnTo>
                  <a:pt x="6600216" y="29489"/>
                </a:lnTo>
                <a:lnTo>
                  <a:pt x="6641364" y="5715"/>
                </a:lnTo>
                <a:lnTo>
                  <a:pt x="6628029" y="5715"/>
                </a:lnTo>
                <a:lnTo>
                  <a:pt x="6593510" y="25679"/>
                </a:lnTo>
                <a:lnTo>
                  <a:pt x="6558992" y="5715"/>
                </a:lnTo>
                <a:lnTo>
                  <a:pt x="6545657" y="5715"/>
                </a:lnTo>
                <a:lnTo>
                  <a:pt x="6586881" y="29489"/>
                </a:lnTo>
                <a:lnTo>
                  <a:pt x="6472428" y="95555"/>
                </a:lnTo>
                <a:lnTo>
                  <a:pt x="6361405" y="31471"/>
                </a:lnTo>
                <a:lnTo>
                  <a:pt x="6405982" y="5715"/>
                </a:lnTo>
                <a:lnTo>
                  <a:pt x="6392647" y="5715"/>
                </a:lnTo>
                <a:lnTo>
                  <a:pt x="6354699" y="27661"/>
                </a:lnTo>
                <a:lnTo>
                  <a:pt x="6316751" y="5715"/>
                </a:lnTo>
                <a:lnTo>
                  <a:pt x="6303416" y="5715"/>
                </a:lnTo>
                <a:lnTo>
                  <a:pt x="6348070" y="31471"/>
                </a:lnTo>
                <a:lnTo>
                  <a:pt x="6227141" y="101270"/>
                </a:lnTo>
                <a:lnTo>
                  <a:pt x="6102782" y="29489"/>
                </a:lnTo>
                <a:lnTo>
                  <a:pt x="6143854" y="5715"/>
                </a:lnTo>
                <a:lnTo>
                  <a:pt x="6130519" y="5715"/>
                </a:lnTo>
                <a:lnTo>
                  <a:pt x="6096000" y="25679"/>
                </a:lnTo>
                <a:lnTo>
                  <a:pt x="6061481" y="5715"/>
                </a:lnTo>
                <a:lnTo>
                  <a:pt x="6048146" y="5715"/>
                </a:lnTo>
                <a:lnTo>
                  <a:pt x="6089371" y="29489"/>
                </a:lnTo>
                <a:lnTo>
                  <a:pt x="5974918" y="95555"/>
                </a:lnTo>
                <a:lnTo>
                  <a:pt x="5863895" y="31471"/>
                </a:lnTo>
                <a:lnTo>
                  <a:pt x="5908548" y="5715"/>
                </a:lnTo>
                <a:lnTo>
                  <a:pt x="5895213" y="5715"/>
                </a:lnTo>
                <a:lnTo>
                  <a:pt x="5857266" y="27661"/>
                </a:lnTo>
                <a:lnTo>
                  <a:pt x="5819242" y="5715"/>
                </a:lnTo>
                <a:lnTo>
                  <a:pt x="5805907" y="5715"/>
                </a:lnTo>
                <a:lnTo>
                  <a:pt x="5850560" y="31471"/>
                </a:lnTo>
                <a:lnTo>
                  <a:pt x="5729631" y="101270"/>
                </a:lnTo>
                <a:lnTo>
                  <a:pt x="5605272" y="29489"/>
                </a:lnTo>
                <a:lnTo>
                  <a:pt x="5646420" y="5715"/>
                </a:lnTo>
                <a:lnTo>
                  <a:pt x="5633085" y="5715"/>
                </a:lnTo>
                <a:lnTo>
                  <a:pt x="5598566" y="25679"/>
                </a:lnTo>
                <a:lnTo>
                  <a:pt x="5563972" y="5715"/>
                </a:lnTo>
                <a:lnTo>
                  <a:pt x="5550637" y="5715"/>
                </a:lnTo>
                <a:lnTo>
                  <a:pt x="5591861" y="29489"/>
                </a:lnTo>
                <a:lnTo>
                  <a:pt x="5477409" y="95555"/>
                </a:lnTo>
                <a:lnTo>
                  <a:pt x="5366385" y="31471"/>
                </a:lnTo>
                <a:lnTo>
                  <a:pt x="5411038" y="5715"/>
                </a:lnTo>
                <a:lnTo>
                  <a:pt x="5397703" y="5715"/>
                </a:lnTo>
                <a:lnTo>
                  <a:pt x="5359756" y="27661"/>
                </a:lnTo>
                <a:lnTo>
                  <a:pt x="5321732" y="5715"/>
                </a:lnTo>
                <a:lnTo>
                  <a:pt x="5308397" y="5715"/>
                </a:lnTo>
                <a:lnTo>
                  <a:pt x="5353050" y="31471"/>
                </a:lnTo>
                <a:lnTo>
                  <a:pt x="5232121" y="101270"/>
                </a:lnTo>
                <a:lnTo>
                  <a:pt x="5107762" y="29489"/>
                </a:lnTo>
                <a:lnTo>
                  <a:pt x="5148911" y="5715"/>
                </a:lnTo>
                <a:lnTo>
                  <a:pt x="5135576" y="5715"/>
                </a:lnTo>
                <a:lnTo>
                  <a:pt x="5101057" y="25679"/>
                </a:lnTo>
                <a:lnTo>
                  <a:pt x="5066538" y="5715"/>
                </a:lnTo>
                <a:lnTo>
                  <a:pt x="5053203" y="5715"/>
                </a:lnTo>
                <a:lnTo>
                  <a:pt x="5094427" y="29489"/>
                </a:lnTo>
                <a:lnTo>
                  <a:pt x="4979975" y="95555"/>
                </a:lnTo>
                <a:lnTo>
                  <a:pt x="4868951" y="31471"/>
                </a:lnTo>
                <a:lnTo>
                  <a:pt x="4913529" y="5715"/>
                </a:lnTo>
                <a:lnTo>
                  <a:pt x="4900194" y="5715"/>
                </a:lnTo>
                <a:lnTo>
                  <a:pt x="4862246" y="27661"/>
                </a:lnTo>
                <a:lnTo>
                  <a:pt x="4824298" y="5715"/>
                </a:lnTo>
                <a:lnTo>
                  <a:pt x="4810963" y="5715"/>
                </a:lnTo>
                <a:lnTo>
                  <a:pt x="4855616" y="31471"/>
                </a:lnTo>
                <a:lnTo>
                  <a:pt x="4734687" y="101270"/>
                </a:lnTo>
                <a:lnTo>
                  <a:pt x="4610329" y="29489"/>
                </a:lnTo>
                <a:lnTo>
                  <a:pt x="4651477" y="5715"/>
                </a:lnTo>
                <a:lnTo>
                  <a:pt x="4638142" y="5715"/>
                </a:lnTo>
                <a:lnTo>
                  <a:pt x="4603623" y="25679"/>
                </a:lnTo>
                <a:lnTo>
                  <a:pt x="4569028" y="5715"/>
                </a:lnTo>
                <a:lnTo>
                  <a:pt x="4555693" y="5715"/>
                </a:lnTo>
                <a:lnTo>
                  <a:pt x="4596918" y="29489"/>
                </a:lnTo>
                <a:lnTo>
                  <a:pt x="4482465" y="95555"/>
                </a:lnTo>
                <a:lnTo>
                  <a:pt x="4371442" y="31471"/>
                </a:lnTo>
                <a:lnTo>
                  <a:pt x="4416095" y="5715"/>
                </a:lnTo>
                <a:lnTo>
                  <a:pt x="4402760" y="5715"/>
                </a:lnTo>
                <a:lnTo>
                  <a:pt x="4364812" y="27661"/>
                </a:lnTo>
                <a:lnTo>
                  <a:pt x="4326789" y="5715"/>
                </a:lnTo>
                <a:lnTo>
                  <a:pt x="4313454" y="5715"/>
                </a:lnTo>
                <a:lnTo>
                  <a:pt x="4358107" y="31471"/>
                </a:lnTo>
                <a:lnTo>
                  <a:pt x="4237177" y="101270"/>
                </a:lnTo>
                <a:lnTo>
                  <a:pt x="4112819" y="29489"/>
                </a:lnTo>
                <a:lnTo>
                  <a:pt x="4153967" y="5715"/>
                </a:lnTo>
                <a:lnTo>
                  <a:pt x="4140632" y="5715"/>
                </a:lnTo>
                <a:lnTo>
                  <a:pt x="4106113" y="25679"/>
                </a:lnTo>
                <a:lnTo>
                  <a:pt x="4071519" y="5715"/>
                </a:lnTo>
                <a:lnTo>
                  <a:pt x="4058184" y="5715"/>
                </a:lnTo>
                <a:lnTo>
                  <a:pt x="4099408" y="29489"/>
                </a:lnTo>
                <a:lnTo>
                  <a:pt x="3984955" y="95555"/>
                </a:lnTo>
                <a:lnTo>
                  <a:pt x="3873932" y="31471"/>
                </a:lnTo>
                <a:lnTo>
                  <a:pt x="3918585" y="5715"/>
                </a:lnTo>
                <a:lnTo>
                  <a:pt x="3905250" y="5715"/>
                </a:lnTo>
                <a:lnTo>
                  <a:pt x="3867302" y="27661"/>
                </a:lnTo>
                <a:lnTo>
                  <a:pt x="3829355" y="5715"/>
                </a:lnTo>
                <a:lnTo>
                  <a:pt x="3816020" y="5715"/>
                </a:lnTo>
                <a:lnTo>
                  <a:pt x="3860673" y="31471"/>
                </a:lnTo>
                <a:lnTo>
                  <a:pt x="3739744" y="101270"/>
                </a:lnTo>
                <a:lnTo>
                  <a:pt x="3615309" y="29489"/>
                </a:lnTo>
                <a:lnTo>
                  <a:pt x="3656457" y="5715"/>
                </a:lnTo>
                <a:lnTo>
                  <a:pt x="3643122" y="5715"/>
                </a:lnTo>
                <a:lnTo>
                  <a:pt x="3608604" y="25679"/>
                </a:lnTo>
                <a:lnTo>
                  <a:pt x="3574085" y="5715"/>
                </a:lnTo>
                <a:lnTo>
                  <a:pt x="3560750" y="5715"/>
                </a:lnTo>
                <a:lnTo>
                  <a:pt x="3601974" y="29489"/>
                </a:lnTo>
                <a:lnTo>
                  <a:pt x="3487522" y="95555"/>
                </a:lnTo>
                <a:lnTo>
                  <a:pt x="3376498" y="31471"/>
                </a:lnTo>
                <a:lnTo>
                  <a:pt x="3421152" y="5715"/>
                </a:lnTo>
                <a:lnTo>
                  <a:pt x="3407817" y="5715"/>
                </a:lnTo>
                <a:lnTo>
                  <a:pt x="3369869" y="27661"/>
                </a:lnTo>
                <a:lnTo>
                  <a:pt x="3331845" y="5715"/>
                </a:lnTo>
                <a:lnTo>
                  <a:pt x="3318510" y="5715"/>
                </a:lnTo>
                <a:lnTo>
                  <a:pt x="3363163" y="31471"/>
                </a:lnTo>
                <a:lnTo>
                  <a:pt x="3242234" y="101270"/>
                </a:lnTo>
                <a:lnTo>
                  <a:pt x="3117876" y="29489"/>
                </a:lnTo>
                <a:lnTo>
                  <a:pt x="3159024" y="5715"/>
                </a:lnTo>
                <a:lnTo>
                  <a:pt x="3145689" y="5715"/>
                </a:lnTo>
                <a:lnTo>
                  <a:pt x="3111170" y="25679"/>
                </a:lnTo>
                <a:lnTo>
                  <a:pt x="3076575" y="5715"/>
                </a:lnTo>
                <a:lnTo>
                  <a:pt x="3063240" y="5715"/>
                </a:lnTo>
                <a:lnTo>
                  <a:pt x="3104464" y="29489"/>
                </a:lnTo>
                <a:lnTo>
                  <a:pt x="2990012" y="95555"/>
                </a:lnTo>
                <a:lnTo>
                  <a:pt x="2878989" y="31471"/>
                </a:lnTo>
                <a:lnTo>
                  <a:pt x="2923642" y="5715"/>
                </a:lnTo>
                <a:lnTo>
                  <a:pt x="2910307" y="5715"/>
                </a:lnTo>
                <a:lnTo>
                  <a:pt x="2872359" y="27661"/>
                </a:lnTo>
                <a:lnTo>
                  <a:pt x="2834412" y="5715"/>
                </a:lnTo>
                <a:lnTo>
                  <a:pt x="2821077" y="5715"/>
                </a:lnTo>
                <a:lnTo>
                  <a:pt x="2865730" y="31471"/>
                </a:lnTo>
                <a:lnTo>
                  <a:pt x="2744800" y="101270"/>
                </a:lnTo>
                <a:lnTo>
                  <a:pt x="2620442" y="29489"/>
                </a:lnTo>
                <a:lnTo>
                  <a:pt x="2661514" y="5715"/>
                </a:lnTo>
                <a:lnTo>
                  <a:pt x="2648179" y="5715"/>
                </a:lnTo>
                <a:lnTo>
                  <a:pt x="2613660" y="25679"/>
                </a:lnTo>
                <a:lnTo>
                  <a:pt x="2579142" y="5715"/>
                </a:lnTo>
                <a:lnTo>
                  <a:pt x="2565807" y="5715"/>
                </a:lnTo>
                <a:lnTo>
                  <a:pt x="2607031" y="29489"/>
                </a:lnTo>
                <a:lnTo>
                  <a:pt x="2492578" y="95555"/>
                </a:lnTo>
                <a:lnTo>
                  <a:pt x="2381555" y="31471"/>
                </a:lnTo>
                <a:lnTo>
                  <a:pt x="2426132" y="5715"/>
                </a:lnTo>
                <a:lnTo>
                  <a:pt x="2412797" y="5715"/>
                </a:lnTo>
                <a:lnTo>
                  <a:pt x="2374849" y="27661"/>
                </a:lnTo>
                <a:lnTo>
                  <a:pt x="2336902" y="5715"/>
                </a:lnTo>
                <a:lnTo>
                  <a:pt x="2323567" y="5715"/>
                </a:lnTo>
                <a:lnTo>
                  <a:pt x="2368220" y="31471"/>
                </a:lnTo>
                <a:lnTo>
                  <a:pt x="2247291" y="101270"/>
                </a:lnTo>
                <a:lnTo>
                  <a:pt x="2122932" y="29489"/>
                </a:lnTo>
                <a:lnTo>
                  <a:pt x="2164080" y="5715"/>
                </a:lnTo>
                <a:lnTo>
                  <a:pt x="2150745" y="5715"/>
                </a:lnTo>
                <a:lnTo>
                  <a:pt x="2116227" y="25679"/>
                </a:lnTo>
                <a:lnTo>
                  <a:pt x="2081632" y="5715"/>
                </a:lnTo>
                <a:lnTo>
                  <a:pt x="2068297" y="5715"/>
                </a:lnTo>
                <a:lnTo>
                  <a:pt x="2109521" y="29489"/>
                </a:lnTo>
                <a:lnTo>
                  <a:pt x="1995069" y="95555"/>
                </a:lnTo>
                <a:lnTo>
                  <a:pt x="1884045" y="31471"/>
                </a:lnTo>
                <a:lnTo>
                  <a:pt x="1928698" y="5715"/>
                </a:lnTo>
                <a:lnTo>
                  <a:pt x="1915363" y="5715"/>
                </a:lnTo>
                <a:lnTo>
                  <a:pt x="1877416" y="27661"/>
                </a:lnTo>
                <a:lnTo>
                  <a:pt x="1839392" y="5715"/>
                </a:lnTo>
                <a:lnTo>
                  <a:pt x="1826057" y="5715"/>
                </a:lnTo>
                <a:lnTo>
                  <a:pt x="1870710" y="31471"/>
                </a:lnTo>
                <a:lnTo>
                  <a:pt x="1749781" y="101270"/>
                </a:lnTo>
                <a:lnTo>
                  <a:pt x="1625422" y="29489"/>
                </a:lnTo>
                <a:lnTo>
                  <a:pt x="1666570" y="5715"/>
                </a:lnTo>
                <a:lnTo>
                  <a:pt x="1653235" y="5715"/>
                </a:lnTo>
                <a:lnTo>
                  <a:pt x="1618717" y="25679"/>
                </a:lnTo>
                <a:lnTo>
                  <a:pt x="1584122" y="5715"/>
                </a:lnTo>
                <a:lnTo>
                  <a:pt x="1570787" y="5715"/>
                </a:lnTo>
                <a:lnTo>
                  <a:pt x="1612011" y="29489"/>
                </a:lnTo>
                <a:lnTo>
                  <a:pt x="1497559" y="95555"/>
                </a:lnTo>
                <a:lnTo>
                  <a:pt x="1386535" y="31471"/>
                </a:lnTo>
                <a:lnTo>
                  <a:pt x="1431189" y="5715"/>
                </a:lnTo>
                <a:lnTo>
                  <a:pt x="1417854" y="5715"/>
                </a:lnTo>
                <a:lnTo>
                  <a:pt x="1379906" y="27661"/>
                </a:lnTo>
                <a:lnTo>
                  <a:pt x="1341958" y="5715"/>
                </a:lnTo>
                <a:lnTo>
                  <a:pt x="1328623" y="5715"/>
                </a:lnTo>
                <a:lnTo>
                  <a:pt x="1373276" y="31471"/>
                </a:lnTo>
                <a:lnTo>
                  <a:pt x="1252347" y="101270"/>
                </a:lnTo>
                <a:lnTo>
                  <a:pt x="1127989" y="29489"/>
                </a:lnTo>
                <a:lnTo>
                  <a:pt x="1169060" y="5715"/>
                </a:lnTo>
                <a:lnTo>
                  <a:pt x="1155725" y="5715"/>
                </a:lnTo>
                <a:lnTo>
                  <a:pt x="1121207" y="25679"/>
                </a:lnTo>
                <a:lnTo>
                  <a:pt x="1086688" y="5715"/>
                </a:lnTo>
                <a:lnTo>
                  <a:pt x="1073353" y="5715"/>
                </a:lnTo>
                <a:lnTo>
                  <a:pt x="1114577" y="29489"/>
                </a:lnTo>
                <a:lnTo>
                  <a:pt x="1000125" y="95555"/>
                </a:lnTo>
                <a:lnTo>
                  <a:pt x="889102" y="31471"/>
                </a:lnTo>
                <a:lnTo>
                  <a:pt x="933679" y="5715"/>
                </a:lnTo>
                <a:lnTo>
                  <a:pt x="920344" y="5715"/>
                </a:lnTo>
                <a:lnTo>
                  <a:pt x="882396" y="27661"/>
                </a:lnTo>
                <a:lnTo>
                  <a:pt x="844448" y="5715"/>
                </a:lnTo>
                <a:lnTo>
                  <a:pt x="831113" y="5715"/>
                </a:lnTo>
                <a:lnTo>
                  <a:pt x="875767" y="31471"/>
                </a:lnTo>
                <a:lnTo>
                  <a:pt x="754761" y="101346"/>
                </a:lnTo>
                <a:lnTo>
                  <a:pt x="630403" y="29489"/>
                </a:lnTo>
                <a:lnTo>
                  <a:pt x="671627" y="5715"/>
                </a:lnTo>
                <a:lnTo>
                  <a:pt x="658292" y="5715"/>
                </a:lnTo>
                <a:lnTo>
                  <a:pt x="623697" y="25679"/>
                </a:lnTo>
                <a:lnTo>
                  <a:pt x="589178" y="5715"/>
                </a:lnTo>
                <a:lnTo>
                  <a:pt x="575843" y="5715"/>
                </a:lnTo>
                <a:lnTo>
                  <a:pt x="617068" y="29489"/>
                </a:lnTo>
                <a:lnTo>
                  <a:pt x="502615" y="95555"/>
                </a:lnTo>
                <a:lnTo>
                  <a:pt x="391592" y="31471"/>
                </a:lnTo>
                <a:lnTo>
                  <a:pt x="436245" y="5715"/>
                </a:lnTo>
                <a:lnTo>
                  <a:pt x="422910" y="5715"/>
                </a:lnTo>
                <a:lnTo>
                  <a:pt x="384962" y="27661"/>
                </a:lnTo>
                <a:lnTo>
                  <a:pt x="346939" y="5715"/>
                </a:lnTo>
                <a:lnTo>
                  <a:pt x="333604" y="5715"/>
                </a:lnTo>
                <a:lnTo>
                  <a:pt x="378257" y="31471"/>
                </a:lnTo>
                <a:lnTo>
                  <a:pt x="257327" y="101270"/>
                </a:lnTo>
                <a:lnTo>
                  <a:pt x="132893" y="29489"/>
                </a:lnTo>
                <a:lnTo>
                  <a:pt x="174117" y="5715"/>
                </a:lnTo>
                <a:lnTo>
                  <a:pt x="160782" y="5715"/>
                </a:lnTo>
                <a:lnTo>
                  <a:pt x="126263" y="25679"/>
                </a:lnTo>
                <a:lnTo>
                  <a:pt x="91745" y="5715"/>
                </a:lnTo>
                <a:lnTo>
                  <a:pt x="78334" y="5715"/>
                </a:lnTo>
                <a:lnTo>
                  <a:pt x="119558" y="29489"/>
                </a:lnTo>
                <a:lnTo>
                  <a:pt x="5715" y="95250"/>
                </a:lnTo>
                <a:lnTo>
                  <a:pt x="5715" y="103632"/>
                </a:lnTo>
                <a:lnTo>
                  <a:pt x="129464" y="175108"/>
                </a:lnTo>
                <a:lnTo>
                  <a:pt x="8534" y="244907"/>
                </a:lnTo>
                <a:lnTo>
                  <a:pt x="5715" y="243307"/>
                </a:lnTo>
                <a:lnTo>
                  <a:pt x="5715" y="254279"/>
                </a:lnTo>
                <a:lnTo>
                  <a:pt x="8534" y="252679"/>
                </a:lnTo>
                <a:lnTo>
                  <a:pt x="119558" y="316763"/>
                </a:lnTo>
                <a:lnTo>
                  <a:pt x="5715" y="382448"/>
                </a:lnTo>
                <a:lnTo>
                  <a:pt x="5715" y="390830"/>
                </a:lnTo>
                <a:lnTo>
                  <a:pt x="129540" y="462305"/>
                </a:lnTo>
                <a:lnTo>
                  <a:pt x="8534" y="532181"/>
                </a:lnTo>
                <a:lnTo>
                  <a:pt x="5715" y="530504"/>
                </a:lnTo>
                <a:lnTo>
                  <a:pt x="5715" y="541477"/>
                </a:lnTo>
                <a:lnTo>
                  <a:pt x="8534" y="539877"/>
                </a:lnTo>
                <a:lnTo>
                  <a:pt x="119558" y="603961"/>
                </a:lnTo>
                <a:lnTo>
                  <a:pt x="5715" y="669722"/>
                </a:lnTo>
                <a:lnTo>
                  <a:pt x="5715" y="678104"/>
                </a:lnTo>
                <a:lnTo>
                  <a:pt x="129540" y="749579"/>
                </a:lnTo>
                <a:lnTo>
                  <a:pt x="8611" y="819379"/>
                </a:lnTo>
                <a:lnTo>
                  <a:pt x="5715" y="817702"/>
                </a:lnTo>
                <a:lnTo>
                  <a:pt x="5715" y="828675"/>
                </a:lnTo>
                <a:lnTo>
                  <a:pt x="8534" y="826999"/>
                </a:lnTo>
                <a:lnTo>
                  <a:pt x="119558" y="891083"/>
                </a:lnTo>
                <a:lnTo>
                  <a:pt x="5715" y="956920"/>
                </a:lnTo>
                <a:lnTo>
                  <a:pt x="5715" y="965302"/>
                </a:lnTo>
                <a:lnTo>
                  <a:pt x="129540" y="1036777"/>
                </a:lnTo>
                <a:lnTo>
                  <a:pt x="8611" y="1106576"/>
                </a:lnTo>
                <a:lnTo>
                  <a:pt x="5715" y="1104976"/>
                </a:lnTo>
                <a:lnTo>
                  <a:pt x="5715" y="1115949"/>
                </a:lnTo>
                <a:lnTo>
                  <a:pt x="8534" y="1114273"/>
                </a:lnTo>
                <a:lnTo>
                  <a:pt x="119558" y="1178357"/>
                </a:lnTo>
                <a:lnTo>
                  <a:pt x="5715" y="1244117"/>
                </a:lnTo>
                <a:lnTo>
                  <a:pt x="5715" y="1252499"/>
                </a:lnTo>
                <a:lnTo>
                  <a:pt x="129540" y="1323975"/>
                </a:lnTo>
                <a:lnTo>
                  <a:pt x="8611" y="1393774"/>
                </a:lnTo>
                <a:lnTo>
                  <a:pt x="5715" y="1392174"/>
                </a:lnTo>
                <a:lnTo>
                  <a:pt x="5715" y="1403147"/>
                </a:lnTo>
                <a:lnTo>
                  <a:pt x="8534" y="1401547"/>
                </a:lnTo>
                <a:lnTo>
                  <a:pt x="119558" y="1465631"/>
                </a:lnTo>
                <a:lnTo>
                  <a:pt x="5715" y="1531391"/>
                </a:lnTo>
                <a:lnTo>
                  <a:pt x="5715" y="1539774"/>
                </a:lnTo>
                <a:lnTo>
                  <a:pt x="129540" y="1611249"/>
                </a:lnTo>
                <a:lnTo>
                  <a:pt x="8611" y="1681048"/>
                </a:lnTo>
                <a:lnTo>
                  <a:pt x="5715" y="1679372"/>
                </a:lnTo>
                <a:lnTo>
                  <a:pt x="5715" y="1690345"/>
                </a:lnTo>
                <a:lnTo>
                  <a:pt x="8534" y="1688668"/>
                </a:lnTo>
                <a:lnTo>
                  <a:pt x="119558" y="1752752"/>
                </a:lnTo>
                <a:lnTo>
                  <a:pt x="5715" y="1818589"/>
                </a:lnTo>
                <a:lnTo>
                  <a:pt x="5715" y="1826971"/>
                </a:lnTo>
                <a:lnTo>
                  <a:pt x="129540" y="1898447"/>
                </a:lnTo>
                <a:lnTo>
                  <a:pt x="8611" y="1968246"/>
                </a:lnTo>
                <a:lnTo>
                  <a:pt x="5715" y="1966646"/>
                </a:lnTo>
                <a:lnTo>
                  <a:pt x="5715" y="1977619"/>
                </a:lnTo>
                <a:lnTo>
                  <a:pt x="8534" y="1975942"/>
                </a:lnTo>
                <a:lnTo>
                  <a:pt x="119558" y="2040026"/>
                </a:lnTo>
                <a:lnTo>
                  <a:pt x="5715" y="2105787"/>
                </a:lnTo>
                <a:lnTo>
                  <a:pt x="5715" y="2114169"/>
                </a:lnTo>
                <a:lnTo>
                  <a:pt x="129540" y="2185645"/>
                </a:lnTo>
                <a:lnTo>
                  <a:pt x="8611" y="2255444"/>
                </a:lnTo>
                <a:lnTo>
                  <a:pt x="5715" y="2253844"/>
                </a:lnTo>
                <a:lnTo>
                  <a:pt x="5715" y="2264817"/>
                </a:lnTo>
                <a:lnTo>
                  <a:pt x="8534" y="2263140"/>
                </a:lnTo>
                <a:lnTo>
                  <a:pt x="119558" y="2327224"/>
                </a:lnTo>
                <a:lnTo>
                  <a:pt x="5715" y="2393061"/>
                </a:lnTo>
                <a:lnTo>
                  <a:pt x="5715" y="2401443"/>
                </a:lnTo>
                <a:lnTo>
                  <a:pt x="129540" y="2472919"/>
                </a:lnTo>
                <a:lnTo>
                  <a:pt x="8611" y="2542718"/>
                </a:lnTo>
                <a:lnTo>
                  <a:pt x="5715" y="2541042"/>
                </a:lnTo>
                <a:lnTo>
                  <a:pt x="5715" y="2552014"/>
                </a:lnTo>
                <a:lnTo>
                  <a:pt x="8534" y="2550414"/>
                </a:lnTo>
                <a:lnTo>
                  <a:pt x="119558" y="2614498"/>
                </a:lnTo>
                <a:lnTo>
                  <a:pt x="5715" y="2680259"/>
                </a:lnTo>
                <a:lnTo>
                  <a:pt x="5715" y="2688641"/>
                </a:lnTo>
                <a:lnTo>
                  <a:pt x="129464" y="2760117"/>
                </a:lnTo>
                <a:lnTo>
                  <a:pt x="8534" y="2829916"/>
                </a:lnTo>
                <a:lnTo>
                  <a:pt x="5715" y="2828316"/>
                </a:lnTo>
                <a:lnTo>
                  <a:pt x="5715" y="2839288"/>
                </a:lnTo>
                <a:lnTo>
                  <a:pt x="8534" y="2837612"/>
                </a:lnTo>
                <a:lnTo>
                  <a:pt x="119558" y="2901696"/>
                </a:lnTo>
                <a:lnTo>
                  <a:pt x="5715" y="2967457"/>
                </a:lnTo>
                <a:lnTo>
                  <a:pt x="5715" y="2975839"/>
                </a:lnTo>
                <a:lnTo>
                  <a:pt x="129464" y="3047314"/>
                </a:lnTo>
                <a:lnTo>
                  <a:pt x="8534" y="3117114"/>
                </a:lnTo>
                <a:lnTo>
                  <a:pt x="5715" y="3115513"/>
                </a:lnTo>
                <a:lnTo>
                  <a:pt x="5715" y="3126486"/>
                </a:lnTo>
                <a:lnTo>
                  <a:pt x="8534" y="3124886"/>
                </a:lnTo>
                <a:lnTo>
                  <a:pt x="119558" y="3188970"/>
                </a:lnTo>
                <a:lnTo>
                  <a:pt x="5715" y="3254731"/>
                </a:lnTo>
                <a:lnTo>
                  <a:pt x="5715" y="3263113"/>
                </a:lnTo>
                <a:lnTo>
                  <a:pt x="129540" y="3334588"/>
                </a:lnTo>
                <a:lnTo>
                  <a:pt x="8611" y="3404387"/>
                </a:lnTo>
                <a:lnTo>
                  <a:pt x="5715" y="3402711"/>
                </a:lnTo>
                <a:lnTo>
                  <a:pt x="5715" y="3413684"/>
                </a:lnTo>
                <a:lnTo>
                  <a:pt x="8534" y="3412007"/>
                </a:lnTo>
                <a:lnTo>
                  <a:pt x="119558" y="3476092"/>
                </a:lnTo>
                <a:lnTo>
                  <a:pt x="5715" y="3541929"/>
                </a:lnTo>
                <a:lnTo>
                  <a:pt x="5715" y="3550311"/>
                </a:lnTo>
                <a:lnTo>
                  <a:pt x="129464" y="3621786"/>
                </a:lnTo>
                <a:lnTo>
                  <a:pt x="8534" y="3691585"/>
                </a:lnTo>
                <a:lnTo>
                  <a:pt x="5715" y="3689985"/>
                </a:lnTo>
                <a:lnTo>
                  <a:pt x="5715" y="3700958"/>
                </a:lnTo>
                <a:lnTo>
                  <a:pt x="8534" y="3699358"/>
                </a:lnTo>
                <a:lnTo>
                  <a:pt x="119558" y="3763442"/>
                </a:lnTo>
                <a:lnTo>
                  <a:pt x="5715" y="3829126"/>
                </a:lnTo>
                <a:lnTo>
                  <a:pt x="5715" y="3837508"/>
                </a:lnTo>
                <a:lnTo>
                  <a:pt x="129540" y="3908984"/>
                </a:lnTo>
                <a:lnTo>
                  <a:pt x="8611" y="3978783"/>
                </a:lnTo>
                <a:lnTo>
                  <a:pt x="5715" y="3977183"/>
                </a:lnTo>
                <a:lnTo>
                  <a:pt x="5715" y="3988156"/>
                </a:lnTo>
                <a:lnTo>
                  <a:pt x="8534" y="3986479"/>
                </a:lnTo>
                <a:lnTo>
                  <a:pt x="119558" y="4050564"/>
                </a:lnTo>
                <a:lnTo>
                  <a:pt x="5715" y="4116400"/>
                </a:lnTo>
                <a:lnTo>
                  <a:pt x="5715" y="4124782"/>
                </a:lnTo>
                <a:lnTo>
                  <a:pt x="129540" y="4196258"/>
                </a:lnTo>
                <a:lnTo>
                  <a:pt x="8534" y="4266057"/>
                </a:lnTo>
                <a:lnTo>
                  <a:pt x="5715" y="4264457"/>
                </a:lnTo>
                <a:lnTo>
                  <a:pt x="5715" y="4275430"/>
                </a:lnTo>
                <a:lnTo>
                  <a:pt x="8534" y="4273830"/>
                </a:lnTo>
                <a:lnTo>
                  <a:pt x="119558" y="4337914"/>
                </a:lnTo>
                <a:lnTo>
                  <a:pt x="5715" y="4403598"/>
                </a:lnTo>
                <a:lnTo>
                  <a:pt x="5715" y="4411980"/>
                </a:lnTo>
                <a:lnTo>
                  <a:pt x="129464" y="4483456"/>
                </a:lnTo>
                <a:lnTo>
                  <a:pt x="8534" y="4553255"/>
                </a:lnTo>
                <a:lnTo>
                  <a:pt x="5715" y="4551655"/>
                </a:lnTo>
                <a:lnTo>
                  <a:pt x="5715" y="4562628"/>
                </a:lnTo>
                <a:lnTo>
                  <a:pt x="8534" y="4560951"/>
                </a:lnTo>
                <a:lnTo>
                  <a:pt x="119558" y="4625036"/>
                </a:lnTo>
                <a:lnTo>
                  <a:pt x="5715" y="4690796"/>
                </a:lnTo>
                <a:lnTo>
                  <a:pt x="5715" y="4699178"/>
                </a:lnTo>
                <a:lnTo>
                  <a:pt x="129540" y="4770654"/>
                </a:lnTo>
                <a:lnTo>
                  <a:pt x="8611" y="4840453"/>
                </a:lnTo>
                <a:lnTo>
                  <a:pt x="5715" y="4838853"/>
                </a:lnTo>
                <a:lnTo>
                  <a:pt x="5715" y="4849826"/>
                </a:lnTo>
                <a:lnTo>
                  <a:pt x="8534" y="4848149"/>
                </a:lnTo>
                <a:lnTo>
                  <a:pt x="119558" y="4912233"/>
                </a:lnTo>
                <a:lnTo>
                  <a:pt x="5715" y="4978070"/>
                </a:lnTo>
                <a:lnTo>
                  <a:pt x="5715" y="4986452"/>
                </a:lnTo>
                <a:lnTo>
                  <a:pt x="129540" y="5057928"/>
                </a:lnTo>
                <a:lnTo>
                  <a:pt x="8611" y="5127727"/>
                </a:lnTo>
                <a:lnTo>
                  <a:pt x="5715" y="5126051"/>
                </a:lnTo>
                <a:lnTo>
                  <a:pt x="5715" y="5137023"/>
                </a:lnTo>
                <a:lnTo>
                  <a:pt x="8534" y="5135347"/>
                </a:lnTo>
                <a:lnTo>
                  <a:pt x="119558" y="5199431"/>
                </a:lnTo>
                <a:lnTo>
                  <a:pt x="5715" y="5265268"/>
                </a:lnTo>
                <a:lnTo>
                  <a:pt x="5715" y="5273650"/>
                </a:lnTo>
                <a:lnTo>
                  <a:pt x="129464" y="5345126"/>
                </a:lnTo>
                <a:lnTo>
                  <a:pt x="8534" y="5414925"/>
                </a:lnTo>
                <a:lnTo>
                  <a:pt x="5715" y="5413324"/>
                </a:lnTo>
                <a:lnTo>
                  <a:pt x="5715" y="5424297"/>
                </a:lnTo>
                <a:lnTo>
                  <a:pt x="8534" y="5422697"/>
                </a:lnTo>
                <a:lnTo>
                  <a:pt x="119558" y="5486781"/>
                </a:lnTo>
                <a:lnTo>
                  <a:pt x="5715" y="5552466"/>
                </a:lnTo>
                <a:lnTo>
                  <a:pt x="5715" y="5560848"/>
                </a:lnTo>
                <a:lnTo>
                  <a:pt x="129540" y="5632323"/>
                </a:lnTo>
                <a:lnTo>
                  <a:pt x="8611" y="5702122"/>
                </a:lnTo>
                <a:lnTo>
                  <a:pt x="5715" y="5700522"/>
                </a:lnTo>
                <a:lnTo>
                  <a:pt x="5715" y="5711495"/>
                </a:lnTo>
                <a:lnTo>
                  <a:pt x="8534" y="5709819"/>
                </a:lnTo>
                <a:lnTo>
                  <a:pt x="119558" y="5773903"/>
                </a:lnTo>
                <a:lnTo>
                  <a:pt x="5715" y="5839740"/>
                </a:lnTo>
                <a:lnTo>
                  <a:pt x="5715" y="5848121"/>
                </a:lnTo>
                <a:lnTo>
                  <a:pt x="129464" y="5919597"/>
                </a:lnTo>
                <a:lnTo>
                  <a:pt x="8534" y="5989397"/>
                </a:lnTo>
                <a:lnTo>
                  <a:pt x="5715" y="5987796"/>
                </a:lnTo>
                <a:lnTo>
                  <a:pt x="5715" y="5998769"/>
                </a:lnTo>
                <a:lnTo>
                  <a:pt x="8534" y="5997169"/>
                </a:lnTo>
                <a:lnTo>
                  <a:pt x="119558" y="6061253"/>
                </a:lnTo>
                <a:lnTo>
                  <a:pt x="5715" y="6126937"/>
                </a:lnTo>
                <a:lnTo>
                  <a:pt x="5715" y="6135319"/>
                </a:lnTo>
                <a:lnTo>
                  <a:pt x="129464" y="6206795"/>
                </a:lnTo>
                <a:lnTo>
                  <a:pt x="8534" y="6276594"/>
                </a:lnTo>
                <a:lnTo>
                  <a:pt x="5715" y="6274994"/>
                </a:lnTo>
                <a:lnTo>
                  <a:pt x="5715" y="6285967"/>
                </a:lnTo>
                <a:lnTo>
                  <a:pt x="8534" y="6284291"/>
                </a:lnTo>
                <a:lnTo>
                  <a:pt x="119558" y="6348375"/>
                </a:lnTo>
                <a:lnTo>
                  <a:pt x="5715" y="6414135"/>
                </a:lnTo>
                <a:lnTo>
                  <a:pt x="5715" y="6422517"/>
                </a:lnTo>
                <a:lnTo>
                  <a:pt x="129540" y="6493993"/>
                </a:lnTo>
                <a:lnTo>
                  <a:pt x="8611" y="6563792"/>
                </a:lnTo>
                <a:lnTo>
                  <a:pt x="5715" y="6562192"/>
                </a:lnTo>
                <a:lnTo>
                  <a:pt x="5715" y="6573165"/>
                </a:lnTo>
                <a:lnTo>
                  <a:pt x="8534" y="6571488"/>
                </a:lnTo>
                <a:lnTo>
                  <a:pt x="119558" y="6635572"/>
                </a:lnTo>
                <a:lnTo>
                  <a:pt x="5715" y="6701409"/>
                </a:lnTo>
                <a:lnTo>
                  <a:pt x="5715" y="6709791"/>
                </a:lnTo>
                <a:lnTo>
                  <a:pt x="129464" y="6781267"/>
                </a:lnTo>
                <a:lnTo>
                  <a:pt x="8534" y="6851066"/>
                </a:lnTo>
                <a:lnTo>
                  <a:pt x="5715" y="6849390"/>
                </a:lnTo>
                <a:lnTo>
                  <a:pt x="5715" y="6860362"/>
                </a:lnTo>
                <a:lnTo>
                  <a:pt x="8534" y="6858686"/>
                </a:lnTo>
                <a:lnTo>
                  <a:pt x="17145" y="6863715"/>
                </a:lnTo>
                <a:lnTo>
                  <a:pt x="30480" y="6863715"/>
                </a:lnTo>
                <a:lnTo>
                  <a:pt x="15240" y="6854952"/>
                </a:lnTo>
                <a:lnTo>
                  <a:pt x="136169" y="6785153"/>
                </a:lnTo>
                <a:lnTo>
                  <a:pt x="247193" y="6849237"/>
                </a:lnTo>
                <a:lnTo>
                  <a:pt x="222047" y="6863792"/>
                </a:lnTo>
                <a:lnTo>
                  <a:pt x="235382" y="6863792"/>
                </a:lnTo>
                <a:lnTo>
                  <a:pt x="253822" y="6853123"/>
                </a:lnTo>
                <a:lnTo>
                  <a:pt x="272263" y="6863792"/>
                </a:lnTo>
                <a:lnTo>
                  <a:pt x="285598" y="6863792"/>
                </a:lnTo>
                <a:lnTo>
                  <a:pt x="260452" y="6849237"/>
                </a:lnTo>
                <a:lnTo>
                  <a:pt x="374904" y="6783172"/>
                </a:lnTo>
                <a:lnTo>
                  <a:pt x="499262" y="6854952"/>
                </a:lnTo>
                <a:lnTo>
                  <a:pt x="484022" y="6863715"/>
                </a:lnTo>
                <a:lnTo>
                  <a:pt x="497357" y="6863715"/>
                </a:lnTo>
                <a:lnTo>
                  <a:pt x="505892" y="6858762"/>
                </a:lnTo>
                <a:lnTo>
                  <a:pt x="514426" y="6863715"/>
                </a:lnTo>
                <a:lnTo>
                  <a:pt x="527761" y="6863715"/>
                </a:lnTo>
                <a:lnTo>
                  <a:pt x="512521" y="6854952"/>
                </a:lnTo>
                <a:lnTo>
                  <a:pt x="633451" y="6785153"/>
                </a:lnTo>
                <a:lnTo>
                  <a:pt x="744474" y="6849237"/>
                </a:lnTo>
                <a:lnTo>
                  <a:pt x="719328" y="6863792"/>
                </a:lnTo>
                <a:lnTo>
                  <a:pt x="732663" y="6863792"/>
                </a:lnTo>
                <a:lnTo>
                  <a:pt x="751180" y="6853123"/>
                </a:lnTo>
                <a:lnTo>
                  <a:pt x="769696" y="6863792"/>
                </a:lnTo>
                <a:lnTo>
                  <a:pt x="783031" y="6863792"/>
                </a:lnTo>
                <a:lnTo>
                  <a:pt x="757885" y="6849237"/>
                </a:lnTo>
                <a:lnTo>
                  <a:pt x="872338" y="6783172"/>
                </a:lnTo>
                <a:lnTo>
                  <a:pt x="996696" y="6854952"/>
                </a:lnTo>
                <a:lnTo>
                  <a:pt x="981456" y="6863715"/>
                </a:lnTo>
                <a:lnTo>
                  <a:pt x="994791" y="6863715"/>
                </a:lnTo>
                <a:lnTo>
                  <a:pt x="1003325" y="6858762"/>
                </a:lnTo>
                <a:lnTo>
                  <a:pt x="1011860" y="6863715"/>
                </a:lnTo>
                <a:lnTo>
                  <a:pt x="1025195" y="6863715"/>
                </a:lnTo>
                <a:lnTo>
                  <a:pt x="1009955" y="6854952"/>
                </a:lnTo>
                <a:lnTo>
                  <a:pt x="1130884" y="6785153"/>
                </a:lnTo>
                <a:lnTo>
                  <a:pt x="1241908" y="6849237"/>
                </a:lnTo>
                <a:lnTo>
                  <a:pt x="1216762" y="6863792"/>
                </a:lnTo>
                <a:lnTo>
                  <a:pt x="1230097" y="6863792"/>
                </a:lnTo>
                <a:lnTo>
                  <a:pt x="1248537" y="6853123"/>
                </a:lnTo>
                <a:lnTo>
                  <a:pt x="1266977" y="6863792"/>
                </a:lnTo>
                <a:lnTo>
                  <a:pt x="1280312" y="6863792"/>
                </a:lnTo>
                <a:lnTo>
                  <a:pt x="1255166" y="6849237"/>
                </a:lnTo>
                <a:lnTo>
                  <a:pt x="1369619" y="6783172"/>
                </a:lnTo>
                <a:lnTo>
                  <a:pt x="1493977" y="6854952"/>
                </a:lnTo>
                <a:lnTo>
                  <a:pt x="1478814" y="6863715"/>
                </a:lnTo>
                <a:lnTo>
                  <a:pt x="1492149" y="6863715"/>
                </a:lnTo>
                <a:lnTo>
                  <a:pt x="1500683" y="6858762"/>
                </a:lnTo>
                <a:lnTo>
                  <a:pt x="1509217" y="6863715"/>
                </a:lnTo>
                <a:lnTo>
                  <a:pt x="1522552" y="6863715"/>
                </a:lnTo>
                <a:lnTo>
                  <a:pt x="1507389" y="6854952"/>
                </a:lnTo>
                <a:lnTo>
                  <a:pt x="1628318" y="6785153"/>
                </a:lnTo>
                <a:lnTo>
                  <a:pt x="1739341" y="6849237"/>
                </a:lnTo>
                <a:lnTo>
                  <a:pt x="1714195" y="6863792"/>
                </a:lnTo>
                <a:lnTo>
                  <a:pt x="1727835" y="6863792"/>
                </a:lnTo>
                <a:lnTo>
                  <a:pt x="1746352" y="6853123"/>
                </a:lnTo>
                <a:lnTo>
                  <a:pt x="1764868" y="6863792"/>
                </a:lnTo>
                <a:lnTo>
                  <a:pt x="1778203" y="6863792"/>
                </a:lnTo>
                <a:lnTo>
                  <a:pt x="1753057" y="6849237"/>
                </a:lnTo>
                <a:lnTo>
                  <a:pt x="1867510" y="6783172"/>
                </a:lnTo>
                <a:lnTo>
                  <a:pt x="1991868" y="6854952"/>
                </a:lnTo>
                <a:lnTo>
                  <a:pt x="1976628" y="6863715"/>
                </a:lnTo>
                <a:lnTo>
                  <a:pt x="1989963" y="6863715"/>
                </a:lnTo>
                <a:lnTo>
                  <a:pt x="1998497" y="6858762"/>
                </a:lnTo>
                <a:lnTo>
                  <a:pt x="2007032" y="6863715"/>
                </a:lnTo>
                <a:lnTo>
                  <a:pt x="2020367" y="6863715"/>
                </a:lnTo>
                <a:lnTo>
                  <a:pt x="2005127" y="6854952"/>
                </a:lnTo>
                <a:lnTo>
                  <a:pt x="2126056" y="6785153"/>
                </a:lnTo>
                <a:lnTo>
                  <a:pt x="2237080" y="6849237"/>
                </a:lnTo>
                <a:lnTo>
                  <a:pt x="2211934" y="6863792"/>
                </a:lnTo>
                <a:lnTo>
                  <a:pt x="2225269" y="6863792"/>
                </a:lnTo>
                <a:lnTo>
                  <a:pt x="2243709" y="6853123"/>
                </a:lnTo>
                <a:lnTo>
                  <a:pt x="2262149" y="6863792"/>
                </a:lnTo>
                <a:lnTo>
                  <a:pt x="2275484" y="6863792"/>
                </a:lnTo>
                <a:lnTo>
                  <a:pt x="2250339" y="6849237"/>
                </a:lnTo>
                <a:lnTo>
                  <a:pt x="2364791" y="6783172"/>
                </a:lnTo>
                <a:lnTo>
                  <a:pt x="2489149" y="6854952"/>
                </a:lnTo>
                <a:lnTo>
                  <a:pt x="2473986" y="6863715"/>
                </a:lnTo>
                <a:lnTo>
                  <a:pt x="2487321" y="6863715"/>
                </a:lnTo>
                <a:lnTo>
                  <a:pt x="2495855" y="6858762"/>
                </a:lnTo>
                <a:lnTo>
                  <a:pt x="2504389" y="6863715"/>
                </a:lnTo>
                <a:lnTo>
                  <a:pt x="2517724" y="6863715"/>
                </a:lnTo>
                <a:lnTo>
                  <a:pt x="2502561" y="6854952"/>
                </a:lnTo>
                <a:lnTo>
                  <a:pt x="2623490" y="6785077"/>
                </a:lnTo>
                <a:lnTo>
                  <a:pt x="2734513" y="6849161"/>
                </a:lnTo>
                <a:lnTo>
                  <a:pt x="2709367" y="6863715"/>
                </a:lnTo>
                <a:lnTo>
                  <a:pt x="2722702" y="6863715"/>
                </a:lnTo>
                <a:lnTo>
                  <a:pt x="2741143" y="6853047"/>
                </a:lnTo>
                <a:lnTo>
                  <a:pt x="2759583" y="6863715"/>
                </a:lnTo>
                <a:lnTo>
                  <a:pt x="2772918" y="6863715"/>
                </a:lnTo>
                <a:lnTo>
                  <a:pt x="2747772" y="6849161"/>
                </a:lnTo>
                <a:lnTo>
                  <a:pt x="2862224" y="6783096"/>
                </a:lnTo>
                <a:lnTo>
                  <a:pt x="2986583" y="6854876"/>
                </a:lnTo>
                <a:lnTo>
                  <a:pt x="2971343" y="6863639"/>
                </a:lnTo>
                <a:lnTo>
                  <a:pt x="2984678" y="6863639"/>
                </a:lnTo>
                <a:lnTo>
                  <a:pt x="2993212" y="6858686"/>
                </a:lnTo>
                <a:lnTo>
                  <a:pt x="3001747" y="6863639"/>
                </a:lnTo>
                <a:lnTo>
                  <a:pt x="3015082" y="6863639"/>
                </a:lnTo>
                <a:lnTo>
                  <a:pt x="2999842" y="6854876"/>
                </a:lnTo>
                <a:lnTo>
                  <a:pt x="3120771" y="6785077"/>
                </a:lnTo>
                <a:lnTo>
                  <a:pt x="3231794" y="6849161"/>
                </a:lnTo>
                <a:lnTo>
                  <a:pt x="3206649" y="6863715"/>
                </a:lnTo>
                <a:lnTo>
                  <a:pt x="3219984" y="6863715"/>
                </a:lnTo>
                <a:lnTo>
                  <a:pt x="3238424" y="6853047"/>
                </a:lnTo>
                <a:lnTo>
                  <a:pt x="3256864" y="6863715"/>
                </a:lnTo>
                <a:lnTo>
                  <a:pt x="3270199" y="6863715"/>
                </a:lnTo>
                <a:lnTo>
                  <a:pt x="3245053" y="6849161"/>
                </a:lnTo>
                <a:lnTo>
                  <a:pt x="3359506" y="6783096"/>
                </a:lnTo>
                <a:lnTo>
                  <a:pt x="3483864" y="6854876"/>
                </a:lnTo>
                <a:lnTo>
                  <a:pt x="3469005" y="6863715"/>
                </a:lnTo>
                <a:lnTo>
                  <a:pt x="3482340" y="6863715"/>
                </a:lnTo>
                <a:lnTo>
                  <a:pt x="3490874" y="6858762"/>
                </a:lnTo>
                <a:lnTo>
                  <a:pt x="3499409" y="6863715"/>
                </a:lnTo>
                <a:lnTo>
                  <a:pt x="3512744" y="6863715"/>
                </a:lnTo>
                <a:lnTo>
                  <a:pt x="3497580" y="6854952"/>
                </a:lnTo>
                <a:lnTo>
                  <a:pt x="3618509" y="6785153"/>
                </a:lnTo>
                <a:lnTo>
                  <a:pt x="3729533" y="6849237"/>
                </a:lnTo>
                <a:lnTo>
                  <a:pt x="3704387" y="6863792"/>
                </a:lnTo>
                <a:lnTo>
                  <a:pt x="3717722" y="6863792"/>
                </a:lnTo>
                <a:lnTo>
                  <a:pt x="3736239" y="6853123"/>
                </a:lnTo>
                <a:lnTo>
                  <a:pt x="3754755" y="6863792"/>
                </a:lnTo>
                <a:lnTo>
                  <a:pt x="3768090" y="6863792"/>
                </a:lnTo>
                <a:lnTo>
                  <a:pt x="3742944" y="6849237"/>
                </a:lnTo>
                <a:lnTo>
                  <a:pt x="3857397" y="6783172"/>
                </a:lnTo>
                <a:lnTo>
                  <a:pt x="3981755" y="6854952"/>
                </a:lnTo>
                <a:lnTo>
                  <a:pt x="3966515" y="6863715"/>
                </a:lnTo>
                <a:lnTo>
                  <a:pt x="3979850" y="6863715"/>
                </a:lnTo>
                <a:lnTo>
                  <a:pt x="3988384" y="6858762"/>
                </a:lnTo>
                <a:lnTo>
                  <a:pt x="3996919" y="6863715"/>
                </a:lnTo>
                <a:lnTo>
                  <a:pt x="4010254" y="6863715"/>
                </a:lnTo>
                <a:lnTo>
                  <a:pt x="3995014" y="6854952"/>
                </a:lnTo>
                <a:lnTo>
                  <a:pt x="4115943" y="6785153"/>
                </a:lnTo>
                <a:lnTo>
                  <a:pt x="4226966" y="6849237"/>
                </a:lnTo>
                <a:lnTo>
                  <a:pt x="4201821" y="6863792"/>
                </a:lnTo>
                <a:lnTo>
                  <a:pt x="4215156" y="6863792"/>
                </a:lnTo>
                <a:lnTo>
                  <a:pt x="4233596" y="6853123"/>
                </a:lnTo>
                <a:lnTo>
                  <a:pt x="4252037" y="6863792"/>
                </a:lnTo>
                <a:lnTo>
                  <a:pt x="4265372" y="6863792"/>
                </a:lnTo>
                <a:lnTo>
                  <a:pt x="4240226" y="6849237"/>
                </a:lnTo>
                <a:lnTo>
                  <a:pt x="4354678" y="6783172"/>
                </a:lnTo>
                <a:lnTo>
                  <a:pt x="4479036" y="6854952"/>
                </a:lnTo>
                <a:lnTo>
                  <a:pt x="4463872" y="6863715"/>
                </a:lnTo>
                <a:lnTo>
                  <a:pt x="4477207" y="6863715"/>
                </a:lnTo>
                <a:lnTo>
                  <a:pt x="4485742" y="6858762"/>
                </a:lnTo>
                <a:lnTo>
                  <a:pt x="4494276" y="6863715"/>
                </a:lnTo>
                <a:lnTo>
                  <a:pt x="4507611" y="6863715"/>
                </a:lnTo>
                <a:lnTo>
                  <a:pt x="4492371" y="6854952"/>
                </a:lnTo>
                <a:lnTo>
                  <a:pt x="4613301" y="6785153"/>
                </a:lnTo>
                <a:lnTo>
                  <a:pt x="4724324" y="6849237"/>
                </a:lnTo>
                <a:lnTo>
                  <a:pt x="4699178" y="6863792"/>
                </a:lnTo>
                <a:lnTo>
                  <a:pt x="4712513" y="6863792"/>
                </a:lnTo>
                <a:lnTo>
                  <a:pt x="4731030" y="6853123"/>
                </a:lnTo>
                <a:lnTo>
                  <a:pt x="4749546" y="6863792"/>
                </a:lnTo>
                <a:lnTo>
                  <a:pt x="4762881" y="6863792"/>
                </a:lnTo>
                <a:lnTo>
                  <a:pt x="4737735" y="6849237"/>
                </a:lnTo>
                <a:lnTo>
                  <a:pt x="4852188" y="6783172"/>
                </a:lnTo>
                <a:lnTo>
                  <a:pt x="4976546" y="6854952"/>
                </a:lnTo>
                <a:lnTo>
                  <a:pt x="4961306" y="6863715"/>
                </a:lnTo>
                <a:lnTo>
                  <a:pt x="4974641" y="6863715"/>
                </a:lnTo>
                <a:lnTo>
                  <a:pt x="4983176" y="6858762"/>
                </a:lnTo>
                <a:lnTo>
                  <a:pt x="4991710" y="6863715"/>
                </a:lnTo>
                <a:lnTo>
                  <a:pt x="5005045" y="6863715"/>
                </a:lnTo>
                <a:lnTo>
                  <a:pt x="4989805" y="6854952"/>
                </a:lnTo>
                <a:lnTo>
                  <a:pt x="5110734" y="6785153"/>
                </a:lnTo>
                <a:lnTo>
                  <a:pt x="5221758" y="6849237"/>
                </a:lnTo>
                <a:lnTo>
                  <a:pt x="5196611" y="6863792"/>
                </a:lnTo>
                <a:lnTo>
                  <a:pt x="5210175" y="6863792"/>
                </a:lnTo>
                <a:lnTo>
                  <a:pt x="5228616" y="6853123"/>
                </a:lnTo>
                <a:lnTo>
                  <a:pt x="5247056" y="6863792"/>
                </a:lnTo>
                <a:lnTo>
                  <a:pt x="5260391" y="6863792"/>
                </a:lnTo>
                <a:lnTo>
                  <a:pt x="5235245" y="6849237"/>
                </a:lnTo>
                <a:lnTo>
                  <a:pt x="5349697" y="6783172"/>
                </a:lnTo>
                <a:lnTo>
                  <a:pt x="5474056" y="6854952"/>
                </a:lnTo>
                <a:lnTo>
                  <a:pt x="5458816" y="6863715"/>
                </a:lnTo>
                <a:lnTo>
                  <a:pt x="5472151" y="6863715"/>
                </a:lnTo>
                <a:lnTo>
                  <a:pt x="5480685" y="6858762"/>
                </a:lnTo>
                <a:lnTo>
                  <a:pt x="5489220" y="6863715"/>
                </a:lnTo>
                <a:lnTo>
                  <a:pt x="5502555" y="6863715"/>
                </a:lnTo>
                <a:lnTo>
                  <a:pt x="5487391" y="6854952"/>
                </a:lnTo>
                <a:lnTo>
                  <a:pt x="5608320" y="6785153"/>
                </a:lnTo>
                <a:lnTo>
                  <a:pt x="5719344" y="6849237"/>
                </a:lnTo>
                <a:lnTo>
                  <a:pt x="5694198" y="6863792"/>
                </a:lnTo>
                <a:lnTo>
                  <a:pt x="5707533" y="6863792"/>
                </a:lnTo>
                <a:lnTo>
                  <a:pt x="5725973" y="6853123"/>
                </a:lnTo>
                <a:lnTo>
                  <a:pt x="5744413" y="6863792"/>
                </a:lnTo>
                <a:lnTo>
                  <a:pt x="5757748" y="6863792"/>
                </a:lnTo>
                <a:lnTo>
                  <a:pt x="5732602" y="6849237"/>
                </a:lnTo>
                <a:lnTo>
                  <a:pt x="5847055" y="6783172"/>
                </a:lnTo>
                <a:lnTo>
                  <a:pt x="5971413" y="6854952"/>
                </a:lnTo>
                <a:lnTo>
                  <a:pt x="5956173" y="6863715"/>
                </a:lnTo>
                <a:lnTo>
                  <a:pt x="5969508" y="6863715"/>
                </a:lnTo>
                <a:lnTo>
                  <a:pt x="5978043" y="6858762"/>
                </a:lnTo>
                <a:lnTo>
                  <a:pt x="5986577" y="6863715"/>
                </a:lnTo>
                <a:lnTo>
                  <a:pt x="5999912" y="6863715"/>
                </a:lnTo>
                <a:lnTo>
                  <a:pt x="5984672" y="6854952"/>
                </a:lnTo>
                <a:lnTo>
                  <a:pt x="6105602" y="6785153"/>
                </a:lnTo>
                <a:lnTo>
                  <a:pt x="6216625" y="6849237"/>
                </a:lnTo>
                <a:lnTo>
                  <a:pt x="6191479" y="6863792"/>
                </a:lnTo>
                <a:lnTo>
                  <a:pt x="6204814" y="6863792"/>
                </a:lnTo>
                <a:lnTo>
                  <a:pt x="6223254" y="6853123"/>
                </a:lnTo>
                <a:lnTo>
                  <a:pt x="6241695" y="6863792"/>
                </a:lnTo>
                <a:lnTo>
                  <a:pt x="6255030" y="6863792"/>
                </a:lnTo>
                <a:lnTo>
                  <a:pt x="6229884" y="6849237"/>
                </a:lnTo>
                <a:lnTo>
                  <a:pt x="6344336" y="6783172"/>
                </a:lnTo>
                <a:lnTo>
                  <a:pt x="6468694" y="6854952"/>
                </a:lnTo>
                <a:lnTo>
                  <a:pt x="6453531" y="6863715"/>
                </a:lnTo>
                <a:lnTo>
                  <a:pt x="6466866" y="6863715"/>
                </a:lnTo>
                <a:lnTo>
                  <a:pt x="6475400" y="6858762"/>
                </a:lnTo>
                <a:lnTo>
                  <a:pt x="6483934" y="6863715"/>
                </a:lnTo>
                <a:lnTo>
                  <a:pt x="6497269" y="6863715"/>
                </a:lnTo>
                <a:lnTo>
                  <a:pt x="6482106" y="6854952"/>
                </a:lnTo>
                <a:lnTo>
                  <a:pt x="6603035" y="6785077"/>
                </a:lnTo>
                <a:lnTo>
                  <a:pt x="6714058" y="6849161"/>
                </a:lnTo>
                <a:lnTo>
                  <a:pt x="6688912" y="6863715"/>
                </a:lnTo>
                <a:lnTo>
                  <a:pt x="6702247" y="6863715"/>
                </a:lnTo>
                <a:lnTo>
                  <a:pt x="6720688" y="6853047"/>
                </a:lnTo>
                <a:lnTo>
                  <a:pt x="6739204" y="6863715"/>
                </a:lnTo>
                <a:lnTo>
                  <a:pt x="6752539" y="6863715"/>
                </a:lnTo>
                <a:lnTo>
                  <a:pt x="6727393" y="6849161"/>
                </a:lnTo>
                <a:lnTo>
                  <a:pt x="6841846" y="6783096"/>
                </a:lnTo>
                <a:lnTo>
                  <a:pt x="6863334" y="6795516"/>
                </a:lnTo>
                <a:lnTo>
                  <a:pt x="6863334" y="6787820"/>
                </a:lnTo>
                <a:lnTo>
                  <a:pt x="6848552" y="6779286"/>
                </a:lnTo>
                <a:lnTo>
                  <a:pt x="6863334" y="6770751"/>
                </a:lnTo>
                <a:lnTo>
                  <a:pt x="6863334" y="6763055"/>
                </a:lnTo>
                <a:lnTo>
                  <a:pt x="6841846" y="6775476"/>
                </a:lnTo>
                <a:lnTo>
                  <a:pt x="6731203" y="6711315"/>
                </a:lnTo>
                <a:lnTo>
                  <a:pt x="6852133" y="6641516"/>
                </a:lnTo>
                <a:lnTo>
                  <a:pt x="6863715" y="6648221"/>
                </a:lnTo>
                <a:lnTo>
                  <a:pt x="6863715" y="6640526"/>
                </a:lnTo>
                <a:lnTo>
                  <a:pt x="6858838" y="6637706"/>
                </a:lnTo>
                <a:lnTo>
                  <a:pt x="6863715" y="6634886"/>
                </a:lnTo>
                <a:lnTo>
                  <a:pt x="6863715" y="6627191"/>
                </a:lnTo>
                <a:lnTo>
                  <a:pt x="6852133" y="6633896"/>
                </a:lnTo>
                <a:lnTo>
                  <a:pt x="6727774" y="6562116"/>
                </a:lnTo>
                <a:lnTo>
                  <a:pt x="6842227" y="6496050"/>
                </a:lnTo>
                <a:lnTo>
                  <a:pt x="6863715" y="6508471"/>
                </a:lnTo>
                <a:lnTo>
                  <a:pt x="6863715" y="6500775"/>
                </a:lnTo>
                <a:lnTo>
                  <a:pt x="6848856" y="6492240"/>
                </a:lnTo>
                <a:lnTo>
                  <a:pt x="6863715" y="6483706"/>
                </a:lnTo>
                <a:lnTo>
                  <a:pt x="6863715" y="6476010"/>
                </a:lnTo>
                <a:lnTo>
                  <a:pt x="6842227" y="6488430"/>
                </a:lnTo>
                <a:lnTo>
                  <a:pt x="6731203" y="6424346"/>
                </a:lnTo>
                <a:lnTo>
                  <a:pt x="6852133" y="6354547"/>
                </a:lnTo>
                <a:lnTo>
                  <a:pt x="6863715" y="6361252"/>
                </a:lnTo>
                <a:lnTo>
                  <a:pt x="6863715" y="6353556"/>
                </a:lnTo>
                <a:lnTo>
                  <a:pt x="6858838" y="6350737"/>
                </a:lnTo>
                <a:lnTo>
                  <a:pt x="6863715" y="6347917"/>
                </a:lnTo>
                <a:lnTo>
                  <a:pt x="6863715" y="6340221"/>
                </a:lnTo>
                <a:lnTo>
                  <a:pt x="6852133" y="6346927"/>
                </a:lnTo>
                <a:lnTo>
                  <a:pt x="6727774" y="6275147"/>
                </a:lnTo>
                <a:lnTo>
                  <a:pt x="6842227" y="6209081"/>
                </a:lnTo>
                <a:lnTo>
                  <a:pt x="6863715" y="6221501"/>
                </a:lnTo>
                <a:lnTo>
                  <a:pt x="6863715" y="6213806"/>
                </a:lnTo>
                <a:lnTo>
                  <a:pt x="6848856" y="6205271"/>
                </a:lnTo>
                <a:lnTo>
                  <a:pt x="6863715" y="6196736"/>
                </a:lnTo>
                <a:lnTo>
                  <a:pt x="6863715" y="6189041"/>
                </a:lnTo>
                <a:lnTo>
                  <a:pt x="6842227" y="6201461"/>
                </a:lnTo>
                <a:lnTo>
                  <a:pt x="6731203" y="6137377"/>
                </a:lnTo>
                <a:lnTo>
                  <a:pt x="6852133" y="6067578"/>
                </a:lnTo>
                <a:lnTo>
                  <a:pt x="6863715" y="6074283"/>
                </a:lnTo>
                <a:lnTo>
                  <a:pt x="6863715" y="6066587"/>
                </a:lnTo>
                <a:lnTo>
                  <a:pt x="6858838" y="6063768"/>
                </a:lnTo>
                <a:lnTo>
                  <a:pt x="6863715" y="6060948"/>
                </a:lnTo>
                <a:lnTo>
                  <a:pt x="6863715" y="6053252"/>
                </a:lnTo>
                <a:lnTo>
                  <a:pt x="6852133" y="6059958"/>
                </a:lnTo>
                <a:lnTo>
                  <a:pt x="6727774" y="5988177"/>
                </a:lnTo>
                <a:lnTo>
                  <a:pt x="6842227" y="5922112"/>
                </a:lnTo>
                <a:lnTo>
                  <a:pt x="6863715" y="5934532"/>
                </a:lnTo>
                <a:lnTo>
                  <a:pt x="6863715" y="5926836"/>
                </a:lnTo>
                <a:lnTo>
                  <a:pt x="6848932" y="5918302"/>
                </a:lnTo>
                <a:lnTo>
                  <a:pt x="6863715" y="5909767"/>
                </a:lnTo>
                <a:lnTo>
                  <a:pt x="6863715" y="5902071"/>
                </a:lnTo>
                <a:lnTo>
                  <a:pt x="6842227" y="5914492"/>
                </a:lnTo>
                <a:lnTo>
                  <a:pt x="6731203" y="5850408"/>
                </a:lnTo>
                <a:lnTo>
                  <a:pt x="6852133" y="5780608"/>
                </a:lnTo>
                <a:lnTo>
                  <a:pt x="6863715" y="5787314"/>
                </a:lnTo>
                <a:lnTo>
                  <a:pt x="6863715" y="5779618"/>
                </a:lnTo>
                <a:lnTo>
                  <a:pt x="6858838" y="5776798"/>
                </a:lnTo>
                <a:lnTo>
                  <a:pt x="6863715" y="5773979"/>
                </a:lnTo>
                <a:lnTo>
                  <a:pt x="6863715" y="5766283"/>
                </a:lnTo>
                <a:lnTo>
                  <a:pt x="6852133" y="5772988"/>
                </a:lnTo>
                <a:lnTo>
                  <a:pt x="6727774" y="5701208"/>
                </a:lnTo>
                <a:lnTo>
                  <a:pt x="6842227" y="5635143"/>
                </a:lnTo>
                <a:lnTo>
                  <a:pt x="6863715" y="5647563"/>
                </a:lnTo>
                <a:lnTo>
                  <a:pt x="6863715" y="5639867"/>
                </a:lnTo>
                <a:lnTo>
                  <a:pt x="6848856" y="5631333"/>
                </a:lnTo>
                <a:lnTo>
                  <a:pt x="6863715" y="5622798"/>
                </a:lnTo>
                <a:lnTo>
                  <a:pt x="6863715" y="5615102"/>
                </a:lnTo>
                <a:lnTo>
                  <a:pt x="6842227" y="5627523"/>
                </a:lnTo>
                <a:lnTo>
                  <a:pt x="6731203" y="5563438"/>
                </a:lnTo>
                <a:lnTo>
                  <a:pt x="6852133" y="5493639"/>
                </a:lnTo>
                <a:lnTo>
                  <a:pt x="6863715" y="5500345"/>
                </a:lnTo>
                <a:lnTo>
                  <a:pt x="6863715" y="5492649"/>
                </a:lnTo>
                <a:lnTo>
                  <a:pt x="6858838" y="5489829"/>
                </a:lnTo>
                <a:lnTo>
                  <a:pt x="6863715" y="5487010"/>
                </a:lnTo>
                <a:lnTo>
                  <a:pt x="6863715" y="5479314"/>
                </a:lnTo>
                <a:lnTo>
                  <a:pt x="6852133" y="5486019"/>
                </a:lnTo>
                <a:lnTo>
                  <a:pt x="6727774" y="5414239"/>
                </a:lnTo>
                <a:lnTo>
                  <a:pt x="6842227" y="5348173"/>
                </a:lnTo>
                <a:lnTo>
                  <a:pt x="6863715" y="5360594"/>
                </a:lnTo>
                <a:lnTo>
                  <a:pt x="6863715" y="5352898"/>
                </a:lnTo>
                <a:lnTo>
                  <a:pt x="6848932" y="5344363"/>
                </a:lnTo>
                <a:lnTo>
                  <a:pt x="6863715" y="5335829"/>
                </a:lnTo>
                <a:lnTo>
                  <a:pt x="6863715" y="5328133"/>
                </a:lnTo>
                <a:lnTo>
                  <a:pt x="6842227" y="5340553"/>
                </a:lnTo>
                <a:lnTo>
                  <a:pt x="6731203" y="5276469"/>
                </a:lnTo>
                <a:lnTo>
                  <a:pt x="6852133" y="5206670"/>
                </a:lnTo>
                <a:lnTo>
                  <a:pt x="6863715" y="5213376"/>
                </a:lnTo>
                <a:lnTo>
                  <a:pt x="6863715" y="5205679"/>
                </a:lnTo>
                <a:lnTo>
                  <a:pt x="6858838" y="5202860"/>
                </a:lnTo>
                <a:lnTo>
                  <a:pt x="6863715" y="5200041"/>
                </a:lnTo>
                <a:lnTo>
                  <a:pt x="6863715" y="5192344"/>
                </a:lnTo>
                <a:lnTo>
                  <a:pt x="6852133" y="5199050"/>
                </a:lnTo>
                <a:lnTo>
                  <a:pt x="6727774" y="5127270"/>
                </a:lnTo>
                <a:lnTo>
                  <a:pt x="6842227" y="5061204"/>
                </a:lnTo>
                <a:lnTo>
                  <a:pt x="6863715" y="5073625"/>
                </a:lnTo>
                <a:lnTo>
                  <a:pt x="6863715" y="5065929"/>
                </a:lnTo>
                <a:lnTo>
                  <a:pt x="6848856" y="5057394"/>
                </a:lnTo>
                <a:lnTo>
                  <a:pt x="6863715" y="5048860"/>
                </a:lnTo>
                <a:lnTo>
                  <a:pt x="6863715" y="5041164"/>
                </a:lnTo>
                <a:lnTo>
                  <a:pt x="6842227" y="5053584"/>
                </a:lnTo>
                <a:lnTo>
                  <a:pt x="6731203" y="4989500"/>
                </a:lnTo>
                <a:lnTo>
                  <a:pt x="6852133" y="4919701"/>
                </a:lnTo>
                <a:lnTo>
                  <a:pt x="6863715" y="4926407"/>
                </a:lnTo>
                <a:lnTo>
                  <a:pt x="6863715" y="4918710"/>
                </a:lnTo>
                <a:lnTo>
                  <a:pt x="6858838" y="4915891"/>
                </a:lnTo>
                <a:lnTo>
                  <a:pt x="6863715" y="4913072"/>
                </a:lnTo>
                <a:lnTo>
                  <a:pt x="6863715" y="4905375"/>
                </a:lnTo>
                <a:lnTo>
                  <a:pt x="6852133" y="4912081"/>
                </a:lnTo>
                <a:lnTo>
                  <a:pt x="6727774" y="4840301"/>
                </a:lnTo>
                <a:lnTo>
                  <a:pt x="6842227" y="4774235"/>
                </a:lnTo>
                <a:lnTo>
                  <a:pt x="6863715" y="4786656"/>
                </a:lnTo>
                <a:lnTo>
                  <a:pt x="6863715" y="4778959"/>
                </a:lnTo>
                <a:lnTo>
                  <a:pt x="6848932" y="4770425"/>
                </a:lnTo>
                <a:lnTo>
                  <a:pt x="6863715" y="4761891"/>
                </a:lnTo>
                <a:lnTo>
                  <a:pt x="6863715" y="4754194"/>
                </a:lnTo>
                <a:lnTo>
                  <a:pt x="6842227" y="4766615"/>
                </a:lnTo>
                <a:lnTo>
                  <a:pt x="6731203" y="4702531"/>
                </a:lnTo>
                <a:lnTo>
                  <a:pt x="6852133" y="4632731"/>
                </a:lnTo>
                <a:lnTo>
                  <a:pt x="6863715" y="4639437"/>
                </a:lnTo>
                <a:lnTo>
                  <a:pt x="6863715" y="4631741"/>
                </a:lnTo>
                <a:lnTo>
                  <a:pt x="6858838" y="4628921"/>
                </a:lnTo>
                <a:lnTo>
                  <a:pt x="6863715" y="4626102"/>
                </a:lnTo>
                <a:lnTo>
                  <a:pt x="6863715" y="4618406"/>
                </a:lnTo>
                <a:lnTo>
                  <a:pt x="6852133" y="4625111"/>
                </a:lnTo>
                <a:lnTo>
                  <a:pt x="6727774" y="4553331"/>
                </a:lnTo>
                <a:lnTo>
                  <a:pt x="6842227" y="4487266"/>
                </a:lnTo>
                <a:lnTo>
                  <a:pt x="6863715" y="4499687"/>
                </a:lnTo>
                <a:lnTo>
                  <a:pt x="6863715" y="4491990"/>
                </a:lnTo>
                <a:lnTo>
                  <a:pt x="6848856" y="4483456"/>
                </a:lnTo>
                <a:lnTo>
                  <a:pt x="6863715" y="4474922"/>
                </a:lnTo>
                <a:lnTo>
                  <a:pt x="6863715" y="4467225"/>
                </a:lnTo>
                <a:lnTo>
                  <a:pt x="6842227" y="4479646"/>
                </a:lnTo>
                <a:lnTo>
                  <a:pt x="6731203" y="4415561"/>
                </a:lnTo>
                <a:lnTo>
                  <a:pt x="6852133" y="4345762"/>
                </a:lnTo>
                <a:lnTo>
                  <a:pt x="6863715" y="4352468"/>
                </a:lnTo>
                <a:lnTo>
                  <a:pt x="6863715" y="4344772"/>
                </a:lnTo>
                <a:lnTo>
                  <a:pt x="6858838" y="4341952"/>
                </a:lnTo>
                <a:lnTo>
                  <a:pt x="6863715" y="4339133"/>
                </a:lnTo>
                <a:lnTo>
                  <a:pt x="6863715" y="4331437"/>
                </a:lnTo>
                <a:lnTo>
                  <a:pt x="6852133" y="4338142"/>
                </a:lnTo>
                <a:lnTo>
                  <a:pt x="6727774" y="4266362"/>
                </a:lnTo>
                <a:lnTo>
                  <a:pt x="6842227" y="4200296"/>
                </a:lnTo>
                <a:lnTo>
                  <a:pt x="6863715" y="4212717"/>
                </a:lnTo>
                <a:lnTo>
                  <a:pt x="6863715" y="4205021"/>
                </a:lnTo>
                <a:lnTo>
                  <a:pt x="6848932" y="4196486"/>
                </a:lnTo>
                <a:lnTo>
                  <a:pt x="6863715" y="4187952"/>
                </a:lnTo>
                <a:lnTo>
                  <a:pt x="6863715" y="4180256"/>
                </a:lnTo>
                <a:lnTo>
                  <a:pt x="6842227" y="4192676"/>
                </a:lnTo>
                <a:lnTo>
                  <a:pt x="6731203" y="4128592"/>
                </a:lnTo>
                <a:lnTo>
                  <a:pt x="6852133" y="4058793"/>
                </a:lnTo>
                <a:lnTo>
                  <a:pt x="6863715" y="4065499"/>
                </a:lnTo>
                <a:lnTo>
                  <a:pt x="6863715" y="4057803"/>
                </a:lnTo>
                <a:lnTo>
                  <a:pt x="6858838" y="4054983"/>
                </a:lnTo>
                <a:lnTo>
                  <a:pt x="6863715" y="4052164"/>
                </a:lnTo>
                <a:lnTo>
                  <a:pt x="6863715" y="4044468"/>
                </a:lnTo>
                <a:lnTo>
                  <a:pt x="6852133" y="4051173"/>
                </a:lnTo>
                <a:lnTo>
                  <a:pt x="6727774" y="3979393"/>
                </a:lnTo>
                <a:lnTo>
                  <a:pt x="6842227" y="3913327"/>
                </a:lnTo>
                <a:lnTo>
                  <a:pt x="6863715" y="3925748"/>
                </a:lnTo>
                <a:lnTo>
                  <a:pt x="6863715" y="3918052"/>
                </a:lnTo>
                <a:lnTo>
                  <a:pt x="6848856" y="3909517"/>
                </a:lnTo>
                <a:lnTo>
                  <a:pt x="6863715" y="3900983"/>
                </a:lnTo>
                <a:lnTo>
                  <a:pt x="6863715" y="3893287"/>
                </a:lnTo>
                <a:lnTo>
                  <a:pt x="6842227" y="3905707"/>
                </a:lnTo>
                <a:lnTo>
                  <a:pt x="6731203" y="3841623"/>
                </a:lnTo>
                <a:lnTo>
                  <a:pt x="6852133" y="3771824"/>
                </a:lnTo>
                <a:lnTo>
                  <a:pt x="6863715" y="3778529"/>
                </a:lnTo>
                <a:lnTo>
                  <a:pt x="6863715" y="3770833"/>
                </a:lnTo>
                <a:lnTo>
                  <a:pt x="6858838" y="3768014"/>
                </a:lnTo>
                <a:lnTo>
                  <a:pt x="6863715" y="3765194"/>
                </a:lnTo>
                <a:lnTo>
                  <a:pt x="6863715" y="3757498"/>
                </a:lnTo>
                <a:lnTo>
                  <a:pt x="6852133" y="3764204"/>
                </a:lnTo>
                <a:lnTo>
                  <a:pt x="6727774" y="3692424"/>
                </a:lnTo>
                <a:lnTo>
                  <a:pt x="6842227" y="3626358"/>
                </a:lnTo>
                <a:lnTo>
                  <a:pt x="6863715" y="3638779"/>
                </a:lnTo>
                <a:lnTo>
                  <a:pt x="6863715" y="3631082"/>
                </a:lnTo>
                <a:lnTo>
                  <a:pt x="6848932" y="3622548"/>
                </a:lnTo>
                <a:lnTo>
                  <a:pt x="6863715" y="3614014"/>
                </a:lnTo>
                <a:lnTo>
                  <a:pt x="6863715" y="3606317"/>
                </a:lnTo>
                <a:lnTo>
                  <a:pt x="6842227" y="3618738"/>
                </a:lnTo>
                <a:lnTo>
                  <a:pt x="6731203" y="3554654"/>
                </a:lnTo>
                <a:lnTo>
                  <a:pt x="6852133" y="3484855"/>
                </a:lnTo>
                <a:lnTo>
                  <a:pt x="6863715" y="3491560"/>
                </a:lnTo>
                <a:lnTo>
                  <a:pt x="6863715" y="3483864"/>
                </a:lnTo>
                <a:lnTo>
                  <a:pt x="6858838" y="3481045"/>
                </a:lnTo>
                <a:lnTo>
                  <a:pt x="6863715" y="3478225"/>
                </a:lnTo>
                <a:lnTo>
                  <a:pt x="6863715" y="3470529"/>
                </a:lnTo>
                <a:lnTo>
                  <a:pt x="6852133" y="3477235"/>
                </a:lnTo>
                <a:lnTo>
                  <a:pt x="6727774" y="3405454"/>
                </a:lnTo>
                <a:lnTo>
                  <a:pt x="6842227" y="3339389"/>
                </a:lnTo>
                <a:lnTo>
                  <a:pt x="6863715" y="3351809"/>
                </a:lnTo>
                <a:lnTo>
                  <a:pt x="6863715" y="3344113"/>
                </a:lnTo>
                <a:lnTo>
                  <a:pt x="6848932" y="3335579"/>
                </a:lnTo>
                <a:lnTo>
                  <a:pt x="6863715" y="3327044"/>
                </a:lnTo>
                <a:lnTo>
                  <a:pt x="6863715" y="3319348"/>
                </a:lnTo>
                <a:lnTo>
                  <a:pt x="6842227" y="3331769"/>
                </a:lnTo>
                <a:lnTo>
                  <a:pt x="6731203" y="3267685"/>
                </a:lnTo>
                <a:lnTo>
                  <a:pt x="6852133" y="3197886"/>
                </a:lnTo>
                <a:lnTo>
                  <a:pt x="6863715" y="3204591"/>
                </a:lnTo>
                <a:lnTo>
                  <a:pt x="6863715" y="3196895"/>
                </a:lnTo>
                <a:lnTo>
                  <a:pt x="6858838" y="3194076"/>
                </a:lnTo>
                <a:lnTo>
                  <a:pt x="6863715" y="3191256"/>
                </a:lnTo>
                <a:lnTo>
                  <a:pt x="6863715" y="3183560"/>
                </a:lnTo>
                <a:lnTo>
                  <a:pt x="6852133" y="3190266"/>
                </a:lnTo>
                <a:lnTo>
                  <a:pt x="6727774" y="3118485"/>
                </a:lnTo>
                <a:lnTo>
                  <a:pt x="6842227" y="3052420"/>
                </a:lnTo>
                <a:lnTo>
                  <a:pt x="6863715" y="3064840"/>
                </a:lnTo>
                <a:lnTo>
                  <a:pt x="6863715" y="3057144"/>
                </a:lnTo>
                <a:lnTo>
                  <a:pt x="6848932" y="3048610"/>
                </a:lnTo>
                <a:lnTo>
                  <a:pt x="6863715" y="3040075"/>
                </a:lnTo>
                <a:lnTo>
                  <a:pt x="6863715" y="3032379"/>
                </a:lnTo>
                <a:lnTo>
                  <a:pt x="6842227" y="3044800"/>
                </a:lnTo>
                <a:lnTo>
                  <a:pt x="6731203" y="2980716"/>
                </a:lnTo>
                <a:lnTo>
                  <a:pt x="6852133" y="2910916"/>
                </a:lnTo>
                <a:lnTo>
                  <a:pt x="6863715" y="2917622"/>
                </a:lnTo>
                <a:lnTo>
                  <a:pt x="6863715" y="2909926"/>
                </a:lnTo>
                <a:lnTo>
                  <a:pt x="6858838" y="2907106"/>
                </a:lnTo>
                <a:lnTo>
                  <a:pt x="6863715" y="2904287"/>
                </a:lnTo>
                <a:lnTo>
                  <a:pt x="6863715" y="2896591"/>
                </a:lnTo>
                <a:lnTo>
                  <a:pt x="6852133" y="2903296"/>
                </a:lnTo>
                <a:lnTo>
                  <a:pt x="6727774" y="2831516"/>
                </a:lnTo>
                <a:lnTo>
                  <a:pt x="6842227" y="2765451"/>
                </a:lnTo>
                <a:lnTo>
                  <a:pt x="6863715" y="2777871"/>
                </a:lnTo>
                <a:lnTo>
                  <a:pt x="6863715" y="2770175"/>
                </a:lnTo>
                <a:lnTo>
                  <a:pt x="6848932" y="2761641"/>
                </a:lnTo>
                <a:lnTo>
                  <a:pt x="6863715" y="2753106"/>
                </a:lnTo>
                <a:lnTo>
                  <a:pt x="6863715" y="2745410"/>
                </a:lnTo>
                <a:lnTo>
                  <a:pt x="6842227" y="2757831"/>
                </a:lnTo>
                <a:lnTo>
                  <a:pt x="6731203" y="2693746"/>
                </a:lnTo>
                <a:lnTo>
                  <a:pt x="6852133" y="2623947"/>
                </a:lnTo>
                <a:lnTo>
                  <a:pt x="6863715" y="2630653"/>
                </a:lnTo>
                <a:lnTo>
                  <a:pt x="6863715" y="2622957"/>
                </a:lnTo>
                <a:lnTo>
                  <a:pt x="6858838" y="2620137"/>
                </a:lnTo>
                <a:lnTo>
                  <a:pt x="6863715" y="2617318"/>
                </a:lnTo>
                <a:lnTo>
                  <a:pt x="6863715" y="2609622"/>
                </a:lnTo>
                <a:lnTo>
                  <a:pt x="6852133" y="2616327"/>
                </a:lnTo>
                <a:lnTo>
                  <a:pt x="6727774" y="2544547"/>
                </a:lnTo>
                <a:lnTo>
                  <a:pt x="6842227" y="2478481"/>
                </a:lnTo>
                <a:lnTo>
                  <a:pt x="6863715" y="2490902"/>
                </a:lnTo>
                <a:lnTo>
                  <a:pt x="6863715" y="2483206"/>
                </a:lnTo>
                <a:lnTo>
                  <a:pt x="6848932" y="2474671"/>
                </a:lnTo>
                <a:lnTo>
                  <a:pt x="6863715" y="2466137"/>
                </a:lnTo>
                <a:lnTo>
                  <a:pt x="6863715" y="2458441"/>
                </a:lnTo>
                <a:lnTo>
                  <a:pt x="6842227" y="2470861"/>
                </a:lnTo>
                <a:lnTo>
                  <a:pt x="6731203" y="2406777"/>
                </a:lnTo>
                <a:lnTo>
                  <a:pt x="6852133" y="2336978"/>
                </a:lnTo>
                <a:lnTo>
                  <a:pt x="6863715" y="2343684"/>
                </a:lnTo>
                <a:lnTo>
                  <a:pt x="6863715" y="2335987"/>
                </a:lnTo>
                <a:lnTo>
                  <a:pt x="6858838" y="2333168"/>
                </a:lnTo>
                <a:lnTo>
                  <a:pt x="6863715" y="2330349"/>
                </a:lnTo>
                <a:lnTo>
                  <a:pt x="6863715" y="2322652"/>
                </a:lnTo>
                <a:lnTo>
                  <a:pt x="6852133" y="2329358"/>
                </a:lnTo>
                <a:lnTo>
                  <a:pt x="6727774" y="2253615"/>
                </a:lnTo>
                <a:lnTo>
                  <a:pt x="6842227" y="2187550"/>
                </a:lnTo>
                <a:lnTo>
                  <a:pt x="6863715" y="2199970"/>
                </a:lnTo>
                <a:lnTo>
                  <a:pt x="6863715" y="2192274"/>
                </a:lnTo>
                <a:lnTo>
                  <a:pt x="6848856" y="2183740"/>
                </a:lnTo>
                <a:lnTo>
                  <a:pt x="6863715" y="2175205"/>
                </a:lnTo>
                <a:lnTo>
                  <a:pt x="6863715" y="2167509"/>
                </a:lnTo>
                <a:lnTo>
                  <a:pt x="6842227" y="2179930"/>
                </a:lnTo>
                <a:lnTo>
                  <a:pt x="6731203" y="2115846"/>
                </a:lnTo>
                <a:lnTo>
                  <a:pt x="6852133" y="2046046"/>
                </a:lnTo>
                <a:lnTo>
                  <a:pt x="6863715" y="2052752"/>
                </a:lnTo>
                <a:lnTo>
                  <a:pt x="6863715" y="2045056"/>
                </a:lnTo>
                <a:lnTo>
                  <a:pt x="6858838" y="2042236"/>
                </a:lnTo>
                <a:lnTo>
                  <a:pt x="6863715" y="2039417"/>
                </a:lnTo>
                <a:lnTo>
                  <a:pt x="6863715" y="2031721"/>
                </a:lnTo>
                <a:lnTo>
                  <a:pt x="6852133" y="2038426"/>
                </a:lnTo>
                <a:lnTo>
                  <a:pt x="6727774" y="1966646"/>
                </a:lnTo>
                <a:lnTo>
                  <a:pt x="6842227" y="1900580"/>
                </a:lnTo>
                <a:lnTo>
                  <a:pt x="6863715" y="1913001"/>
                </a:lnTo>
                <a:lnTo>
                  <a:pt x="6863715" y="1905305"/>
                </a:lnTo>
                <a:lnTo>
                  <a:pt x="6848932" y="1896770"/>
                </a:lnTo>
                <a:lnTo>
                  <a:pt x="6863715" y="1888236"/>
                </a:lnTo>
                <a:lnTo>
                  <a:pt x="6863715" y="1880540"/>
                </a:lnTo>
                <a:lnTo>
                  <a:pt x="6842227" y="1892960"/>
                </a:lnTo>
                <a:lnTo>
                  <a:pt x="6731203" y="1828876"/>
                </a:lnTo>
                <a:lnTo>
                  <a:pt x="6852133" y="1759077"/>
                </a:lnTo>
                <a:lnTo>
                  <a:pt x="6863715" y="1765783"/>
                </a:lnTo>
                <a:lnTo>
                  <a:pt x="6863715" y="1758086"/>
                </a:lnTo>
                <a:lnTo>
                  <a:pt x="6858838" y="1755267"/>
                </a:lnTo>
                <a:lnTo>
                  <a:pt x="6863715" y="1752448"/>
                </a:lnTo>
                <a:lnTo>
                  <a:pt x="6863715" y="1744751"/>
                </a:lnTo>
                <a:lnTo>
                  <a:pt x="6852133" y="1751457"/>
                </a:lnTo>
                <a:lnTo>
                  <a:pt x="6727774" y="1679677"/>
                </a:lnTo>
                <a:lnTo>
                  <a:pt x="6842227" y="1613611"/>
                </a:lnTo>
                <a:lnTo>
                  <a:pt x="6863715" y="1626032"/>
                </a:lnTo>
                <a:lnTo>
                  <a:pt x="6863715" y="1618336"/>
                </a:lnTo>
                <a:lnTo>
                  <a:pt x="6848856" y="1609801"/>
                </a:lnTo>
                <a:lnTo>
                  <a:pt x="6863715" y="1601267"/>
                </a:lnTo>
                <a:lnTo>
                  <a:pt x="6863715" y="1593571"/>
                </a:lnTo>
                <a:lnTo>
                  <a:pt x="6842227" y="1605991"/>
                </a:lnTo>
                <a:lnTo>
                  <a:pt x="6731203" y="1541907"/>
                </a:lnTo>
                <a:lnTo>
                  <a:pt x="6852133" y="1472108"/>
                </a:lnTo>
                <a:lnTo>
                  <a:pt x="6863715" y="1478814"/>
                </a:lnTo>
                <a:lnTo>
                  <a:pt x="6863715" y="1471117"/>
                </a:lnTo>
                <a:lnTo>
                  <a:pt x="6858838" y="1468298"/>
                </a:lnTo>
                <a:lnTo>
                  <a:pt x="6863715" y="1465479"/>
                </a:lnTo>
                <a:lnTo>
                  <a:pt x="6863715" y="1457782"/>
                </a:lnTo>
                <a:lnTo>
                  <a:pt x="6852133" y="1464488"/>
                </a:lnTo>
                <a:lnTo>
                  <a:pt x="6727774" y="1392707"/>
                </a:lnTo>
                <a:lnTo>
                  <a:pt x="6842227" y="1326642"/>
                </a:lnTo>
                <a:lnTo>
                  <a:pt x="6863715" y="1339063"/>
                </a:lnTo>
                <a:lnTo>
                  <a:pt x="6863715" y="1331366"/>
                </a:lnTo>
                <a:lnTo>
                  <a:pt x="6848932" y="1322832"/>
                </a:lnTo>
                <a:lnTo>
                  <a:pt x="6863715" y="1314298"/>
                </a:lnTo>
                <a:lnTo>
                  <a:pt x="6863715" y="1306601"/>
                </a:lnTo>
                <a:lnTo>
                  <a:pt x="6842227" y="1319022"/>
                </a:lnTo>
                <a:lnTo>
                  <a:pt x="6731203" y="1254938"/>
                </a:lnTo>
                <a:lnTo>
                  <a:pt x="6852133" y="1185139"/>
                </a:lnTo>
                <a:lnTo>
                  <a:pt x="6863715" y="1191844"/>
                </a:lnTo>
                <a:lnTo>
                  <a:pt x="6863715" y="1184148"/>
                </a:lnTo>
                <a:lnTo>
                  <a:pt x="6858838" y="1181329"/>
                </a:lnTo>
                <a:lnTo>
                  <a:pt x="6863715" y="1178509"/>
                </a:lnTo>
                <a:lnTo>
                  <a:pt x="6863715" y="1170813"/>
                </a:lnTo>
                <a:lnTo>
                  <a:pt x="6852133" y="1177519"/>
                </a:lnTo>
                <a:lnTo>
                  <a:pt x="6727774" y="1105738"/>
                </a:lnTo>
                <a:lnTo>
                  <a:pt x="6842227" y="1039673"/>
                </a:lnTo>
                <a:lnTo>
                  <a:pt x="6863715" y="1052094"/>
                </a:lnTo>
                <a:lnTo>
                  <a:pt x="6863715" y="1044397"/>
                </a:lnTo>
                <a:lnTo>
                  <a:pt x="6848856" y="1035863"/>
                </a:lnTo>
                <a:lnTo>
                  <a:pt x="6863715" y="1027328"/>
                </a:lnTo>
                <a:lnTo>
                  <a:pt x="6863715" y="1019632"/>
                </a:lnTo>
                <a:lnTo>
                  <a:pt x="6842227" y="1032053"/>
                </a:lnTo>
                <a:lnTo>
                  <a:pt x="6731203" y="967969"/>
                </a:lnTo>
                <a:lnTo>
                  <a:pt x="6852133" y="898169"/>
                </a:lnTo>
                <a:lnTo>
                  <a:pt x="6863715" y="904875"/>
                </a:lnTo>
                <a:lnTo>
                  <a:pt x="6863715" y="897179"/>
                </a:lnTo>
                <a:lnTo>
                  <a:pt x="6858838" y="894359"/>
                </a:lnTo>
                <a:lnTo>
                  <a:pt x="6863715" y="891540"/>
                </a:lnTo>
                <a:lnTo>
                  <a:pt x="6863715" y="883844"/>
                </a:lnTo>
                <a:lnTo>
                  <a:pt x="6852133" y="890549"/>
                </a:lnTo>
                <a:lnTo>
                  <a:pt x="6727774" y="818769"/>
                </a:lnTo>
                <a:lnTo>
                  <a:pt x="6842227" y="752704"/>
                </a:lnTo>
                <a:lnTo>
                  <a:pt x="6863715" y="765124"/>
                </a:lnTo>
                <a:lnTo>
                  <a:pt x="6863715" y="757428"/>
                </a:lnTo>
                <a:lnTo>
                  <a:pt x="6848932" y="748894"/>
                </a:lnTo>
                <a:lnTo>
                  <a:pt x="6863715" y="740359"/>
                </a:lnTo>
                <a:lnTo>
                  <a:pt x="6863715" y="732663"/>
                </a:lnTo>
                <a:lnTo>
                  <a:pt x="6842227" y="745084"/>
                </a:lnTo>
                <a:lnTo>
                  <a:pt x="6731203" y="680999"/>
                </a:lnTo>
                <a:lnTo>
                  <a:pt x="6852133" y="611200"/>
                </a:lnTo>
                <a:lnTo>
                  <a:pt x="6863715" y="617906"/>
                </a:lnTo>
                <a:lnTo>
                  <a:pt x="6863715" y="610210"/>
                </a:lnTo>
                <a:lnTo>
                  <a:pt x="6858838" y="607390"/>
                </a:lnTo>
                <a:lnTo>
                  <a:pt x="6863715" y="603123"/>
                </a:lnTo>
                <a:lnTo>
                  <a:pt x="6863715" y="595427"/>
                </a:lnTo>
                <a:lnTo>
                  <a:pt x="6852133" y="602132"/>
                </a:lnTo>
                <a:lnTo>
                  <a:pt x="6727774" y="530352"/>
                </a:lnTo>
                <a:lnTo>
                  <a:pt x="6842227" y="464287"/>
                </a:lnTo>
                <a:lnTo>
                  <a:pt x="6863715" y="476631"/>
                </a:lnTo>
                <a:lnTo>
                  <a:pt x="6863715" y="468935"/>
                </a:lnTo>
                <a:lnTo>
                  <a:pt x="6848932" y="460400"/>
                </a:lnTo>
                <a:lnTo>
                  <a:pt x="6863715" y="451866"/>
                </a:lnTo>
                <a:lnTo>
                  <a:pt x="6863715" y="444170"/>
                </a:lnTo>
                <a:lnTo>
                  <a:pt x="6842227" y="456590"/>
                </a:lnTo>
                <a:lnTo>
                  <a:pt x="6731203" y="392506"/>
                </a:lnTo>
                <a:lnTo>
                  <a:pt x="6852133" y="322707"/>
                </a:lnTo>
                <a:lnTo>
                  <a:pt x="6863715" y="329413"/>
                </a:lnTo>
                <a:lnTo>
                  <a:pt x="6863715" y="321716"/>
                </a:lnTo>
                <a:lnTo>
                  <a:pt x="6858838" y="318897"/>
                </a:lnTo>
                <a:lnTo>
                  <a:pt x="6863715" y="316078"/>
                </a:lnTo>
                <a:lnTo>
                  <a:pt x="6863715" y="308381"/>
                </a:lnTo>
                <a:lnTo>
                  <a:pt x="6852133" y="315087"/>
                </a:lnTo>
                <a:lnTo>
                  <a:pt x="6727774" y="243307"/>
                </a:lnTo>
                <a:lnTo>
                  <a:pt x="6842227" y="177241"/>
                </a:lnTo>
                <a:lnTo>
                  <a:pt x="6863715" y="189357"/>
                </a:lnTo>
                <a:lnTo>
                  <a:pt x="6863715" y="181661"/>
                </a:lnTo>
                <a:lnTo>
                  <a:pt x="6848932" y="173126"/>
                </a:lnTo>
                <a:lnTo>
                  <a:pt x="6863715" y="164592"/>
                </a:lnTo>
                <a:lnTo>
                  <a:pt x="6863715" y="156896"/>
                </a:lnTo>
                <a:lnTo>
                  <a:pt x="6842227" y="169316"/>
                </a:lnTo>
                <a:lnTo>
                  <a:pt x="6731203" y="105232"/>
                </a:lnTo>
                <a:lnTo>
                  <a:pt x="6852133" y="35433"/>
                </a:lnTo>
                <a:lnTo>
                  <a:pt x="6863715" y="41986"/>
                </a:lnTo>
                <a:lnTo>
                  <a:pt x="6863715" y="34290"/>
                </a:lnTo>
                <a:lnTo>
                  <a:pt x="6858838" y="31471"/>
                </a:lnTo>
                <a:lnTo>
                  <a:pt x="6863715" y="28651"/>
                </a:lnTo>
                <a:lnTo>
                  <a:pt x="6863715" y="20955"/>
                </a:lnTo>
                <a:lnTo>
                  <a:pt x="6852133" y="27584"/>
                </a:lnTo>
                <a:lnTo>
                  <a:pt x="6814185" y="5715"/>
                </a:lnTo>
                <a:close/>
                <a:moveTo>
                  <a:pt x="6593510" y="33376"/>
                </a:moveTo>
                <a:lnTo>
                  <a:pt x="6717868" y="105156"/>
                </a:lnTo>
                <a:lnTo>
                  <a:pt x="6603416" y="171221"/>
                </a:lnTo>
                <a:lnTo>
                  <a:pt x="6479058" y="99441"/>
                </a:lnTo>
                <a:lnTo>
                  <a:pt x="6593510" y="33376"/>
                </a:lnTo>
                <a:close/>
                <a:moveTo>
                  <a:pt x="3000147" y="3408274"/>
                </a:moveTo>
                <a:lnTo>
                  <a:pt x="3121076" y="3338474"/>
                </a:lnTo>
                <a:lnTo>
                  <a:pt x="3232099" y="3402559"/>
                </a:lnTo>
                <a:lnTo>
                  <a:pt x="3111170" y="3472358"/>
                </a:lnTo>
                <a:lnTo>
                  <a:pt x="3000147" y="3408274"/>
                </a:lnTo>
                <a:close/>
                <a:moveTo>
                  <a:pt x="3104464" y="3476168"/>
                </a:moveTo>
                <a:lnTo>
                  <a:pt x="2990012" y="3542233"/>
                </a:lnTo>
                <a:lnTo>
                  <a:pt x="2878989" y="3478149"/>
                </a:lnTo>
                <a:lnTo>
                  <a:pt x="2993441" y="3412084"/>
                </a:lnTo>
                <a:lnTo>
                  <a:pt x="3104464" y="3476168"/>
                </a:lnTo>
                <a:close/>
                <a:moveTo>
                  <a:pt x="3238729" y="3406369"/>
                </a:moveTo>
                <a:lnTo>
                  <a:pt x="3363087" y="3478149"/>
                </a:lnTo>
                <a:lnTo>
                  <a:pt x="3242158" y="3547948"/>
                </a:lnTo>
                <a:lnTo>
                  <a:pt x="3117799" y="3476168"/>
                </a:lnTo>
                <a:lnTo>
                  <a:pt x="3238729" y="3406369"/>
                </a:lnTo>
                <a:close/>
                <a:moveTo>
                  <a:pt x="3245434" y="3402482"/>
                </a:moveTo>
                <a:lnTo>
                  <a:pt x="3359887" y="3336417"/>
                </a:lnTo>
                <a:lnTo>
                  <a:pt x="3484245" y="3408197"/>
                </a:lnTo>
                <a:lnTo>
                  <a:pt x="3369793" y="3474263"/>
                </a:lnTo>
                <a:lnTo>
                  <a:pt x="3245434" y="3402482"/>
                </a:lnTo>
                <a:close/>
                <a:moveTo>
                  <a:pt x="3490874" y="3412084"/>
                </a:moveTo>
                <a:lnTo>
                  <a:pt x="3601898" y="3476168"/>
                </a:lnTo>
                <a:lnTo>
                  <a:pt x="3487446" y="3542233"/>
                </a:lnTo>
                <a:lnTo>
                  <a:pt x="3376422" y="3478149"/>
                </a:lnTo>
                <a:lnTo>
                  <a:pt x="3490874" y="3412084"/>
                </a:lnTo>
                <a:close/>
                <a:moveTo>
                  <a:pt x="3497580" y="3408274"/>
                </a:moveTo>
                <a:lnTo>
                  <a:pt x="3618509" y="3338474"/>
                </a:lnTo>
                <a:lnTo>
                  <a:pt x="3729533" y="3402559"/>
                </a:lnTo>
                <a:lnTo>
                  <a:pt x="3608604" y="3472358"/>
                </a:lnTo>
                <a:lnTo>
                  <a:pt x="3497580" y="3408274"/>
                </a:lnTo>
                <a:close/>
                <a:moveTo>
                  <a:pt x="3736239" y="3406369"/>
                </a:moveTo>
                <a:lnTo>
                  <a:pt x="3860597" y="3478149"/>
                </a:lnTo>
                <a:lnTo>
                  <a:pt x="3739667" y="3547948"/>
                </a:lnTo>
                <a:lnTo>
                  <a:pt x="3615309" y="3476168"/>
                </a:lnTo>
                <a:lnTo>
                  <a:pt x="3736239" y="3406369"/>
                </a:lnTo>
                <a:close/>
                <a:moveTo>
                  <a:pt x="3742868" y="3402482"/>
                </a:moveTo>
                <a:lnTo>
                  <a:pt x="3857320" y="3336417"/>
                </a:lnTo>
                <a:lnTo>
                  <a:pt x="3981679" y="3408197"/>
                </a:lnTo>
                <a:lnTo>
                  <a:pt x="3867226" y="3474263"/>
                </a:lnTo>
                <a:lnTo>
                  <a:pt x="3742868" y="3402482"/>
                </a:lnTo>
                <a:close/>
                <a:moveTo>
                  <a:pt x="3746297" y="3264637"/>
                </a:moveTo>
                <a:lnTo>
                  <a:pt x="3867226" y="3194837"/>
                </a:lnTo>
                <a:lnTo>
                  <a:pt x="3978250" y="3258922"/>
                </a:lnTo>
                <a:lnTo>
                  <a:pt x="3857320" y="3328721"/>
                </a:lnTo>
                <a:lnTo>
                  <a:pt x="3746297" y="3264637"/>
                </a:lnTo>
                <a:close/>
                <a:moveTo>
                  <a:pt x="3850691" y="3332607"/>
                </a:moveTo>
                <a:lnTo>
                  <a:pt x="3736239" y="3398672"/>
                </a:lnTo>
                <a:lnTo>
                  <a:pt x="3625215" y="3334588"/>
                </a:lnTo>
                <a:lnTo>
                  <a:pt x="3739667" y="3268523"/>
                </a:lnTo>
                <a:lnTo>
                  <a:pt x="3850691" y="3332607"/>
                </a:lnTo>
                <a:close/>
                <a:moveTo>
                  <a:pt x="3618509" y="3330702"/>
                </a:moveTo>
                <a:lnTo>
                  <a:pt x="3494151" y="3258922"/>
                </a:lnTo>
                <a:lnTo>
                  <a:pt x="3608604" y="3192856"/>
                </a:lnTo>
                <a:lnTo>
                  <a:pt x="3732962" y="3264637"/>
                </a:lnTo>
                <a:lnTo>
                  <a:pt x="3618509" y="3330702"/>
                </a:lnTo>
                <a:close/>
                <a:moveTo>
                  <a:pt x="3611880" y="3334588"/>
                </a:moveTo>
                <a:lnTo>
                  <a:pt x="3490951" y="3404387"/>
                </a:lnTo>
                <a:lnTo>
                  <a:pt x="3366592" y="3332607"/>
                </a:lnTo>
                <a:lnTo>
                  <a:pt x="3487522" y="3262808"/>
                </a:lnTo>
                <a:lnTo>
                  <a:pt x="3611880" y="3334588"/>
                </a:lnTo>
                <a:close/>
                <a:moveTo>
                  <a:pt x="3359887" y="3328721"/>
                </a:moveTo>
                <a:lnTo>
                  <a:pt x="3248863" y="3264637"/>
                </a:lnTo>
                <a:lnTo>
                  <a:pt x="3369793" y="3194837"/>
                </a:lnTo>
                <a:lnTo>
                  <a:pt x="3480816" y="3258922"/>
                </a:lnTo>
                <a:lnTo>
                  <a:pt x="3359887" y="3328721"/>
                </a:lnTo>
                <a:close/>
                <a:moveTo>
                  <a:pt x="3353181" y="3332607"/>
                </a:moveTo>
                <a:lnTo>
                  <a:pt x="3238729" y="3398672"/>
                </a:lnTo>
                <a:lnTo>
                  <a:pt x="3127705" y="3334588"/>
                </a:lnTo>
                <a:lnTo>
                  <a:pt x="3242158" y="3268523"/>
                </a:lnTo>
                <a:lnTo>
                  <a:pt x="3353181" y="3332607"/>
                </a:lnTo>
                <a:close/>
                <a:moveTo>
                  <a:pt x="3121076" y="3330702"/>
                </a:moveTo>
                <a:lnTo>
                  <a:pt x="2996717" y="3258922"/>
                </a:lnTo>
                <a:lnTo>
                  <a:pt x="3111170" y="3192856"/>
                </a:lnTo>
                <a:lnTo>
                  <a:pt x="3235528" y="3264637"/>
                </a:lnTo>
                <a:lnTo>
                  <a:pt x="3121076" y="3330702"/>
                </a:lnTo>
                <a:close/>
                <a:moveTo>
                  <a:pt x="3114370" y="3334588"/>
                </a:moveTo>
                <a:lnTo>
                  <a:pt x="2993441" y="3404387"/>
                </a:lnTo>
                <a:lnTo>
                  <a:pt x="2869082" y="3332607"/>
                </a:lnTo>
                <a:lnTo>
                  <a:pt x="2990012" y="3262808"/>
                </a:lnTo>
                <a:lnTo>
                  <a:pt x="3114370" y="3334588"/>
                </a:lnTo>
                <a:close/>
                <a:moveTo>
                  <a:pt x="2862377" y="3328721"/>
                </a:moveTo>
                <a:lnTo>
                  <a:pt x="2751354" y="3264637"/>
                </a:lnTo>
                <a:lnTo>
                  <a:pt x="2872283" y="3194837"/>
                </a:lnTo>
                <a:lnTo>
                  <a:pt x="2983306" y="3258922"/>
                </a:lnTo>
                <a:lnTo>
                  <a:pt x="2862377" y="3328721"/>
                </a:lnTo>
                <a:close/>
                <a:moveTo>
                  <a:pt x="2986735" y="3408274"/>
                </a:moveTo>
                <a:lnTo>
                  <a:pt x="2872283" y="3474339"/>
                </a:lnTo>
                <a:lnTo>
                  <a:pt x="2747924" y="3402559"/>
                </a:lnTo>
                <a:lnTo>
                  <a:pt x="2862377" y="3336493"/>
                </a:lnTo>
                <a:lnTo>
                  <a:pt x="2986735" y="3408274"/>
                </a:lnTo>
                <a:close/>
                <a:moveTo>
                  <a:pt x="2983306" y="3546119"/>
                </a:moveTo>
                <a:lnTo>
                  <a:pt x="2862377" y="3615919"/>
                </a:lnTo>
                <a:lnTo>
                  <a:pt x="2751354" y="3551834"/>
                </a:lnTo>
                <a:lnTo>
                  <a:pt x="2872283" y="3482035"/>
                </a:lnTo>
                <a:lnTo>
                  <a:pt x="2983306" y="3546119"/>
                </a:lnTo>
                <a:close/>
                <a:moveTo>
                  <a:pt x="2990012" y="3550006"/>
                </a:moveTo>
                <a:lnTo>
                  <a:pt x="3114370" y="3621786"/>
                </a:lnTo>
                <a:lnTo>
                  <a:pt x="2993441" y="3691585"/>
                </a:lnTo>
                <a:lnTo>
                  <a:pt x="2869082" y="3619805"/>
                </a:lnTo>
                <a:lnTo>
                  <a:pt x="2990012" y="3550006"/>
                </a:lnTo>
                <a:close/>
                <a:moveTo>
                  <a:pt x="2996717" y="3546119"/>
                </a:moveTo>
                <a:lnTo>
                  <a:pt x="3111170" y="3480054"/>
                </a:lnTo>
                <a:lnTo>
                  <a:pt x="3235528" y="3551834"/>
                </a:lnTo>
                <a:lnTo>
                  <a:pt x="3121076" y="3617900"/>
                </a:lnTo>
                <a:lnTo>
                  <a:pt x="2996717" y="3546119"/>
                </a:lnTo>
                <a:close/>
                <a:moveTo>
                  <a:pt x="3242158" y="3555721"/>
                </a:moveTo>
                <a:lnTo>
                  <a:pt x="3353181" y="3619805"/>
                </a:lnTo>
                <a:lnTo>
                  <a:pt x="3238729" y="3685870"/>
                </a:lnTo>
                <a:lnTo>
                  <a:pt x="3127705" y="3621786"/>
                </a:lnTo>
                <a:lnTo>
                  <a:pt x="3242158" y="3555721"/>
                </a:lnTo>
                <a:close/>
                <a:moveTo>
                  <a:pt x="3248863" y="3551834"/>
                </a:moveTo>
                <a:lnTo>
                  <a:pt x="3369793" y="3482035"/>
                </a:lnTo>
                <a:lnTo>
                  <a:pt x="3480816" y="3546119"/>
                </a:lnTo>
                <a:lnTo>
                  <a:pt x="3359887" y="3615919"/>
                </a:lnTo>
                <a:lnTo>
                  <a:pt x="3248863" y="3551834"/>
                </a:lnTo>
                <a:close/>
                <a:moveTo>
                  <a:pt x="3487522" y="3550006"/>
                </a:moveTo>
                <a:lnTo>
                  <a:pt x="3611880" y="3621786"/>
                </a:lnTo>
                <a:lnTo>
                  <a:pt x="3490951" y="3691585"/>
                </a:lnTo>
                <a:lnTo>
                  <a:pt x="3366592" y="3619805"/>
                </a:lnTo>
                <a:lnTo>
                  <a:pt x="3487522" y="3550006"/>
                </a:lnTo>
                <a:close/>
                <a:moveTo>
                  <a:pt x="3494151" y="3546119"/>
                </a:moveTo>
                <a:lnTo>
                  <a:pt x="3608604" y="3480054"/>
                </a:lnTo>
                <a:lnTo>
                  <a:pt x="3732962" y="3551834"/>
                </a:lnTo>
                <a:lnTo>
                  <a:pt x="3618509" y="3617900"/>
                </a:lnTo>
                <a:lnTo>
                  <a:pt x="3494151" y="3546119"/>
                </a:lnTo>
                <a:close/>
                <a:moveTo>
                  <a:pt x="3739667" y="3555721"/>
                </a:moveTo>
                <a:lnTo>
                  <a:pt x="3850691" y="3619805"/>
                </a:lnTo>
                <a:lnTo>
                  <a:pt x="3736239" y="3685870"/>
                </a:lnTo>
                <a:lnTo>
                  <a:pt x="3625215" y="3621786"/>
                </a:lnTo>
                <a:lnTo>
                  <a:pt x="3739667" y="3555721"/>
                </a:lnTo>
                <a:close/>
                <a:moveTo>
                  <a:pt x="3746373" y="3551834"/>
                </a:moveTo>
                <a:lnTo>
                  <a:pt x="3867302" y="3482035"/>
                </a:lnTo>
                <a:lnTo>
                  <a:pt x="3978326" y="3546119"/>
                </a:lnTo>
                <a:lnTo>
                  <a:pt x="3857397" y="3615919"/>
                </a:lnTo>
                <a:lnTo>
                  <a:pt x="3746373" y="3551834"/>
                </a:lnTo>
                <a:close/>
                <a:moveTo>
                  <a:pt x="3984955" y="3550006"/>
                </a:moveTo>
                <a:lnTo>
                  <a:pt x="4109314" y="3621786"/>
                </a:lnTo>
                <a:lnTo>
                  <a:pt x="3988384" y="3691585"/>
                </a:lnTo>
                <a:lnTo>
                  <a:pt x="3864026" y="3619805"/>
                </a:lnTo>
                <a:lnTo>
                  <a:pt x="3984955" y="3550006"/>
                </a:lnTo>
                <a:close/>
                <a:moveTo>
                  <a:pt x="3873932" y="3478149"/>
                </a:moveTo>
                <a:lnTo>
                  <a:pt x="3988384" y="3412084"/>
                </a:lnTo>
                <a:lnTo>
                  <a:pt x="4099408" y="3476168"/>
                </a:lnTo>
                <a:lnTo>
                  <a:pt x="3984955" y="3542233"/>
                </a:lnTo>
                <a:lnTo>
                  <a:pt x="3873932" y="3478149"/>
                </a:lnTo>
                <a:close/>
                <a:moveTo>
                  <a:pt x="3864026" y="3332607"/>
                </a:moveTo>
                <a:lnTo>
                  <a:pt x="3984955" y="3262808"/>
                </a:lnTo>
                <a:lnTo>
                  <a:pt x="4109314" y="3334588"/>
                </a:lnTo>
                <a:lnTo>
                  <a:pt x="3988384" y="3404387"/>
                </a:lnTo>
                <a:lnTo>
                  <a:pt x="3864026" y="3332607"/>
                </a:lnTo>
                <a:close/>
                <a:moveTo>
                  <a:pt x="3873932" y="3190951"/>
                </a:moveTo>
                <a:lnTo>
                  <a:pt x="3988384" y="3124886"/>
                </a:lnTo>
                <a:lnTo>
                  <a:pt x="4099408" y="3188970"/>
                </a:lnTo>
                <a:lnTo>
                  <a:pt x="3984955" y="3255036"/>
                </a:lnTo>
                <a:lnTo>
                  <a:pt x="3873932" y="3190951"/>
                </a:lnTo>
                <a:close/>
                <a:moveTo>
                  <a:pt x="3867302" y="3187065"/>
                </a:moveTo>
                <a:lnTo>
                  <a:pt x="3742944" y="3115285"/>
                </a:lnTo>
                <a:lnTo>
                  <a:pt x="3857397" y="3049219"/>
                </a:lnTo>
                <a:lnTo>
                  <a:pt x="3981755" y="3121000"/>
                </a:lnTo>
                <a:lnTo>
                  <a:pt x="3867302" y="3187065"/>
                </a:lnTo>
                <a:close/>
                <a:moveTo>
                  <a:pt x="3860597" y="3190951"/>
                </a:moveTo>
                <a:lnTo>
                  <a:pt x="3739667" y="3260751"/>
                </a:lnTo>
                <a:lnTo>
                  <a:pt x="3615309" y="3188970"/>
                </a:lnTo>
                <a:lnTo>
                  <a:pt x="3736239" y="3119171"/>
                </a:lnTo>
                <a:lnTo>
                  <a:pt x="3860597" y="3190951"/>
                </a:lnTo>
                <a:close/>
                <a:moveTo>
                  <a:pt x="3608604" y="3185084"/>
                </a:moveTo>
                <a:lnTo>
                  <a:pt x="3497580" y="3121000"/>
                </a:lnTo>
                <a:lnTo>
                  <a:pt x="3618509" y="3051201"/>
                </a:lnTo>
                <a:lnTo>
                  <a:pt x="3729533" y="3115285"/>
                </a:lnTo>
                <a:lnTo>
                  <a:pt x="3608604" y="3185084"/>
                </a:lnTo>
                <a:close/>
                <a:moveTo>
                  <a:pt x="3601898" y="3188970"/>
                </a:moveTo>
                <a:lnTo>
                  <a:pt x="3487446" y="3255036"/>
                </a:lnTo>
                <a:lnTo>
                  <a:pt x="3376422" y="3190951"/>
                </a:lnTo>
                <a:lnTo>
                  <a:pt x="3490874" y="3124886"/>
                </a:lnTo>
                <a:lnTo>
                  <a:pt x="3601898" y="3188970"/>
                </a:lnTo>
                <a:close/>
                <a:moveTo>
                  <a:pt x="3369793" y="3187065"/>
                </a:moveTo>
                <a:lnTo>
                  <a:pt x="3245434" y="3115285"/>
                </a:lnTo>
                <a:lnTo>
                  <a:pt x="3359887" y="3049219"/>
                </a:lnTo>
                <a:lnTo>
                  <a:pt x="3484245" y="3121000"/>
                </a:lnTo>
                <a:lnTo>
                  <a:pt x="3369793" y="3187065"/>
                </a:lnTo>
                <a:close/>
                <a:moveTo>
                  <a:pt x="3363163" y="3190951"/>
                </a:moveTo>
                <a:lnTo>
                  <a:pt x="3242234" y="3260751"/>
                </a:lnTo>
                <a:lnTo>
                  <a:pt x="3117876" y="3188970"/>
                </a:lnTo>
                <a:lnTo>
                  <a:pt x="3238805" y="3119171"/>
                </a:lnTo>
                <a:lnTo>
                  <a:pt x="3363163" y="3190951"/>
                </a:lnTo>
                <a:close/>
                <a:moveTo>
                  <a:pt x="3111094" y="3185084"/>
                </a:moveTo>
                <a:lnTo>
                  <a:pt x="3000070" y="3121000"/>
                </a:lnTo>
                <a:lnTo>
                  <a:pt x="3121000" y="3051201"/>
                </a:lnTo>
                <a:lnTo>
                  <a:pt x="3232023" y="3115285"/>
                </a:lnTo>
                <a:lnTo>
                  <a:pt x="3111094" y="3185084"/>
                </a:lnTo>
                <a:close/>
                <a:moveTo>
                  <a:pt x="3104464" y="3188970"/>
                </a:moveTo>
                <a:lnTo>
                  <a:pt x="2990012" y="3255036"/>
                </a:lnTo>
                <a:lnTo>
                  <a:pt x="2878989" y="3190951"/>
                </a:lnTo>
                <a:lnTo>
                  <a:pt x="2993441" y="3124886"/>
                </a:lnTo>
                <a:lnTo>
                  <a:pt x="3104464" y="3188970"/>
                </a:lnTo>
                <a:close/>
                <a:moveTo>
                  <a:pt x="2872359" y="3187065"/>
                </a:moveTo>
                <a:lnTo>
                  <a:pt x="2748001" y="3115285"/>
                </a:lnTo>
                <a:lnTo>
                  <a:pt x="2862453" y="3049219"/>
                </a:lnTo>
                <a:lnTo>
                  <a:pt x="2986812" y="3121000"/>
                </a:lnTo>
                <a:lnTo>
                  <a:pt x="2872359" y="3187065"/>
                </a:lnTo>
                <a:close/>
                <a:moveTo>
                  <a:pt x="2865654" y="3190951"/>
                </a:moveTo>
                <a:lnTo>
                  <a:pt x="2744724" y="3260751"/>
                </a:lnTo>
                <a:lnTo>
                  <a:pt x="2620366" y="3188970"/>
                </a:lnTo>
                <a:lnTo>
                  <a:pt x="2741295" y="3119171"/>
                </a:lnTo>
                <a:lnTo>
                  <a:pt x="2865654" y="3190951"/>
                </a:lnTo>
                <a:close/>
                <a:moveTo>
                  <a:pt x="2855671" y="3332607"/>
                </a:moveTo>
                <a:lnTo>
                  <a:pt x="2741295" y="3398672"/>
                </a:lnTo>
                <a:lnTo>
                  <a:pt x="2630272" y="3334588"/>
                </a:lnTo>
                <a:lnTo>
                  <a:pt x="2744724" y="3268523"/>
                </a:lnTo>
                <a:lnTo>
                  <a:pt x="2855671" y="3332607"/>
                </a:lnTo>
                <a:close/>
                <a:moveTo>
                  <a:pt x="2865654" y="3478149"/>
                </a:moveTo>
                <a:lnTo>
                  <a:pt x="2744724" y="3547948"/>
                </a:lnTo>
                <a:lnTo>
                  <a:pt x="2620366" y="3476168"/>
                </a:lnTo>
                <a:lnTo>
                  <a:pt x="2741295" y="3406369"/>
                </a:lnTo>
                <a:lnTo>
                  <a:pt x="2865654" y="3478149"/>
                </a:lnTo>
                <a:close/>
                <a:moveTo>
                  <a:pt x="2855747" y="3619805"/>
                </a:moveTo>
                <a:lnTo>
                  <a:pt x="2741295" y="3685870"/>
                </a:lnTo>
                <a:lnTo>
                  <a:pt x="2630272" y="3621786"/>
                </a:lnTo>
                <a:lnTo>
                  <a:pt x="2744724" y="3555721"/>
                </a:lnTo>
                <a:lnTo>
                  <a:pt x="2855747" y="3619805"/>
                </a:lnTo>
                <a:close/>
                <a:moveTo>
                  <a:pt x="2865654" y="3765423"/>
                </a:moveTo>
                <a:lnTo>
                  <a:pt x="2744724" y="3835222"/>
                </a:lnTo>
                <a:lnTo>
                  <a:pt x="2620366" y="3763442"/>
                </a:lnTo>
                <a:lnTo>
                  <a:pt x="2741295" y="3693643"/>
                </a:lnTo>
                <a:lnTo>
                  <a:pt x="2865654" y="3765423"/>
                </a:lnTo>
                <a:close/>
                <a:moveTo>
                  <a:pt x="2747924" y="3689757"/>
                </a:moveTo>
                <a:lnTo>
                  <a:pt x="2862377" y="3623691"/>
                </a:lnTo>
                <a:lnTo>
                  <a:pt x="2986735" y="3695472"/>
                </a:lnTo>
                <a:lnTo>
                  <a:pt x="2872283" y="3761537"/>
                </a:lnTo>
                <a:lnTo>
                  <a:pt x="2747924" y="3689757"/>
                </a:lnTo>
                <a:close/>
                <a:moveTo>
                  <a:pt x="2993441" y="3699282"/>
                </a:moveTo>
                <a:lnTo>
                  <a:pt x="3104464" y="3763366"/>
                </a:lnTo>
                <a:lnTo>
                  <a:pt x="2990012" y="3829431"/>
                </a:lnTo>
                <a:lnTo>
                  <a:pt x="2878989" y="3765347"/>
                </a:lnTo>
                <a:lnTo>
                  <a:pt x="2993441" y="3699282"/>
                </a:lnTo>
                <a:close/>
                <a:moveTo>
                  <a:pt x="3000147" y="3695472"/>
                </a:moveTo>
                <a:lnTo>
                  <a:pt x="3121076" y="3625672"/>
                </a:lnTo>
                <a:lnTo>
                  <a:pt x="3232099" y="3689757"/>
                </a:lnTo>
                <a:lnTo>
                  <a:pt x="3111170" y="3759556"/>
                </a:lnTo>
                <a:lnTo>
                  <a:pt x="3000147" y="3695472"/>
                </a:lnTo>
                <a:close/>
                <a:moveTo>
                  <a:pt x="3238729" y="3693567"/>
                </a:moveTo>
                <a:lnTo>
                  <a:pt x="3363087" y="3765347"/>
                </a:lnTo>
                <a:lnTo>
                  <a:pt x="3242158" y="3835146"/>
                </a:lnTo>
                <a:lnTo>
                  <a:pt x="3117799" y="3763366"/>
                </a:lnTo>
                <a:lnTo>
                  <a:pt x="3238729" y="3693567"/>
                </a:lnTo>
                <a:close/>
                <a:moveTo>
                  <a:pt x="3245434" y="3689757"/>
                </a:moveTo>
                <a:lnTo>
                  <a:pt x="3359887" y="3623691"/>
                </a:lnTo>
                <a:lnTo>
                  <a:pt x="3484245" y="3695472"/>
                </a:lnTo>
                <a:lnTo>
                  <a:pt x="3369793" y="3761537"/>
                </a:lnTo>
                <a:lnTo>
                  <a:pt x="3245434" y="3689757"/>
                </a:lnTo>
                <a:close/>
                <a:moveTo>
                  <a:pt x="3490951" y="3699358"/>
                </a:moveTo>
                <a:lnTo>
                  <a:pt x="3601974" y="3763442"/>
                </a:lnTo>
                <a:lnTo>
                  <a:pt x="3487522" y="3829507"/>
                </a:lnTo>
                <a:lnTo>
                  <a:pt x="3376498" y="3765423"/>
                </a:lnTo>
                <a:lnTo>
                  <a:pt x="3490951" y="3699358"/>
                </a:lnTo>
                <a:close/>
                <a:moveTo>
                  <a:pt x="3497580" y="3695472"/>
                </a:moveTo>
                <a:lnTo>
                  <a:pt x="3618509" y="3625672"/>
                </a:lnTo>
                <a:lnTo>
                  <a:pt x="3729533" y="3689757"/>
                </a:lnTo>
                <a:lnTo>
                  <a:pt x="3608604" y="3759556"/>
                </a:lnTo>
                <a:lnTo>
                  <a:pt x="3497580" y="3695472"/>
                </a:lnTo>
                <a:close/>
                <a:moveTo>
                  <a:pt x="3736239" y="3693567"/>
                </a:moveTo>
                <a:lnTo>
                  <a:pt x="3860597" y="3765347"/>
                </a:lnTo>
                <a:lnTo>
                  <a:pt x="3739667" y="3835146"/>
                </a:lnTo>
                <a:lnTo>
                  <a:pt x="3615309" y="3763366"/>
                </a:lnTo>
                <a:lnTo>
                  <a:pt x="3736239" y="3693567"/>
                </a:lnTo>
                <a:close/>
                <a:moveTo>
                  <a:pt x="3742944" y="3689757"/>
                </a:moveTo>
                <a:lnTo>
                  <a:pt x="3857397" y="3623691"/>
                </a:lnTo>
                <a:lnTo>
                  <a:pt x="3981755" y="3695472"/>
                </a:lnTo>
                <a:lnTo>
                  <a:pt x="3867302" y="3761537"/>
                </a:lnTo>
                <a:lnTo>
                  <a:pt x="3742944" y="3689757"/>
                </a:lnTo>
                <a:close/>
                <a:moveTo>
                  <a:pt x="3988384" y="3699358"/>
                </a:moveTo>
                <a:lnTo>
                  <a:pt x="4099408" y="3763442"/>
                </a:lnTo>
                <a:lnTo>
                  <a:pt x="3984955" y="3829507"/>
                </a:lnTo>
                <a:lnTo>
                  <a:pt x="3873932" y="3765423"/>
                </a:lnTo>
                <a:lnTo>
                  <a:pt x="3988384" y="3699358"/>
                </a:lnTo>
                <a:close/>
                <a:moveTo>
                  <a:pt x="3995090" y="3695472"/>
                </a:moveTo>
                <a:lnTo>
                  <a:pt x="4116019" y="3625672"/>
                </a:lnTo>
                <a:lnTo>
                  <a:pt x="4227043" y="3689757"/>
                </a:lnTo>
                <a:lnTo>
                  <a:pt x="4106113" y="3759556"/>
                </a:lnTo>
                <a:lnTo>
                  <a:pt x="3995090" y="3695472"/>
                </a:lnTo>
                <a:close/>
                <a:moveTo>
                  <a:pt x="3991661" y="3546119"/>
                </a:moveTo>
                <a:lnTo>
                  <a:pt x="4106113" y="3480054"/>
                </a:lnTo>
                <a:lnTo>
                  <a:pt x="4230472" y="3551834"/>
                </a:lnTo>
                <a:lnTo>
                  <a:pt x="4116019" y="3617900"/>
                </a:lnTo>
                <a:lnTo>
                  <a:pt x="3991661" y="3546119"/>
                </a:lnTo>
                <a:close/>
                <a:moveTo>
                  <a:pt x="3995090" y="3408274"/>
                </a:moveTo>
                <a:lnTo>
                  <a:pt x="4116019" y="3338474"/>
                </a:lnTo>
                <a:lnTo>
                  <a:pt x="4227043" y="3402559"/>
                </a:lnTo>
                <a:lnTo>
                  <a:pt x="4106113" y="3472358"/>
                </a:lnTo>
                <a:lnTo>
                  <a:pt x="3995090" y="3408274"/>
                </a:lnTo>
                <a:close/>
                <a:moveTo>
                  <a:pt x="3991661" y="3258922"/>
                </a:moveTo>
                <a:lnTo>
                  <a:pt x="4106113" y="3192856"/>
                </a:lnTo>
                <a:lnTo>
                  <a:pt x="4230472" y="3264637"/>
                </a:lnTo>
                <a:lnTo>
                  <a:pt x="4116019" y="3330702"/>
                </a:lnTo>
                <a:lnTo>
                  <a:pt x="3991661" y="3258922"/>
                </a:lnTo>
                <a:close/>
                <a:moveTo>
                  <a:pt x="3995090" y="3121000"/>
                </a:moveTo>
                <a:lnTo>
                  <a:pt x="4116019" y="3051201"/>
                </a:lnTo>
                <a:lnTo>
                  <a:pt x="4227043" y="3115285"/>
                </a:lnTo>
                <a:lnTo>
                  <a:pt x="4106113" y="3185084"/>
                </a:lnTo>
                <a:lnTo>
                  <a:pt x="3995090" y="3121000"/>
                </a:lnTo>
                <a:close/>
                <a:moveTo>
                  <a:pt x="3991661" y="2971648"/>
                </a:moveTo>
                <a:lnTo>
                  <a:pt x="4106113" y="2905582"/>
                </a:lnTo>
                <a:lnTo>
                  <a:pt x="4230472" y="2977363"/>
                </a:lnTo>
                <a:lnTo>
                  <a:pt x="4116019" y="3043428"/>
                </a:lnTo>
                <a:lnTo>
                  <a:pt x="3991661" y="2971648"/>
                </a:lnTo>
                <a:close/>
                <a:moveTo>
                  <a:pt x="4109314" y="3047314"/>
                </a:moveTo>
                <a:lnTo>
                  <a:pt x="3988384" y="3117114"/>
                </a:lnTo>
                <a:lnTo>
                  <a:pt x="3864026" y="3045333"/>
                </a:lnTo>
                <a:lnTo>
                  <a:pt x="3984955" y="2975534"/>
                </a:lnTo>
                <a:lnTo>
                  <a:pt x="4109314" y="3047314"/>
                </a:lnTo>
                <a:close/>
                <a:moveTo>
                  <a:pt x="3857320" y="3041523"/>
                </a:moveTo>
                <a:lnTo>
                  <a:pt x="3746297" y="2977439"/>
                </a:lnTo>
                <a:lnTo>
                  <a:pt x="3867226" y="2907640"/>
                </a:lnTo>
                <a:lnTo>
                  <a:pt x="3978250" y="2971724"/>
                </a:lnTo>
                <a:lnTo>
                  <a:pt x="3857320" y="3041523"/>
                </a:lnTo>
                <a:close/>
                <a:moveTo>
                  <a:pt x="3850691" y="3045333"/>
                </a:moveTo>
                <a:lnTo>
                  <a:pt x="3736239" y="3111399"/>
                </a:lnTo>
                <a:lnTo>
                  <a:pt x="3625215" y="3047314"/>
                </a:lnTo>
                <a:lnTo>
                  <a:pt x="3739667" y="2981249"/>
                </a:lnTo>
                <a:lnTo>
                  <a:pt x="3850691" y="3045333"/>
                </a:lnTo>
                <a:close/>
                <a:moveTo>
                  <a:pt x="3618509" y="3043504"/>
                </a:moveTo>
                <a:lnTo>
                  <a:pt x="3494151" y="2971724"/>
                </a:lnTo>
                <a:lnTo>
                  <a:pt x="3608604" y="2905659"/>
                </a:lnTo>
                <a:lnTo>
                  <a:pt x="3732962" y="2977439"/>
                </a:lnTo>
                <a:lnTo>
                  <a:pt x="3618509" y="3043504"/>
                </a:lnTo>
                <a:close/>
                <a:moveTo>
                  <a:pt x="3611880" y="3047314"/>
                </a:moveTo>
                <a:lnTo>
                  <a:pt x="3490951" y="3117114"/>
                </a:lnTo>
                <a:lnTo>
                  <a:pt x="3366592" y="3045333"/>
                </a:lnTo>
                <a:lnTo>
                  <a:pt x="3487522" y="2975534"/>
                </a:lnTo>
                <a:lnTo>
                  <a:pt x="3611880" y="3047314"/>
                </a:lnTo>
                <a:close/>
                <a:moveTo>
                  <a:pt x="3359887" y="3041523"/>
                </a:moveTo>
                <a:lnTo>
                  <a:pt x="3248863" y="2977439"/>
                </a:lnTo>
                <a:lnTo>
                  <a:pt x="3369793" y="2907640"/>
                </a:lnTo>
                <a:lnTo>
                  <a:pt x="3480816" y="2971724"/>
                </a:lnTo>
                <a:lnTo>
                  <a:pt x="3359887" y="3041523"/>
                </a:lnTo>
                <a:close/>
                <a:moveTo>
                  <a:pt x="3353181" y="3045333"/>
                </a:moveTo>
                <a:lnTo>
                  <a:pt x="3238729" y="3111399"/>
                </a:lnTo>
                <a:lnTo>
                  <a:pt x="3127705" y="3047314"/>
                </a:lnTo>
                <a:lnTo>
                  <a:pt x="3242158" y="2981249"/>
                </a:lnTo>
                <a:lnTo>
                  <a:pt x="3353181" y="3045333"/>
                </a:lnTo>
                <a:close/>
                <a:moveTo>
                  <a:pt x="3121076" y="3043504"/>
                </a:moveTo>
                <a:lnTo>
                  <a:pt x="2996717" y="2971724"/>
                </a:lnTo>
                <a:lnTo>
                  <a:pt x="3111170" y="2905659"/>
                </a:lnTo>
                <a:lnTo>
                  <a:pt x="3235528" y="2977439"/>
                </a:lnTo>
                <a:lnTo>
                  <a:pt x="3121076" y="3043504"/>
                </a:lnTo>
                <a:close/>
                <a:moveTo>
                  <a:pt x="3114370" y="3047314"/>
                </a:moveTo>
                <a:lnTo>
                  <a:pt x="2993441" y="3117114"/>
                </a:lnTo>
                <a:lnTo>
                  <a:pt x="2869082" y="3045333"/>
                </a:lnTo>
                <a:lnTo>
                  <a:pt x="2990012" y="2975534"/>
                </a:lnTo>
                <a:lnTo>
                  <a:pt x="3114370" y="3047314"/>
                </a:lnTo>
                <a:close/>
                <a:moveTo>
                  <a:pt x="2862377" y="3041523"/>
                </a:moveTo>
                <a:lnTo>
                  <a:pt x="2751354" y="2977439"/>
                </a:lnTo>
                <a:lnTo>
                  <a:pt x="2872283" y="2907640"/>
                </a:lnTo>
                <a:lnTo>
                  <a:pt x="2983306" y="2971724"/>
                </a:lnTo>
                <a:lnTo>
                  <a:pt x="2862377" y="3041523"/>
                </a:lnTo>
                <a:close/>
                <a:moveTo>
                  <a:pt x="2855671" y="3045333"/>
                </a:moveTo>
                <a:lnTo>
                  <a:pt x="2741295" y="3111399"/>
                </a:lnTo>
                <a:lnTo>
                  <a:pt x="2630272" y="3047314"/>
                </a:lnTo>
                <a:lnTo>
                  <a:pt x="2744724" y="2981249"/>
                </a:lnTo>
                <a:lnTo>
                  <a:pt x="2855671" y="3045333"/>
                </a:lnTo>
                <a:close/>
                <a:moveTo>
                  <a:pt x="2623566" y="3043504"/>
                </a:moveTo>
                <a:lnTo>
                  <a:pt x="2499208" y="2971724"/>
                </a:lnTo>
                <a:lnTo>
                  <a:pt x="2613660" y="2905659"/>
                </a:lnTo>
                <a:lnTo>
                  <a:pt x="2738019" y="2977439"/>
                </a:lnTo>
                <a:lnTo>
                  <a:pt x="2623566" y="3043504"/>
                </a:lnTo>
                <a:close/>
                <a:moveTo>
                  <a:pt x="2734589" y="3115285"/>
                </a:moveTo>
                <a:lnTo>
                  <a:pt x="2613660" y="3185084"/>
                </a:lnTo>
                <a:lnTo>
                  <a:pt x="2502637" y="3121000"/>
                </a:lnTo>
                <a:lnTo>
                  <a:pt x="2623566" y="3051201"/>
                </a:lnTo>
                <a:lnTo>
                  <a:pt x="2734589" y="3115285"/>
                </a:lnTo>
                <a:close/>
                <a:moveTo>
                  <a:pt x="2738019" y="3264637"/>
                </a:moveTo>
                <a:lnTo>
                  <a:pt x="2623566" y="3330702"/>
                </a:lnTo>
                <a:lnTo>
                  <a:pt x="2499208" y="3258922"/>
                </a:lnTo>
                <a:lnTo>
                  <a:pt x="2613660" y="3192856"/>
                </a:lnTo>
                <a:lnTo>
                  <a:pt x="2738019" y="3264637"/>
                </a:lnTo>
                <a:close/>
                <a:moveTo>
                  <a:pt x="2734589" y="3402482"/>
                </a:moveTo>
                <a:lnTo>
                  <a:pt x="2613660" y="3472282"/>
                </a:lnTo>
                <a:lnTo>
                  <a:pt x="2502637" y="3408197"/>
                </a:lnTo>
                <a:lnTo>
                  <a:pt x="2623566" y="3338398"/>
                </a:lnTo>
                <a:lnTo>
                  <a:pt x="2734589" y="3402482"/>
                </a:lnTo>
                <a:close/>
                <a:moveTo>
                  <a:pt x="2738019" y="3551834"/>
                </a:moveTo>
                <a:lnTo>
                  <a:pt x="2623566" y="3617900"/>
                </a:lnTo>
                <a:lnTo>
                  <a:pt x="2499208" y="3546119"/>
                </a:lnTo>
                <a:lnTo>
                  <a:pt x="2613660" y="3480054"/>
                </a:lnTo>
                <a:lnTo>
                  <a:pt x="2738019" y="3551834"/>
                </a:lnTo>
                <a:close/>
                <a:moveTo>
                  <a:pt x="2734589" y="3689757"/>
                </a:moveTo>
                <a:lnTo>
                  <a:pt x="2613660" y="3759556"/>
                </a:lnTo>
                <a:lnTo>
                  <a:pt x="2502637" y="3695472"/>
                </a:lnTo>
                <a:lnTo>
                  <a:pt x="2623566" y="3625672"/>
                </a:lnTo>
                <a:lnTo>
                  <a:pt x="2734589" y="3689757"/>
                </a:lnTo>
                <a:close/>
                <a:moveTo>
                  <a:pt x="2738019" y="3839109"/>
                </a:moveTo>
                <a:lnTo>
                  <a:pt x="2623566" y="3905174"/>
                </a:lnTo>
                <a:lnTo>
                  <a:pt x="2499208" y="3833394"/>
                </a:lnTo>
                <a:lnTo>
                  <a:pt x="2613660" y="3767328"/>
                </a:lnTo>
                <a:lnTo>
                  <a:pt x="2738019" y="3839109"/>
                </a:lnTo>
                <a:close/>
                <a:moveTo>
                  <a:pt x="2744724" y="3842919"/>
                </a:moveTo>
                <a:lnTo>
                  <a:pt x="2855747" y="3907003"/>
                </a:lnTo>
                <a:lnTo>
                  <a:pt x="2741295" y="3973068"/>
                </a:lnTo>
                <a:lnTo>
                  <a:pt x="2630272" y="3908984"/>
                </a:lnTo>
                <a:lnTo>
                  <a:pt x="2744724" y="3842919"/>
                </a:lnTo>
                <a:close/>
                <a:moveTo>
                  <a:pt x="2751354" y="3839109"/>
                </a:moveTo>
                <a:lnTo>
                  <a:pt x="2872283" y="3769309"/>
                </a:lnTo>
                <a:lnTo>
                  <a:pt x="2983306" y="3833394"/>
                </a:lnTo>
                <a:lnTo>
                  <a:pt x="2862377" y="3903193"/>
                </a:lnTo>
                <a:lnTo>
                  <a:pt x="2751354" y="3839109"/>
                </a:lnTo>
                <a:close/>
                <a:moveTo>
                  <a:pt x="2990012" y="3837204"/>
                </a:moveTo>
                <a:lnTo>
                  <a:pt x="3114370" y="3908984"/>
                </a:lnTo>
                <a:lnTo>
                  <a:pt x="2993441" y="3978783"/>
                </a:lnTo>
                <a:lnTo>
                  <a:pt x="2869082" y="3907003"/>
                </a:lnTo>
                <a:lnTo>
                  <a:pt x="2990012" y="3837204"/>
                </a:lnTo>
                <a:close/>
                <a:moveTo>
                  <a:pt x="2996641" y="3833317"/>
                </a:moveTo>
                <a:lnTo>
                  <a:pt x="3111094" y="3767252"/>
                </a:lnTo>
                <a:lnTo>
                  <a:pt x="3235452" y="3839032"/>
                </a:lnTo>
                <a:lnTo>
                  <a:pt x="3121000" y="3905098"/>
                </a:lnTo>
                <a:lnTo>
                  <a:pt x="2996641" y="3833317"/>
                </a:lnTo>
                <a:close/>
                <a:moveTo>
                  <a:pt x="3242158" y="3842919"/>
                </a:moveTo>
                <a:lnTo>
                  <a:pt x="3353181" y="3907003"/>
                </a:lnTo>
                <a:lnTo>
                  <a:pt x="3238729" y="3973068"/>
                </a:lnTo>
                <a:lnTo>
                  <a:pt x="3127705" y="3908984"/>
                </a:lnTo>
                <a:lnTo>
                  <a:pt x="3242158" y="3842919"/>
                </a:lnTo>
                <a:close/>
                <a:moveTo>
                  <a:pt x="3248863" y="3839109"/>
                </a:moveTo>
                <a:lnTo>
                  <a:pt x="3369793" y="3769309"/>
                </a:lnTo>
                <a:lnTo>
                  <a:pt x="3480816" y="3833394"/>
                </a:lnTo>
                <a:lnTo>
                  <a:pt x="3359887" y="3903193"/>
                </a:lnTo>
                <a:lnTo>
                  <a:pt x="3248863" y="3839109"/>
                </a:lnTo>
                <a:close/>
                <a:moveTo>
                  <a:pt x="3487522" y="3837204"/>
                </a:moveTo>
                <a:lnTo>
                  <a:pt x="3611880" y="3908984"/>
                </a:lnTo>
                <a:lnTo>
                  <a:pt x="3490951" y="3978783"/>
                </a:lnTo>
                <a:lnTo>
                  <a:pt x="3366592" y="3907003"/>
                </a:lnTo>
                <a:lnTo>
                  <a:pt x="3487522" y="3837204"/>
                </a:lnTo>
                <a:close/>
                <a:moveTo>
                  <a:pt x="3494151" y="3833317"/>
                </a:moveTo>
                <a:lnTo>
                  <a:pt x="3608604" y="3767252"/>
                </a:lnTo>
                <a:lnTo>
                  <a:pt x="3732962" y="3839032"/>
                </a:lnTo>
                <a:lnTo>
                  <a:pt x="3618509" y="3905098"/>
                </a:lnTo>
                <a:lnTo>
                  <a:pt x="3494151" y="3833317"/>
                </a:lnTo>
                <a:close/>
                <a:moveTo>
                  <a:pt x="3739667" y="3842919"/>
                </a:moveTo>
                <a:lnTo>
                  <a:pt x="3850691" y="3907003"/>
                </a:lnTo>
                <a:lnTo>
                  <a:pt x="3736239" y="3973068"/>
                </a:lnTo>
                <a:lnTo>
                  <a:pt x="3625215" y="3908984"/>
                </a:lnTo>
                <a:lnTo>
                  <a:pt x="3739667" y="3842919"/>
                </a:lnTo>
                <a:close/>
                <a:moveTo>
                  <a:pt x="3746297" y="3839109"/>
                </a:moveTo>
                <a:lnTo>
                  <a:pt x="3867226" y="3769309"/>
                </a:lnTo>
                <a:lnTo>
                  <a:pt x="3978250" y="3833394"/>
                </a:lnTo>
                <a:lnTo>
                  <a:pt x="3857320" y="3903193"/>
                </a:lnTo>
                <a:lnTo>
                  <a:pt x="3746297" y="3839109"/>
                </a:lnTo>
                <a:close/>
                <a:moveTo>
                  <a:pt x="3984955" y="3837204"/>
                </a:moveTo>
                <a:lnTo>
                  <a:pt x="4109314" y="3908984"/>
                </a:lnTo>
                <a:lnTo>
                  <a:pt x="3988384" y="3978783"/>
                </a:lnTo>
                <a:lnTo>
                  <a:pt x="3864026" y="3907003"/>
                </a:lnTo>
                <a:lnTo>
                  <a:pt x="3984955" y="3837204"/>
                </a:lnTo>
                <a:close/>
                <a:moveTo>
                  <a:pt x="3991661" y="3833317"/>
                </a:moveTo>
                <a:lnTo>
                  <a:pt x="4106113" y="3767252"/>
                </a:lnTo>
                <a:lnTo>
                  <a:pt x="4230472" y="3839032"/>
                </a:lnTo>
                <a:lnTo>
                  <a:pt x="4116019" y="3905098"/>
                </a:lnTo>
                <a:lnTo>
                  <a:pt x="3991661" y="3833317"/>
                </a:lnTo>
                <a:close/>
                <a:moveTo>
                  <a:pt x="4237101" y="3842919"/>
                </a:moveTo>
                <a:lnTo>
                  <a:pt x="4348125" y="3907003"/>
                </a:lnTo>
                <a:lnTo>
                  <a:pt x="4233672" y="3973068"/>
                </a:lnTo>
                <a:lnTo>
                  <a:pt x="4122649" y="3908984"/>
                </a:lnTo>
                <a:lnTo>
                  <a:pt x="4237101" y="3842919"/>
                </a:lnTo>
                <a:close/>
                <a:moveTo>
                  <a:pt x="4112743" y="3763442"/>
                </a:moveTo>
                <a:lnTo>
                  <a:pt x="4233672" y="3693643"/>
                </a:lnTo>
                <a:lnTo>
                  <a:pt x="4358031" y="3765423"/>
                </a:lnTo>
                <a:lnTo>
                  <a:pt x="4237101" y="3835222"/>
                </a:lnTo>
                <a:lnTo>
                  <a:pt x="4112743" y="3763442"/>
                </a:lnTo>
                <a:close/>
                <a:moveTo>
                  <a:pt x="4122725" y="3621786"/>
                </a:moveTo>
                <a:lnTo>
                  <a:pt x="4237177" y="3555721"/>
                </a:lnTo>
                <a:lnTo>
                  <a:pt x="4348201" y="3619805"/>
                </a:lnTo>
                <a:lnTo>
                  <a:pt x="4233748" y="3685870"/>
                </a:lnTo>
                <a:lnTo>
                  <a:pt x="4122725" y="3621786"/>
                </a:lnTo>
                <a:close/>
                <a:moveTo>
                  <a:pt x="4112743" y="3476168"/>
                </a:moveTo>
                <a:lnTo>
                  <a:pt x="4233672" y="3406369"/>
                </a:lnTo>
                <a:lnTo>
                  <a:pt x="4358031" y="3478149"/>
                </a:lnTo>
                <a:lnTo>
                  <a:pt x="4237101" y="3547948"/>
                </a:lnTo>
                <a:lnTo>
                  <a:pt x="4112743" y="3476168"/>
                </a:lnTo>
                <a:close/>
                <a:moveTo>
                  <a:pt x="4122725" y="3334588"/>
                </a:moveTo>
                <a:lnTo>
                  <a:pt x="4237177" y="3268523"/>
                </a:lnTo>
                <a:lnTo>
                  <a:pt x="4348201" y="3332607"/>
                </a:lnTo>
                <a:lnTo>
                  <a:pt x="4233748" y="3398672"/>
                </a:lnTo>
                <a:lnTo>
                  <a:pt x="4122725" y="3334588"/>
                </a:lnTo>
                <a:close/>
                <a:moveTo>
                  <a:pt x="4112743" y="3188970"/>
                </a:moveTo>
                <a:lnTo>
                  <a:pt x="4233672" y="3119171"/>
                </a:lnTo>
                <a:lnTo>
                  <a:pt x="4358031" y="3190951"/>
                </a:lnTo>
                <a:lnTo>
                  <a:pt x="4237101" y="3260751"/>
                </a:lnTo>
                <a:lnTo>
                  <a:pt x="4112743" y="3188970"/>
                </a:lnTo>
                <a:close/>
                <a:moveTo>
                  <a:pt x="4122725" y="3047314"/>
                </a:moveTo>
                <a:lnTo>
                  <a:pt x="4237177" y="2981249"/>
                </a:lnTo>
                <a:lnTo>
                  <a:pt x="4348201" y="3045333"/>
                </a:lnTo>
                <a:lnTo>
                  <a:pt x="4233748" y="3111399"/>
                </a:lnTo>
                <a:lnTo>
                  <a:pt x="4122725" y="3047314"/>
                </a:lnTo>
                <a:close/>
                <a:moveTo>
                  <a:pt x="4112743" y="2901772"/>
                </a:moveTo>
                <a:lnTo>
                  <a:pt x="4233672" y="2831973"/>
                </a:lnTo>
                <a:lnTo>
                  <a:pt x="4358031" y="2903754"/>
                </a:lnTo>
                <a:lnTo>
                  <a:pt x="4237101" y="2973553"/>
                </a:lnTo>
                <a:lnTo>
                  <a:pt x="4112743" y="2901772"/>
                </a:lnTo>
                <a:close/>
                <a:moveTo>
                  <a:pt x="4106113" y="2897886"/>
                </a:moveTo>
                <a:lnTo>
                  <a:pt x="3995090" y="2833802"/>
                </a:lnTo>
                <a:lnTo>
                  <a:pt x="4116019" y="2764003"/>
                </a:lnTo>
                <a:lnTo>
                  <a:pt x="4227043" y="2828087"/>
                </a:lnTo>
                <a:lnTo>
                  <a:pt x="4106113" y="2897886"/>
                </a:lnTo>
                <a:close/>
                <a:moveTo>
                  <a:pt x="4099408" y="2901772"/>
                </a:moveTo>
                <a:lnTo>
                  <a:pt x="3984955" y="2967838"/>
                </a:lnTo>
                <a:lnTo>
                  <a:pt x="3873932" y="2903754"/>
                </a:lnTo>
                <a:lnTo>
                  <a:pt x="3988384" y="2837688"/>
                </a:lnTo>
                <a:lnTo>
                  <a:pt x="4099408" y="2901772"/>
                </a:lnTo>
                <a:close/>
                <a:moveTo>
                  <a:pt x="3867302" y="2899867"/>
                </a:moveTo>
                <a:lnTo>
                  <a:pt x="3742944" y="2828087"/>
                </a:lnTo>
                <a:lnTo>
                  <a:pt x="3857397" y="2762022"/>
                </a:lnTo>
                <a:lnTo>
                  <a:pt x="3981755" y="2833802"/>
                </a:lnTo>
                <a:lnTo>
                  <a:pt x="3867302" y="2899867"/>
                </a:lnTo>
                <a:close/>
                <a:moveTo>
                  <a:pt x="3860597" y="2903754"/>
                </a:moveTo>
                <a:lnTo>
                  <a:pt x="3739667" y="2973553"/>
                </a:lnTo>
                <a:lnTo>
                  <a:pt x="3615309" y="2901772"/>
                </a:lnTo>
                <a:lnTo>
                  <a:pt x="3736239" y="2831973"/>
                </a:lnTo>
                <a:lnTo>
                  <a:pt x="3860597" y="2903754"/>
                </a:lnTo>
                <a:close/>
                <a:moveTo>
                  <a:pt x="3608604" y="2897886"/>
                </a:moveTo>
                <a:lnTo>
                  <a:pt x="3497580" y="2833802"/>
                </a:lnTo>
                <a:lnTo>
                  <a:pt x="3618509" y="2764003"/>
                </a:lnTo>
                <a:lnTo>
                  <a:pt x="3729533" y="2828087"/>
                </a:lnTo>
                <a:lnTo>
                  <a:pt x="3608604" y="2897886"/>
                </a:lnTo>
                <a:close/>
                <a:moveTo>
                  <a:pt x="3601898" y="2901772"/>
                </a:moveTo>
                <a:lnTo>
                  <a:pt x="3487446" y="2967838"/>
                </a:lnTo>
                <a:lnTo>
                  <a:pt x="3376422" y="2903754"/>
                </a:lnTo>
                <a:lnTo>
                  <a:pt x="3490874" y="2837688"/>
                </a:lnTo>
                <a:lnTo>
                  <a:pt x="3601898" y="2901772"/>
                </a:lnTo>
                <a:close/>
                <a:moveTo>
                  <a:pt x="3369793" y="2899867"/>
                </a:moveTo>
                <a:lnTo>
                  <a:pt x="3245434" y="2828087"/>
                </a:lnTo>
                <a:lnTo>
                  <a:pt x="3359887" y="2762022"/>
                </a:lnTo>
                <a:lnTo>
                  <a:pt x="3484245" y="2833802"/>
                </a:lnTo>
                <a:lnTo>
                  <a:pt x="3369793" y="2899867"/>
                </a:lnTo>
                <a:close/>
                <a:moveTo>
                  <a:pt x="3363163" y="2903754"/>
                </a:moveTo>
                <a:lnTo>
                  <a:pt x="3242234" y="2973553"/>
                </a:lnTo>
                <a:lnTo>
                  <a:pt x="3117876" y="2901772"/>
                </a:lnTo>
                <a:lnTo>
                  <a:pt x="3238805" y="2831973"/>
                </a:lnTo>
                <a:lnTo>
                  <a:pt x="3363163" y="2903754"/>
                </a:lnTo>
                <a:close/>
                <a:moveTo>
                  <a:pt x="3111094" y="2897886"/>
                </a:moveTo>
                <a:lnTo>
                  <a:pt x="3000070" y="2833802"/>
                </a:lnTo>
                <a:lnTo>
                  <a:pt x="3121000" y="2764003"/>
                </a:lnTo>
                <a:lnTo>
                  <a:pt x="3232023" y="2828087"/>
                </a:lnTo>
                <a:lnTo>
                  <a:pt x="3111094" y="2897886"/>
                </a:lnTo>
                <a:close/>
                <a:moveTo>
                  <a:pt x="3104464" y="2901772"/>
                </a:moveTo>
                <a:lnTo>
                  <a:pt x="2990012" y="2967838"/>
                </a:lnTo>
                <a:lnTo>
                  <a:pt x="2878989" y="2903754"/>
                </a:lnTo>
                <a:lnTo>
                  <a:pt x="2993441" y="2837688"/>
                </a:lnTo>
                <a:lnTo>
                  <a:pt x="3104464" y="2901772"/>
                </a:lnTo>
                <a:close/>
                <a:moveTo>
                  <a:pt x="2872359" y="2899867"/>
                </a:moveTo>
                <a:lnTo>
                  <a:pt x="2748001" y="2828087"/>
                </a:lnTo>
                <a:lnTo>
                  <a:pt x="2862453" y="2762022"/>
                </a:lnTo>
                <a:lnTo>
                  <a:pt x="2986812" y="2833802"/>
                </a:lnTo>
                <a:lnTo>
                  <a:pt x="2872359" y="2899867"/>
                </a:lnTo>
                <a:close/>
                <a:moveTo>
                  <a:pt x="2865654" y="2903754"/>
                </a:moveTo>
                <a:lnTo>
                  <a:pt x="2744724" y="2973553"/>
                </a:lnTo>
                <a:lnTo>
                  <a:pt x="2620366" y="2901772"/>
                </a:lnTo>
                <a:lnTo>
                  <a:pt x="2741295" y="2831973"/>
                </a:lnTo>
                <a:lnTo>
                  <a:pt x="2865654" y="2903754"/>
                </a:lnTo>
                <a:close/>
                <a:moveTo>
                  <a:pt x="2613660" y="2897886"/>
                </a:moveTo>
                <a:lnTo>
                  <a:pt x="2502637" y="2833802"/>
                </a:lnTo>
                <a:lnTo>
                  <a:pt x="2623566" y="2764003"/>
                </a:lnTo>
                <a:lnTo>
                  <a:pt x="2734589" y="2828087"/>
                </a:lnTo>
                <a:lnTo>
                  <a:pt x="2613660" y="2897886"/>
                </a:lnTo>
                <a:close/>
                <a:moveTo>
                  <a:pt x="2606954" y="2901772"/>
                </a:moveTo>
                <a:lnTo>
                  <a:pt x="2492502" y="2967838"/>
                </a:lnTo>
                <a:lnTo>
                  <a:pt x="2381479" y="2903754"/>
                </a:lnTo>
                <a:lnTo>
                  <a:pt x="2495931" y="2837688"/>
                </a:lnTo>
                <a:lnTo>
                  <a:pt x="2606954" y="2901772"/>
                </a:lnTo>
                <a:close/>
                <a:moveTo>
                  <a:pt x="2616937" y="3047314"/>
                </a:moveTo>
                <a:lnTo>
                  <a:pt x="2496007" y="3117114"/>
                </a:lnTo>
                <a:lnTo>
                  <a:pt x="2371649" y="3045333"/>
                </a:lnTo>
                <a:lnTo>
                  <a:pt x="2492578" y="2975534"/>
                </a:lnTo>
                <a:lnTo>
                  <a:pt x="2616937" y="3047314"/>
                </a:lnTo>
                <a:close/>
                <a:moveTo>
                  <a:pt x="2606954" y="3188970"/>
                </a:moveTo>
                <a:lnTo>
                  <a:pt x="2492502" y="3255036"/>
                </a:lnTo>
                <a:lnTo>
                  <a:pt x="2381479" y="3190951"/>
                </a:lnTo>
                <a:lnTo>
                  <a:pt x="2495931" y="3124886"/>
                </a:lnTo>
                <a:lnTo>
                  <a:pt x="2606954" y="3188970"/>
                </a:lnTo>
                <a:close/>
                <a:moveTo>
                  <a:pt x="2616937" y="3334588"/>
                </a:moveTo>
                <a:lnTo>
                  <a:pt x="2496007" y="3404387"/>
                </a:lnTo>
                <a:lnTo>
                  <a:pt x="2371649" y="3332607"/>
                </a:lnTo>
                <a:lnTo>
                  <a:pt x="2492578" y="3262808"/>
                </a:lnTo>
                <a:lnTo>
                  <a:pt x="2616937" y="3334588"/>
                </a:lnTo>
                <a:close/>
                <a:moveTo>
                  <a:pt x="2606954" y="3476168"/>
                </a:moveTo>
                <a:lnTo>
                  <a:pt x="2492502" y="3542233"/>
                </a:lnTo>
                <a:lnTo>
                  <a:pt x="2381479" y="3478149"/>
                </a:lnTo>
                <a:lnTo>
                  <a:pt x="2495931" y="3412084"/>
                </a:lnTo>
                <a:lnTo>
                  <a:pt x="2606954" y="3476168"/>
                </a:lnTo>
                <a:close/>
                <a:moveTo>
                  <a:pt x="2616937" y="3621786"/>
                </a:moveTo>
                <a:lnTo>
                  <a:pt x="2496007" y="3691585"/>
                </a:lnTo>
                <a:lnTo>
                  <a:pt x="2371649" y="3619805"/>
                </a:lnTo>
                <a:lnTo>
                  <a:pt x="2492578" y="3550006"/>
                </a:lnTo>
                <a:lnTo>
                  <a:pt x="2616937" y="3621786"/>
                </a:lnTo>
                <a:close/>
                <a:moveTo>
                  <a:pt x="2606954" y="3763442"/>
                </a:moveTo>
                <a:lnTo>
                  <a:pt x="2492502" y="3829507"/>
                </a:lnTo>
                <a:lnTo>
                  <a:pt x="2381479" y="3765423"/>
                </a:lnTo>
                <a:lnTo>
                  <a:pt x="2495931" y="3699358"/>
                </a:lnTo>
                <a:lnTo>
                  <a:pt x="2606954" y="3763442"/>
                </a:lnTo>
                <a:close/>
                <a:moveTo>
                  <a:pt x="2616937" y="3908984"/>
                </a:moveTo>
                <a:lnTo>
                  <a:pt x="2496007" y="3978783"/>
                </a:lnTo>
                <a:lnTo>
                  <a:pt x="2371649" y="3907003"/>
                </a:lnTo>
                <a:lnTo>
                  <a:pt x="2492578" y="3837204"/>
                </a:lnTo>
                <a:lnTo>
                  <a:pt x="2616937" y="3908984"/>
                </a:lnTo>
                <a:close/>
                <a:moveTo>
                  <a:pt x="2606954" y="4050640"/>
                </a:moveTo>
                <a:lnTo>
                  <a:pt x="2492502" y="4116705"/>
                </a:lnTo>
                <a:lnTo>
                  <a:pt x="2381479" y="4052621"/>
                </a:lnTo>
                <a:lnTo>
                  <a:pt x="2495931" y="3986555"/>
                </a:lnTo>
                <a:lnTo>
                  <a:pt x="2606954" y="4050640"/>
                </a:lnTo>
                <a:close/>
                <a:moveTo>
                  <a:pt x="2502637" y="3982669"/>
                </a:moveTo>
                <a:lnTo>
                  <a:pt x="2623566" y="3912870"/>
                </a:lnTo>
                <a:lnTo>
                  <a:pt x="2734589" y="3976954"/>
                </a:lnTo>
                <a:lnTo>
                  <a:pt x="2613660" y="4046754"/>
                </a:lnTo>
                <a:lnTo>
                  <a:pt x="2502637" y="3982669"/>
                </a:lnTo>
                <a:close/>
                <a:moveTo>
                  <a:pt x="2741295" y="3980840"/>
                </a:moveTo>
                <a:lnTo>
                  <a:pt x="2865654" y="4052621"/>
                </a:lnTo>
                <a:lnTo>
                  <a:pt x="2744724" y="4122420"/>
                </a:lnTo>
                <a:lnTo>
                  <a:pt x="2620366" y="4050640"/>
                </a:lnTo>
                <a:lnTo>
                  <a:pt x="2741295" y="3980840"/>
                </a:lnTo>
                <a:close/>
                <a:moveTo>
                  <a:pt x="2747924" y="3976954"/>
                </a:moveTo>
                <a:lnTo>
                  <a:pt x="2862377" y="3910889"/>
                </a:lnTo>
                <a:lnTo>
                  <a:pt x="2986735" y="3982669"/>
                </a:lnTo>
                <a:lnTo>
                  <a:pt x="2872283" y="4048735"/>
                </a:lnTo>
                <a:lnTo>
                  <a:pt x="2747924" y="3976954"/>
                </a:lnTo>
                <a:close/>
                <a:moveTo>
                  <a:pt x="2993441" y="3986555"/>
                </a:moveTo>
                <a:lnTo>
                  <a:pt x="3104464" y="4050640"/>
                </a:lnTo>
                <a:lnTo>
                  <a:pt x="2990012" y="4116705"/>
                </a:lnTo>
                <a:lnTo>
                  <a:pt x="2878989" y="4052621"/>
                </a:lnTo>
                <a:lnTo>
                  <a:pt x="2993441" y="3986555"/>
                </a:lnTo>
                <a:close/>
                <a:moveTo>
                  <a:pt x="3000147" y="3982669"/>
                </a:moveTo>
                <a:lnTo>
                  <a:pt x="3121076" y="3912870"/>
                </a:lnTo>
                <a:lnTo>
                  <a:pt x="3232099" y="3976954"/>
                </a:lnTo>
                <a:lnTo>
                  <a:pt x="3111170" y="4046754"/>
                </a:lnTo>
                <a:lnTo>
                  <a:pt x="3000147" y="3982669"/>
                </a:lnTo>
                <a:close/>
                <a:moveTo>
                  <a:pt x="3238729" y="3980840"/>
                </a:moveTo>
                <a:lnTo>
                  <a:pt x="3363087" y="4052621"/>
                </a:lnTo>
                <a:lnTo>
                  <a:pt x="3242158" y="4122420"/>
                </a:lnTo>
                <a:lnTo>
                  <a:pt x="3117799" y="4050640"/>
                </a:lnTo>
                <a:lnTo>
                  <a:pt x="3238729" y="3980840"/>
                </a:lnTo>
                <a:close/>
                <a:moveTo>
                  <a:pt x="3245434" y="3976954"/>
                </a:moveTo>
                <a:lnTo>
                  <a:pt x="3359887" y="3910889"/>
                </a:lnTo>
                <a:lnTo>
                  <a:pt x="3484245" y="3982669"/>
                </a:lnTo>
                <a:lnTo>
                  <a:pt x="3369793" y="4048735"/>
                </a:lnTo>
                <a:lnTo>
                  <a:pt x="3245434" y="3976954"/>
                </a:lnTo>
                <a:close/>
                <a:moveTo>
                  <a:pt x="3490951" y="3986555"/>
                </a:moveTo>
                <a:lnTo>
                  <a:pt x="3601974" y="4050640"/>
                </a:lnTo>
                <a:lnTo>
                  <a:pt x="3487522" y="4116705"/>
                </a:lnTo>
                <a:lnTo>
                  <a:pt x="3376498" y="4052621"/>
                </a:lnTo>
                <a:lnTo>
                  <a:pt x="3490951" y="3986555"/>
                </a:lnTo>
                <a:close/>
                <a:moveTo>
                  <a:pt x="3497580" y="3982669"/>
                </a:moveTo>
                <a:lnTo>
                  <a:pt x="3618509" y="3912870"/>
                </a:lnTo>
                <a:lnTo>
                  <a:pt x="3729533" y="3976954"/>
                </a:lnTo>
                <a:lnTo>
                  <a:pt x="3608604" y="4046754"/>
                </a:lnTo>
                <a:lnTo>
                  <a:pt x="3497580" y="3982669"/>
                </a:lnTo>
                <a:close/>
                <a:moveTo>
                  <a:pt x="3736239" y="3980840"/>
                </a:moveTo>
                <a:lnTo>
                  <a:pt x="3860597" y="4052621"/>
                </a:lnTo>
                <a:lnTo>
                  <a:pt x="3739667" y="4122420"/>
                </a:lnTo>
                <a:lnTo>
                  <a:pt x="3615309" y="4050640"/>
                </a:lnTo>
                <a:lnTo>
                  <a:pt x="3736239" y="3980840"/>
                </a:lnTo>
                <a:close/>
                <a:moveTo>
                  <a:pt x="3742868" y="3976954"/>
                </a:moveTo>
                <a:lnTo>
                  <a:pt x="3857320" y="3910889"/>
                </a:lnTo>
                <a:lnTo>
                  <a:pt x="3981679" y="3982669"/>
                </a:lnTo>
                <a:lnTo>
                  <a:pt x="3867226" y="4048735"/>
                </a:lnTo>
                <a:lnTo>
                  <a:pt x="3742868" y="3976954"/>
                </a:lnTo>
                <a:close/>
                <a:moveTo>
                  <a:pt x="3988384" y="3986555"/>
                </a:moveTo>
                <a:lnTo>
                  <a:pt x="4099408" y="4050640"/>
                </a:lnTo>
                <a:lnTo>
                  <a:pt x="3984955" y="4116705"/>
                </a:lnTo>
                <a:lnTo>
                  <a:pt x="3873932" y="4052621"/>
                </a:lnTo>
                <a:lnTo>
                  <a:pt x="3988384" y="3986555"/>
                </a:lnTo>
                <a:close/>
                <a:moveTo>
                  <a:pt x="3995090" y="3982669"/>
                </a:moveTo>
                <a:lnTo>
                  <a:pt x="4116019" y="3912870"/>
                </a:lnTo>
                <a:lnTo>
                  <a:pt x="4227043" y="3976954"/>
                </a:lnTo>
                <a:lnTo>
                  <a:pt x="4106113" y="4046754"/>
                </a:lnTo>
                <a:lnTo>
                  <a:pt x="3995090" y="3982669"/>
                </a:lnTo>
                <a:close/>
                <a:moveTo>
                  <a:pt x="4233748" y="3980840"/>
                </a:moveTo>
                <a:lnTo>
                  <a:pt x="4358107" y="4052621"/>
                </a:lnTo>
                <a:lnTo>
                  <a:pt x="4237177" y="4122420"/>
                </a:lnTo>
                <a:lnTo>
                  <a:pt x="4112819" y="4050640"/>
                </a:lnTo>
                <a:lnTo>
                  <a:pt x="4233748" y="3980840"/>
                </a:lnTo>
                <a:close/>
                <a:moveTo>
                  <a:pt x="4240378" y="3976954"/>
                </a:moveTo>
                <a:lnTo>
                  <a:pt x="4354830" y="3910889"/>
                </a:lnTo>
                <a:lnTo>
                  <a:pt x="4479189" y="3982669"/>
                </a:lnTo>
                <a:lnTo>
                  <a:pt x="4364736" y="4048735"/>
                </a:lnTo>
                <a:lnTo>
                  <a:pt x="4240378" y="3976954"/>
                </a:lnTo>
                <a:close/>
                <a:moveTo>
                  <a:pt x="4243807" y="3839109"/>
                </a:moveTo>
                <a:lnTo>
                  <a:pt x="4364736" y="3769309"/>
                </a:lnTo>
                <a:lnTo>
                  <a:pt x="4475760" y="3833394"/>
                </a:lnTo>
                <a:lnTo>
                  <a:pt x="4354830" y="3903193"/>
                </a:lnTo>
                <a:lnTo>
                  <a:pt x="4243807" y="3839109"/>
                </a:lnTo>
                <a:close/>
                <a:moveTo>
                  <a:pt x="4240378" y="3689757"/>
                </a:moveTo>
                <a:lnTo>
                  <a:pt x="4354830" y="3623691"/>
                </a:lnTo>
                <a:lnTo>
                  <a:pt x="4479189" y="3695472"/>
                </a:lnTo>
                <a:lnTo>
                  <a:pt x="4364736" y="3761537"/>
                </a:lnTo>
                <a:lnTo>
                  <a:pt x="4240378" y="3689757"/>
                </a:lnTo>
                <a:close/>
                <a:moveTo>
                  <a:pt x="4243807" y="3551834"/>
                </a:moveTo>
                <a:lnTo>
                  <a:pt x="4364736" y="3482035"/>
                </a:lnTo>
                <a:lnTo>
                  <a:pt x="4475760" y="3546119"/>
                </a:lnTo>
                <a:lnTo>
                  <a:pt x="4354830" y="3615919"/>
                </a:lnTo>
                <a:lnTo>
                  <a:pt x="4243807" y="3551834"/>
                </a:lnTo>
                <a:close/>
                <a:moveTo>
                  <a:pt x="4240378" y="3402482"/>
                </a:moveTo>
                <a:lnTo>
                  <a:pt x="4354830" y="3336417"/>
                </a:lnTo>
                <a:lnTo>
                  <a:pt x="4479189" y="3408197"/>
                </a:lnTo>
                <a:lnTo>
                  <a:pt x="4364736" y="3474263"/>
                </a:lnTo>
                <a:lnTo>
                  <a:pt x="4240378" y="3402482"/>
                </a:lnTo>
                <a:close/>
                <a:moveTo>
                  <a:pt x="4243807" y="3264637"/>
                </a:moveTo>
                <a:lnTo>
                  <a:pt x="4364736" y="3194837"/>
                </a:lnTo>
                <a:lnTo>
                  <a:pt x="4475760" y="3258922"/>
                </a:lnTo>
                <a:lnTo>
                  <a:pt x="4354830" y="3328721"/>
                </a:lnTo>
                <a:lnTo>
                  <a:pt x="4243807" y="3264637"/>
                </a:lnTo>
                <a:close/>
                <a:moveTo>
                  <a:pt x="4240378" y="3115285"/>
                </a:moveTo>
                <a:lnTo>
                  <a:pt x="4354830" y="3049219"/>
                </a:lnTo>
                <a:lnTo>
                  <a:pt x="4479189" y="3121000"/>
                </a:lnTo>
                <a:lnTo>
                  <a:pt x="4364736" y="3187065"/>
                </a:lnTo>
                <a:lnTo>
                  <a:pt x="4240378" y="3115285"/>
                </a:lnTo>
                <a:close/>
                <a:moveTo>
                  <a:pt x="4243807" y="2977439"/>
                </a:moveTo>
                <a:lnTo>
                  <a:pt x="4364736" y="2907640"/>
                </a:lnTo>
                <a:lnTo>
                  <a:pt x="4475760" y="2971724"/>
                </a:lnTo>
                <a:lnTo>
                  <a:pt x="4354830" y="3041523"/>
                </a:lnTo>
                <a:lnTo>
                  <a:pt x="4243807" y="2977439"/>
                </a:lnTo>
                <a:close/>
                <a:moveTo>
                  <a:pt x="4240378" y="2828087"/>
                </a:moveTo>
                <a:lnTo>
                  <a:pt x="4354830" y="2762022"/>
                </a:lnTo>
                <a:lnTo>
                  <a:pt x="4479189" y="2833802"/>
                </a:lnTo>
                <a:lnTo>
                  <a:pt x="4364736" y="2899867"/>
                </a:lnTo>
                <a:lnTo>
                  <a:pt x="4240378" y="2828087"/>
                </a:lnTo>
                <a:close/>
                <a:moveTo>
                  <a:pt x="4243807" y="2690165"/>
                </a:moveTo>
                <a:lnTo>
                  <a:pt x="4364736" y="2620366"/>
                </a:lnTo>
                <a:lnTo>
                  <a:pt x="4475760" y="2684450"/>
                </a:lnTo>
                <a:lnTo>
                  <a:pt x="4354830" y="2754249"/>
                </a:lnTo>
                <a:lnTo>
                  <a:pt x="4243807" y="2690165"/>
                </a:lnTo>
                <a:close/>
                <a:moveTo>
                  <a:pt x="4348125" y="2758135"/>
                </a:moveTo>
                <a:lnTo>
                  <a:pt x="4233672" y="2824201"/>
                </a:lnTo>
                <a:lnTo>
                  <a:pt x="4122649" y="2760117"/>
                </a:lnTo>
                <a:lnTo>
                  <a:pt x="4237101" y="2694051"/>
                </a:lnTo>
                <a:lnTo>
                  <a:pt x="4348125" y="2758135"/>
                </a:lnTo>
                <a:close/>
                <a:moveTo>
                  <a:pt x="4116019" y="2756230"/>
                </a:moveTo>
                <a:lnTo>
                  <a:pt x="3991661" y="2684450"/>
                </a:lnTo>
                <a:lnTo>
                  <a:pt x="4106113" y="2618384"/>
                </a:lnTo>
                <a:lnTo>
                  <a:pt x="4230472" y="2690165"/>
                </a:lnTo>
                <a:lnTo>
                  <a:pt x="4116019" y="2756230"/>
                </a:lnTo>
                <a:close/>
                <a:moveTo>
                  <a:pt x="4109314" y="2760117"/>
                </a:moveTo>
                <a:lnTo>
                  <a:pt x="3988384" y="2829916"/>
                </a:lnTo>
                <a:lnTo>
                  <a:pt x="3864026" y="2758135"/>
                </a:lnTo>
                <a:lnTo>
                  <a:pt x="3984955" y="2688336"/>
                </a:lnTo>
                <a:lnTo>
                  <a:pt x="4109314" y="2760117"/>
                </a:lnTo>
                <a:close/>
                <a:moveTo>
                  <a:pt x="3857320" y="2754249"/>
                </a:moveTo>
                <a:lnTo>
                  <a:pt x="3746297" y="2690165"/>
                </a:lnTo>
                <a:lnTo>
                  <a:pt x="3867226" y="2620366"/>
                </a:lnTo>
                <a:lnTo>
                  <a:pt x="3978250" y="2684450"/>
                </a:lnTo>
                <a:lnTo>
                  <a:pt x="3857320" y="2754249"/>
                </a:lnTo>
                <a:close/>
                <a:moveTo>
                  <a:pt x="3850615" y="2758135"/>
                </a:moveTo>
                <a:lnTo>
                  <a:pt x="3736162" y="2824201"/>
                </a:lnTo>
                <a:lnTo>
                  <a:pt x="3625215" y="2760117"/>
                </a:lnTo>
                <a:lnTo>
                  <a:pt x="3739667" y="2694051"/>
                </a:lnTo>
                <a:lnTo>
                  <a:pt x="3850615" y="2758135"/>
                </a:lnTo>
                <a:close/>
                <a:moveTo>
                  <a:pt x="3618509" y="2756230"/>
                </a:moveTo>
                <a:lnTo>
                  <a:pt x="3494151" y="2684450"/>
                </a:lnTo>
                <a:lnTo>
                  <a:pt x="3608604" y="2618384"/>
                </a:lnTo>
                <a:lnTo>
                  <a:pt x="3732962" y="2690165"/>
                </a:lnTo>
                <a:lnTo>
                  <a:pt x="3618509" y="2756230"/>
                </a:lnTo>
                <a:close/>
                <a:moveTo>
                  <a:pt x="3611880" y="2760117"/>
                </a:moveTo>
                <a:lnTo>
                  <a:pt x="3490951" y="2829916"/>
                </a:lnTo>
                <a:lnTo>
                  <a:pt x="3366592" y="2758135"/>
                </a:lnTo>
                <a:lnTo>
                  <a:pt x="3487522" y="2688336"/>
                </a:lnTo>
                <a:lnTo>
                  <a:pt x="3611880" y="2760117"/>
                </a:lnTo>
                <a:close/>
                <a:moveTo>
                  <a:pt x="3359887" y="2754249"/>
                </a:moveTo>
                <a:lnTo>
                  <a:pt x="3248863" y="2690165"/>
                </a:lnTo>
                <a:lnTo>
                  <a:pt x="3369793" y="2620366"/>
                </a:lnTo>
                <a:lnTo>
                  <a:pt x="3480816" y="2684450"/>
                </a:lnTo>
                <a:lnTo>
                  <a:pt x="3359887" y="2754249"/>
                </a:lnTo>
                <a:close/>
                <a:moveTo>
                  <a:pt x="3353181" y="2758135"/>
                </a:moveTo>
                <a:lnTo>
                  <a:pt x="3238729" y="2824201"/>
                </a:lnTo>
                <a:lnTo>
                  <a:pt x="3127705" y="2760117"/>
                </a:lnTo>
                <a:lnTo>
                  <a:pt x="3242158" y="2694051"/>
                </a:lnTo>
                <a:lnTo>
                  <a:pt x="3353181" y="2758135"/>
                </a:lnTo>
                <a:close/>
                <a:moveTo>
                  <a:pt x="3121076" y="2756230"/>
                </a:moveTo>
                <a:lnTo>
                  <a:pt x="2996717" y="2684450"/>
                </a:lnTo>
                <a:lnTo>
                  <a:pt x="3111170" y="2618384"/>
                </a:lnTo>
                <a:lnTo>
                  <a:pt x="3235528" y="2690165"/>
                </a:lnTo>
                <a:lnTo>
                  <a:pt x="3121076" y="2756230"/>
                </a:lnTo>
                <a:close/>
                <a:moveTo>
                  <a:pt x="3114370" y="2760117"/>
                </a:moveTo>
                <a:lnTo>
                  <a:pt x="2993441" y="2829916"/>
                </a:lnTo>
                <a:lnTo>
                  <a:pt x="2869082" y="2758135"/>
                </a:lnTo>
                <a:lnTo>
                  <a:pt x="2990012" y="2688336"/>
                </a:lnTo>
                <a:lnTo>
                  <a:pt x="3114370" y="2760117"/>
                </a:lnTo>
                <a:close/>
                <a:moveTo>
                  <a:pt x="2862377" y="2754249"/>
                </a:moveTo>
                <a:lnTo>
                  <a:pt x="2751354" y="2690165"/>
                </a:lnTo>
                <a:lnTo>
                  <a:pt x="2872283" y="2620366"/>
                </a:lnTo>
                <a:lnTo>
                  <a:pt x="2983306" y="2684450"/>
                </a:lnTo>
                <a:lnTo>
                  <a:pt x="2862377" y="2754249"/>
                </a:lnTo>
                <a:close/>
                <a:moveTo>
                  <a:pt x="2855671" y="2758135"/>
                </a:moveTo>
                <a:lnTo>
                  <a:pt x="2741295" y="2824201"/>
                </a:lnTo>
                <a:lnTo>
                  <a:pt x="2630272" y="2760117"/>
                </a:lnTo>
                <a:lnTo>
                  <a:pt x="2744724" y="2694051"/>
                </a:lnTo>
                <a:lnTo>
                  <a:pt x="2855671" y="2758135"/>
                </a:lnTo>
                <a:close/>
                <a:moveTo>
                  <a:pt x="2623566" y="2756230"/>
                </a:moveTo>
                <a:lnTo>
                  <a:pt x="2499208" y="2684450"/>
                </a:lnTo>
                <a:lnTo>
                  <a:pt x="2613660" y="2618384"/>
                </a:lnTo>
                <a:lnTo>
                  <a:pt x="2738019" y="2690165"/>
                </a:lnTo>
                <a:lnTo>
                  <a:pt x="2623566" y="2756230"/>
                </a:lnTo>
                <a:close/>
                <a:moveTo>
                  <a:pt x="2616937" y="2760117"/>
                </a:moveTo>
                <a:lnTo>
                  <a:pt x="2496007" y="2829916"/>
                </a:lnTo>
                <a:lnTo>
                  <a:pt x="2371649" y="2758135"/>
                </a:lnTo>
                <a:lnTo>
                  <a:pt x="2492578" y="2688336"/>
                </a:lnTo>
                <a:lnTo>
                  <a:pt x="2616937" y="2760117"/>
                </a:lnTo>
                <a:close/>
                <a:moveTo>
                  <a:pt x="2364943" y="2754249"/>
                </a:moveTo>
                <a:lnTo>
                  <a:pt x="2253920" y="2690165"/>
                </a:lnTo>
                <a:lnTo>
                  <a:pt x="2374849" y="2620366"/>
                </a:lnTo>
                <a:lnTo>
                  <a:pt x="2485873" y="2684450"/>
                </a:lnTo>
                <a:lnTo>
                  <a:pt x="2364943" y="2754249"/>
                </a:lnTo>
                <a:close/>
                <a:moveTo>
                  <a:pt x="2489302" y="2833802"/>
                </a:moveTo>
                <a:lnTo>
                  <a:pt x="2374849" y="2899867"/>
                </a:lnTo>
                <a:lnTo>
                  <a:pt x="2250491" y="2828087"/>
                </a:lnTo>
                <a:lnTo>
                  <a:pt x="2364943" y="2762022"/>
                </a:lnTo>
                <a:lnTo>
                  <a:pt x="2489302" y="2833802"/>
                </a:lnTo>
                <a:close/>
                <a:moveTo>
                  <a:pt x="2485873" y="2971648"/>
                </a:moveTo>
                <a:lnTo>
                  <a:pt x="2364943" y="3041447"/>
                </a:lnTo>
                <a:lnTo>
                  <a:pt x="2253920" y="2977363"/>
                </a:lnTo>
                <a:lnTo>
                  <a:pt x="2374849" y="2907564"/>
                </a:lnTo>
                <a:lnTo>
                  <a:pt x="2485873" y="2971648"/>
                </a:lnTo>
                <a:close/>
                <a:moveTo>
                  <a:pt x="2489302" y="3121000"/>
                </a:moveTo>
                <a:lnTo>
                  <a:pt x="2374849" y="3187065"/>
                </a:lnTo>
                <a:lnTo>
                  <a:pt x="2250491" y="3115285"/>
                </a:lnTo>
                <a:lnTo>
                  <a:pt x="2364943" y="3049219"/>
                </a:lnTo>
                <a:lnTo>
                  <a:pt x="2489302" y="3121000"/>
                </a:lnTo>
                <a:close/>
                <a:moveTo>
                  <a:pt x="2485873" y="3258922"/>
                </a:moveTo>
                <a:lnTo>
                  <a:pt x="2364943" y="3328721"/>
                </a:lnTo>
                <a:lnTo>
                  <a:pt x="2253920" y="3264637"/>
                </a:lnTo>
                <a:lnTo>
                  <a:pt x="2374849" y="3194837"/>
                </a:lnTo>
                <a:lnTo>
                  <a:pt x="2485873" y="3258922"/>
                </a:lnTo>
                <a:close/>
                <a:moveTo>
                  <a:pt x="2489302" y="3408274"/>
                </a:moveTo>
                <a:lnTo>
                  <a:pt x="2374849" y="3474339"/>
                </a:lnTo>
                <a:lnTo>
                  <a:pt x="2250491" y="3402559"/>
                </a:lnTo>
                <a:lnTo>
                  <a:pt x="2364943" y="3336493"/>
                </a:lnTo>
                <a:lnTo>
                  <a:pt x="2489302" y="3408274"/>
                </a:lnTo>
                <a:close/>
                <a:moveTo>
                  <a:pt x="2485873" y="3546119"/>
                </a:moveTo>
                <a:lnTo>
                  <a:pt x="2364943" y="3615919"/>
                </a:lnTo>
                <a:lnTo>
                  <a:pt x="2253920" y="3551834"/>
                </a:lnTo>
                <a:lnTo>
                  <a:pt x="2374849" y="3482035"/>
                </a:lnTo>
                <a:lnTo>
                  <a:pt x="2485873" y="3546119"/>
                </a:lnTo>
                <a:close/>
                <a:moveTo>
                  <a:pt x="2489302" y="3695472"/>
                </a:moveTo>
                <a:lnTo>
                  <a:pt x="2374849" y="3761537"/>
                </a:lnTo>
                <a:lnTo>
                  <a:pt x="2250491" y="3689757"/>
                </a:lnTo>
                <a:lnTo>
                  <a:pt x="2364943" y="3623691"/>
                </a:lnTo>
                <a:lnTo>
                  <a:pt x="2489302" y="3695472"/>
                </a:lnTo>
                <a:close/>
                <a:moveTo>
                  <a:pt x="2485873" y="3833317"/>
                </a:moveTo>
                <a:lnTo>
                  <a:pt x="2364943" y="3903117"/>
                </a:lnTo>
                <a:lnTo>
                  <a:pt x="2253920" y="3839032"/>
                </a:lnTo>
                <a:lnTo>
                  <a:pt x="2374849" y="3769233"/>
                </a:lnTo>
                <a:lnTo>
                  <a:pt x="2485873" y="3833317"/>
                </a:lnTo>
                <a:close/>
                <a:moveTo>
                  <a:pt x="2489302" y="3982669"/>
                </a:moveTo>
                <a:lnTo>
                  <a:pt x="2374849" y="4048735"/>
                </a:lnTo>
                <a:lnTo>
                  <a:pt x="2250491" y="3976954"/>
                </a:lnTo>
                <a:lnTo>
                  <a:pt x="2364943" y="3910889"/>
                </a:lnTo>
                <a:lnTo>
                  <a:pt x="2489302" y="3982669"/>
                </a:lnTo>
                <a:close/>
                <a:moveTo>
                  <a:pt x="2485873" y="4120591"/>
                </a:moveTo>
                <a:lnTo>
                  <a:pt x="2364943" y="4190390"/>
                </a:lnTo>
                <a:lnTo>
                  <a:pt x="2253920" y="4126306"/>
                </a:lnTo>
                <a:lnTo>
                  <a:pt x="2374849" y="4056507"/>
                </a:lnTo>
                <a:lnTo>
                  <a:pt x="2485873" y="4120591"/>
                </a:lnTo>
                <a:close/>
                <a:moveTo>
                  <a:pt x="2492502" y="4124401"/>
                </a:moveTo>
                <a:lnTo>
                  <a:pt x="2616861" y="4196182"/>
                </a:lnTo>
                <a:lnTo>
                  <a:pt x="2495931" y="4265981"/>
                </a:lnTo>
                <a:lnTo>
                  <a:pt x="2371573" y="4194200"/>
                </a:lnTo>
                <a:lnTo>
                  <a:pt x="2492502" y="4124401"/>
                </a:lnTo>
                <a:close/>
                <a:moveTo>
                  <a:pt x="2499208" y="4120591"/>
                </a:moveTo>
                <a:lnTo>
                  <a:pt x="2613660" y="4054526"/>
                </a:lnTo>
                <a:lnTo>
                  <a:pt x="2738019" y="4126306"/>
                </a:lnTo>
                <a:lnTo>
                  <a:pt x="2623566" y="4192372"/>
                </a:lnTo>
                <a:lnTo>
                  <a:pt x="2499208" y="4120591"/>
                </a:lnTo>
                <a:close/>
                <a:moveTo>
                  <a:pt x="2744724" y="4130193"/>
                </a:moveTo>
                <a:lnTo>
                  <a:pt x="2855747" y="4194277"/>
                </a:lnTo>
                <a:lnTo>
                  <a:pt x="2741295" y="4260342"/>
                </a:lnTo>
                <a:lnTo>
                  <a:pt x="2630272" y="4196258"/>
                </a:lnTo>
                <a:lnTo>
                  <a:pt x="2744724" y="4130193"/>
                </a:lnTo>
                <a:close/>
                <a:moveTo>
                  <a:pt x="2751354" y="4126306"/>
                </a:moveTo>
                <a:lnTo>
                  <a:pt x="2872283" y="4056507"/>
                </a:lnTo>
                <a:lnTo>
                  <a:pt x="2983306" y="4120591"/>
                </a:lnTo>
                <a:lnTo>
                  <a:pt x="2862377" y="4190390"/>
                </a:lnTo>
                <a:lnTo>
                  <a:pt x="2751354" y="4126306"/>
                </a:lnTo>
                <a:close/>
                <a:moveTo>
                  <a:pt x="2990012" y="4124401"/>
                </a:moveTo>
                <a:lnTo>
                  <a:pt x="3114370" y="4196182"/>
                </a:lnTo>
                <a:lnTo>
                  <a:pt x="2993441" y="4265981"/>
                </a:lnTo>
                <a:lnTo>
                  <a:pt x="2869082" y="4194200"/>
                </a:lnTo>
                <a:lnTo>
                  <a:pt x="2990012" y="4124401"/>
                </a:lnTo>
                <a:close/>
                <a:moveTo>
                  <a:pt x="2996717" y="4120591"/>
                </a:moveTo>
                <a:lnTo>
                  <a:pt x="3111170" y="4054526"/>
                </a:lnTo>
                <a:lnTo>
                  <a:pt x="3235528" y="4126306"/>
                </a:lnTo>
                <a:lnTo>
                  <a:pt x="3121076" y="4192372"/>
                </a:lnTo>
                <a:lnTo>
                  <a:pt x="2996717" y="4120591"/>
                </a:lnTo>
                <a:close/>
                <a:moveTo>
                  <a:pt x="3242158" y="4130193"/>
                </a:moveTo>
                <a:lnTo>
                  <a:pt x="3353181" y="4194277"/>
                </a:lnTo>
                <a:lnTo>
                  <a:pt x="3238729" y="4260342"/>
                </a:lnTo>
                <a:lnTo>
                  <a:pt x="3127705" y="4196258"/>
                </a:lnTo>
                <a:lnTo>
                  <a:pt x="3242158" y="4130193"/>
                </a:lnTo>
                <a:close/>
                <a:moveTo>
                  <a:pt x="3248863" y="4126306"/>
                </a:moveTo>
                <a:lnTo>
                  <a:pt x="3369793" y="4056507"/>
                </a:lnTo>
                <a:lnTo>
                  <a:pt x="3480816" y="4120591"/>
                </a:lnTo>
                <a:lnTo>
                  <a:pt x="3359887" y="4190390"/>
                </a:lnTo>
                <a:lnTo>
                  <a:pt x="3248863" y="4126306"/>
                </a:lnTo>
                <a:close/>
                <a:moveTo>
                  <a:pt x="3487446" y="4124401"/>
                </a:moveTo>
                <a:lnTo>
                  <a:pt x="3611804" y="4196182"/>
                </a:lnTo>
                <a:lnTo>
                  <a:pt x="3490874" y="4265981"/>
                </a:lnTo>
                <a:lnTo>
                  <a:pt x="3366516" y="4194200"/>
                </a:lnTo>
                <a:lnTo>
                  <a:pt x="3487446" y="4124401"/>
                </a:lnTo>
                <a:close/>
                <a:moveTo>
                  <a:pt x="3494151" y="4120591"/>
                </a:moveTo>
                <a:lnTo>
                  <a:pt x="3608604" y="4054526"/>
                </a:lnTo>
                <a:lnTo>
                  <a:pt x="3732962" y="4126306"/>
                </a:lnTo>
                <a:lnTo>
                  <a:pt x="3618509" y="4192372"/>
                </a:lnTo>
                <a:lnTo>
                  <a:pt x="3494151" y="4120591"/>
                </a:lnTo>
                <a:close/>
                <a:moveTo>
                  <a:pt x="3739667" y="4130116"/>
                </a:moveTo>
                <a:lnTo>
                  <a:pt x="3850691" y="4194200"/>
                </a:lnTo>
                <a:lnTo>
                  <a:pt x="3736239" y="4260266"/>
                </a:lnTo>
                <a:lnTo>
                  <a:pt x="3625215" y="4196258"/>
                </a:lnTo>
                <a:lnTo>
                  <a:pt x="3739667" y="4130116"/>
                </a:lnTo>
                <a:close/>
                <a:moveTo>
                  <a:pt x="3746373" y="4126306"/>
                </a:moveTo>
                <a:lnTo>
                  <a:pt x="3867302" y="4056507"/>
                </a:lnTo>
                <a:lnTo>
                  <a:pt x="3978326" y="4120591"/>
                </a:lnTo>
                <a:lnTo>
                  <a:pt x="3857397" y="4190390"/>
                </a:lnTo>
                <a:lnTo>
                  <a:pt x="3746373" y="4126306"/>
                </a:lnTo>
                <a:close/>
                <a:moveTo>
                  <a:pt x="3984955" y="4124401"/>
                </a:moveTo>
                <a:lnTo>
                  <a:pt x="4109314" y="4196182"/>
                </a:lnTo>
                <a:lnTo>
                  <a:pt x="3988384" y="4265981"/>
                </a:lnTo>
                <a:lnTo>
                  <a:pt x="3864026" y="4194200"/>
                </a:lnTo>
                <a:lnTo>
                  <a:pt x="3984955" y="4124401"/>
                </a:lnTo>
                <a:close/>
                <a:moveTo>
                  <a:pt x="3991661" y="4120591"/>
                </a:moveTo>
                <a:lnTo>
                  <a:pt x="4106113" y="4054526"/>
                </a:lnTo>
                <a:lnTo>
                  <a:pt x="4230472" y="4126306"/>
                </a:lnTo>
                <a:lnTo>
                  <a:pt x="4116019" y="4192372"/>
                </a:lnTo>
                <a:lnTo>
                  <a:pt x="3991661" y="4120591"/>
                </a:lnTo>
                <a:close/>
                <a:moveTo>
                  <a:pt x="4237177" y="4130193"/>
                </a:moveTo>
                <a:lnTo>
                  <a:pt x="4348201" y="4194277"/>
                </a:lnTo>
                <a:lnTo>
                  <a:pt x="4233748" y="4260342"/>
                </a:lnTo>
                <a:lnTo>
                  <a:pt x="4122725" y="4196258"/>
                </a:lnTo>
                <a:lnTo>
                  <a:pt x="4237177" y="4130193"/>
                </a:lnTo>
                <a:close/>
                <a:moveTo>
                  <a:pt x="4243807" y="4126306"/>
                </a:moveTo>
                <a:lnTo>
                  <a:pt x="4364736" y="4056507"/>
                </a:lnTo>
                <a:lnTo>
                  <a:pt x="4475760" y="4120591"/>
                </a:lnTo>
                <a:lnTo>
                  <a:pt x="4354830" y="4190390"/>
                </a:lnTo>
                <a:lnTo>
                  <a:pt x="4243807" y="4126306"/>
                </a:lnTo>
                <a:close/>
                <a:moveTo>
                  <a:pt x="4482465" y="4124401"/>
                </a:moveTo>
                <a:lnTo>
                  <a:pt x="4606824" y="4196182"/>
                </a:lnTo>
                <a:lnTo>
                  <a:pt x="4485894" y="4265981"/>
                </a:lnTo>
                <a:lnTo>
                  <a:pt x="4361536" y="4194200"/>
                </a:lnTo>
                <a:lnTo>
                  <a:pt x="4482465" y="4124401"/>
                </a:lnTo>
                <a:close/>
                <a:moveTo>
                  <a:pt x="4371442" y="4052621"/>
                </a:moveTo>
                <a:lnTo>
                  <a:pt x="4485894" y="3986555"/>
                </a:lnTo>
                <a:lnTo>
                  <a:pt x="4596918" y="4050640"/>
                </a:lnTo>
                <a:lnTo>
                  <a:pt x="4482465" y="4116705"/>
                </a:lnTo>
                <a:lnTo>
                  <a:pt x="4371442" y="4052621"/>
                </a:lnTo>
                <a:close/>
                <a:moveTo>
                  <a:pt x="4361536" y="3907003"/>
                </a:moveTo>
                <a:lnTo>
                  <a:pt x="4482465" y="3837204"/>
                </a:lnTo>
                <a:lnTo>
                  <a:pt x="4606824" y="3908984"/>
                </a:lnTo>
                <a:lnTo>
                  <a:pt x="4485894" y="3978783"/>
                </a:lnTo>
                <a:lnTo>
                  <a:pt x="4361536" y="3907003"/>
                </a:lnTo>
                <a:close/>
                <a:moveTo>
                  <a:pt x="4371442" y="3765423"/>
                </a:moveTo>
                <a:lnTo>
                  <a:pt x="4485894" y="3699358"/>
                </a:lnTo>
                <a:lnTo>
                  <a:pt x="4596918" y="3763442"/>
                </a:lnTo>
                <a:lnTo>
                  <a:pt x="4482465" y="3829507"/>
                </a:lnTo>
                <a:lnTo>
                  <a:pt x="4371442" y="3765423"/>
                </a:lnTo>
                <a:close/>
                <a:moveTo>
                  <a:pt x="4361460" y="3619805"/>
                </a:moveTo>
                <a:lnTo>
                  <a:pt x="4482389" y="3550006"/>
                </a:lnTo>
                <a:lnTo>
                  <a:pt x="4606747" y="3621786"/>
                </a:lnTo>
                <a:lnTo>
                  <a:pt x="4485818" y="3691585"/>
                </a:lnTo>
                <a:lnTo>
                  <a:pt x="4361460" y="3619805"/>
                </a:lnTo>
                <a:close/>
                <a:moveTo>
                  <a:pt x="4371442" y="3478149"/>
                </a:moveTo>
                <a:lnTo>
                  <a:pt x="4485894" y="3412084"/>
                </a:lnTo>
                <a:lnTo>
                  <a:pt x="4596918" y="3476168"/>
                </a:lnTo>
                <a:lnTo>
                  <a:pt x="4482465" y="3542233"/>
                </a:lnTo>
                <a:lnTo>
                  <a:pt x="4371442" y="3478149"/>
                </a:lnTo>
                <a:close/>
                <a:moveTo>
                  <a:pt x="4361536" y="3332607"/>
                </a:moveTo>
                <a:lnTo>
                  <a:pt x="4482465" y="3262808"/>
                </a:lnTo>
                <a:lnTo>
                  <a:pt x="4606824" y="3334588"/>
                </a:lnTo>
                <a:lnTo>
                  <a:pt x="4485894" y="3404387"/>
                </a:lnTo>
                <a:lnTo>
                  <a:pt x="4361536" y="3332607"/>
                </a:lnTo>
                <a:close/>
                <a:moveTo>
                  <a:pt x="4371442" y="3190951"/>
                </a:moveTo>
                <a:lnTo>
                  <a:pt x="4485894" y="3124886"/>
                </a:lnTo>
                <a:lnTo>
                  <a:pt x="4596918" y="3188970"/>
                </a:lnTo>
                <a:lnTo>
                  <a:pt x="4482465" y="3255036"/>
                </a:lnTo>
                <a:lnTo>
                  <a:pt x="4371442" y="3190951"/>
                </a:lnTo>
                <a:close/>
                <a:moveTo>
                  <a:pt x="4361460" y="3045333"/>
                </a:moveTo>
                <a:lnTo>
                  <a:pt x="4482389" y="2975534"/>
                </a:lnTo>
                <a:lnTo>
                  <a:pt x="4606747" y="3047314"/>
                </a:lnTo>
                <a:lnTo>
                  <a:pt x="4485818" y="3117114"/>
                </a:lnTo>
                <a:lnTo>
                  <a:pt x="4361460" y="3045333"/>
                </a:lnTo>
                <a:close/>
                <a:moveTo>
                  <a:pt x="4371442" y="2903754"/>
                </a:moveTo>
                <a:lnTo>
                  <a:pt x="4485894" y="2837688"/>
                </a:lnTo>
                <a:lnTo>
                  <a:pt x="4596918" y="2901772"/>
                </a:lnTo>
                <a:lnTo>
                  <a:pt x="4482465" y="2967838"/>
                </a:lnTo>
                <a:lnTo>
                  <a:pt x="4371442" y="2903754"/>
                </a:lnTo>
                <a:close/>
                <a:moveTo>
                  <a:pt x="4361536" y="2758135"/>
                </a:moveTo>
                <a:lnTo>
                  <a:pt x="4482465" y="2688336"/>
                </a:lnTo>
                <a:lnTo>
                  <a:pt x="4606824" y="2760117"/>
                </a:lnTo>
                <a:lnTo>
                  <a:pt x="4485894" y="2829916"/>
                </a:lnTo>
                <a:lnTo>
                  <a:pt x="4361536" y="2758135"/>
                </a:lnTo>
                <a:close/>
                <a:moveTo>
                  <a:pt x="4371442" y="2616479"/>
                </a:moveTo>
                <a:lnTo>
                  <a:pt x="4485894" y="2550414"/>
                </a:lnTo>
                <a:lnTo>
                  <a:pt x="4596918" y="2614498"/>
                </a:lnTo>
                <a:lnTo>
                  <a:pt x="4482465" y="2680564"/>
                </a:lnTo>
                <a:lnTo>
                  <a:pt x="4371442" y="2616479"/>
                </a:lnTo>
                <a:close/>
                <a:moveTo>
                  <a:pt x="4364736" y="2612669"/>
                </a:moveTo>
                <a:lnTo>
                  <a:pt x="4240378" y="2540889"/>
                </a:lnTo>
                <a:lnTo>
                  <a:pt x="4354830" y="2474824"/>
                </a:lnTo>
                <a:lnTo>
                  <a:pt x="4479189" y="2546604"/>
                </a:lnTo>
                <a:lnTo>
                  <a:pt x="4364736" y="2612669"/>
                </a:lnTo>
                <a:close/>
                <a:moveTo>
                  <a:pt x="4358107" y="2616479"/>
                </a:moveTo>
                <a:lnTo>
                  <a:pt x="4237177" y="2686279"/>
                </a:lnTo>
                <a:lnTo>
                  <a:pt x="4112819" y="2614498"/>
                </a:lnTo>
                <a:lnTo>
                  <a:pt x="4233748" y="2544699"/>
                </a:lnTo>
                <a:lnTo>
                  <a:pt x="4358107" y="2616479"/>
                </a:lnTo>
                <a:close/>
                <a:moveTo>
                  <a:pt x="4106113" y="2610688"/>
                </a:moveTo>
                <a:lnTo>
                  <a:pt x="3995090" y="2546604"/>
                </a:lnTo>
                <a:lnTo>
                  <a:pt x="4116019" y="2476805"/>
                </a:lnTo>
                <a:lnTo>
                  <a:pt x="4227043" y="2540889"/>
                </a:lnTo>
                <a:lnTo>
                  <a:pt x="4106113" y="2610688"/>
                </a:lnTo>
                <a:close/>
                <a:moveTo>
                  <a:pt x="4099408" y="2614498"/>
                </a:moveTo>
                <a:lnTo>
                  <a:pt x="3984955" y="2680564"/>
                </a:lnTo>
                <a:lnTo>
                  <a:pt x="3873932" y="2616479"/>
                </a:lnTo>
                <a:lnTo>
                  <a:pt x="3988384" y="2550414"/>
                </a:lnTo>
                <a:lnTo>
                  <a:pt x="4099408" y="2614498"/>
                </a:lnTo>
                <a:close/>
                <a:moveTo>
                  <a:pt x="3867302" y="2612669"/>
                </a:moveTo>
                <a:lnTo>
                  <a:pt x="3742944" y="2540889"/>
                </a:lnTo>
                <a:lnTo>
                  <a:pt x="3857397" y="2474824"/>
                </a:lnTo>
                <a:lnTo>
                  <a:pt x="3981755" y="2546604"/>
                </a:lnTo>
                <a:lnTo>
                  <a:pt x="3867302" y="2612669"/>
                </a:lnTo>
                <a:close/>
                <a:moveTo>
                  <a:pt x="3860597" y="2616479"/>
                </a:moveTo>
                <a:lnTo>
                  <a:pt x="3739667" y="2686279"/>
                </a:lnTo>
                <a:lnTo>
                  <a:pt x="3615309" y="2614498"/>
                </a:lnTo>
                <a:lnTo>
                  <a:pt x="3736239" y="2544699"/>
                </a:lnTo>
                <a:lnTo>
                  <a:pt x="3860597" y="2616479"/>
                </a:lnTo>
                <a:close/>
                <a:moveTo>
                  <a:pt x="3608604" y="2610688"/>
                </a:moveTo>
                <a:lnTo>
                  <a:pt x="3497580" y="2546604"/>
                </a:lnTo>
                <a:lnTo>
                  <a:pt x="3618509" y="2476805"/>
                </a:lnTo>
                <a:lnTo>
                  <a:pt x="3729533" y="2540889"/>
                </a:lnTo>
                <a:lnTo>
                  <a:pt x="3608604" y="2610688"/>
                </a:lnTo>
                <a:close/>
                <a:moveTo>
                  <a:pt x="3601898" y="2614498"/>
                </a:moveTo>
                <a:lnTo>
                  <a:pt x="3487446" y="2680564"/>
                </a:lnTo>
                <a:lnTo>
                  <a:pt x="3376422" y="2616479"/>
                </a:lnTo>
                <a:lnTo>
                  <a:pt x="3490874" y="2550414"/>
                </a:lnTo>
                <a:lnTo>
                  <a:pt x="3601898" y="2614498"/>
                </a:lnTo>
                <a:close/>
                <a:moveTo>
                  <a:pt x="3369793" y="2612669"/>
                </a:moveTo>
                <a:lnTo>
                  <a:pt x="3245434" y="2540889"/>
                </a:lnTo>
                <a:lnTo>
                  <a:pt x="3359887" y="2474824"/>
                </a:lnTo>
                <a:lnTo>
                  <a:pt x="3484245" y="2546604"/>
                </a:lnTo>
                <a:lnTo>
                  <a:pt x="3369793" y="2612669"/>
                </a:lnTo>
                <a:close/>
                <a:moveTo>
                  <a:pt x="3363163" y="2616479"/>
                </a:moveTo>
                <a:lnTo>
                  <a:pt x="3242234" y="2686279"/>
                </a:lnTo>
                <a:lnTo>
                  <a:pt x="3117876" y="2614498"/>
                </a:lnTo>
                <a:lnTo>
                  <a:pt x="3238805" y="2544699"/>
                </a:lnTo>
                <a:lnTo>
                  <a:pt x="3363163" y="2616479"/>
                </a:lnTo>
                <a:close/>
                <a:moveTo>
                  <a:pt x="3111094" y="2610688"/>
                </a:moveTo>
                <a:lnTo>
                  <a:pt x="3000070" y="2546604"/>
                </a:lnTo>
                <a:lnTo>
                  <a:pt x="3121000" y="2476805"/>
                </a:lnTo>
                <a:lnTo>
                  <a:pt x="3232023" y="2540889"/>
                </a:lnTo>
                <a:lnTo>
                  <a:pt x="3111094" y="2610688"/>
                </a:lnTo>
                <a:close/>
                <a:moveTo>
                  <a:pt x="3104464" y="2614498"/>
                </a:moveTo>
                <a:lnTo>
                  <a:pt x="2990012" y="2680564"/>
                </a:lnTo>
                <a:lnTo>
                  <a:pt x="2878989" y="2616479"/>
                </a:lnTo>
                <a:lnTo>
                  <a:pt x="2993441" y="2550414"/>
                </a:lnTo>
                <a:lnTo>
                  <a:pt x="3104464" y="2614498"/>
                </a:lnTo>
                <a:close/>
                <a:moveTo>
                  <a:pt x="2872359" y="2612669"/>
                </a:moveTo>
                <a:lnTo>
                  <a:pt x="2748001" y="2540889"/>
                </a:lnTo>
                <a:lnTo>
                  <a:pt x="2862453" y="2474824"/>
                </a:lnTo>
                <a:lnTo>
                  <a:pt x="2986812" y="2546604"/>
                </a:lnTo>
                <a:lnTo>
                  <a:pt x="2872359" y="2612669"/>
                </a:lnTo>
                <a:close/>
                <a:moveTo>
                  <a:pt x="2865654" y="2616479"/>
                </a:moveTo>
                <a:lnTo>
                  <a:pt x="2744724" y="2686279"/>
                </a:lnTo>
                <a:lnTo>
                  <a:pt x="2620366" y="2614498"/>
                </a:lnTo>
                <a:lnTo>
                  <a:pt x="2741295" y="2544699"/>
                </a:lnTo>
                <a:lnTo>
                  <a:pt x="2865654" y="2616479"/>
                </a:lnTo>
                <a:close/>
                <a:moveTo>
                  <a:pt x="2613660" y="2610688"/>
                </a:moveTo>
                <a:lnTo>
                  <a:pt x="2502637" y="2546604"/>
                </a:lnTo>
                <a:lnTo>
                  <a:pt x="2623566" y="2476805"/>
                </a:lnTo>
                <a:lnTo>
                  <a:pt x="2734589" y="2540889"/>
                </a:lnTo>
                <a:lnTo>
                  <a:pt x="2613660" y="2610688"/>
                </a:lnTo>
                <a:close/>
                <a:moveTo>
                  <a:pt x="2606954" y="2614498"/>
                </a:moveTo>
                <a:lnTo>
                  <a:pt x="2492502" y="2680564"/>
                </a:lnTo>
                <a:lnTo>
                  <a:pt x="2381479" y="2616479"/>
                </a:lnTo>
                <a:lnTo>
                  <a:pt x="2495931" y="2550414"/>
                </a:lnTo>
                <a:lnTo>
                  <a:pt x="2606954" y="2614498"/>
                </a:lnTo>
                <a:close/>
                <a:moveTo>
                  <a:pt x="2374849" y="2612669"/>
                </a:moveTo>
                <a:lnTo>
                  <a:pt x="2250491" y="2540889"/>
                </a:lnTo>
                <a:lnTo>
                  <a:pt x="2364943" y="2474824"/>
                </a:lnTo>
                <a:lnTo>
                  <a:pt x="2489302" y="2546604"/>
                </a:lnTo>
                <a:lnTo>
                  <a:pt x="2374849" y="2612669"/>
                </a:lnTo>
                <a:close/>
                <a:moveTo>
                  <a:pt x="2368144" y="2616479"/>
                </a:moveTo>
                <a:lnTo>
                  <a:pt x="2247214" y="2686279"/>
                </a:lnTo>
                <a:lnTo>
                  <a:pt x="2122856" y="2614498"/>
                </a:lnTo>
                <a:lnTo>
                  <a:pt x="2243785" y="2544699"/>
                </a:lnTo>
                <a:lnTo>
                  <a:pt x="2368144" y="2616479"/>
                </a:lnTo>
                <a:close/>
                <a:moveTo>
                  <a:pt x="2358238" y="2758135"/>
                </a:moveTo>
                <a:lnTo>
                  <a:pt x="2243785" y="2824201"/>
                </a:lnTo>
                <a:lnTo>
                  <a:pt x="2132762" y="2760117"/>
                </a:lnTo>
                <a:lnTo>
                  <a:pt x="2247214" y="2694051"/>
                </a:lnTo>
                <a:lnTo>
                  <a:pt x="2358238" y="2758135"/>
                </a:lnTo>
                <a:close/>
                <a:moveTo>
                  <a:pt x="2368144" y="2903754"/>
                </a:moveTo>
                <a:lnTo>
                  <a:pt x="2247214" y="2973553"/>
                </a:lnTo>
                <a:lnTo>
                  <a:pt x="2122856" y="2901772"/>
                </a:lnTo>
                <a:lnTo>
                  <a:pt x="2243785" y="2831973"/>
                </a:lnTo>
                <a:lnTo>
                  <a:pt x="2368144" y="2903754"/>
                </a:lnTo>
                <a:close/>
                <a:moveTo>
                  <a:pt x="2358238" y="3045333"/>
                </a:moveTo>
                <a:lnTo>
                  <a:pt x="2243785" y="3111399"/>
                </a:lnTo>
                <a:lnTo>
                  <a:pt x="2132762" y="3047314"/>
                </a:lnTo>
                <a:lnTo>
                  <a:pt x="2247214" y="2981249"/>
                </a:lnTo>
                <a:lnTo>
                  <a:pt x="2358238" y="3045333"/>
                </a:lnTo>
                <a:close/>
                <a:moveTo>
                  <a:pt x="2368144" y="3190951"/>
                </a:moveTo>
                <a:lnTo>
                  <a:pt x="2247214" y="3260751"/>
                </a:lnTo>
                <a:lnTo>
                  <a:pt x="2122856" y="3188970"/>
                </a:lnTo>
                <a:lnTo>
                  <a:pt x="2243785" y="3119171"/>
                </a:lnTo>
                <a:lnTo>
                  <a:pt x="2368144" y="3190951"/>
                </a:lnTo>
                <a:close/>
                <a:moveTo>
                  <a:pt x="2358238" y="3332607"/>
                </a:moveTo>
                <a:lnTo>
                  <a:pt x="2243785" y="3398672"/>
                </a:lnTo>
                <a:lnTo>
                  <a:pt x="2132762" y="3334588"/>
                </a:lnTo>
                <a:lnTo>
                  <a:pt x="2247214" y="3268523"/>
                </a:lnTo>
                <a:lnTo>
                  <a:pt x="2358238" y="3332607"/>
                </a:lnTo>
                <a:close/>
                <a:moveTo>
                  <a:pt x="2368144" y="3478149"/>
                </a:moveTo>
                <a:lnTo>
                  <a:pt x="2247214" y="3547948"/>
                </a:lnTo>
                <a:lnTo>
                  <a:pt x="2122856" y="3476168"/>
                </a:lnTo>
                <a:lnTo>
                  <a:pt x="2243785" y="3406369"/>
                </a:lnTo>
                <a:lnTo>
                  <a:pt x="2368144" y="3478149"/>
                </a:lnTo>
                <a:close/>
                <a:moveTo>
                  <a:pt x="2358238" y="3619805"/>
                </a:moveTo>
                <a:lnTo>
                  <a:pt x="2243785" y="3685870"/>
                </a:lnTo>
                <a:lnTo>
                  <a:pt x="2132762" y="3621786"/>
                </a:lnTo>
                <a:lnTo>
                  <a:pt x="2247214" y="3555721"/>
                </a:lnTo>
                <a:lnTo>
                  <a:pt x="2358238" y="3619805"/>
                </a:lnTo>
                <a:close/>
                <a:moveTo>
                  <a:pt x="2368144" y="3765423"/>
                </a:moveTo>
                <a:lnTo>
                  <a:pt x="2247214" y="3835222"/>
                </a:lnTo>
                <a:lnTo>
                  <a:pt x="2122856" y="3763442"/>
                </a:lnTo>
                <a:lnTo>
                  <a:pt x="2243785" y="3693643"/>
                </a:lnTo>
                <a:lnTo>
                  <a:pt x="2368144" y="3765423"/>
                </a:lnTo>
                <a:close/>
                <a:moveTo>
                  <a:pt x="2358238" y="3907003"/>
                </a:moveTo>
                <a:lnTo>
                  <a:pt x="2243785" y="3973068"/>
                </a:lnTo>
                <a:lnTo>
                  <a:pt x="2132762" y="3908984"/>
                </a:lnTo>
                <a:lnTo>
                  <a:pt x="2247214" y="3842919"/>
                </a:lnTo>
                <a:lnTo>
                  <a:pt x="2358238" y="3907003"/>
                </a:lnTo>
                <a:close/>
                <a:moveTo>
                  <a:pt x="2368144" y="4052621"/>
                </a:moveTo>
                <a:lnTo>
                  <a:pt x="2247214" y="4122420"/>
                </a:lnTo>
                <a:lnTo>
                  <a:pt x="2122856" y="4050640"/>
                </a:lnTo>
                <a:lnTo>
                  <a:pt x="2243785" y="3980840"/>
                </a:lnTo>
                <a:lnTo>
                  <a:pt x="2368144" y="4052621"/>
                </a:lnTo>
                <a:close/>
                <a:moveTo>
                  <a:pt x="2358238" y="4194277"/>
                </a:moveTo>
                <a:lnTo>
                  <a:pt x="2243785" y="4260342"/>
                </a:lnTo>
                <a:lnTo>
                  <a:pt x="2132762" y="4196258"/>
                </a:lnTo>
                <a:lnTo>
                  <a:pt x="2247214" y="4130193"/>
                </a:lnTo>
                <a:lnTo>
                  <a:pt x="2358238" y="4194277"/>
                </a:lnTo>
                <a:close/>
                <a:moveTo>
                  <a:pt x="2368144" y="4339819"/>
                </a:moveTo>
                <a:lnTo>
                  <a:pt x="2247214" y="4409618"/>
                </a:lnTo>
                <a:lnTo>
                  <a:pt x="2122856" y="4337838"/>
                </a:lnTo>
                <a:lnTo>
                  <a:pt x="2243785" y="4268038"/>
                </a:lnTo>
                <a:lnTo>
                  <a:pt x="2368144" y="4339819"/>
                </a:lnTo>
                <a:close/>
                <a:moveTo>
                  <a:pt x="2250491" y="4264152"/>
                </a:moveTo>
                <a:lnTo>
                  <a:pt x="2364943" y="4198087"/>
                </a:lnTo>
                <a:lnTo>
                  <a:pt x="2489302" y="4269867"/>
                </a:lnTo>
                <a:lnTo>
                  <a:pt x="2374849" y="4335933"/>
                </a:lnTo>
                <a:lnTo>
                  <a:pt x="2250491" y="4264152"/>
                </a:lnTo>
                <a:close/>
                <a:moveTo>
                  <a:pt x="2495931" y="4273753"/>
                </a:moveTo>
                <a:lnTo>
                  <a:pt x="2606954" y="4337838"/>
                </a:lnTo>
                <a:lnTo>
                  <a:pt x="2492502" y="4403903"/>
                </a:lnTo>
                <a:lnTo>
                  <a:pt x="2381479" y="4339819"/>
                </a:lnTo>
                <a:lnTo>
                  <a:pt x="2495931" y="4273753"/>
                </a:lnTo>
                <a:close/>
                <a:moveTo>
                  <a:pt x="2502637" y="4269943"/>
                </a:moveTo>
                <a:lnTo>
                  <a:pt x="2623566" y="4200144"/>
                </a:lnTo>
                <a:lnTo>
                  <a:pt x="2734589" y="4264228"/>
                </a:lnTo>
                <a:lnTo>
                  <a:pt x="2613660" y="4334028"/>
                </a:lnTo>
                <a:lnTo>
                  <a:pt x="2502637" y="4269943"/>
                </a:lnTo>
                <a:close/>
                <a:moveTo>
                  <a:pt x="2741295" y="4268038"/>
                </a:moveTo>
                <a:lnTo>
                  <a:pt x="2865654" y="4339819"/>
                </a:lnTo>
                <a:lnTo>
                  <a:pt x="2744724" y="4409618"/>
                </a:lnTo>
                <a:lnTo>
                  <a:pt x="2620366" y="4337838"/>
                </a:lnTo>
                <a:lnTo>
                  <a:pt x="2741295" y="4268038"/>
                </a:lnTo>
                <a:close/>
                <a:moveTo>
                  <a:pt x="2747924" y="4264152"/>
                </a:moveTo>
                <a:lnTo>
                  <a:pt x="2862377" y="4198087"/>
                </a:lnTo>
                <a:lnTo>
                  <a:pt x="2986735" y="4269867"/>
                </a:lnTo>
                <a:lnTo>
                  <a:pt x="2872283" y="4335933"/>
                </a:lnTo>
                <a:lnTo>
                  <a:pt x="2747924" y="4264152"/>
                </a:lnTo>
                <a:close/>
                <a:moveTo>
                  <a:pt x="2993441" y="4273753"/>
                </a:moveTo>
                <a:lnTo>
                  <a:pt x="3104464" y="4337838"/>
                </a:lnTo>
                <a:lnTo>
                  <a:pt x="2990012" y="4403903"/>
                </a:lnTo>
                <a:lnTo>
                  <a:pt x="2878989" y="4339819"/>
                </a:lnTo>
                <a:lnTo>
                  <a:pt x="2993441" y="4273753"/>
                </a:lnTo>
                <a:close/>
                <a:moveTo>
                  <a:pt x="3000070" y="4269943"/>
                </a:moveTo>
                <a:lnTo>
                  <a:pt x="3121000" y="4200144"/>
                </a:lnTo>
                <a:lnTo>
                  <a:pt x="3232023" y="4264228"/>
                </a:lnTo>
                <a:lnTo>
                  <a:pt x="3111094" y="4334028"/>
                </a:lnTo>
                <a:lnTo>
                  <a:pt x="3000070" y="4269943"/>
                </a:lnTo>
                <a:close/>
                <a:moveTo>
                  <a:pt x="3238729" y="4268038"/>
                </a:moveTo>
                <a:lnTo>
                  <a:pt x="3363087" y="4339819"/>
                </a:lnTo>
                <a:lnTo>
                  <a:pt x="3242158" y="4409618"/>
                </a:lnTo>
                <a:lnTo>
                  <a:pt x="3117799" y="4337838"/>
                </a:lnTo>
                <a:lnTo>
                  <a:pt x="3238729" y="4268038"/>
                </a:lnTo>
                <a:close/>
                <a:moveTo>
                  <a:pt x="3245434" y="4264152"/>
                </a:moveTo>
                <a:lnTo>
                  <a:pt x="3359887" y="4198087"/>
                </a:lnTo>
                <a:lnTo>
                  <a:pt x="3484245" y="4269867"/>
                </a:lnTo>
                <a:lnTo>
                  <a:pt x="3369793" y="4335933"/>
                </a:lnTo>
                <a:lnTo>
                  <a:pt x="3245434" y="4264152"/>
                </a:lnTo>
                <a:close/>
                <a:moveTo>
                  <a:pt x="3490874" y="4273753"/>
                </a:moveTo>
                <a:lnTo>
                  <a:pt x="3601898" y="4337838"/>
                </a:lnTo>
                <a:lnTo>
                  <a:pt x="3487446" y="4403903"/>
                </a:lnTo>
                <a:lnTo>
                  <a:pt x="3376422" y="4339819"/>
                </a:lnTo>
                <a:lnTo>
                  <a:pt x="3490874" y="4273753"/>
                </a:lnTo>
                <a:close/>
                <a:moveTo>
                  <a:pt x="3497580" y="4269943"/>
                </a:moveTo>
                <a:lnTo>
                  <a:pt x="3618509" y="4200144"/>
                </a:lnTo>
                <a:lnTo>
                  <a:pt x="3729533" y="4264228"/>
                </a:lnTo>
                <a:lnTo>
                  <a:pt x="3608604" y="4334028"/>
                </a:lnTo>
                <a:lnTo>
                  <a:pt x="3497580" y="4269943"/>
                </a:lnTo>
                <a:close/>
                <a:moveTo>
                  <a:pt x="3736239" y="4268038"/>
                </a:moveTo>
                <a:lnTo>
                  <a:pt x="3860597" y="4339819"/>
                </a:lnTo>
                <a:lnTo>
                  <a:pt x="3739667" y="4409618"/>
                </a:lnTo>
                <a:lnTo>
                  <a:pt x="3615309" y="4337838"/>
                </a:lnTo>
                <a:lnTo>
                  <a:pt x="3736239" y="4268038"/>
                </a:lnTo>
                <a:close/>
                <a:moveTo>
                  <a:pt x="3742868" y="4264152"/>
                </a:moveTo>
                <a:lnTo>
                  <a:pt x="3857320" y="4198087"/>
                </a:lnTo>
                <a:lnTo>
                  <a:pt x="3981679" y="4269867"/>
                </a:lnTo>
                <a:lnTo>
                  <a:pt x="3867226" y="4335933"/>
                </a:lnTo>
                <a:lnTo>
                  <a:pt x="3742868" y="4264152"/>
                </a:lnTo>
                <a:close/>
                <a:moveTo>
                  <a:pt x="3988384" y="4273753"/>
                </a:moveTo>
                <a:lnTo>
                  <a:pt x="4099408" y="4337838"/>
                </a:lnTo>
                <a:lnTo>
                  <a:pt x="3984955" y="4403903"/>
                </a:lnTo>
                <a:lnTo>
                  <a:pt x="3873932" y="4339819"/>
                </a:lnTo>
                <a:lnTo>
                  <a:pt x="3988384" y="4273753"/>
                </a:lnTo>
                <a:close/>
                <a:moveTo>
                  <a:pt x="3995090" y="4269943"/>
                </a:moveTo>
                <a:lnTo>
                  <a:pt x="4116019" y="4200144"/>
                </a:lnTo>
                <a:lnTo>
                  <a:pt x="4227043" y="4264228"/>
                </a:lnTo>
                <a:lnTo>
                  <a:pt x="4106113" y="4334028"/>
                </a:lnTo>
                <a:lnTo>
                  <a:pt x="3995090" y="4269943"/>
                </a:lnTo>
                <a:close/>
                <a:moveTo>
                  <a:pt x="4233672" y="4268038"/>
                </a:moveTo>
                <a:lnTo>
                  <a:pt x="4358031" y="4339819"/>
                </a:lnTo>
                <a:lnTo>
                  <a:pt x="4237101" y="4409618"/>
                </a:lnTo>
                <a:lnTo>
                  <a:pt x="4112743" y="4337838"/>
                </a:lnTo>
                <a:lnTo>
                  <a:pt x="4233672" y="4268038"/>
                </a:lnTo>
                <a:close/>
                <a:moveTo>
                  <a:pt x="4240378" y="4264152"/>
                </a:moveTo>
                <a:lnTo>
                  <a:pt x="4354830" y="4198087"/>
                </a:lnTo>
                <a:lnTo>
                  <a:pt x="4479189" y="4269867"/>
                </a:lnTo>
                <a:lnTo>
                  <a:pt x="4364736" y="4335933"/>
                </a:lnTo>
                <a:lnTo>
                  <a:pt x="4240378" y="4264152"/>
                </a:lnTo>
                <a:close/>
                <a:moveTo>
                  <a:pt x="4485894" y="4273753"/>
                </a:moveTo>
                <a:lnTo>
                  <a:pt x="4596918" y="4337838"/>
                </a:lnTo>
                <a:lnTo>
                  <a:pt x="4482465" y="4403903"/>
                </a:lnTo>
                <a:lnTo>
                  <a:pt x="4371442" y="4339819"/>
                </a:lnTo>
                <a:lnTo>
                  <a:pt x="4485894" y="4273753"/>
                </a:lnTo>
                <a:close/>
                <a:moveTo>
                  <a:pt x="4492524" y="4269943"/>
                </a:moveTo>
                <a:lnTo>
                  <a:pt x="4613453" y="4200144"/>
                </a:lnTo>
                <a:lnTo>
                  <a:pt x="4724477" y="4264228"/>
                </a:lnTo>
                <a:lnTo>
                  <a:pt x="4603547" y="4334028"/>
                </a:lnTo>
                <a:lnTo>
                  <a:pt x="4492524" y="4269943"/>
                </a:lnTo>
                <a:close/>
                <a:moveTo>
                  <a:pt x="4489095" y="4120591"/>
                </a:moveTo>
                <a:lnTo>
                  <a:pt x="4603547" y="4054526"/>
                </a:lnTo>
                <a:lnTo>
                  <a:pt x="4727906" y="4126306"/>
                </a:lnTo>
                <a:lnTo>
                  <a:pt x="4613453" y="4192372"/>
                </a:lnTo>
                <a:lnTo>
                  <a:pt x="4489095" y="4120591"/>
                </a:lnTo>
                <a:close/>
                <a:moveTo>
                  <a:pt x="4492524" y="3982669"/>
                </a:moveTo>
                <a:lnTo>
                  <a:pt x="4613453" y="3912870"/>
                </a:lnTo>
                <a:lnTo>
                  <a:pt x="4724477" y="3976954"/>
                </a:lnTo>
                <a:lnTo>
                  <a:pt x="4603547" y="4046754"/>
                </a:lnTo>
                <a:lnTo>
                  <a:pt x="4492524" y="3982669"/>
                </a:lnTo>
                <a:close/>
                <a:moveTo>
                  <a:pt x="4489095" y="3833317"/>
                </a:moveTo>
                <a:lnTo>
                  <a:pt x="4603547" y="3767252"/>
                </a:lnTo>
                <a:lnTo>
                  <a:pt x="4727906" y="3839032"/>
                </a:lnTo>
                <a:lnTo>
                  <a:pt x="4613453" y="3905098"/>
                </a:lnTo>
                <a:lnTo>
                  <a:pt x="4489095" y="3833317"/>
                </a:lnTo>
                <a:close/>
                <a:moveTo>
                  <a:pt x="4492524" y="3695472"/>
                </a:moveTo>
                <a:lnTo>
                  <a:pt x="4613453" y="3625672"/>
                </a:lnTo>
                <a:lnTo>
                  <a:pt x="4724477" y="3689757"/>
                </a:lnTo>
                <a:lnTo>
                  <a:pt x="4603547" y="3759556"/>
                </a:lnTo>
                <a:lnTo>
                  <a:pt x="4492524" y="3695472"/>
                </a:lnTo>
                <a:close/>
                <a:moveTo>
                  <a:pt x="4489095" y="3546119"/>
                </a:moveTo>
                <a:lnTo>
                  <a:pt x="4603547" y="3480054"/>
                </a:lnTo>
                <a:lnTo>
                  <a:pt x="4727906" y="3551834"/>
                </a:lnTo>
                <a:lnTo>
                  <a:pt x="4613453" y="3617900"/>
                </a:lnTo>
                <a:lnTo>
                  <a:pt x="4489095" y="3546119"/>
                </a:lnTo>
                <a:close/>
                <a:moveTo>
                  <a:pt x="4492524" y="3408274"/>
                </a:moveTo>
                <a:lnTo>
                  <a:pt x="4613453" y="3338474"/>
                </a:lnTo>
                <a:lnTo>
                  <a:pt x="4724477" y="3402559"/>
                </a:lnTo>
                <a:lnTo>
                  <a:pt x="4603547" y="3472358"/>
                </a:lnTo>
                <a:lnTo>
                  <a:pt x="4492524" y="3408274"/>
                </a:lnTo>
                <a:close/>
                <a:moveTo>
                  <a:pt x="4489095" y="3258922"/>
                </a:moveTo>
                <a:lnTo>
                  <a:pt x="4603547" y="3192856"/>
                </a:lnTo>
                <a:lnTo>
                  <a:pt x="4727906" y="3264637"/>
                </a:lnTo>
                <a:lnTo>
                  <a:pt x="4613453" y="3330702"/>
                </a:lnTo>
                <a:lnTo>
                  <a:pt x="4489095" y="3258922"/>
                </a:lnTo>
                <a:close/>
                <a:moveTo>
                  <a:pt x="4492524" y="3121000"/>
                </a:moveTo>
                <a:lnTo>
                  <a:pt x="4613453" y="3051201"/>
                </a:lnTo>
                <a:lnTo>
                  <a:pt x="4724477" y="3115285"/>
                </a:lnTo>
                <a:lnTo>
                  <a:pt x="4603547" y="3185084"/>
                </a:lnTo>
                <a:lnTo>
                  <a:pt x="4492524" y="3121000"/>
                </a:lnTo>
                <a:close/>
                <a:moveTo>
                  <a:pt x="4489095" y="2971648"/>
                </a:moveTo>
                <a:lnTo>
                  <a:pt x="4603547" y="2905582"/>
                </a:lnTo>
                <a:lnTo>
                  <a:pt x="4727906" y="2977363"/>
                </a:lnTo>
                <a:lnTo>
                  <a:pt x="4613453" y="3043428"/>
                </a:lnTo>
                <a:lnTo>
                  <a:pt x="4489095" y="2971648"/>
                </a:lnTo>
                <a:close/>
                <a:moveTo>
                  <a:pt x="4492524" y="2833802"/>
                </a:moveTo>
                <a:lnTo>
                  <a:pt x="4613453" y="2764003"/>
                </a:lnTo>
                <a:lnTo>
                  <a:pt x="4724477" y="2828087"/>
                </a:lnTo>
                <a:lnTo>
                  <a:pt x="4603547" y="2897886"/>
                </a:lnTo>
                <a:lnTo>
                  <a:pt x="4492524" y="2833802"/>
                </a:lnTo>
                <a:close/>
                <a:moveTo>
                  <a:pt x="4489095" y="2684450"/>
                </a:moveTo>
                <a:lnTo>
                  <a:pt x="4603547" y="2618384"/>
                </a:lnTo>
                <a:lnTo>
                  <a:pt x="4727906" y="2690165"/>
                </a:lnTo>
                <a:lnTo>
                  <a:pt x="4613453" y="2756230"/>
                </a:lnTo>
                <a:lnTo>
                  <a:pt x="4489095" y="2684450"/>
                </a:lnTo>
                <a:close/>
                <a:moveTo>
                  <a:pt x="4492524" y="2546604"/>
                </a:moveTo>
                <a:lnTo>
                  <a:pt x="4613453" y="2476805"/>
                </a:lnTo>
                <a:lnTo>
                  <a:pt x="4724477" y="2540889"/>
                </a:lnTo>
                <a:lnTo>
                  <a:pt x="4603547" y="2610688"/>
                </a:lnTo>
                <a:lnTo>
                  <a:pt x="4492524" y="2546604"/>
                </a:lnTo>
                <a:close/>
                <a:moveTo>
                  <a:pt x="4489095" y="2397252"/>
                </a:moveTo>
                <a:lnTo>
                  <a:pt x="4603547" y="2331187"/>
                </a:lnTo>
                <a:lnTo>
                  <a:pt x="4727906" y="2402967"/>
                </a:lnTo>
                <a:lnTo>
                  <a:pt x="4613453" y="2469032"/>
                </a:lnTo>
                <a:lnTo>
                  <a:pt x="4489095" y="2397252"/>
                </a:lnTo>
                <a:close/>
                <a:moveTo>
                  <a:pt x="4606824" y="2472919"/>
                </a:moveTo>
                <a:lnTo>
                  <a:pt x="4485894" y="2542718"/>
                </a:lnTo>
                <a:lnTo>
                  <a:pt x="4361536" y="2470937"/>
                </a:lnTo>
                <a:lnTo>
                  <a:pt x="4482465" y="2401138"/>
                </a:lnTo>
                <a:lnTo>
                  <a:pt x="4606824" y="2472919"/>
                </a:lnTo>
                <a:close/>
                <a:moveTo>
                  <a:pt x="4354830" y="2467051"/>
                </a:moveTo>
                <a:lnTo>
                  <a:pt x="4243807" y="2402967"/>
                </a:lnTo>
                <a:lnTo>
                  <a:pt x="4364736" y="2333168"/>
                </a:lnTo>
                <a:lnTo>
                  <a:pt x="4475760" y="2397252"/>
                </a:lnTo>
                <a:lnTo>
                  <a:pt x="4354830" y="2467051"/>
                </a:lnTo>
                <a:close/>
                <a:moveTo>
                  <a:pt x="4348125" y="2470937"/>
                </a:moveTo>
                <a:lnTo>
                  <a:pt x="4233672" y="2537003"/>
                </a:lnTo>
                <a:lnTo>
                  <a:pt x="4122649" y="2472919"/>
                </a:lnTo>
                <a:lnTo>
                  <a:pt x="4237101" y="2406853"/>
                </a:lnTo>
                <a:lnTo>
                  <a:pt x="4348125" y="2470937"/>
                </a:lnTo>
                <a:close/>
                <a:moveTo>
                  <a:pt x="4116019" y="2469032"/>
                </a:moveTo>
                <a:lnTo>
                  <a:pt x="3991661" y="2397252"/>
                </a:lnTo>
                <a:lnTo>
                  <a:pt x="4106113" y="2331187"/>
                </a:lnTo>
                <a:lnTo>
                  <a:pt x="4230472" y="2402967"/>
                </a:lnTo>
                <a:lnTo>
                  <a:pt x="4116019" y="2469032"/>
                </a:lnTo>
                <a:close/>
                <a:moveTo>
                  <a:pt x="4109314" y="2472919"/>
                </a:moveTo>
                <a:lnTo>
                  <a:pt x="3988384" y="2542718"/>
                </a:lnTo>
                <a:lnTo>
                  <a:pt x="3864026" y="2470937"/>
                </a:lnTo>
                <a:lnTo>
                  <a:pt x="3984955" y="2401138"/>
                </a:lnTo>
                <a:lnTo>
                  <a:pt x="4109314" y="2472919"/>
                </a:lnTo>
                <a:close/>
                <a:moveTo>
                  <a:pt x="3857320" y="2467051"/>
                </a:moveTo>
                <a:lnTo>
                  <a:pt x="3746297" y="2402967"/>
                </a:lnTo>
                <a:lnTo>
                  <a:pt x="3867226" y="2333168"/>
                </a:lnTo>
                <a:lnTo>
                  <a:pt x="3978250" y="2397252"/>
                </a:lnTo>
                <a:lnTo>
                  <a:pt x="3857320" y="2467051"/>
                </a:lnTo>
                <a:close/>
                <a:moveTo>
                  <a:pt x="3850691" y="2470937"/>
                </a:moveTo>
                <a:lnTo>
                  <a:pt x="3736239" y="2537003"/>
                </a:lnTo>
                <a:lnTo>
                  <a:pt x="3625215" y="2472919"/>
                </a:lnTo>
                <a:lnTo>
                  <a:pt x="3739667" y="2406853"/>
                </a:lnTo>
                <a:lnTo>
                  <a:pt x="3850691" y="2470937"/>
                </a:lnTo>
                <a:close/>
                <a:moveTo>
                  <a:pt x="3618509" y="2469032"/>
                </a:moveTo>
                <a:lnTo>
                  <a:pt x="3494151" y="2397252"/>
                </a:lnTo>
                <a:lnTo>
                  <a:pt x="3608604" y="2331187"/>
                </a:lnTo>
                <a:lnTo>
                  <a:pt x="3732962" y="2402967"/>
                </a:lnTo>
                <a:lnTo>
                  <a:pt x="3618509" y="2469032"/>
                </a:lnTo>
                <a:close/>
                <a:moveTo>
                  <a:pt x="3611880" y="2472919"/>
                </a:moveTo>
                <a:lnTo>
                  <a:pt x="3490951" y="2542718"/>
                </a:lnTo>
                <a:lnTo>
                  <a:pt x="3366592" y="2470937"/>
                </a:lnTo>
                <a:lnTo>
                  <a:pt x="3487522" y="2401138"/>
                </a:lnTo>
                <a:lnTo>
                  <a:pt x="3611880" y="2472919"/>
                </a:lnTo>
                <a:close/>
                <a:moveTo>
                  <a:pt x="3359887" y="2467051"/>
                </a:moveTo>
                <a:lnTo>
                  <a:pt x="3248863" y="2402967"/>
                </a:lnTo>
                <a:lnTo>
                  <a:pt x="3369793" y="2333168"/>
                </a:lnTo>
                <a:lnTo>
                  <a:pt x="3480816" y="2397252"/>
                </a:lnTo>
                <a:lnTo>
                  <a:pt x="3359887" y="2467051"/>
                </a:lnTo>
                <a:close/>
                <a:moveTo>
                  <a:pt x="3353181" y="2470937"/>
                </a:moveTo>
                <a:lnTo>
                  <a:pt x="3238729" y="2537003"/>
                </a:lnTo>
                <a:lnTo>
                  <a:pt x="3127705" y="2472919"/>
                </a:lnTo>
                <a:lnTo>
                  <a:pt x="3242158" y="2406853"/>
                </a:lnTo>
                <a:lnTo>
                  <a:pt x="3353181" y="2470937"/>
                </a:lnTo>
                <a:close/>
                <a:moveTo>
                  <a:pt x="3121076" y="2469032"/>
                </a:moveTo>
                <a:lnTo>
                  <a:pt x="2996717" y="2397252"/>
                </a:lnTo>
                <a:lnTo>
                  <a:pt x="3111170" y="2331187"/>
                </a:lnTo>
                <a:lnTo>
                  <a:pt x="3235528" y="2402967"/>
                </a:lnTo>
                <a:lnTo>
                  <a:pt x="3121076" y="2469032"/>
                </a:lnTo>
                <a:close/>
                <a:moveTo>
                  <a:pt x="3114370" y="2472919"/>
                </a:moveTo>
                <a:lnTo>
                  <a:pt x="2993441" y="2542718"/>
                </a:lnTo>
                <a:lnTo>
                  <a:pt x="2869082" y="2470937"/>
                </a:lnTo>
                <a:lnTo>
                  <a:pt x="2990012" y="2401138"/>
                </a:lnTo>
                <a:lnTo>
                  <a:pt x="3114370" y="2472919"/>
                </a:lnTo>
                <a:close/>
                <a:moveTo>
                  <a:pt x="2862377" y="2467051"/>
                </a:moveTo>
                <a:lnTo>
                  <a:pt x="2751354" y="2402967"/>
                </a:lnTo>
                <a:lnTo>
                  <a:pt x="2872283" y="2333168"/>
                </a:lnTo>
                <a:lnTo>
                  <a:pt x="2983306" y="2397252"/>
                </a:lnTo>
                <a:lnTo>
                  <a:pt x="2862377" y="2467051"/>
                </a:lnTo>
                <a:close/>
                <a:moveTo>
                  <a:pt x="2855671" y="2470937"/>
                </a:moveTo>
                <a:lnTo>
                  <a:pt x="2741295" y="2537003"/>
                </a:lnTo>
                <a:lnTo>
                  <a:pt x="2630272" y="2472919"/>
                </a:lnTo>
                <a:lnTo>
                  <a:pt x="2744724" y="2406853"/>
                </a:lnTo>
                <a:lnTo>
                  <a:pt x="2855671" y="2470937"/>
                </a:lnTo>
                <a:close/>
                <a:moveTo>
                  <a:pt x="2623566" y="2469032"/>
                </a:moveTo>
                <a:lnTo>
                  <a:pt x="2499208" y="2397252"/>
                </a:lnTo>
                <a:lnTo>
                  <a:pt x="2613660" y="2331187"/>
                </a:lnTo>
                <a:lnTo>
                  <a:pt x="2738019" y="2402967"/>
                </a:lnTo>
                <a:lnTo>
                  <a:pt x="2623566" y="2469032"/>
                </a:lnTo>
                <a:close/>
                <a:moveTo>
                  <a:pt x="2616937" y="2472919"/>
                </a:moveTo>
                <a:lnTo>
                  <a:pt x="2496007" y="2542718"/>
                </a:lnTo>
                <a:lnTo>
                  <a:pt x="2371649" y="2470937"/>
                </a:lnTo>
                <a:lnTo>
                  <a:pt x="2492578" y="2401138"/>
                </a:lnTo>
                <a:lnTo>
                  <a:pt x="2616937" y="2472919"/>
                </a:lnTo>
                <a:close/>
                <a:moveTo>
                  <a:pt x="2364867" y="2467051"/>
                </a:moveTo>
                <a:lnTo>
                  <a:pt x="2253844" y="2402967"/>
                </a:lnTo>
                <a:lnTo>
                  <a:pt x="2374773" y="2333168"/>
                </a:lnTo>
                <a:lnTo>
                  <a:pt x="2485797" y="2397252"/>
                </a:lnTo>
                <a:lnTo>
                  <a:pt x="2364867" y="2467051"/>
                </a:lnTo>
                <a:close/>
                <a:moveTo>
                  <a:pt x="2358238" y="2470937"/>
                </a:moveTo>
                <a:lnTo>
                  <a:pt x="2243785" y="2537003"/>
                </a:lnTo>
                <a:lnTo>
                  <a:pt x="2132762" y="2472919"/>
                </a:lnTo>
                <a:lnTo>
                  <a:pt x="2247214" y="2406853"/>
                </a:lnTo>
                <a:lnTo>
                  <a:pt x="2358238" y="2470937"/>
                </a:lnTo>
                <a:close/>
                <a:moveTo>
                  <a:pt x="2126132" y="2469032"/>
                </a:moveTo>
                <a:lnTo>
                  <a:pt x="2001774" y="2397252"/>
                </a:lnTo>
                <a:lnTo>
                  <a:pt x="2116227" y="2331187"/>
                </a:lnTo>
                <a:lnTo>
                  <a:pt x="2240585" y="2402967"/>
                </a:lnTo>
                <a:lnTo>
                  <a:pt x="2126132" y="2469032"/>
                </a:lnTo>
                <a:close/>
                <a:moveTo>
                  <a:pt x="2237080" y="2540813"/>
                </a:moveTo>
                <a:lnTo>
                  <a:pt x="2116150" y="2610612"/>
                </a:lnTo>
                <a:lnTo>
                  <a:pt x="2005127" y="2546528"/>
                </a:lnTo>
                <a:lnTo>
                  <a:pt x="2126056" y="2476729"/>
                </a:lnTo>
                <a:lnTo>
                  <a:pt x="2237080" y="2540813"/>
                </a:lnTo>
                <a:close/>
                <a:moveTo>
                  <a:pt x="2240585" y="2690165"/>
                </a:moveTo>
                <a:lnTo>
                  <a:pt x="2126132" y="2756230"/>
                </a:lnTo>
                <a:lnTo>
                  <a:pt x="2001774" y="2684450"/>
                </a:lnTo>
                <a:lnTo>
                  <a:pt x="2116227" y="2618384"/>
                </a:lnTo>
                <a:lnTo>
                  <a:pt x="2240585" y="2690165"/>
                </a:lnTo>
                <a:close/>
                <a:moveTo>
                  <a:pt x="2237080" y="2828087"/>
                </a:moveTo>
                <a:lnTo>
                  <a:pt x="2116150" y="2897886"/>
                </a:lnTo>
                <a:lnTo>
                  <a:pt x="2005127" y="2833802"/>
                </a:lnTo>
                <a:lnTo>
                  <a:pt x="2126056" y="2764003"/>
                </a:lnTo>
                <a:lnTo>
                  <a:pt x="2237080" y="2828087"/>
                </a:lnTo>
                <a:close/>
                <a:moveTo>
                  <a:pt x="2240509" y="2977439"/>
                </a:moveTo>
                <a:lnTo>
                  <a:pt x="2126056" y="3043504"/>
                </a:lnTo>
                <a:lnTo>
                  <a:pt x="2001698" y="2971724"/>
                </a:lnTo>
                <a:lnTo>
                  <a:pt x="2116150" y="2905659"/>
                </a:lnTo>
                <a:lnTo>
                  <a:pt x="2240509" y="2977439"/>
                </a:lnTo>
                <a:close/>
                <a:moveTo>
                  <a:pt x="2237080" y="3115285"/>
                </a:moveTo>
                <a:lnTo>
                  <a:pt x="2116150" y="3185084"/>
                </a:lnTo>
                <a:lnTo>
                  <a:pt x="2005127" y="3121000"/>
                </a:lnTo>
                <a:lnTo>
                  <a:pt x="2126056" y="3051201"/>
                </a:lnTo>
                <a:lnTo>
                  <a:pt x="2237080" y="3115285"/>
                </a:lnTo>
                <a:close/>
                <a:moveTo>
                  <a:pt x="2240585" y="3264637"/>
                </a:moveTo>
                <a:lnTo>
                  <a:pt x="2126132" y="3330702"/>
                </a:lnTo>
                <a:lnTo>
                  <a:pt x="2001774" y="3258922"/>
                </a:lnTo>
                <a:lnTo>
                  <a:pt x="2116227" y="3192856"/>
                </a:lnTo>
                <a:lnTo>
                  <a:pt x="2240585" y="3264637"/>
                </a:lnTo>
                <a:close/>
                <a:moveTo>
                  <a:pt x="2237080" y="3402482"/>
                </a:moveTo>
                <a:lnTo>
                  <a:pt x="2116150" y="3472282"/>
                </a:lnTo>
                <a:lnTo>
                  <a:pt x="2005127" y="3408197"/>
                </a:lnTo>
                <a:lnTo>
                  <a:pt x="2126056" y="3338398"/>
                </a:lnTo>
                <a:lnTo>
                  <a:pt x="2237080" y="3402482"/>
                </a:lnTo>
                <a:close/>
                <a:moveTo>
                  <a:pt x="2240509" y="3551834"/>
                </a:moveTo>
                <a:lnTo>
                  <a:pt x="2126056" y="3617900"/>
                </a:lnTo>
                <a:lnTo>
                  <a:pt x="2001698" y="3546119"/>
                </a:lnTo>
                <a:lnTo>
                  <a:pt x="2116150" y="3480054"/>
                </a:lnTo>
                <a:lnTo>
                  <a:pt x="2240509" y="3551834"/>
                </a:lnTo>
                <a:close/>
                <a:moveTo>
                  <a:pt x="2237080" y="3689757"/>
                </a:moveTo>
                <a:lnTo>
                  <a:pt x="2116150" y="3759556"/>
                </a:lnTo>
                <a:lnTo>
                  <a:pt x="2005127" y="3695472"/>
                </a:lnTo>
                <a:lnTo>
                  <a:pt x="2126056" y="3625672"/>
                </a:lnTo>
                <a:lnTo>
                  <a:pt x="2237080" y="3689757"/>
                </a:lnTo>
                <a:close/>
                <a:moveTo>
                  <a:pt x="2240509" y="3839109"/>
                </a:moveTo>
                <a:lnTo>
                  <a:pt x="2126056" y="3905174"/>
                </a:lnTo>
                <a:lnTo>
                  <a:pt x="2001698" y="3833394"/>
                </a:lnTo>
                <a:lnTo>
                  <a:pt x="2116150" y="3767328"/>
                </a:lnTo>
                <a:lnTo>
                  <a:pt x="2240509" y="3839109"/>
                </a:lnTo>
                <a:close/>
                <a:moveTo>
                  <a:pt x="2237080" y="3976954"/>
                </a:moveTo>
                <a:lnTo>
                  <a:pt x="2116150" y="4046754"/>
                </a:lnTo>
                <a:lnTo>
                  <a:pt x="2005127" y="3982669"/>
                </a:lnTo>
                <a:lnTo>
                  <a:pt x="2126056" y="3912870"/>
                </a:lnTo>
                <a:lnTo>
                  <a:pt x="2237080" y="3976954"/>
                </a:lnTo>
                <a:close/>
                <a:moveTo>
                  <a:pt x="2240509" y="4126306"/>
                </a:moveTo>
                <a:lnTo>
                  <a:pt x="2126056" y="4192372"/>
                </a:lnTo>
                <a:lnTo>
                  <a:pt x="2001698" y="4120591"/>
                </a:lnTo>
                <a:lnTo>
                  <a:pt x="2116150" y="4054526"/>
                </a:lnTo>
                <a:lnTo>
                  <a:pt x="2240509" y="4126306"/>
                </a:lnTo>
                <a:close/>
                <a:moveTo>
                  <a:pt x="2237080" y="4264152"/>
                </a:moveTo>
                <a:lnTo>
                  <a:pt x="2116150" y="4333952"/>
                </a:lnTo>
                <a:lnTo>
                  <a:pt x="2005127" y="4269867"/>
                </a:lnTo>
                <a:lnTo>
                  <a:pt x="2126056" y="4200068"/>
                </a:lnTo>
                <a:lnTo>
                  <a:pt x="2237080" y="4264152"/>
                </a:lnTo>
                <a:close/>
                <a:moveTo>
                  <a:pt x="2240509" y="4413504"/>
                </a:moveTo>
                <a:lnTo>
                  <a:pt x="2126056" y="4479570"/>
                </a:lnTo>
                <a:lnTo>
                  <a:pt x="2001698" y="4407789"/>
                </a:lnTo>
                <a:lnTo>
                  <a:pt x="2116150" y="4341724"/>
                </a:lnTo>
                <a:lnTo>
                  <a:pt x="2240509" y="4413504"/>
                </a:lnTo>
                <a:close/>
                <a:moveTo>
                  <a:pt x="2247214" y="4417391"/>
                </a:moveTo>
                <a:lnTo>
                  <a:pt x="2358238" y="4481475"/>
                </a:lnTo>
                <a:lnTo>
                  <a:pt x="2243785" y="4547540"/>
                </a:lnTo>
                <a:lnTo>
                  <a:pt x="2132762" y="4483456"/>
                </a:lnTo>
                <a:lnTo>
                  <a:pt x="2247214" y="4417391"/>
                </a:lnTo>
                <a:close/>
                <a:moveTo>
                  <a:pt x="2253920" y="4413504"/>
                </a:moveTo>
                <a:lnTo>
                  <a:pt x="2374849" y="4343705"/>
                </a:lnTo>
                <a:lnTo>
                  <a:pt x="2485873" y="4407789"/>
                </a:lnTo>
                <a:lnTo>
                  <a:pt x="2364943" y="4477588"/>
                </a:lnTo>
                <a:lnTo>
                  <a:pt x="2253920" y="4413504"/>
                </a:lnTo>
                <a:close/>
                <a:moveTo>
                  <a:pt x="2492502" y="4411676"/>
                </a:moveTo>
                <a:lnTo>
                  <a:pt x="2616861" y="4483456"/>
                </a:lnTo>
                <a:lnTo>
                  <a:pt x="2495931" y="4553255"/>
                </a:lnTo>
                <a:lnTo>
                  <a:pt x="2371573" y="4481475"/>
                </a:lnTo>
                <a:lnTo>
                  <a:pt x="2492502" y="4411676"/>
                </a:lnTo>
                <a:close/>
                <a:moveTo>
                  <a:pt x="2499208" y="4407789"/>
                </a:moveTo>
                <a:lnTo>
                  <a:pt x="2613660" y="4341724"/>
                </a:lnTo>
                <a:lnTo>
                  <a:pt x="2738019" y="4413504"/>
                </a:lnTo>
                <a:lnTo>
                  <a:pt x="2623566" y="4479570"/>
                </a:lnTo>
                <a:lnTo>
                  <a:pt x="2499208" y="4407789"/>
                </a:lnTo>
                <a:close/>
                <a:moveTo>
                  <a:pt x="2744724" y="4417391"/>
                </a:moveTo>
                <a:lnTo>
                  <a:pt x="2855747" y="4481475"/>
                </a:lnTo>
                <a:lnTo>
                  <a:pt x="2741295" y="4547540"/>
                </a:lnTo>
                <a:lnTo>
                  <a:pt x="2630272" y="4483456"/>
                </a:lnTo>
                <a:lnTo>
                  <a:pt x="2744724" y="4417391"/>
                </a:lnTo>
                <a:close/>
                <a:moveTo>
                  <a:pt x="2751354" y="4413504"/>
                </a:moveTo>
                <a:lnTo>
                  <a:pt x="2872283" y="4343705"/>
                </a:lnTo>
                <a:lnTo>
                  <a:pt x="2983306" y="4407789"/>
                </a:lnTo>
                <a:lnTo>
                  <a:pt x="2862377" y="4477588"/>
                </a:lnTo>
                <a:lnTo>
                  <a:pt x="2751354" y="4413504"/>
                </a:lnTo>
                <a:close/>
                <a:moveTo>
                  <a:pt x="2990012" y="4411676"/>
                </a:moveTo>
                <a:lnTo>
                  <a:pt x="3114370" y="4483456"/>
                </a:lnTo>
                <a:lnTo>
                  <a:pt x="2993441" y="4553255"/>
                </a:lnTo>
                <a:lnTo>
                  <a:pt x="2869082" y="4481475"/>
                </a:lnTo>
                <a:lnTo>
                  <a:pt x="2990012" y="4411676"/>
                </a:lnTo>
                <a:close/>
                <a:moveTo>
                  <a:pt x="2996641" y="4407789"/>
                </a:moveTo>
                <a:lnTo>
                  <a:pt x="3111094" y="4341724"/>
                </a:lnTo>
                <a:lnTo>
                  <a:pt x="3235452" y="4413504"/>
                </a:lnTo>
                <a:lnTo>
                  <a:pt x="3121000" y="4479570"/>
                </a:lnTo>
                <a:lnTo>
                  <a:pt x="2996641" y="4407789"/>
                </a:lnTo>
                <a:close/>
                <a:moveTo>
                  <a:pt x="3242158" y="4417391"/>
                </a:moveTo>
                <a:lnTo>
                  <a:pt x="3353181" y="4481475"/>
                </a:lnTo>
                <a:lnTo>
                  <a:pt x="3238729" y="4547540"/>
                </a:lnTo>
                <a:lnTo>
                  <a:pt x="3127705" y="4483456"/>
                </a:lnTo>
                <a:lnTo>
                  <a:pt x="3242158" y="4417391"/>
                </a:lnTo>
                <a:close/>
                <a:moveTo>
                  <a:pt x="3248863" y="4413504"/>
                </a:moveTo>
                <a:lnTo>
                  <a:pt x="3369793" y="4343629"/>
                </a:lnTo>
                <a:lnTo>
                  <a:pt x="3480816" y="4407713"/>
                </a:lnTo>
                <a:lnTo>
                  <a:pt x="3359887" y="4477512"/>
                </a:lnTo>
                <a:lnTo>
                  <a:pt x="3248863" y="4413504"/>
                </a:lnTo>
                <a:close/>
                <a:moveTo>
                  <a:pt x="3487522" y="4411676"/>
                </a:moveTo>
                <a:lnTo>
                  <a:pt x="3611880" y="4483456"/>
                </a:lnTo>
                <a:lnTo>
                  <a:pt x="3490951" y="4553255"/>
                </a:lnTo>
                <a:lnTo>
                  <a:pt x="3366592" y="4481475"/>
                </a:lnTo>
                <a:lnTo>
                  <a:pt x="3487522" y="4411676"/>
                </a:lnTo>
                <a:close/>
                <a:moveTo>
                  <a:pt x="3494151" y="4407789"/>
                </a:moveTo>
                <a:lnTo>
                  <a:pt x="3608604" y="4341724"/>
                </a:lnTo>
                <a:lnTo>
                  <a:pt x="3732962" y="4413504"/>
                </a:lnTo>
                <a:lnTo>
                  <a:pt x="3618509" y="4479570"/>
                </a:lnTo>
                <a:lnTo>
                  <a:pt x="3494151" y="4407789"/>
                </a:lnTo>
                <a:close/>
                <a:moveTo>
                  <a:pt x="3739667" y="4417391"/>
                </a:moveTo>
                <a:lnTo>
                  <a:pt x="3850691" y="4481475"/>
                </a:lnTo>
                <a:lnTo>
                  <a:pt x="3736239" y="4547540"/>
                </a:lnTo>
                <a:lnTo>
                  <a:pt x="3625215" y="4483456"/>
                </a:lnTo>
                <a:lnTo>
                  <a:pt x="3739667" y="4417391"/>
                </a:lnTo>
                <a:close/>
                <a:moveTo>
                  <a:pt x="3746373" y="4413504"/>
                </a:moveTo>
                <a:lnTo>
                  <a:pt x="3867302" y="4343705"/>
                </a:lnTo>
                <a:lnTo>
                  <a:pt x="3978326" y="4407789"/>
                </a:lnTo>
                <a:lnTo>
                  <a:pt x="3857397" y="4477588"/>
                </a:lnTo>
                <a:lnTo>
                  <a:pt x="3746373" y="4413504"/>
                </a:lnTo>
                <a:close/>
                <a:moveTo>
                  <a:pt x="3984955" y="4411676"/>
                </a:moveTo>
                <a:lnTo>
                  <a:pt x="4109314" y="4483456"/>
                </a:lnTo>
                <a:lnTo>
                  <a:pt x="3988384" y="4553255"/>
                </a:lnTo>
                <a:lnTo>
                  <a:pt x="3864026" y="4481475"/>
                </a:lnTo>
                <a:lnTo>
                  <a:pt x="3984955" y="4411676"/>
                </a:lnTo>
                <a:close/>
                <a:moveTo>
                  <a:pt x="3991661" y="4407789"/>
                </a:moveTo>
                <a:lnTo>
                  <a:pt x="4106113" y="4341724"/>
                </a:lnTo>
                <a:lnTo>
                  <a:pt x="4230472" y="4413504"/>
                </a:lnTo>
                <a:lnTo>
                  <a:pt x="4116019" y="4479570"/>
                </a:lnTo>
                <a:lnTo>
                  <a:pt x="3991661" y="4407789"/>
                </a:lnTo>
                <a:close/>
                <a:moveTo>
                  <a:pt x="4237177" y="4417391"/>
                </a:moveTo>
                <a:lnTo>
                  <a:pt x="4348201" y="4481475"/>
                </a:lnTo>
                <a:lnTo>
                  <a:pt x="4233748" y="4547540"/>
                </a:lnTo>
                <a:lnTo>
                  <a:pt x="4122725" y="4483456"/>
                </a:lnTo>
                <a:lnTo>
                  <a:pt x="4237177" y="4417391"/>
                </a:lnTo>
                <a:close/>
                <a:moveTo>
                  <a:pt x="4243807" y="4413504"/>
                </a:moveTo>
                <a:lnTo>
                  <a:pt x="4364736" y="4343705"/>
                </a:lnTo>
                <a:lnTo>
                  <a:pt x="4475760" y="4407789"/>
                </a:lnTo>
                <a:lnTo>
                  <a:pt x="4354830" y="4477588"/>
                </a:lnTo>
                <a:lnTo>
                  <a:pt x="4243807" y="4413504"/>
                </a:lnTo>
                <a:close/>
                <a:moveTo>
                  <a:pt x="4482465" y="4411676"/>
                </a:moveTo>
                <a:lnTo>
                  <a:pt x="4606824" y="4483456"/>
                </a:lnTo>
                <a:lnTo>
                  <a:pt x="4485894" y="4553255"/>
                </a:lnTo>
                <a:lnTo>
                  <a:pt x="4361536" y="4481475"/>
                </a:lnTo>
                <a:lnTo>
                  <a:pt x="4482465" y="4411676"/>
                </a:lnTo>
                <a:close/>
                <a:moveTo>
                  <a:pt x="4489095" y="4407789"/>
                </a:moveTo>
                <a:lnTo>
                  <a:pt x="4603547" y="4341724"/>
                </a:lnTo>
                <a:lnTo>
                  <a:pt x="4727906" y="4413504"/>
                </a:lnTo>
                <a:lnTo>
                  <a:pt x="4613453" y="4479570"/>
                </a:lnTo>
                <a:lnTo>
                  <a:pt x="4489095" y="4407789"/>
                </a:lnTo>
                <a:close/>
                <a:moveTo>
                  <a:pt x="4734611" y="4417391"/>
                </a:moveTo>
                <a:lnTo>
                  <a:pt x="4845634" y="4481475"/>
                </a:lnTo>
                <a:lnTo>
                  <a:pt x="4731182" y="4547540"/>
                </a:lnTo>
                <a:lnTo>
                  <a:pt x="4620159" y="4483456"/>
                </a:lnTo>
                <a:lnTo>
                  <a:pt x="4734611" y="4417391"/>
                </a:lnTo>
                <a:close/>
                <a:moveTo>
                  <a:pt x="4610253" y="4337838"/>
                </a:moveTo>
                <a:lnTo>
                  <a:pt x="4731182" y="4268038"/>
                </a:lnTo>
                <a:lnTo>
                  <a:pt x="4855541" y="4339819"/>
                </a:lnTo>
                <a:lnTo>
                  <a:pt x="4734611" y="4409618"/>
                </a:lnTo>
                <a:lnTo>
                  <a:pt x="4610253" y="4337838"/>
                </a:lnTo>
                <a:close/>
                <a:moveTo>
                  <a:pt x="4620159" y="4196258"/>
                </a:moveTo>
                <a:lnTo>
                  <a:pt x="4734611" y="4130193"/>
                </a:lnTo>
                <a:lnTo>
                  <a:pt x="4845634" y="4194277"/>
                </a:lnTo>
                <a:lnTo>
                  <a:pt x="4731182" y="4260342"/>
                </a:lnTo>
                <a:lnTo>
                  <a:pt x="4620159" y="4196258"/>
                </a:lnTo>
                <a:close/>
                <a:moveTo>
                  <a:pt x="4610253" y="4050640"/>
                </a:moveTo>
                <a:lnTo>
                  <a:pt x="4731182" y="3980840"/>
                </a:lnTo>
                <a:lnTo>
                  <a:pt x="4855541" y="4052621"/>
                </a:lnTo>
                <a:lnTo>
                  <a:pt x="4734611" y="4122420"/>
                </a:lnTo>
                <a:lnTo>
                  <a:pt x="4610253" y="4050640"/>
                </a:lnTo>
                <a:close/>
                <a:moveTo>
                  <a:pt x="4620159" y="3908984"/>
                </a:moveTo>
                <a:lnTo>
                  <a:pt x="4734611" y="3842919"/>
                </a:lnTo>
                <a:lnTo>
                  <a:pt x="4845634" y="3907003"/>
                </a:lnTo>
                <a:lnTo>
                  <a:pt x="4731182" y="3973068"/>
                </a:lnTo>
                <a:lnTo>
                  <a:pt x="4620159" y="3908984"/>
                </a:lnTo>
                <a:close/>
                <a:moveTo>
                  <a:pt x="4610253" y="3763442"/>
                </a:moveTo>
                <a:lnTo>
                  <a:pt x="4731182" y="3693643"/>
                </a:lnTo>
                <a:lnTo>
                  <a:pt x="4855541" y="3765423"/>
                </a:lnTo>
                <a:lnTo>
                  <a:pt x="4734611" y="3835222"/>
                </a:lnTo>
                <a:lnTo>
                  <a:pt x="4610253" y="3763442"/>
                </a:lnTo>
                <a:close/>
                <a:moveTo>
                  <a:pt x="4620159" y="3621786"/>
                </a:moveTo>
                <a:lnTo>
                  <a:pt x="4734611" y="3555721"/>
                </a:lnTo>
                <a:lnTo>
                  <a:pt x="4845634" y="3619805"/>
                </a:lnTo>
                <a:lnTo>
                  <a:pt x="4731182" y="3685870"/>
                </a:lnTo>
                <a:lnTo>
                  <a:pt x="4620159" y="3621786"/>
                </a:lnTo>
                <a:close/>
                <a:moveTo>
                  <a:pt x="4610253" y="3476168"/>
                </a:moveTo>
                <a:lnTo>
                  <a:pt x="4731182" y="3406369"/>
                </a:lnTo>
                <a:lnTo>
                  <a:pt x="4855541" y="3478149"/>
                </a:lnTo>
                <a:lnTo>
                  <a:pt x="4734611" y="3547948"/>
                </a:lnTo>
                <a:lnTo>
                  <a:pt x="4610253" y="3476168"/>
                </a:lnTo>
                <a:close/>
                <a:moveTo>
                  <a:pt x="4620159" y="3334588"/>
                </a:moveTo>
                <a:lnTo>
                  <a:pt x="4734611" y="3268523"/>
                </a:lnTo>
                <a:lnTo>
                  <a:pt x="4845634" y="3332607"/>
                </a:lnTo>
                <a:lnTo>
                  <a:pt x="4731182" y="3398672"/>
                </a:lnTo>
                <a:lnTo>
                  <a:pt x="4620159" y="3334588"/>
                </a:lnTo>
                <a:close/>
                <a:moveTo>
                  <a:pt x="4610253" y="3188970"/>
                </a:moveTo>
                <a:lnTo>
                  <a:pt x="4731182" y="3119171"/>
                </a:lnTo>
                <a:lnTo>
                  <a:pt x="4855541" y="3190951"/>
                </a:lnTo>
                <a:lnTo>
                  <a:pt x="4734611" y="3260751"/>
                </a:lnTo>
                <a:lnTo>
                  <a:pt x="4610253" y="3188970"/>
                </a:lnTo>
                <a:close/>
                <a:moveTo>
                  <a:pt x="4620159" y="3047314"/>
                </a:moveTo>
                <a:lnTo>
                  <a:pt x="4734611" y="2981249"/>
                </a:lnTo>
                <a:lnTo>
                  <a:pt x="4845634" y="3045333"/>
                </a:lnTo>
                <a:lnTo>
                  <a:pt x="4731182" y="3111399"/>
                </a:lnTo>
                <a:lnTo>
                  <a:pt x="4620159" y="3047314"/>
                </a:lnTo>
                <a:close/>
                <a:moveTo>
                  <a:pt x="4610253" y="2901772"/>
                </a:moveTo>
                <a:lnTo>
                  <a:pt x="4731182" y="2831973"/>
                </a:lnTo>
                <a:lnTo>
                  <a:pt x="4855541" y="2903754"/>
                </a:lnTo>
                <a:lnTo>
                  <a:pt x="4734611" y="2973553"/>
                </a:lnTo>
                <a:lnTo>
                  <a:pt x="4610253" y="2901772"/>
                </a:lnTo>
                <a:close/>
                <a:moveTo>
                  <a:pt x="4620159" y="2760117"/>
                </a:moveTo>
                <a:lnTo>
                  <a:pt x="4734611" y="2694051"/>
                </a:lnTo>
                <a:lnTo>
                  <a:pt x="4845634" y="2758135"/>
                </a:lnTo>
                <a:lnTo>
                  <a:pt x="4731182" y="2824201"/>
                </a:lnTo>
                <a:lnTo>
                  <a:pt x="4620159" y="2760117"/>
                </a:lnTo>
                <a:close/>
                <a:moveTo>
                  <a:pt x="4610253" y="2614498"/>
                </a:moveTo>
                <a:lnTo>
                  <a:pt x="4731182" y="2544699"/>
                </a:lnTo>
                <a:lnTo>
                  <a:pt x="4855541" y="2616479"/>
                </a:lnTo>
                <a:lnTo>
                  <a:pt x="4734611" y="2686279"/>
                </a:lnTo>
                <a:lnTo>
                  <a:pt x="4610253" y="2614498"/>
                </a:lnTo>
                <a:close/>
                <a:moveTo>
                  <a:pt x="4620159" y="2472919"/>
                </a:moveTo>
                <a:lnTo>
                  <a:pt x="4734611" y="2406853"/>
                </a:lnTo>
                <a:lnTo>
                  <a:pt x="4845634" y="2470937"/>
                </a:lnTo>
                <a:lnTo>
                  <a:pt x="4731182" y="2537003"/>
                </a:lnTo>
                <a:lnTo>
                  <a:pt x="4620159" y="2472919"/>
                </a:lnTo>
                <a:close/>
                <a:moveTo>
                  <a:pt x="4610253" y="2327301"/>
                </a:moveTo>
                <a:lnTo>
                  <a:pt x="4731182" y="2257501"/>
                </a:lnTo>
                <a:lnTo>
                  <a:pt x="4855541" y="2329282"/>
                </a:lnTo>
                <a:lnTo>
                  <a:pt x="4734611" y="2399081"/>
                </a:lnTo>
                <a:lnTo>
                  <a:pt x="4610253" y="2327301"/>
                </a:lnTo>
                <a:close/>
                <a:moveTo>
                  <a:pt x="4603547" y="2323414"/>
                </a:moveTo>
                <a:lnTo>
                  <a:pt x="4492524" y="2259330"/>
                </a:lnTo>
                <a:lnTo>
                  <a:pt x="4613453" y="2189531"/>
                </a:lnTo>
                <a:lnTo>
                  <a:pt x="4724477" y="2253615"/>
                </a:lnTo>
                <a:lnTo>
                  <a:pt x="4603547" y="2323414"/>
                </a:lnTo>
                <a:close/>
                <a:moveTo>
                  <a:pt x="4596842" y="2327301"/>
                </a:moveTo>
                <a:lnTo>
                  <a:pt x="4482389" y="2393366"/>
                </a:lnTo>
                <a:lnTo>
                  <a:pt x="4371366" y="2329282"/>
                </a:lnTo>
                <a:lnTo>
                  <a:pt x="4485818" y="2263216"/>
                </a:lnTo>
                <a:lnTo>
                  <a:pt x="4596842" y="2327301"/>
                </a:lnTo>
                <a:close/>
                <a:moveTo>
                  <a:pt x="4364736" y="2325396"/>
                </a:moveTo>
                <a:lnTo>
                  <a:pt x="4240378" y="2253615"/>
                </a:lnTo>
                <a:lnTo>
                  <a:pt x="4354830" y="2187550"/>
                </a:lnTo>
                <a:lnTo>
                  <a:pt x="4479189" y="2259330"/>
                </a:lnTo>
                <a:lnTo>
                  <a:pt x="4364736" y="2325396"/>
                </a:lnTo>
                <a:close/>
                <a:moveTo>
                  <a:pt x="4358107" y="2329282"/>
                </a:moveTo>
                <a:lnTo>
                  <a:pt x="4237177" y="2399081"/>
                </a:lnTo>
                <a:lnTo>
                  <a:pt x="4112819" y="2327301"/>
                </a:lnTo>
                <a:lnTo>
                  <a:pt x="4233748" y="2257501"/>
                </a:lnTo>
                <a:lnTo>
                  <a:pt x="4358107" y="2329282"/>
                </a:lnTo>
                <a:close/>
                <a:moveTo>
                  <a:pt x="4106113" y="2323414"/>
                </a:moveTo>
                <a:lnTo>
                  <a:pt x="3995090" y="2259330"/>
                </a:lnTo>
                <a:lnTo>
                  <a:pt x="4116019" y="2189531"/>
                </a:lnTo>
                <a:lnTo>
                  <a:pt x="4227043" y="2253615"/>
                </a:lnTo>
                <a:lnTo>
                  <a:pt x="4106113" y="2323414"/>
                </a:lnTo>
                <a:close/>
                <a:moveTo>
                  <a:pt x="4099408" y="2327301"/>
                </a:moveTo>
                <a:lnTo>
                  <a:pt x="3984955" y="2393366"/>
                </a:lnTo>
                <a:lnTo>
                  <a:pt x="3873932" y="2329282"/>
                </a:lnTo>
                <a:lnTo>
                  <a:pt x="3988384" y="2263216"/>
                </a:lnTo>
                <a:lnTo>
                  <a:pt x="4099408" y="2327301"/>
                </a:lnTo>
                <a:close/>
                <a:moveTo>
                  <a:pt x="3867302" y="2325396"/>
                </a:moveTo>
                <a:lnTo>
                  <a:pt x="3742944" y="2253615"/>
                </a:lnTo>
                <a:lnTo>
                  <a:pt x="3857397" y="2187550"/>
                </a:lnTo>
                <a:lnTo>
                  <a:pt x="3981755" y="2259330"/>
                </a:lnTo>
                <a:lnTo>
                  <a:pt x="3867302" y="2325396"/>
                </a:lnTo>
                <a:close/>
                <a:moveTo>
                  <a:pt x="3860597" y="2329282"/>
                </a:moveTo>
                <a:lnTo>
                  <a:pt x="3739667" y="2399081"/>
                </a:lnTo>
                <a:lnTo>
                  <a:pt x="3615309" y="2327301"/>
                </a:lnTo>
                <a:lnTo>
                  <a:pt x="3736239" y="2257501"/>
                </a:lnTo>
                <a:lnTo>
                  <a:pt x="3860597" y="2329282"/>
                </a:lnTo>
                <a:close/>
                <a:moveTo>
                  <a:pt x="3608604" y="2323414"/>
                </a:moveTo>
                <a:lnTo>
                  <a:pt x="3497580" y="2259330"/>
                </a:lnTo>
                <a:lnTo>
                  <a:pt x="3618509" y="2189531"/>
                </a:lnTo>
                <a:lnTo>
                  <a:pt x="3729533" y="2253615"/>
                </a:lnTo>
                <a:lnTo>
                  <a:pt x="3608604" y="2323414"/>
                </a:lnTo>
                <a:close/>
                <a:moveTo>
                  <a:pt x="3601898" y="2327301"/>
                </a:moveTo>
                <a:lnTo>
                  <a:pt x="3487446" y="2393366"/>
                </a:lnTo>
                <a:lnTo>
                  <a:pt x="3376422" y="2329282"/>
                </a:lnTo>
                <a:lnTo>
                  <a:pt x="3490874" y="2263216"/>
                </a:lnTo>
                <a:lnTo>
                  <a:pt x="3601898" y="2327301"/>
                </a:lnTo>
                <a:close/>
                <a:moveTo>
                  <a:pt x="3369793" y="2325396"/>
                </a:moveTo>
                <a:lnTo>
                  <a:pt x="3245434" y="2253615"/>
                </a:lnTo>
                <a:lnTo>
                  <a:pt x="3359887" y="2187550"/>
                </a:lnTo>
                <a:lnTo>
                  <a:pt x="3484245" y="2259330"/>
                </a:lnTo>
                <a:lnTo>
                  <a:pt x="3369793" y="2325396"/>
                </a:lnTo>
                <a:close/>
                <a:moveTo>
                  <a:pt x="3363087" y="2329282"/>
                </a:moveTo>
                <a:lnTo>
                  <a:pt x="3242158" y="2399081"/>
                </a:lnTo>
                <a:lnTo>
                  <a:pt x="3117799" y="2327301"/>
                </a:lnTo>
                <a:lnTo>
                  <a:pt x="3238729" y="2257501"/>
                </a:lnTo>
                <a:lnTo>
                  <a:pt x="3363087" y="2329282"/>
                </a:lnTo>
                <a:close/>
                <a:moveTo>
                  <a:pt x="3111094" y="2323414"/>
                </a:moveTo>
                <a:lnTo>
                  <a:pt x="3000070" y="2259330"/>
                </a:lnTo>
                <a:lnTo>
                  <a:pt x="3121000" y="2189531"/>
                </a:lnTo>
                <a:lnTo>
                  <a:pt x="3232023" y="2253615"/>
                </a:lnTo>
                <a:lnTo>
                  <a:pt x="3111094" y="2323414"/>
                </a:lnTo>
                <a:close/>
                <a:moveTo>
                  <a:pt x="3104464" y="2327301"/>
                </a:moveTo>
                <a:lnTo>
                  <a:pt x="2990012" y="2393366"/>
                </a:lnTo>
                <a:lnTo>
                  <a:pt x="2878989" y="2329282"/>
                </a:lnTo>
                <a:lnTo>
                  <a:pt x="2993441" y="2263216"/>
                </a:lnTo>
                <a:lnTo>
                  <a:pt x="3104464" y="2327301"/>
                </a:lnTo>
                <a:close/>
                <a:moveTo>
                  <a:pt x="2872359" y="2325396"/>
                </a:moveTo>
                <a:lnTo>
                  <a:pt x="2747924" y="2253615"/>
                </a:lnTo>
                <a:lnTo>
                  <a:pt x="2862377" y="2187550"/>
                </a:lnTo>
                <a:lnTo>
                  <a:pt x="2986735" y="2259330"/>
                </a:lnTo>
                <a:lnTo>
                  <a:pt x="2872359" y="2325396"/>
                </a:lnTo>
                <a:close/>
                <a:moveTo>
                  <a:pt x="2865654" y="2329282"/>
                </a:moveTo>
                <a:lnTo>
                  <a:pt x="2744724" y="2399081"/>
                </a:lnTo>
                <a:lnTo>
                  <a:pt x="2620366" y="2327301"/>
                </a:lnTo>
                <a:lnTo>
                  <a:pt x="2741295" y="2257425"/>
                </a:lnTo>
                <a:lnTo>
                  <a:pt x="2865654" y="2329282"/>
                </a:lnTo>
                <a:close/>
                <a:moveTo>
                  <a:pt x="2613660" y="2323414"/>
                </a:moveTo>
                <a:lnTo>
                  <a:pt x="2502637" y="2259330"/>
                </a:lnTo>
                <a:lnTo>
                  <a:pt x="2623566" y="2189531"/>
                </a:lnTo>
                <a:lnTo>
                  <a:pt x="2734589" y="2253615"/>
                </a:lnTo>
                <a:lnTo>
                  <a:pt x="2613660" y="2323414"/>
                </a:lnTo>
                <a:close/>
                <a:moveTo>
                  <a:pt x="2606954" y="2327301"/>
                </a:moveTo>
                <a:lnTo>
                  <a:pt x="2492502" y="2393366"/>
                </a:lnTo>
                <a:lnTo>
                  <a:pt x="2381479" y="2329282"/>
                </a:lnTo>
                <a:lnTo>
                  <a:pt x="2495931" y="2263216"/>
                </a:lnTo>
                <a:lnTo>
                  <a:pt x="2606954" y="2327301"/>
                </a:lnTo>
                <a:close/>
                <a:moveTo>
                  <a:pt x="2374849" y="2325396"/>
                </a:moveTo>
                <a:lnTo>
                  <a:pt x="2250491" y="2253615"/>
                </a:lnTo>
                <a:lnTo>
                  <a:pt x="2364943" y="2187550"/>
                </a:lnTo>
                <a:lnTo>
                  <a:pt x="2489302" y="2259330"/>
                </a:lnTo>
                <a:lnTo>
                  <a:pt x="2374849" y="2325396"/>
                </a:lnTo>
                <a:close/>
                <a:moveTo>
                  <a:pt x="2368144" y="2329282"/>
                </a:moveTo>
                <a:lnTo>
                  <a:pt x="2247214" y="2399081"/>
                </a:lnTo>
                <a:lnTo>
                  <a:pt x="2122856" y="2327301"/>
                </a:lnTo>
                <a:lnTo>
                  <a:pt x="2243785" y="2257501"/>
                </a:lnTo>
                <a:lnTo>
                  <a:pt x="2368144" y="2329282"/>
                </a:lnTo>
                <a:close/>
                <a:moveTo>
                  <a:pt x="2116150" y="2323414"/>
                </a:moveTo>
                <a:lnTo>
                  <a:pt x="2005127" y="2259330"/>
                </a:lnTo>
                <a:lnTo>
                  <a:pt x="2126056" y="2189531"/>
                </a:lnTo>
                <a:lnTo>
                  <a:pt x="2237080" y="2253615"/>
                </a:lnTo>
                <a:lnTo>
                  <a:pt x="2116150" y="2323414"/>
                </a:lnTo>
                <a:close/>
                <a:moveTo>
                  <a:pt x="2109521" y="2327301"/>
                </a:moveTo>
                <a:lnTo>
                  <a:pt x="1995069" y="2393366"/>
                </a:lnTo>
                <a:lnTo>
                  <a:pt x="1884045" y="2329282"/>
                </a:lnTo>
                <a:lnTo>
                  <a:pt x="1998497" y="2263216"/>
                </a:lnTo>
                <a:lnTo>
                  <a:pt x="2109521" y="2327301"/>
                </a:lnTo>
                <a:close/>
                <a:moveTo>
                  <a:pt x="2119427" y="2472919"/>
                </a:moveTo>
                <a:lnTo>
                  <a:pt x="1998497" y="2542718"/>
                </a:lnTo>
                <a:lnTo>
                  <a:pt x="1874139" y="2470937"/>
                </a:lnTo>
                <a:lnTo>
                  <a:pt x="1995069" y="2401138"/>
                </a:lnTo>
                <a:lnTo>
                  <a:pt x="2119427" y="2472919"/>
                </a:lnTo>
                <a:close/>
                <a:moveTo>
                  <a:pt x="2109521" y="2614498"/>
                </a:moveTo>
                <a:lnTo>
                  <a:pt x="1995069" y="2680564"/>
                </a:lnTo>
                <a:lnTo>
                  <a:pt x="1884045" y="2616479"/>
                </a:lnTo>
                <a:lnTo>
                  <a:pt x="1998497" y="2550414"/>
                </a:lnTo>
                <a:lnTo>
                  <a:pt x="2109521" y="2614498"/>
                </a:lnTo>
                <a:close/>
                <a:moveTo>
                  <a:pt x="2119427" y="2760117"/>
                </a:moveTo>
                <a:lnTo>
                  <a:pt x="1998497" y="2829916"/>
                </a:lnTo>
                <a:lnTo>
                  <a:pt x="1874139" y="2758135"/>
                </a:lnTo>
                <a:lnTo>
                  <a:pt x="1995069" y="2688336"/>
                </a:lnTo>
                <a:lnTo>
                  <a:pt x="2119427" y="2760117"/>
                </a:lnTo>
                <a:close/>
                <a:moveTo>
                  <a:pt x="2109521" y="2901772"/>
                </a:moveTo>
                <a:lnTo>
                  <a:pt x="1995069" y="2967838"/>
                </a:lnTo>
                <a:lnTo>
                  <a:pt x="1884045" y="2903754"/>
                </a:lnTo>
                <a:lnTo>
                  <a:pt x="1998497" y="2837688"/>
                </a:lnTo>
                <a:lnTo>
                  <a:pt x="2109521" y="2901772"/>
                </a:lnTo>
                <a:close/>
                <a:moveTo>
                  <a:pt x="2119427" y="3047314"/>
                </a:moveTo>
                <a:lnTo>
                  <a:pt x="1998497" y="3117114"/>
                </a:lnTo>
                <a:lnTo>
                  <a:pt x="1874139" y="3045333"/>
                </a:lnTo>
                <a:lnTo>
                  <a:pt x="1995069" y="2975534"/>
                </a:lnTo>
                <a:lnTo>
                  <a:pt x="2119427" y="3047314"/>
                </a:lnTo>
                <a:close/>
                <a:moveTo>
                  <a:pt x="2109521" y="3188970"/>
                </a:moveTo>
                <a:lnTo>
                  <a:pt x="1995069" y="3255036"/>
                </a:lnTo>
                <a:lnTo>
                  <a:pt x="1884045" y="3190951"/>
                </a:lnTo>
                <a:lnTo>
                  <a:pt x="1998497" y="3124886"/>
                </a:lnTo>
                <a:lnTo>
                  <a:pt x="2109521" y="3188970"/>
                </a:lnTo>
                <a:close/>
                <a:moveTo>
                  <a:pt x="2119427" y="3334588"/>
                </a:moveTo>
                <a:lnTo>
                  <a:pt x="1998497" y="3404387"/>
                </a:lnTo>
                <a:lnTo>
                  <a:pt x="1874139" y="3332607"/>
                </a:lnTo>
                <a:lnTo>
                  <a:pt x="1995069" y="3262808"/>
                </a:lnTo>
                <a:lnTo>
                  <a:pt x="2119427" y="3334588"/>
                </a:lnTo>
                <a:close/>
                <a:moveTo>
                  <a:pt x="2109521" y="3476168"/>
                </a:moveTo>
                <a:lnTo>
                  <a:pt x="1995069" y="3542233"/>
                </a:lnTo>
                <a:lnTo>
                  <a:pt x="1884045" y="3478149"/>
                </a:lnTo>
                <a:lnTo>
                  <a:pt x="1998497" y="3412084"/>
                </a:lnTo>
                <a:lnTo>
                  <a:pt x="2109521" y="3476168"/>
                </a:lnTo>
                <a:close/>
                <a:moveTo>
                  <a:pt x="2119427" y="3621786"/>
                </a:moveTo>
                <a:lnTo>
                  <a:pt x="1998497" y="3691585"/>
                </a:lnTo>
                <a:lnTo>
                  <a:pt x="1874139" y="3619805"/>
                </a:lnTo>
                <a:lnTo>
                  <a:pt x="1995069" y="3550006"/>
                </a:lnTo>
                <a:lnTo>
                  <a:pt x="2119427" y="3621786"/>
                </a:lnTo>
                <a:close/>
                <a:moveTo>
                  <a:pt x="2109445" y="3763442"/>
                </a:moveTo>
                <a:lnTo>
                  <a:pt x="1994992" y="3829507"/>
                </a:lnTo>
                <a:lnTo>
                  <a:pt x="1883969" y="3765423"/>
                </a:lnTo>
                <a:lnTo>
                  <a:pt x="1998421" y="3699358"/>
                </a:lnTo>
                <a:lnTo>
                  <a:pt x="2109445" y="3763442"/>
                </a:lnTo>
                <a:close/>
                <a:moveTo>
                  <a:pt x="2119427" y="3908984"/>
                </a:moveTo>
                <a:lnTo>
                  <a:pt x="1998497" y="3978783"/>
                </a:lnTo>
                <a:lnTo>
                  <a:pt x="1874139" y="3907003"/>
                </a:lnTo>
                <a:lnTo>
                  <a:pt x="1995069" y="3837204"/>
                </a:lnTo>
                <a:lnTo>
                  <a:pt x="2119427" y="3908984"/>
                </a:lnTo>
                <a:close/>
                <a:moveTo>
                  <a:pt x="2109521" y="4050640"/>
                </a:moveTo>
                <a:lnTo>
                  <a:pt x="1995069" y="4116705"/>
                </a:lnTo>
                <a:lnTo>
                  <a:pt x="1884045" y="4052621"/>
                </a:lnTo>
                <a:lnTo>
                  <a:pt x="1998497" y="3986555"/>
                </a:lnTo>
                <a:lnTo>
                  <a:pt x="2109521" y="4050640"/>
                </a:lnTo>
                <a:close/>
                <a:moveTo>
                  <a:pt x="2119427" y="4196258"/>
                </a:moveTo>
                <a:lnTo>
                  <a:pt x="1998497" y="4266057"/>
                </a:lnTo>
                <a:lnTo>
                  <a:pt x="1874139" y="4194277"/>
                </a:lnTo>
                <a:lnTo>
                  <a:pt x="1995069" y="4124478"/>
                </a:lnTo>
                <a:lnTo>
                  <a:pt x="2119427" y="4196258"/>
                </a:lnTo>
                <a:close/>
                <a:moveTo>
                  <a:pt x="2109445" y="4337838"/>
                </a:moveTo>
                <a:lnTo>
                  <a:pt x="1994992" y="4403903"/>
                </a:lnTo>
                <a:lnTo>
                  <a:pt x="1883969" y="4339819"/>
                </a:lnTo>
                <a:lnTo>
                  <a:pt x="1998421" y="4273753"/>
                </a:lnTo>
                <a:lnTo>
                  <a:pt x="2109445" y="4337838"/>
                </a:lnTo>
                <a:close/>
                <a:moveTo>
                  <a:pt x="2119427" y="4483456"/>
                </a:moveTo>
                <a:lnTo>
                  <a:pt x="1998497" y="4553255"/>
                </a:lnTo>
                <a:lnTo>
                  <a:pt x="1874139" y="4481475"/>
                </a:lnTo>
                <a:lnTo>
                  <a:pt x="1995069" y="4411676"/>
                </a:lnTo>
                <a:lnTo>
                  <a:pt x="2119427" y="4483456"/>
                </a:lnTo>
                <a:close/>
                <a:moveTo>
                  <a:pt x="2109521" y="4625111"/>
                </a:moveTo>
                <a:lnTo>
                  <a:pt x="1995069" y="4691177"/>
                </a:lnTo>
                <a:lnTo>
                  <a:pt x="1884045" y="4627093"/>
                </a:lnTo>
                <a:lnTo>
                  <a:pt x="1998497" y="4561027"/>
                </a:lnTo>
                <a:lnTo>
                  <a:pt x="2109521" y="4625111"/>
                </a:lnTo>
                <a:close/>
                <a:moveTo>
                  <a:pt x="2005203" y="4557141"/>
                </a:moveTo>
                <a:lnTo>
                  <a:pt x="2126132" y="4487342"/>
                </a:lnTo>
                <a:lnTo>
                  <a:pt x="2237156" y="4551426"/>
                </a:lnTo>
                <a:lnTo>
                  <a:pt x="2116227" y="4621226"/>
                </a:lnTo>
                <a:lnTo>
                  <a:pt x="2005203" y="4557141"/>
                </a:lnTo>
                <a:close/>
                <a:moveTo>
                  <a:pt x="2243785" y="4555236"/>
                </a:moveTo>
                <a:lnTo>
                  <a:pt x="2368144" y="4627016"/>
                </a:lnTo>
                <a:lnTo>
                  <a:pt x="2247214" y="4696816"/>
                </a:lnTo>
                <a:lnTo>
                  <a:pt x="2122856" y="4625036"/>
                </a:lnTo>
                <a:lnTo>
                  <a:pt x="2243785" y="4555236"/>
                </a:lnTo>
                <a:close/>
                <a:moveTo>
                  <a:pt x="2250491" y="4551426"/>
                </a:moveTo>
                <a:lnTo>
                  <a:pt x="2364943" y="4485361"/>
                </a:lnTo>
                <a:lnTo>
                  <a:pt x="2489302" y="4557141"/>
                </a:lnTo>
                <a:lnTo>
                  <a:pt x="2374849" y="4623206"/>
                </a:lnTo>
                <a:lnTo>
                  <a:pt x="2250491" y="4551426"/>
                </a:lnTo>
                <a:close/>
                <a:moveTo>
                  <a:pt x="2495931" y="4561027"/>
                </a:moveTo>
                <a:lnTo>
                  <a:pt x="2606954" y="4625111"/>
                </a:lnTo>
                <a:lnTo>
                  <a:pt x="2492502" y="4691177"/>
                </a:lnTo>
                <a:lnTo>
                  <a:pt x="2381479" y="4627093"/>
                </a:lnTo>
                <a:lnTo>
                  <a:pt x="2495931" y="4561027"/>
                </a:lnTo>
                <a:close/>
                <a:moveTo>
                  <a:pt x="2502637" y="4557141"/>
                </a:moveTo>
                <a:lnTo>
                  <a:pt x="2623566" y="4487342"/>
                </a:lnTo>
                <a:lnTo>
                  <a:pt x="2734589" y="4551426"/>
                </a:lnTo>
                <a:lnTo>
                  <a:pt x="2613660" y="4621226"/>
                </a:lnTo>
                <a:lnTo>
                  <a:pt x="2502637" y="4557141"/>
                </a:lnTo>
                <a:close/>
                <a:moveTo>
                  <a:pt x="2741295" y="4555236"/>
                </a:moveTo>
                <a:lnTo>
                  <a:pt x="2865654" y="4627016"/>
                </a:lnTo>
                <a:lnTo>
                  <a:pt x="2744724" y="4696816"/>
                </a:lnTo>
                <a:lnTo>
                  <a:pt x="2620366" y="4625036"/>
                </a:lnTo>
                <a:lnTo>
                  <a:pt x="2741295" y="4555236"/>
                </a:lnTo>
                <a:close/>
                <a:moveTo>
                  <a:pt x="2747924" y="4551426"/>
                </a:moveTo>
                <a:lnTo>
                  <a:pt x="2862377" y="4485361"/>
                </a:lnTo>
                <a:lnTo>
                  <a:pt x="2986735" y="4557141"/>
                </a:lnTo>
                <a:lnTo>
                  <a:pt x="2872283" y="4623206"/>
                </a:lnTo>
                <a:lnTo>
                  <a:pt x="2747924" y="4551426"/>
                </a:lnTo>
                <a:close/>
                <a:moveTo>
                  <a:pt x="2993441" y="4561027"/>
                </a:moveTo>
                <a:lnTo>
                  <a:pt x="3104464" y="4625111"/>
                </a:lnTo>
                <a:lnTo>
                  <a:pt x="2990012" y="4691177"/>
                </a:lnTo>
                <a:lnTo>
                  <a:pt x="2878989" y="4627093"/>
                </a:lnTo>
                <a:lnTo>
                  <a:pt x="2993441" y="4561027"/>
                </a:lnTo>
                <a:close/>
                <a:moveTo>
                  <a:pt x="3000147" y="4557141"/>
                </a:moveTo>
                <a:lnTo>
                  <a:pt x="3121076" y="4487342"/>
                </a:lnTo>
                <a:lnTo>
                  <a:pt x="3232099" y="4551426"/>
                </a:lnTo>
                <a:lnTo>
                  <a:pt x="3111170" y="4621226"/>
                </a:lnTo>
                <a:lnTo>
                  <a:pt x="3000147" y="4557141"/>
                </a:lnTo>
                <a:close/>
                <a:moveTo>
                  <a:pt x="3238729" y="4555236"/>
                </a:moveTo>
                <a:lnTo>
                  <a:pt x="3363087" y="4627016"/>
                </a:lnTo>
                <a:lnTo>
                  <a:pt x="3242158" y="4696816"/>
                </a:lnTo>
                <a:lnTo>
                  <a:pt x="3117799" y="4625036"/>
                </a:lnTo>
                <a:lnTo>
                  <a:pt x="3238729" y="4555236"/>
                </a:lnTo>
                <a:close/>
                <a:moveTo>
                  <a:pt x="3245434" y="4551426"/>
                </a:moveTo>
                <a:lnTo>
                  <a:pt x="3359887" y="4485361"/>
                </a:lnTo>
                <a:lnTo>
                  <a:pt x="3484245" y="4557141"/>
                </a:lnTo>
                <a:lnTo>
                  <a:pt x="3369793" y="4623206"/>
                </a:lnTo>
                <a:lnTo>
                  <a:pt x="3245434" y="4551426"/>
                </a:lnTo>
                <a:close/>
                <a:moveTo>
                  <a:pt x="3490951" y="4561027"/>
                </a:moveTo>
                <a:lnTo>
                  <a:pt x="3601974" y="4625111"/>
                </a:lnTo>
                <a:lnTo>
                  <a:pt x="3487522" y="4691177"/>
                </a:lnTo>
                <a:lnTo>
                  <a:pt x="3376498" y="4627093"/>
                </a:lnTo>
                <a:lnTo>
                  <a:pt x="3490951" y="4561027"/>
                </a:lnTo>
                <a:close/>
                <a:moveTo>
                  <a:pt x="3497580" y="4557141"/>
                </a:moveTo>
                <a:lnTo>
                  <a:pt x="3618509" y="4487342"/>
                </a:lnTo>
                <a:lnTo>
                  <a:pt x="3729533" y="4551426"/>
                </a:lnTo>
                <a:lnTo>
                  <a:pt x="3608604" y="4621226"/>
                </a:lnTo>
                <a:lnTo>
                  <a:pt x="3497580" y="4557141"/>
                </a:lnTo>
                <a:close/>
                <a:moveTo>
                  <a:pt x="3736239" y="4555236"/>
                </a:moveTo>
                <a:lnTo>
                  <a:pt x="3860597" y="4627016"/>
                </a:lnTo>
                <a:lnTo>
                  <a:pt x="3739667" y="4696816"/>
                </a:lnTo>
                <a:lnTo>
                  <a:pt x="3615309" y="4625036"/>
                </a:lnTo>
                <a:lnTo>
                  <a:pt x="3736239" y="4555236"/>
                </a:lnTo>
                <a:close/>
                <a:moveTo>
                  <a:pt x="3742944" y="4551426"/>
                </a:moveTo>
                <a:lnTo>
                  <a:pt x="3857397" y="4485361"/>
                </a:lnTo>
                <a:lnTo>
                  <a:pt x="3981755" y="4557141"/>
                </a:lnTo>
                <a:lnTo>
                  <a:pt x="3867302" y="4623206"/>
                </a:lnTo>
                <a:lnTo>
                  <a:pt x="3742944" y="4551426"/>
                </a:lnTo>
                <a:close/>
                <a:moveTo>
                  <a:pt x="3988384" y="4561027"/>
                </a:moveTo>
                <a:lnTo>
                  <a:pt x="4099408" y="4625111"/>
                </a:lnTo>
                <a:lnTo>
                  <a:pt x="3984955" y="4691177"/>
                </a:lnTo>
                <a:lnTo>
                  <a:pt x="3873932" y="4627093"/>
                </a:lnTo>
                <a:lnTo>
                  <a:pt x="3988384" y="4561027"/>
                </a:lnTo>
                <a:close/>
                <a:moveTo>
                  <a:pt x="3995090" y="4557141"/>
                </a:moveTo>
                <a:lnTo>
                  <a:pt x="4116019" y="4487342"/>
                </a:lnTo>
                <a:lnTo>
                  <a:pt x="4227043" y="4551426"/>
                </a:lnTo>
                <a:lnTo>
                  <a:pt x="4106113" y="4621226"/>
                </a:lnTo>
                <a:lnTo>
                  <a:pt x="3995090" y="4557141"/>
                </a:lnTo>
                <a:close/>
                <a:moveTo>
                  <a:pt x="4233672" y="4555236"/>
                </a:moveTo>
                <a:lnTo>
                  <a:pt x="4358031" y="4627016"/>
                </a:lnTo>
                <a:lnTo>
                  <a:pt x="4237101" y="4696816"/>
                </a:lnTo>
                <a:lnTo>
                  <a:pt x="4112743" y="4625036"/>
                </a:lnTo>
                <a:lnTo>
                  <a:pt x="4233672" y="4555236"/>
                </a:lnTo>
                <a:close/>
                <a:moveTo>
                  <a:pt x="4240378" y="4551426"/>
                </a:moveTo>
                <a:lnTo>
                  <a:pt x="4354830" y="4485361"/>
                </a:lnTo>
                <a:lnTo>
                  <a:pt x="4479189" y="4557141"/>
                </a:lnTo>
                <a:lnTo>
                  <a:pt x="4364736" y="4623206"/>
                </a:lnTo>
                <a:lnTo>
                  <a:pt x="4240378" y="4551426"/>
                </a:lnTo>
                <a:close/>
                <a:moveTo>
                  <a:pt x="4485894" y="4561027"/>
                </a:moveTo>
                <a:lnTo>
                  <a:pt x="4596918" y="4625111"/>
                </a:lnTo>
                <a:lnTo>
                  <a:pt x="4482465" y="4691177"/>
                </a:lnTo>
                <a:lnTo>
                  <a:pt x="4371442" y="4627093"/>
                </a:lnTo>
                <a:lnTo>
                  <a:pt x="4485894" y="4561027"/>
                </a:lnTo>
                <a:close/>
                <a:moveTo>
                  <a:pt x="4492600" y="4557141"/>
                </a:moveTo>
                <a:lnTo>
                  <a:pt x="4613529" y="4487342"/>
                </a:lnTo>
                <a:lnTo>
                  <a:pt x="4724553" y="4551426"/>
                </a:lnTo>
                <a:lnTo>
                  <a:pt x="4603623" y="4621226"/>
                </a:lnTo>
                <a:lnTo>
                  <a:pt x="4492600" y="4557141"/>
                </a:lnTo>
                <a:close/>
                <a:moveTo>
                  <a:pt x="4731182" y="4555236"/>
                </a:moveTo>
                <a:lnTo>
                  <a:pt x="4855541" y="4627016"/>
                </a:lnTo>
                <a:lnTo>
                  <a:pt x="4734611" y="4696816"/>
                </a:lnTo>
                <a:lnTo>
                  <a:pt x="4610253" y="4625036"/>
                </a:lnTo>
                <a:lnTo>
                  <a:pt x="4731182" y="4555236"/>
                </a:lnTo>
                <a:close/>
                <a:moveTo>
                  <a:pt x="4737888" y="4551426"/>
                </a:moveTo>
                <a:lnTo>
                  <a:pt x="4852340" y="4485361"/>
                </a:lnTo>
                <a:lnTo>
                  <a:pt x="4976698" y="4557141"/>
                </a:lnTo>
                <a:lnTo>
                  <a:pt x="4862246" y="4623206"/>
                </a:lnTo>
                <a:lnTo>
                  <a:pt x="4737888" y="4551426"/>
                </a:lnTo>
                <a:close/>
                <a:moveTo>
                  <a:pt x="4741316" y="4413504"/>
                </a:moveTo>
                <a:lnTo>
                  <a:pt x="4862246" y="4343705"/>
                </a:lnTo>
                <a:lnTo>
                  <a:pt x="4973269" y="4407789"/>
                </a:lnTo>
                <a:lnTo>
                  <a:pt x="4852340" y="4477588"/>
                </a:lnTo>
                <a:lnTo>
                  <a:pt x="4741316" y="4413504"/>
                </a:lnTo>
                <a:close/>
                <a:moveTo>
                  <a:pt x="4737888" y="4264152"/>
                </a:moveTo>
                <a:lnTo>
                  <a:pt x="4852340" y="4198087"/>
                </a:lnTo>
                <a:lnTo>
                  <a:pt x="4976698" y="4269867"/>
                </a:lnTo>
                <a:lnTo>
                  <a:pt x="4862246" y="4335933"/>
                </a:lnTo>
                <a:lnTo>
                  <a:pt x="4737888" y="4264152"/>
                </a:lnTo>
                <a:close/>
                <a:moveTo>
                  <a:pt x="4741316" y="4126306"/>
                </a:moveTo>
                <a:lnTo>
                  <a:pt x="4862246" y="4056507"/>
                </a:lnTo>
                <a:lnTo>
                  <a:pt x="4973269" y="4120591"/>
                </a:lnTo>
                <a:lnTo>
                  <a:pt x="4852340" y="4190390"/>
                </a:lnTo>
                <a:lnTo>
                  <a:pt x="4741316" y="4126306"/>
                </a:lnTo>
                <a:close/>
                <a:moveTo>
                  <a:pt x="4737888" y="3976954"/>
                </a:moveTo>
                <a:lnTo>
                  <a:pt x="4852340" y="3910889"/>
                </a:lnTo>
                <a:lnTo>
                  <a:pt x="4976698" y="3982669"/>
                </a:lnTo>
                <a:lnTo>
                  <a:pt x="4862246" y="4048735"/>
                </a:lnTo>
                <a:lnTo>
                  <a:pt x="4737888" y="3976954"/>
                </a:lnTo>
                <a:close/>
                <a:moveTo>
                  <a:pt x="4741316" y="3839109"/>
                </a:moveTo>
                <a:lnTo>
                  <a:pt x="4862246" y="3769309"/>
                </a:lnTo>
                <a:lnTo>
                  <a:pt x="4973269" y="3833394"/>
                </a:lnTo>
                <a:lnTo>
                  <a:pt x="4852340" y="3903193"/>
                </a:lnTo>
                <a:lnTo>
                  <a:pt x="4741316" y="3839109"/>
                </a:lnTo>
                <a:close/>
                <a:moveTo>
                  <a:pt x="4737888" y="3689757"/>
                </a:moveTo>
                <a:lnTo>
                  <a:pt x="4852340" y="3623691"/>
                </a:lnTo>
                <a:lnTo>
                  <a:pt x="4976698" y="3695472"/>
                </a:lnTo>
                <a:lnTo>
                  <a:pt x="4862246" y="3761537"/>
                </a:lnTo>
                <a:lnTo>
                  <a:pt x="4737888" y="3689757"/>
                </a:lnTo>
                <a:close/>
                <a:moveTo>
                  <a:pt x="4741316" y="3551834"/>
                </a:moveTo>
                <a:lnTo>
                  <a:pt x="4862246" y="3482035"/>
                </a:lnTo>
                <a:lnTo>
                  <a:pt x="4973269" y="3546119"/>
                </a:lnTo>
                <a:lnTo>
                  <a:pt x="4852340" y="3615919"/>
                </a:lnTo>
                <a:lnTo>
                  <a:pt x="4741316" y="3551834"/>
                </a:lnTo>
                <a:close/>
                <a:moveTo>
                  <a:pt x="4737888" y="3402482"/>
                </a:moveTo>
                <a:lnTo>
                  <a:pt x="4852340" y="3336417"/>
                </a:lnTo>
                <a:lnTo>
                  <a:pt x="4976698" y="3408197"/>
                </a:lnTo>
                <a:lnTo>
                  <a:pt x="4862246" y="3474263"/>
                </a:lnTo>
                <a:lnTo>
                  <a:pt x="4737888" y="3402482"/>
                </a:lnTo>
                <a:close/>
                <a:moveTo>
                  <a:pt x="4741241" y="3264637"/>
                </a:moveTo>
                <a:lnTo>
                  <a:pt x="4862170" y="3194837"/>
                </a:lnTo>
                <a:lnTo>
                  <a:pt x="4973193" y="3258922"/>
                </a:lnTo>
                <a:lnTo>
                  <a:pt x="4852264" y="3328721"/>
                </a:lnTo>
                <a:lnTo>
                  <a:pt x="4741241" y="3264637"/>
                </a:lnTo>
                <a:close/>
                <a:moveTo>
                  <a:pt x="4737888" y="3115285"/>
                </a:moveTo>
                <a:lnTo>
                  <a:pt x="4852340" y="3049219"/>
                </a:lnTo>
                <a:lnTo>
                  <a:pt x="4976698" y="3121000"/>
                </a:lnTo>
                <a:lnTo>
                  <a:pt x="4862246" y="3187065"/>
                </a:lnTo>
                <a:lnTo>
                  <a:pt x="4737888" y="3115285"/>
                </a:lnTo>
                <a:close/>
                <a:moveTo>
                  <a:pt x="4741316" y="2977439"/>
                </a:moveTo>
                <a:lnTo>
                  <a:pt x="4862246" y="2907640"/>
                </a:lnTo>
                <a:lnTo>
                  <a:pt x="4973269" y="2971724"/>
                </a:lnTo>
                <a:lnTo>
                  <a:pt x="4852340" y="3041523"/>
                </a:lnTo>
                <a:lnTo>
                  <a:pt x="4741316" y="2977439"/>
                </a:lnTo>
                <a:close/>
                <a:moveTo>
                  <a:pt x="4737888" y="2828087"/>
                </a:moveTo>
                <a:lnTo>
                  <a:pt x="4852340" y="2762022"/>
                </a:lnTo>
                <a:lnTo>
                  <a:pt x="4976698" y="2833802"/>
                </a:lnTo>
                <a:lnTo>
                  <a:pt x="4862246" y="2899867"/>
                </a:lnTo>
                <a:lnTo>
                  <a:pt x="4737888" y="2828087"/>
                </a:lnTo>
                <a:close/>
                <a:moveTo>
                  <a:pt x="4741316" y="2690165"/>
                </a:moveTo>
                <a:lnTo>
                  <a:pt x="4862246" y="2620366"/>
                </a:lnTo>
                <a:lnTo>
                  <a:pt x="4973269" y="2684450"/>
                </a:lnTo>
                <a:lnTo>
                  <a:pt x="4852340" y="2754249"/>
                </a:lnTo>
                <a:lnTo>
                  <a:pt x="4741316" y="2690165"/>
                </a:lnTo>
                <a:close/>
                <a:moveTo>
                  <a:pt x="4737888" y="2540813"/>
                </a:moveTo>
                <a:lnTo>
                  <a:pt x="4852340" y="2474747"/>
                </a:lnTo>
                <a:lnTo>
                  <a:pt x="4976698" y="2546528"/>
                </a:lnTo>
                <a:lnTo>
                  <a:pt x="4862246" y="2612593"/>
                </a:lnTo>
                <a:lnTo>
                  <a:pt x="4737888" y="2540813"/>
                </a:lnTo>
                <a:close/>
                <a:moveTo>
                  <a:pt x="4741316" y="2402967"/>
                </a:moveTo>
                <a:lnTo>
                  <a:pt x="4862246" y="2333168"/>
                </a:lnTo>
                <a:lnTo>
                  <a:pt x="4973269" y="2397252"/>
                </a:lnTo>
                <a:lnTo>
                  <a:pt x="4852340" y="2467051"/>
                </a:lnTo>
                <a:lnTo>
                  <a:pt x="4741316" y="2402967"/>
                </a:lnTo>
                <a:close/>
                <a:moveTo>
                  <a:pt x="4737888" y="2253615"/>
                </a:moveTo>
                <a:lnTo>
                  <a:pt x="4852340" y="2187550"/>
                </a:lnTo>
                <a:lnTo>
                  <a:pt x="4976698" y="2259330"/>
                </a:lnTo>
                <a:lnTo>
                  <a:pt x="4862246" y="2325396"/>
                </a:lnTo>
                <a:lnTo>
                  <a:pt x="4737888" y="2253615"/>
                </a:lnTo>
                <a:close/>
                <a:moveTo>
                  <a:pt x="4741316" y="2115769"/>
                </a:moveTo>
                <a:lnTo>
                  <a:pt x="4862246" y="2045970"/>
                </a:lnTo>
                <a:lnTo>
                  <a:pt x="4973269" y="2110054"/>
                </a:lnTo>
                <a:lnTo>
                  <a:pt x="4852340" y="2179854"/>
                </a:lnTo>
                <a:lnTo>
                  <a:pt x="4741316" y="2115769"/>
                </a:lnTo>
                <a:close/>
                <a:moveTo>
                  <a:pt x="4845634" y="2183664"/>
                </a:moveTo>
                <a:lnTo>
                  <a:pt x="4731182" y="2249729"/>
                </a:lnTo>
                <a:lnTo>
                  <a:pt x="4620159" y="2185645"/>
                </a:lnTo>
                <a:lnTo>
                  <a:pt x="4734611" y="2119579"/>
                </a:lnTo>
                <a:lnTo>
                  <a:pt x="4845634" y="2183664"/>
                </a:lnTo>
                <a:close/>
                <a:moveTo>
                  <a:pt x="4613529" y="2181835"/>
                </a:moveTo>
                <a:lnTo>
                  <a:pt x="4489171" y="2110054"/>
                </a:lnTo>
                <a:lnTo>
                  <a:pt x="4603623" y="2043989"/>
                </a:lnTo>
                <a:lnTo>
                  <a:pt x="4727981" y="2115769"/>
                </a:lnTo>
                <a:lnTo>
                  <a:pt x="4613529" y="2181835"/>
                </a:lnTo>
                <a:close/>
                <a:moveTo>
                  <a:pt x="4606824" y="2185645"/>
                </a:moveTo>
                <a:lnTo>
                  <a:pt x="4485894" y="2255444"/>
                </a:lnTo>
                <a:lnTo>
                  <a:pt x="4361536" y="2183664"/>
                </a:lnTo>
                <a:lnTo>
                  <a:pt x="4482465" y="2113864"/>
                </a:lnTo>
                <a:lnTo>
                  <a:pt x="4606824" y="2185645"/>
                </a:lnTo>
                <a:close/>
                <a:moveTo>
                  <a:pt x="4354830" y="2179854"/>
                </a:moveTo>
                <a:lnTo>
                  <a:pt x="4243807" y="2115769"/>
                </a:lnTo>
                <a:lnTo>
                  <a:pt x="4364736" y="2045970"/>
                </a:lnTo>
                <a:lnTo>
                  <a:pt x="4475760" y="2110054"/>
                </a:lnTo>
                <a:lnTo>
                  <a:pt x="4354830" y="2179854"/>
                </a:lnTo>
                <a:close/>
                <a:moveTo>
                  <a:pt x="4348125" y="2183664"/>
                </a:moveTo>
                <a:lnTo>
                  <a:pt x="4233672" y="2249729"/>
                </a:lnTo>
                <a:lnTo>
                  <a:pt x="4122649" y="2185645"/>
                </a:lnTo>
                <a:lnTo>
                  <a:pt x="4237101" y="2119579"/>
                </a:lnTo>
                <a:lnTo>
                  <a:pt x="4348125" y="2183664"/>
                </a:lnTo>
                <a:close/>
                <a:moveTo>
                  <a:pt x="4116019" y="2181835"/>
                </a:moveTo>
                <a:lnTo>
                  <a:pt x="3991661" y="2110054"/>
                </a:lnTo>
                <a:lnTo>
                  <a:pt x="4106113" y="2043989"/>
                </a:lnTo>
                <a:lnTo>
                  <a:pt x="4230472" y="2115769"/>
                </a:lnTo>
                <a:lnTo>
                  <a:pt x="4116019" y="2181835"/>
                </a:lnTo>
                <a:close/>
                <a:moveTo>
                  <a:pt x="4109314" y="2185645"/>
                </a:moveTo>
                <a:lnTo>
                  <a:pt x="3988384" y="2255444"/>
                </a:lnTo>
                <a:lnTo>
                  <a:pt x="3864026" y="2183664"/>
                </a:lnTo>
                <a:lnTo>
                  <a:pt x="3984955" y="2113864"/>
                </a:lnTo>
                <a:lnTo>
                  <a:pt x="4109314" y="2185645"/>
                </a:lnTo>
                <a:close/>
                <a:moveTo>
                  <a:pt x="3857320" y="2179854"/>
                </a:moveTo>
                <a:lnTo>
                  <a:pt x="3746297" y="2115769"/>
                </a:lnTo>
                <a:lnTo>
                  <a:pt x="3867226" y="2045970"/>
                </a:lnTo>
                <a:lnTo>
                  <a:pt x="3978250" y="2110054"/>
                </a:lnTo>
                <a:lnTo>
                  <a:pt x="3857320" y="2179854"/>
                </a:lnTo>
                <a:close/>
                <a:moveTo>
                  <a:pt x="3850691" y="2183664"/>
                </a:moveTo>
                <a:lnTo>
                  <a:pt x="3736239" y="2249729"/>
                </a:lnTo>
                <a:lnTo>
                  <a:pt x="3625215" y="2185645"/>
                </a:lnTo>
                <a:lnTo>
                  <a:pt x="3739667" y="2119579"/>
                </a:lnTo>
                <a:lnTo>
                  <a:pt x="3850691" y="2183664"/>
                </a:lnTo>
                <a:close/>
                <a:moveTo>
                  <a:pt x="3618509" y="2181835"/>
                </a:moveTo>
                <a:lnTo>
                  <a:pt x="3494151" y="2110054"/>
                </a:lnTo>
                <a:lnTo>
                  <a:pt x="3608604" y="2043989"/>
                </a:lnTo>
                <a:lnTo>
                  <a:pt x="3732962" y="2115769"/>
                </a:lnTo>
                <a:lnTo>
                  <a:pt x="3618509" y="2181835"/>
                </a:lnTo>
                <a:close/>
                <a:moveTo>
                  <a:pt x="3611880" y="2185645"/>
                </a:moveTo>
                <a:lnTo>
                  <a:pt x="3490951" y="2255444"/>
                </a:lnTo>
                <a:lnTo>
                  <a:pt x="3366592" y="2183664"/>
                </a:lnTo>
                <a:lnTo>
                  <a:pt x="3487522" y="2113864"/>
                </a:lnTo>
                <a:lnTo>
                  <a:pt x="3611880" y="2185645"/>
                </a:lnTo>
                <a:close/>
                <a:moveTo>
                  <a:pt x="3359887" y="2179854"/>
                </a:moveTo>
                <a:lnTo>
                  <a:pt x="3248863" y="2115769"/>
                </a:lnTo>
                <a:lnTo>
                  <a:pt x="3369793" y="2045970"/>
                </a:lnTo>
                <a:lnTo>
                  <a:pt x="3480816" y="2110054"/>
                </a:lnTo>
                <a:lnTo>
                  <a:pt x="3359887" y="2179854"/>
                </a:lnTo>
                <a:close/>
                <a:moveTo>
                  <a:pt x="3353181" y="2183664"/>
                </a:moveTo>
                <a:lnTo>
                  <a:pt x="3238729" y="2249729"/>
                </a:lnTo>
                <a:lnTo>
                  <a:pt x="3127705" y="2185645"/>
                </a:lnTo>
                <a:lnTo>
                  <a:pt x="3242158" y="2119579"/>
                </a:lnTo>
                <a:lnTo>
                  <a:pt x="3353181" y="2183664"/>
                </a:lnTo>
                <a:close/>
                <a:moveTo>
                  <a:pt x="3121076" y="2181835"/>
                </a:moveTo>
                <a:lnTo>
                  <a:pt x="2996717" y="2110054"/>
                </a:lnTo>
                <a:lnTo>
                  <a:pt x="3111170" y="2043989"/>
                </a:lnTo>
                <a:lnTo>
                  <a:pt x="3235528" y="2115769"/>
                </a:lnTo>
                <a:lnTo>
                  <a:pt x="3121076" y="2181835"/>
                </a:lnTo>
                <a:close/>
                <a:moveTo>
                  <a:pt x="3114370" y="2185645"/>
                </a:moveTo>
                <a:lnTo>
                  <a:pt x="2993441" y="2255444"/>
                </a:lnTo>
                <a:lnTo>
                  <a:pt x="2869082" y="2183664"/>
                </a:lnTo>
                <a:lnTo>
                  <a:pt x="2990012" y="2113864"/>
                </a:lnTo>
                <a:lnTo>
                  <a:pt x="3114370" y="2185645"/>
                </a:lnTo>
                <a:close/>
                <a:moveTo>
                  <a:pt x="2862377" y="2179854"/>
                </a:moveTo>
                <a:lnTo>
                  <a:pt x="2751354" y="2115769"/>
                </a:lnTo>
                <a:lnTo>
                  <a:pt x="2872283" y="2045970"/>
                </a:lnTo>
                <a:lnTo>
                  <a:pt x="2983306" y="2110054"/>
                </a:lnTo>
                <a:lnTo>
                  <a:pt x="2862377" y="2179854"/>
                </a:lnTo>
                <a:close/>
                <a:moveTo>
                  <a:pt x="2855671" y="2183664"/>
                </a:moveTo>
                <a:lnTo>
                  <a:pt x="2741295" y="2249729"/>
                </a:lnTo>
                <a:lnTo>
                  <a:pt x="2630272" y="2185645"/>
                </a:lnTo>
                <a:lnTo>
                  <a:pt x="2744724" y="2119579"/>
                </a:lnTo>
                <a:lnTo>
                  <a:pt x="2855671" y="2183664"/>
                </a:lnTo>
                <a:close/>
                <a:moveTo>
                  <a:pt x="2623566" y="2181835"/>
                </a:moveTo>
                <a:lnTo>
                  <a:pt x="2499208" y="2110054"/>
                </a:lnTo>
                <a:lnTo>
                  <a:pt x="2613660" y="2043989"/>
                </a:lnTo>
                <a:lnTo>
                  <a:pt x="2738019" y="2115769"/>
                </a:lnTo>
                <a:lnTo>
                  <a:pt x="2623566" y="2181835"/>
                </a:lnTo>
                <a:close/>
                <a:moveTo>
                  <a:pt x="2616937" y="2185645"/>
                </a:moveTo>
                <a:lnTo>
                  <a:pt x="2496007" y="2255444"/>
                </a:lnTo>
                <a:lnTo>
                  <a:pt x="2371649" y="2183664"/>
                </a:lnTo>
                <a:lnTo>
                  <a:pt x="2492578" y="2113864"/>
                </a:lnTo>
                <a:lnTo>
                  <a:pt x="2616937" y="2185645"/>
                </a:lnTo>
                <a:close/>
                <a:moveTo>
                  <a:pt x="2364943" y="2179854"/>
                </a:moveTo>
                <a:lnTo>
                  <a:pt x="2253920" y="2115769"/>
                </a:lnTo>
                <a:lnTo>
                  <a:pt x="2374849" y="2045970"/>
                </a:lnTo>
                <a:lnTo>
                  <a:pt x="2485873" y="2110054"/>
                </a:lnTo>
                <a:lnTo>
                  <a:pt x="2364943" y="2179854"/>
                </a:lnTo>
                <a:close/>
                <a:moveTo>
                  <a:pt x="2358238" y="2183664"/>
                </a:moveTo>
                <a:lnTo>
                  <a:pt x="2243785" y="2249729"/>
                </a:lnTo>
                <a:lnTo>
                  <a:pt x="2132762" y="2185645"/>
                </a:lnTo>
                <a:lnTo>
                  <a:pt x="2247214" y="2119579"/>
                </a:lnTo>
                <a:lnTo>
                  <a:pt x="2358238" y="2183664"/>
                </a:lnTo>
                <a:close/>
                <a:moveTo>
                  <a:pt x="2126132" y="2181835"/>
                </a:moveTo>
                <a:lnTo>
                  <a:pt x="2001774" y="2110054"/>
                </a:lnTo>
                <a:lnTo>
                  <a:pt x="2116227" y="2043989"/>
                </a:lnTo>
                <a:lnTo>
                  <a:pt x="2240585" y="2115769"/>
                </a:lnTo>
                <a:lnTo>
                  <a:pt x="2126132" y="2181835"/>
                </a:lnTo>
                <a:close/>
                <a:moveTo>
                  <a:pt x="2119427" y="2185645"/>
                </a:moveTo>
                <a:lnTo>
                  <a:pt x="1998497" y="2255444"/>
                </a:lnTo>
                <a:lnTo>
                  <a:pt x="1874139" y="2183664"/>
                </a:lnTo>
                <a:lnTo>
                  <a:pt x="1995069" y="2113864"/>
                </a:lnTo>
                <a:lnTo>
                  <a:pt x="2119427" y="2185645"/>
                </a:lnTo>
                <a:close/>
                <a:moveTo>
                  <a:pt x="1867434" y="2179854"/>
                </a:moveTo>
                <a:lnTo>
                  <a:pt x="1756410" y="2115769"/>
                </a:lnTo>
                <a:lnTo>
                  <a:pt x="1877339" y="2045970"/>
                </a:lnTo>
                <a:lnTo>
                  <a:pt x="1988363" y="2110054"/>
                </a:lnTo>
                <a:lnTo>
                  <a:pt x="1867434" y="2179854"/>
                </a:lnTo>
                <a:close/>
                <a:moveTo>
                  <a:pt x="1991792" y="2259330"/>
                </a:moveTo>
                <a:lnTo>
                  <a:pt x="1877339" y="2325396"/>
                </a:lnTo>
                <a:lnTo>
                  <a:pt x="1752981" y="2253615"/>
                </a:lnTo>
                <a:lnTo>
                  <a:pt x="1867434" y="2187550"/>
                </a:lnTo>
                <a:lnTo>
                  <a:pt x="1991792" y="2259330"/>
                </a:lnTo>
                <a:close/>
                <a:moveTo>
                  <a:pt x="1988363" y="2397252"/>
                </a:moveTo>
                <a:lnTo>
                  <a:pt x="1867434" y="2467051"/>
                </a:lnTo>
                <a:lnTo>
                  <a:pt x="1756410" y="2402967"/>
                </a:lnTo>
                <a:lnTo>
                  <a:pt x="1877339" y="2333168"/>
                </a:lnTo>
                <a:lnTo>
                  <a:pt x="1988363" y="2397252"/>
                </a:lnTo>
                <a:close/>
                <a:moveTo>
                  <a:pt x="1991792" y="2546604"/>
                </a:moveTo>
                <a:lnTo>
                  <a:pt x="1877339" y="2612669"/>
                </a:lnTo>
                <a:lnTo>
                  <a:pt x="1752981" y="2540889"/>
                </a:lnTo>
                <a:lnTo>
                  <a:pt x="1867434" y="2474824"/>
                </a:lnTo>
                <a:lnTo>
                  <a:pt x="1991792" y="2546604"/>
                </a:lnTo>
                <a:close/>
                <a:moveTo>
                  <a:pt x="1988363" y="2684450"/>
                </a:moveTo>
                <a:lnTo>
                  <a:pt x="1867434" y="2754249"/>
                </a:lnTo>
                <a:lnTo>
                  <a:pt x="1756410" y="2690165"/>
                </a:lnTo>
                <a:lnTo>
                  <a:pt x="1877339" y="2620366"/>
                </a:lnTo>
                <a:lnTo>
                  <a:pt x="1988363" y="2684450"/>
                </a:lnTo>
                <a:close/>
                <a:moveTo>
                  <a:pt x="1991792" y="2833802"/>
                </a:moveTo>
                <a:lnTo>
                  <a:pt x="1877339" y="2899867"/>
                </a:lnTo>
                <a:lnTo>
                  <a:pt x="1752981" y="2828087"/>
                </a:lnTo>
                <a:lnTo>
                  <a:pt x="1867434" y="2762022"/>
                </a:lnTo>
                <a:lnTo>
                  <a:pt x="1991792" y="2833802"/>
                </a:lnTo>
                <a:close/>
                <a:moveTo>
                  <a:pt x="1988363" y="2971648"/>
                </a:moveTo>
                <a:lnTo>
                  <a:pt x="1867434" y="3041447"/>
                </a:lnTo>
                <a:lnTo>
                  <a:pt x="1756410" y="2977363"/>
                </a:lnTo>
                <a:lnTo>
                  <a:pt x="1877339" y="2907564"/>
                </a:lnTo>
                <a:lnTo>
                  <a:pt x="1988363" y="2971648"/>
                </a:lnTo>
                <a:close/>
                <a:moveTo>
                  <a:pt x="1991792" y="3121000"/>
                </a:moveTo>
                <a:lnTo>
                  <a:pt x="1877339" y="3187065"/>
                </a:lnTo>
                <a:lnTo>
                  <a:pt x="1752981" y="3115285"/>
                </a:lnTo>
                <a:lnTo>
                  <a:pt x="1867434" y="3049219"/>
                </a:lnTo>
                <a:lnTo>
                  <a:pt x="1991792" y="3121000"/>
                </a:lnTo>
                <a:close/>
                <a:moveTo>
                  <a:pt x="1988363" y="3258922"/>
                </a:moveTo>
                <a:lnTo>
                  <a:pt x="1867434" y="3328721"/>
                </a:lnTo>
                <a:lnTo>
                  <a:pt x="1756410" y="3264637"/>
                </a:lnTo>
                <a:lnTo>
                  <a:pt x="1877339" y="3194837"/>
                </a:lnTo>
                <a:lnTo>
                  <a:pt x="1988363" y="3258922"/>
                </a:lnTo>
                <a:close/>
                <a:moveTo>
                  <a:pt x="1991792" y="3408274"/>
                </a:moveTo>
                <a:lnTo>
                  <a:pt x="1877339" y="3474339"/>
                </a:lnTo>
                <a:lnTo>
                  <a:pt x="1752981" y="3402559"/>
                </a:lnTo>
                <a:lnTo>
                  <a:pt x="1867434" y="3336493"/>
                </a:lnTo>
                <a:lnTo>
                  <a:pt x="1991792" y="3408274"/>
                </a:lnTo>
                <a:close/>
                <a:moveTo>
                  <a:pt x="1988363" y="3546119"/>
                </a:moveTo>
                <a:lnTo>
                  <a:pt x="1867434" y="3615919"/>
                </a:lnTo>
                <a:lnTo>
                  <a:pt x="1756410" y="3551834"/>
                </a:lnTo>
                <a:lnTo>
                  <a:pt x="1877339" y="3482035"/>
                </a:lnTo>
                <a:lnTo>
                  <a:pt x="1988363" y="3546119"/>
                </a:lnTo>
                <a:close/>
                <a:moveTo>
                  <a:pt x="1991792" y="3695472"/>
                </a:moveTo>
                <a:lnTo>
                  <a:pt x="1877339" y="3761537"/>
                </a:lnTo>
                <a:lnTo>
                  <a:pt x="1752981" y="3689757"/>
                </a:lnTo>
                <a:lnTo>
                  <a:pt x="1867434" y="3623691"/>
                </a:lnTo>
                <a:lnTo>
                  <a:pt x="1991792" y="3695472"/>
                </a:lnTo>
                <a:close/>
                <a:moveTo>
                  <a:pt x="1988363" y="3833317"/>
                </a:moveTo>
                <a:lnTo>
                  <a:pt x="1867434" y="3903117"/>
                </a:lnTo>
                <a:lnTo>
                  <a:pt x="1756410" y="3839032"/>
                </a:lnTo>
                <a:lnTo>
                  <a:pt x="1877339" y="3769233"/>
                </a:lnTo>
                <a:lnTo>
                  <a:pt x="1988363" y="3833317"/>
                </a:lnTo>
                <a:close/>
                <a:moveTo>
                  <a:pt x="1991792" y="3982669"/>
                </a:moveTo>
                <a:lnTo>
                  <a:pt x="1877339" y="4048735"/>
                </a:lnTo>
                <a:lnTo>
                  <a:pt x="1752981" y="3976954"/>
                </a:lnTo>
                <a:lnTo>
                  <a:pt x="1867434" y="3910889"/>
                </a:lnTo>
                <a:lnTo>
                  <a:pt x="1991792" y="3982669"/>
                </a:lnTo>
                <a:close/>
                <a:moveTo>
                  <a:pt x="1988363" y="4120591"/>
                </a:moveTo>
                <a:lnTo>
                  <a:pt x="1867434" y="4190390"/>
                </a:lnTo>
                <a:lnTo>
                  <a:pt x="1756410" y="4126306"/>
                </a:lnTo>
                <a:lnTo>
                  <a:pt x="1877339" y="4056507"/>
                </a:lnTo>
                <a:lnTo>
                  <a:pt x="1988363" y="4120591"/>
                </a:lnTo>
                <a:close/>
                <a:moveTo>
                  <a:pt x="1991792" y="4269943"/>
                </a:moveTo>
                <a:lnTo>
                  <a:pt x="1877339" y="4336009"/>
                </a:lnTo>
                <a:lnTo>
                  <a:pt x="1752981" y="4264228"/>
                </a:lnTo>
                <a:lnTo>
                  <a:pt x="1867434" y="4198163"/>
                </a:lnTo>
                <a:lnTo>
                  <a:pt x="1991792" y="4269943"/>
                </a:lnTo>
                <a:close/>
                <a:moveTo>
                  <a:pt x="1988363" y="4407789"/>
                </a:moveTo>
                <a:lnTo>
                  <a:pt x="1867434" y="4477588"/>
                </a:lnTo>
                <a:lnTo>
                  <a:pt x="1756410" y="4413504"/>
                </a:lnTo>
                <a:lnTo>
                  <a:pt x="1877339" y="4343705"/>
                </a:lnTo>
                <a:lnTo>
                  <a:pt x="1988363" y="4407789"/>
                </a:lnTo>
                <a:close/>
                <a:moveTo>
                  <a:pt x="1991792" y="4557141"/>
                </a:moveTo>
                <a:lnTo>
                  <a:pt x="1877339" y="4623206"/>
                </a:lnTo>
                <a:lnTo>
                  <a:pt x="1752981" y="4551426"/>
                </a:lnTo>
                <a:lnTo>
                  <a:pt x="1867434" y="4485361"/>
                </a:lnTo>
                <a:lnTo>
                  <a:pt x="1991792" y="4557141"/>
                </a:lnTo>
                <a:close/>
                <a:moveTo>
                  <a:pt x="1988363" y="4694987"/>
                </a:moveTo>
                <a:lnTo>
                  <a:pt x="1867434" y="4764786"/>
                </a:lnTo>
                <a:lnTo>
                  <a:pt x="1756410" y="4700702"/>
                </a:lnTo>
                <a:lnTo>
                  <a:pt x="1877339" y="4630903"/>
                </a:lnTo>
                <a:lnTo>
                  <a:pt x="1988363" y="4694987"/>
                </a:lnTo>
                <a:close/>
                <a:moveTo>
                  <a:pt x="1995069" y="4698873"/>
                </a:moveTo>
                <a:lnTo>
                  <a:pt x="2119427" y="4770654"/>
                </a:lnTo>
                <a:lnTo>
                  <a:pt x="1998497" y="4840453"/>
                </a:lnTo>
                <a:lnTo>
                  <a:pt x="1874139" y="4768672"/>
                </a:lnTo>
                <a:lnTo>
                  <a:pt x="1995069" y="4698873"/>
                </a:lnTo>
                <a:close/>
                <a:moveTo>
                  <a:pt x="2001698" y="4694987"/>
                </a:moveTo>
                <a:lnTo>
                  <a:pt x="2116150" y="4628921"/>
                </a:lnTo>
                <a:lnTo>
                  <a:pt x="2240509" y="4700702"/>
                </a:lnTo>
                <a:lnTo>
                  <a:pt x="2126056" y="4766767"/>
                </a:lnTo>
                <a:lnTo>
                  <a:pt x="2001698" y="4694987"/>
                </a:lnTo>
                <a:close/>
                <a:moveTo>
                  <a:pt x="2247214" y="4704588"/>
                </a:moveTo>
                <a:lnTo>
                  <a:pt x="2358238" y="4768672"/>
                </a:lnTo>
                <a:lnTo>
                  <a:pt x="2243785" y="4834738"/>
                </a:lnTo>
                <a:lnTo>
                  <a:pt x="2132762" y="4770654"/>
                </a:lnTo>
                <a:lnTo>
                  <a:pt x="2247214" y="4704588"/>
                </a:lnTo>
                <a:close/>
                <a:moveTo>
                  <a:pt x="2253920" y="4700778"/>
                </a:moveTo>
                <a:lnTo>
                  <a:pt x="2374849" y="4630979"/>
                </a:lnTo>
                <a:lnTo>
                  <a:pt x="2485873" y="4695063"/>
                </a:lnTo>
                <a:lnTo>
                  <a:pt x="2364943" y="4764862"/>
                </a:lnTo>
                <a:lnTo>
                  <a:pt x="2253920" y="4700778"/>
                </a:lnTo>
                <a:close/>
                <a:moveTo>
                  <a:pt x="2492502" y="4698873"/>
                </a:moveTo>
                <a:lnTo>
                  <a:pt x="2616861" y="4770654"/>
                </a:lnTo>
                <a:lnTo>
                  <a:pt x="2495931" y="4840453"/>
                </a:lnTo>
                <a:lnTo>
                  <a:pt x="2371573" y="4768672"/>
                </a:lnTo>
                <a:lnTo>
                  <a:pt x="2492502" y="4698873"/>
                </a:lnTo>
                <a:close/>
                <a:moveTo>
                  <a:pt x="2499208" y="4694987"/>
                </a:moveTo>
                <a:lnTo>
                  <a:pt x="2613660" y="4628921"/>
                </a:lnTo>
                <a:lnTo>
                  <a:pt x="2738019" y="4700702"/>
                </a:lnTo>
                <a:lnTo>
                  <a:pt x="2623566" y="4766767"/>
                </a:lnTo>
                <a:lnTo>
                  <a:pt x="2499208" y="4694987"/>
                </a:lnTo>
                <a:close/>
                <a:moveTo>
                  <a:pt x="2744724" y="4704588"/>
                </a:moveTo>
                <a:lnTo>
                  <a:pt x="2855747" y="4768672"/>
                </a:lnTo>
                <a:lnTo>
                  <a:pt x="2741295" y="4834738"/>
                </a:lnTo>
                <a:lnTo>
                  <a:pt x="2630272" y="4770654"/>
                </a:lnTo>
                <a:lnTo>
                  <a:pt x="2744724" y="4704588"/>
                </a:lnTo>
                <a:close/>
                <a:moveTo>
                  <a:pt x="2751354" y="4700778"/>
                </a:moveTo>
                <a:lnTo>
                  <a:pt x="2872283" y="4630979"/>
                </a:lnTo>
                <a:lnTo>
                  <a:pt x="2983306" y="4695063"/>
                </a:lnTo>
                <a:lnTo>
                  <a:pt x="2862377" y="4764862"/>
                </a:lnTo>
                <a:lnTo>
                  <a:pt x="2751354" y="4700778"/>
                </a:lnTo>
                <a:close/>
                <a:moveTo>
                  <a:pt x="2990012" y="4698873"/>
                </a:moveTo>
                <a:lnTo>
                  <a:pt x="3114370" y="4770654"/>
                </a:lnTo>
                <a:lnTo>
                  <a:pt x="2993441" y="4840453"/>
                </a:lnTo>
                <a:lnTo>
                  <a:pt x="2869082" y="4768672"/>
                </a:lnTo>
                <a:lnTo>
                  <a:pt x="2990012" y="4698873"/>
                </a:lnTo>
                <a:close/>
                <a:moveTo>
                  <a:pt x="2996717" y="4694987"/>
                </a:moveTo>
                <a:lnTo>
                  <a:pt x="3111170" y="4628921"/>
                </a:lnTo>
                <a:lnTo>
                  <a:pt x="3235528" y="4700702"/>
                </a:lnTo>
                <a:lnTo>
                  <a:pt x="3121076" y="4766767"/>
                </a:lnTo>
                <a:lnTo>
                  <a:pt x="2996717" y="4694987"/>
                </a:lnTo>
                <a:close/>
                <a:moveTo>
                  <a:pt x="3242158" y="4704588"/>
                </a:moveTo>
                <a:lnTo>
                  <a:pt x="3353181" y="4768672"/>
                </a:lnTo>
                <a:lnTo>
                  <a:pt x="3238729" y="4834738"/>
                </a:lnTo>
                <a:lnTo>
                  <a:pt x="3127705" y="4770654"/>
                </a:lnTo>
                <a:lnTo>
                  <a:pt x="3242158" y="4704588"/>
                </a:lnTo>
                <a:close/>
                <a:moveTo>
                  <a:pt x="3248863" y="4700778"/>
                </a:moveTo>
                <a:lnTo>
                  <a:pt x="3369793" y="4630979"/>
                </a:lnTo>
                <a:lnTo>
                  <a:pt x="3480816" y="4695063"/>
                </a:lnTo>
                <a:lnTo>
                  <a:pt x="3359887" y="4764862"/>
                </a:lnTo>
                <a:lnTo>
                  <a:pt x="3248863" y="4700778"/>
                </a:lnTo>
                <a:close/>
                <a:moveTo>
                  <a:pt x="3487446" y="4698873"/>
                </a:moveTo>
                <a:lnTo>
                  <a:pt x="3611804" y="4770654"/>
                </a:lnTo>
                <a:lnTo>
                  <a:pt x="3490874" y="4840453"/>
                </a:lnTo>
                <a:lnTo>
                  <a:pt x="3366516" y="4768672"/>
                </a:lnTo>
                <a:lnTo>
                  <a:pt x="3487446" y="4698873"/>
                </a:lnTo>
                <a:close/>
                <a:moveTo>
                  <a:pt x="3494151" y="4694987"/>
                </a:moveTo>
                <a:lnTo>
                  <a:pt x="3608604" y="4628921"/>
                </a:lnTo>
                <a:lnTo>
                  <a:pt x="3732962" y="4700702"/>
                </a:lnTo>
                <a:lnTo>
                  <a:pt x="3618509" y="4766767"/>
                </a:lnTo>
                <a:lnTo>
                  <a:pt x="3494151" y="4694987"/>
                </a:lnTo>
                <a:close/>
                <a:moveTo>
                  <a:pt x="3739667" y="4704588"/>
                </a:moveTo>
                <a:lnTo>
                  <a:pt x="3850691" y="4768672"/>
                </a:lnTo>
                <a:lnTo>
                  <a:pt x="3736239" y="4834738"/>
                </a:lnTo>
                <a:lnTo>
                  <a:pt x="3625215" y="4770654"/>
                </a:lnTo>
                <a:lnTo>
                  <a:pt x="3739667" y="4704588"/>
                </a:lnTo>
                <a:close/>
                <a:moveTo>
                  <a:pt x="3746297" y="4700778"/>
                </a:moveTo>
                <a:lnTo>
                  <a:pt x="3867226" y="4630979"/>
                </a:lnTo>
                <a:lnTo>
                  <a:pt x="3978250" y="4695063"/>
                </a:lnTo>
                <a:lnTo>
                  <a:pt x="3857320" y="4764862"/>
                </a:lnTo>
                <a:lnTo>
                  <a:pt x="3746297" y="4700778"/>
                </a:lnTo>
                <a:close/>
                <a:moveTo>
                  <a:pt x="3984955" y="4698873"/>
                </a:moveTo>
                <a:lnTo>
                  <a:pt x="4109314" y="4770654"/>
                </a:lnTo>
                <a:lnTo>
                  <a:pt x="3988384" y="4840529"/>
                </a:lnTo>
                <a:lnTo>
                  <a:pt x="3864026" y="4768749"/>
                </a:lnTo>
                <a:lnTo>
                  <a:pt x="3984955" y="4698873"/>
                </a:lnTo>
                <a:close/>
                <a:moveTo>
                  <a:pt x="3991661" y="4694987"/>
                </a:moveTo>
                <a:lnTo>
                  <a:pt x="4106113" y="4628921"/>
                </a:lnTo>
                <a:lnTo>
                  <a:pt x="4230472" y="4700702"/>
                </a:lnTo>
                <a:lnTo>
                  <a:pt x="4116019" y="4766767"/>
                </a:lnTo>
                <a:lnTo>
                  <a:pt x="3991661" y="4694987"/>
                </a:lnTo>
                <a:close/>
                <a:moveTo>
                  <a:pt x="4237101" y="4704588"/>
                </a:moveTo>
                <a:lnTo>
                  <a:pt x="4348125" y="4768672"/>
                </a:lnTo>
                <a:lnTo>
                  <a:pt x="4233672" y="4834738"/>
                </a:lnTo>
                <a:lnTo>
                  <a:pt x="4122649" y="4770654"/>
                </a:lnTo>
                <a:lnTo>
                  <a:pt x="4237101" y="4704588"/>
                </a:lnTo>
                <a:close/>
                <a:moveTo>
                  <a:pt x="4243807" y="4700778"/>
                </a:moveTo>
                <a:lnTo>
                  <a:pt x="4364736" y="4630979"/>
                </a:lnTo>
                <a:lnTo>
                  <a:pt x="4475760" y="4695063"/>
                </a:lnTo>
                <a:lnTo>
                  <a:pt x="4354830" y="4764862"/>
                </a:lnTo>
                <a:lnTo>
                  <a:pt x="4243807" y="4700778"/>
                </a:lnTo>
                <a:close/>
                <a:moveTo>
                  <a:pt x="4482465" y="4698873"/>
                </a:moveTo>
                <a:lnTo>
                  <a:pt x="4606824" y="4770654"/>
                </a:lnTo>
                <a:lnTo>
                  <a:pt x="4485894" y="4840453"/>
                </a:lnTo>
                <a:lnTo>
                  <a:pt x="4361536" y="4768672"/>
                </a:lnTo>
                <a:lnTo>
                  <a:pt x="4482465" y="4698873"/>
                </a:lnTo>
                <a:close/>
                <a:moveTo>
                  <a:pt x="4489095" y="4694987"/>
                </a:moveTo>
                <a:lnTo>
                  <a:pt x="4603547" y="4628921"/>
                </a:lnTo>
                <a:lnTo>
                  <a:pt x="4727906" y="4700702"/>
                </a:lnTo>
                <a:lnTo>
                  <a:pt x="4613453" y="4766767"/>
                </a:lnTo>
                <a:lnTo>
                  <a:pt x="4489095" y="4694987"/>
                </a:lnTo>
                <a:close/>
                <a:moveTo>
                  <a:pt x="4734611" y="4704588"/>
                </a:moveTo>
                <a:lnTo>
                  <a:pt x="4845634" y="4768672"/>
                </a:lnTo>
                <a:lnTo>
                  <a:pt x="4731182" y="4834738"/>
                </a:lnTo>
                <a:lnTo>
                  <a:pt x="4620159" y="4770654"/>
                </a:lnTo>
                <a:lnTo>
                  <a:pt x="4734611" y="4704588"/>
                </a:lnTo>
                <a:close/>
                <a:moveTo>
                  <a:pt x="4741316" y="4700778"/>
                </a:moveTo>
                <a:lnTo>
                  <a:pt x="4862246" y="4630979"/>
                </a:lnTo>
                <a:lnTo>
                  <a:pt x="4973269" y="4695063"/>
                </a:lnTo>
                <a:lnTo>
                  <a:pt x="4852340" y="4764862"/>
                </a:lnTo>
                <a:lnTo>
                  <a:pt x="4741316" y="4700778"/>
                </a:lnTo>
                <a:close/>
                <a:moveTo>
                  <a:pt x="4979899" y="4698873"/>
                </a:moveTo>
                <a:lnTo>
                  <a:pt x="5104257" y="4770654"/>
                </a:lnTo>
                <a:lnTo>
                  <a:pt x="4983328" y="4840453"/>
                </a:lnTo>
                <a:lnTo>
                  <a:pt x="4858969" y="4768672"/>
                </a:lnTo>
                <a:lnTo>
                  <a:pt x="4979899" y="4698873"/>
                </a:lnTo>
                <a:close/>
                <a:moveTo>
                  <a:pt x="4868951" y="4627093"/>
                </a:moveTo>
                <a:lnTo>
                  <a:pt x="4983404" y="4561027"/>
                </a:lnTo>
                <a:lnTo>
                  <a:pt x="5094427" y="4625111"/>
                </a:lnTo>
                <a:lnTo>
                  <a:pt x="4979975" y="4691177"/>
                </a:lnTo>
                <a:lnTo>
                  <a:pt x="4868951" y="4627093"/>
                </a:lnTo>
                <a:close/>
                <a:moveTo>
                  <a:pt x="4858969" y="4481475"/>
                </a:moveTo>
                <a:lnTo>
                  <a:pt x="4979899" y="4411676"/>
                </a:lnTo>
                <a:lnTo>
                  <a:pt x="5104257" y="4483456"/>
                </a:lnTo>
                <a:lnTo>
                  <a:pt x="4983328" y="4553255"/>
                </a:lnTo>
                <a:lnTo>
                  <a:pt x="4858969" y="4481475"/>
                </a:lnTo>
                <a:close/>
                <a:moveTo>
                  <a:pt x="4868951" y="4339819"/>
                </a:moveTo>
                <a:lnTo>
                  <a:pt x="4983404" y="4273753"/>
                </a:lnTo>
                <a:lnTo>
                  <a:pt x="5094427" y="4337838"/>
                </a:lnTo>
                <a:lnTo>
                  <a:pt x="4979975" y="4403903"/>
                </a:lnTo>
                <a:lnTo>
                  <a:pt x="4868951" y="4339819"/>
                </a:lnTo>
                <a:close/>
                <a:moveTo>
                  <a:pt x="4858969" y="4194277"/>
                </a:moveTo>
                <a:lnTo>
                  <a:pt x="4979899" y="4124478"/>
                </a:lnTo>
                <a:lnTo>
                  <a:pt x="5104257" y="4196258"/>
                </a:lnTo>
                <a:lnTo>
                  <a:pt x="4983328" y="4266057"/>
                </a:lnTo>
                <a:lnTo>
                  <a:pt x="4858969" y="4194277"/>
                </a:lnTo>
                <a:close/>
                <a:moveTo>
                  <a:pt x="4868951" y="4052621"/>
                </a:moveTo>
                <a:lnTo>
                  <a:pt x="4983404" y="3986555"/>
                </a:lnTo>
                <a:lnTo>
                  <a:pt x="5094427" y="4050640"/>
                </a:lnTo>
                <a:lnTo>
                  <a:pt x="4979975" y="4116705"/>
                </a:lnTo>
                <a:lnTo>
                  <a:pt x="4868951" y="4052621"/>
                </a:lnTo>
                <a:close/>
                <a:moveTo>
                  <a:pt x="4858969" y="3907003"/>
                </a:moveTo>
                <a:lnTo>
                  <a:pt x="4979899" y="3837204"/>
                </a:lnTo>
                <a:lnTo>
                  <a:pt x="5104257" y="3908984"/>
                </a:lnTo>
                <a:lnTo>
                  <a:pt x="4983328" y="3978783"/>
                </a:lnTo>
                <a:lnTo>
                  <a:pt x="4858969" y="3907003"/>
                </a:lnTo>
                <a:close/>
                <a:moveTo>
                  <a:pt x="4868951" y="3765423"/>
                </a:moveTo>
                <a:lnTo>
                  <a:pt x="4983404" y="3699358"/>
                </a:lnTo>
                <a:lnTo>
                  <a:pt x="5094427" y="3763442"/>
                </a:lnTo>
                <a:lnTo>
                  <a:pt x="4979975" y="3829507"/>
                </a:lnTo>
                <a:lnTo>
                  <a:pt x="4868951" y="3765423"/>
                </a:lnTo>
                <a:close/>
                <a:moveTo>
                  <a:pt x="4858969" y="3619805"/>
                </a:moveTo>
                <a:lnTo>
                  <a:pt x="4979899" y="3550006"/>
                </a:lnTo>
                <a:lnTo>
                  <a:pt x="5104257" y="3621786"/>
                </a:lnTo>
                <a:lnTo>
                  <a:pt x="4983328" y="3691585"/>
                </a:lnTo>
                <a:lnTo>
                  <a:pt x="4858969" y="3619805"/>
                </a:lnTo>
                <a:close/>
                <a:moveTo>
                  <a:pt x="4868951" y="3478149"/>
                </a:moveTo>
                <a:lnTo>
                  <a:pt x="4983404" y="3412084"/>
                </a:lnTo>
                <a:lnTo>
                  <a:pt x="5094427" y="3476168"/>
                </a:lnTo>
                <a:lnTo>
                  <a:pt x="4979975" y="3542233"/>
                </a:lnTo>
                <a:lnTo>
                  <a:pt x="4868951" y="3478149"/>
                </a:lnTo>
                <a:close/>
                <a:moveTo>
                  <a:pt x="4858969" y="3332607"/>
                </a:moveTo>
                <a:lnTo>
                  <a:pt x="4979899" y="3262808"/>
                </a:lnTo>
                <a:lnTo>
                  <a:pt x="5104257" y="3334588"/>
                </a:lnTo>
                <a:lnTo>
                  <a:pt x="4983328" y="3404387"/>
                </a:lnTo>
                <a:lnTo>
                  <a:pt x="4858969" y="3332607"/>
                </a:lnTo>
                <a:close/>
                <a:moveTo>
                  <a:pt x="4868876" y="3190951"/>
                </a:moveTo>
                <a:lnTo>
                  <a:pt x="4983328" y="3124886"/>
                </a:lnTo>
                <a:lnTo>
                  <a:pt x="5094351" y="3188970"/>
                </a:lnTo>
                <a:lnTo>
                  <a:pt x="4979899" y="3255036"/>
                </a:lnTo>
                <a:lnTo>
                  <a:pt x="4868876" y="3190951"/>
                </a:lnTo>
                <a:close/>
                <a:moveTo>
                  <a:pt x="4858969" y="3045333"/>
                </a:moveTo>
                <a:lnTo>
                  <a:pt x="4979899" y="2975534"/>
                </a:lnTo>
                <a:lnTo>
                  <a:pt x="5104257" y="3047314"/>
                </a:lnTo>
                <a:lnTo>
                  <a:pt x="4983328" y="3117114"/>
                </a:lnTo>
                <a:lnTo>
                  <a:pt x="4858969" y="3045333"/>
                </a:lnTo>
                <a:close/>
                <a:moveTo>
                  <a:pt x="4868951" y="2903754"/>
                </a:moveTo>
                <a:lnTo>
                  <a:pt x="4983404" y="2837688"/>
                </a:lnTo>
                <a:lnTo>
                  <a:pt x="5094427" y="2901772"/>
                </a:lnTo>
                <a:lnTo>
                  <a:pt x="4979975" y="2967838"/>
                </a:lnTo>
                <a:lnTo>
                  <a:pt x="4868951" y="2903754"/>
                </a:lnTo>
                <a:close/>
                <a:moveTo>
                  <a:pt x="4858969" y="2758135"/>
                </a:moveTo>
                <a:lnTo>
                  <a:pt x="4979899" y="2688336"/>
                </a:lnTo>
                <a:lnTo>
                  <a:pt x="5104257" y="2760117"/>
                </a:lnTo>
                <a:lnTo>
                  <a:pt x="4983328" y="2829916"/>
                </a:lnTo>
                <a:lnTo>
                  <a:pt x="4858969" y="2758135"/>
                </a:lnTo>
                <a:close/>
                <a:moveTo>
                  <a:pt x="4868876" y="2616479"/>
                </a:moveTo>
                <a:lnTo>
                  <a:pt x="4983328" y="2550414"/>
                </a:lnTo>
                <a:lnTo>
                  <a:pt x="5094351" y="2614498"/>
                </a:lnTo>
                <a:lnTo>
                  <a:pt x="4979899" y="2680564"/>
                </a:lnTo>
                <a:lnTo>
                  <a:pt x="4868876" y="2616479"/>
                </a:lnTo>
                <a:close/>
                <a:moveTo>
                  <a:pt x="4858969" y="2470937"/>
                </a:moveTo>
                <a:lnTo>
                  <a:pt x="4979899" y="2401138"/>
                </a:lnTo>
                <a:lnTo>
                  <a:pt x="5104257" y="2472919"/>
                </a:lnTo>
                <a:lnTo>
                  <a:pt x="4983328" y="2542718"/>
                </a:lnTo>
                <a:lnTo>
                  <a:pt x="4858969" y="2470937"/>
                </a:lnTo>
                <a:close/>
                <a:moveTo>
                  <a:pt x="4868951" y="2329282"/>
                </a:moveTo>
                <a:lnTo>
                  <a:pt x="4983404" y="2263216"/>
                </a:lnTo>
                <a:lnTo>
                  <a:pt x="5094427" y="2327301"/>
                </a:lnTo>
                <a:lnTo>
                  <a:pt x="4979975" y="2393366"/>
                </a:lnTo>
                <a:lnTo>
                  <a:pt x="4868951" y="2329282"/>
                </a:lnTo>
                <a:close/>
                <a:moveTo>
                  <a:pt x="4858969" y="2183664"/>
                </a:moveTo>
                <a:lnTo>
                  <a:pt x="4979899" y="2113864"/>
                </a:lnTo>
                <a:lnTo>
                  <a:pt x="5104257" y="2185645"/>
                </a:lnTo>
                <a:lnTo>
                  <a:pt x="4983328" y="2255444"/>
                </a:lnTo>
                <a:lnTo>
                  <a:pt x="4858969" y="2183664"/>
                </a:lnTo>
                <a:close/>
                <a:moveTo>
                  <a:pt x="4868951" y="2042084"/>
                </a:moveTo>
                <a:lnTo>
                  <a:pt x="4983404" y="1976019"/>
                </a:lnTo>
                <a:lnTo>
                  <a:pt x="5094427" y="2040103"/>
                </a:lnTo>
                <a:lnTo>
                  <a:pt x="4979975" y="2106168"/>
                </a:lnTo>
                <a:lnTo>
                  <a:pt x="4868951" y="2042084"/>
                </a:lnTo>
                <a:close/>
                <a:moveTo>
                  <a:pt x="4862246" y="2038198"/>
                </a:moveTo>
                <a:lnTo>
                  <a:pt x="4737888" y="1966417"/>
                </a:lnTo>
                <a:lnTo>
                  <a:pt x="4852340" y="1900352"/>
                </a:lnTo>
                <a:lnTo>
                  <a:pt x="4976698" y="1972132"/>
                </a:lnTo>
                <a:lnTo>
                  <a:pt x="4862246" y="2038198"/>
                </a:lnTo>
                <a:close/>
                <a:moveTo>
                  <a:pt x="4855541" y="2042084"/>
                </a:moveTo>
                <a:lnTo>
                  <a:pt x="4734611" y="2111883"/>
                </a:lnTo>
                <a:lnTo>
                  <a:pt x="4610253" y="2040103"/>
                </a:lnTo>
                <a:lnTo>
                  <a:pt x="4731182" y="1970304"/>
                </a:lnTo>
                <a:lnTo>
                  <a:pt x="4855541" y="2042084"/>
                </a:lnTo>
                <a:close/>
                <a:moveTo>
                  <a:pt x="4603547" y="2036216"/>
                </a:moveTo>
                <a:lnTo>
                  <a:pt x="4492524" y="1972132"/>
                </a:lnTo>
                <a:lnTo>
                  <a:pt x="4613453" y="1902333"/>
                </a:lnTo>
                <a:lnTo>
                  <a:pt x="4724477" y="1966417"/>
                </a:lnTo>
                <a:lnTo>
                  <a:pt x="4603547" y="2036216"/>
                </a:lnTo>
                <a:close/>
                <a:moveTo>
                  <a:pt x="4596842" y="2040103"/>
                </a:moveTo>
                <a:lnTo>
                  <a:pt x="4482389" y="2106168"/>
                </a:lnTo>
                <a:lnTo>
                  <a:pt x="4371366" y="2042084"/>
                </a:lnTo>
                <a:lnTo>
                  <a:pt x="4485818" y="1976019"/>
                </a:lnTo>
                <a:lnTo>
                  <a:pt x="4596842" y="2040103"/>
                </a:lnTo>
                <a:close/>
                <a:moveTo>
                  <a:pt x="4364736" y="2038198"/>
                </a:moveTo>
                <a:lnTo>
                  <a:pt x="4240378" y="1966417"/>
                </a:lnTo>
                <a:lnTo>
                  <a:pt x="4354830" y="1900352"/>
                </a:lnTo>
                <a:lnTo>
                  <a:pt x="4479189" y="1972132"/>
                </a:lnTo>
                <a:lnTo>
                  <a:pt x="4364736" y="2038198"/>
                </a:lnTo>
                <a:close/>
                <a:moveTo>
                  <a:pt x="4358107" y="2042084"/>
                </a:moveTo>
                <a:lnTo>
                  <a:pt x="4237177" y="2111883"/>
                </a:lnTo>
                <a:lnTo>
                  <a:pt x="4112819" y="2040103"/>
                </a:lnTo>
                <a:lnTo>
                  <a:pt x="4233748" y="1970304"/>
                </a:lnTo>
                <a:lnTo>
                  <a:pt x="4358107" y="2042084"/>
                </a:lnTo>
                <a:close/>
                <a:moveTo>
                  <a:pt x="4106113" y="2036216"/>
                </a:moveTo>
                <a:lnTo>
                  <a:pt x="3995090" y="1972132"/>
                </a:lnTo>
                <a:lnTo>
                  <a:pt x="4116019" y="1902333"/>
                </a:lnTo>
                <a:lnTo>
                  <a:pt x="4227043" y="1966417"/>
                </a:lnTo>
                <a:lnTo>
                  <a:pt x="4106113" y="2036216"/>
                </a:lnTo>
                <a:close/>
                <a:moveTo>
                  <a:pt x="4099408" y="2040103"/>
                </a:moveTo>
                <a:lnTo>
                  <a:pt x="3984955" y="2106168"/>
                </a:lnTo>
                <a:lnTo>
                  <a:pt x="3873932" y="2042084"/>
                </a:lnTo>
                <a:lnTo>
                  <a:pt x="3988384" y="1976019"/>
                </a:lnTo>
                <a:lnTo>
                  <a:pt x="4099408" y="2040103"/>
                </a:lnTo>
                <a:close/>
                <a:moveTo>
                  <a:pt x="3867302" y="2038198"/>
                </a:moveTo>
                <a:lnTo>
                  <a:pt x="3742944" y="1966417"/>
                </a:lnTo>
                <a:lnTo>
                  <a:pt x="3857397" y="1900352"/>
                </a:lnTo>
                <a:lnTo>
                  <a:pt x="3981755" y="1972132"/>
                </a:lnTo>
                <a:lnTo>
                  <a:pt x="3867302" y="2038198"/>
                </a:lnTo>
                <a:close/>
                <a:moveTo>
                  <a:pt x="3860597" y="2042084"/>
                </a:moveTo>
                <a:lnTo>
                  <a:pt x="3739667" y="2111883"/>
                </a:lnTo>
                <a:lnTo>
                  <a:pt x="3615309" y="2040103"/>
                </a:lnTo>
                <a:lnTo>
                  <a:pt x="3736239" y="1970304"/>
                </a:lnTo>
                <a:lnTo>
                  <a:pt x="3860597" y="2042084"/>
                </a:lnTo>
                <a:close/>
                <a:moveTo>
                  <a:pt x="3608604" y="2036216"/>
                </a:moveTo>
                <a:lnTo>
                  <a:pt x="3497580" y="1972132"/>
                </a:lnTo>
                <a:lnTo>
                  <a:pt x="3618509" y="1902333"/>
                </a:lnTo>
                <a:lnTo>
                  <a:pt x="3729533" y="1966417"/>
                </a:lnTo>
                <a:lnTo>
                  <a:pt x="3608604" y="2036216"/>
                </a:lnTo>
                <a:close/>
                <a:moveTo>
                  <a:pt x="3601898" y="2040103"/>
                </a:moveTo>
                <a:lnTo>
                  <a:pt x="3487446" y="2106168"/>
                </a:lnTo>
                <a:lnTo>
                  <a:pt x="3376422" y="2042084"/>
                </a:lnTo>
                <a:lnTo>
                  <a:pt x="3490874" y="1976019"/>
                </a:lnTo>
                <a:lnTo>
                  <a:pt x="3601898" y="2040103"/>
                </a:lnTo>
                <a:close/>
                <a:moveTo>
                  <a:pt x="3369793" y="2038198"/>
                </a:moveTo>
                <a:lnTo>
                  <a:pt x="3245434" y="1966417"/>
                </a:lnTo>
                <a:lnTo>
                  <a:pt x="3359887" y="1900352"/>
                </a:lnTo>
                <a:lnTo>
                  <a:pt x="3484245" y="1972132"/>
                </a:lnTo>
                <a:lnTo>
                  <a:pt x="3369793" y="2038198"/>
                </a:lnTo>
                <a:close/>
                <a:moveTo>
                  <a:pt x="3363163" y="2042084"/>
                </a:moveTo>
                <a:lnTo>
                  <a:pt x="3242234" y="2111883"/>
                </a:lnTo>
                <a:lnTo>
                  <a:pt x="3117876" y="2040103"/>
                </a:lnTo>
                <a:lnTo>
                  <a:pt x="3238805" y="1970304"/>
                </a:lnTo>
                <a:lnTo>
                  <a:pt x="3363163" y="2042084"/>
                </a:lnTo>
                <a:close/>
                <a:moveTo>
                  <a:pt x="3111094" y="2036216"/>
                </a:moveTo>
                <a:lnTo>
                  <a:pt x="3000070" y="1972132"/>
                </a:lnTo>
                <a:lnTo>
                  <a:pt x="3121000" y="1902333"/>
                </a:lnTo>
                <a:lnTo>
                  <a:pt x="3232023" y="1966417"/>
                </a:lnTo>
                <a:lnTo>
                  <a:pt x="3111094" y="2036216"/>
                </a:lnTo>
                <a:close/>
                <a:moveTo>
                  <a:pt x="3104464" y="2040103"/>
                </a:moveTo>
                <a:lnTo>
                  <a:pt x="2990012" y="2106168"/>
                </a:lnTo>
                <a:lnTo>
                  <a:pt x="2878989" y="2042084"/>
                </a:lnTo>
                <a:lnTo>
                  <a:pt x="2993441" y="1976019"/>
                </a:lnTo>
                <a:lnTo>
                  <a:pt x="3104464" y="2040103"/>
                </a:lnTo>
                <a:close/>
                <a:moveTo>
                  <a:pt x="2872283" y="2038198"/>
                </a:moveTo>
                <a:lnTo>
                  <a:pt x="2747924" y="1966417"/>
                </a:lnTo>
                <a:lnTo>
                  <a:pt x="2862377" y="1900352"/>
                </a:lnTo>
                <a:lnTo>
                  <a:pt x="2986735" y="1972132"/>
                </a:lnTo>
                <a:lnTo>
                  <a:pt x="2872283" y="2038198"/>
                </a:lnTo>
                <a:close/>
                <a:moveTo>
                  <a:pt x="2865654" y="2042084"/>
                </a:moveTo>
                <a:lnTo>
                  <a:pt x="2744724" y="2111883"/>
                </a:lnTo>
                <a:lnTo>
                  <a:pt x="2620366" y="2040103"/>
                </a:lnTo>
                <a:lnTo>
                  <a:pt x="2741295" y="1970304"/>
                </a:lnTo>
                <a:lnTo>
                  <a:pt x="2865654" y="2042084"/>
                </a:lnTo>
                <a:close/>
                <a:moveTo>
                  <a:pt x="2613660" y="2036216"/>
                </a:moveTo>
                <a:lnTo>
                  <a:pt x="2502637" y="1972132"/>
                </a:lnTo>
                <a:lnTo>
                  <a:pt x="2623566" y="1902333"/>
                </a:lnTo>
                <a:lnTo>
                  <a:pt x="2734589" y="1966417"/>
                </a:lnTo>
                <a:lnTo>
                  <a:pt x="2613660" y="2036216"/>
                </a:lnTo>
                <a:close/>
                <a:moveTo>
                  <a:pt x="2606954" y="2040103"/>
                </a:moveTo>
                <a:lnTo>
                  <a:pt x="2492502" y="2106168"/>
                </a:lnTo>
                <a:lnTo>
                  <a:pt x="2381479" y="2042084"/>
                </a:lnTo>
                <a:lnTo>
                  <a:pt x="2495931" y="1976019"/>
                </a:lnTo>
                <a:lnTo>
                  <a:pt x="2606954" y="2040103"/>
                </a:lnTo>
                <a:close/>
                <a:moveTo>
                  <a:pt x="2374849" y="2038198"/>
                </a:moveTo>
                <a:lnTo>
                  <a:pt x="2250491" y="1966417"/>
                </a:lnTo>
                <a:lnTo>
                  <a:pt x="2364943" y="1900352"/>
                </a:lnTo>
                <a:lnTo>
                  <a:pt x="2489302" y="1972132"/>
                </a:lnTo>
                <a:lnTo>
                  <a:pt x="2374849" y="2038198"/>
                </a:lnTo>
                <a:close/>
                <a:moveTo>
                  <a:pt x="2368144" y="2042084"/>
                </a:moveTo>
                <a:lnTo>
                  <a:pt x="2247214" y="2111883"/>
                </a:lnTo>
                <a:lnTo>
                  <a:pt x="2122856" y="2040103"/>
                </a:lnTo>
                <a:lnTo>
                  <a:pt x="2243785" y="1970304"/>
                </a:lnTo>
                <a:lnTo>
                  <a:pt x="2368144" y="2042084"/>
                </a:lnTo>
                <a:close/>
                <a:moveTo>
                  <a:pt x="2116150" y="2036216"/>
                </a:moveTo>
                <a:lnTo>
                  <a:pt x="2005127" y="1972132"/>
                </a:lnTo>
                <a:lnTo>
                  <a:pt x="2126056" y="1902333"/>
                </a:lnTo>
                <a:lnTo>
                  <a:pt x="2237080" y="1966417"/>
                </a:lnTo>
                <a:lnTo>
                  <a:pt x="2116150" y="2036216"/>
                </a:lnTo>
                <a:close/>
                <a:moveTo>
                  <a:pt x="2109521" y="2040103"/>
                </a:moveTo>
                <a:lnTo>
                  <a:pt x="1995069" y="2106168"/>
                </a:lnTo>
                <a:lnTo>
                  <a:pt x="1884045" y="2042084"/>
                </a:lnTo>
                <a:lnTo>
                  <a:pt x="1998497" y="1976019"/>
                </a:lnTo>
                <a:lnTo>
                  <a:pt x="2109521" y="2040103"/>
                </a:lnTo>
                <a:close/>
                <a:moveTo>
                  <a:pt x="1877339" y="2038198"/>
                </a:moveTo>
                <a:lnTo>
                  <a:pt x="1752981" y="1966417"/>
                </a:lnTo>
                <a:lnTo>
                  <a:pt x="1867434" y="1900352"/>
                </a:lnTo>
                <a:lnTo>
                  <a:pt x="1991792" y="1972132"/>
                </a:lnTo>
                <a:lnTo>
                  <a:pt x="1877339" y="2038198"/>
                </a:lnTo>
                <a:close/>
                <a:moveTo>
                  <a:pt x="1870710" y="2042084"/>
                </a:moveTo>
                <a:lnTo>
                  <a:pt x="1749781" y="2111883"/>
                </a:lnTo>
                <a:lnTo>
                  <a:pt x="1625422" y="2040103"/>
                </a:lnTo>
                <a:lnTo>
                  <a:pt x="1746352" y="1970304"/>
                </a:lnTo>
                <a:lnTo>
                  <a:pt x="1870710" y="2042084"/>
                </a:lnTo>
                <a:close/>
                <a:moveTo>
                  <a:pt x="1860728" y="2183664"/>
                </a:moveTo>
                <a:lnTo>
                  <a:pt x="1746275" y="2249729"/>
                </a:lnTo>
                <a:lnTo>
                  <a:pt x="1635252" y="2185645"/>
                </a:lnTo>
                <a:lnTo>
                  <a:pt x="1749704" y="2119579"/>
                </a:lnTo>
                <a:lnTo>
                  <a:pt x="1860728" y="2183664"/>
                </a:lnTo>
                <a:close/>
                <a:moveTo>
                  <a:pt x="1870710" y="2329282"/>
                </a:moveTo>
                <a:lnTo>
                  <a:pt x="1749781" y="2399081"/>
                </a:lnTo>
                <a:lnTo>
                  <a:pt x="1625422" y="2327301"/>
                </a:lnTo>
                <a:lnTo>
                  <a:pt x="1746352" y="2257501"/>
                </a:lnTo>
                <a:lnTo>
                  <a:pt x="1870710" y="2329282"/>
                </a:lnTo>
                <a:close/>
                <a:moveTo>
                  <a:pt x="1860728" y="2470937"/>
                </a:moveTo>
                <a:lnTo>
                  <a:pt x="1746275" y="2537003"/>
                </a:lnTo>
                <a:lnTo>
                  <a:pt x="1635252" y="2472919"/>
                </a:lnTo>
                <a:lnTo>
                  <a:pt x="1749704" y="2406853"/>
                </a:lnTo>
                <a:lnTo>
                  <a:pt x="1860728" y="2470937"/>
                </a:lnTo>
                <a:close/>
                <a:moveTo>
                  <a:pt x="1870710" y="2616479"/>
                </a:moveTo>
                <a:lnTo>
                  <a:pt x="1749781" y="2686279"/>
                </a:lnTo>
                <a:lnTo>
                  <a:pt x="1625422" y="2614498"/>
                </a:lnTo>
                <a:lnTo>
                  <a:pt x="1746352" y="2544699"/>
                </a:lnTo>
                <a:lnTo>
                  <a:pt x="1870710" y="2616479"/>
                </a:lnTo>
                <a:close/>
                <a:moveTo>
                  <a:pt x="1860728" y="2758135"/>
                </a:moveTo>
                <a:lnTo>
                  <a:pt x="1746275" y="2824201"/>
                </a:lnTo>
                <a:lnTo>
                  <a:pt x="1635252" y="2760117"/>
                </a:lnTo>
                <a:lnTo>
                  <a:pt x="1749704" y="2694051"/>
                </a:lnTo>
                <a:lnTo>
                  <a:pt x="1860728" y="2758135"/>
                </a:lnTo>
                <a:close/>
                <a:moveTo>
                  <a:pt x="1870710" y="2903754"/>
                </a:moveTo>
                <a:lnTo>
                  <a:pt x="1749781" y="2973553"/>
                </a:lnTo>
                <a:lnTo>
                  <a:pt x="1625422" y="2901772"/>
                </a:lnTo>
                <a:lnTo>
                  <a:pt x="1746352" y="2831973"/>
                </a:lnTo>
                <a:lnTo>
                  <a:pt x="1870710" y="2903754"/>
                </a:lnTo>
                <a:close/>
                <a:moveTo>
                  <a:pt x="1860728" y="3045333"/>
                </a:moveTo>
                <a:lnTo>
                  <a:pt x="1746275" y="3111399"/>
                </a:lnTo>
                <a:lnTo>
                  <a:pt x="1635252" y="3047314"/>
                </a:lnTo>
                <a:lnTo>
                  <a:pt x="1749704" y="2981249"/>
                </a:lnTo>
                <a:lnTo>
                  <a:pt x="1860728" y="3045333"/>
                </a:lnTo>
                <a:close/>
                <a:moveTo>
                  <a:pt x="1870710" y="3190951"/>
                </a:moveTo>
                <a:lnTo>
                  <a:pt x="1749781" y="3260751"/>
                </a:lnTo>
                <a:lnTo>
                  <a:pt x="1625422" y="3188970"/>
                </a:lnTo>
                <a:lnTo>
                  <a:pt x="1746352" y="3119171"/>
                </a:lnTo>
                <a:lnTo>
                  <a:pt x="1870710" y="3190951"/>
                </a:lnTo>
                <a:close/>
                <a:moveTo>
                  <a:pt x="1860728" y="3332607"/>
                </a:moveTo>
                <a:lnTo>
                  <a:pt x="1746275" y="3398672"/>
                </a:lnTo>
                <a:lnTo>
                  <a:pt x="1635252" y="3334588"/>
                </a:lnTo>
                <a:lnTo>
                  <a:pt x="1749704" y="3268523"/>
                </a:lnTo>
                <a:lnTo>
                  <a:pt x="1860728" y="3332607"/>
                </a:lnTo>
                <a:close/>
                <a:moveTo>
                  <a:pt x="1870710" y="3478149"/>
                </a:moveTo>
                <a:lnTo>
                  <a:pt x="1749781" y="3547948"/>
                </a:lnTo>
                <a:lnTo>
                  <a:pt x="1625422" y="3476168"/>
                </a:lnTo>
                <a:lnTo>
                  <a:pt x="1746352" y="3406369"/>
                </a:lnTo>
                <a:lnTo>
                  <a:pt x="1870710" y="3478149"/>
                </a:lnTo>
                <a:close/>
                <a:moveTo>
                  <a:pt x="1860728" y="3619805"/>
                </a:moveTo>
                <a:lnTo>
                  <a:pt x="1746275" y="3685870"/>
                </a:lnTo>
                <a:lnTo>
                  <a:pt x="1635252" y="3621786"/>
                </a:lnTo>
                <a:lnTo>
                  <a:pt x="1749704" y="3555721"/>
                </a:lnTo>
                <a:lnTo>
                  <a:pt x="1860728" y="3619805"/>
                </a:lnTo>
                <a:close/>
                <a:moveTo>
                  <a:pt x="1870710" y="3765423"/>
                </a:moveTo>
                <a:lnTo>
                  <a:pt x="1749781" y="3835222"/>
                </a:lnTo>
                <a:lnTo>
                  <a:pt x="1625422" y="3763442"/>
                </a:lnTo>
                <a:lnTo>
                  <a:pt x="1746352" y="3693643"/>
                </a:lnTo>
                <a:lnTo>
                  <a:pt x="1870710" y="3765423"/>
                </a:lnTo>
                <a:close/>
                <a:moveTo>
                  <a:pt x="1860728" y="3907003"/>
                </a:moveTo>
                <a:lnTo>
                  <a:pt x="1746275" y="3973068"/>
                </a:lnTo>
                <a:lnTo>
                  <a:pt x="1635252" y="3908984"/>
                </a:lnTo>
                <a:lnTo>
                  <a:pt x="1749704" y="3842919"/>
                </a:lnTo>
                <a:lnTo>
                  <a:pt x="1860728" y="3907003"/>
                </a:lnTo>
                <a:close/>
                <a:moveTo>
                  <a:pt x="1870710" y="4052621"/>
                </a:moveTo>
                <a:lnTo>
                  <a:pt x="1749781" y="4122420"/>
                </a:lnTo>
                <a:lnTo>
                  <a:pt x="1625422" y="4050640"/>
                </a:lnTo>
                <a:lnTo>
                  <a:pt x="1746352" y="3980840"/>
                </a:lnTo>
                <a:lnTo>
                  <a:pt x="1870710" y="4052621"/>
                </a:lnTo>
                <a:close/>
                <a:moveTo>
                  <a:pt x="1860728" y="4194277"/>
                </a:moveTo>
                <a:lnTo>
                  <a:pt x="1746275" y="4260342"/>
                </a:lnTo>
                <a:lnTo>
                  <a:pt x="1635252" y="4196258"/>
                </a:lnTo>
                <a:lnTo>
                  <a:pt x="1749704" y="4130193"/>
                </a:lnTo>
                <a:lnTo>
                  <a:pt x="1860728" y="4194277"/>
                </a:lnTo>
                <a:close/>
                <a:moveTo>
                  <a:pt x="1870710" y="4339819"/>
                </a:moveTo>
                <a:lnTo>
                  <a:pt x="1749781" y="4409618"/>
                </a:lnTo>
                <a:lnTo>
                  <a:pt x="1625422" y="4337838"/>
                </a:lnTo>
                <a:lnTo>
                  <a:pt x="1746352" y="4268038"/>
                </a:lnTo>
                <a:lnTo>
                  <a:pt x="1870710" y="4339819"/>
                </a:lnTo>
                <a:close/>
                <a:moveTo>
                  <a:pt x="1860728" y="4481475"/>
                </a:moveTo>
                <a:lnTo>
                  <a:pt x="1746275" y="4547540"/>
                </a:lnTo>
                <a:lnTo>
                  <a:pt x="1635252" y="4483456"/>
                </a:lnTo>
                <a:lnTo>
                  <a:pt x="1749704" y="4417391"/>
                </a:lnTo>
                <a:lnTo>
                  <a:pt x="1860728" y="4481475"/>
                </a:lnTo>
                <a:close/>
                <a:moveTo>
                  <a:pt x="1870710" y="4627093"/>
                </a:moveTo>
                <a:lnTo>
                  <a:pt x="1749781" y="4696892"/>
                </a:lnTo>
                <a:lnTo>
                  <a:pt x="1625422" y="4625111"/>
                </a:lnTo>
                <a:lnTo>
                  <a:pt x="1746352" y="4555312"/>
                </a:lnTo>
                <a:lnTo>
                  <a:pt x="1870710" y="4627093"/>
                </a:lnTo>
                <a:close/>
                <a:moveTo>
                  <a:pt x="1860728" y="4768672"/>
                </a:moveTo>
                <a:lnTo>
                  <a:pt x="1746275" y="4834738"/>
                </a:lnTo>
                <a:lnTo>
                  <a:pt x="1635252" y="4770654"/>
                </a:lnTo>
                <a:lnTo>
                  <a:pt x="1749704" y="4704588"/>
                </a:lnTo>
                <a:lnTo>
                  <a:pt x="1860728" y="4768672"/>
                </a:lnTo>
                <a:close/>
                <a:moveTo>
                  <a:pt x="1870634" y="4914291"/>
                </a:moveTo>
                <a:lnTo>
                  <a:pt x="1749704" y="4984090"/>
                </a:lnTo>
                <a:lnTo>
                  <a:pt x="1625346" y="4912309"/>
                </a:lnTo>
                <a:lnTo>
                  <a:pt x="1746275" y="4842510"/>
                </a:lnTo>
                <a:lnTo>
                  <a:pt x="1870634" y="4914291"/>
                </a:lnTo>
                <a:close/>
                <a:moveTo>
                  <a:pt x="1752981" y="4838624"/>
                </a:moveTo>
                <a:lnTo>
                  <a:pt x="1867434" y="4772559"/>
                </a:lnTo>
                <a:lnTo>
                  <a:pt x="1991792" y="4844339"/>
                </a:lnTo>
                <a:lnTo>
                  <a:pt x="1877339" y="4910404"/>
                </a:lnTo>
                <a:lnTo>
                  <a:pt x="1752981" y="4838624"/>
                </a:lnTo>
                <a:close/>
                <a:moveTo>
                  <a:pt x="1998497" y="4848225"/>
                </a:moveTo>
                <a:lnTo>
                  <a:pt x="2109521" y="4912309"/>
                </a:lnTo>
                <a:lnTo>
                  <a:pt x="1995069" y="4978375"/>
                </a:lnTo>
                <a:lnTo>
                  <a:pt x="1884045" y="4914291"/>
                </a:lnTo>
                <a:lnTo>
                  <a:pt x="1998497" y="4848225"/>
                </a:lnTo>
                <a:close/>
                <a:moveTo>
                  <a:pt x="2005127" y="4844339"/>
                </a:moveTo>
                <a:lnTo>
                  <a:pt x="2126056" y="4774540"/>
                </a:lnTo>
                <a:lnTo>
                  <a:pt x="2237080" y="4838624"/>
                </a:lnTo>
                <a:lnTo>
                  <a:pt x="2116150" y="4908423"/>
                </a:lnTo>
                <a:lnTo>
                  <a:pt x="2005127" y="4844339"/>
                </a:lnTo>
                <a:close/>
                <a:moveTo>
                  <a:pt x="2243785" y="4842510"/>
                </a:moveTo>
                <a:lnTo>
                  <a:pt x="2368144" y="4914291"/>
                </a:lnTo>
                <a:lnTo>
                  <a:pt x="2247214" y="4984090"/>
                </a:lnTo>
                <a:lnTo>
                  <a:pt x="2122856" y="4912309"/>
                </a:lnTo>
                <a:lnTo>
                  <a:pt x="2243785" y="4842510"/>
                </a:lnTo>
                <a:close/>
                <a:moveTo>
                  <a:pt x="2250491" y="4838624"/>
                </a:moveTo>
                <a:lnTo>
                  <a:pt x="2364943" y="4772559"/>
                </a:lnTo>
                <a:lnTo>
                  <a:pt x="2489302" y="4844339"/>
                </a:lnTo>
                <a:lnTo>
                  <a:pt x="2374849" y="4910404"/>
                </a:lnTo>
                <a:lnTo>
                  <a:pt x="2250491" y="4838624"/>
                </a:lnTo>
                <a:close/>
                <a:moveTo>
                  <a:pt x="2495931" y="4848225"/>
                </a:moveTo>
                <a:lnTo>
                  <a:pt x="2606954" y="4912309"/>
                </a:lnTo>
                <a:lnTo>
                  <a:pt x="2492502" y="4978375"/>
                </a:lnTo>
                <a:lnTo>
                  <a:pt x="2381479" y="4914291"/>
                </a:lnTo>
                <a:lnTo>
                  <a:pt x="2495931" y="4848225"/>
                </a:lnTo>
                <a:close/>
                <a:moveTo>
                  <a:pt x="2502637" y="4844339"/>
                </a:moveTo>
                <a:lnTo>
                  <a:pt x="2623566" y="4774540"/>
                </a:lnTo>
                <a:lnTo>
                  <a:pt x="2734589" y="4838624"/>
                </a:lnTo>
                <a:lnTo>
                  <a:pt x="2613660" y="4908423"/>
                </a:lnTo>
                <a:lnTo>
                  <a:pt x="2502637" y="4844339"/>
                </a:lnTo>
                <a:close/>
                <a:moveTo>
                  <a:pt x="2741295" y="4842510"/>
                </a:moveTo>
                <a:lnTo>
                  <a:pt x="2865654" y="4914291"/>
                </a:lnTo>
                <a:lnTo>
                  <a:pt x="2744724" y="4984090"/>
                </a:lnTo>
                <a:lnTo>
                  <a:pt x="2620366" y="4912309"/>
                </a:lnTo>
                <a:lnTo>
                  <a:pt x="2741295" y="4842510"/>
                </a:lnTo>
                <a:close/>
                <a:moveTo>
                  <a:pt x="2747924" y="4838624"/>
                </a:moveTo>
                <a:lnTo>
                  <a:pt x="2862377" y="4772559"/>
                </a:lnTo>
                <a:lnTo>
                  <a:pt x="2986735" y="4844339"/>
                </a:lnTo>
                <a:lnTo>
                  <a:pt x="2872283" y="4910404"/>
                </a:lnTo>
                <a:lnTo>
                  <a:pt x="2747924" y="4838624"/>
                </a:lnTo>
                <a:close/>
                <a:moveTo>
                  <a:pt x="2993441" y="4848225"/>
                </a:moveTo>
                <a:lnTo>
                  <a:pt x="3104464" y="4912309"/>
                </a:lnTo>
                <a:lnTo>
                  <a:pt x="2990012" y="4978375"/>
                </a:lnTo>
                <a:lnTo>
                  <a:pt x="2878989" y="4914291"/>
                </a:lnTo>
                <a:lnTo>
                  <a:pt x="2993441" y="4848225"/>
                </a:lnTo>
                <a:close/>
                <a:moveTo>
                  <a:pt x="3000147" y="4844339"/>
                </a:moveTo>
                <a:lnTo>
                  <a:pt x="3121076" y="4774540"/>
                </a:lnTo>
                <a:lnTo>
                  <a:pt x="3232099" y="4838624"/>
                </a:lnTo>
                <a:lnTo>
                  <a:pt x="3111170" y="4908423"/>
                </a:lnTo>
                <a:lnTo>
                  <a:pt x="3000147" y="4844339"/>
                </a:lnTo>
                <a:close/>
                <a:moveTo>
                  <a:pt x="3238729" y="4842510"/>
                </a:moveTo>
                <a:lnTo>
                  <a:pt x="3363087" y="4914291"/>
                </a:lnTo>
                <a:lnTo>
                  <a:pt x="3242158" y="4984090"/>
                </a:lnTo>
                <a:lnTo>
                  <a:pt x="3117799" y="4912309"/>
                </a:lnTo>
                <a:lnTo>
                  <a:pt x="3238729" y="4842510"/>
                </a:lnTo>
                <a:close/>
                <a:moveTo>
                  <a:pt x="3245434" y="4838624"/>
                </a:moveTo>
                <a:lnTo>
                  <a:pt x="3359887" y="4772559"/>
                </a:lnTo>
                <a:lnTo>
                  <a:pt x="3484245" y="4844339"/>
                </a:lnTo>
                <a:lnTo>
                  <a:pt x="3369793" y="4910404"/>
                </a:lnTo>
                <a:lnTo>
                  <a:pt x="3245434" y="4838624"/>
                </a:lnTo>
                <a:close/>
                <a:moveTo>
                  <a:pt x="3490951" y="4848225"/>
                </a:moveTo>
                <a:lnTo>
                  <a:pt x="3601974" y="4912309"/>
                </a:lnTo>
                <a:lnTo>
                  <a:pt x="3487522" y="4978375"/>
                </a:lnTo>
                <a:lnTo>
                  <a:pt x="3376498" y="4914291"/>
                </a:lnTo>
                <a:lnTo>
                  <a:pt x="3490951" y="4848225"/>
                </a:lnTo>
                <a:close/>
                <a:moveTo>
                  <a:pt x="3497580" y="4844339"/>
                </a:moveTo>
                <a:lnTo>
                  <a:pt x="3618509" y="4774540"/>
                </a:lnTo>
                <a:lnTo>
                  <a:pt x="3729533" y="4838624"/>
                </a:lnTo>
                <a:lnTo>
                  <a:pt x="3608604" y="4908423"/>
                </a:lnTo>
                <a:lnTo>
                  <a:pt x="3497580" y="4844339"/>
                </a:lnTo>
                <a:close/>
                <a:moveTo>
                  <a:pt x="3736239" y="4842510"/>
                </a:moveTo>
                <a:lnTo>
                  <a:pt x="3860597" y="4914291"/>
                </a:lnTo>
                <a:lnTo>
                  <a:pt x="3739667" y="4984090"/>
                </a:lnTo>
                <a:lnTo>
                  <a:pt x="3615309" y="4912309"/>
                </a:lnTo>
                <a:lnTo>
                  <a:pt x="3736239" y="4842510"/>
                </a:lnTo>
                <a:close/>
                <a:moveTo>
                  <a:pt x="3742868" y="4838624"/>
                </a:moveTo>
                <a:lnTo>
                  <a:pt x="3857320" y="4772559"/>
                </a:lnTo>
                <a:lnTo>
                  <a:pt x="3981679" y="4844339"/>
                </a:lnTo>
                <a:lnTo>
                  <a:pt x="3867226" y="4910404"/>
                </a:lnTo>
                <a:lnTo>
                  <a:pt x="3742868" y="4838624"/>
                </a:lnTo>
                <a:close/>
                <a:moveTo>
                  <a:pt x="3988384" y="4848225"/>
                </a:moveTo>
                <a:lnTo>
                  <a:pt x="4099408" y="4912309"/>
                </a:lnTo>
                <a:lnTo>
                  <a:pt x="3984955" y="4978375"/>
                </a:lnTo>
                <a:lnTo>
                  <a:pt x="3873932" y="4914291"/>
                </a:lnTo>
                <a:lnTo>
                  <a:pt x="3988384" y="4848225"/>
                </a:lnTo>
                <a:close/>
                <a:moveTo>
                  <a:pt x="3995090" y="4844339"/>
                </a:moveTo>
                <a:lnTo>
                  <a:pt x="4116019" y="4774540"/>
                </a:lnTo>
                <a:lnTo>
                  <a:pt x="4227043" y="4838624"/>
                </a:lnTo>
                <a:lnTo>
                  <a:pt x="4106113" y="4908423"/>
                </a:lnTo>
                <a:lnTo>
                  <a:pt x="3995090" y="4844339"/>
                </a:lnTo>
                <a:close/>
                <a:moveTo>
                  <a:pt x="4233672" y="4842510"/>
                </a:moveTo>
                <a:lnTo>
                  <a:pt x="4358031" y="4914291"/>
                </a:lnTo>
                <a:lnTo>
                  <a:pt x="4237101" y="4984090"/>
                </a:lnTo>
                <a:lnTo>
                  <a:pt x="4112743" y="4912309"/>
                </a:lnTo>
                <a:lnTo>
                  <a:pt x="4233672" y="4842510"/>
                </a:lnTo>
                <a:close/>
                <a:moveTo>
                  <a:pt x="4240378" y="4838624"/>
                </a:moveTo>
                <a:lnTo>
                  <a:pt x="4354830" y="4772559"/>
                </a:lnTo>
                <a:lnTo>
                  <a:pt x="4479189" y="4844339"/>
                </a:lnTo>
                <a:lnTo>
                  <a:pt x="4364736" y="4910404"/>
                </a:lnTo>
                <a:lnTo>
                  <a:pt x="4240378" y="4838624"/>
                </a:lnTo>
                <a:close/>
                <a:moveTo>
                  <a:pt x="4485894" y="4848225"/>
                </a:moveTo>
                <a:lnTo>
                  <a:pt x="4596918" y="4912309"/>
                </a:lnTo>
                <a:lnTo>
                  <a:pt x="4482465" y="4978375"/>
                </a:lnTo>
                <a:lnTo>
                  <a:pt x="4371442" y="4914291"/>
                </a:lnTo>
                <a:lnTo>
                  <a:pt x="4485894" y="4848225"/>
                </a:lnTo>
                <a:close/>
                <a:moveTo>
                  <a:pt x="4492524" y="4844339"/>
                </a:moveTo>
                <a:lnTo>
                  <a:pt x="4613453" y="4774540"/>
                </a:lnTo>
                <a:lnTo>
                  <a:pt x="4724477" y="4838624"/>
                </a:lnTo>
                <a:lnTo>
                  <a:pt x="4603547" y="4908423"/>
                </a:lnTo>
                <a:lnTo>
                  <a:pt x="4492524" y="4844339"/>
                </a:lnTo>
                <a:close/>
                <a:moveTo>
                  <a:pt x="4731182" y="4842510"/>
                </a:moveTo>
                <a:lnTo>
                  <a:pt x="4855541" y="4914291"/>
                </a:lnTo>
                <a:lnTo>
                  <a:pt x="4734611" y="4984090"/>
                </a:lnTo>
                <a:lnTo>
                  <a:pt x="4610253" y="4912309"/>
                </a:lnTo>
                <a:lnTo>
                  <a:pt x="4731182" y="4842510"/>
                </a:lnTo>
                <a:close/>
                <a:moveTo>
                  <a:pt x="4737888" y="4838624"/>
                </a:moveTo>
                <a:lnTo>
                  <a:pt x="4852340" y="4772559"/>
                </a:lnTo>
                <a:lnTo>
                  <a:pt x="4976698" y="4844339"/>
                </a:lnTo>
                <a:lnTo>
                  <a:pt x="4862246" y="4910404"/>
                </a:lnTo>
                <a:lnTo>
                  <a:pt x="4737888" y="4838624"/>
                </a:lnTo>
                <a:close/>
                <a:moveTo>
                  <a:pt x="4983328" y="4848225"/>
                </a:moveTo>
                <a:lnTo>
                  <a:pt x="5094351" y="4912309"/>
                </a:lnTo>
                <a:lnTo>
                  <a:pt x="4979899" y="4978375"/>
                </a:lnTo>
                <a:lnTo>
                  <a:pt x="4868876" y="4914291"/>
                </a:lnTo>
                <a:lnTo>
                  <a:pt x="4983328" y="4848225"/>
                </a:lnTo>
                <a:close/>
                <a:moveTo>
                  <a:pt x="4990033" y="4844339"/>
                </a:moveTo>
                <a:lnTo>
                  <a:pt x="5110963" y="4774540"/>
                </a:lnTo>
                <a:lnTo>
                  <a:pt x="5221986" y="4838624"/>
                </a:lnTo>
                <a:lnTo>
                  <a:pt x="5101057" y="4908423"/>
                </a:lnTo>
                <a:lnTo>
                  <a:pt x="4990033" y="4844339"/>
                </a:lnTo>
                <a:close/>
                <a:moveTo>
                  <a:pt x="4986604" y="4694987"/>
                </a:moveTo>
                <a:lnTo>
                  <a:pt x="5101057" y="4628921"/>
                </a:lnTo>
                <a:lnTo>
                  <a:pt x="5225415" y="4700702"/>
                </a:lnTo>
                <a:lnTo>
                  <a:pt x="5110963" y="4766767"/>
                </a:lnTo>
                <a:lnTo>
                  <a:pt x="4986604" y="4694987"/>
                </a:lnTo>
                <a:close/>
                <a:moveTo>
                  <a:pt x="4990033" y="4557141"/>
                </a:moveTo>
                <a:lnTo>
                  <a:pt x="5110963" y="4487342"/>
                </a:lnTo>
                <a:lnTo>
                  <a:pt x="5221986" y="4551426"/>
                </a:lnTo>
                <a:lnTo>
                  <a:pt x="5101057" y="4621226"/>
                </a:lnTo>
                <a:lnTo>
                  <a:pt x="4990033" y="4557141"/>
                </a:lnTo>
                <a:close/>
                <a:moveTo>
                  <a:pt x="4986604" y="4407789"/>
                </a:moveTo>
                <a:lnTo>
                  <a:pt x="5101057" y="4341724"/>
                </a:lnTo>
                <a:lnTo>
                  <a:pt x="5225415" y="4413504"/>
                </a:lnTo>
                <a:lnTo>
                  <a:pt x="5110963" y="4479570"/>
                </a:lnTo>
                <a:lnTo>
                  <a:pt x="4986604" y="4407789"/>
                </a:lnTo>
                <a:close/>
                <a:moveTo>
                  <a:pt x="4990033" y="4269943"/>
                </a:moveTo>
                <a:lnTo>
                  <a:pt x="5110963" y="4200144"/>
                </a:lnTo>
                <a:lnTo>
                  <a:pt x="5221986" y="4264228"/>
                </a:lnTo>
                <a:lnTo>
                  <a:pt x="5101057" y="4334028"/>
                </a:lnTo>
                <a:lnTo>
                  <a:pt x="4990033" y="4269943"/>
                </a:lnTo>
                <a:close/>
                <a:moveTo>
                  <a:pt x="4986604" y="4120591"/>
                </a:moveTo>
                <a:lnTo>
                  <a:pt x="5101057" y="4054526"/>
                </a:lnTo>
                <a:lnTo>
                  <a:pt x="5225415" y="4126306"/>
                </a:lnTo>
                <a:lnTo>
                  <a:pt x="5110963" y="4192372"/>
                </a:lnTo>
                <a:lnTo>
                  <a:pt x="4986604" y="4120591"/>
                </a:lnTo>
                <a:close/>
                <a:moveTo>
                  <a:pt x="4990033" y="3982669"/>
                </a:moveTo>
                <a:lnTo>
                  <a:pt x="5110963" y="3912870"/>
                </a:lnTo>
                <a:lnTo>
                  <a:pt x="5221986" y="3976954"/>
                </a:lnTo>
                <a:lnTo>
                  <a:pt x="5101057" y="4046754"/>
                </a:lnTo>
                <a:lnTo>
                  <a:pt x="4990033" y="3982669"/>
                </a:lnTo>
                <a:close/>
                <a:moveTo>
                  <a:pt x="4986604" y="3833317"/>
                </a:moveTo>
                <a:lnTo>
                  <a:pt x="5101057" y="3767252"/>
                </a:lnTo>
                <a:lnTo>
                  <a:pt x="5225415" y="3839032"/>
                </a:lnTo>
                <a:lnTo>
                  <a:pt x="5110963" y="3905098"/>
                </a:lnTo>
                <a:lnTo>
                  <a:pt x="4986604" y="3833317"/>
                </a:lnTo>
                <a:close/>
                <a:moveTo>
                  <a:pt x="4990033" y="3695472"/>
                </a:moveTo>
                <a:lnTo>
                  <a:pt x="5110963" y="3625672"/>
                </a:lnTo>
                <a:lnTo>
                  <a:pt x="5221986" y="3689757"/>
                </a:lnTo>
                <a:lnTo>
                  <a:pt x="5101057" y="3759556"/>
                </a:lnTo>
                <a:lnTo>
                  <a:pt x="4990033" y="3695472"/>
                </a:lnTo>
                <a:close/>
                <a:moveTo>
                  <a:pt x="4986604" y="3546119"/>
                </a:moveTo>
                <a:lnTo>
                  <a:pt x="5101057" y="3480054"/>
                </a:lnTo>
                <a:lnTo>
                  <a:pt x="5225415" y="3551834"/>
                </a:lnTo>
                <a:lnTo>
                  <a:pt x="5110963" y="3617900"/>
                </a:lnTo>
                <a:lnTo>
                  <a:pt x="4986604" y="3546119"/>
                </a:lnTo>
                <a:close/>
                <a:moveTo>
                  <a:pt x="4990033" y="3408274"/>
                </a:moveTo>
                <a:lnTo>
                  <a:pt x="5110963" y="3338474"/>
                </a:lnTo>
                <a:lnTo>
                  <a:pt x="5221986" y="3402559"/>
                </a:lnTo>
                <a:lnTo>
                  <a:pt x="5101057" y="3472358"/>
                </a:lnTo>
                <a:lnTo>
                  <a:pt x="4990033" y="3408274"/>
                </a:lnTo>
                <a:close/>
                <a:moveTo>
                  <a:pt x="4986604" y="3258922"/>
                </a:moveTo>
                <a:lnTo>
                  <a:pt x="5101057" y="3192856"/>
                </a:lnTo>
                <a:lnTo>
                  <a:pt x="5225415" y="3264637"/>
                </a:lnTo>
                <a:lnTo>
                  <a:pt x="5110963" y="3330702"/>
                </a:lnTo>
                <a:lnTo>
                  <a:pt x="4986604" y="3258922"/>
                </a:lnTo>
                <a:close/>
                <a:moveTo>
                  <a:pt x="4990033" y="3121000"/>
                </a:moveTo>
                <a:lnTo>
                  <a:pt x="5110963" y="3051201"/>
                </a:lnTo>
                <a:lnTo>
                  <a:pt x="5221986" y="3115285"/>
                </a:lnTo>
                <a:lnTo>
                  <a:pt x="5101057" y="3185084"/>
                </a:lnTo>
                <a:lnTo>
                  <a:pt x="4990033" y="3121000"/>
                </a:lnTo>
                <a:close/>
                <a:moveTo>
                  <a:pt x="4986604" y="2971648"/>
                </a:moveTo>
                <a:lnTo>
                  <a:pt x="5101057" y="2905582"/>
                </a:lnTo>
                <a:lnTo>
                  <a:pt x="5225415" y="2977363"/>
                </a:lnTo>
                <a:lnTo>
                  <a:pt x="5110963" y="3043428"/>
                </a:lnTo>
                <a:lnTo>
                  <a:pt x="4986604" y="2971648"/>
                </a:lnTo>
                <a:close/>
                <a:moveTo>
                  <a:pt x="4990033" y="2833802"/>
                </a:moveTo>
                <a:lnTo>
                  <a:pt x="5110963" y="2764003"/>
                </a:lnTo>
                <a:lnTo>
                  <a:pt x="5221986" y="2828087"/>
                </a:lnTo>
                <a:lnTo>
                  <a:pt x="5101057" y="2897886"/>
                </a:lnTo>
                <a:lnTo>
                  <a:pt x="4990033" y="2833802"/>
                </a:lnTo>
                <a:close/>
                <a:moveTo>
                  <a:pt x="4986604" y="2684450"/>
                </a:moveTo>
                <a:lnTo>
                  <a:pt x="5101057" y="2618384"/>
                </a:lnTo>
                <a:lnTo>
                  <a:pt x="5225415" y="2690165"/>
                </a:lnTo>
                <a:lnTo>
                  <a:pt x="5110963" y="2756230"/>
                </a:lnTo>
                <a:lnTo>
                  <a:pt x="4986604" y="2684450"/>
                </a:lnTo>
                <a:close/>
                <a:moveTo>
                  <a:pt x="4990033" y="2546604"/>
                </a:moveTo>
                <a:lnTo>
                  <a:pt x="5110963" y="2476805"/>
                </a:lnTo>
                <a:lnTo>
                  <a:pt x="5221986" y="2540889"/>
                </a:lnTo>
                <a:lnTo>
                  <a:pt x="5101057" y="2610688"/>
                </a:lnTo>
                <a:lnTo>
                  <a:pt x="4990033" y="2546604"/>
                </a:lnTo>
                <a:close/>
                <a:moveTo>
                  <a:pt x="4986604" y="2397252"/>
                </a:moveTo>
                <a:lnTo>
                  <a:pt x="5101057" y="2331187"/>
                </a:lnTo>
                <a:lnTo>
                  <a:pt x="5225415" y="2402967"/>
                </a:lnTo>
                <a:lnTo>
                  <a:pt x="5110963" y="2469032"/>
                </a:lnTo>
                <a:lnTo>
                  <a:pt x="4986604" y="2397252"/>
                </a:lnTo>
                <a:close/>
                <a:moveTo>
                  <a:pt x="4990033" y="2259330"/>
                </a:moveTo>
                <a:lnTo>
                  <a:pt x="5110963" y="2189531"/>
                </a:lnTo>
                <a:lnTo>
                  <a:pt x="5221986" y="2253615"/>
                </a:lnTo>
                <a:lnTo>
                  <a:pt x="5101057" y="2323414"/>
                </a:lnTo>
                <a:lnTo>
                  <a:pt x="4990033" y="2259330"/>
                </a:lnTo>
                <a:close/>
                <a:moveTo>
                  <a:pt x="4986604" y="2109978"/>
                </a:moveTo>
                <a:lnTo>
                  <a:pt x="5101057" y="2043913"/>
                </a:lnTo>
                <a:lnTo>
                  <a:pt x="5225415" y="2115693"/>
                </a:lnTo>
                <a:lnTo>
                  <a:pt x="5110963" y="2181759"/>
                </a:lnTo>
                <a:lnTo>
                  <a:pt x="4986604" y="2109978"/>
                </a:lnTo>
                <a:close/>
                <a:moveTo>
                  <a:pt x="4990033" y="1972132"/>
                </a:moveTo>
                <a:lnTo>
                  <a:pt x="5110963" y="1902333"/>
                </a:lnTo>
                <a:lnTo>
                  <a:pt x="5221986" y="1966417"/>
                </a:lnTo>
                <a:lnTo>
                  <a:pt x="5101057" y="2036216"/>
                </a:lnTo>
                <a:lnTo>
                  <a:pt x="4990033" y="1972132"/>
                </a:lnTo>
                <a:close/>
                <a:moveTo>
                  <a:pt x="4986604" y="1822780"/>
                </a:moveTo>
                <a:lnTo>
                  <a:pt x="5101057" y="1756715"/>
                </a:lnTo>
                <a:lnTo>
                  <a:pt x="5225415" y="1828495"/>
                </a:lnTo>
                <a:lnTo>
                  <a:pt x="5110963" y="1894561"/>
                </a:lnTo>
                <a:lnTo>
                  <a:pt x="4986604" y="1822780"/>
                </a:lnTo>
                <a:close/>
                <a:moveTo>
                  <a:pt x="5104333" y="1898447"/>
                </a:moveTo>
                <a:lnTo>
                  <a:pt x="4983404" y="1968246"/>
                </a:lnTo>
                <a:lnTo>
                  <a:pt x="4859046" y="1896466"/>
                </a:lnTo>
                <a:lnTo>
                  <a:pt x="4979975" y="1826666"/>
                </a:lnTo>
                <a:lnTo>
                  <a:pt x="5104333" y="1898447"/>
                </a:lnTo>
                <a:close/>
                <a:moveTo>
                  <a:pt x="4852264" y="1892579"/>
                </a:moveTo>
                <a:lnTo>
                  <a:pt x="4741241" y="1828495"/>
                </a:lnTo>
                <a:lnTo>
                  <a:pt x="4862170" y="1758696"/>
                </a:lnTo>
                <a:lnTo>
                  <a:pt x="4973193" y="1822780"/>
                </a:lnTo>
                <a:lnTo>
                  <a:pt x="4852264" y="1892579"/>
                </a:lnTo>
                <a:close/>
                <a:moveTo>
                  <a:pt x="4845634" y="1896466"/>
                </a:moveTo>
                <a:lnTo>
                  <a:pt x="4731182" y="1962531"/>
                </a:lnTo>
                <a:lnTo>
                  <a:pt x="4620159" y="1898447"/>
                </a:lnTo>
                <a:lnTo>
                  <a:pt x="4734611" y="1832381"/>
                </a:lnTo>
                <a:lnTo>
                  <a:pt x="4845634" y="1896466"/>
                </a:lnTo>
                <a:close/>
                <a:moveTo>
                  <a:pt x="4613529" y="1894561"/>
                </a:moveTo>
                <a:lnTo>
                  <a:pt x="4489171" y="1822780"/>
                </a:lnTo>
                <a:lnTo>
                  <a:pt x="4603623" y="1756715"/>
                </a:lnTo>
                <a:lnTo>
                  <a:pt x="4727981" y="1828495"/>
                </a:lnTo>
                <a:lnTo>
                  <a:pt x="4613529" y="1894561"/>
                </a:lnTo>
                <a:close/>
                <a:moveTo>
                  <a:pt x="4606824" y="1898447"/>
                </a:moveTo>
                <a:lnTo>
                  <a:pt x="4485894" y="1968246"/>
                </a:lnTo>
                <a:lnTo>
                  <a:pt x="4361536" y="1896466"/>
                </a:lnTo>
                <a:lnTo>
                  <a:pt x="4482465" y="1826666"/>
                </a:lnTo>
                <a:lnTo>
                  <a:pt x="4606824" y="1898447"/>
                </a:lnTo>
                <a:close/>
                <a:moveTo>
                  <a:pt x="4354830" y="1892579"/>
                </a:moveTo>
                <a:lnTo>
                  <a:pt x="4243807" y="1828495"/>
                </a:lnTo>
                <a:lnTo>
                  <a:pt x="4364736" y="1758696"/>
                </a:lnTo>
                <a:lnTo>
                  <a:pt x="4475760" y="1822780"/>
                </a:lnTo>
                <a:lnTo>
                  <a:pt x="4354830" y="1892579"/>
                </a:lnTo>
                <a:close/>
                <a:moveTo>
                  <a:pt x="4348125" y="1896466"/>
                </a:moveTo>
                <a:lnTo>
                  <a:pt x="4233672" y="1962531"/>
                </a:lnTo>
                <a:lnTo>
                  <a:pt x="4122649" y="1898447"/>
                </a:lnTo>
                <a:lnTo>
                  <a:pt x="4237101" y="1832381"/>
                </a:lnTo>
                <a:lnTo>
                  <a:pt x="4348125" y="1896466"/>
                </a:lnTo>
                <a:close/>
                <a:moveTo>
                  <a:pt x="4116019" y="1894561"/>
                </a:moveTo>
                <a:lnTo>
                  <a:pt x="3991661" y="1822780"/>
                </a:lnTo>
                <a:lnTo>
                  <a:pt x="4106113" y="1756715"/>
                </a:lnTo>
                <a:lnTo>
                  <a:pt x="4230472" y="1828495"/>
                </a:lnTo>
                <a:lnTo>
                  <a:pt x="4116019" y="1894561"/>
                </a:lnTo>
                <a:close/>
                <a:moveTo>
                  <a:pt x="4109314" y="1898447"/>
                </a:moveTo>
                <a:lnTo>
                  <a:pt x="3988384" y="1968246"/>
                </a:lnTo>
                <a:lnTo>
                  <a:pt x="3864026" y="1896466"/>
                </a:lnTo>
                <a:lnTo>
                  <a:pt x="3984955" y="1826666"/>
                </a:lnTo>
                <a:lnTo>
                  <a:pt x="4109314" y="1898447"/>
                </a:lnTo>
                <a:close/>
                <a:moveTo>
                  <a:pt x="3857320" y="1892579"/>
                </a:moveTo>
                <a:lnTo>
                  <a:pt x="3746297" y="1828495"/>
                </a:lnTo>
                <a:lnTo>
                  <a:pt x="3867226" y="1758696"/>
                </a:lnTo>
                <a:lnTo>
                  <a:pt x="3978250" y="1822780"/>
                </a:lnTo>
                <a:lnTo>
                  <a:pt x="3857320" y="1892579"/>
                </a:lnTo>
                <a:close/>
                <a:moveTo>
                  <a:pt x="3850691" y="1896466"/>
                </a:moveTo>
                <a:lnTo>
                  <a:pt x="3736239" y="1962531"/>
                </a:lnTo>
                <a:lnTo>
                  <a:pt x="3625215" y="1898447"/>
                </a:lnTo>
                <a:lnTo>
                  <a:pt x="3739667" y="1832381"/>
                </a:lnTo>
                <a:lnTo>
                  <a:pt x="3850691" y="1896466"/>
                </a:lnTo>
                <a:close/>
                <a:moveTo>
                  <a:pt x="3618509" y="1894561"/>
                </a:moveTo>
                <a:lnTo>
                  <a:pt x="3494151" y="1822780"/>
                </a:lnTo>
                <a:lnTo>
                  <a:pt x="3608604" y="1756715"/>
                </a:lnTo>
                <a:lnTo>
                  <a:pt x="3732962" y="1828495"/>
                </a:lnTo>
                <a:lnTo>
                  <a:pt x="3618509" y="1894561"/>
                </a:lnTo>
                <a:close/>
                <a:moveTo>
                  <a:pt x="3611880" y="1898447"/>
                </a:moveTo>
                <a:lnTo>
                  <a:pt x="3490951" y="1968246"/>
                </a:lnTo>
                <a:lnTo>
                  <a:pt x="3366592" y="1896466"/>
                </a:lnTo>
                <a:lnTo>
                  <a:pt x="3487522" y="1826666"/>
                </a:lnTo>
                <a:lnTo>
                  <a:pt x="3611880" y="1898447"/>
                </a:lnTo>
                <a:close/>
                <a:moveTo>
                  <a:pt x="3359887" y="1892579"/>
                </a:moveTo>
                <a:lnTo>
                  <a:pt x="3248863" y="1828495"/>
                </a:lnTo>
                <a:lnTo>
                  <a:pt x="3369793" y="1758696"/>
                </a:lnTo>
                <a:lnTo>
                  <a:pt x="3480816" y="1822780"/>
                </a:lnTo>
                <a:lnTo>
                  <a:pt x="3359887" y="1892579"/>
                </a:lnTo>
                <a:close/>
                <a:moveTo>
                  <a:pt x="3353181" y="1896466"/>
                </a:moveTo>
                <a:lnTo>
                  <a:pt x="3238729" y="1962531"/>
                </a:lnTo>
                <a:lnTo>
                  <a:pt x="3127705" y="1898447"/>
                </a:lnTo>
                <a:lnTo>
                  <a:pt x="3242158" y="1832381"/>
                </a:lnTo>
                <a:lnTo>
                  <a:pt x="3353181" y="1896466"/>
                </a:lnTo>
                <a:close/>
                <a:moveTo>
                  <a:pt x="3121076" y="1894561"/>
                </a:moveTo>
                <a:lnTo>
                  <a:pt x="2996717" y="1822780"/>
                </a:lnTo>
                <a:lnTo>
                  <a:pt x="3111170" y="1756715"/>
                </a:lnTo>
                <a:lnTo>
                  <a:pt x="3235528" y="1828495"/>
                </a:lnTo>
                <a:lnTo>
                  <a:pt x="3121076" y="1894561"/>
                </a:lnTo>
                <a:close/>
                <a:moveTo>
                  <a:pt x="3114370" y="1898447"/>
                </a:moveTo>
                <a:lnTo>
                  <a:pt x="2993441" y="1968246"/>
                </a:lnTo>
                <a:lnTo>
                  <a:pt x="2869082" y="1896466"/>
                </a:lnTo>
                <a:lnTo>
                  <a:pt x="2990012" y="1826666"/>
                </a:lnTo>
                <a:lnTo>
                  <a:pt x="3114370" y="1898447"/>
                </a:lnTo>
                <a:close/>
                <a:moveTo>
                  <a:pt x="2862377" y="1892579"/>
                </a:moveTo>
                <a:lnTo>
                  <a:pt x="2751354" y="1828495"/>
                </a:lnTo>
                <a:lnTo>
                  <a:pt x="2872283" y="1758696"/>
                </a:lnTo>
                <a:lnTo>
                  <a:pt x="2983306" y="1822780"/>
                </a:lnTo>
                <a:lnTo>
                  <a:pt x="2862377" y="1892579"/>
                </a:lnTo>
                <a:close/>
                <a:moveTo>
                  <a:pt x="2855747" y="1896466"/>
                </a:moveTo>
                <a:lnTo>
                  <a:pt x="2741295" y="1962531"/>
                </a:lnTo>
                <a:lnTo>
                  <a:pt x="2630272" y="1898447"/>
                </a:lnTo>
                <a:lnTo>
                  <a:pt x="2744724" y="1832381"/>
                </a:lnTo>
                <a:lnTo>
                  <a:pt x="2855747" y="1896466"/>
                </a:lnTo>
                <a:close/>
                <a:moveTo>
                  <a:pt x="2623566" y="1894561"/>
                </a:moveTo>
                <a:lnTo>
                  <a:pt x="2499208" y="1822780"/>
                </a:lnTo>
                <a:lnTo>
                  <a:pt x="2613660" y="1756715"/>
                </a:lnTo>
                <a:lnTo>
                  <a:pt x="2738019" y="1828495"/>
                </a:lnTo>
                <a:lnTo>
                  <a:pt x="2623566" y="1894561"/>
                </a:lnTo>
                <a:close/>
                <a:moveTo>
                  <a:pt x="2616937" y="1898447"/>
                </a:moveTo>
                <a:lnTo>
                  <a:pt x="2496007" y="1968246"/>
                </a:lnTo>
                <a:lnTo>
                  <a:pt x="2371649" y="1896466"/>
                </a:lnTo>
                <a:lnTo>
                  <a:pt x="2492578" y="1826666"/>
                </a:lnTo>
                <a:lnTo>
                  <a:pt x="2616937" y="1898447"/>
                </a:lnTo>
                <a:close/>
                <a:moveTo>
                  <a:pt x="2364867" y="1892579"/>
                </a:moveTo>
                <a:lnTo>
                  <a:pt x="2253844" y="1828495"/>
                </a:lnTo>
                <a:lnTo>
                  <a:pt x="2374773" y="1758696"/>
                </a:lnTo>
                <a:lnTo>
                  <a:pt x="2485797" y="1822780"/>
                </a:lnTo>
                <a:lnTo>
                  <a:pt x="2364867" y="1892579"/>
                </a:lnTo>
                <a:close/>
                <a:moveTo>
                  <a:pt x="2358238" y="1896466"/>
                </a:moveTo>
                <a:lnTo>
                  <a:pt x="2243785" y="1962531"/>
                </a:lnTo>
                <a:lnTo>
                  <a:pt x="2132762" y="1898447"/>
                </a:lnTo>
                <a:lnTo>
                  <a:pt x="2247214" y="1832381"/>
                </a:lnTo>
                <a:lnTo>
                  <a:pt x="2358238" y="1896466"/>
                </a:lnTo>
                <a:close/>
                <a:moveTo>
                  <a:pt x="2126132" y="1894561"/>
                </a:moveTo>
                <a:lnTo>
                  <a:pt x="2001774" y="1822780"/>
                </a:lnTo>
                <a:lnTo>
                  <a:pt x="2116227" y="1756715"/>
                </a:lnTo>
                <a:lnTo>
                  <a:pt x="2240585" y="1828495"/>
                </a:lnTo>
                <a:lnTo>
                  <a:pt x="2126132" y="1894561"/>
                </a:lnTo>
                <a:close/>
                <a:moveTo>
                  <a:pt x="2119427" y="1898447"/>
                </a:moveTo>
                <a:lnTo>
                  <a:pt x="1998497" y="1968246"/>
                </a:lnTo>
                <a:lnTo>
                  <a:pt x="1874139" y="1896466"/>
                </a:lnTo>
                <a:lnTo>
                  <a:pt x="1995069" y="1826666"/>
                </a:lnTo>
                <a:lnTo>
                  <a:pt x="2119427" y="1898447"/>
                </a:lnTo>
                <a:close/>
                <a:moveTo>
                  <a:pt x="1867434" y="1892579"/>
                </a:moveTo>
                <a:lnTo>
                  <a:pt x="1756410" y="1828495"/>
                </a:lnTo>
                <a:lnTo>
                  <a:pt x="1877339" y="1758696"/>
                </a:lnTo>
                <a:lnTo>
                  <a:pt x="1988363" y="1822780"/>
                </a:lnTo>
                <a:lnTo>
                  <a:pt x="1867434" y="1892579"/>
                </a:lnTo>
                <a:close/>
                <a:moveTo>
                  <a:pt x="1860728" y="1896466"/>
                </a:moveTo>
                <a:lnTo>
                  <a:pt x="1746275" y="1962531"/>
                </a:lnTo>
                <a:lnTo>
                  <a:pt x="1635252" y="1898447"/>
                </a:lnTo>
                <a:lnTo>
                  <a:pt x="1749704" y="1832381"/>
                </a:lnTo>
                <a:lnTo>
                  <a:pt x="1860728" y="1896466"/>
                </a:lnTo>
                <a:close/>
                <a:moveTo>
                  <a:pt x="1628623" y="1894561"/>
                </a:moveTo>
                <a:lnTo>
                  <a:pt x="1504264" y="1822780"/>
                </a:lnTo>
                <a:lnTo>
                  <a:pt x="1618717" y="1756715"/>
                </a:lnTo>
                <a:lnTo>
                  <a:pt x="1743075" y="1828495"/>
                </a:lnTo>
                <a:lnTo>
                  <a:pt x="1628623" y="1894561"/>
                </a:lnTo>
                <a:close/>
                <a:moveTo>
                  <a:pt x="1739646" y="1966417"/>
                </a:moveTo>
                <a:lnTo>
                  <a:pt x="1618717" y="2036216"/>
                </a:lnTo>
                <a:lnTo>
                  <a:pt x="1507693" y="1972132"/>
                </a:lnTo>
                <a:lnTo>
                  <a:pt x="1628623" y="1902333"/>
                </a:lnTo>
                <a:lnTo>
                  <a:pt x="1739646" y="1966417"/>
                </a:lnTo>
                <a:close/>
                <a:moveTo>
                  <a:pt x="1743075" y="2115769"/>
                </a:moveTo>
                <a:lnTo>
                  <a:pt x="1628623" y="2181835"/>
                </a:lnTo>
                <a:lnTo>
                  <a:pt x="1504264" y="2110054"/>
                </a:lnTo>
                <a:lnTo>
                  <a:pt x="1618717" y="2043989"/>
                </a:lnTo>
                <a:lnTo>
                  <a:pt x="1743075" y="2115769"/>
                </a:lnTo>
                <a:close/>
                <a:moveTo>
                  <a:pt x="1739646" y="2253615"/>
                </a:moveTo>
                <a:lnTo>
                  <a:pt x="1618717" y="2323414"/>
                </a:lnTo>
                <a:lnTo>
                  <a:pt x="1507693" y="2259330"/>
                </a:lnTo>
                <a:lnTo>
                  <a:pt x="1628623" y="2189531"/>
                </a:lnTo>
                <a:lnTo>
                  <a:pt x="1739646" y="2253615"/>
                </a:lnTo>
                <a:close/>
                <a:moveTo>
                  <a:pt x="1743075" y="2402967"/>
                </a:moveTo>
                <a:lnTo>
                  <a:pt x="1628623" y="2469032"/>
                </a:lnTo>
                <a:lnTo>
                  <a:pt x="1504264" y="2397252"/>
                </a:lnTo>
                <a:lnTo>
                  <a:pt x="1618717" y="2331187"/>
                </a:lnTo>
                <a:lnTo>
                  <a:pt x="1743075" y="2402967"/>
                </a:lnTo>
                <a:close/>
                <a:moveTo>
                  <a:pt x="1739646" y="2540813"/>
                </a:moveTo>
                <a:lnTo>
                  <a:pt x="1618717" y="2610612"/>
                </a:lnTo>
                <a:lnTo>
                  <a:pt x="1507693" y="2546528"/>
                </a:lnTo>
                <a:lnTo>
                  <a:pt x="1628623" y="2476729"/>
                </a:lnTo>
                <a:lnTo>
                  <a:pt x="1739646" y="2540813"/>
                </a:lnTo>
                <a:close/>
                <a:moveTo>
                  <a:pt x="1743075" y="2690165"/>
                </a:moveTo>
                <a:lnTo>
                  <a:pt x="1628623" y="2756230"/>
                </a:lnTo>
                <a:lnTo>
                  <a:pt x="1504264" y="2684450"/>
                </a:lnTo>
                <a:lnTo>
                  <a:pt x="1618717" y="2618384"/>
                </a:lnTo>
                <a:lnTo>
                  <a:pt x="1743075" y="2690165"/>
                </a:lnTo>
                <a:close/>
                <a:moveTo>
                  <a:pt x="1739646" y="2828087"/>
                </a:moveTo>
                <a:lnTo>
                  <a:pt x="1618717" y="2897886"/>
                </a:lnTo>
                <a:lnTo>
                  <a:pt x="1507693" y="2833802"/>
                </a:lnTo>
                <a:lnTo>
                  <a:pt x="1628623" y="2764003"/>
                </a:lnTo>
                <a:lnTo>
                  <a:pt x="1739646" y="2828087"/>
                </a:lnTo>
                <a:close/>
                <a:moveTo>
                  <a:pt x="1743075" y="2977439"/>
                </a:moveTo>
                <a:lnTo>
                  <a:pt x="1628623" y="3043504"/>
                </a:lnTo>
                <a:lnTo>
                  <a:pt x="1504264" y="2971724"/>
                </a:lnTo>
                <a:lnTo>
                  <a:pt x="1618717" y="2905659"/>
                </a:lnTo>
                <a:lnTo>
                  <a:pt x="1743075" y="2977439"/>
                </a:lnTo>
                <a:close/>
                <a:moveTo>
                  <a:pt x="1739646" y="3115285"/>
                </a:moveTo>
                <a:lnTo>
                  <a:pt x="1618717" y="3185084"/>
                </a:lnTo>
                <a:lnTo>
                  <a:pt x="1507693" y="3121000"/>
                </a:lnTo>
                <a:lnTo>
                  <a:pt x="1628623" y="3051201"/>
                </a:lnTo>
                <a:lnTo>
                  <a:pt x="1739646" y="3115285"/>
                </a:lnTo>
                <a:close/>
                <a:moveTo>
                  <a:pt x="1743075" y="3264637"/>
                </a:moveTo>
                <a:lnTo>
                  <a:pt x="1628623" y="3330702"/>
                </a:lnTo>
                <a:lnTo>
                  <a:pt x="1504264" y="3258922"/>
                </a:lnTo>
                <a:lnTo>
                  <a:pt x="1618717" y="3192856"/>
                </a:lnTo>
                <a:lnTo>
                  <a:pt x="1743075" y="3264637"/>
                </a:lnTo>
                <a:close/>
                <a:moveTo>
                  <a:pt x="1739646" y="3402482"/>
                </a:moveTo>
                <a:lnTo>
                  <a:pt x="1618717" y="3472282"/>
                </a:lnTo>
                <a:lnTo>
                  <a:pt x="1507693" y="3408197"/>
                </a:lnTo>
                <a:lnTo>
                  <a:pt x="1628623" y="3338398"/>
                </a:lnTo>
                <a:lnTo>
                  <a:pt x="1739646" y="3402482"/>
                </a:lnTo>
                <a:close/>
                <a:moveTo>
                  <a:pt x="1743075" y="3551834"/>
                </a:moveTo>
                <a:lnTo>
                  <a:pt x="1628623" y="3617900"/>
                </a:lnTo>
                <a:lnTo>
                  <a:pt x="1504264" y="3546119"/>
                </a:lnTo>
                <a:lnTo>
                  <a:pt x="1618717" y="3480054"/>
                </a:lnTo>
                <a:lnTo>
                  <a:pt x="1743075" y="3551834"/>
                </a:lnTo>
                <a:close/>
                <a:moveTo>
                  <a:pt x="1739646" y="3689757"/>
                </a:moveTo>
                <a:lnTo>
                  <a:pt x="1618717" y="3759556"/>
                </a:lnTo>
                <a:lnTo>
                  <a:pt x="1507693" y="3695472"/>
                </a:lnTo>
                <a:lnTo>
                  <a:pt x="1628623" y="3625672"/>
                </a:lnTo>
                <a:lnTo>
                  <a:pt x="1739646" y="3689757"/>
                </a:lnTo>
                <a:close/>
                <a:moveTo>
                  <a:pt x="1743075" y="3839109"/>
                </a:moveTo>
                <a:lnTo>
                  <a:pt x="1628623" y="3905174"/>
                </a:lnTo>
                <a:lnTo>
                  <a:pt x="1504264" y="3833394"/>
                </a:lnTo>
                <a:lnTo>
                  <a:pt x="1618717" y="3767328"/>
                </a:lnTo>
                <a:lnTo>
                  <a:pt x="1743075" y="3839109"/>
                </a:lnTo>
                <a:close/>
                <a:moveTo>
                  <a:pt x="1739646" y="3976954"/>
                </a:moveTo>
                <a:lnTo>
                  <a:pt x="1618717" y="4046754"/>
                </a:lnTo>
                <a:lnTo>
                  <a:pt x="1507693" y="3982669"/>
                </a:lnTo>
                <a:lnTo>
                  <a:pt x="1628623" y="3912870"/>
                </a:lnTo>
                <a:lnTo>
                  <a:pt x="1739646" y="3976954"/>
                </a:lnTo>
                <a:close/>
                <a:moveTo>
                  <a:pt x="1743075" y="4126306"/>
                </a:moveTo>
                <a:lnTo>
                  <a:pt x="1628623" y="4192372"/>
                </a:lnTo>
                <a:lnTo>
                  <a:pt x="1504264" y="4120591"/>
                </a:lnTo>
                <a:lnTo>
                  <a:pt x="1618717" y="4054526"/>
                </a:lnTo>
                <a:lnTo>
                  <a:pt x="1743075" y="4126306"/>
                </a:lnTo>
                <a:close/>
                <a:moveTo>
                  <a:pt x="1739646" y="4264152"/>
                </a:moveTo>
                <a:lnTo>
                  <a:pt x="1618717" y="4333952"/>
                </a:lnTo>
                <a:lnTo>
                  <a:pt x="1507693" y="4269867"/>
                </a:lnTo>
                <a:lnTo>
                  <a:pt x="1628623" y="4200068"/>
                </a:lnTo>
                <a:lnTo>
                  <a:pt x="1739646" y="4264152"/>
                </a:lnTo>
                <a:close/>
                <a:moveTo>
                  <a:pt x="1743075" y="4413504"/>
                </a:moveTo>
                <a:lnTo>
                  <a:pt x="1628623" y="4479570"/>
                </a:lnTo>
                <a:lnTo>
                  <a:pt x="1504264" y="4407789"/>
                </a:lnTo>
                <a:lnTo>
                  <a:pt x="1618717" y="4341724"/>
                </a:lnTo>
                <a:lnTo>
                  <a:pt x="1743075" y="4413504"/>
                </a:lnTo>
                <a:close/>
                <a:moveTo>
                  <a:pt x="1739646" y="4551426"/>
                </a:moveTo>
                <a:lnTo>
                  <a:pt x="1618717" y="4621226"/>
                </a:lnTo>
                <a:lnTo>
                  <a:pt x="1507693" y="4557141"/>
                </a:lnTo>
                <a:lnTo>
                  <a:pt x="1628623" y="4487342"/>
                </a:lnTo>
                <a:lnTo>
                  <a:pt x="1739646" y="4551426"/>
                </a:lnTo>
                <a:close/>
                <a:moveTo>
                  <a:pt x="1743075" y="4700778"/>
                </a:moveTo>
                <a:lnTo>
                  <a:pt x="1628623" y="4766844"/>
                </a:lnTo>
                <a:lnTo>
                  <a:pt x="1504264" y="4695063"/>
                </a:lnTo>
                <a:lnTo>
                  <a:pt x="1618717" y="4628998"/>
                </a:lnTo>
                <a:lnTo>
                  <a:pt x="1743075" y="4700778"/>
                </a:lnTo>
                <a:close/>
                <a:moveTo>
                  <a:pt x="1739646" y="4838624"/>
                </a:moveTo>
                <a:lnTo>
                  <a:pt x="1618717" y="4908423"/>
                </a:lnTo>
                <a:lnTo>
                  <a:pt x="1507693" y="4844339"/>
                </a:lnTo>
                <a:lnTo>
                  <a:pt x="1628623" y="4774540"/>
                </a:lnTo>
                <a:lnTo>
                  <a:pt x="1739646" y="4838624"/>
                </a:lnTo>
                <a:close/>
                <a:moveTo>
                  <a:pt x="1743075" y="4987976"/>
                </a:moveTo>
                <a:lnTo>
                  <a:pt x="1628623" y="5054042"/>
                </a:lnTo>
                <a:lnTo>
                  <a:pt x="1504264" y="4982261"/>
                </a:lnTo>
                <a:lnTo>
                  <a:pt x="1618717" y="4916196"/>
                </a:lnTo>
                <a:lnTo>
                  <a:pt x="1743075" y="4987976"/>
                </a:lnTo>
                <a:close/>
                <a:moveTo>
                  <a:pt x="1749704" y="4991862"/>
                </a:moveTo>
                <a:lnTo>
                  <a:pt x="1860728" y="5055947"/>
                </a:lnTo>
                <a:lnTo>
                  <a:pt x="1746275" y="5122012"/>
                </a:lnTo>
                <a:lnTo>
                  <a:pt x="1635252" y="5057928"/>
                </a:lnTo>
                <a:lnTo>
                  <a:pt x="1749704" y="4991862"/>
                </a:lnTo>
                <a:close/>
                <a:moveTo>
                  <a:pt x="1756410" y="4987976"/>
                </a:moveTo>
                <a:lnTo>
                  <a:pt x="1877339" y="4918177"/>
                </a:lnTo>
                <a:lnTo>
                  <a:pt x="1988363" y="4982261"/>
                </a:lnTo>
                <a:lnTo>
                  <a:pt x="1867434" y="5052060"/>
                </a:lnTo>
                <a:lnTo>
                  <a:pt x="1756410" y="4987976"/>
                </a:lnTo>
                <a:close/>
                <a:moveTo>
                  <a:pt x="1995069" y="4986071"/>
                </a:moveTo>
                <a:lnTo>
                  <a:pt x="2119427" y="5057852"/>
                </a:lnTo>
                <a:lnTo>
                  <a:pt x="1998497" y="5127651"/>
                </a:lnTo>
                <a:lnTo>
                  <a:pt x="1874139" y="5055870"/>
                </a:lnTo>
                <a:lnTo>
                  <a:pt x="1995069" y="4986071"/>
                </a:lnTo>
                <a:close/>
                <a:moveTo>
                  <a:pt x="2001698" y="4982261"/>
                </a:moveTo>
                <a:lnTo>
                  <a:pt x="2116150" y="4916196"/>
                </a:lnTo>
                <a:lnTo>
                  <a:pt x="2240509" y="4987976"/>
                </a:lnTo>
                <a:lnTo>
                  <a:pt x="2126056" y="5054042"/>
                </a:lnTo>
                <a:lnTo>
                  <a:pt x="2001698" y="4982261"/>
                </a:lnTo>
                <a:close/>
                <a:moveTo>
                  <a:pt x="2247214" y="4991862"/>
                </a:moveTo>
                <a:lnTo>
                  <a:pt x="2358238" y="5055947"/>
                </a:lnTo>
                <a:lnTo>
                  <a:pt x="2243785" y="5122012"/>
                </a:lnTo>
                <a:lnTo>
                  <a:pt x="2132762" y="5057928"/>
                </a:lnTo>
                <a:lnTo>
                  <a:pt x="2247214" y="4991862"/>
                </a:lnTo>
                <a:close/>
                <a:moveTo>
                  <a:pt x="2253920" y="4987976"/>
                </a:moveTo>
                <a:lnTo>
                  <a:pt x="2374849" y="4918177"/>
                </a:lnTo>
                <a:lnTo>
                  <a:pt x="2485873" y="4982261"/>
                </a:lnTo>
                <a:lnTo>
                  <a:pt x="2364943" y="5052060"/>
                </a:lnTo>
                <a:lnTo>
                  <a:pt x="2253920" y="4987976"/>
                </a:lnTo>
                <a:close/>
                <a:moveTo>
                  <a:pt x="2492502" y="4986071"/>
                </a:moveTo>
                <a:lnTo>
                  <a:pt x="2616861" y="5057852"/>
                </a:lnTo>
                <a:lnTo>
                  <a:pt x="2495931" y="5127651"/>
                </a:lnTo>
                <a:lnTo>
                  <a:pt x="2371573" y="5055870"/>
                </a:lnTo>
                <a:lnTo>
                  <a:pt x="2492502" y="4986071"/>
                </a:lnTo>
                <a:close/>
                <a:moveTo>
                  <a:pt x="2499208" y="4982261"/>
                </a:moveTo>
                <a:lnTo>
                  <a:pt x="2613660" y="4916196"/>
                </a:lnTo>
                <a:lnTo>
                  <a:pt x="2738019" y="4987976"/>
                </a:lnTo>
                <a:lnTo>
                  <a:pt x="2623566" y="5054042"/>
                </a:lnTo>
                <a:lnTo>
                  <a:pt x="2499208" y="4982261"/>
                </a:lnTo>
                <a:close/>
                <a:moveTo>
                  <a:pt x="2744724" y="4991862"/>
                </a:moveTo>
                <a:lnTo>
                  <a:pt x="2855747" y="5055947"/>
                </a:lnTo>
                <a:lnTo>
                  <a:pt x="2741295" y="5122012"/>
                </a:lnTo>
                <a:lnTo>
                  <a:pt x="2630272" y="5057928"/>
                </a:lnTo>
                <a:lnTo>
                  <a:pt x="2744724" y="4991862"/>
                </a:lnTo>
                <a:close/>
                <a:moveTo>
                  <a:pt x="2751354" y="4987976"/>
                </a:moveTo>
                <a:lnTo>
                  <a:pt x="2872283" y="4918177"/>
                </a:lnTo>
                <a:lnTo>
                  <a:pt x="2983306" y="4982261"/>
                </a:lnTo>
                <a:lnTo>
                  <a:pt x="2862377" y="5052060"/>
                </a:lnTo>
                <a:lnTo>
                  <a:pt x="2751354" y="4987976"/>
                </a:lnTo>
                <a:close/>
                <a:moveTo>
                  <a:pt x="2990012" y="4986071"/>
                </a:moveTo>
                <a:lnTo>
                  <a:pt x="3114370" y="5057852"/>
                </a:lnTo>
                <a:lnTo>
                  <a:pt x="2993441" y="5127651"/>
                </a:lnTo>
                <a:lnTo>
                  <a:pt x="2869082" y="5055870"/>
                </a:lnTo>
                <a:lnTo>
                  <a:pt x="2990012" y="4986071"/>
                </a:lnTo>
                <a:close/>
                <a:moveTo>
                  <a:pt x="2996717" y="4982261"/>
                </a:moveTo>
                <a:lnTo>
                  <a:pt x="3111170" y="4916196"/>
                </a:lnTo>
                <a:lnTo>
                  <a:pt x="3235528" y="4987976"/>
                </a:lnTo>
                <a:lnTo>
                  <a:pt x="3121076" y="5054042"/>
                </a:lnTo>
                <a:lnTo>
                  <a:pt x="2996717" y="4982261"/>
                </a:lnTo>
                <a:close/>
                <a:moveTo>
                  <a:pt x="3242158" y="4991862"/>
                </a:moveTo>
                <a:lnTo>
                  <a:pt x="3353181" y="5055947"/>
                </a:lnTo>
                <a:lnTo>
                  <a:pt x="3238729" y="5122012"/>
                </a:lnTo>
                <a:lnTo>
                  <a:pt x="3127705" y="5057928"/>
                </a:lnTo>
                <a:lnTo>
                  <a:pt x="3242158" y="4991862"/>
                </a:lnTo>
                <a:close/>
                <a:moveTo>
                  <a:pt x="3248863" y="4987976"/>
                </a:moveTo>
                <a:lnTo>
                  <a:pt x="3369793" y="4918177"/>
                </a:lnTo>
                <a:lnTo>
                  <a:pt x="3480816" y="4982261"/>
                </a:lnTo>
                <a:lnTo>
                  <a:pt x="3359887" y="5052060"/>
                </a:lnTo>
                <a:lnTo>
                  <a:pt x="3248863" y="4987976"/>
                </a:lnTo>
                <a:close/>
                <a:moveTo>
                  <a:pt x="3487522" y="4986071"/>
                </a:moveTo>
                <a:lnTo>
                  <a:pt x="3611880" y="5057852"/>
                </a:lnTo>
                <a:lnTo>
                  <a:pt x="3490951" y="5127651"/>
                </a:lnTo>
                <a:lnTo>
                  <a:pt x="3366592" y="5055870"/>
                </a:lnTo>
                <a:lnTo>
                  <a:pt x="3487522" y="4986071"/>
                </a:lnTo>
                <a:close/>
                <a:moveTo>
                  <a:pt x="3494151" y="4982261"/>
                </a:moveTo>
                <a:lnTo>
                  <a:pt x="3608604" y="4916196"/>
                </a:lnTo>
                <a:lnTo>
                  <a:pt x="3732962" y="4987976"/>
                </a:lnTo>
                <a:lnTo>
                  <a:pt x="3618509" y="5054042"/>
                </a:lnTo>
                <a:lnTo>
                  <a:pt x="3494151" y="4982261"/>
                </a:lnTo>
                <a:close/>
                <a:moveTo>
                  <a:pt x="3739667" y="4991862"/>
                </a:moveTo>
                <a:lnTo>
                  <a:pt x="3850691" y="5055947"/>
                </a:lnTo>
                <a:lnTo>
                  <a:pt x="3736239" y="5122012"/>
                </a:lnTo>
                <a:lnTo>
                  <a:pt x="3625215" y="5057928"/>
                </a:lnTo>
                <a:lnTo>
                  <a:pt x="3739667" y="4991862"/>
                </a:lnTo>
                <a:close/>
                <a:moveTo>
                  <a:pt x="3746373" y="4987976"/>
                </a:moveTo>
                <a:lnTo>
                  <a:pt x="3867302" y="4918177"/>
                </a:lnTo>
                <a:lnTo>
                  <a:pt x="3978326" y="4982261"/>
                </a:lnTo>
                <a:lnTo>
                  <a:pt x="3857397" y="5052060"/>
                </a:lnTo>
                <a:lnTo>
                  <a:pt x="3746373" y="4987976"/>
                </a:lnTo>
                <a:close/>
                <a:moveTo>
                  <a:pt x="3984955" y="4986071"/>
                </a:moveTo>
                <a:lnTo>
                  <a:pt x="4109314" y="5057852"/>
                </a:lnTo>
                <a:lnTo>
                  <a:pt x="3988384" y="5127651"/>
                </a:lnTo>
                <a:lnTo>
                  <a:pt x="3864026" y="5055870"/>
                </a:lnTo>
                <a:lnTo>
                  <a:pt x="3984955" y="4986071"/>
                </a:lnTo>
                <a:close/>
                <a:moveTo>
                  <a:pt x="3991661" y="4982261"/>
                </a:moveTo>
                <a:lnTo>
                  <a:pt x="4106113" y="4916196"/>
                </a:lnTo>
                <a:lnTo>
                  <a:pt x="4230472" y="4987976"/>
                </a:lnTo>
                <a:lnTo>
                  <a:pt x="4116019" y="5054042"/>
                </a:lnTo>
                <a:lnTo>
                  <a:pt x="3991661" y="4982261"/>
                </a:lnTo>
                <a:close/>
                <a:moveTo>
                  <a:pt x="4237101" y="4991862"/>
                </a:moveTo>
                <a:lnTo>
                  <a:pt x="4348125" y="5055947"/>
                </a:lnTo>
                <a:lnTo>
                  <a:pt x="4233672" y="5122012"/>
                </a:lnTo>
                <a:lnTo>
                  <a:pt x="4122649" y="5057928"/>
                </a:lnTo>
                <a:lnTo>
                  <a:pt x="4237101" y="4991862"/>
                </a:lnTo>
                <a:close/>
                <a:moveTo>
                  <a:pt x="4243807" y="4987976"/>
                </a:moveTo>
                <a:lnTo>
                  <a:pt x="4364736" y="4918177"/>
                </a:lnTo>
                <a:lnTo>
                  <a:pt x="4475760" y="4982261"/>
                </a:lnTo>
                <a:lnTo>
                  <a:pt x="4354830" y="5052060"/>
                </a:lnTo>
                <a:lnTo>
                  <a:pt x="4243807" y="4987976"/>
                </a:lnTo>
                <a:close/>
                <a:moveTo>
                  <a:pt x="4482465" y="4986071"/>
                </a:moveTo>
                <a:lnTo>
                  <a:pt x="4606824" y="5057852"/>
                </a:lnTo>
                <a:lnTo>
                  <a:pt x="4485894" y="5127651"/>
                </a:lnTo>
                <a:lnTo>
                  <a:pt x="4361536" y="5055870"/>
                </a:lnTo>
                <a:lnTo>
                  <a:pt x="4482465" y="4986071"/>
                </a:lnTo>
                <a:close/>
                <a:moveTo>
                  <a:pt x="4489171" y="4982261"/>
                </a:moveTo>
                <a:lnTo>
                  <a:pt x="4603623" y="4916196"/>
                </a:lnTo>
                <a:lnTo>
                  <a:pt x="4727981" y="4987976"/>
                </a:lnTo>
                <a:lnTo>
                  <a:pt x="4613529" y="5054042"/>
                </a:lnTo>
                <a:lnTo>
                  <a:pt x="4489171" y="4982261"/>
                </a:lnTo>
                <a:close/>
                <a:moveTo>
                  <a:pt x="4734611" y="4991862"/>
                </a:moveTo>
                <a:lnTo>
                  <a:pt x="4845634" y="5055947"/>
                </a:lnTo>
                <a:lnTo>
                  <a:pt x="4731182" y="5122012"/>
                </a:lnTo>
                <a:lnTo>
                  <a:pt x="4620159" y="5057928"/>
                </a:lnTo>
                <a:lnTo>
                  <a:pt x="4734611" y="4991862"/>
                </a:lnTo>
                <a:close/>
                <a:moveTo>
                  <a:pt x="4741316" y="4987976"/>
                </a:moveTo>
                <a:lnTo>
                  <a:pt x="4862246" y="4918177"/>
                </a:lnTo>
                <a:lnTo>
                  <a:pt x="4973269" y="4982261"/>
                </a:lnTo>
                <a:lnTo>
                  <a:pt x="4852340" y="5052060"/>
                </a:lnTo>
                <a:lnTo>
                  <a:pt x="4741316" y="4987976"/>
                </a:lnTo>
                <a:close/>
                <a:moveTo>
                  <a:pt x="4979899" y="4986071"/>
                </a:moveTo>
                <a:lnTo>
                  <a:pt x="5104257" y="5057852"/>
                </a:lnTo>
                <a:lnTo>
                  <a:pt x="4983328" y="5127651"/>
                </a:lnTo>
                <a:lnTo>
                  <a:pt x="4858969" y="5055870"/>
                </a:lnTo>
                <a:lnTo>
                  <a:pt x="4979899" y="4986071"/>
                </a:lnTo>
                <a:close/>
                <a:moveTo>
                  <a:pt x="4986604" y="4982261"/>
                </a:moveTo>
                <a:lnTo>
                  <a:pt x="5101057" y="4916196"/>
                </a:lnTo>
                <a:lnTo>
                  <a:pt x="5225415" y="4987976"/>
                </a:lnTo>
                <a:lnTo>
                  <a:pt x="5110963" y="5054042"/>
                </a:lnTo>
                <a:lnTo>
                  <a:pt x="4986604" y="4982261"/>
                </a:lnTo>
                <a:close/>
                <a:moveTo>
                  <a:pt x="5232121" y="4991862"/>
                </a:moveTo>
                <a:lnTo>
                  <a:pt x="5343144" y="5055947"/>
                </a:lnTo>
                <a:lnTo>
                  <a:pt x="5228692" y="5122012"/>
                </a:lnTo>
                <a:lnTo>
                  <a:pt x="5117668" y="5057928"/>
                </a:lnTo>
                <a:lnTo>
                  <a:pt x="5232121" y="4991862"/>
                </a:lnTo>
                <a:close/>
                <a:moveTo>
                  <a:pt x="5107686" y="4912309"/>
                </a:moveTo>
                <a:lnTo>
                  <a:pt x="5228616" y="4842510"/>
                </a:lnTo>
                <a:lnTo>
                  <a:pt x="5352974" y="4914291"/>
                </a:lnTo>
                <a:lnTo>
                  <a:pt x="5232045" y="4984090"/>
                </a:lnTo>
                <a:lnTo>
                  <a:pt x="5107686" y="4912309"/>
                </a:lnTo>
                <a:close/>
                <a:moveTo>
                  <a:pt x="5117668" y="4770654"/>
                </a:moveTo>
                <a:lnTo>
                  <a:pt x="5232121" y="4704588"/>
                </a:lnTo>
                <a:lnTo>
                  <a:pt x="5343144" y="4768672"/>
                </a:lnTo>
                <a:lnTo>
                  <a:pt x="5228692" y="4834738"/>
                </a:lnTo>
                <a:lnTo>
                  <a:pt x="5117668" y="4770654"/>
                </a:lnTo>
                <a:close/>
                <a:moveTo>
                  <a:pt x="5107686" y="4625111"/>
                </a:moveTo>
                <a:lnTo>
                  <a:pt x="5228616" y="4555312"/>
                </a:lnTo>
                <a:lnTo>
                  <a:pt x="5352974" y="4627093"/>
                </a:lnTo>
                <a:lnTo>
                  <a:pt x="5232045" y="4696892"/>
                </a:lnTo>
                <a:lnTo>
                  <a:pt x="5107686" y="4625111"/>
                </a:lnTo>
                <a:close/>
                <a:moveTo>
                  <a:pt x="5117668" y="4483456"/>
                </a:moveTo>
                <a:lnTo>
                  <a:pt x="5232121" y="4417391"/>
                </a:lnTo>
                <a:lnTo>
                  <a:pt x="5343144" y="4481475"/>
                </a:lnTo>
                <a:lnTo>
                  <a:pt x="5228692" y="4547540"/>
                </a:lnTo>
                <a:lnTo>
                  <a:pt x="5117668" y="4483456"/>
                </a:lnTo>
                <a:close/>
                <a:moveTo>
                  <a:pt x="5107686" y="4337838"/>
                </a:moveTo>
                <a:lnTo>
                  <a:pt x="5228616" y="4268038"/>
                </a:lnTo>
                <a:lnTo>
                  <a:pt x="5352974" y="4339819"/>
                </a:lnTo>
                <a:lnTo>
                  <a:pt x="5232045" y="4409618"/>
                </a:lnTo>
                <a:lnTo>
                  <a:pt x="5107686" y="4337838"/>
                </a:lnTo>
                <a:close/>
                <a:moveTo>
                  <a:pt x="5117668" y="4196258"/>
                </a:moveTo>
                <a:lnTo>
                  <a:pt x="5232121" y="4130193"/>
                </a:lnTo>
                <a:lnTo>
                  <a:pt x="5343144" y="4194277"/>
                </a:lnTo>
                <a:lnTo>
                  <a:pt x="5228692" y="4260342"/>
                </a:lnTo>
                <a:lnTo>
                  <a:pt x="5117668" y="4196258"/>
                </a:lnTo>
                <a:close/>
                <a:moveTo>
                  <a:pt x="5107686" y="4050640"/>
                </a:moveTo>
                <a:lnTo>
                  <a:pt x="5228616" y="3980840"/>
                </a:lnTo>
                <a:lnTo>
                  <a:pt x="5352974" y="4052621"/>
                </a:lnTo>
                <a:lnTo>
                  <a:pt x="5232045" y="4122420"/>
                </a:lnTo>
                <a:lnTo>
                  <a:pt x="5107686" y="4050640"/>
                </a:lnTo>
                <a:close/>
                <a:moveTo>
                  <a:pt x="5117668" y="3908984"/>
                </a:moveTo>
                <a:lnTo>
                  <a:pt x="5232121" y="3842919"/>
                </a:lnTo>
                <a:lnTo>
                  <a:pt x="5343144" y="3907003"/>
                </a:lnTo>
                <a:lnTo>
                  <a:pt x="5228692" y="3973068"/>
                </a:lnTo>
                <a:lnTo>
                  <a:pt x="5117668" y="3908984"/>
                </a:lnTo>
                <a:close/>
                <a:moveTo>
                  <a:pt x="5107686" y="3763442"/>
                </a:moveTo>
                <a:lnTo>
                  <a:pt x="5228616" y="3693643"/>
                </a:lnTo>
                <a:lnTo>
                  <a:pt x="5352974" y="3765423"/>
                </a:lnTo>
                <a:lnTo>
                  <a:pt x="5232045" y="3835222"/>
                </a:lnTo>
                <a:lnTo>
                  <a:pt x="5107686" y="3763442"/>
                </a:lnTo>
                <a:close/>
                <a:moveTo>
                  <a:pt x="5117668" y="3621786"/>
                </a:moveTo>
                <a:lnTo>
                  <a:pt x="5232121" y="3555721"/>
                </a:lnTo>
                <a:lnTo>
                  <a:pt x="5343144" y="3619805"/>
                </a:lnTo>
                <a:lnTo>
                  <a:pt x="5228692" y="3685870"/>
                </a:lnTo>
                <a:lnTo>
                  <a:pt x="5117668" y="3621786"/>
                </a:lnTo>
                <a:close/>
                <a:moveTo>
                  <a:pt x="5107686" y="3476168"/>
                </a:moveTo>
                <a:lnTo>
                  <a:pt x="5228616" y="3406369"/>
                </a:lnTo>
                <a:lnTo>
                  <a:pt x="5352974" y="3478149"/>
                </a:lnTo>
                <a:lnTo>
                  <a:pt x="5232045" y="3547948"/>
                </a:lnTo>
                <a:lnTo>
                  <a:pt x="5107686" y="3476168"/>
                </a:lnTo>
                <a:close/>
                <a:moveTo>
                  <a:pt x="5117668" y="3334588"/>
                </a:moveTo>
                <a:lnTo>
                  <a:pt x="5232121" y="3268523"/>
                </a:lnTo>
                <a:lnTo>
                  <a:pt x="5343144" y="3332607"/>
                </a:lnTo>
                <a:lnTo>
                  <a:pt x="5228692" y="3398672"/>
                </a:lnTo>
                <a:lnTo>
                  <a:pt x="5117668" y="3334588"/>
                </a:lnTo>
                <a:close/>
                <a:moveTo>
                  <a:pt x="5107686" y="3188970"/>
                </a:moveTo>
                <a:lnTo>
                  <a:pt x="5228616" y="3119171"/>
                </a:lnTo>
                <a:lnTo>
                  <a:pt x="5352974" y="3190951"/>
                </a:lnTo>
                <a:lnTo>
                  <a:pt x="5232045" y="3260751"/>
                </a:lnTo>
                <a:lnTo>
                  <a:pt x="5107686" y="3188970"/>
                </a:lnTo>
                <a:close/>
                <a:moveTo>
                  <a:pt x="5117668" y="3047314"/>
                </a:moveTo>
                <a:lnTo>
                  <a:pt x="5232121" y="2981249"/>
                </a:lnTo>
                <a:lnTo>
                  <a:pt x="5343144" y="3045333"/>
                </a:lnTo>
                <a:lnTo>
                  <a:pt x="5228692" y="3111399"/>
                </a:lnTo>
                <a:lnTo>
                  <a:pt x="5117668" y="3047314"/>
                </a:lnTo>
                <a:close/>
                <a:moveTo>
                  <a:pt x="5107686" y="2901772"/>
                </a:moveTo>
                <a:lnTo>
                  <a:pt x="5228616" y="2831973"/>
                </a:lnTo>
                <a:lnTo>
                  <a:pt x="5352974" y="2903754"/>
                </a:lnTo>
                <a:lnTo>
                  <a:pt x="5232045" y="2973553"/>
                </a:lnTo>
                <a:lnTo>
                  <a:pt x="5107686" y="2901772"/>
                </a:lnTo>
                <a:close/>
                <a:moveTo>
                  <a:pt x="5117668" y="2760117"/>
                </a:moveTo>
                <a:lnTo>
                  <a:pt x="5232121" y="2694051"/>
                </a:lnTo>
                <a:lnTo>
                  <a:pt x="5343144" y="2758135"/>
                </a:lnTo>
                <a:lnTo>
                  <a:pt x="5228692" y="2824201"/>
                </a:lnTo>
                <a:lnTo>
                  <a:pt x="5117668" y="2760117"/>
                </a:lnTo>
                <a:close/>
                <a:moveTo>
                  <a:pt x="5107686" y="2614498"/>
                </a:moveTo>
                <a:lnTo>
                  <a:pt x="5228616" y="2544699"/>
                </a:lnTo>
                <a:lnTo>
                  <a:pt x="5352974" y="2616479"/>
                </a:lnTo>
                <a:lnTo>
                  <a:pt x="5232045" y="2686279"/>
                </a:lnTo>
                <a:lnTo>
                  <a:pt x="5107686" y="2614498"/>
                </a:lnTo>
                <a:close/>
                <a:moveTo>
                  <a:pt x="5117668" y="2472919"/>
                </a:moveTo>
                <a:lnTo>
                  <a:pt x="5232121" y="2406853"/>
                </a:lnTo>
                <a:lnTo>
                  <a:pt x="5343144" y="2470937"/>
                </a:lnTo>
                <a:lnTo>
                  <a:pt x="5228692" y="2537003"/>
                </a:lnTo>
                <a:lnTo>
                  <a:pt x="5117668" y="2472919"/>
                </a:lnTo>
                <a:close/>
                <a:moveTo>
                  <a:pt x="5107686" y="2327301"/>
                </a:moveTo>
                <a:lnTo>
                  <a:pt x="5228616" y="2257501"/>
                </a:lnTo>
                <a:lnTo>
                  <a:pt x="5352974" y="2329282"/>
                </a:lnTo>
                <a:lnTo>
                  <a:pt x="5232045" y="2399081"/>
                </a:lnTo>
                <a:lnTo>
                  <a:pt x="5107686" y="2327301"/>
                </a:lnTo>
                <a:close/>
                <a:moveTo>
                  <a:pt x="5117668" y="2185645"/>
                </a:moveTo>
                <a:lnTo>
                  <a:pt x="5232121" y="2119579"/>
                </a:lnTo>
                <a:lnTo>
                  <a:pt x="5343144" y="2183664"/>
                </a:lnTo>
                <a:lnTo>
                  <a:pt x="5228692" y="2249729"/>
                </a:lnTo>
                <a:lnTo>
                  <a:pt x="5117668" y="2185645"/>
                </a:lnTo>
                <a:close/>
                <a:moveTo>
                  <a:pt x="5107686" y="2040103"/>
                </a:moveTo>
                <a:lnTo>
                  <a:pt x="5228616" y="1970304"/>
                </a:lnTo>
                <a:lnTo>
                  <a:pt x="5352974" y="2042084"/>
                </a:lnTo>
                <a:lnTo>
                  <a:pt x="5232045" y="2111883"/>
                </a:lnTo>
                <a:lnTo>
                  <a:pt x="5107686" y="2040103"/>
                </a:lnTo>
                <a:close/>
                <a:moveTo>
                  <a:pt x="5117668" y="1898447"/>
                </a:moveTo>
                <a:lnTo>
                  <a:pt x="5232121" y="1832381"/>
                </a:lnTo>
                <a:lnTo>
                  <a:pt x="5343144" y="1896466"/>
                </a:lnTo>
                <a:lnTo>
                  <a:pt x="5228692" y="1962531"/>
                </a:lnTo>
                <a:lnTo>
                  <a:pt x="5117668" y="1898447"/>
                </a:lnTo>
                <a:close/>
                <a:moveTo>
                  <a:pt x="5107686" y="1752829"/>
                </a:moveTo>
                <a:lnTo>
                  <a:pt x="5228616" y="1683029"/>
                </a:lnTo>
                <a:lnTo>
                  <a:pt x="5352974" y="1754810"/>
                </a:lnTo>
                <a:lnTo>
                  <a:pt x="5232045" y="1824609"/>
                </a:lnTo>
                <a:lnTo>
                  <a:pt x="5107686" y="1752829"/>
                </a:lnTo>
                <a:close/>
                <a:moveTo>
                  <a:pt x="5101057" y="1749019"/>
                </a:moveTo>
                <a:lnTo>
                  <a:pt x="4990033" y="1684934"/>
                </a:lnTo>
                <a:lnTo>
                  <a:pt x="5110963" y="1615135"/>
                </a:lnTo>
                <a:lnTo>
                  <a:pt x="5221986" y="1679219"/>
                </a:lnTo>
                <a:lnTo>
                  <a:pt x="5101057" y="1749019"/>
                </a:lnTo>
                <a:close/>
                <a:moveTo>
                  <a:pt x="5094351" y="1752829"/>
                </a:moveTo>
                <a:lnTo>
                  <a:pt x="4979899" y="1818894"/>
                </a:lnTo>
                <a:lnTo>
                  <a:pt x="4868876" y="1754810"/>
                </a:lnTo>
                <a:lnTo>
                  <a:pt x="4983328" y="1688744"/>
                </a:lnTo>
                <a:lnTo>
                  <a:pt x="5094351" y="1752829"/>
                </a:lnTo>
                <a:close/>
                <a:moveTo>
                  <a:pt x="4862246" y="1751000"/>
                </a:moveTo>
                <a:lnTo>
                  <a:pt x="4737888" y="1679219"/>
                </a:lnTo>
                <a:lnTo>
                  <a:pt x="4852340" y="1613154"/>
                </a:lnTo>
                <a:lnTo>
                  <a:pt x="4976698" y="1684934"/>
                </a:lnTo>
                <a:lnTo>
                  <a:pt x="4862246" y="1751000"/>
                </a:lnTo>
                <a:close/>
                <a:moveTo>
                  <a:pt x="4855541" y="1754810"/>
                </a:moveTo>
                <a:lnTo>
                  <a:pt x="4734611" y="1824609"/>
                </a:lnTo>
                <a:lnTo>
                  <a:pt x="4610253" y="1752829"/>
                </a:lnTo>
                <a:lnTo>
                  <a:pt x="4731182" y="1683029"/>
                </a:lnTo>
                <a:lnTo>
                  <a:pt x="4855541" y="1754810"/>
                </a:lnTo>
                <a:close/>
                <a:moveTo>
                  <a:pt x="4603547" y="1749019"/>
                </a:moveTo>
                <a:lnTo>
                  <a:pt x="4492524" y="1684934"/>
                </a:lnTo>
                <a:lnTo>
                  <a:pt x="4613453" y="1615135"/>
                </a:lnTo>
                <a:lnTo>
                  <a:pt x="4724477" y="1679219"/>
                </a:lnTo>
                <a:lnTo>
                  <a:pt x="4603547" y="1749019"/>
                </a:lnTo>
                <a:close/>
                <a:moveTo>
                  <a:pt x="4596842" y="1752829"/>
                </a:moveTo>
                <a:lnTo>
                  <a:pt x="4482389" y="1818894"/>
                </a:lnTo>
                <a:lnTo>
                  <a:pt x="4371366" y="1754810"/>
                </a:lnTo>
                <a:lnTo>
                  <a:pt x="4485818" y="1688744"/>
                </a:lnTo>
                <a:lnTo>
                  <a:pt x="4596842" y="1752829"/>
                </a:lnTo>
                <a:close/>
                <a:moveTo>
                  <a:pt x="4364736" y="1751000"/>
                </a:moveTo>
                <a:lnTo>
                  <a:pt x="4240378" y="1679219"/>
                </a:lnTo>
                <a:lnTo>
                  <a:pt x="4354830" y="1613154"/>
                </a:lnTo>
                <a:lnTo>
                  <a:pt x="4479189" y="1684934"/>
                </a:lnTo>
                <a:lnTo>
                  <a:pt x="4364736" y="1751000"/>
                </a:lnTo>
                <a:close/>
                <a:moveTo>
                  <a:pt x="4358107" y="1754810"/>
                </a:moveTo>
                <a:lnTo>
                  <a:pt x="4237177" y="1824609"/>
                </a:lnTo>
                <a:lnTo>
                  <a:pt x="4112819" y="1752829"/>
                </a:lnTo>
                <a:lnTo>
                  <a:pt x="4233748" y="1683029"/>
                </a:lnTo>
                <a:lnTo>
                  <a:pt x="4358107" y="1754810"/>
                </a:lnTo>
                <a:close/>
                <a:moveTo>
                  <a:pt x="4106113" y="1749019"/>
                </a:moveTo>
                <a:lnTo>
                  <a:pt x="3995090" y="1684934"/>
                </a:lnTo>
                <a:lnTo>
                  <a:pt x="4116019" y="1615135"/>
                </a:lnTo>
                <a:lnTo>
                  <a:pt x="4227043" y="1679219"/>
                </a:lnTo>
                <a:lnTo>
                  <a:pt x="4106113" y="1749019"/>
                </a:lnTo>
                <a:close/>
                <a:moveTo>
                  <a:pt x="4099408" y="1752829"/>
                </a:moveTo>
                <a:lnTo>
                  <a:pt x="3984955" y="1818894"/>
                </a:lnTo>
                <a:lnTo>
                  <a:pt x="3873932" y="1754810"/>
                </a:lnTo>
                <a:lnTo>
                  <a:pt x="3988384" y="1688744"/>
                </a:lnTo>
                <a:lnTo>
                  <a:pt x="4099408" y="1752829"/>
                </a:lnTo>
                <a:close/>
                <a:moveTo>
                  <a:pt x="3867302" y="1751000"/>
                </a:moveTo>
                <a:lnTo>
                  <a:pt x="3742944" y="1679219"/>
                </a:lnTo>
                <a:lnTo>
                  <a:pt x="3857397" y="1613154"/>
                </a:lnTo>
                <a:lnTo>
                  <a:pt x="3981755" y="1684934"/>
                </a:lnTo>
                <a:lnTo>
                  <a:pt x="3867302" y="1751000"/>
                </a:lnTo>
                <a:close/>
                <a:moveTo>
                  <a:pt x="3860597" y="1754810"/>
                </a:moveTo>
                <a:lnTo>
                  <a:pt x="3739667" y="1824609"/>
                </a:lnTo>
                <a:lnTo>
                  <a:pt x="3615309" y="1752829"/>
                </a:lnTo>
                <a:lnTo>
                  <a:pt x="3736239" y="1683029"/>
                </a:lnTo>
                <a:lnTo>
                  <a:pt x="3860597" y="1754810"/>
                </a:lnTo>
                <a:close/>
                <a:moveTo>
                  <a:pt x="3608604" y="1749019"/>
                </a:moveTo>
                <a:lnTo>
                  <a:pt x="3497580" y="1684934"/>
                </a:lnTo>
                <a:lnTo>
                  <a:pt x="3618509" y="1615135"/>
                </a:lnTo>
                <a:lnTo>
                  <a:pt x="3729533" y="1679219"/>
                </a:lnTo>
                <a:lnTo>
                  <a:pt x="3608604" y="1749019"/>
                </a:lnTo>
                <a:close/>
                <a:moveTo>
                  <a:pt x="3601898" y="1752829"/>
                </a:moveTo>
                <a:lnTo>
                  <a:pt x="3487446" y="1818894"/>
                </a:lnTo>
                <a:lnTo>
                  <a:pt x="3376422" y="1754810"/>
                </a:lnTo>
                <a:lnTo>
                  <a:pt x="3490874" y="1688744"/>
                </a:lnTo>
                <a:lnTo>
                  <a:pt x="3601898" y="1752829"/>
                </a:lnTo>
                <a:close/>
                <a:moveTo>
                  <a:pt x="3369793" y="1751000"/>
                </a:moveTo>
                <a:lnTo>
                  <a:pt x="3245434" y="1679219"/>
                </a:lnTo>
                <a:lnTo>
                  <a:pt x="3359887" y="1613154"/>
                </a:lnTo>
                <a:lnTo>
                  <a:pt x="3484245" y="1684934"/>
                </a:lnTo>
                <a:lnTo>
                  <a:pt x="3369793" y="1751000"/>
                </a:lnTo>
                <a:close/>
                <a:moveTo>
                  <a:pt x="3363087" y="1754810"/>
                </a:moveTo>
                <a:lnTo>
                  <a:pt x="3242158" y="1824609"/>
                </a:lnTo>
                <a:lnTo>
                  <a:pt x="3117799" y="1752829"/>
                </a:lnTo>
                <a:lnTo>
                  <a:pt x="3238729" y="1683029"/>
                </a:lnTo>
                <a:lnTo>
                  <a:pt x="3363087" y="1754810"/>
                </a:lnTo>
                <a:close/>
                <a:moveTo>
                  <a:pt x="3111094" y="1749019"/>
                </a:moveTo>
                <a:lnTo>
                  <a:pt x="3000070" y="1684934"/>
                </a:lnTo>
                <a:lnTo>
                  <a:pt x="3121000" y="1615135"/>
                </a:lnTo>
                <a:lnTo>
                  <a:pt x="3232023" y="1679219"/>
                </a:lnTo>
                <a:lnTo>
                  <a:pt x="3111094" y="1749019"/>
                </a:lnTo>
                <a:close/>
                <a:moveTo>
                  <a:pt x="3104464" y="1752829"/>
                </a:moveTo>
                <a:lnTo>
                  <a:pt x="2990012" y="1818894"/>
                </a:lnTo>
                <a:lnTo>
                  <a:pt x="2878989" y="1754810"/>
                </a:lnTo>
                <a:lnTo>
                  <a:pt x="2993441" y="1688744"/>
                </a:lnTo>
                <a:lnTo>
                  <a:pt x="3104464" y="1752829"/>
                </a:lnTo>
                <a:close/>
                <a:moveTo>
                  <a:pt x="2872359" y="1751000"/>
                </a:moveTo>
                <a:lnTo>
                  <a:pt x="2748001" y="1679219"/>
                </a:lnTo>
                <a:lnTo>
                  <a:pt x="2862453" y="1613154"/>
                </a:lnTo>
                <a:lnTo>
                  <a:pt x="2986812" y="1684934"/>
                </a:lnTo>
                <a:lnTo>
                  <a:pt x="2872359" y="1751000"/>
                </a:lnTo>
                <a:close/>
                <a:moveTo>
                  <a:pt x="2865654" y="1754810"/>
                </a:moveTo>
                <a:lnTo>
                  <a:pt x="2744724" y="1824609"/>
                </a:lnTo>
                <a:lnTo>
                  <a:pt x="2620366" y="1752829"/>
                </a:lnTo>
                <a:lnTo>
                  <a:pt x="2741295" y="1683029"/>
                </a:lnTo>
                <a:lnTo>
                  <a:pt x="2865654" y="1754810"/>
                </a:lnTo>
                <a:close/>
                <a:moveTo>
                  <a:pt x="2613660" y="1749019"/>
                </a:moveTo>
                <a:lnTo>
                  <a:pt x="2502637" y="1684934"/>
                </a:lnTo>
                <a:lnTo>
                  <a:pt x="2623566" y="1615135"/>
                </a:lnTo>
                <a:lnTo>
                  <a:pt x="2734589" y="1679219"/>
                </a:lnTo>
                <a:lnTo>
                  <a:pt x="2613660" y="1749019"/>
                </a:lnTo>
                <a:close/>
                <a:moveTo>
                  <a:pt x="2606954" y="1752829"/>
                </a:moveTo>
                <a:lnTo>
                  <a:pt x="2492502" y="1818894"/>
                </a:lnTo>
                <a:lnTo>
                  <a:pt x="2381479" y="1754810"/>
                </a:lnTo>
                <a:lnTo>
                  <a:pt x="2495931" y="1688744"/>
                </a:lnTo>
                <a:lnTo>
                  <a:pt x="2606954" y="1752829"/>
                </a:lnTo>
                <a:close/>
                <a:moveTo>
                  <a:pt x="2374849" y="1751000"/>
                </a:moveTo>
                <a:lnTo>
                  <a:pt x="2250491" y="1679219"/>
                </a:lnTo>
                <a:lnTo>
                  <a:pt x="2364943" y="1613154"/>
                </a:lnTo>
                <a:lnTo>
                  <a:pt x="2489302" y="1684934"/>
                </a:lnTo>
                <a:lnTo>
                  <a:pt x="2374849" y="1751000"/>
                </a:lnTo>
                <a:close/>
                <a:moveTo>
                  <a:pt x="2368144" y="1754810"/>
                </a:moveTo>
                <a:lnTo>
                  <a:pt x="2247214" y="1824609"/>
                </a:lnTo>
                <a:lnTo>
                  <a:pt x="2122856" y="1752829"/>
                </a:lnTo>
                <a:lnTo>
                  <a:pt x="2243785" y="1683029"/>
                </a:lnTo>
                <a:lnTo>
                  <a:pt x="2368144" y="1754810"/>
                </a:lnTo>
                <a:close/>
                <a:moveTo>
                  <a:pt x="2116150" y="1749019"/>
                </a:moveTo>
                <a:lnTo>
                  <a:pt x="2005127" y="1684934"/>
                </a:lnTo>
                <a:lnTo>
                  <a:pt x="2126056" y="1615135"/>
                </a:lnTo>
                <a:lnTo>
                  <a:pt x="2237080" y="1679219"/>
                </a:lnTo>
                <a:lnTo>
                  <a:pt x="2116150" y="1749019"/>
                </a:lnTo>
                <a:close/>
                <a:moveTo>
                  <a:pt x="2109521" y="1752829"/>
                </a:moveTo>
                <a:lnTo>
                  <a:pt x="1995069" y="1818894"/>
                </a:lnTo>
                <a:lnTo>
                  <a:pt x="1884045" y="1754810"/>
                </a:lnTo>
                <a:lnTo>
                  <a:pt x="1998497" y="1688744"/>
                </a:lnTo>
                <a:lnTo>
                  <a:pt x="2109521" y="1752829"/>
                </a:lnTo>
                <a:close/>
                <a:moveTo>
                  <a:pt x="1877339" y="1751000"/>
                </a:moveTo>
                <a:lnTo>
                  <a:pt x="1752981" y="1679219"/>
                </a:lnTo>
                <a:lnTo>
                  <a:pt x="1867434" y="1613154"/>
                </a:lnTo>
                <a:lnTo>
                  <a:pt x="1991792" y="1684934"/>
                </a:lnTo>
                <a:lnTo>
                  <a:pt x="1877339" y="1751000"/>
                </a:lnTo>
                <a:close/>
                <a:moveTo>
                  <a:pt x="1870710" y="1754810"/>
                </a:moveTo>
                <a:lnTo>
                  <a:pt x="1749781" y="1824609"/>
                </a:lnTo>
                <a:lnTo>
                  <a:pt x="1625422" y="1752829"/>
                </a:lnTo>
                <a:lnTo>
                  <a:pt x="1746352" y="1683029"/>
                </a:lnTo>
                <a:lnTo>
                  <a:pt x="1870710" y="1754810"/>
                </a:lnTo>
                <a:close/>
                <a:moveTo>
                  <a:pt x="1618717" y="1749019"/>
                </a:moveTo>
                <a:lnTo>
                  <a:pt x="1507693" y="1684934"/>
                </a:lnTo>
                <a:lnTo>
                  <a:pt x="1628623" y="1615135"/>
                </a:lnTo>
                <a:lnTo>
                  <a:pt x="1739646" y="1679219"/>
                </a:lnTo>
                <a:lnTo>
                  <a:pt x="1618717" y="1749019"/>
                </a:lnTo>
                <a:close/>
                <a:moveTo>
                  <a:pt x="1612011" y="1752829"/>
                </a:moveTo>
                <a:lnTo>
                  <a:pt x="1497559" y="1818894"/>
                </a:lnTo>
                <a:lnTo>
                  <a:pt x="1386535" y="1754810"/>
                </a:lnTo>
                <a:lnTo>
                  <a:pt x="1500988" y="1688744"/>
                </a:lnTo>
                <a:lnTo>
                  <a:pt x="1612011" y="1752829"/>
                </a:lnTo>
                <a:close/>
                <a:moveTo>
                  <a:pt x="1621917" y="1898447"/>
                </a:moveTo>
                <a:lnTo>
                  <a:pt x="1500988" y="1968246"/>
                </a:lnTo>
                <a:lnTo>
                  <a:pt x="1376629" y="1896466"/>
                </a:lnTo>
                <a:lnTo>
                  <a:pt x="1497559" y="1826666"/>
                </a:lnTo>
                <a:lnTo>
                  <a:pt x="1621917" y="1898447"/>
                </a:lnTo>
                <a:close/>
                <a:moveTo>
                  <a:pt x="1612011" y="2040103"/>
                </a:moveTo>
                <a:lnTo>
                  <a:pt x="1497559" y="2106168"/>
                </a:lnTo>
                <a:lnTo>
                  <a:pt x="1386535" y="2042084"/>
                </a:lnTo>
                <a:lnTo>
                  <a:pt x="1500988" y="1976019"/>
                </a:lnTo>
                <a:lnTo>
                  <a:pt x="1612011" y="2040103"/>
                </a:lnTo>
                <a:close/>
                <a:moveTo>
                  <a:pt x="1621917" y="2185645"/>
                </a:moveTo>
                <a:lnTo>
                  <a:pt x="1500988" y="2255444"/>
                </a:lnTo>
                <a:lnTo>
                  <a:pt x="1376629" y="2183664"/>
                </a:lnTo>
                <a:lnTo>
                  <a:pt x="1497559" y="2113864"/>
                </a:lnTo>
                <a:lnTo>
                  <a:pt x="1621917" y="2185645"/>
                </a:lnTo>
                <a:close/>
                <a:moveTo>
                  <a:pt x="1612011" y="2327301"/>
                </a:moveTo>
                <a:lnTo>
                  <a:pt x="1497559" y="2393366"/>
                </a:lnTo>
                <a:lnTo>
                  <a:pt x="1386535" y="2329282"/>
                </a:lnTo>
                <a:lnTo>
                  <a:pt x="1500988" y="2263216"/>
                </a:lnTo>
                <a:lnTo>
                  <a:pt x="1612011" y="2327301"/>
                </a:lnTo>
                <a:close/>
                <a:moveTo>
                  <a:pt x="1621917" y="2472919"/>
                </a:moveTo>
                <a:lnTo>
                  <a:pt x="1500988" y="2542718"/>
                </a:lnTo>
                <a:lnTo>
                  <a:pt x="1376629" y="2470937"/>
                </a:lnTo>
                <a:lnTo>
                  <a:pt x="1497559" y="2401138"/>
                </a:lnTo>
                <a:lnTo>
                  <a:pt x="1621917" y="2472919"/>
                </a:lnTo>
                <a:close/>
                <a:moveTo>
                  <a:pt x="1612011" y="2614498"/>
                </a:moveTo>
                <a:lnTo>
                  <a:pt x="1497559" y="2680564"/>
                </a:lnTo>
                <a:lnTo>
                  <a:pt x="1386535" y="2616479"/>
                </a:lnTo>
                <a:lnTo>
                  <a:pt x="1500988" y="2550414"/>
                </a:lnTo>
                <a:lnTo>
                  <a:pt x="1612011" y="2614498"/>
                </a:lnTo>
                <a:close/>
                <a:moveTo>
                  <a:pt x="1621917" y="2760117"/>
                </a:moveTo>
                <a:lnTo>
                  <a:pt x="1500988" y="2829916"/>
                </a:lnTo>
                <a:lnTo>
                  <a:pt x="1376629" y="2758135"/>
                </a:lnTo>
                <a:lnTo>
                  <a:pt x="1497559" y="2688336"/>
                </a:lnTo>
                <a:lnTo>
                  <a:pt x="1621917" y="2760117"/>
                </a:lnTo>
                <a:close/>
                <a:moveTo>
                  <a:pt x="1612011" y="2901772"/>
                </a:moveTo>
                <a:lnTo>
                  <a:pt x="1497559" y="2967838"/>
                </a:lnTo>
                <a:lnTo>
                  <a:pt x="1386535" y="2903754"/>
                </a:lnTo>
                <a:lnTo>
                  <a:pt x="1500988" y="2837688"/>
                </a:lnTo>
                <a:lnTo>
                  <a:pt x="1612011" y="2901772"/>
                </a:lnTo>
                <a:close/>
                <a:moveTo>
                  <a:pt x="1621917" y="3047314"/>
                </a:moveTo>
                <a:lnTo>
                  <a:pt x="1500988" y="3117114"/>
                </a:lnTo>
                <a:lnTo>
                  <a:pt x="1376629" y="3045257"/>
                </a:lnTo>
                <a:lnTo>
                  <a:pt x="1497559" y="2975458"/>
                </a:lnTo>
                <a:lnTo>
                  <a:pt x="1621917" y="3047314"/>
                </a:lnTo>
                <a:close/>
                <a:moveTo>
                  <a:pt x="1612011" y="3188970"/>
                </a:moveTo>
                <a:lnTo>
                  <a:pt x="1497559" y="3255036"/>
                </a:lnTo>
                <a:lnTo>
                  <a:pt x="1386535" y="3190951"/>
                </a:lnTo>
                <a:lnTo>
                  <a:pt x="1500988" y="3124886"/>
                </a:lnTo>
                <a:lnTo>
                  <a:pt x="1612011" y="3188970"/>
                </a:lnTo>
                <a:close/>
                <a:moveTo>
                  <a:pt x="1621917" y="3334588"/>
                </a:moveTo>
                <a:lnTo>
                  <a:pt x="1500988" y="3404387"/>
                </a:lnTo>
                <a:lnTo>
                  <a:pt x="1376629" y="3332607"/>
                </a:lnTo>
                <a:lnTo>
                  <a:pt x="1497559" y="3262808"/>
                </a:lnTo>
                <a:lnTo>
                  <a:pt x="1621917" y="3334588"/>
                </a:lnTo>
                <a:close/>
                <a:moveTo>
                  <a:pt x="1612011" y="3476168"/>
                </a:moveTo>
                <a:lnTo>
                  <a:pt x="1497559" y="3542233"/>
                </a:lnTo>
                <a:lnTo>
                  <a:pt x="1386535" y="3478149"/>
                </a:lnTo>
                <a:lnTo>
                  <a:pt x="1500988" y="3412084"/>
                </a:lnTo>
                <a:lnTo>
                  <a:pt x="1612011" y="3476168"/>
                </a:lnTo>
                <a:close/>
                <a:moveTo>
                  <a:pt x="1621917" y="3621786"/>
                </a:moveTo>
                <a:lnTo>
                  <a:pt x="1500988" y="3691585"/>
                </a:lnTo>
                <a:lnTo>
                  <a:pt x="1376629" y="3619805"/>
                </a:lnTo>
                <a:lnTo>
                  <a:pt x="1497559" y="3550006"/>
                </a:lnTo>
                <a:lnTo>
                  <a:pt x="1621917" y="3621786"/>
                </a:lnTo>
                <a:close/>
                <a:moveTo>
                  <a:pt x="1612011" y="3763442"/>
                </a:moveTo>
                <a:lnTo>
                  <a:pt x="1497559" y="3829507"/>
                </a:lnTo>
                <a:lnTo>
                  <a:pt x="1386535" y="3765423"/>
                </a:lnTo>
                <a:lnTo>
                  <a:pt x="1500988" y="3699358"/>
                </a:lnTo>
                <a:lnTo>
                  <a:pt x="1612011" y="3763442"/>
                </a:lnTo>
                <a:close/>
                <a:moveTo>
                  <a:pt x="1621917" y="3908984"/>
                </a:moveTo>
                <a:lnTo>
                  <a:pt x="1500988" y="3978783"/>
                </a:lnTo>
                <a:lnTo>
                  <a:pt x="1376629" y="3907003"/>
                </a:lnTo>
                <a:lnTo>
                  <a:pt x="1497559" y="3837204"/>
                </a:lnTo>
                <a:lnTo>
                  <a:pt x="1621917" y="3908984"/>
                </a:lnTo>
                <a:close/>
                <a:moveTo>
                  <a:pt x="1612011" y="4050640"/>
                </a:moveTo>
                <a:lnTo>
                  <a:pt x="1497559" y="4116705"/>
                </a:lnTo>
                <a:lnTo>
                  <a:pt x="1386535" y="4052621"/>
                </a:lnTo>
                <a:lnTo>
                  <a:pt x="1500988" y="3986555"/>
                </a:lnTo>
                <a:lnTo>
                  <a:pt x="1612011" y="4050640"/>
                </a:lnTo>
                <a:close/>
                <a:moveTo>
                  <a:pt x="1621917" y="4196258"/>
                </a:moveTo>
                <a:lnTo>
                  <a:pt x="1500988" y="4266057"/>
                </a:lnTo>
                <a:lnTo>
                  <a:pt x="1376629" y="4194277"/>
                </a:lnTo>
                <a:lnTo>
                  <a:pt x="1497559" y="4124478"/>
                </a:lnTo>
                <a:lnTo>
                  <a:pt x="1621917" y="4196258"/>
                </a:lnTo>
                <a:close/>
                <a:moveTo>
                  <a:pt x="1612011" y="4337838"/>
                </a:moveTo>
                <a:lnTo>
                  <a:pt x="1497559" y="4403903"/>
                </a:lnTo>
                <a:lnTo>
                  <a:pt x="1386535" y="4339819"/>
                </a:lnTo>
                <a:lnTo>
                  <a:pt x="1500988" y="4273753"/>
                </a:lnTo>
                <a:lnTo>
                  <a:pt x="1612011" y="4337838"/>
                </a:lnTo>
                <a:close/>
                <a:moveTo>
                  <a:pt x="1621917" y="4483456"/>
                </a:moveTo>
                <a:lnTo>
                  <a:pt x="1500988" y="4553255"/>
                </a:lnTo>
                <a:lnTo>
                  <a:pt x="1376629" y="4481475"/>
                </a:lnTo>
                <a:lnTo>
                  <a:pt x="1497559" y="4411676"/>
                </a:lnTo>
                <a:lnTo>
                  <a:pt x="1621917" y="4483456"/>
                </a:lnTo>
                <a:close/>
                <a:moveTo>
                  <a:pt x="1612011" y="4625111"/>
                </a:moveTo>
                <a:lnTo>
                  <a:pt x="1497559" y="4691177"/>
                </a:lnTo>
                <a:lnTo>
                  <a:pt x="1386535" y="4627093"/>
                </a:lnTo>
                <a:lnTo>
                  <a:pt x="1500988" y="4561027"/>
                </a:lnTo>
                <a:lnTo>
                  <a:pt x="1612011" y="4625111"/>
                </a:lnTo>
                <a:close/>
                <a:moveTo>
                  <a:pt x="1621917" y="4770654"/>
                </a:moveTo>
                <a:lnTo>
                  <a:pt x="1500988" y="4840453"/>
                </a:lnTo>
                <a:lnTo>
                  <a:pt x="1376629" y="4768672"/>
                </a:lnTo>
                <a:lnTo>
                  <a:pt x="1497559" y="4698873"/>
                </a:lnTo>
                <a:lnTo>
                  <a:pt x="1621917" y="4770654"/>
                </a:lnTo>
                <a:close/>
                <a:moveTo>
                  <a:pt x="1612011" y="4912309"/>
                </a:moveTo>
                <a:lnTo>
                  <a:pt x="1497559" y="4978375"/>
                </a:lnTo>
                <a:lnTo>
                  <a:pt x="1386535" y="4914291"/>
                </a:lnTo>
                <a:lnTo>
                  <a:pt x="1500988" y="4848225"/>
                </a:lnTo>
                <a:lnTo>
                  <a:pt x="1612011" y="4912309"/>
                </a:lnTo>
                <a:close/>
                <a:moveTo>
                  <a:pt x="1621917" y="5057928"/>
                </a:moveTo>
                <a:lnTo>
                  <a:pt x="1500988" y="5127727"/>
                </a:lnTo>
                <a:lnTo>
                  <a:pt x="1376629" y="5055947"/>
                </a:lnTo>
                <a:lnTo>
                  <a:pt x="1497559" y="4986147"/>
                </a:lnTo>
                <a:lnTo>
                  <a:pt x="1621917" y="5057928"/>
                </a:lnTo>
                <a:close/>
                <a:moveTo>
                  <a:pt x="1612011" y="5199507"/>
                </a:moveTo>
                <a:lnTo>
                  <a:pt x="1497559" y="5265573"/>
                </a:lnTo>
                <a:lnTo>
                  <a:pt x="1386535" y="5201488"/>
                </a:lnTo>
                <a:lnTo>
                  <a:pt x="1500988" y="5135423"/>
                </a:lnTo>
                <a:lnTo>
                  <a:pt x="1612011" y="5199507"/>
                </a:lnTo>
                <a:close/>
                <a:moveTo>
                  <a:pt x="1507693" y="5131613"/>
                </a:moveTo>
                <a:lnTo>
                  <a:pt x="1628623" y="5061814"/>
                </a:lnTo>
                <a:lnTo>
                  <a:pt x="1739646" y="5125898"/>
                </a:lnTo>
                <a:lnTo>
                  <a:pt x="1618717" y="5195697"/>
                </a:lnTo>
                <a:lnTo>
                  <a:pt x="1507693" y="5131613"/>
                </a:lnTo>
                <a:close/>
                <a:moveTo>
                  <a:pt x="1746275" y="5129708"/>
                </a:moveTo>
                <a:lnTo>
                  <a:pt x="1870634" y="5201488"/>
                </a:lnTo>
                <a:lnTo>
                  <a:pt x="1749704" y="5271364"/>
                </a:lnTo>
                <a:lnTo>
                  <a:pt x="1625346" y="5199583"/>
                </a:lnTo>
                <a:lnTo>
                  <a:pt x="1746275" y="5129708"/>
                </a:lnTo>
                <a:close/>
                <a:moveTo>
                  <a:pt x="1752981" y="5125822"/>
                </a:moveTo>
                <a:lnTo>
                  <a:pt x="1867434" y="5059757"/>
                </a:lnTo>
                <a:lnTo>
                  <a:pt x="1991792" y="5131537"/>
                </a:lnTo>
                <a:lnTo>
                  <a:pt x="1877339" y="5197602"/>
                </a:lnTo>
                <a:lnTo>
                  <a:pt x="1752981" y="5125822"/>
                </a:lnTo>
                <a:close/>
                <a:moveTo>
                  <a:pt x="1998497" y="5135423"/>
                </a:moveTo>
                <a:lnTo>
                  <a:pt x="2109521" y="5199507"/>
                </a:lnTo>
                <a:lnTo>
                  <a:pt x="1995069" y="5265573"/>
                </a:lnTo>
                <a:lnTo>
                  <a:pt x="1884045" y="5201488"/>
                </a:lnTo>
                <a:lnTo>
                  <a:pt x="1998497" y="5135423"/>
                </a:lnTo>
                <a:close/>
                <a:moveTo>
                  <a:pt x="2005127" y="5131613"/>
                </a:moveTo>
                <a:lnTo>
                  <a:pt x="2126056" y="5061814"/>
                </a:lnTo>
                <a:lnTo>
                  <a:pt x="2237080" y="5125898"/>
                </a:lnTo>
                <a:lnTo>
                  <a:pt x="2116150" y="5195697"/>
                </a:lnTo>
                <a:lnTo>
                  <a:pt x="2005127" y="5131613"/>
                </a:lnTo>
                <a:close/>
                <a:moveTo>
                  <a:pt x="2243785" y="5129708"/>
                </a:moveTo>
                <a:lnTo>
                  <a:pt x="2368144" y="5201488"/>
                </a:lnTo>
                <a:lnTo>
                  <a:pt x="2247214" y="5271288"/>
                </a:lnTo>
                <a:lnTo>
                  <a:pt x="2122856" y="5199507"/>
                </a:lnTo>
                <a:lnTo>
                  <a:pt x="2243785" y="5129708"/>
                </a:lnTo>
                <a:close/>
                <a:moveTo>
                  <a:pt x="2250491" y="5125822"/>
                </a:moveTo>
                <a:lnTo>
                  <a:pt x="2364943" y="5059757"/>
                </a:lnTo>
                <a:lnTo>
                  <a:pt x="2489302" y="5131537"/>
                </a:lnTo>
                <a:lnTo>
                  <a:pt x="2374849" y="5197602"/>
                </a:lnTo>
                <a:lnTo>
                  <a:pt x="2250491" y="5125822"/>
                </a:lnTo>
                <a:close/>
                <a:moveTo>
                  <a:pt x="2495931" y="5135423"/>
                </a:moveTo>
                <a:lnTo>
                  <a:pt x="2606954" y="5199507"/>
                </a:lnTo>
                <a:lnTo>
                  <a:pt x="2492502" y="5265573"/>
                </a:lnTo>
                <a:lnTo>
                  <a:pt x="2381479" y="5201488"/>
                </a:lnTo>
                <a:lnTo>
                  <a:pt x="2495931" y="5135423"/>
                </a:lnTo>
                <a:close/>
                <a:moveTo>
                  <a:pt x="2502637" y="5131613"/>
                </a:moveTo>
                <a:lnTo>
                  <a:pt x="2623566" y="5061814"/>
                </a:lnTo>
                <a:lnTo>
                  <a:pt x="2734589" y="5125898"/>
                </a:lnTo>
                <a:lnTo>
                  <a:pt x="2613660" y="5195697"/>
                </a:lnTo>
                <a:lnTo>
                  <a:pt x="2502637" y="5131613"/>
                </a:lnTo>
                <a:close/>
                <a:moveTo>
                  <a:pt x="2741295" y="5129708"/>
                </a:moveTo>
                <a:lnTo>
                  <a:pt x="2865654" y="5201488"/>
                </a:lnTo>
                <a:lnTo>
                  <a:pt x="2744724" y="5271288"/>
                </a:lnTo>
                <a:lnTo>
                  <a:pt x="2620366" y="5199507"/>
                </a:lnTo>
                <a:lnTo>
                  <a:pt x="2741295" y="5129708"/>
                </a:lnTo>
                <a:close/>
                <a:moveTo>
                  <a:pt x="2747924" y="5125822"/>
                </a:moveTo>
                <a:lnTo>
                  <a:pt x="2862377" y="5059757"/>
                </a:lnTo>
                <a:lnTo>
                  <a:pt x="2986735" y="5131537"/>
                </a:lnTo>
                <a:lnTo>
                  <a:pt x="2872283" y="5197602"/>
                </a:lnTo>
                <a:lnTo>
                  <a:pt x="2747924" y="5125822"/>
                </a:lnTo>
                <a:close/>
                <a:moveTo>
                  <a:pt x="2993441" y="5135423"/>
                </a:moveTo>
                <a:lnTo>
                  <a:pt x="3104464" y="5199507"/>
                </a:lnTo>
                <a:lnTo>
                  <a:pt x="2990012" y="5265573"/>
                </a:lnTo>
                <a:lnTo>
                  <a:pt x="2878989" y="5201488"/>
                </a:lnTo>
                <a:lnTo>
                  <a:pt x="2993441" y="5135423"/>
                </a:lnTo>
                <a:close/>
                <a:moveTo>
                  <a:pt x="3000147" y="5131613"/>
                </a:moveTo>
                <a:lnTo>
                  <a:pt x="3121076" y="5061814"/>
                </a:lnTo>
                <a:lnTo>
                  <a:pt x="3232099" y="5125898"/>
                </a:lnTo>
                <a:lnTo>
                  <a:pt x="3111170" y="5195697"/>
                </a:lnTo>
                <a:lnTo>
                  <a:pt x="3000147" y="5131613"/>
                </a:lnTo>
                <a:close/>
                <a:moveTo>
                  <a:pt x="3238729" y="5129708"/>
                </a:moveTo>
                <a:lnTo>
                  <a:pt x="3363087" y="5201488"/>
                </a:lnTo>
                <a:lnTo>
                  <a:pt x="3242158" y="5271288"/>
                </a:lnTo>
                <a:lnTo>
                  <a:pt x="3117799" y="5199507"/>
                </a:lnTo>
                <a:lnTo>
                  <a:pt x="3238729" y="5129708"/>
                </a:lnTo>
                <a:close/>
                <a:moveTo>
                  <a:pt x="3245434" y="5125822"/>
                </a:moveTo>
                <a:lnTo>
                  <a:pt x="3359887" y="5059757"/>
                </a:lnTo>
                <a:lnTo>
                  <a:pt x="3484245" y="5131537"/>
                </a:lnTo>
                <a:lnTo>
                  <a:pt x="3369793" y="5197602"/>
                </a:lnTo>
                <a:lnTo>
                  <a:pt x="3245434" y="5125822"/>
                </a:lnTo>
                <a:close/>
                <a:moveTo>
                  <a:pt x="3490874" y="5135423"/>
                </a:moveTo>
                <a:lnTo>
                  <a:pt x="3601898" y="5199507"/>
                </a:lnTo>
                <a:lnTo>
                  <a:pt x="3487446" y="5265573"/>
                </a:lnTo>
                <a:lnTo>
                  <a:pt x="3376422" y="5201488"/>
                </a:lnTo>
                <a:lnTo>
                  <a:pt x="3490874" y="5135423"/>
                </a:lnTo>
                <a:close/>
                <a:moveTo>
                  <a:pt x="3497580" y="5131613"/>
                </a:moveTo>
                <a:lnTo>
                  <a:pt x="3618509" y="5061814"/>
                </a:lnTo>
                <a:lnTo>
                  <a:pt x="3729533" y="5125898"/>
                </a:lnTo>
                <a:lnTo>
                  <a:pt x="3608604" y="5195697"/>
                </a:lnTo>
                <a:lnTo>
                  <a:pt x="3497580" y="5131613"/>
                </a:lnTo>
                <a:close/>
                <a:moveTo>
                  <a:pt x="3736239" y="5129708"/>
                </a:moveTo>
                <a:lnTo>
                  <a:pt x="3860597" y="5201488"/>
                </a:lnTo>
                <a:lnTo>
                  <a:pt x="3739667" y="5271288"/>
                </a:lnTo>
                <a:lnTo>
                  <a:pt x="3615309" y="5199507"/>
                </a:lnTo>
                <a:lnTo>
                  <a:pt x="3736239" y="5129708"/>
                </a:lnTo>
                <a:close/>
                <a:moveTo>
                  <a:pt x="3742868" y="5125822"/>
                </a:moveTo>
                <a:lnTo>
                  <a:pt x="3857320" y="5059757"/>
                </a:lnTo>
                <a:lnTo>
                  <a:pt x="3981679" y="5131537"/>
                </a:lnTo>
                <a:lnTo>
                  <a:pt x="3867226" y="5197602"/>
                </a:lnTo>
                <a:lnTo>
                  <a:pt x="3742868" y="5125822"/>
                </a:lnTo>
                <a:close/>
                <a:moveTo>
                  <a:pt x="3988384" y="5135423"/>
                </a:moveTo>
                <a:lnTo>
                  <a:pt x="4099408" y="5199507"/>
                </a:lnTo>
                <a:lnTo>
                  <a:pt x="3984955" y="5265573"/>
                </a:lnTo>
                <a:lnTo>
                  <a:pt x="3873932" y="5201488"/>
                </a:lnTo>
                <a:lnTo>
                  <a:pt x="3988384" y="5135423"/>
                </a:lnTo>
                <a:close/>
                <a:moveTo>
                  <a:pt x="3995090" y="5131613"/>
                </a:moveTo>
                <a:lnTo>
                  <a:pt x="4116019" y="5061814"/>
                </a:lnTo>
                <a:lnTo>
                  <a:pt x="4227043" y="5125898"/>
                </a:lnTo>
                <a:lnTo>
                  <a:pt x="4106113" y="5195697"/>
                </a:lnTo>
                <a:lnTo>
                  <a:pt x="3995090" y="5131613"/>
                </a:lnTo>
                <a:close/>
                <a:moveTo>
                  <a:pt x="4233672" y="5129708"/>
                </a:moveTo>
                <a:lnTo>
                  <a:pt x="4358031" y="5201488"/>
                </a:lnTo>
                <a:lnTo>
                  <a:pt x="4237101" y="5271288"/>
                </a:lnTo>
                <a:lnTo>
                  <a:pt x="4112743" y="5199507"/>
                </a:lnTo>
                <a:lnTo>
                  <a:pt x="4233672" y="5129708"/>
                </a:lnTo>
                <a:close/>
                <a:moveTo>
                  <a:pt x="4240378" y="5125822"/>
                </a:moveTo>
                <a:lnTo>
                  <a:pt x="4354830" y="5059757"/>
                </a:lnTo>
                <a:lnTo>
                  <a:pt x="4479189" y="5131537"/>
                </a:lnTo>
                <a:lnTo>
                  <a:pt x="4364736" y="5197602"/>
                </a:lnTo>
                <a:lnTo>
                  <a:pt x="4240378" y="5125822"/>
                </a:lnTo>
                <a:close/>
                <a:moveTo>
                  <a:pt x="4485894" y="5135423"/>
                </a:moveTo>
                <a:lnTo>
                  <a:pt x="4596918" y="5199507"/>
                </a:lnTo>
                <a:lnTo>
                  <a:pt x="4482465" y="5265573"/>
                </a:lnTo>
                <a:lnTo>
                  <a:pt x="4371442" y="5201488"/>
                </a:lnTo>
                <a:lnTo>
                  <a:pt x="4485894" y="5135423"/>
                </a:lnTo>
                <a:close/>
                <a:moveTo>
                  <a:pt x="4492524" y="5131613"/>
                </a:moveTo>
                <a:lnTo>
                  <a:pt x="4613453" y="5061814"/>
                </a:lnTo>
                <a:lnTo>
                  <a:pt x="4724477" y="5125898"/>
                </a:lnTo>
                <a:lnTo>
                  <a:pt x="4603547" y="5195773"/>
                </a:lnTo>
                <a:lnTo>
                  <a:pt x="4492524" y="5131613"/>
                </a:lnTo>
                <a:close/>
                <a:moveTo>
                  <a:pt x="4731182" y="5129708"/>
                </a:moveTo>
                <a:lnTo>
                  <a:pt x="4855541" y="5201488"/>
                </a:lnTo>
                <a:lnTo>
                  <a:pt x="4734611" y="5271288"/>
                </a:lnTo>
                <a:lnTo>
                  <a:pt x="4610253" y="5199507"/>
                </a:lnTo>
                <a:lnTo>
                  <a:pt x="4731182" y="5129708"/>
                </a:lnTo>
                <a:close/>
                <a:moveTo>
                  <a:pt x="4737888" y="5125822"/>
                </a:moveTo>
                <a:lnTo>
                  <a:pt x="4852340" y="5059757"/>
                </a:lnTo>
                <a:lnTo>
                  <a:pt x="4976698" y="5131537"/>
                </a:lnTo>
                <a:lnTo>
                  <a:pt x="4862246" y="5197602"/>
                </a:lnTo>
                <a:lnTo>
                  <a:pt x="4737888" y="5125822"/>
                </a:lnTo>
                <a:close/>
                <a:moveTo>
                  <a:pt x="4983328" y="5135423"/>
                </a:moveTo>
                <a:lnTo>
                  <a:pt x="5094351" y="5199507"/>
                </a:lnTo>
                <a:lnTo>
                  <a:pt x="4979899" y="5265573"/>
                </a:lnTo>
                <a:lnTo>
                  <a:pt x="4868876" y="5201488"/>
                </a:lnTo>
                <a:lnTo>
                  <a:pt x="4983328" y="5135423"/>
                </a:lnTo>
                <a:close/>
                <a:moveTo>
                  <a:pt x="4990033" y="5131613"/>
                </a:moveTo>
                <a:lnTo>
                  <a:pt x="5110963" y="5061814"/>
                </a:lnTo>
                <a:lnTo>
                  <a:pt x="5221986" y="5125898"/>
                </a:lnTo>
                <a:lnTo>
                  <a:pt x="5101057" y="5195697"/>
                </a:lnTo>
                <a:lnTo>
                  <a:pt x="4990033" y="5131613"/>
                </a:lnTo>
                <a:close/>
                <a:moveTo>
                  <a:pt x="5228692" y="5129708"/>
                </a:moveTo>
                <a:lnTo>
                  <a:pt x="5353050" y="5201488"/>
                </a:lnTo>
                <a:lnTo>
                  <a:pt x="5232121" y="5271288"/>
                </a:lnTo>
                <a:lnTo>
                  <a:pt x="5107762" y="5199507"/>
                </a:lnTo>
                <a:lnTo>
                  <a:pt x="5228692" y="5129708"/>
                </a:lnTo>
                <a:close/>
                <a:moveTo>
                  <a:pt x="5235321" y="5125822"/>
                </a:moveTo>
                <a:lnTo>
                  <a:pt x="5349774" y="5059757"/>
                </a:lnTo>
                <a:lnTo>
                  <a:pt x="5474132" y="5131537"/>
                </a:lnTo>
                <a:lnTo>
                  <a:pt x="5359680" y="5197602"/>
                </a:lnTo>
                <a:lnTo>
                  <a:pt x="5235321" y="5125822"/>
                </a:lnTo>
                <a:close/>
                <a:moveTo>
                  <a:pt x="5238750" y="4987976"/>
                </a:moveTo>
                <a:lnTo>
                  <a:pt x="5359680" y="4918177"/>
                </a:lnTo>
                <a:lnTo>
                  <a:pt x="5470703" y="4982261"/>
                </a:lnTo>
                <a:lnTo>
                  <a:pt x="5349774" y="5052060"/>
                </a:lnTo>
                <a:lnTo>
                  <a:pt x="5238750" y="4987976"/>
                </a:lnTo>
                <a:close/>
                <a:moveTo>
                  <a:pt x="5235321" y="4838624"/>
                </a:moveTo>
                <a:lnTo>
                  <a:pt x="5349774" y="4772559"/>
                </a:lnTo>
                <a:lnTo>
                  <a:pt x="5474132" y="4844339"/>
                </a:lnTo>
                <a:lnTo>
                  <a:pt x="5359680" y="4910404"/>
                </a:lnTo>
                <a:lnTo>
                  <a:pt x="5235321" y="4838624"/>
                </a:lnTo>
                <a:close/>
                <a:moveTo>
                  <a:pt x="5238750" y="4700778"/>
                </a:moveTo>
                <a:lnTo>
                  <a:pt x="5359680" y="4630979"/>
                </a:lnTo>
                <a:lnTo>
                  <a:pt x="5470703" y="4695063"/>
                </a:lnTo>
                <a:lnTo>
                  <a:pt x="5349774" y="4764862"/>
                </a:lnTo>
                <a:lnTo>
                  <a:pt x="5238750" y="4700778"/>
                </a:lnTo>
                <a:close/>
                <a:moveTo>
                  <a:pt x="5235321" y="4551426"/>
                </a:moveTo>
                <a:lnTo>
                  <a:pt x="5349774" y="4485361"/>
                </a:lnTo>
                <a:lnTo>
                  <a:pt x="5474132" y="4557141"/>
                </a:lnTo>
                <a:lnTo>
                  <a:pt x="5359680" y="4623206"/>
                </a:lnTo>
                <a:lnTo>
                  <a:pt x="5235321" y="4551426"/>
                </a:lnTo>
                <a:close/>
                <a:moveTo>
                  <a:pt x="5238750" y="4413504"/>
                </a:moveTo>
                <a:lnTo>
                  <a:pt x="5359680" y="4343705"/>
                </a:lnTo>
                <a:lnTo>
                  <a:pt x="5470703" y="4407789"/>
                </a:lnTo>
                <a:lnTo>
                  <a:pt x="5349774" y="4477588"/>
                </a:lnTo>
                <a:lnTo>
                  <a:pt x="5238750" y="4413504"/>
                </a:lnTo>
                <a:close/>
                <a:moveTo>
                  <a:pt x="5235321" y="4264152"/>
                </a:moveTo>
                <a:lnTo>
                  <a:pt x="5349774" y="4198087"/>
                </a:lnTo>
                <a:lnTo>
                  <a:pt x="5474132" y="4269867"/>
                </a:lnTo>
                <a:lnTo>
                  <a:pt x="5359680" y="4335933"/>
                </a:lnTo>
                <a:lnTo>
                  <a:pt x="5235321" y="4264152"/>
                </a:lnTo>
                <a:close/>
                <a:moveTo>
                  <a:pt x="5238750" y="4126306"/>
                </a:moveTo>
                <a:lnTo>
                  <a:pt x="5359680" y="4056507"/>
                </a:lnTo>
                <a:lnTo>
                  <a:pt x="5470703" y="4120591"/>
                </a:lnTo>
                <a:lnTo>
                  <a:pt x="5349774" y="4190390"/>
                </a:lnTo>
                <a:lnTo>
                  <a:pt x="5238750" y="4126306"/>
                </a:lnTo>
                <a:close/>
                <a:moveTo>
                  <a:pt x="5235321" y="3976954"/>
                </a:moveTo>
                <a:lnTo>
                  <a:pt x="5349774" y="3910889"/>
                </a:lnTo>
                <a:lnTo>
                  <a:pt x="5474132" y="3982669"/>
                </a:lnTo>
                <a:lnTo>
                  <a:pt x="5359680" y="4048735"/>
                </a:lnTo>
                <a:lnTo>
                  <a:pt x="5235321" y="3976954"/>
                </a:lnTo>
                <a:close/>
                <a:moveTo>
                  <a:pt x="5238750" y="3839109"/>
                </a:moveTo>
                <a:lnTo>
                  <a:pt x="5359680" y="3769309"/>
                </a:lnTo>
                <a:lnTo>
                  <a:pt x="5470703" y="3833394"/>
                </a:lnTo>
                <a:lnTo>
                  <a:pt x="5349774" y="3903193"/>
                </a:lnTo>
                <a:lnTo>
                  <a:pt x="5238750" y="3839109"/>
                </a:lnTo>
                <a:close/>
                <a:moveTo>
                  <a:pt x="5235321" y="3689757"/>
                </a:moveTo>
                <a:lnTo>
                  <a:pt x="5349774" y="3623691"/>
                </a:lnTo>
                <a:lnTo>
                  <a:pt x="5474132" y="3695472"/>
                </a:lnTo>
                <a:lnTo>
                  <a:pt x="5359680" y="3761537"/>
                </a:lnTo>
                <a:lnTo>
                  <a:pt x="5235321" y="3689757"/>
                </a:lnTo>
                <a:close/>
                <a:moveTo>
                  <a:pt x="5238750" y="3551834"/>
                </a:moveTo>
                <a:lnTo>
                  <a:pt x="5359680" y="3482035"/>
                </a:lnTo>
                <a:lnTo>
                  <a:pt x="5470703" y="3546119"/>
                </a:lnTo>
                <a:lnTo>
                  <a:pt x="5349774" y="3615919"/>
                </a:lnTo>
                <a:lnTo>
                  <a:pt x="5238750" y="3551834"/>
                </a:lnTo>
                <a:close/>
                <a:moveTo>
                  <a:pt x="5235321" y="3402482"/>
                </a:moveTo>
                <a:lnTo>
                  <a:pt x="5349774" y="3336417"/>
                </a:lnTo>
                <a:lnTo>
                  <a:pt x="5474132" y="3408197"/>
                </a:lnTo>
                <a:lnTo>
                  <a:pt x="5359680" y="3474263"/>
                </a:lnTo>
                <a:lnTo>
                  <a:pt x="5235321" y="3402482"/>
                </a:lnTo>
                <a:close/>
                <a:moveTo>
                  <a:pt x="5238750" y="3264637"/>
                </a:moveTo>
                <a:lnTo>
                  <a:pt x="5359680" y="3194837"/>
                </a:lnTo>
                <a:lnTo>
                  <a:pt x="5470703" y="3258922"/>
                </a:lnTo>
                <a:lnTo>
                  <a:pt x="5349774" y="3328721"/>
                </a:lnTo>
                <a:lnTo>
                  <a:pt x="5238750" y="3264637"/>
                </a:lnTo>
                <a:close/>
                <a:moveTo>
                  <a:pt x="5235321" y="3115285"/>
                </a:moveTo>
                <a:lnTo>
                  <a:pt x="5349774" y="3049219"/>
                </a:lnTo>
                <a:lnTo>
                  <a:pt x="5474132" y="3121000"/>
                </a:lnTo>
                <a:lnTo>
                  <a:pt x="5359680" y="3187065"/>
                </a:lnTo>
                <a:lnTo>
                  <a:pt x="5235321" y="3115285"/>
                </a:lnTo>
                <a:close/>
                <a:moveTo>
                  <a:pt x="5238750" y="2977439"/>
                </a:moveTo>
                <a:lnTo>
                  <a:pt x="5359680" y="2907640"/>
                </a:lnTo>
                <a:lnTo>
                  <a:pt x="5470703" y="2971724"/>
                </a:lnTo>
                <a:lnTo>
                  <a:pt x="5349774" y="3041523"/>
                </a:lnTo>
                <a:lnTo>
                  <a:pt x="5238750" y="2977439"/>
                </a:lnTo>
                <a:close/>
                <a:moveTo>
                  <a:pt x="5235321" y="2828087"/>
                </a:moveTo>
                <a:lnTo>
                  <a:pt x="5349774" y="2762022"/>
                </a:lnTo>
                <a:lnTo>
                  <a:pt x="5474132" y="2833802"/>
                </a:lnTo>
                <a:lnTo>
                  <a:pt x="5359680" y="2899867"/>
                </a:lnTo>
                <a:lnTo>
                  <a:pt x="5235321" y="2828087"/>
                </a:lnTo>
                <a:close/>
                <a:moveTo>
                  <a:pt x="5238750" y="2690165"/>
                </a:moveTo>
                <a:lnTo>
                  <a:pt x="5359680" y="2620366"/>
                </a:lnTo>
                <a:lnTo>
                  <a:pt x="5470703" y="2684450"/>
                </a:lnTo>
                <a:lnTo>
                  <a:pt x="5349774" y="2754249"/>
                </a:lnTo>
                <a:lnTo>
                  <a:pt x="5238750" y="2690165"/>
                </a:lnTo>
                <a:close/>
                <a:moveTo>
                  <a:pt x="5235321" y="2540813"/>
                </a:moveTo>
                <a:lnTo>
                  <a:pt x="5349774" y="2474747"/>
                </a:lnTo>
                <a:lnTo>
                  <a:pt x="5474132" y="2546528"/>
                </a:lnTo>
                <a:lnTo>
                  <a:pt x="5359680" y="2612593"/>
                </a:lnTo>
                <a:lnTo>
                  <a:pt x="5235321" y="2540813"/>
                </a:lnTo>
                <a:close/>
                <a:moveTo>
                  <a:pt x="5238750" y="2402967"/>
                </a:moveTo>
                <a:lnTo>
                  <a:pt x="5359680" y="2333168"/>
                </a:lnTo>
                <a:lnTo>
                  <a:pt x="5470703" y="2397252"/>
                </a:lnTo>
                <a:lnTo>
                  <a:pt x="5349774" y="2467051"/>
                </a:lnTo>
                <a:lnTo>
                  <a:pt x="5238750" y="2402967"/>
                </a:lnTo>
                <a:close/>
                <a:moveTo>
                  <a:pt x="5235321" y="2253615"/>
                </a:moveTo>
                <a:lnTo>
                  <a:pt x="5349774" y="2187550"/>
                </a:lnTo>
                <a:lnTo>
                  <a:pt x="5474132" y="2259330"/>
                </a:lnTo>
                <a:lnTo>
                  <a:pt x="5359680" y="2325396"/>
                </a:lnTo>
                <a:lnTo>
                  <a:pt x="5235321" y="2253615"/>
                </a:lnTo>
                <a:close/>
                <a:moveTo>
                  <a:pt x="5238750" y="2115769"/>
                </a:moveTo>
                <a:lnTo>
                  <a:pt x="5359680" y="2045970"/>
                </a:lnTo>
                <a:lnTo>
                  <a:pt x="5470703" y="2110054"/>
                </a:lnTo>
                <a:lnTo>
                  <a:pt x="5349774" y="2179854"/>
                </a:lnTo>
                <a:lnTo>
                  <a:pt x="5238750" y="2115769"/>
                </a:lnTo>
                <a:close/>
                <a:moveTo>
                  <a:pt x="5235321" y="1966417"/>
                </a:moveTo>
                <a:lnTo>
                  <a:pt x="5349774" y="1900352"/>
                </a:lnTo>
                <a:lnTo>
                  <a:pt x="5474132" y="1972132"/>
                </a:lnTo>
                <a:lnTo>
                  <a:pt x="5359680" y="2038198"/>
                </a:lnTo>
                <a:lnTo>
                  <a:pt x="5235321" y="1966417"/>
                </a:lnTo>
                <a:close/>
                <a:moveTo>
                  <a:pt x="5238750" y="1828495"/>
                </a:moveTo>
                <a:lnTo>
                  <a:pt x="5359680" y="1758696"/>
                </a:lnTo>
                <a:lnTo>
                  <a:pt x="5470703" y="1822780"/>
                </a:lnTo>
                <a:lnTo>
                  <a:pt x="5349774" y="1892579"/>
                </a:lnTo>
                <a:lnTo>
                  <a:pt x="5238750" y="1828495"/>
                </a:lnTo>
                <a:close/>
                <a:moveTo>
                  <a:pt x="5235321" y="1679143"/>
                </a:moveTo>
                <a:lnTo>
                  <a:pt x="5349774" y="1613078"/>
                </a:lnTo>
                <a:lnTo>
                  <a:pt x="5474132" y="1684858"/>
                </a:lnTo>
                <a:lnTo>
                  <a:pt x="5359680" y="1750924"/>
                </a:lnTo>
                <a:lnTo>
                  <a:pt x="5235321" y="1679143"/>
                </a:lnTo>
                <a:close/>
                <a:moveTo>
                  <a:pt x="5238750" y="1541297"/>
                </a:moveTo>
                <a:lnTo>
                  <a:pt x="5359680" y="1471498"/>
                </a:lnTo>
                <a:lnTo>
                  <a:pt x="5470703" y="1535582"/>
                </a:lnTo>
                <a:lnTo>
                  <a:pt x="5349774" y="1605382"/>
                </a:lnTo>
                <a:lnTo>
                  <a:pt x="5238750" y="1541297"/>
                </a:lnTo>
                <a:close/>
                <a:moveTo>
                  <a:pt x="5343144" y="1609268"/>
                </a:moveTo>
                <a:lnTo>
                  <a:pt x="5228692" y="1675333"/>
                </a:lnTo>
                <a:lnTo>
                  <a:pt x="5117668" y="1611249"/>
                </a:lnTo>
                <a:lnTo>
                  <a:pt x="5232121" y="1545184"/>
                </a:lnTo>
                <a:lnTo>
                  <a:pt x="5343144" y="1609268"/>
                </a:lnTo>
                <a:close/>
                <a:moveTo>
                  <a:pt x="5110963" y="1607363"/>
                </a:moveTo>
                <a:lnTo>
                  <a:pt x="4986604" y="1535582"/>
                </a:lnTo>
                <a:lnTo>
                  <a:pt x="5101057" y="1469517"/>
                </a:lnTo>
                <a:lnTo>
                  <a:pt x="5225415" y="1541297"/>
                </a:lnTo>
                <a:lnTo>
                  <a:pt x="5110963" y="1607363"/>
                </a:lnTo>
                <a:close/>
                <a:moveTo>
                  <a:pt x="5104257" y="1611249"/>
                </a:moveTo>
                <a:lnTo>
                  <a:pt x="4983328" y="1681048"/>
                </a:lnTo>
                <a:lnTo>
                  <a:pt x="4858969" y="1609268"/>
                </a:lnTo>
                <a:lnTo>
                  <a:pt x="4979899" y="1539469"/>
                </a:lnTo>
                <a:lnTo>
                  <a:pt x="5104257" y="1611249"/>
                </a:lnTo>
                <a:close/>
                <a:moveTo>
                  <a:pt x="4852264" y="1605382"/>
                </a:moveTo>
                <a:lnTo>
                  <a:pt x="4741241" y="1541297"/>
                </a:lnTo>
                <a:lnTo>
                  <a:pt x="4862170" y="1471498"/>
                </a:lnTo>
                <a:lnTo>
                  <a:pt x="4973193" y="1535582"/>
                </a:lnTo>
                <a:lnTo>
                  <a:pt x="4852264" y="1605382"/>
                </a:lnTo>
                <a:close/>
                <a:moveTo>
                  <a:pt x="4845634" y="1609268"/>
                </a:moveTo>
                <a:lnTo>
                  <a:pt x="4731182" y="1675333"/>
                </a:lnTo>
                <a:lnTo>
                  <a:pt x="4620159" y="1611249"/>
                </a:lnTo>
                <a:lnTo>
                  <a:pt x="4734611" y="1545184"/>
                </a:lnTo>
                <a:lnTo>
                  <a:pt x="4845634" y="1609268"/>
                </a:lnTo>
                <a:close/>
                <a:moveTo>
                  <a:pt x="4613529" y="1607363"/>
                </a:moveTo>
                <a:lnTo>
                  <a:pt x="4489171" y="1535582"/>
                </a:lnTo>
                <a:lnTo>
                  <a:pt x="4603623" y="1469517"/>
                </a:lnTo>
                <a:lnTo>
                  <a:pt x="4727981" y="1541297"/>
                </a:lnTo>
                <a:lnTo>
                  <a:pt x="4613529" y="1607363"/>
                </a:lnTo>
                <a:close/>
                <a:moveTo>
                  <a:pt x="4606824" y="1611249"/>
                </a:moveTo>
                <a:lnTo>
                  <a:pt x="4485894" y="1681048"/>
                </a:lnTo>
                <a:lnTo>
                  <a:pt x="4361536" y="1609268"/>
                </a:lnTo>
                <a:lnTo>
                  <a:pt x="4482465" y="1539469"/>
                </a:lnTo>
                <a:lnTo>
                  <a:pt x="4606824" y="1611249"/>
                </a:lnTo>
                <a:close/>
                <a:moveTo>
                  <a:pt x="4354830" y="1605382"/>
                </a:moveTo>
                <a:lnTo>
                  <a:pt x="4243807" y="1541297"/>
                </a:lnTo>
                <a:lnTo>
                  <a:pt x="4364736" y="1471498"/>
                </a:lnTo>
                <a:lnTo>
                  <a:pt x="4475760" y="1535582"/>
                </a:lnTo>
                <a:lnTo>
                  <a:pt x="4354830" y="1605382"/>
                </a:lnTo>
                <a:close/>
                <a:moveTo>
                  <a:pt x="4348125" y="1609268"/>
                </a:moveTo>
                <a:lnTo>
                  <a:pt x="4233672" y="1675333"/>
                </a:lnTo>
                <a:lnTo>
                  <a:pt x="4122649" y="1611249"/>
                </a:lnTo>
                <a:lnTo>
                  <a:pt x="4237101" y="1545184"/>
                </a:lnTo>
                <a:lnTo>
                  <a:pt x="4348125" y="1609268"/>
                </a:lnTo>
                <a:close/>
                <a:moveTo>
                  <a:pt x="4116019" y="1607363"/>
                </a:moveTo>
                <a:lnTo>
                  <a:pt x="3991661" y="1535582"/>
                </a:lnTo>
                <a:lnTo>
                  <a:pt x="4106113" y="1469517"/>
                </a:lnTo>
                <a:lnTo>
                  <a:pt x="4230472" y="1541297"/>
                </a:lnTo>
                <a:lnTo>
                  <a:pt x="4116019" y="1607363"/>
                </a:lnTo>
                <a:close/>
                <a:moveTo>
                  <a:pt x="4109390" y="1611249"/>
                </a:moveTo>
                <a:lnTo>
                  <a:pt x="3988460" y="1681048"/>
                </a:lnTo>
                <a:lnTo>
                  <a:pt x="3864102" y="1609268"/>
                </a:lnTo>
                <a:lnTo>
                  <a:pt x="3985031" y="1539469"/>
                </a:lnTo>
                <a:lnTo>
                  <a:pt x="4109390" y="1611249"/>
                </a:lnTo>
                <a:close/>
                <a:moveTo>
                  <a:pt x="3857320" y="1605382"/>
                </a:moveTo>
                <a:lnTo>
                  <a:pt x="3746297" y="1541297"/>
                </a:lnTo>
                <a:lnTo>
                  <a:pt x="3867226" y="1471498"/>
                </a:lnTo>
                <a:lnTo>
                  <a:pt x="3978250" y="1535582"/>
                </a:lnTo>
                <a:lnTo>
                  <a:pt x="3857320" y="1605382"/>
                </a:lnTo>
                <a:close/>
                <a:moveTo>
                  <a:pt x="3850691" y="1609268"/>
                </a:moveTo>
                <a:lnTo>
                  <a:pt x="3736239" y="1675333"/>
                </a:lnTo>
                <a:lnTo>
                  <a:pt x="3625215" y="1611249"/>
                </a:lnTo>
                <a:lnTo>
                  <a:pt x="3739667" y="1545184"/>
                </a:lnTo>
                <a:lnTo>
                  <a:pt x="3850691" y="1609268"/>
                </a:lnTo>
                <a:close/>
                <a:moveTo>
                  <a:pt x="3618509" y="1607363"/>
                </a:moveTo>
                <a:lnTo>
                  <a:pt x="3494151" y="1535582"/>
                </a:lnTo>
                <a:lnTo>
                  <a:pt x="3608604" y="1469517"/>
                </a:lnTo>
                <a:lnTo>
                  <a:pt x="3732962" y="1541297"/>
                </a:lnTo>
                <a:lnTo>
                  <a:pt x="3618509" y="1607363"/>
                </a:lnTo>
                <a:close/>
                <a:moveTo>
                  <a:pt x="3611880" y="1611249"/>
                </a:moveTo>
                <a:lnTo>
                  <a:pt x="3490951" y="1681048"/>
                </a:lnTo>
                <a:lnTo>
                  <a:pt x="3366592" y="1609268"/>
                </a:lnTo>
                <a:lnTo>
                  <a:pt x="3487522" y="1539469"/>
                </a:lnTo>
                <a:lnTo>
                  <a:pt x="3611880" y="1611249"/>
                </a:lnTo>
                <a:close/>
                <a:moveTo>
                  <a:pt x="3359887" y="1605382"/>
                </a:moveTo>
                <a:lnTo>
                  <a:pt x="3248863" y="1541297"/>
                </a:lnTo>
                <a:lnTo>
                  <a:pt x="3369793" y="1471498"/>
                </a:lnTo>
                <a:lnTo>
                  <a:pt x="3480816" y="1535582"/>
                </a:lnTo>
                <a:lnTo>
                  <a:pt x="3359887" y="1605382"/>
                </a:lnTo>
                <a:close/>
                <a:moveTo>
                  <a:pt x="3353181" y="1609268"/>
                </a:moveTo>
                <a:lnTo>
                  <a:pt x="3238729" y="1675333"/>
                </a:lnTo>
                <a:lnTo>
                  <a:pt x="3127705" y="1611249"/>
                </a:lnTo>
                <a:lnTo>
                  <a:pt x="3242158" y="1545184"/>
                </a:lnTo>
                <a:lnTo>
                  <a:pt x="3353181" y="1609268"/>
                </a:lnTo>
                <a:close/>
                <a:moveTo>
                  <a:pt x="3121076" y="1607363"/>
                </a:moveTo>
                <a:lnTo>
                  <a:pt x="2996717" y="1535582"/>
                </a:lnTo>
                <a:lnTo>
                  <a:pt x="3111170" y="1469517"/>
                </a:lnTo>
                <a:lnTo>
                  <a:pt x="3235528" y="1541297"/>
                </a:lnTo>
                <a:lnTo>
                  <a:pt x="3121076" y="1607363"/>
                </a:lnTo>
                <a:close/>
                <a:moveTo>
                  <a:pt x="3114370" y="1611249"/>
                </a:moveTo>
                <a:lnTo>
                  <a:pt x="2993441" y="1681048"/>
                </a:lnTo>
                <a:lnTo>
                  <a:pt x="2869082" y="1609268"/>
                </a:lnTo>
                <a:lnTo>
                  <a:pt x="2990012" y="1539469"/>
                </a:lnTo>
                <a:lnTo>
                  <a:pt x="3114370" y="1611249"/>
                </a:lnTo>
                <a:close/>
                <a:moveTo>
                  <a:pt x="2862377" y="1605382"/>
                </a:moveTo>
                <a:lnTo>
                  <a:pt x="2751354" y="1541297"/>
                </a:lnTo>
                <a:lnTo>
                  <a:pt x="2872283" y="1471498"/>
                </a:lnTo>
                <a:lnTo>
                  <a:pt x="2983306" y="1535582"/>
                </a:lnTo>
                <a:lnTo>
                  <a:pt x="2862377" y="1605382"/>
                </a:lnTo>
                <a:close/>
                <a:moveTo>
                  <a:pt x="2855671" y="1609268"/>
                </a:moveTo>
                <a:lnTo>
                  <a:pt x="2741295" y="1675333"/>
                </a:lnTo>
                <a:lnTo>
                  <a:pt x="2630272" y="1611249"/>
                </a:lnTo>
                <a:lnTo>
                  <a:pt x="2744724" y="1545184"/>
                </a:lnTo>
                <a:lnTo>
                  <a:pt x="2855671" y="1609268"/>
                </a:lnTo>
                <a:close/>
                <a:moveTo>
                  <a:pt x="2623566" y="1607363"/>
                </a:moveTo>
                <a:lnTo>
                  <a:pt x="2499208" y="1535582"/>
                </a:lnTo>
                <a:lnTo>
                  <a:pt x="2613660" y="1469517"/>
                </a:lnTo>
                <a:lnTo>
                  <a:pt x="2738019" y="1541297"/>
                </a:lnTo>
                <a:lnTo>
                  <a:pt x="2623566" y="1607363"/>
                </a:lnTo>
                <a:close/>
                <a:moveTo>
                  <a:pt x="2616937" y="1611249"/>
                </a:moveTo>
                <a:lnTo>
                  <a:pt x="2496007" y="1681048"/>
                </a:lnTo>
                <a:lnTo>
                  <a:pt x="2371649" y="1609268"/>
                </a:lnTo>
                <a:lnTo>
                  <a:pt x="2492578" y="1539469"/>
                </a:lnTo>
                <a:lnTo>
                  <a:pt x="2616937" y="1611249"/>
                </a:lnTo>
                <a:close/>
                <a:moveTo>
                  <a:pt x="2364943" y="1605382"/>
                </a:moveTo>
                <a:lnTo>
                  <a:pt x="2253920" y="1541297"/>
                </a:lnTo>
                <a:lnTo>
                  <a:pt x="2374849" y="1471498"/>
                </a:lnTo>
                <a:lnTo>
                  <a:pt x="2485873" y="1535582"/>
                </a:lnTo>
                <a:lnTo>
                  <a:pt x="2364943" y="1605382"/>
                </a:lnTo>
                <a:close/>
                <a:moveTo>
                  <a:pt x="2358238" y="1609268"/>
                </a:moveTo>
                <a:lnTo>
                  <a:pt x="2243785" y="1675333"/>
                </a:lnTo>
                <a:lnTo>
                  <a:pt x="2132762" y="1611249"/>
                </a:lnTo>
                <a:lnTo>
                  <a:pt x="2247214" y="1545184"/>
                </a:lnTo>
                <a:lnTo>
                  <a:pt x="2358238" y="1609268"/>
                </a:lnTo>
                <a:close/>
                <a:moveTo>
                  <a:pt x="2126132" y="1607363"/>
                </a:moveTo>
                <a:lnTo>
                  <a:pt x="2001774" y="1535582"/>
                </a:lnTo>
                <a:lnTo>
                  <a:pt x="2116227" y="1469517"/>
                </a:lnTo>
                <a:lnTo>
                  <a:pt x="2240585" y="1541297"/>
                </a:lnTo>
                <a:lnTo>
                  <a:pt x="2126132" y="1607363"/>
                </a:lnTo>
                <a:close/>
                <a:moveTo>
                  <a:pt x="2119427" y="1611249"/>
                </a:moveTo>
                <a:lnTo>
                  <a:pt x="1998497" y="1681048"/>
                </a:lnTo>
                <a:lnTo>
                  <a:pt x="1874139" y="1609268"/>
                </a:lnTo>
                <a:lnTo>
                  <a:pt x="1995069" y="1539469"/>
                </a:lnTo>
                <a:lnTo>
                  <a:pt x="2119427" y="1611249"/>
                </a:lnTo>
                <a:close/>
                <a:moveTo>
                  <a:pt x="1867434" y="1605382"/>
                </a:moveTo>
                <a:lnTo>
                  <a:pt x="1756410" y="1541297"/>
                </a:lnTo>
                <a:lnTo>
                  <a:pt x="1877339" y="1471498"/>
                </a:lnTo>
                <a:lnTo>
                  <a:pt x="1988363" y="1535582"/>
                </a:lnTo>
                <a:lnTo>
                  <a:pt x="1867434" y="1605382"/>
                </a:lnTo>
                <a:close/>
                <a:moveTo>
                  <a:pt x="1860728" y="1609268"/>
                </a:moveTo>
                <a:lnTo>
                  <a:pt x="1746275" y="1675333"/>
                </a:lnTo>
                <a:lnTo>
                  <a:pt x="1635252" y="1611249"/>
                </a:lnTo>
                <a:lnTo>
                  <a:pt x="1749704" y="1545184"/>
                </a:lnTo>
                <a:lnTo>
                  <a:pt x="1860728" y="1609268"/>
                </a:lnTo>
                <a:close/>
                <a:moveTo>
                  <a:pt x="1628623" y="1607363"/>
                </a:moveTo>
                <a:lnTo>
                  <a:pt x="1504264" y="1535582"/>
                </a:lnTo>
                <a:lnTo>
                  <a:pt x="1618717" y="1469517"/>
                </a:lnTo>
                <a:lnTo>
                  <a:pt x="1743075" y="1541297"/>
                </a:lnTo>
                <a:lnTo>
                  <a:pt x="1628623" y="1607363"/>
                </a:lnTo>
                <a:close/>
                <a:moveTo>
                  <a:pt x="1621917" y="1611249"/>
                </a:moveTo>
                <a:lnTo>
                  <a:pt x="1500988" y="1681048"/>
                </a:lnTo>
                <a:lnTo>
                  <a:pt x="1376629" y="1609268"/>
                </a:lnTo>
                <a:lnTo>
                  <a:pt x="1497559" y="1539469"/>
                </a:lnTo>
                <a:lnTo>
                  <a:pt x="1621917" y="1611249"/>
                </a:lnTo>
                <a:close/>
                <a:moveTo>
                  <a:pt x="1369924" y="1605382"/>
                </a:moveTo>
                <a:lnTo>
                  <a:pt x="1258900" y="1541297"/>
                </a:lnTo>
                <a:lnTo>
                  <a:pt x="1379830" y="1471498"/>
                </a:lnTo>
                <a:lnTo>
                  <a:pt x="1490853" y="1535582"/>
                </a:lnTo>
                <a:lnTo>
                  <a:pt x="1369924" y="1605382"/>
                </a:lnTo>
                <a:close/>
                <a:moveTo>
                  <a:pt x="1494282" y="1684934"/>
                </a:moveTo>
                <a:lnTo>
                  <a:pt x="1379830" y="1751000"/>
                </a:lnTo>
                <a:lnTo>
                  <a:pt x="1255471" y="1679219"/>
                </a:lnTo>
                <a:lnTo>
                  <a:pt x="1369924" y="1613154"/>
                </a:lnTo>
                <a:lnTo>
                  <a:pt x="1494282" y="1684934"/>
                </a:lnTo>
                <a:close/>
                <a:moveTo>
                  <a:pt x="1490929" y="1822780"/>
                </a:moveTo>
                <a:lnTo>
                  <a:pt x="1370000" y="1892579"/>
                </a:lnTo>
                <a:lnTo>
                  <a:pt x="1258976" y="1828495"/>
                </a:lnTo>
                <a:lnTo>
                  <a:pt x="1379906" y="1758696"/>
                </a:lnTo>
                <a:lnTo>
                  <a:pt x="1490929" y="1822780"/>
                </a:lnTo>
                <a:close/>
                <a:moveTo>
                  <a:pt x="1494282" y="1972132"/>
                </a:moveTo>
                <a:lnTo>
                  <a:pt x="1379830" y="2038198"/>
                </a:lnTo>
                <a:lnTo>
                  <a:pt x="1255471" y="1966417"/>
                </a:lnTo>
                <a:lnTo>
                  <a:pt x="1369924" y="1900352"/>
                </a:lnTo>
                <a:lnTo>
                  <a:pt x="1494282" y="1972132"/>
                </a:lnTo>
                <a:close/>
                <a:moveTo>
                  <a:pt x="1490929" y="2109978"/>
                </a:moveTo>
                <a:lnTo>
                  <a:pt x="1370000" y="2179777"/>
                </a:lnTo>
                <a:lnTo>
                  <a:pt x="1258976" y="2115693"/>
                </a:lnTo>
                <a:lnTo>
                  <a:pt x="1379906" y="2045894"/>
                </a:lnTo>
                <a:lnTo>
                  <a:pt x="1490929" y="2109978"/>
                </a:lnTo>
                <a:close/>
                <a:moveTo>
                  <a:pt x="1494282" y="2259330"/>
                </a:moveTo>
                <a:lnTo>
                  <a:pt x="1379830" y="2325396"/>
                </a:lnTo>
                <a:lnTo>
                  <a:pt x="1255547" y="2253615"/>
                </a:lnTo>
                <a:lnTo>
                  <a:pt x="1370000" y="2187550"/>
                </a:lnTo>
                <a:lnTo>
                  <a:pt x="1494282" y="2259330"/>
                </a:lnTo>
                <a:close/>
                <a:moveTo>
                  <a:pt x="1490853" y="2397252"/>
                </a:moveTo>
                <a:lnTo>
                  <a:pt x="1369924" y="2467051"/>
                </a:lnTo>
                <a:lnTo>
                  <a:pt x="1258900" y="2402967"/>
                </a:lnTo>
                <a:lnTo>
                  <a:pt x="1379830" y="2333168"/>
                </a:lnTo>
                <a:lnTo>
                  <a:pt x="1490853" y="2397252"/>
                </a:lnTo>
                <a:close/>
                <a:moveTo>
                  <a:pt x="1494282" y="2546604"/>
                </a:moveTo>
                <a:lnTo>
                  <a:pt x="1379830" y="2612669"/>
                </a:lnTo>
                <a:lnTo>
                  <a:pt x="1255471" y="2540889"/>
                </a:lnTo>
                <a:lnTo>
                  <a:pt x="1369924" y="2474824"/>
                </a:lnTo>
                <a:lnTo>
                  <a:pt x="1494282" y="2546604"/>
                </a:lnTo>
                <a:close/>
                <a:moveTo>
                  <a:pt x="1490929" y="2684450"/>
                </a:moveTo>
                <a:lnTo>
                  <a:pt x="1370000" y="2754249"/>
                </a:lnTo>
                <a:lnTo>
                  <a:pt x="1258976" y="2690165"/>
                </a:lnTo>
                <a:lnTo>
                  <a:pt x="1379906" y="2620366"/>
                </a:lnTo>
                <a:lnTo>
                  <a:pt x="1490929" y="2684450"/>
                </a:lnTo>
                <a:close/>
                <a:moveTo>
                  <a:pt x="1494282" y="2833802"/>
                </a:moveTo>
                <a:lnTo>
                  <a:pt x="1379830" y="2899867"/>
                </a:lnTo>
                <a:lnTo>
                  <a:pt x="1255471" y="2828087"/>
                </a:lnTo>
                <a:lnTo>
                  <a:pt x="1369924" y="2762022"/>
                </a:lnTo>
                <a:lnTo>
                  <a:pt x="1494282" y="2833802"/>
                </a:lnTo>
                <a:close/>
                <a:moveTo>
                  <a:pt x="1490853" y="2971648"/>
                </a:moveTo>
                <a:lnTo>
                  <a:pt x="1369924" y="3041447"/>
                </a:lnTo>
                <a:lnTo>
                  <a:pt x="1258900" y="2977363"/>
                </a:lnTo>
                <a:lnTo>
                  <a:pt x="1379830" y="2907564"/>
                </a:lnTo>
                <a:lnTo>
                  <a:pt x="1490853" y="2971648"/>
                </a:lnTo>
                <a:close/>
                <a:moveTo>
                  <a:pt x="1494358" y="3121000"/>
                </a:moveTo>
                <a:lnTo>
                  <a:pt x="1379906" y="3187065"/>
                </a:lnTo>
                <a:lnTo>
                  <a:pt x="1255547" y="3115285"/>
                </a:lnTo>
                <a:lnTo>
                  <a:pt x="1370000" y="3049219"/>
                </a:lnTo>
                <a:lnTo>
                  <a:pt x="1494358" y="3121000"/>
                </a:lnTo>
                <a:close/>
                <a:moveTo>
                  <a:pt x="1490929" y="3258922"/>
                </a:moveTo>
                <a:lnTo>
                  <a:pt x="1370000" y="3328721"/>
                </a:lnTo>
                <a:lnTo>
                  <a:pt x="1258976" y="3264637"/>
                </a:lnTo>
                <a:lnTo>
                  <a:pt x="1379906" y="3194837"/>
                </a:lnTo>
                <a:lnTo>
                  <a:pt x="1490929" y="3258922"/>
                </a:lnTo>
                <a:close/>
                <a:moveTo>
                  <a:pt x="1494282" y="3408274"/>
                </a:moveTo>
                <a:lnTo>
                  <a:pt x="1379830" y="3474339"/>
                </a:lnTo>
                <a:lnTo>
                  <a:pt x="1255471" y="3402559"/>
                </a:lnTo>
                <a:lnTo>
                  <a:pt x="1369924" y="3336493"/>
                </a:lnTo>
                <a:lnTo>
                  <a:pt x="1494282" y="3408274"/>
                </a:lnTo>
                <a:close/>
                <a:moveTo>
                  <a:pt x="1490853" y="3546119"/>
                </a:moveTo>
                <a:lnTo>
                  <a:pt x="1369924" y="3615919"/>
                </a:lnTo>
                <a:lnTo>
                  <a:pt x="1258900" y="3551834"/>
                </a:lnTo>
                <a:lnTo>
                  <a:pt x="1379830" y="3482035"/>
                </a:lnTo>
                <a:lnTo>
                  <a:pt x="1490853" y="3546119"/>
                </a:lnTo>
                <a:close/>
                <a:moveTo>
                  <a:pt x="1494358" y="3695472"/>
                </a:moveTo>
                <a:lnTo>
                  <a:pt x="1379906" y="3761537"/>
                </a:lnTo>
                <a:lnTo>
                  <a:pt x="1255547" y="3689757"/>
                </a:lnTo>
                <a:lnTo>
                  <a:pt x="1370000" y="3623691"/>
                </a:lnTo>
                <a:lnTo>
                  <a:pt x="1494358" y="3695472"/>
                </a:lnTo>
                <a:close/>
                <a:moveTo>
                  <a:pt x="1490929" y="3833317"/>
                </a:moveTo>
                <a:lnTo>
                  <a:pt x="1370000" y="3903117"/>
                </a:lnTo>
                <a:lnTo>
                  <a:pt x="1258976" y="3839032"/>
                </a:lnTo>
                <a:lnTo>
                  <a:pt x="1379906" y="3769233"/>
                </a:lnTo>
                <a:lnTo>
                  <a:pt x="1490929" y="3833317"/>
                </a:lnTo>
                <a:close/>
                <a:moveTo>
                  <a:pt x="1494282" y="3982669"/>
                </a:moveTo>
                <a:lnTo>
                  <a:pt x="1379830" y="4048735"/>
                </a:lnTo>
                <a:lnTo>
                  <a:pt x="1255471" y="3976954"/>
                </a:lnTo>
                <a:lnTo>
                  <a:pt x="1369924" y="3910889"/>
                </a:lnTo>
                <a:lnTo>
                  <a:pt x="1494282" y="3982669"/>
                </a:lnTo>
                <a:close/>
                <a:moveTo>
                  <a:pt x="1490853" y="4120591"/>
                </a:moveTo>
                <a:lnTo>
                  <a:pt x="1369924" y="4190390"/>
                </a:lnTo>
                <a:lnTo>
                  <a:pt x="1258900" y="4126306"/>
                </a:lnTo>
                <a:lnTo>
                  <a:pt x="1379830" y="4056507"/>
                </a:lnTo>
                <a:lnTo>
                  <a:pt x="1490853" y="4120591"/>
                </a:lnTo>
                <a:close/>
                <a:moveTo>
                  <a:pt x="1494282" y="4269943"/>
                </a:moveTo>
                <a:lnTo>
                  <a:pt x="1379830" y="4336009"/>
                </a:lnTo>
                <a:lnTo>
                  <a:pt x="1255471" y="4264228"/>
                </a:lnTo>
                <a:lnTo>
                  <a:pt x="1369924" y="4198163"/>
                </a:lnTo>
                <a:lnTo>
                  <a:pt x="1494282" y="4269943"/>
                </a:lnTo>
                <a:close/>
                <a:moveTo>
                  <a:pt x="1490929" y="4407789"/>
                </a:moveTo>
                <a:lnTo>
                  <a:pt x="1370000" y="4477588"/>
                </a:lnTo>
                <a:lnTo>
                  <a:pt x="1258976" y="4413504"/>
                </a:lnTo>
                <a:lnTo>
                  <a:pt x="1379906" y="4343705"/>
                </a:lnTo>
                <a:lnTo>
                  <a:pt x="1490929" y="4407789"/>
                </a:lnTo>
                <a:close/>
                <a:moveTo>
                  <a:pt x="1494282" y="4557141"/>
                </a:moveTo>
                <a:lnTo>
                  <a:pt x="1379830" y="4623206"/>
                </a:lnTo>
                <a:lnTo>
                  <a:pt x="1255471" y="4551426"/>
                </a:lnTo>
                <a:lnTo>
                  <a:pt x="1369924" y="4485361"/>
                </a:lnTo>
                <a:lnTo>
                  <a:pt x="1494282" y="4557141"/>
                </a:lnTo>
                <a:close/>
                <a:moveTo>
                  <a:pt x="1490853" y="4694987"/>
                </a:moveTo>
                <a:lnTo>
                  <a:pt x="1369924" y="4764786"/>
                </a:lnTo>
                <a:lnTo>
                  <a:pt x="1258900" y="4700702"/>
                </a:lnTo>
                <a:lnTo>
                  <a:pt x="1379830" y="4630903"/>
                </a:lnTo>
                <a:lnTo>
                  <a:pt x="1490853" y="4694987"/>
                </a:lnTo>
                <a:close/>
                <a:moveTo>
                  <a:pt x="1494282" y="4844339"/>
                </a:moveTo>
                <a:lnTo>
                  <a:pt x="1379830" y="4910404"/>
                </a:lnTo>
                <a:lnTo>
                  <a:pt x="1255471" y="4838624"/>
                </a:lnTo>
                <a:lnTo>
                  <a:pt x="1369924" y="4772559"/>
                </a:lnTo>
                <a:lnTo>
                  <a:pt x="1494282" y="4844339"/>
                </a:lnTo>
                <a:close/>
                <a:moveTo>
                  <a:pt x="1490929" y="4982261"/>
                </a:moveTo>
                <a:lnTo>
                  <a:pt x="1370000" y="5052060"/>
                </a:lnTo>
                <a:lnTo>
                  <a:pt x="1258976" y="4987976"/>
                </a:lnTo>
                <a:lnTo>
                  <a:pt x="1379906" y="4918177"/>
                </a:lnTo>
                <a:lnTo>
                  <a:pt x="1490929" y="4982261"/>
                </a:lnTo>
                <a:close/>
                <a:moveTo>
                  <a:pt x="1494282" y="5131613"/>
                </a:moveTo>
                <a:lnTo>
                  <a:pt x="1379830" y="5197678"/>
                </a:lnTo>
                <a:lnTo>
                  <a:pt x="1255471" y="5125898"/>
                </a:lnTo>
                <a:lnTo>
                  <a:pt x="1369924" y="5059833"/>
                </a:lnTo>
                <a:lnTo>
                  <a:pt x="1494282" y="5131613"/>
                </a:lnTo>
                <a:close/>
                <a:moveTo>
                  <a:pt x="1490853" y="5269459"/>
                </a:moveTo>
                <a:lnTo>
                  <a:pt x="1369924" y="5339258"/>
                </a:lnTo>
                <a:lnTo>
                  <a:pt x="1258900" y="5275174"/>
                </a:lnTo>
                <a:lnTo>
                  <a:pt x="1379830" y="5205375"/>
                </a:lnTo>
                <a:lnTo>
                  <a:pt x="1490853" y="5269459"/>
                </a:lnTo>
                <a:close/>
                <a:moveTo>
                  <a:pt x="1497559" y="5273345"/>
                </a:moveTo>
                <a:lnTo>
                  <a:pt x="1621917" y="5345126"/>
                </a:lnTo>
                <a:lnTo>
                  <a:pt x="1500988" y="5414925"/>
                </a:lnTo>
                <a:lnTo>
                  <a:pt x="1376629" y="5343144"/>
                </a:lnTo>
                <a:lnTo>
                  <a:pt x="1497559" y="5273345"/>
                </a:lnTo>
                <a:close/>
                <a:moveTo>
                  <a:pt x="1504264" y="5269459"/>
                </a:moveTo>
                <a:lnTo>
                  <a:pt x="1618717" y="5203393"/>
                </a:lnTo>
                <a:lnTo>
                  <a:pt x="1743075" y="5275174"/>
                </a:lnTo>
                <a:lnTo>
                  <a:pt x="1628623" y="5341239"/>
                </a:lnTo>
                <a:lnTo>
                  <a:pt x="1504264" y="5269459"/>
                </a:lnTo>
                <a:close/>
                <a:moveTo>
                  <a:pt x="1749704" y="5279060"/>
                </a:moveTo>
                <a:lnTo>
                  <a:pt x="1860728" y="5343144"/>
                </a:lnTo>
                <a:lnTo>
                  <a:pt x="1746275" y="5409210"/>
                </a:lnTo>
                <a:lnTo>
                  <a:pt x="1635252" y="5345126"/>
                </a:lnTo>
                <a:lnTo>
                  <a:pt x="1749704" y="5279060"/>
                </a:lnTo>
                <a:close/>
                <a:moveTo>
                  <a:pt x="1756410" y="5275174"/>
                </a:moveTo>
                <a:lnTo>
                  <a:pt x="1877339" y="5205375"/>
                </a:lnTo>
                <a:lnTo>
                  <a:pt x="1988363" y="5269459"/>
                </a:lnTo>
                <a:lnTo>
                  <a:pt x="1867434" y="5339258"/>
                </a:lnTo>
                <a:lnTo>
                  <a:pt x="1756410" y="5275174"/>
                </a:lnTo>
                <a:close/>
                <a:moveTo>
                  <a:pt x="1995069" y="5273345"/>
                </a:moveTo>
                <a:lnTo>
                  <a:pt x="2119427" y="5345126"/>
                </a:lnTo>
                <a:lnTo>
                  <a:pt x="1998497" y="5414925"/>
                </a:lnTo>
                <a:lnTo>
                  <a:pt x="1874139" y="5343144"/>
                </a:lnTo>
                <a:lnTo>
                  <a:pt x="1995069" y="5273345"/>
                </a:lnTo>
                <a:close/>
                <a:moveTo>
                  <a:pt x="2001698" y="5269459"/>
                </a:moveTo>
                <a:lnTo>
                  <a:pt x="2116150" y="5203393"/>
                </a:lnTo>
                <a:lnTo>
                  <a:pt x="2240509" y="5275174"/>
                </a:lnTo>
                <a:lnTo>
                  <a:pt x="2126056" y="5341239"/>
                </a:lnTo>
                <a:lnTo>
                  <a:pt x="2001698" y="5269459"/>
                </a:lnTo>
                <a:close/>
                <a:moveTo>
                  <a:pt x="2247214" y="5279060"/>
                </a:moveTo>
                <a:lnTo>
                  <a:pt x="2358238" y="5343144"/>
                </a:lnTo>
                <a:lnTo>
                  <a:pt x="2243785" y="5409210"/>
                </a:lnTo>
                <a:lnTo>
                  <a:pt x="2132762" y="5345126"/>
                </a:lnTo>
                <a:lnTo>
                  <a:pt x="2247214" y="5279060"/>
                </a:lnTo>
                <a:close/>
                <a:moveTo>
                  <a:pt x="2253920" y="5275174"/>
                </a:moveTo>
                <a:lnTo>
                  <a:pt x="2374849" y="5205375"/>
                </a:lnTo>
                <a:lnTo>
                  <a:pt x="2485873" y="5269459"/>
                </a:lnTo>
                <a:lnTo>
                  <a:pt x="2364943" y="5339258"/>
                </a:lnTo>
                <a:lnTo>
                  <a:pt x="2253920" y="5275174"/>
                </a:lnTo>
                <a:close/>
                <a:moveTo>
                  <a:pt x="2492502" y="5273345"/>
                </a:moveTo>
                <a:lnTo>
                  <a:pt x="2616861" y="5345126"/>
                </a:lnTo>
                <a:lnTo>
                  <a:pt x="2495931" y="5414925"/>
                </a:lnTo>
                <a:lnTo>
                  <a:pt x="2371573" y="5343144"/>
                </a:lnTo>
                <a:lnTo>
                  <a:pt x="2492502" y="5273345"/>
                </a:lnTo>
                <a:close/>
                <a:moveTo>
                  <a:pt x="2499208" y="5269459"/>
                </a:moveTo>
                <a:lnTo>
                  <a:pt x="2613660" y="5203393"/>
                </a:lnTo>
                <a:lnTo>
                  <a:pt x="2738019" y="5275174"/>
                </a:lnTo>
                <a:lnTo>
                  <a:pt x="2623566" y="5341239"/>
                </a:lnTo>
                <a:lnTo>
                  <a:pt x="2499208" y="5269459"/>
                </a:lnTo>
                <a:close/>
                <a:moveTo>
                  <a:pt x="2744724" y="5279060"/>
                </a:moveTo>
                <a:lnTo>
                  <a:pt x="2855747" y="5343144"/>
                </a:lnTo>
                <a:lnTo>
                  <a:pt x="2741295" y="5409210"/>
                </a:lnTo>
                <a:lnTo>
                  <a:pt x="2630272" y="5345126"/>
                </a:lnTo>
                <a:lnTo>
                  <a:pt x="2744724" y="5279060"/>
                </a:lnTo>
                <a:close/>
                <a:moveTo>
                  <a:pt x="2751354" y="5275174"/>
                </a:moveTo>
                <a:lnTo>
                  <a:pt x="2872283" y="5205375"/>
                </a:lnTo>
                <a:lnTo>
                  <a:pt x="2983306" y="5269459"/>
                </a:lnTo>
                <a:lnTo>
                  <a:pt x="2862377" y="5339258"/>
                </a:lnTo>
                <a:lnTo>
                  <a:pt x="2751354" y="5275174"/>
                </a:lnTo>
                <a:close/>
                <a:moveTo>
                  <a:pt x="2990012" y="5273345"/>
                </a:moveTo>
                <a:lnTo>
                  <a:pt x="3114370" y="5345126"/>
                </a:lnTo>
                <a:lnTo>
                  <a:pt x="2993441" y="5414925"/>
                </a:lnTo>
                <a:lnTo>
                  <a:pt x="2869082" y="5343144"/>
                </a:lnTo>
                <a:lnTo>
                  <a:pt x="2990012" y="5273345"/>
                </a:lnTo>
                <a:close/>
                <a:moveTo>
                  <a:pt x="2996717" y="5269459"/>
                </a:moveTo>
                <a:lnTo>
                  <a:pt x="3111170" y="5203393"/>
                </a:lnTo>
                <a:lnTo>
                  <a:pt x="3235528" y="5275174"/>
                </a:lnTo>
                <a:lnTo>
                  <a:pt x="3121076" y="5341239"/>
                </a:lnTo>
                <a:lnTo>
                  <a:pt x="2996717" y="5269459"/>
                </a:lnTo>
                <a:close/>
                <a:moveTo>
                  <a:pt x="3242158" y="5279060"/>
                </a:moveTo>
                <a:lnTo>
                  <a:pt x="3353181" y="5343144"/>
                </a:lnTo>
                <a:lnTo>
                  <a:pt x="3238729" y="5409210"/>
                </a:lnTo>
                <a:lnTo>
                  <a:pt x="3127705" y="5345126"/>
                </a:lnTo>
                <a:lnTo>
                  <a:pt x="3242158" y="5279060"/>
                </a:lnTo>
                <a:close/>
                <a:moveTo>
                  <a:pt x="3248863" y="5275174"/>
                </a:moveTo>
                <a:lnTo>
                  <a:pt x="3369793" y="5205375"/>
                </a:lnTo>
                <a:lnTo>
                  <a:pt x="3480816" y="5269459"/>
                </a:lnTo>
                <a:lnTo>
                  <a:pt x="3359887" y="5339258"/>
                </a:lnTo>
                <a:lnTo>
                  <a:pt x="3248863" y="5275174"/>
                </a:lnTo>
                <a:close/>
                <a:moveTo>
                  <a:pt x="3487522" y="5273345"/>
                </a:moveTo>
                <a:lnTo>
                  <a:pt x="3611880" y="5345126"/>
                </a:lnTo>
                <a:lnTo>
                  <a:pt x="3490951" y="5414925"/>
                </a:lnTo>
                <a:lnTo>
                  <a:pt x="3366592" y="5343144"/>
                </a:lnTo>
                <a:lnTo>
                  <a:pt x="3487522" y="5273345"/>
                </a:lnTo>
                <a:close/>
                <a:moveTo>
                  <a:pt x="3494151" y="5269459"/>
                </a:moveTo>
                <a:lnTo>
                  <a:pt x="3608604" y="5203393"/>
                </a:lnTo>
                <a:lnTo>
                  <a:pt x="3732962" y="5275174"/>
                </a:lnTo>
                <a:lnTo>
                  <a:pt x="3618509" y="5341239"/>
                </a:lnTo>
                <a:lnTo>
                  <a:pt x="3494151" y="5269459"/>
                </a:lnTo>
                <a:close/>
                <a:moveTo>
                  <a:pt x="3739667" y="5279060"/>
                </a:moveTo>
                <a:lnTo>
                  <a:pt x="3850691" y="5343144"/>
                </a:lnTo>
                <a:lnTo>
                  <a:pt x="3736239" y="5409210"/>
                </a:lnTo>
                <a:lnTo>
                  <a:pt x="3625215" y="5345126"/>
                </a:lnTo>
                <a:lnTo>
                  <a:pt x="3739667" y="5279060"/>
                </a:lnTo>
                <a:close/>
                <a:moveTo>
                  <a:pt x="3746297" y="5275174"/>
                </a:moveTo>
                <a:lnTo>
                  <a:pt x="3867226" y="5205375"/>
                </a:lnTo>
                <a:lnTo>
                  <a:pt x="3978250" y="5269459"/>
                </a:lnTo>
                <a:lnTo>
                  <a:pt x="3857320" y="5339258"/>
                </a:lnTo>
                <a:lnTo>
                  <a:pt x="3746297" y="5275174"/>
                </a:lnTo>
                <a:close/>
                <a:moveTo>
                  <a:pt x="3984955" y="5273345"/>
                </a:moveTo>
                <a:lnTo>
                  <a:pt x="4109314" y="5345126"/>
                </a:lnTo>
                <a:lnTo>
                  <a:pt x="3988384" y="5414925"/>
                </a:lnTo>
                <a:lnTo>
                  <a:pt x="3864026" y="5343144"/>
                </a:lnTo>
                <a:lnTo>
                  <a:pt x="3984955" y="5273345"/>
                </a:lnTo>
                <a:close/>
                <a:moveTo>
                  <a:pt x="3991661" y="5269459"/>
                </a:moveTo>
                <a:lnTo>
                  <a:pt x="4106113" y="5203393"/>
                </a:lnTo>
                <a:lnTo>
                  <a:pt x="4230472" y="5275174"/>
                </a:lnTo>
                <a:lnTo>
                  <a:pt x="4116019" y="5341239"/>
                </a:lnTo>
                <a:lnTo>
                  <a:pt x="3991661" y="5269459"/>
                </a:lnTo>
                <a:close/>
                <a:moveTo>
                  <a:pt x="4237177" y="5279060"/>
                </a:moveTo>
                <a:lnTo>
                  <a:pt x="4348201" y="5343144"/>
                </a:lnTo>
                <a:lnTo>
                  <a:pt x="4233748" y="5409210"/>
                </a:lnTo>
                <a:lnTo>
                  <a:pt x="4122725" y="5345126"/>
                </a:lnTo>
                <a:lnTo>
                  <a:pt x="4237177" y="5279060"/>
                </a:lnTo>
                <a:close/>
                <a:moveTo>
                  <a:pt x="4243807" y="5275174"/>
                </a:moveTo>
                <a:lnTo>
                  <a:pt x="4364736" y="5205375"/>
                </a:lnTo>
                <a:lnTo>
                  <a:pt x="4475760" y="5269459"/>
                </a:lnTo>
                <a:lnTo>
                  <a:pt x="4354830" y="5339258"/>
                </a:lnTo>
                <a:lnTo>
                  <a:pt x="4243807" y="5275174"/>
                </a:lnTo>
                <a:close/>
                <a:moveTo>
                  <a:pt x="4482465" y="5273345"/>
                </a:moveTo>
                <a:lnTo>
                  <a:pt x="4606824" y="5345126"/>
                </a:lnTo>
                <a:lnTo>
                  <a:pt x="4485894" y="5414925"/>
                </a:lnTo>
                <a:lnTo>
                  <a:pt x="4361536" y="5343144"/>
                </a:lnTo>
                <a:lnTo>
                  <a:pt x="4482465" y="5273345"/>
                </a:lnTo>
                <a:close/>
                <a:moveTo>
                  <a:pt x="4489095" y="5269459"/>
                </a:moveTo>
                <a:lnTo>
                  <a:pt x="4603547" y="5203393"/>
                </a:lnTo>
                <a:lnTo>
                  <a:pt x="4727906" y="5275174"/>
                </a:lnTo>
                <a:lnTo>
                  <a:pt x="4613453" y="5341239"/>
                </a:lnTo>
                <a:lnTo>
                  <a:pt x="4489095" y="5269459"/>
                </a:lnTo>
                <a:close/>
                <a:moveTo>
                  <a:pt x="4734611" y="5279060"/>
                </a:moveTo>
                <a:lnTo>
                  <a:pt x="4845634" y="5343144"/>
                </a:lnTo>
                <a:lnTo>
                  <a:pt x="4731182" y="5409210"/>
                </a:lnTo>
                <a:lnTo>
                  <a:pt x="4620159" y="5345126"/>
                </a:lnTo>
                <a:lnTo>
                  <a:pt x="4734611" y="5279060"/>
                </a:lnTo>
                <a:close/>
                <a:moveTo>
                  <a:pt x="4741316" y="5275174"/>
                </a:moveTo>
                <a:lnTo>
                  <a:pt x="4862246" y="5205375"/>
                </a:lnTo>
                <a:lnTo>
                  <a:pt x="4973269" y="5269459"/>
                </a:lnTo>
                <a:lnTo>
                  <a:pt x="4852340" y="5339258"/>
                </a:lnTo>
                <a:lnTo>
                  <a:pt x="4741316" y="5275174"/>
                </a:lnTo>
                <a:close/>
                <a:moveTo>
                  <a:pt x="4979899" y="5273345"/>
                </a:moveTo>
                <a:lnTo>
                  <a:pt x="5104257" y="5345126"/>
                </a:lnTo>
                <a:lnTo>
                  <a:pt x="4983328" y="5414925"/>
                </a:lnTo>
                <a:lnTo>
                  <a:pt x="4858969" y="5343144"/>
                </a:lnTo>
                <a:lnTo>
                  <a:pt x="4979899" y="5273345"/>
                </a:lnTo>
                <a:close/>
                <a:moveTo>
                  <a:pt x="4986604" y="5269459"/>
                </a:moveTo>
                <a:lnTo>
                  <a:pt x="5101057" y="5203393"/>
                </a:lnTo>
                <a:lnTo>
                  <a:pt x="5225415" y="5275174"/>
                </a:lnTo>
                <a:lnTo>
                  <a:pt x="5110963" y="5341239"/>
                </a:lnTo>
                <a:lnTo>
                  <a:pt x="4986604" y="5269459"/>
                </a:lnTo>
                <a:close/>
                <a:moveTo>
                  <a:pt x="5232121" y="5279060"/>
                </a:moveTo>
                <a:lnTo>
                  <a:pt x="5343144" y="5343144"/>
                </a:lnTo>
                <a:lnTo>
                  <a:pt x="5228692" y="5409210"/>
                </a:lnTo>
                <a:lnTo>
                  <a:pt x="5117668" y="5345126"/>
                </a:lnTo>
                <a:lnTo>
                  <a:pt x="5232121" y="5279060"/>
                </a:lnTo>
                <a:close/>
                <a:moveTo>
                  <a:pt x="5238750" y="5275174"/>
                </a:moveTo>
                <a:lnTo>
                  <a:pt x="5359680" y="5205375"/>
                </a:lnTo>
                <a:lnTo>
                  <a:pt x="5470703" y="5269459"/>
                </a:lnTo>
                <a:lnTo>
                  <a:pt x="5349774" y="5339258"/>
                </a:lnTo>
                <a:lnTo>
                  <a:pt x="5238750" y="5275174"/>
                </a:lnTo>
                <a:close/>
                <a:moveTo>
                  <a:pt x="5477409" y="5273345"/>
                </a:moveTo>
                <a:lnTo>
                  <a:pt x="5601767" y="5345126"/>
                </a:lnTo>
                <a:lnTo>
                  <a:pt x="5480838" y="5414925"/>
                </a:lnTo>
                <a:lnTo>
                  <a:pt x="5356479" y="5343144"/>
                </a:lnTo>
                <a:lnTo>
                  <a:pt x="5477409" y="5273345"/>
                </a:lnTo>
                <a:close/>
                <a:moveTo>
                  <a:pt x="5366385" y="5201488"/>
                </a:moveTo>
                <a:lnTo>
                  <a:pt x="5480838" y="5135423"/>
                </a:lnTo>
                <a:lnTo>
                  <a:pt x="5591861" y="5199507"/>
                </a:lnTo>
                <a:lnTo>
                  <a:pt x="5477409" y="5265573"/>
                </a:lnTo>
                <a:lnTo>
                  <a:pt x="5366385" y="5201488"/>
                </a:lnTo>
                <a:close/>
                <a:moveTo>
                  <a:pt x="5356479" y="5055947"/>
                </a:moveTo>
                <a:lnTo>
                  <a:pt x="5477409" y="4986147"/>
                </a:lnTo>
                <a:lnTo>
                  <a:pt x="5601767" y="5057928"/>
                </a:lnTo>
                <a:lnTo>
                  <a:pt x="5480838" y="5127727"/>
                </a:lnTo>
                <a:lnTo>
                  <a:pt x="5356479" y="5055947"/>
                </a:lnTo>
                <a:close/>
                <a:moveTo>
                  <a:pt x="5366385" y="4914291"/>
                </a:moveTo>
                <a:lnTo>
                  <a:pt x="5480838" y="4848225"/>
                </a:lnTo>
                <a:lnTo>
                  <a:pt x="5591861" y="4912309"/>
                </a:lnTo>
                <a:lnTo>
                  <a:pt x="5477409" y="4978375"/>
                </a:lnTo>
                <a:lnTo>
                  <a:pt x="5366385" y="4914291"/>
                </a:lnTo>
                <a:close/>
                <a:moveTo>
                  <a:pt x="5356479" y="4768672"/>
                </a:moveTo>
                <a:lnTo>
                  <a:pt x="5477409" y="4698873"/>
                </a:lnTo>
                <a:lnTo>
                  <a:pt x="5601767" y="4770654"/>
                </a:lnTo>
                <a:lnTo>
                  <a:pt x="5480838" y="4840453"/>
                </a:lnTo>
                <a:lnTo>
                  <a:pt x="5356479" y="4768672"/>
                </a:lnTo>
                <a:close/>
                <a:moveTo>
                  <a:pt x="5366385" y="4627093"/>
                </a:moveTo>
                <a:lnTo>
                  <a:pt x="5480838" y="4561027"/>
                </a:lnTo>
                <a:lnTo>
                  <a:pt x="5591861" y="4625111"/>
                </a:lnTo>
                <a:lnTo>
                  <a:pt x="5477409" y="4691177"/>
                </a:lnTo>
                <a:lnTo>
                  <a:pt x="5366385" y="4627093"/>
                </a:lnTo>
                <a:close/>
                <a:moveTo>
                  <a:pt x="5356479" y="4481475"/>
                </a:moveTo>
                <a:lnTo>
                  <a:pt x="5477409" y="4411676"/>
                </a:lnTo>
                <a:lnTo>
                  <a:pt x="5601767" y="4483456"/>
                </a:lnTo>
                <a:lnTo>
                  <a:pt x="5480838" y="4553255"/>
                </a:lnTo>
                <a:lnTo>
                  <a:pt x="5356479" y="4481475"/>
                </a:lnTo>
                <a:close/>
                <a:moveTo>
                  <a:pt x="5366385" y="4339819"/>
                </a:moveTo>
                <a:lnTo>
                  <a:pt x="5480838" y="4273753"/>
                </a:lnTo>
                <a:lnTo>
                  <a:pt x="5591861" y="4337838"/>
                </a:lnTo>
                <a:lnTo>
                  <a:pt x="5477409" y="4403903"/>
                </a:lnTo>
                <a:lnTo>
                  <a:pt x="5366385" y="4339819"/>
                </a:lnTo>
                <a:close/>
                <a:moveTo>
                  <a:pt x="5356479" y="4194277"/>
                </a:moveTo>
                <a:lnTo>
                  <a:pt x="5477409" y="4124478"/>
                </a:lnTo>
                <a:lnTo>
                  <a:pt x="5601767" y="4196258"/>
                </a:lnTo>
                <a:lnTo>
                  <a:pt x="5480838" y="4266057"/>
                </a:lnTo>
                <a:lnTo>
                  <a:pt x="5356479" y="4194277"/>
                </a:lnTo>
                <a:close/>
                <a:moveTo>
                  <a:pt x="5366385" y="4052621"/>
                </a:moveTo>
                <a:lnTo>
                  <a:pt x="5480838" y="3986555"/>
                </a:lnTo>
                <a:lnTo>
                  <a:pt x="5591861" y="4050640"/>
                </a:lnTo>
                <a:lnTo>
                  <a:pt x="5477409" y="4116705"/>
                </a:lnTo>
                <a:lnTo>
                  <a:pt x="5366385" y="4052621"/>
                </a:lnTo>
                <a:close/>
                <a:moveTo>
                  <a:pt x="5356479" y="3907003"/>
                </a:moveTo>
                <a:lnTo>
                  <a:pt x="5477409" y="3837204"/>
                </a:lnTo>
                <a:lnTo>
                  <a:pt x="5601767" y="3908984"/>
                </a:lnTo>
                <a:lnTo>
                  <a:pt x="5480838" y="3978783"/>
                </a:lnTo>
                <a:lnTo>
                  <a:pt x="5356479" y="3907003"/>
                </a:lnTo>
                <a:close/>
                <a:moveTo>
                  <a:pt x="5366385" y="3765423"/>
                </a:moveTo>
                <a:lnTo>
                  <a:pt x="5480838" y="3699358"/>
                </a:lnTo>
                <a:lnTo>
                  <a:pt x="5591861" y="3763442"/>
                </a:lnTo>
                <a:lnTo>
                  <a:pt x="5477409" y="3829507"/>
                </a:lnTo>
                <a:lnTo>
                  <a:pt x="5366385" y="3765423"/>
                </a:lnTo>
                <a:close/>
                <a:moveTo>
                  <a:pt x="5356479" y="3619805"/>
                </a:moveTo>
                <a:lnTo>
                  <a:pt x="5477409" y="3550006"/>
                </a:lnTo>
                <a:lnTo>
                  <a:pt x="5601767" y="3621786"/>
                </a:lnTo>
                <a:lnTo>
                  <a:pt x="5480838" y="3691585"/>
                </a:lnTo>
                <a:lnTo>
                  <a:pt x="5356479" y="3619805"/>
                </a:lnTo>
                <a:close/>
                <a:moveTo>
                  <a:pt x="5366385" y="3478149"/>
                </a:moveTo>
                <a:lnTo>
                  <a:pt x="5480838" y="3412084"/>
                </a:lnTo>
                <a:lnTo>
                  <a:pt x="5591861" y="3476168"/>
                </a:lnTo>
                <a:lnTo>
                  <a:pt x="5477409" y="3542233"/>
                </a:lnTo>
                <a:lnTo>
                  <a:pt x="5366385" y="3478149"/>
                </a:lnTo>
                <a:close/>
                <a:moveTo>
                  <a:pt x="5356479" y="3332607"/>
                </a:moveTo>
                <a:lnTo>
                  <a:pt x="5477409" y="3262808"/>
                </a:lnTo>
                <a:lnTo>
                  <a:pt x="5601767" y="3334588"/>
                </a:lnTo>
                <a:lnTo>
                  <a:pt x="5480838" y="3404387"/>
                </a:lnTo>
                <a:lnTo>
                  <a:pt x="5356479" y="3332607"/>
                </a:lnTo>
                <a:close/>
                <a:moveTo>
                  <a:pt x="5366385" y="3190951"/>
                </a:moveTo>
                <a:lnTo>
                  <a:pt x="5480838" y="3124886"/>
                </a:lnTo>
                <a:lnTo>
                  <a:pt x="5591861" y="3188970"/>
                </a:lnTo>
                <a:lnTo>
                  <a:pt x="5477409" y="3255036"/>
                </a:lnTo>
                <a:lnTo>
                  <a:pt x="5366385" y="3190951"/>
                </a:lnTo>
                <a:close/>
                <a:moveTo>
                  <a:pt x="5356479" y="3045333"/>
                </a:moveTo>
                <a:lnTo>
                  <a:pt x="5477409" y="2975534"/>
                </a:lnTo>
                <a:lnTo>
                  <a:pt x="5601767" y="3047314"/>
                </a:lnTo>
                <a:lnTo>
                  <a:pt x="5480838" y="3117114"/>
                </a:lnTo>
                <a:lnTo>
                  <a:pt x="5356479" y="3045333"/>
                </a:lnTo>
                <a:close/>
                <a:moveTo>
                  <a:pt x="5366385" y="2903754"/>
                </a:moveTo>
                <a:lnTo>
                  <a:pt x="5480838" y="2837688"/>
                </a:lnTo>
                <a:lnTo>
                  <a:pt x="5591861" y="2901772"/>
                </a:lnTo>
                <a:lnTo>
                  <a:pt x="5477409" y="2967838"/>
                </a:lnTo>
                <a:lnTo>
                  <a:pt x="5366385" y="2903754"/>
                </a:lnTo>
                <a:close/>
                <a:moveTo>
                  <a:pt x="5356479" y="2758135"/>
                </a:moveTo>
                <a:lnTo>
                  <a:pt x="5477409" y="2688336"/>
                </a:lnTo>
                <a:lnTo>
                  <a:pt x="5601767" y="2760117"/>
                </a:lnTo>
                <a:lnTo>
                  <a:pt x="5480838" y="2829916"/>
                </a:lnTo>
                <a:lnTo>
                  <a:pt x="5356479" y="2758135"/>
                </a:lnTo>
                <a:close/>
                <a:moveTo>
                  <a:pt x="5366385" y="2616479"/>
                </a:moveTo>
                <a:lnTo>
                  <a:pt x="5480838" y="2550414"/>
                </a:lnTo>
                <a:lnTo>
                  <a:pt x="5591861" y="2614498"/>
                </a:lnTo>
                <a:lnTo>
                  <a:pt x="5477409" y="2680564"/>
                </a:lnTo>
                <a:lnTo>
                  <a:pt x="5366385" y="2616479"/>
                </a:lnTo>
                <a:close/>
                <a:moveTo>
                  <a:pt x="5356479" y="2470937"/>
                </a:moveTo>
                <a:lnTo>
                  <a:pt x="5477409" y="2401138"/>
                </a:lnTo>
                <a:lnTo>
                  <a:pt x="5601767" y="2472919"/>
                </a:lnTo>
                <a:lnTo>
                  <a:pt x="5480838" y="2542718"/>
                </a:lnTo>
                <a:lnTo>
                  <a:pt x="5356479" y="2470937"/>
                </a:lnTo>
                <a:close/>
                <a:moveTo>
                  <a:pt x="5366385" y="2329282"/>
                </a:moveTo>
                <a:lnTo>
                  <a:pt x="5480838" y="2263216"/>
                </a:lnTo>
                <a:lnTo>
                  <a:pt x="5591861" y="2327301"/>
                </a:lnTo>
                <a:lnTo>
                  <a:pt x="5477409" y="2393366"/>
                </a:lnTo>
                <a:lnTo>
                  <a:pt x="5366385" y="2329282"/>
                </a:lnTo>
                <a:close/>
                <a:moveTo>
                  <a:pt x="5356479" y="2183664"/>
                </a:moveTo>
                <a:lnTo>
                  <a:pt x="5477409" y="2113864"/>
                </a:lnTo>
                <a:lnTo>
                  <a:pt x="5601767" y="2185645"/>
                </a:lnTo>
                <a:lnTo>
                  <a:pt x="5480838" y="2255444"/>
                </a:lnTo>
                <a:lnTo>
                  <a:pt x="5356479" y="2183664"/>
                </a:lnTo>
                <a:close/>
                <a:moveTo>
                  <a:pt x="5366385" y="2042084"/>
                </a:moveTo>
                <a:lnTo>
                  <a:pt x="5480838" y="1976019"/>
                </a:lnTo>
                <a:lnTo>
                  <a:pt x="5591861" y="2040103"/>
                </a:lnTo>
                <a:lnTo>
                  <a:pt x="5477409" y="2106168"/>
                </a:lnTo>
                <a:lnTo>
                  <a:pt x="5366385" y="2042084"/>
                </a:lnTo>
                <a:close/>
                <a:moveTo>
                  <a:pt x="5356479" y="1896466"/>
                </a:moveTo>
                <a:lnTo>
                  <a:pt x="5477409" y="1826666"/>
                </a:lnTo>
                <a:lnTo>
                  <a:pt x="5601767" y="1898447"/>
                </a:lnTo>
                <a:lnTo>
                  <a:pt x="5480838" y="1968246"/>
                </a:lnTo>
                <a:lnTo>
                  <a:pt x="5356479" y="1896466"/>
                </a:lnTo>
                <a:close/>
                <a:moveTo>
                  <a:pt x="5366385" y="1754810"/>
                </a:moveTo>
                <a:lnTo>
                  <a:pt x="5480838" y="1688744"/>
                </a:lnTo>
                <a:lnTo>
                  <a:pt x="5591861" y="1752829"/>
                </a:lnTo>
                <a:lnTo>
                  <a:pt x="5477409" y="1818894"/>
                </a:lnTo>
                <a:lnTo>
                  <a:pt x="5366385" y="1754810"/>
                </a:lnTo>
                <a:close/>
                <a:moveTo>
                  <a:pt x="5356479" y="1609268"/>
                </a:moveTo>
                <a:lnTo>
                  <a:pt x="5477409" y="1539469"/>
                </a:lnTo>
                <a:lnTo>
                  <a:pt x="5601767" y="1611249"/>
                </a:lnTo>
                <a:lnTo>
                  <a:pt x="5480838" y="1681048"/>
                </a:lnTo>
                <a:lnTo>
                  <a:pt x="5356479" y="1609268"/>
                </a:lnTo>
                <a:close/>
                <a:moveTo>
                  <a:pt x="5366385" y="1467612"/>
                </a:moveTo>
                <a:lnTo>
                  <a:pt x="5480838" y="1401547"/>
                </a:lnTo>
                <a:lnTo>
                  <a:pt x="5591861" y="1465631"/>
                </a:lnTo>
                <a:lnTo>
                  <a:pt x="5477409" y="1531696"/>
                </a:lnTo>
                <a:lnTo>
                  <a:pt x="5366385" y="1467612"/>
                </a:lnTo>
                <a:close/>
                <a:moveTo>
                  <a:pt x="5359756" y="1463726"/>
                </a:moveTo>
                <a:lnTo>
                  <a:pt x="5235397" y="1391945"/>
                </a:lnTo>
                <a:lnTo>
                  <a:pt x="5349850" y="1325880"/>
                </a:lnTo>
                <a:lnTo>
                  <a:pt x="5474208" y="1397660"/>
                </a:lnTo>
                <a:lnTo>
                  <a:pt x="5359756" y="1463726"/>
                </a:lnTo>
                <a:close/>
                <a:moveTo>
                  <a:pt x="5353050" y="1467612"/>
                </a:moveTo>
                <a:lnTo>
                  <a:pt x="5232121" y="1537411"/>
                </a:lnTo>
                <a:lnTo>
                  <a:pt x="5107762" y="1465631"/>
                </a:lnTo>
                <a:lnTo>
                  <a:pt x="5228692" y="1395832"/>
                </a:lnTo>
                <a:lnTo>
                  <a:pt x="5353050" y="1467612"/>
                </a:lnTo>
                <a:close/>
                <a:moveTo>
                  <a:pt x="5101057" y="1461745"/>
                </a:moveTo>
                <a:lnTo>
                  <a:pt x="4990033" y="1397660"/>
                </a:lnTo>
                <a:lnTo>
                  <a:pt x="5110963" y="1327861"/>
                </a:lnTo>
                <a:lnTo>
                  <a:pt x="5221986" y="1391945"/>
                </a:lnTo>
                <a:lnTo>
                  <a:pt x="5101057" y="1461745"/>
                </a:lnTo>
                <a:close/>
                <a:moveTo>
                  <a:pt x="5094351" y="1465631"/>
                </a:moveTo>
                <a:lnTo>
                  <a:pt x="4979899" y="1531696"/>
                </a:lnTo>
                <a:lnTo>
                  <a:pt x="4868876" y="1467612"/>
                </a:lnTo>
                <a:lnTo>
                  <a:pt x="4983328" y="1401547"/>
                </a:lnTo>
                <a:lnTo>
                  <a:pt x="5094351" y="1465631"/>
                </a:lnTo>
                <a:close/>
                <a:moveTo>
                  <a:pt x="4862246" y="1463726"/>
                </a:moveTo>
                <a:lnTo>
                  <a:pt x="4737888" y="1391945"/>
                </a:lnTo>
                <a:lnTo>
                  <a:pt x="4852340" y="1325880"/>
                </a:lnTo>
                <a:lnTo>
                  <a:pt x="4976698" y="1397660"/>
                </a:lnTo>
                <a:lnTo>
                  <a:pt x="4862246" y="1463726"/>
                </a:lnTo>
                <a:close/>
                <a:moveTo>
                  <a:pt x="4855541" y="1467612"/>
                </a:moveTo>
                <a:lnTo>
                  <a:pt x="4734611" y="1537411"/>
                </a:lnTo>
                <a:lnTo>
                  <a:pt x="4610253" y="1465631"/>
                </a:lnTo>
                <a:lnTo>
                  <a:pt x="4731182" y="1395832"/>
                </a:lnTo>
                <a:lnTo>
                  <a:pt x="4855541" y="1467612"/>
                </a:lnTo>
                <a:close/>
                <a:moveTo>
                  <a:pt x="4603547" y="1461745"/>
                </a:moveTo>
                <a:lnTo>
                  <a:pt x="4492524" y="1397660"/>
                </a:lnTo>
                <a:lnTo>
                  <a:pt x="4613453" y="1327861"/>
                </a:lnTo>
                <a:lnTo>
                  <a:pt x="4724477" y="1391945"/>
                </a:lnTo>
                <a:lnTo>
                  <a:pt x="4603547" y="1461745"/>
                </a:lnTo>
                <a:close/>
                <a:moveTo>
                  <a:pt x="4596842" y="1465631"/>
                </a:moveTo>
                <a:lnTo>
                  <a:pt x="4482389" y="1531696"/>
                </a:lnTo>
                <a:lnTo>
                  <a:pt x="4371366" y="1467612"/>
                </a:lnTo>
                <a:lnTo>
                  <a:pt x="4485818" y="1401547"/>
                </a:lnTo>
                <a:lnTo>
                  <a:pt x="4596842" y="1465631"/>
                </a:lnTo>
                <a:close/>
                <a:moveTo>
                  <a:pt x="4364736" y="1463726"/>
                </a:moveTo>
                <a:lnTo>
                  <a:pt x="4240378" y="1391945"/>
                </a:lnTo>
                <a:lnTo>
                  <a:pt x="4354830" y="1325880"/>
                </a:lnTo>
                <a:lnTo>
                  <a:pt x="4479189" y="1397660"/>
                </a:lnTo>
                <a:lnTo>
                  <a:pt x="4364736" y="1463726"/>
                </a:lnTo>
                <a:close/>
                <a:moveTo>
                  <a:pt x="4358107" y="1467612"/>
                </a:moveTo>
                <a:lnTo>
                  <a:pt x="4237177" y="1537411"/>
                </a:lnTo>
                <a:lnTo>
                  <a:pt x="4112819" y="1465631"/>
                </a:lnTo>
                <a:lnTo>
                  <a:pt x="4233748" y="1395832"/>
                </a:lnTo>
                <a:lnTo>
                  <a:pt x="4358107" y="1467612"/>
                </a:lnTo>
                <a:close/>
                <a:moveTo>
                  <a:pt x="4106113" y="1461745"/>
                </a:moveTo>
                <a:lnTo>
                  <a:pt x="3995090" y="1397660"/>
                </a:lnTo>
                <a:lnTo>
                  <a:pt x="4116019" y="1327861"/>
                </a:lnTo>
                <a:lnTo>
                  <a:pt x="4227043" y="1391945"/>
                </a:lnTo>
                <a:lnTo>
                  <a:pt x="4106113" y="1461745"/>
                </a:lnTo>
                <a:close/>
                <a:moveTo>
                  <a:pt x="4099408" y="1465631"/>
                </a:moveTo>
                <a:lnTo>
                  <a:pt x="3984955" y="1531696"/>
                </a:lnTo>
                <a:lnTo>
                  <a:pt x="3873932" y="1467612"/>
                </a:lnTo>
                <a:lnTo>
                  <a:pt x="3988384" y="1401547"/>
                </a:lnTo>
                <a:lnTo>
                  <a:pt x="4099408" y="1465631"/>
                </a:lnTo>
                <a:close/>
                <a:moveTo>
                  <a:pt x="3867302" y="1463726"/>
                </a:moveTo>
                <a:lnTo>
                  <a:pt x="3742944" y="1391945"/>
                </a:lnTo>
                <a:lnTo>
                  <a:pt x="3857397" y="1325880"/>
                </a:lnTo>
                <a:lnTo>
                  <a:pt x="3981755" y="1397660"/>
                </a:lnTo>
                <a:lnTo>
                  <a:pt x="3867302" y="1463726"/>
                </a:lnTo>
                <a:close/>
                <a:moveTo>
                  <a:pt x="3860597" y="1467612"/>
                </a:moveTo>
                <a:lnTo>
                  <a:pt x="3739667" y="1537411"/>
                </a:lnTo>
                <a:lnTo>
                  <a:pt x="3615309" y="1465631"/>
                </a:lnTo>
                <a:lnTo>
                  <a:pt x="3736239" y="1395832"/>
                </a:lnTo>
                <a:lnTo>
                  <a:pt x="3860597" y="1467612"/>
                </a:lnTo>
                <a:close/>
                <a:moveTo>
                  <a:pt x="3608604" y="1461745"/>
                </a:moveTo>
                <a:lnTo>
                  <a:pt x="3497580" y="1397660"/>
                </a:lnTo>
                <a:lnTo>
                  <a:pt x="3618509" y="1327861"/>
                </a:lnTo>
                <a:lnTo>
                  <a:pt x="3729533" y="1391945"/>
                </a:lnTo>
                <a:lnTo>
                  <a:pt x="3608604" y="1461745"/>
                </a:lnTo>
                <a:close/>
                <a:moveTo>
                  <a:pt x="3601898" y="1465631"/>
                </a:moveTo>
                <a:lnTo>
                  <a:pt x="3487446" y="1531696"/>
                </a:lnTo>
                <a:lnTo>
                  <a:pt x="3376422" y="1467612"/>
                </a:lnTo>
                <a:lnTo>
                  <a:pt x="3490874" y="1401547"/>
                </a:lnTo>
                <a:lnTo>
                  <a:pt x="3601898" y="1465631"/>
                </a:lnTo>
                <a:close/>
                <a:moveTo>
                  <a:pt x="3369793" y="1463726"/>
                </a:moveTo>
                <a:lnTo>
                  <a:pt x="3245434" y="1391945"/>
                </a:lnTo>
                <a:lnTo>
                  <a:pt x="3359887" y="1325880"/>
                </a:lnTo>
                <a:lnTo>
                  <a:pt x="3484245" y="1397660"/>
                </a:lnTo>
                <a:lnTo>
                  <a:pt x="3369793" y="1463726"/>
                </a:lnTo>
                <a:close/>
                <a:moveTo>
                  <a:pt x="3363163" y="1467612"/>
                </a:moveTo>
                <a:lnTo>
                  <a:pt x="3242234" y="1537411"/>
                </a:lnTo>
                <a:lnTo>
                  <a:pt x="3117876" y="1465631"/>
                </a:lnTo>
                <a:lnTo>
                  <a:pt x="3238805" y="1395832"/>
                </a:lnTo>
                <a:lnTo>
                  <a:pt x="3363163" y="1467612"/>
                </a:lnTo>
                <a:close/>
                <a:moveTo>
                  <a:pt x="3111094" y="1461745"/>
                </a:moveTo>
                <a:lnTo>
                  <a:pt x="3000070" y="1397660"/>
                </a:lnTo>
                <a:lnTo>
                  <a:pt x="3121000" y="1327861"/>
                </a:lnTo>
                <a:lnTo>
                  <a:pt x="3232023" y="1391945"/>
                </a:lnTo>
                <a:lnTo>
                  <a:pt x="3111094" y="1461745"/>
                </a:lnTo>
                <a:close/>
                <a:moveTo>
                  <a:pt x="3104464" y="1465631"/>
                </a:moveTo>
                <a:lnTo>
                  <a:pt x="2990012" y="1531696"/>
                </a:lnTo>
                <a:lnTo>
                  <a:pt x="2878989" y="1467612"/>
                </a:lnTo>
                <a:lnTo>
                  <a:pt x="2993441" y="1401547"/>
                </a:lnTo>
                <a:lnTo>
                  <a:pt x="3104464" y="1465631"/>
                </a:lnTo>
                <a:close/>
                <a:moveTo>
                  <a:pt x="2872359" y="1463726"/>
                </a:moveTo>
                <a:lnTo>
                  <a:pt x="2748001" y="1391945"/>
                </a:lnTo>
                <a:lnTo>
                  <a:pt x="2862453" y="1325880"/>
                </a:lnTo>
                <a:lnTo>
                  <a:pt x="2986812" y="1397660"/>
                </a:lnTo>
                <a:lnTo>
                  <a:pt x="2872359" y="1463726"/>
                </a:lnTo>
                <a:close/>
                <a:moveTo>
                  <a:pt x="2865654" y="1467612"/>
                </a:moveTo>
                <a:lnTo>
                  <a:pt x="2744724" y="1537411"/>
                </a:lnTo>
                <a:lnTo>
                  <a:pt x="2620366" y="1465631"/>
                </a:lnTo>
                <a:lnTo>
                  <a:pt x="2741295" y="1395832"/>
                </a:lnTo>
                <a:lnTo>
                  <a:pt x="2865654" y="1467612"/>
                </a:lnTo>
                <a:close/>
                <a:moveTo>
                  <a:pt x="2613660" y="1461745"/>
                </a:moveTo>
                <a:lnTo>
                  <a:pt x="2502637" y="1397660"/>
                </a:lnTo>
                <a:lnTo>
                  <a:pt x="2623566" y="1327861"/>
                </a:lnTo>
                <a:lnTo>
                  <a:pt x="2734589" y="1391945"/>
                </a:lnTo>
                <a:lnTo>
                  <a:pt x="2613660" y="1461745"/>
                </a:lnTo>
                <a:close/>
                <a:moveTo>
                  <a:pt x="2606954" y="1465631"/>
                </a:moveTo>
                <a:lnTo>
                  <a:pt x="2492502" y="1531696"/>
                </a:lnTo>
                <a:lnTo>
                  <a:pt x="2381479" y="1467612"/>
                </a:lnTo>
                <a:lnTo>
                  <a:pt x="2495931" y="1401547"/>
                </a:lnTo>
                <a:lnTo>
                  <a:pt x="2606954" y="1465631"/>
                </a:lnTo>
                <a:close/>
                <a:moveTo>
                  <a:pt x="2374849" y="1463726"/>
                </a:moveTo>
                <a:lnTo>
                  <a:pt x="2250491" y="1391945"/>
                </a:lnTo>
                <a:lnTo>
                  <a:pt x="2364943" y="1325880"/>
                </a:lnTo>
                <a:lnTo>
                  <a:pt x="2489302" y="1397660"/>
                </a:lnTo>
                <a:lnTo>
                  <a:pt x="2374849" y="1463726"/>
                </a:lnTo>
                <a:close/>
                <a:moveTo>
                  <a:pt x="2368144" y="1467612"/>
                </a:moveTo>
                <a:lnTo>
                  <a:pt x="2247214" y="1537411"/>
                </a:lnTo>
                <a:lnTo>
                  <a:pt x="2122856" y="1465631"/>
                </a:lnTo>
                <a:lnTo>
                  <a:pt x="2243785" y="1395832"/>
                </a:lnTo>
                <a:lnTo>
                  <a:pt x="2368144" y="1467612"/>
                </a:lnTo>
                <a:close/>
                <a:moveTo>
                  <a:pt x="2116150" y="1461745"/>
                </a:moveTo>
                <a:lnTo>
                  <a:pt x="2005127" y="1397660"/>
                </a:lnTo>
                <a:lnTo>
                  <a:pt x="2126056" y="1327861"/>
                </a:lnTo>
                <a:lnTo>
                  <a:pt x="2237080" y="1391945"/>
                </a:lnTo>
                <a:lnTo>
                  <a:pt x="2116150" y="1461745"/>
                </a:lnTo>
                <a:close/>
                <a:moveTo>
                  <a:pt x="2109521" y="1465631"/>
                </a:moveTo>
                <a:lnTo>
                  <a:pt x="1995069" y="1531696"/>
                </a:lnTo>
                <a:lnTo>
                  <a:pt x="1884045" y="1467612"/>
                </a:lnTo>
                <a:lnTo>
                  <a:pt x="1998497" y="1401547"/>
                </a:lnTo>
                <a:lnTo>
                  <a:pt x="2109521" y="1465631"/>
                </a:lnTo>
                <a:close/>
                <a:moveTo>
                  <a:pt x="1877339" y="1463726"/>
                </a:moveTo>
                <a:lnTo>
                  <a:pt x="1752981" y="1391945"/>
                </a:lnTo>
                <a:lnTo>
                  <a:pt x="1867434" y="1325880"/>
                </a:lnTo>
                <a:lnTo>
                  <a:pt x="1991792" y="1397660"/>
                </a:lnTo>
                <a:lnTo>
                  <a:pt x="1877339" y="1463726"/>
                </a:lnTo>
                <a:close/>
                <a:moveTo>
                  <a:pt x="1870710" y="1467612"/>
                </a:moveTo>
                <a:lnTo>
                  <a:pt x="1749781" y="1537411"/>
                </a:lnTo>
                <a:lnTo>
                  <a:pt x="1625422" y="1465631"/>
                </a:lnTo>
                <a:lnTo>
                  <a:pt x="1746352" y="1395832"/>
                </a:lnTo>
                <a:lnTo>
                  <a:pt x="1870710" y="1467612"/>
                </a:lnTo>
                <a:close/>
                <a:moveTo>
                  <a:pt x="1618640" y="1461745"/>
                </a:moveTo>
                <a:lnTo>
                  <a:pt x="1507617" y="1397660"/>
                </a:lnTo>
                <a:lnTo>
                  <a:pt x="1628546" y="1327861"/>
                </a:lnTo>
                <a:lnTo>
                  <a:pt x="1739570" y="1391945"/>
                </a:lnTo>
                <a:lnTo>
                  <a:pt x="1618640" y="1461745"/>
                </a:lnTo>
                <a:close/>
                <a:moveTo>
                  <a:pt x="1612011" y="1465631"/>
                </a:moveTo>
                <a:lnTo>
                  <a:pt x="1497559" y="1531696"/>
                </a:lnTo>
                <a:lnTo>
                  <a:pt x="1386535" y="1467612"/>
                </a:lnTo>
                <a:lnTo>
                  <a:pt x="1500988" y="1401547"/>
                </a:lnTo>
                <a:lnTo>
                  <a:pt x="1612011" y="1465631"/>
                </a:lnTo>
                <a:close/>
                <a:moveTo>
                  <a:pt x="1379906" y="1463726"/>
                </a:moveTo>
                <a:lnTo>
                  <a:pt x="1255547" y="1391945"/>
                </a:lnTo>
                <a:lnTo>
                  <a:pt x="1370000" y="1325880"/>
                </a:lnTo>
                <a:lnTo>
                  <a:pt x="1494358" y="1397660"/>
                </a:lnTo>
                <a:lnTo>
                  <a:pt x="1379906" y="1463726"/>
                </a:lnTo>
                <a:close/>
                <a:moveTo>
                  <a:pt x="1373200" y="1467612"/>
                </a:moveTo>
                <a:lnTo>
                  <a:pt x="1252271" y="1537411"/>
                </a:lnTo>
                <a:lnTo>
                  <a:pt x="1127912" y="1465631"/>
                </a:lnTo>
                <a:lnTo>
                  <a:pt x="1248842" y="1395832"/>
                </a:lnTo>
                <a:lnTo>
                  <a:pt x="1373200" y="1467612"/>
                </a:lnTo>
                <a:close/>
                <a:moveTo>
                  <a:pt x="1363294" y="1609268"/>
                </a:moveTo>
                <a:lnTo>
                  <a:pt x="1248842" y="1675333"/>
                </a:lnTo>
                <a:lnTo>
                  <a:pt x="1137819" y="1611249"/>
                </a:lnTo>
                <a:lnTo>
                  <a:pt x="1252271" y="1545184"/>
                </a:lnTo>
                <a:lnTo>
                  <a:pt x="1363294" y="1609268"/>
                </a:lnTo>
                <a:close/>
                <a:moveTo>
                  <a:pt x="1373200" y="1754810"/>
                </a:moveTo>
                <a:lnTo>
                  <a:pt x="1252271" y="1824609"/>
                </a:lnTo>
                <a:lnTo>
                  <a:pt x="1127912" y="1752829"/>
                </a:lnTo>
                <a:lnTo>
                  <a:pt x="1248842" y="1683029"/>
                </a:lnTo>
                <a:lnTo>
                  <a:pt x="1373200" y="1754810"/>
                </a:lnTo>
                <a:close/>
                <a:moveTo>
                  <a:pt x="1363294" y="1896466"/>
                </a:moveTo>
                <a:lnTo>
                  <a:pt x="1248842" y="1962531"/>
                </a:lnTo>
                <a:lnTo>
                  <a:pt x="1137819" y="1898447"/>
                </a:lnTo>
                <a:lnTo>
                  <a:pt x="1252271" y="1832381"/>
                </a:lnTo>
                <a:lnTo>
                  <a:pt x="1363294" y="1896466"/>
                </a:lnTo>
                <a:close/>
                <a:moveTo>
                  <a:pt x="1373200" y="2042084"/>
                </a:moveTo>
                <a:lnTo>
                  <a:pt x="1252271" y="2111883"/>
                </a:lnTo>
                <a:lnTo>
                  <a:pt x="1127912" y="2040103"/>
                </a:lnTo>
                <a:lnTo>
                  <a:pt x="1248842" y="1970304"/>
                </a:lnTo>
                <a:lnTo>
                  <a:pt x="1373200" y="2042084"/>
                </a:lnTo>
                <a:close/>
                <a:moveTo>
                  <a:pt x="1363294" y="2183664"/>
                </a:moveTo>
                <a:lnTo>
                  <a:pt x="1248842" y="2249729"/>
                </a:lnTo>
                <a:lnTo>
                  <a:pt x="1137819" y="2185645"/>
                </a:lnTo>
                <a:lnTo>
                  <a:pt x="1252271" y="2119579"/>
                </a:lnTo>
                <a:lnTo>
                  <a:pt x="1363294" y="2183664"/>
                </a:lnTo>
                <a:close/>
                <a:moveTo>
                  <a:pt x="1373200" y="2329282"/>
                </a:moveTo>
                <a:lnTo>
                  <a:pt x="1252271" y="2399081"/>
                </a:lnTo>
                <a:lnTo>
                  <a:pt x="1127912" y="2327301"/>
                </a:lnTo>
                <a:lnTo>
                  <a:pt x="1248842" y="2257501"/>
                </a:lnTo>
                <a:lnTo>
                  <a:pt x="1373200" y="2329282"/>
                </a:lnTo>
                <a:close/>
                <a:moveTo>
                  <a:pt x="1363218" y="2470937"/>
                </a:moveTo>
                <a:lnTo>
                  <a:pt x="1248766" y="2537003"/>
                </a:lnTo>
                <a:lnTo>
                  <a:pt x="1137742" y="2472919"/>
                </a:lnTo>
                <a:lnTo>
                  <a:pt x="1252195" y="2406853"/>
                </a:lnTo>
                <a:lnTo>
                  <a:pt x="1363218" y="2470937"/>
                </a:lnTo>
                <a:close/>
                <a:moveTo>
                  <a:pt x="1373200" y="2616479"/>
                </a:moveTo>
                <a:lnTo>
                  <a:pt x="1252271" y="2686279"/>
                </a:lnTo>
                <a:lnTo>
                  <a:pt x="1127912" y="2614498"/>
                </a:lnTo>
                <a:lnTo>
                  <a:pt x="1248842" y="2544699"/>
                </a:lnTo>
                <a:lnTo>
                  <a:pt x="1373200" y="2616479"/>
                </a:lnTo>
                <a:close/>
                <a:moveTo>
                  <a:pt x="1363294" y="2758135"/>
                </a:moveTo>
                <a:lnTo>
                  <a:pt x="1248842" y="2824201"/>
                </a:lnTo>
                <a:lnTo>
                  <a:pt x="1137819" y="2760117"/>
                </a:lnTo>
                <a:lnTo>
                  <a:pt x="1252271" y="2694051"/>
                </a:lnTo>
                <a:lnTo>
                  <a:pt x="1363294" y="2758135"/>
                </a:lnTo>
                <a:close/>
                <a:moveTo>
                  <a:pt x="1373200" y="2903754"/>
                </a:moveTo>
                <a:lnTo>
                  <a:pt x="1252271" y="2973553"/>
                </a:lnTo>
                <a:lnTo>
                  <a:pt x="1127912" y="2901772"/>
                </a:lnTo>
                <a:lnTo>
                  <a:pt x="1248842" y="2831973"/>
                </a:lnTo>
                <a:lnTo>
                  <a:pt x="1373200" y="2903754"/>
                </a:lnTo>
                <a:close/>
                <a:moveTo>
                  <a:pt x="1363218" y="3045333"/>
                </a:moveTo>
                <a:lnTo>
                  <a:pt x="1248766" y="3111399"/>
                </a:lnTo>
                <a:lnTo>
                  <a:pt x="1137742" y="3047314"/>
                </a:lnTo>
                <a:lnTo>
                  <a:pt x="1252195" y="2981249"/>
                </a:lnTo>
                <a:lnTo>
                  <a:pt x="1363218" y="3045333"/>
                </a:lnTo>
                <a:close/>
                <a:moveTo>
                  <a:pt x="1373200" y="3190951"/>
                </a:moveTo>
                <a:lnTo>
                  <a:pt x="1252271" y="3260751"/>
                </a:lnTo>
                <a:lnTo>
                  <a:pt x="1127912" y="3188970"/>
                </a:lnTo>
                <a:lnTo>
                  <a:pt x="1248842" y="3119171"/>
                </a:lnTo>
                <a:lnTo>
                  <a:pt x="1373200" y="3190951"/>
                </a:lnTo>
                <a:close/>
                <a:moveTo>
                  <a:pt x="1363218" y="3332607"/>
                </a:moveTo>
                <a:lnTo>
                  <a:pt x="1248766" y="3398672"/>
                </a:lnTo>
                <a:lnTo>
                  <a:pt x="1137742" y="3334588"/>
                </a:lnTo>
                <a:lnTo>
                  <a:pt x="1252195" y="3268523"/>
                </a:lnTo>
                <a:lnTo>
                  <a:pt x="1363218" y="3332607"/>
                </a:lnTo>
                <a:close/>
                <a:moveTo>
                  <a:pt x="1373200" y="3478149"/>
                </a:moveTo>
                <a:lnTo>
                  <a:pt x="1252271" y="3547948"/>
                </a:lnTo>
                <a:lnTo>
                  <a:pt x="1127912" y="3476168"/>
                </a:lnTo>
                <a:lnTo>
                  <a:pt x="1248842" y="3406369"/>
                </a:lnTo>
                <a:lnTo>
                  <a:pt x="1373200" y="3478149"/>
                </a:lnTo>
                <a:close/>
                <a:moveTo>
                  <a:pt x="1363294" y="3619805"/>
                </a:moveTo>
                <a:lnTo>
                  <a:pt x="1248842" y="3685870"/>
                </a:lnTo>
                <a:lnTo>
                  <a:pt x="1137819" y="3621786"/>
                </a:lnTo>
                <a:lnTo>
                  <a:pt x="1252271" y="3555721"/>
                </a:lnTo>
                <a:lnTo>
                  <a:pt x="1363294" y="3619805"/>
                </a:lnTo>
                <a:close/>
                <a:moveTo>
                  <a:pt x="1373200" y="3765423"/>
                </a:moveTo>
                <a:lnTo>
                  <a:pt x="1252271" y="3835222"/>
                </a:lnTo>
                <a:lnTo>
                  <a:pt x="1127912" y="3763442"/>
                </a:lnTo>
                <a:lnTo>
                  <a:pt x="1248842" y="3693643"/>
                </a:lnTo>
                <a:lnTo>
                  <a:pt x="1373200" y="3765423"/>
                </a:lnTo>
                <a:close/>
                <a:moveTo>
                  <a:pt x="1363294" y="3907003"/>
                </a:moveTo>
                <a:lnTo>
                  <a:pt x="1248842" y="3973068"/>
                </a:lnTo>
                <a:lnTo>
                  <a:pt x="1137819" y="3908984"/>
                </a:lnTo>
                <a:lnTo>
                  <a:pt x="1252271" y="3842919"/>
                </a:lnTo>
                <a:lnTo>
                  <a:pt x="1363294" y="3907003"/>
                </a:lnTo>
                <a:close/>
                <a:moveTo>
                  <a:pt x="1373200" y="4052621"/>
                </a:moveTo>
                <a:lnTo>
                  <a:pt x="1252271" y="4122420"/>
                </a:lnTo>
                <a:lnTo>
                  <a:pt x="1127912" y="4050640"/>
                </a:lnTo>
                <a:lnTo>
                  <a:pt x="1248842" y="3980840"/>
                </a:lnTo>
                <a:lnTo>
                  <a:pt x="1373200" y="4052621"/>
                </a:lnTo>
                <a:close/>
                <a:moveTo>
                  <a:pt x="1363218" y="4194277"/>
                </a:moveTo>
                <a:lnTo>
                  <a:pt x="1248766" y="4260342"/>
                </a:lnTo>
                <a:lnTo>
                  <a:pt x="1137742" y="4196258"/>
                </a:lnTo>
                <a:lnTo>
                  <a:pt x="1252195" y="4130193"/>
                </a:lnTo>
                <a:lnTo>
                  <a:pt x="1363218" y="4194277"/>
                </a:lnTo>
                <a:close/>
                <a:moveTo>
                  <a:pt x="1373200" y="4339819"/>
                </a:moveTo>
                <a:lnTo>
                  <a:pt x="1252271" y="4409618"/>
                </a:lnTo>
                <a:lnTo>
                  <a:pt x="1127912" y="4337838"/>
                </a:lnTo>
                <a:lnTo>
                  <a:pt x="1248842" y="4268038"/>
                </a:lnTo>
                <a:lnTo>
                  <a:pt x="1373200" y="4339819"/>
                </a:lnTo>
                <a:close/>
                <a:moveTo>
                  <a:pt x="1363294" y="4481475"/>
                </a:moveTo>
                <a:lnTo>
                  <a:pt x="1248842" y="4547540"/>
                </a:lnTo>
                <a:lnTo>
                  <a:pt x="1137819" y="4483456"/>
                </a:lnTo>
                <a:lnTo>
                  <a:pt x="1252271" y="4417391"/>
                </a:lnTo>
                <a:lnTo>
                  <a:pt x="1363294" y="4481475"/>
                </a:lnTo>
                <a:close/>
                <a:moveTo>
                  <a:pt x="1373200" y="4627093"/>
                </a:moveTo>
                <a:lnTo>
                  <a:pt x="1252271" y="4696892"/>
                </a:lnTo>
                <a:lnTo>
                  <a:pt x="1127912" y="4625111"/>
                </a:lnTo>
                <a:lnTo>
                  <a:pt x="1248842" y="4555312"/>
                </a:lnTo>
                <a:lnTo>
                  <a:pt x="1373200" y="4627093"/>
                </a:lnTo>
                <a:close/>
                <a:moveTo>
                  <a:pt x="1363294" y="4768672"/>
                </a:moveTo>
                <a:lnTo>
                  <a:pt x="1248842" y="4834738"/>
                </a:lnTo>
                <a:lnTo>
                  <a:pt x="1137819" y="4770654"/>
                </a:lnTo>
                <a:lnTo>
                  <a:pt x="1252271" y="4704588"/>
                </a:lnTo>
                <a:lnTo>
                  <a:pt x="1363294" y="4768672"/>
                </a:lnTo>
                <a:close/>
                <a:moveTo>
                  <a:pt x="1373200" y="4914291"/>
                </a:moveTo>
                <a:lnTo>
                  <a:pt x="1252271" y="4984090"/>
                </a:lnTo>
                <a:lnTo>
                  <a:pt x="1127912" y="4912309"/>
                </a:lnTo>
                <a:lnTo>
                  <a:pt x="1248842" y="4842510"/>
                </a:lnTo>
                <a:lnTo>
                  <a:pt x="1373200" y="4914291"/>
                </a:lnTo>
                <a:close/>
                <a:moveTo>
                  <a:pt x="1363294" y="5055947"/>
                </a:moveTo>
                <a:lnTo>
                  <a:pt x="1248842" y="5122012"/>
                </a:lnTo>
                <a:lnTo>
                  <a:pt x="1137819" y="5057928"/>
                </a:lnTo>
                <a:lnTo>
                  <a:pt x="1252271" y="4991862"/>
                </a:lnTo>
                <a:lnTo>
                  <a:pt x="1363294" y="5055947"/>
                </a:lnTo>
                <a:close/>
                <a:moveTo>
                  <a:pt x="1373200" y="5201488"/>
                </a:moveTo>
                <a:lnTo>
                  <a:pt x="1252271" y="5271288"/>
                </a:lnTo>
                <a:lnTo>
                  <a:pt x="1127912" y="5199507"/>
                </a:lnTo>
                <a:lnTo>
                  <a:pt x="1248842" y="5129708"/>
                </a:lnTo>
                <a:lnTo>
                  <a:pt x="1373200" y="5201488"/>
                </a:lnTo>
                <a:close/>
                <a:moveTo>
                  <a:pt x="1363294" y="5343144"/>
                </a:moveTo>
                <a:lnTo>
                  <a:pt x="1248842" y="5409210"/>
                </a:lnTo>
                <a:lnTo>
                  <a:pt x="1137819" y="5345126"/>
                </a:lnTo>
                <a:lnTo>
                  <a:pt x="1252271" y="5279060"/>
                </a:lnTo>
                <a:lnTo>
                  <a:pt x="1363294" y="5343144"/>
                </a:lnTo>
                <a:close/>
                <a:moveTo>
                  <a:pt x="1373200" y="5488762"/>
                </a:moveTo>
                <a:lnTo>
                  <a:pt x="1252271" y="5558561"/>
                </a:lnTo>
                <a:lnTo>
                  <a:pt x="1127912" y="5486781"/>
                </a:lnTo>
                <a:lnTo>
                  <a:pt x="1248842" y="5416982"/>
                </a:lnTo>
                <a:lnTo>
                  <a:pt x="1373200" y="5488762"/>
                </a:lnTo>
                <a:close/>
                <a:moveTo>
                  <a:pt x="1255471" y="5413096"/>
                </a:moveTo>
                <a:lnTo>
                  <a:pt x="1369924" y="5347031"/>
                </a:lnTo>
                <a:lnTo>
                  <a:pt x="1494282" y="5418811"/>
                </a:lnTo>
                <a:lnTo>
                  <a:pt x="1379830" y="5484876"/>
                </a:lnTo>
                <a:lnTo>
                  <a:pt x="1255471" y="5413096"/>
                </a:lnTo>
                <a:close/>
                <a:moveTo>
                  <a:pt x="1500988" y="5422697"/>
                </a:moveTo>
                <a:lnTo>
                  <a:pt x="1612011" y="5486781"/>
                </a:lnTo>
                <a:lnTo>
                  <a:pt x="1497559" y="5552846"/>
                </a:lnTo>
                <a:lnTo>
                  <a:pt x="1386535" y="5488762"/>
                </a:lnTo>
                <a:lnTo>
                  <a:pt x="1500988" y="5422697"/>
                </a:lnTo>
                <a:close/>
                <a:moveTo>
                  <a:pt x="1507693" y="5418811"/>
                </a:moveTo>
                <a:lnTo>
                  <a:pt x="1628623" y="5349011"/>
                </a:lnTo>
                <a:lnTo>
                  <a:pt x="1739646" y="5413096"/>
                </a:lnTo>
                <a:lnTo>
                  <a:pt x="1618717" y="5482895"/>
                </a:lnTo>
                <a:lnTo>
                  <a:pt x="1507693" y="5418811"/>
                </a:lnTo>
                <a:close/>
                <a:moveTo>
                  <a:pt x="1746275" y="5416906"/>
                </a:moveTo>
                <a:lnTo>
                  <a:pt x="1870634" y="5488686"/>
                </a:lnTo>
                <a:lnTo>
                  <a:pt x="1749704" y="5558486"/>
                </a:lnTo>
                <a:lnTo>
                  <a:pt x="1625346" y="5486705"/>
                </a:lnTo>
                <a:lnTo>
                  <a:pt x="1746275" y="5416906"/>
                </a:lnTo>
                <a:close/>
                <a:moveTo>
                  <a:pt x="1752981" y="5413096"/>
                </a:moveTo>
                <a:lnTo>
                  <a:pt x="1867434" y="5347031"/>
                </a:lnTo>
                <a:lnTo>
                  <a:pt x="1991792" y="5418811"/>
                </a:lnTo>
                <a:lnTo>
                  <a:pt x="1877339" y="5484876"/>
                </a:lnTo>
                <a:lnTo>
                  <a:pt x="1752981" y="5413096"/>
                </a:lnTo>
                <a:close/>
                <a:moveTo>
                  <a:pt x="1998497" y="5422697"/>
                </a:moveTo>
                <a:lnTo>
                  <a:pt x="2109521" y="5486781"/>
                </a:lnTo>
                <a:lnTo>
                  <a:pt x="1995069" y="5552846"/>
                </a:lnTo>
                <a:lnTo>
                  <a:pt x="1884045" y="5488762"/>
                </a:lnTo>
                <a:lnTo>
                  <a:pt x="1998497" y="5422697"/>
                </a:lnTo>
                <a:close/>
                <a:moveTo>
                  <a:pt x="2005203" y="5418811"/>
                </a:moveTo>
                <a:lnTo>
                  <a:pt x="2126132" y="5349011"/>
                </a:lnTo>
                <a:lnTo>
                  <a:pt x="2237156" y="5413096"/>
                </a:lnTo>
                <a:lnTo>
                  <a:pt x="2116227" y="5482895"/>
                </a:lnTo>
                <a:lnTo>
                  <a:pt x="2005203" y="5418811"/>
                </a:lnTo>
                <a:close/>
                <a:moveTo>
                  <a:pt x="2243785" y="5416906"/>
                </a:moveTo>
                <a:lnTo>
                  <a:pt x="2368144" y="5488686"/>
                </a:lnTo>
                <a:lnTo>
                  <a:pt x="2247214" y="5558486"/>
                </a:lnTo>
                <a:lnTo>
                  <a:pt x="2122856" y="5486705"/>
                </a:lnTo>
                <a:lnTo>
                  <a:pt x="2243785" y="5416906"/>
                </a:lnTo>
                <a:close/>
                <a:moveTo>
                  <a:pt x="2250491" y="5413096"/>
                </a:moveTo>
                <a:lnTo>
                  <a:pt x="2364943" y="5347031"/>
                </a:lnTo>
                <a:lnTo>
                  <a:pt x="2489302" y="5418811"/>
                </a:lnTo>
                <a:lnTo>
                  <a:pt x="2374849" y="5484876"/>
                </a:lnTo>
                <a:lnTo>
                  <a:pt x="2250491" y="5413096"/>
                </a:lnTo>
                <a:close/>
                <a:moveTo>
                  <a:pt x="2495931" y="5422697"/>
                </a:moveTo>
                <a:lnTo>
                  <a:pt x="2606954" y="5486781"/>
                </a:lnTo>
                <a:lnTo>
                  <a:pt x="2492502" y="5552846"/>
                </a:lnTo>
                <a:lnTo>
                  <a:pt x="2381479" y="5488762"/>
                </a:lnTo>
                <a:lnTo>
                  <a:pt x="2495931" y="5422697"/>
                </a:lnTo>
                <a:close/>
                <a:moveTo>
                  <a:pt x="2502637" y="5418811"/>
                </a:moveTo>
                <a:lnTo>
                  <a:pt x="2623566" y="5349011"/>
                </a:lnTo>
                <a:lnTo>
                  <a:pt x="2734589" y="5413096"/>
                </a:lnTo>
                <a:lnTo>
                  <a:pt x="2613660" y="5482895"/>
                </a:lnTo>
                <a:lnTo>
                  <a:pt x="2502637" y="5418811"/>
                </a:lnTo>
                <a:close/>
                <a:moveTo>
                  <a:pt x="2741295" y="5416906"/>
                </a:moveTo>
                <a:lnTo>
                  <a:pt x="2865654" y="5488686"/>
                </a:lnTo>
                <a:lnTo>
                  <a:pt x="2744724" y="5558486"/>
                </a:lnTo>
                <a:lnTo>
                  <a:pt x="2620366" y="5486705"/>
                </a:lnTo>
                <a:lnTo>
                  <a:pt x="2741295" y="5416906"/>
                </a:lnTo>
                <a:close/>
                <a:moveTo>
                  <a:pt x="2747924" y="5413096"/>
                </a:moveTo>
                <a:lnTo>
                  <a:pt x="2862377" y="5347031"/>
                </a:lnTo>
                <a:lnTo>
                  <a:pt x="2986735" y="5418811"/>
                </a:lnTo>
                <a:lnTo>
                  <a:pt x="2872283" y="5484876"/>
                </a:lnTo>
                <a:lnTo>
                  <a:pt x="2747924" y="5413096"/>
                </a:lnTo>
                <a:close/>
                <a:moveTo>
                  <a:pt x="2993441" y="5422697"/>
                </a:moveTo>
                <a:lnTo>
                  <a:pt x="3104464" y="5486781"/>
                </a:lnTo>
                <a:lnTo>
                  <a:pt x="2990012" y="5552846"/>
                </a:lnTo>
                <a:lnTo>
                  <a:pt x="2878989" y="5488762"/>
                </a:lnTo>
                <a:lnTo>
                  <a:pt x="2993441" y="5422697"/>
                </a:lnTo>
                <a:close/>
                <a:moveTo>
                  <a:pt x="3000147" y="5418811"/>
                </a:moveTo>
                <a:lnTo>
                  <a:pt x="3121076" y="5349011"/>
                </a:lnTo>
                <a:lnTo>
                  <a:pt x="3232099" y="5413096"/>
                </a:lnTo>
                <a:lnTo>
                  <a:pt x="3111170" y="5482895"/>
                </a:lnTo>
                <a:lnTo>
                  <a:pt x="3000147" y="5418811"/>
                </a:lnTo>
                <a:close/>
                <a:moveTo>
                  <a:pt x="3238729" y="5416906"/>
                </a:moveTo>
                <a:lnTo>
                  <a:pt x="3363087" y="5488686"/>
                </a:lnTo>
                <a:lnTo>
                  <a:pt x="3242158" y="5558486"/>
                </a:lnTo>
                <a:lnTo>
                  <a:pt x="3117799" y="5486705"/>
                </a:lnTo>
                <a:lnTo>
                  <a:pt x="3238729" y="5416906"/>
                </a:lnTo>
                <a:close/>
                <a:moveTo>
                  <a:pt x="3245434" y="5413096"/>
                </a:moveTo>
                <a:lnTo>
                  <a:pt x="3359887" y="5347031"/>
                </a:lnTo>
                <a:lnTo>
                  <a:pt x="3484245" y="5418811"/>
                </a:lnTo>
                <a:lnTo>
                  <a:pt x="3369793" y="5484876"/>
                </a:lnTo>
                <a:lnTo>
                  <a:pt x="3245434" y="5413096"/>
                </a:lnTo>
                <a:close/>
                <a:moveTo>
                  <a:pt x="3490951" y="5422697"/>
                </a:moveTo>
                <a:lnTo>
                  <a:pt x="3601974" y="5486781"/>
                </a:lnTo>
                <a:lnTo>
                  <a:pt x="3487522" y="5552846"/>
                </a:lnTo>
                <a:lnTo>
                  <a:pt x="3376498" y="5488762"/>
                </a:lnTo>
                <a:lnTo>
                  <a:pt x="3490951" y="5422697"/>
                </a:lnTo>
                <a:close/>
                <a:moveTo>
                  <a:pt x="3497580" y="5418811"/>
                </a:moveTo>
                <a:lnTo>
                  <a:pt x="3618509" y="5349011"/>
                </a:lnTo>
                <a:lnTo>
                  <a:pt x="3729533" y="5413096"/>
                </a:lnTo>
                <a:lnTo>
                  <a:pt x="3608604" y="5482895"/>
                </a:lnTo>
                <a:lnTo>
                  <a:pt x="3497580" y="5418811"/>
                </a:lnTo>
                <a:close/>
                <a:moveTo>
                  <a:pt x="3736239" y="5416906"/>
                </a:moveTo>
                <a:lnTo>
                  <a:pt x="3860597" y="5488686"/>
                </a:lnTo>
                <a:lnTo>
                  <a:pt x="3739667" y="5558486"/>
                </a:lnTo>
                <a:lnTo>
                  <a:pt x="3615309" y="5486705"/>
                </a:lnTo>
                <a:lnTo>
                  <a:pt x="3736239" y="5416906"/>
                </a:lnTo>
                <a:close/>
                <a:moveTo>
                  <a:pt x="3742944" y="5413096"/>
                </a:moveTo>
                <a:lnTo>
                  <a:pt x="3857397" y="5347031"/>
                </a:lnTo>
                <a:lnTo>
                  <a:pt x="3981755" y="5418811"/>
                </a:lnTo>
                <a:lnTo>
                  <a:pt x="3867302" y="5484876"/>
                </a:lnTo>
                <a:lnTo>
                  <a:pt x="3742944" y="5413096"/>
                </a:lnTo>
                <a:close/>
                <a:moveTo>
                  <a:pt x="3988384" y="5422697"/>
                </a:moveTo>
                <a:lnTo>
                  <a:pt x="4099408" y="5486781"/>
                </a:lnTo>
                <a:lnTo>
                  <a:pt x="3984955" y="5552846"/>
                </a:lnTo>
                <a:lnTo>
                  <a:pt x="3873932" y="5488762"/>
                </a:lnTo>
                <a:lnTo>
                  <a:pt x="3988384" y="5422697"/>
                </a:lnTo>
                <a:close/>
                <a:moveTo>
                  <a:pt x="3995090" y="5418811"/>
                </a:moveTo>
                <a:lnTo>
                  <a:pt x="4116019" y="5349011"/>
                </a:lnTo>
                <a:lnTo>
                  <a:pt x="4227043" y="5413096"/>
                </a:lnTo>
                <a:lnTo>
                  <a:pt x="4106113" y="5482895"/>
                </a:lnTo>
                <a:lnTo>
                  <a:pt x="3995090" y="5418811"/>
                </a:lnTo>
                <a:close/>
                <a:moveTo>
                  <a:pt x="4233672" y="5416906"/>
                </a:moveTo>
                <a:lnTo>
                  <a:pt x="4358031" y="5488686"/>
                </a:lnTo>
                <a:lnTo>
                  <a:pt x="4237101" y="5558486"/>
                </a:lnTo>
                <a:lnTo>
                  <a:pt x="4112743" y="5486705"/>
                </a:lnTo>
                <a:lnTo>
                  <a:pt x="4233672" y="5416906"/>
                </a:lnTo>
                <a:close/>
                <a:moveTo>
                  <a:pt x="4240378" y="5413096"/>
                </a:moveTo>
                <a:lnTo>
                  <a:pt x="4354830" y="5347031"/>
                </a:lnTo>
                <a:lnTo>
                  <a:pt x="4479189" y="5418811"/>
                </a:lnTo>
                <a:lnTo>
                  <a:pt x="4364736" y="5484876"/>
                </a:lnTo>
                <a:lnTo>
                  <a:pt x="4240378" y="5413096"/>
                </a:lnTo>
                <a:close/>
                <a:moveTo>
                  <a:pt x="4485894" y="5422697"/>
                </a:moveTo>
                <a:lnTo>
                  <a:pt x="4596918" y="5486781"/>
                </a:lnTo>
                <a:lnTo>
                  <a:pt x="4482465" y="5552846"/>
                </a:lnTo>
                <a:lnTo>
                  <a:pt x="4371442" y="5488762"/>
                </a:lnTo>
                <a:lnTo>
                  <a:pt x="4485894" y="5422697"/>
                </a:lnTo>
                <a:close/>
                <a:moveTo>
                  <a:pt x="4492524" y="5418811"/>
                </a:moveTo>
                <a:lnTo>
                  <a:pt x="4613453" y="5349011"/>
                </a:lnTo>
                <a:lnTo>
                  <a:pt x="4724477" y="5413096"/>
                </a:lnTo>
                <a:lnTo>
                  <a:pt x="4603547" y="5482895"/>
                </a:lnTo>
                <a:lnTo>
                  <a:pt x="4492524" y="5418811"/>
                </a:lnTo>
                <a:close/>
                <a:moveTo>
                  <a:pt x="4731182" y="5416906"/>
                </a:moveTo>
                <a:lnTo>
                  <a:pt x="4855541" y="5488686"/>
                </a:lnTo>
                <a:lnTo>
                  <a:pt x="4734611" y="5558486"/>
                </a:lnTo>
                <a:lnTo>
                  <a:pt x="4610253" y="5486705"/>
                </a:lnTo>
                <a:lnTo>
                  <a:pt x="4731182" y="5416906"/>
                </a:lnTo>
                <a:close/>
                <a:moveTo>
                  <a:pt x="4737888" y="5413096"/>
                </a:moveTo>
                <a:lnTo>
                  <a:pt x="4852340" y="5347031"/>
                </a:lnTo>
                <a:lnTo>
                  <a:pt x="4976698" y="5418811"/>
                </a:lnTo>
                <a:lnTo>
                  <a:pt x="4862246" y="5484876"/>
                </a:lnTo>
                <a:lnTo>
                  <a:pt x="4737888" y="5413096"/>
                </a:lnTo>
                <a:close/>
                <a:moveTo>
                  <a:pt x="4983328" y="5422697"/>
                </a:moveTo>
                <a:lnTo>
                  <a:pt x="5094351" y="5486781"/>
                </a:lnTo>
                <a:lnTo>
                  <a:pt x="4979899" y="5552846"/>
                </a:lnTo>
                <a:lnTo>
                  <a:pt x="4868876" y="5488762"/>
                </a:lnTo>
                <a:lnTo>
                  <a:pt x="4983328" y="5422697"/>
                </a:lnTo>
                <a:close/>
                <a:moveTo>
                  <a:pt x="4990033" y="5418811"/>
                </a:moveTo>
                <a:lnTo>
                  <a:pt x="5110963" y="5349011"/>
                </a:lnTo>
                <a:lnTo>
                  <a:pt x="5221986" y="5413096"/>
                </a:lnTo>
                <a:lnTo>
                  <a:pt x="5101057" y="5482971"/>
                </a:lnTo>
                <a:lnTo>
                  <a:pt x="4990033" y="5418811"/>
                </a:lnTo>
                <a:close/>
                <a:moveTo>
                  <a:pt x="5228692" y="5416906"/>
                </a:moveTo>
                <a:lnTo>
                  <a:pt x="5353050" y="5488686"/>
                </a:lnTo>
                <a:lnTo>
                  <a:pt x="5232121" y="5558486"/>
                </a:lnTo>
                <a:lnTo>
                  <a:pt x="5107762" y="5486705"/>
                </a:lnTo>
                <a:lnTo>
                  <a:pt x="5228692" y="5416906"/>
                </a:lnTo>
                <a:close/>
                <a:moveTo>
                  <a:pt x="5235321" y="5413096"/>
                </a:moveTo>
                <a:lnTo>
                  <a:pt x="5349774" y="5347031"/>
                </a:lnTo>
                <a:lnTo>
                  <a:pt x="5474132" y="5418811"/>
                </a:lnTo>
                <a:lnTo>
                  <a:pt x="5359680" y="5484876"/>
                </a:lnTo>
                <a:lnTo>
                  <a:pt x="5235321" y="5413096"/>
                </a:lnTo>
                <a:close/>
                <a:moveTo>
                  <a:pt x="5480838" y="5422697"/>
                </a:moveTo>
                <a:lnTo>
                  <a:pt x="5591861" y="5486781"/>
                </a:lnTo>
                <a:lnTo>
                  <a:pt x="5477409" y="5552846"/>
                </a:lnTo>
                <a:lnTo>
                  <a:pt x="5366385" y="5488762"/>
                </a:lnTo>
                <a:lnTo>
                  <a:pt x="5480838" y="5422697"/>
                </a:lnTo>
                <a:close/>
                <a:moveTo>
                  <a:pt x="5487543" y="5418811"/>
                </a:moveTo>
                <a:lnTo>
                  <a:pt x="5608473" y="5349011"/>
                </a:lnTo>
                <a:lnTo>
                  <a:pt x="5719496" y="5413096"/>
                </a:lnTo>
                <a:lnTo>
                  <a:pt x="5598566" y="5482895"/>
                </a:lnTo>
                <a:lnTo>
                  <a:pt x="5487543" y="5418811"/>
                </a:lnTo>
                <a:close/>
                <a:moveTo>
                  <a:pt x="5484114" y="5269459"/>
                </a:moveTo>
                <a:lnTo>
                  <a:pt x="5598566" y="5203393"/>
                </a:lnTo>
                <a:lnTo>
                  <a:pt x="5722925" y="5275174"/>
                </a:lnTo>
                <a:lnTo>
                  <a:pt x="5608473" y="5341239"/>
                </a:lnTo>
                <a:lnTo>
                  <a:pt x="5484114" y="5269459"/>
                </a:lnTo>
                <a:close/>
                <a:moveTo>
                  <a:pt x="5487543" y="5131613"/>
                </a:moveTo>
                <a:lnTo>
                  <a:pt x="5608473" y="5061814"/>
                </a:lnTo>
                <a:lnTo>
                  <a:pt x="5719496" y="5125898"/>
                </a:lnTo>
                <a:lnTo>
                  <a:pt x="5598566" y="5195697"/>
                </a:lnTo>
                <a:lnTo>
                  <a:pt x="5487543" y="5131613"/>
                </a:lnTo>
                <a:close/>
                <a:moveTo>
                  <a:pt x="5484114" y="4982261"/>
                </a:moveTo>
                <a:lnTo>
                  <a:pt x="5598566" y="4916196"/>
                </a:lnTo>
                <a:lnTo>
                  <a:pt x="5722925" y="4987976"/>
                </a:lnTo>
                <a:lnTo>
                  <a:pt x="5608473" y="5054042"/>
                </a:lnTo>
                <a:lnTo>
                  <a:pt x="5484114" y="4982261"/>
                </a:lnTo>
                <a:close/>
                <a:moveTo>
                  <a:pt x="5487543" y="4844339"/>
                </a:moveTo>
                <a:lnTo>
                  <a:pt x="5608473" y="4774540"/>
                </a:lnTo>
                <a:lnTo>
                  <a:pt x="5719496" y="4838624"/>
                </a:lnTo>
                <a:lnTo>
                  <a:pt x="5598566" y="4908423"/>
                </a:lnTo>
                <a:lnTo>
                  <a:pt x="5487543" y="4844339"/>
                </a:lnTo>
                <a:close/>
                <a:moveTo>
                  <a:pt x="5484114" y="4694987"/>
                </a:moveTo>
                <a:lnTo>
                  <a:pt x="5598566" y="4628921"/>
                </a:lnTo>
                <a:lnTo>
                  <a:pt x="5722925" y="4700702"/>
                </a:lnTo>
                <a:lnTo>
                  <a:pt x="5608473" y="4766767"/>
                </a:lnTo>
                <a:lnTo>
                  <a:pt x="5484114" y="4694987"/>
                </a:lnTo>
                <a:close/>
                <a:moveTo>
                  <a:pt x="5487543" y="4557141"/>
                </a:moveTo>
                <a:lnTo>
                  <a:pt x="5608473" y="4487342"/>
                </a:lnTo>
                <a:lnTo>
                  <a:pt x="5719496" y="4551426"/>
                </a:lnTo>
                <a:lnTo>
                  <a:pt x="5598566" y="4621226"/>
                </a:lnTo>
                <a:lnTo>
                  <a:pt x="5487543" y="4557141"/>
                </a:lnTo>
                <a:close/>
                <a:moveTo>
                  <a:pt x="5484114" y="4407789"/>
                </a:moveTo>
                <a:lnTo>
                  <a:pt x="5598566" y="4341724"/>
                </a:lnTo>
                <a:lnTo>
                  <a:pt x="5722925" y="4413504"/>
                </a:lnTo>
                <a:lnTo>
                  <a:pt x="5608473" y="4479570"/>
                </a:lnTo>
                <a:lnTo>
                  <a:pt x="5484114" y="4407789"/>
                </a:lnTo>
                <a:close/>
                <a:moveTo>
                  <a:pt x="5487543" y="4269943"/>
                </a:moveTo>
                <a:lnTo>
                  <a:pt x="5608473" y="4200144"/>
                </a:lnTo>
                <a:lnTo>
                  <a:pt x="5719496" y="4264228"/>
                </a:lnTo>
                <a:lnTo>
                  <a:pt x="5598566" y="4334028"/>
                </a:lnTo>
                <a:lnTo>
                  <a:pt x="5487543" y="4269943"/>
                </a:lnTo>
                <a:close/>
                <a:moveTo>
                  <a:pt x="5484114" y="4120591"/>
                </a:moveTo>
                <a:lnTo>
                  <a:pt x="5598566" y="4054526"/>
                </a:lnTo>
                <a:lnTo>
                  <a:pt x="5722925" y="4126306"/>
                </a:lnTo>
                <a:lnTo>
                  <a:pt x="5608473" y="4192372"/>
                </a:lnTo>
                <a:lnTo>
                  <a:pt x="5484114" y="4120591"/>
                </a:lnTo>
                <a:close/>
                <a:moveTo>
                  <a:pt x="5487543" y="3982669"/>
                </a:moveTo>
                <a:lnTo>
                  <a:pt x="5608473" y="3912870"/>
                </a:lnTo>
                <a:lnTo>
                  <a:pt x="5719496" y="3976954"/>
                </a:lnTo>
                <a:lnTo>
                  <a:pt x="5598566" y="4046754"/>
                </a:lnTo>
                <a:lnTo>
                  <a:pt x="5487543" y="3982669"/>
                </a:lnTo>
                <a:close/>
                <a:moveTo>
                  <a:pt x="5484114" y="3833317"/>
                </a:moveTo>
                <a:lnTo>
                  <a:pt x="5598566" y="3767252"/>
                </a:lnTo>
                <a:lnTo>
                  <a:pt x="5722925" y="3839032"/>
                </a:lnTo>
                <a:lnTo>
                  <a:pt x="5608473" y="3905098"/>
                </a:lnTo>
                <a:lnTo>
                  <a:pt x="5484114" y="3833317"/>
                </a:lnTo>
                <a:close/>
                <a:moveTo>
                  <a:pt x="5487543" y="3695472"/>
                </a:moveTo>
                <a:lnTo>
                  <a:pt x="5608473" y="3625672"/>
                </a:lnTo>
                <a:lnTo>
                  <a:pt x="5719496" y="3689757"/>
                </a:lnTo>
                <a:lnTo>
                  <a:pt x="5598566" y="3759556"/>
                </a:lnTo>
                <a:lnTo>
                  <a:pt x="5487543" y="3695472"/>
                </a:lnTo>
                <a:close/>
                <a:moveTo>
                  <a:pt x="5484114" y="3546119"/>
                </a:moveTo>
                <a:lnTo>
                  <a:pt x="5598566" y="3480054"/>
                </a:lnTo>
                <a:lnTo>
                  <a:pt x="5722925" y="3551834"/>
                </a:lnTo>
                <a:lnTo>
                  <a:pt x="5608473" y="3617900"/>
                </a:lnTo>
                <a:lnTo>
                  <a:pt x="5484114" y="3546119"/>
                </a:lnTo>
                <a:close/>
                <a:moveTo>
                  <a:pt x="5487543" y="3408274"/>
                </a:moveTo>
                <a:lnTo>
                  <a:pt x="5608473" y="3338474"/>
                </a:lnTo>
                <a:lnTo>
                  <a:pt x="5719496" y="3402559"/>
                </a:lnTo>
                <a:lnTo>
                  <a:pt x="5598566" y="3472358"/>
                </a:lnTo>
                <a:lnTo>
                  <a:pt x="5487543" y="3408274"/>
                </a:lnTo>
                <a:close/>
                <a:moveTo>
                  <a:pt x="5484114" y="3258922"/>
                </a:moveTo>
                <a:lnTo>
                  <a:pt x="5598566" y="3192856"/>
                </a:lnTo>
                <a:lnTo>
                  <a:pt x="5722925" y="3264637"/>
                </a:lnTo>
                <a:lnTo>
                  <a:pt x="5608473" y="3330702"/>
                </a:lnTo>
                <a:lnTo>
                  <a:pt x="5484114" y="3258922"/>
                </a:lnTo>
                <a:close/>
                <a:moveTo>
                  <a:pt x="5487543" y="3121000"/>
                </a:moveTo>
                <a:lnTo>
                  <a:pt x="5608473" y="3051201"/>
                </a:lnTo>
                <a:lnTo>
                  <a:pt x="5719496" y="3115285"/>
                </a:lnTo>
                <a:lnTo>
                  <a:pt x="5598566" y="3185084"/>
                </a:lnTo>
                <a:lnTo>
                  <a:pt x="5487543" y="3121000"/>
                </a:lnTo>
                <a:close/>
                <a:moveTo>
                  <a:pt x="5484114" y="2971648"/>
                </a:moveTo>
                <a:lnTo>
                  <a:pt x="5598566" y="2905582"/>
                </a:lnTo>
                <a:lnTo>
                  <a:pt x="5722925" y="2977363"/>
                </a:lnTo>
                <a:lnTo>
                  <a:pt x="5608473" y="3043428"/>
                </a:lnTo>
                <a:lnTo>
                  <a:pt x="5484114" y="2971648"/>
                </a:lnTo>
                <a:close/>
                <a:moveTo>
                  <a:pt x="5487543" y="2833802"/>
                </a:moveTo>
                <a:lnTo>
                  <a:pt x="5608473" y="2764003"/>
                </a:lnTo>
                <a:lnTo>
                  <a:pt x="5719496" y="2828087"/>
                </a:lnTo>
                <a:lnTo>
                  <a:pt x="5598566" y="2897886"/>
                </a:lnTo>
                <a:lnTo>
                  <a:pt x="5487543" y="2833802"/>
                </a:lnTo>
                <a:close/>
                <a:moveTo>
                  <a:pt x="5484114" y="2684450"/>
                </a:moveTo>
                <a:lnTo>
                  <a:pt x="5598566" y="2618384"/>
                </a:lnTo>
                <a:lnTo>
                  <a:pt x="5722925" y="2690165"/>
                </a:lnTo>
                <a:lnTo>
                  <a:pt x="5608473" y="2756230"/>
                </a:lnTo>
                <a:lnTo>
                  <a:pt x="5484114" y="2684450"/>
                </a:lnTo>
                <a:close/>
                <a:moveTo>
                  <a:pt x="5487543" y="2546604"/>
                </a:moveTo>
                <a:lnTo>
                  <a:pt x="5608473" y="2476805"/>
                </a:lnTo>
                <a:lnTo>
                  <a:pt x="5719496" y="2540889"/>
                </a:lnTo>
                <a:lnTo>
                  <a:pt x="5598566" y="2610688"/>
                </a:lnTo>
                <a:lnTo>
                  <a:pt x="5487543" y="2546604"/>
                </a:lnTo>
                <a:close/>
                <a:moveTo>
                  <a:pt x="5484114" y="2397252"/>
                </a:moveTo>
                <a:lnTo>
                  <a:pt x="5598566" y="2331187"/>
                </a:lnTo>
                <a:lnTo>
                  <a:pt x="5722925" y="2402967"/>
                </a:lnTo>
                <a:lnTo>
                  <a:pt x="5608473" y="2469032"/>
                </a:lnTo>
                <a:lnTo>
                  <a:pt x="5484114" y="2397252"/>
                </a:lnTo>
                <a:close/>
                <a:moveTo>
                  <a:pt x="5487543" y="2259330"/>
                </a:moveTo>
                <a:lnTo>
                  <a:pt x="5608473" y="2189531"/>
                </a:lnTo>
                <a:lnTo>
                  <a:pt x="5719496" y="2253615"/>
                </a:lnTo>
                <a:lnTo>
                  <a:pt x="5598566" y="2323414"/>
                </a:lnTo>
                <a:lnTo>
                  <a:pt x="5487543" y="2259330"/>
                </a:lnTo>
                <a:close/>
                <a:moveTo>
                  <a:pt x="5484114" y="2109978"/>
                </a:moveTo>
                <a:lnTo>
                  <a:pt x="5598566" y="2043913"/>
                </a:lnTo>
                <a:lnTo>
                  <a:pt x="5722925" y="2115693"/>
                </a:lnTo>
                <a:lnTo>
                  <a:pt x="5608473" y="2181759"/>
                </a:lnTo>
                <a:lnTo>
                  <a:pt x="5484114" y="2109978"/>
                </a:lnTo>
                <a:close/>
                <a:moveTo>
                  <a:pt x="5487543" y="1972132"/>
                </a:moveTo>
                <a:lnTo>
                  <a:pt x="5608473" y="1902333"/>
                </a:lnTo>
                <a:lnTo>
                  <a:pt x="5719496" y="1966417"/>
                </a:lnTo>
                <a:lnTo>
                  <a:pt x="5598566" y="2036216"/>
                </a:lnTo>
                <a:lnTo>
                  <a:pt x="5487543" y="1972132"/>
                </a:lnTo>
                <a:close/>
                <a:moveTo>
                  <a:pt x="5484038" y="1822780"/>
                </a:moveTo>
                <a:lnTo>
                  <a:pt x="5598491" y="1756715"/>
                </a:lnTo>
                <a:lnTo>
                  <a:pt x="5722849" y="1828495"/>
                </a:lnTo>
                <a:lnTo>
                  <a:pt x="5608397" y="1894561"/>
                </a:lnTo>
                <a:lnTo>
                  <a:pt x="5484038" y="1822780"/>
                </a:lnTo>
                <a:close/>
                <a:moveTo>
                  <a:pt x="5487543" y="1684934"/>
                </a:moveTo>
                <a:lnTo>
                  <a:pt x="5608473" y="1615135"/>
                </a:lnTo>
                <a:lnTo>
                  <a:pt x="5719496" y="1679219"/>
                </a:lnTo>
                <a:lnTo>
                  <a:pt x="5598566" y="1749019"/>
                </a:lnTo>
                <a:lnTo>
                  <a:pt x="5487543" y="1684934"/>
                </a:lnTo>
                <a:close/>
                <a:moveTo>
                  <a:pt x="5484114" y="1535582"/>
                </a:moveTo>
                <a:lnTo>
                  <a:pt x="5598566" y="1469517"/>
                </a:lnTo>
                <a:lnTo>
                  <a:pt x="5722925" y="1541297"/>
                </a:lnTo>
                <a:lnTo>
                  <a:pt x="5608473" y="1607363"/>
                </a:lnTo>
                <a:lnTo>
                  <a:pt x="5484114" y="1535582"/>
                </a:lnTo>
                <a:close/>
                <a:moveTo>
                  <a:pt x="5487543" y="1397660"/>
                </a:moveTo>
                <a:lnTo>
                  <a:pt x="5608473" y="1327861"/>
                </a:lnTo>
                <a:lnTo>
                  <a:pt x="5719496" y="1391945"/>
                </a:lnTo>
                <a:lnTo>
                  <a:pt x="5598566" y="1461745"/>
                </a:lnTo>
                <a:lnTo>
                  <a:pt x="5487543" y="1397660"/>
                </a:lnTo>
                <a:close/>
                <a:moveTo>
                  <a:pt x="5484114" y="1248309"/>
                </a:moveTo>
                <a:lnTo>
                  <a:pt x="5598566" y="1182243"/>
                </a:lnTo>
                <a:lnTo>
                  <a:pt x="5722925" y="1254024"/>
                </a:lnTo>
                <a:lnTo>
                  <a:pt x="5608473" y="1320089"/>
                </a:lnTo>
                <a:lnTo>
                  <a:pt x="5484114" y="1248309"/>
                </a:lnTo>
                <a:close/>
                <a:moveTo>
                  <a:pt x="5601767" y="1323975"/>
                </a:moveTo>
                <a:lnTo>
                  <a:pt x="5480838" y="1393774"/>
                </a:lnTo>
                <a:lnTo>
                  <a:pt x="5356479" y="1321994"/>
                </a:lnTo>
                <a:lnTo>
                  <a:pt x="5477409" y="1252195"/>
                </a:lnTo>
                <a:lnTo>
                  <a:pt x="5601767" y="1323975"/>
                </a:lnTo>
                <a:close/>
                <a:moveTo>
                  <a:pt x="5349774" y="1318184"/>
                </a:moveTo>
                <a:lnTo>
                  <a:pt x="5238750" y="1254100"/>
                </a:lnTo>
                <a:lnTo>
                  <a:pt x="5359680" y="1184300"/>
                </a:lnTo>
                <a:lnTo>
                  <a:pt x="5470703" y="1248385"/>
                </a:lnTo>
                <a:lnTo>
                  <a:pt x="5349774" y="1318184"/>
                </a:lnTo>
                <a:close/>
                <a:moveTo>
                  <a:pt x="5343068" y="1321994"/>
                </a:moveTo>
                <a:lnTo>
                  <a:pt x="5228616" y="1388059"/>
                </a:lnTo>
                <a:lnTo>
                  <a:pt x="5117668" y="1323975"/>
                </a:lnTo>
                <a:lnTo>
                  <a:pt x="5232121" y="1257910"/>
                </a:lnTo>
                <a:lnTo>
                  <a:pt x="5343068" y="1321994"/>
                </a:lnTo>
                <a:close/>
                <a:moveTo>
                  <a:pt x="5110963" y="1320165"/>
                </a:moveTo>
                <a:lnTo>
                  <a:pt x="4986604" y="1248385"/>
                </a:lnTo>
                <a:lnTo>
                  <a:pt x="5101057" y="1182319"/>
                </a:lnTo>
                <a:lnTo>
                  <a:pt x="5225415" y="1254100"/>
                </a:lnTo>
                <a:lnTo>
                  <a:pt x="5110963" y="1320165"/>
                </a:lnTo>
                <a:close/>
                <a:moveTo>
                  <a:pt x="5104333" y="1323975"/>
                </a:moveTo>
                <a:lnTo>
                  <a:pt x="4983404" y="1393774"/>
                </a:lnTo>
                <a:lnTo>
                  <a:pt x="4859046" y="1321994"/>
                </a:lnTo>
                <a:lnTo>
                  <a:pt x="4979975" y="1252195"/>
                </a:lnTo>
                <a:lnTo>
                  <a:pt x="5104333" y="1323975"/>
                </a:lnTo>
                <a:close/>
                <a:moveTo>
                  <a:pt x="4852264" y="1318184"/>
                </a:moveTo>
                <a:lnTo>
                  <a:pt x="4741241" y="1254100"/>
                </a:lnTo>
                <a:lnTo>
                  <a:pt x="4862170" y="1184300"/>
                </a:lnTo>
                <a:lnTo>
                  <a:pt x="4973193" y="1248385"/>
                </a:lnTo>
                <a:lnTo>
                  <a:pt x="4852264" y="1318184"/>
                </a:lnTo>
                <a:close/>
                <a:moveTo>
                  <a:pt x="4845634" y="1321994"/>
                </a:moveTo>
                <a:lnTo>
                  <a:pt x="4731182" y="1388059"/>
                </a:lnTo>
                <a:lnTo>
                  <a:pt x="4620159" y="1323975"/>
                </a:lnTo>
                <a:lnTo>
                  <a:pt x="4734611" y="1257910"/>
                </a:lnTo>
                <a:lnTo>
                  <a:pt x="4845634" y="1321994"/>
                </a:lnTo>
                <a:close/>
                <a:moveTo>
                  <a:pt x="4613529" y="1320165"/>
                </a:moveTo>
                <a:lnTo>
                  <a:pt x="4489171" y="1248385"/>
                </a:lnTo>
                <a:lnTo>
                  <a:pt x="4603623" y="1182319"/>
                </a:lnTo>
                <a:lnTo>
                  <a:pt x="4727981" y="1254100"/>
                </a:lnTo>
                <a:lnTo>
                  <a:pt x="4613529" y="1320165"/>
                </a:lnTo>
                <a:close/>
                <a:moveTo>
                  <a:pt x="4606824" y="1323975"/>
                </a:moveTo>
                <a:lnTo>
                  <a:pt x="4485894" y="1393774"/>
                </a:lnTo>
                <a:lnTo>
                  <a:pt x="4361536" y="1321994"/>
                </a:lnTo>
                <a:lnTo>
                  <a:pt x="4482465" y="1252195"/>
                </a:lnTo>
                <a:lnTo>
                  <a:pt x="4606824" y="1323975"/>
                </a:lnTo>
                <a:close/>
                <a:moveTo>
                  <a:pt x="4354830" y="1318184"/>
                </a:moveTo>
                <a:lnTo>
                  <a:pt x="4243807" y="1254100"/>
                </a:lnTo>
                <a:lnTo>
                  <a:pt x="4364736" y="1184300"/>
                </a:lnTo>
                <a:lnTo>
                  <a:pt x="4475760" y="1248385"/>
                </a:lnTo>
                <a:lnTo>
                  <a:pt x="4354830" y="1318184"/>
                </a:lnTo>
                <a:close/>
                <a:moveTo>
                  <a:pt x="4348125" y="1321994"/>
                </a:moveTo>
                <a:lnTo>
                  <a:pt x="4233672" y="1388059"/>
                </a:lnTo>
                <a:lnTo>
                  <a:pt x="4122725" y="1323975"/>
                </a:lnTo>
                <a:lnTo>
                  <a:pt x="4237177" y="1257910"/>
                </a:lnTo>
                <a:lnTo>
                  <a:pt x="4348125" y="1321994"/>
                </a:lnTo>
                <a:close/>
                <a:moveTo>
                  <a:pt x="4116019" y="1320165"/>
                </a:moveTo>
                <a:lnTo>
                  <a:pt x="3991661" y="1248385"/>
                </a:lnTo>
                <a:lnTo>
                  <a:pt x="4106113" y="1182319"/>
                </a:lnTo>
                <a:lnTo>
                  <a:pt x="4230472" y="1254100"/>
                </a:lnTo>
                <a:lnTo>
                  <a:pt x="4116019" y="1320165"/>
                </a:lnTo>
                <a:close/>
                <a:moveTo>
                  <a:pt x="4109314" y="1323975"/>
                </a:moveTo>
                <a:lnTo>
                  <a:pt x="3988384" y="1393774"/>
                </a:lnTo>
                <a:lnTo>
                  <a:pt x="3864026" y="1321994"/>
                </a:lnTo>
                <a:lnTo>
                  <a:pt x="3984955" y="1252195"/>
                </a:lnTo>
                <a:lnTo>
                  <a:pt x="4109314" y="1323975"/>
                </a:lnTo>
                <a:close/>
                <a:moveTo>
                  <a:pt x="3857320" y="1318184"/>
                </a:moveTo>
                <a:lnTo>
                  <a:pt x="3746297" y="1254100"/>
                </a:lnTo>
                <a:lnTo>
                  <a:pt x="3867226" y="1184300"/>
                </a:lnTo>
                <a:lnTo>
                  <a:pt x="3978250" y="1248385"/>
                </a:lnTo>
                <a:lnTo>
                  <a:pt x="3857320" y="1318184"/>
                </a:lnTo>
                <a:close/>
                <a:moveTo>
                  <a:pt x="3850691" y="1321994"/>
                </a:moveTo>
                <a:lnTo>
                  <a:pt x="3736239" y="1388059"/>
                </a:lnTo>
                <a:lnTo>
                  <a:pt x="3625215" y="1323975"/>
                </a:lnTo>
                <a:lnTo>
                  <a:pt x="3739667" y="1257910"/>
                </a:lnTo>
                <a:lnTo>
                  <a:pt x="3850691" y="1321994"/>
                </a:lnTo>
                <a:close/>
                <a:moveTo>
                  <a:pt x="3618586" y="1320165"/>
                </a:moveTo>
                <a:lnTo>
                  <a:pt x="3494227" y="1248385"/>
                </a:lnTo>
                <a:lnTo>
                  <a:pt x="3608680" y="1182319"/>
                </a:lnTo>
                <a:lnTo>
                  <a:pt x="3733038" y="1254100"/>
                </a:lnTo>
                <a:lnTo>
                  <a:pt x="3618586" y="1320165"/>
                </a:lnTo>
                <a:close/>
                <a:moveTo>
                  <a:pt x="3611880" y="1323975"/>
                </a:moveTo>
                <a:lnTo>
                  <a:pt x="3490951" y="1393774"/>
                </a:lnTo>
                <a:lnTo>
                  <a:pt x="3366592" y="1321994"/>
                </a:lnTo>
                <a:lnTo>
                  <a:pt x="3487522" y="1252195"/>
                </a:lnTo>
                <a:lnTo>
                  <a:pt x="3611880" y="1323975"/>
                </a:lnTo>
                <a:close/>
                <a:moveTo>
                  <a:pt x="3359887" y="1318184"/>
                </a:moveTo>
                <a:lnTo>
                  <a:pt x="3248863" y="1254100"/>
                </a:lnTo>
                <a:lnTo>
                  <a:pt x="3369793" y="1184300"/>
                </a:lnTo>
                <a:lnTo>
                  <a:pt x="3480816" y="1248385"/>
                </a:lnTo>
                <a:lnTo>
                  <a:pt x="3359887" y="1318184"/>
                </a:lnTo>
                <a:close/>
                <a:moveTo>
                  <a:pt x="3353181" y="1321994"/>
                </a:moveTo>
                <a:lnTo>
                  <a:pt x="3238729" y="1388059"/>
                </a:lnTo>
                <a:lnTo>
                  <a:pt x="3127782" y="1323975"/>
                </a:lnTo>
                <a:lnTo>
                  <a:pt x="3242234" y="1257910"/>
                </a:lnTo>
                <a:lnTo>
                  <a:pt x="3353181" y="1321994"/>
                </a:lnTo>
                <a:close/>
                <a:moveTo>
                  <a:pt x="3121076" y="1320165"/>
                </a:moveTo>
                <a:lnTo>
                  <a:pt x="2996717" y="1248385"/>
                </a:lnTo>
                <a:lnTo>
                  <a:pt x="3111170" y="1182319"/>
                </a:lnTo>
                <a:lnTo>
                  <a:pt x="3235528" y="1254100"/>
                </a:lnTo>
                <a:lnTo>
                  <a:pt x="3121076" y="1320165"/>
                </a:lnTo>
                <a:close/>
                <a:moveTo>
                  <a:pt x="3114370" y="1323975"/>
                </a:moveTo>
                <a:lnTo>
                  <a:pt x="2993441" y="1393774"/>
                </a:lnTo>
                <a:lnTo>
                  <a:pt x="2869082" y="1321994"/>
                </a:lnTo>
                <a:lnTo>
                  <a:pt x="2990012" y="1252195"/>
                </a:lnTo>
                <a:lnTo>
                  <a:pt x="3114370" y="1323975"/>
                </a:lnTo>
                <a:close/>
                <a:moveTo>
                  <a:pt x="2862377" y="1318184"/>
                </a:moveTo>
                <a:lnTo>
                  <a:pt x="2751354" y="1254100"/>
                </a:lnTo>
                <a:lnTo>
                  <a:pt x="2872283" y="1184300"/>
                </a:lnTo>
                <a:lnTo>
                  <a:pt x="2983306" y="1248385"/>
                </a:lnTo>
                <a:lnTo>
                  <a:pt x="2862377" y="1318184"/>
                </a:lnTo>
                <a:close/>
                <a:moveTo>
                  <a:pt x="2855671" y="1321994"/>
                </a:moveTo>
                <a:lnTo>
                  <a:pt x="2741295" y="1388059"/>
                </a:lnTo>
                <a:lnTo>
                  <a:pt x="2630272" y="1323975"/>
                </a:lnTo>
                <a:lnTo>
                  <a:pt x="2744724" y="1257910"/>
                </a:lnTo>
                <a:lnTo>
                  <a:pt x="2855671" y="1321994"/>
                </a:lnTo>
                <a:close/>
                <a:moveTo>
                  <a:pt x="2623566" y="1320165"/>
                </a:moveTo>
                <a:lnTo>
                  <a:pt x="2499208" y="1248385"/>
                </a:lnTo>
                <a:lnTo>
                  <a:pt x="2613660" y="1182319"/>
                </a:lnTo>
                <a:lnTo>
                  <a:pt x="2738019" y="1254100"/>
                </a:lnTo>
                <a:lnTo>
                  <a:pt x="2623566" y="1320165"/>
                </a:lnTo>
                <a:close/>
                <a:moveTo>
                  <a:pt x="2616937" y="1323975"/>
                </a:moveTo>
                <a:lnTo>
                  <a:pt x="2496007" y="1393774"/>
                </a:lnTo>
                <a:lnTo>
                  <a:pt x="2371649" y="1321994"/>
                </a:lnTo>
                <a:lnTo>
                  <a:pt x="2492578" y="1252195"/>
                </a:lnTo>
                <a:lnTo>
                  <a:pt x="2616937" y="1323975"/>
                </a:lnTo>
                <a:close/>
                <a:moveTo>
                  <a:pt x="2364943" y="1318184"/>
                </a:moveTo>
                <a:lnTo>
                  <a:pt x="2253920" y="1254100"/>
                </a:lnTo>
                <a:lnTo>
                  <a:pt x="2374849" y="1184300"/>
                </a:lnTo>
                <a:lnTo>
                  <a:pt x="2485873" y="1248385"/>
                </a:lnTo>
                <a:lnTo>
                  <a:pt x="2364943" y="1318184"/>
                </a:lnTo>
                <a:close/>
                <a:moveTo>
                  <a:pt x="2358238" y="1321994"/>
                </a:moveTo>
                <a:lnTo>
                  <a:pt x="2243785" y="1388059"/>
                </a:lnTo>
                <a:lnTo>
                  <a:pt x="2132762" y="1323975"/>
                </a:lnTo>
                <a:lnTo>
                  <a:pt x="2247214" y="1257910"/>
                </a:lnTo>
                <a:lnTo>
                  <a:pt x="2358238" y="1321994"/>
                </a:lnTo>
                <a:close/>
                <a:moveTo>
                  <a:pt x="2126132" y="1320165"/>
                </a:moveTo>
                <a:lnTo>
                  <a:pt x="2001774" y="1248385"/>
                </a:lnTo>
                <a:lnTo>
                  <a:pt x="2116227" y="1182319"/>
                </a:lnTo>
                <a:lnTo>
                  <a:pt x="2240585" y="1254100"/>
                </a:lnTo>
                <a:lnTo>
                  <a:pt x="2126132" y="1320165"/>
                </a:lnTo>
                <a:close/>
                <a:moveTo>
                  <a:pt x="2119427" y="1323975"/>
                </a:moveTo>
                <a:lnTo>
                  <a:pt x="1998497" y="1393774"/>
                </a:lnTo>
                <a:lnTo>
                  <a:pt x="1874139" y="1321994"/>
                </a:lnTo>
                <a:lnTo>
                  <a:pt x="1995069" y="1252195"/>
                </a:lnTo>
                <a:lnTo>
                  <a:pt x="2119427" y="1323975"/>
                </a:lnTo>
                <a:close/>
                <a:moveTo>
                  <a:pt x="1867434" y="1318184"/>
                </a:moveTo>
                <a:lnTo>
                  <a:pt x="1756410" y="1254100"/>
                </a:lnTo>
                <a:lnTo>
                  <a:pt x="1877339" y="1184300"/>
                </a:lnTo>
                <a:lnTo>
                  <a:pt x="1988363" y="1248385"/>
                </a:lnTo>
                <a:lnTo>
                  <a:pt x="1867434" y="1318184"/>
                </a:lnTo>
                <a:close/>
                <a:moveTo>
                  <a:pt x="1860728" y="1321994"/>
                </a:moveTo>
                <a:lnTo>
                  <a:pt x="1746275" y="1388059"/>
                </a:lnTo>
                <a:lnTo>
                  <a:pt x="1635328" y="1323975"/>
                </a:lnTo>
                <a:lnTo>
                  <a:pt x="1749781" y="1257910"/>
                </a:lnTo>
                <a:lnTo>
                  <a:pt x="1860728" y="1321994"/>
                </a:lnTo>
                <a:close/>
                <a:moveTo>
                  <a:pt x="1628623" y="1320165"/>
                </a:moveTo>
                <a:lnTo>
                  <a:pt x="1504264" y="1248385"/>
                </a:lnTo>
                <a:lnTo>
                  <a:pt x="1618717" y="1182319"/>
                </a:lnTo>
                <a:lnTo>
                  <a:pt x="1743075" y="1254100"/>
                </a:lnTo>
                <a:lnTo>
                  <a:pt x="1628623" y="1320165"/>
                </a:lnTo>
                <a:close/>
                <a:moveTo>
                  <a:pt x="1621917" y="1323975"/>
                </a:moveTo>
                <a:lnTo>
                  <a:pt x="1500988" y="1393774"/>
                </a:lnTo>
                <a:lnTo>
                  <a:pt x="1376629" y="1321994"/>
                </a:lnTo>
                <a:lnTo>
                  <a:pt x="1497559" y="1252195"/>
                </a:lnTo>
                <a:lnTo>
                  <a:pt x="1621917" y="1323975"/>
                </a:lnTo>
                <a:close/>
                <a:moveTo>
                  <a:pt x="1369924" y="1318184"/>
                </a:moveTo>
                <a:lnTo>
                  <a:pt x="1258900" y="1254100"/>
                </a:lnTo>
                <a:lnTo>
                  <a:pt x="1379830" y="1184300"/>
                </a:lnTo>
                <a:lnTo>
                  <a:pt x="1490853" y="1248385"/>
                </a:lnTo>
                <a:lnTo>
                  <a:pt x="1369924" y="1318184"/>
                </a:lnTo>
                <a:close/>
                <a:moveTo>
                  <a:pt x="1363218" y="1321994"/>
                </a:moveTo>
                <a:lnTo>
                  <a:pt x="1248766" y="1388059"/>
                </a:lnTo>
                <a:lnTo>
                  <a:pt x="1137819" y="1323975"/>
                </a:lnTo>
                <a:lnTo>
                  <a:pt x="1252271" y="1257910"/>
                </a:lnTo>
                <a:lnTo>
                  <a:pt x="1363218" y="1321994"/>
                </a:lnTo>
                <a:close/>
                <a:moveTo>
                  <a:pt x="1131113" y="1320165"/>
                </a:moveTo>
                <a:lnTo>
                  <a:pt x="1006754" y="1248385"/>
                </a:lnTo>
                <a:lnTo>
                  <a:pt x="1121207" y="1182319"/>
                </a:lnTo>
                <a:lnTo>
                  <a:pt x="1245565" y="1254100"/>
                </a:lnTo>
                <a:lnTo>
                  <a:pt x="1131113" y="1320165"/>
                </a:lnTo>
                <a:close/>
                <a:moveTo>
                  <a:pt x="1242136" y="1391945"/>
                </a:moveTo>
                <a:lnTo>
                  <a:pt x="1121207" y="1461745"/>
                </a:lnTo>
                <a:lnTo>
                  <a:pt x="1010183" y="1397660"/>
                </a:lnTo>
                <a:lnTo>
                  <a:pt x="1131113" y="1327861"/>
                </a:lnTo>
                <a:lnTo>
                  <a:pt x="1242136" y="1391945"/>
                </a:lnTo>
                <a:close/>
                <a:moveTo>
                  <a:pt x="1245565" y="1541297"/>
                </a:moveTo>
                <a:lnTo>
                  <a:pt x="1131113" y="1607363"/>
                </a:lnTo>
                <a:lnTo>
                  <a:pt x="1006754" y="1535582"/>
                </a:lnTo>
                <a:lnTo>
                  <a:pt x="1121207" y="1469517"/>
                </a:lnTo>
                <a:lnTo>
                  <a:pt x="1245565" y="1541297"/>
                </a:lnTo>
                <a:close/>
                <a:moveTo>
                  <a:pt x="1242136" y="1679143"/>
                </a:moveTo>
                <a:lnTo>
                  <a:pt x="1121207" y="1748942"/>
                </a:lnTo>
                <a:lnTo>
                  <a:pt x="1010183" y="1684858"/>
                </a:lnTo>
                <a:lnTo>
                  <a:pt x="1131113" y="1615059"/>
                </a:lnTo>
                <a:lnTo>
                  <a:pt x="1242136" y="1679143"/>
                </a:lnTo>
                <a:close/>
                <a:moveTo>
                  <a:pt x="1245565" y="1828495"/>
                </a:moveTo>
                <a:lnTo>
                  <a:pt x="1131113" y="1894561"/>
                </a:lnTo>
                <a:lnTo>
                  <a:pt x="1006754" y="1822780"/>
                </a:lnTo>
                <a:lnTo>
                  <a:pt x="1121207" y="1756715"/>
                </a:lnTo>
                <a:lnTo>
                  <a:pt x="1245565" y="1828495"/>
                </a:lnTo>
                <a:close/>
                <a:moveTo>
                  <a:pt x="1242136" y="1966417"/>
                </a:moveTo>
                <a:lnTo>
                  <a:pt x="1121207" y="2036216"/>
                </a:lnTo>
                <a:lnTo>
                  <a:pt x="1010183" y="1972132"/>
                </a:lnTo>
                <a:lnTo>
                  <a:pt x="1131113" y="1902333"/>
                </a:lnTo>
                <a:lnTo>
                  <a:pt x="1242136" y="1966417"/>
                </a:lnTo>
                <a:close/>
                <a:moveTo>
                  <a:pt x="1245565" y="2115769"/>
                </a:moveTo>
                <a:lnTo>
                  <a:pt x="1131113" y="2181835"/>
                </a:lnTo>
                <a:lnTo>
                  <a:pt x="1006754" y="2110054"/>
                </a:lnTo>
                <a:lnTo>
                  <a:pt x="1121207" y="2043989"/>
                </a:lnTo>
                <a:lnTo>
                  <a:pt x="1245565" y="2115769"/>
                </a:lnTo>
                <a:close/>
                <a:moveTo>
                  <a:pt x="1242136" y="2253615"/>
                </a:moveTo>
                <a:lnTo>
                  <a:pt x="1121207" y="2323414"/>
                </a:lnTo>
                <a:lnTo>
                  <a:pt x="1010183" y="2259330"/>
                </a:lnTo>
                <a:lnTo>
                  <a:pt x="1131113" y="2189531"/>
                </a:lnTo>
                <a:lnTo>
                  <a:pt x="1242136" y="2253615"/>
                </a:lnTo>
                <a:close/>
                <a:moveTo>
                  <a:pt x="1245565" y="2402967"/>
                </a:moveTo>
                <a:lnTo>
                  <a:pt x="1131113" y="2469032"/>
                </a:lnTo>
                <a:lnTo>
                  <a:pt x="1006754" y="2397252"/>
                </a:lnTo>
                <a:lnTo>
                  <a:pt x="1121207" y="2331187"/>
                </a:lnTo>
                <a:lnTo>
                  <a:pt x="1245565" y="2402967"/>
                </a:lnTo>
                <a:close/>
                <a:moveTo>
                  <a:pt x="1242136" y="2540813"/>
                </a:moveTo>
                <a:lnTo>
                  <a:pt x="1121207" y="2610612"/>
                </a:lnTo>
                <a:lnTo>
                  <a:pt x="1010183" y="2546528"/>
                </a:lnTo>
                <a:lnTo>
                  <a:pt x="1131113" y="2476729"/>
                </a:lnTo>
                <a:lnTo>
                  <a:pt x="1242136" y="2540813"/>
                </a:lnTo>
                <a:close/>
                <a:moveTo>
                  <a:pt x="1245565" y="2690165"/>
                </a:moveTo>
                <a:lnTo>
                  <a:pt x="1131113" y="2756230"/>
                </a:lnTo>
                <a:lnTo>
                  <a:pt x="1006754" y="2684450"/>
                </a:lnTo>
                <a:lnTo>
                  <a:pt x="1121207" y="2618384"/>
                </a:lnTo>
                <a:lnTo>
                  <a:pt x="1245565" y="2690165"/>
                </a:lnTo>
                <a:close/>
                <a:moveTo>
                  <a:pt x="1242136" y="2828087"/>
                </a:moveTo>
                <a:lnTo>
                  <a:pt x="1121207" y="2897886"/>
                </a:lnTo>
                <a:lnTo>
                  <a:pt x="1010183" y="2833802"/>
                </a:lnTo>
                <a:lnTo>
                  <a:pt x="1131113" y="2764003"/>
                </a:lnTo>
                <a:lnTo>
                  <a:pt x="1242136" y="2828087"/>
                </a:lnTo>
                <a:close/>
                <a:moveTo>
                  <a:pt x="1245565" y="2977439"/>
                </a:moveTo>
                <a:lnTo>
                  <a:pt x="1131113" y="3043504"/>
                </a:lnTo>
                <a:lnTo>
                  <a:pt x="1006754" y="2971724"/>
                </a:lnTo>
                <a:lnTo>
                  <a:pt x="1121207" y="2905659"/>
                </a:lnTo>
                <a:lnTo>
                  <a:pt x="1245565" y="2977439"/>
                </a:lnTo>
                <a:close/>
                <a:moveTo>
                  <a:pt x="1242136" y="3115285"/>
                </a:moveTo>
                <a:lnTo>
                  <a:pt x="1121207" y="3185084"/>
                </a:lnTo>
                <a:lnTo>
                  <a:pt x="1010183" y="3121000"/>
                </a:lnTo>
                <a:lnTo>
                  <a:pt x="1131113" y="3051201"/>
                </a:lnTo>
                <a:lnTo>
                  <a:pt x="1242136" y="3115285"/>
                </a:lnTo>
                <a:close/>
                <a:moveTo>
                  <a:pt x="1245565" y="3264637"/>
                </a:moveTo>
                <a:lnTo>
                  <a:pt x="1131113" y="3330702"/>
                </a:lnTo>
                <a:lnTo>
                  <a:pt x="1006754" y="3258922"/>
                </a:lnTo>
                <a:lnTo>
                  <a:pt x="1121207" y="3192856"/>
                </a:lnTo>
                <a:lnTo>
                  <a:pt x="1245565" y="3264637"/>
                </a:lnTo>
                <a:close/>
                <a:moveTo>
                  <a:pt x="1242136" y="3402482"/>
                </a:moveTo>
                <a:lnTo>
                  <a:pt x="1121207" y="3472282"/>
                </a:lnTo>
                <a:lnTo>
                  <a:pt x="1010183" y="3408197"/>
                </a:lnTo>
                <a:lnTo>
                  <a:pt x="1131113" y="3338398"/>
                </a:lnTo>
                <a:lnTo>
                  <a:pt x="1242136" y="3402482"/>
                </a:lnTo>
                <a:close/>
                <a:moveTo>
                  <a:pt x="1245565" y="3551834"/>
                </a:moveTo>
                <a:lnTo>
                  <a:pt x="1131113" y="3617900"/>
                </a:lnTo>
                <a:lnTo>
                  <a:pt x="1006754" y="3546119"/>
                </a:lnTo>
                <a:lnTo>
                  <a:pt x="1121207" y="3480054"/>
                </a:lnTo>
                <a:lnTo>
                  <a:pt x="1245565" y="3551834"/>
                </a:lnTo>
                <a:close/>
                <a:moveTo>
                  <a:pt x="1242136" y="3689757"/>
                </a:moveTo>
                <a:lnTo>
                  <a:pt x="1121207" y="3759556"/>
                </a:lnTo>
                <a:lnTo>
                  <a:pt x="1010183" y="3695472"/>
                </a:lnTo>
                <a:lnTo>
                  <a:pt x="1131113" y="3625672"/>
                </a:lnTo>
                <a:lnTo>
                  <a:pt x="1242136" y="3689757"/>
                </a:lnTo>
                <a:close/>
                <a:moveTo>
                  <a:pt x="1245565" y="3839109"/>
                </a:moveTo>
                <a:lnTo>
                  <a:pt x="1131113" y="3905174"/>
                </a:lnTo>
                <a:lnTo>
                  <a:pt x="1006754" y="3833394"/>
                </a:lnTo>
                <a:lnTo>
                  <a:pt x="1121207" y="3767328"/>
                </a:lnTo>
                <a:lnTo>
                  <a:pt x="1245565" y="3839109"/>
                </a:lnTo>
                <a:close/>
                <a:moveTo>
                  <a:pt x="1242136" y="3976954"/>
                </a:moveTo>
                <a:lnTo>
                  <a:pt x="1121207" y="4046754"/>
                </a:lnTo>
                <a:lnTo>
                  <a:pt x="1010183" y="3982669"/>
                </a:lnTo>
                <a:lnTo>
                  <a:pt x="1131113" y="3912870"/>
                </a:lnTo>
                <a:lnTo>
                  <a:pt x="1242136" y="3976954"/>
                </a:lnTo>
                <a:close/>
                <a:moveTo>
                  <a:pt x="1245565" y="4126306"/>
                </a:moveTo>
                <a:lnTo>
                  <a:pt x="1131113" y="4192372"/>
                </a:lnTo>
                <a:lnTo>
                  <a:pt x="1006754" y="4120591"/>
                </a:lnTo>
                <a:lnTo>
                  <a:pt x="1121207" y="4054526"/>
                </a:lnTo>
                <a:lnTo>
                  <a:pt x="1245565" y="4126306"/>
                </a:lnTo>
                <a:close/>
                <a:moveTo>
                  <a:pt x="1242136" y="4264152"/>
                </a:moveTo>
                <a:lnTo>
                  <a:pt x="1121207" y="4333952"/>
                </a:lnTo>
                <a:lnTo>
                  <a:pt x="1010183" y="4269867"/>
                </a:lnTo>
                <a:lnTo>
                  <a:pt x="1131113" y="4200068"/>
                </a:lnTo>
                <a:lnTo>
                  <a:pt x="1242136" y="4264152"/>
                </a:lnTo>
                <a:close/>
                <a:moveTo>
                  <a:pt x="1245565" y="4413504"/>
                </a:moveTo>
                <a:lnTo>
                  <a:pt x="1131113" y="4479570"/>
                </a:lnTo>
                <a:lnTo>
                  <a:pt x="1006754" y="4407789"/>
                </a:lnTo>
                <a:lnTo>
                  <a:pt x="1121207" y="4341724"/>
                </a:lnTo>
                <a:lnTo>
                  <a:pt x="1245565" y="4413504"/>
                </a:lnTo>
                <a:close/>
                <a:moveTo>
                  <a:pt x="1242136" y="4551426"/>
                </a:moveTo>
                <a:lnTo>
                  <a:pt x="1121207" y="4621226"/>
                </a:lnTo>
                <a:lnTo>
                  <a:pt x="1010183" y="4557141"/>
                </a:lnTo>
                <a:lnTo>
                  <a:pt x="1131113" y="4487342"/>
                </a:lnTo>
                <a:lnTo>
                  <a:pt x="1242136" y="4551426"/>
                </a:lnTo>
                <a:close/>
                <a:moveTo>
                  <a:pt x="1245565" y="4700778"/>
                </a:moveTo>
                <a:lnTo>
                  <a:pt x="1131113" y="4766844"/>
                </a:lnTo>
                <a:lnTo>
                  <a:pt x="1006754" y="4695063"/>
                </a:lnTo>
                <a:lnTo>
                  <a:pt x="1121207" y="4628998"/>
                </a:lnTo>
                <a:lnTo>
                  <a:pt x="1245565" y="4700778"/>
                </a:lnTo>
                <a:close/>
                <a:moveTo>
                  <a:pt x="1242136" y="4838624"/>
                </a:moveTo>
                <a:lnTo>
                  <a:pt x="1121207" y="4908423"/>
                </a:lnTo>
                <a:lnTo>
                  <a:pt x="1010183" y="4844339"/>
                </a:lnTo>
                <a:lnTo>
                  <a:pt x="1131113" y="4774540"/>
                </a:lnTo>
                <a:lnTo>
                  <a:pt x="1242136" y="4838624"/>
                </a:lnTo>
                <a:close/>
                <a:moveTo>
                  <a:pt x="1245565" y="4987976"/>
                </a:moveTo>
                <a:lnTo>
                  <a:pt x="1131113" y="5054042"/>
                </a:lnTo>
                <a:lnTo>
                  <a:pt x="1006754" y="4982261"/>
                </a:lnTo>
                <a:lnTo>
                  <a:pt x="1121207" y="4916196"/>
                </a:lnTo>
                <a:lnTo>
                  <a:pt x="1245565" y="4987976"/>
                </a:lnTo>
                <a:close/>
                <a:moveTo>
                  <a:pt x="1242136" y="5125822"/>
                </a:moveTo>
                <a:lnTo>
                  <a:pt x="1121207" y="5195621"/>
                </a:lnTo>
                <a:lnTo>
                  <a:pt x="1010183" y="5131537"/>
                </a:lnTo>
                <a:lnTo>
                  <a:pt x="1131113" y="5061738"/>
                </a:lnTo>
                <a:lnTo>
                  <a:pt x="1242136" y="5125822"/>
                </a:lnTo>
                <a:close/>
                <a:moveTo>
                  <a:pt x="1245565" y="5275174"/>
                </a:moveTo>
                <a:lnTo>
                  <a:pt x="1131113" y="5341239"/>
                </a:lnTo>
                <a:lnTo>
                  <a:pt x="1006754" y="5269459"/>
                </a:lnTo>
                <a:lnTo>
                  <a:pt x="1121207" y="5203393"/>
                </a:lnTo>
                <a:lnTo>
                  <a:pt x="1245565" y="5275174"/>
                </a:lnTo>
                <a:close/>
                <a:moveTo>
                  <a:pt x="1242136" y="5413096"/>
                </a:moveTo>
                <a:lnTo>
                  <a:pt x="1121207" y="5482895"/>
                </a:lnTo>
                <a:lnTo>
                  <a:pt x="1010183" y="5418811"/>
                </a:lnTo>
                <a:lnTo>
                  <a:pt x="1131113" y="5349011"/>
                </a:lnTo>
                <a:lnTo>
                  <a:pt x="1242136" y="5413096"/>
                </a:lnTo>
                <a:close/>
                <a:moveTo>
                  <a:pt x="1245565" y="5562448"/>
                </a:moveTo>
                <a:lnTo>
                  <a:pt x="1131113" y="5628513"/>
                </a:lnTo>
                <a:lnTo>
                  <a:pt x="1006754" y="5556733"/>
                </a:lnTo>
                <a:lnTo>
                  <a:pt x="1121207" y="5490667"/>
                </a:lnTo>
                <a:lnTo>
                  <a:pt x="1245565" y="5562448"/>
                </a:lnTo>
                <a:close/>
                <a:moveTo>
                  <a:pt x="1252271" y="5566258"/>
                </a:moveTo>
                <a:lnTo>
                  <a:pt x="1363294" y="5630342"/>
                </a:lnTo>
                <a:lnTo>
                  <a:pt x="1248842" y="5696407"/>
                </a:lnTo>
                <a:lnTo>
                  <a:pt x="1137819" y="5632323"/>
                </a:lnTo>
                <a:lnTo>
                  <a:pt x="1252271" y="5566258"/>
                </a:lnTo>
                <a:close/>
                <a:moveTo>
                  <a:pt x="1258900" y="5562448"/>
                </a:moveTo>
                <a:lnTo>
                  <a:pt x="1379830" y="5492649"/>
                </a:lnTo>
                <a:lnTo>
                  <a:pt x="1490853" y="5556733"/>
                </a:lnTo>
                <a:lnTo>
                  <a:pt x="1369924" y="5626532"/>
                </a:lnTo>
                <a:lnTo>
                  <a:pt x="1258900" y="5562448"/>
                </a:lnTo>
                <a:close/>
                <a:moveTo>
                  <a:pt x="1497559" y="5560543"/>
                </a:moveTo>
                <a:lnTo>
                  <a:pt x="1621917" y="5632323"/>
                </a:lnTo>
                <a:lnTo>
                  <a:pt x="1500988" y="5702122"/>
                </a:lnTo>
                <a:lnTo>
                  <a:pt x="1376629" y="5630342"/>
                </a:lnTo>
                <a:lnTo>
                  <a:pt x="1497559" y="5560543"/>
                </a:lnTo>
                <a:close/>
                <a:moveTo>
                  <a:pt x="1504264" y="5556656"/>
                </a:moveTo>
                <a:lnTo>
                  <a:pt x="1618717" y="5490591"/>
                </a:lnTo>
                <a:lnTo>
                  <a:pt x="1743075" y="5562371"/>
                </a:lnTo>
                <a:lnTo>
                  <a:pt x="1628623" y="5628437"/>
                </a:lnTo>
                <a:lnTo>
                  <a:pt x="1504264" y="5556656"/>
                </a:lnTo>
                <a:close/>
                <a:moveTo>
                  <a:pt x="1749781" y="5566258"/>
                </a:moveTo>
                <a:lnTo>
                  <a:pt x="1860804" y="5630342"/>
                </a:lnTo>
                <a:lnTo>
                  <a:pt x="1746352" y="5696407"/>
                </a:lnTo>
                <a:lnTo>
                  <a:pt x="1635328" y="5632323"/>
                </a:lnTo>
                <a:lnTo>
                  <a:pt x="1749781" y="5566258"/>
                </a:lnTo>
                <a:close/>
                <a:moveTo>
                  <a:pt x="1756410" y="5562448"/>
                </a:moveTo>
                <a:lnTo>
                  <a:pt x="1877339" y="5492649"/>
                </a:lnTo>
                <a:lnTo>
                  <a:pt x="1988363" y="5556733"/>
                </a:lnTo>
                <a:lnTo>
                  <a:pt x="1867434" y="5626532"/>
                </a:lnTo>
                <a:lnTo>
                  <a:pt x="1756410" y="5562448"/>
                </a:lnTo>
                <a:close/>
                <a:moveTo>
                  <a:pt x="1995069" y="5560543"/>
                </a:moveTo>
                <a:lnTo>
                  <a:pt x="2119427" y="5632323"/>
                </a:lnTo>
                <a:lnTo>
                  <a:pt x="1998497" y="5702122"/>
                </a:lnTo>
                <a:lnTo>
                  <a:pt x="1874139" y="5630342"/>
                </a:lnTo>
                <a:lnTo>
                  <a:pt x="1995069" y="5560543"/>
                </a:lnTo>
                <a:close/>
                <a:moveTo>
                  <a:pt x="2001698" y="5556656"/>
                </a:moveTo>
                <a:lnTo>
                  <a:pt x="2116150" y="5490591"/>
                </a:lnTo>
                <a:lnTo>
                  <a:pt x="2240509" y="5562371"/>
                </a:lnTo>
                <a:lnTo>
                  <a:pt x="2126056" y="5628437"/>
                </a:lnTo>
                <a:lnTo>
                  <a:pt x="2001698" y="5556656"/>
                </a:lnTo>
                <a:close/>
                <a:moveTo>
                  <a:pt x="2247214" y="5566258"/>
                </a:moveTo>
                <a:lnTo>
                  <a:pt x="2358238" y="5630342"/>
                </a:lnTo>
                <a:lnTo>
                  <a:pt x="2243785" y="5696407"/>
                </a:lnTo>
                <a:lnTo>
                  <a:pt x="2132762" y="5632323"/>
                </a:lnTo>
                <a:lnTo>
                  <a:pt x="2247214" y="5566258"/>
                </a:lnTo>
                <a:close/>
                <a:moveTo>
                  <a:pt x="2253920" y="5562448"/>
                </a:moveTo>
                <a:lnTo>
                  <a:pt x="2374849" y="5492649"/>
                </a:lnTo>
                <a:lnTo>
                  <a:pt x="2485873" y="5556733"/>
                </a:lnTo>
                <a:lnTo>
                  <a:pt x="2364943" y="5626608"/>
                </a:lnTo>
                <a:lnTo>
                  <a:pt x="2253920" y="5562448"/>
                </a:lnTo>
                <a:close/>
                <a:moveTo>
                  <a:pt x="2492578" y="5560543"/>
                </a:moveTo>
                <a:lnTo>
                  <a:pt x="2616937" y="5632323"/>
                </a:lnTo>
                <a:lnTo>
                  <a:pt x="2496007" y="5702122"/>
                </a:lnTo>
                <a:lnTo>
                  <a:pt x="2371649" y="5630342"/>
                </a:lnTo>
                <a:lnTo>
                  <a:pt x="2492578" y="5560543"/>
                </a:lnTo>
                <a:close/>
                <a:moveTo>
                  <a:pt x="2499208" y="5556656"/>
                </a:moveTo>
                <a:lnTo>
                  <a:pt x="2613660" y="5490591"/>
                </a:lnTo>
                <a:lnTo>
                  <a:pt x="2738019" y="5562371"/>
                </a:lnTo>
                <a:lnTo>
                  <a:pt x="2623566" y="5628437"/>
                </a:lnTo>
                <a:lnTo>
                  <a:pt x="2499208" y="5556656"/>
                </a:lnTo>
                <a:close/>
                <a:moveTo>
                  <a:pt x="2744724" y="5566258"/>
                </a:moveTo>
                <a:lnTo>
                  <a:pt x="2855747" y="5630342"/>
                </a:lnTo>
                <a:lnTo>
                  <a:pt x="2741295" y="5696407"/>
                </a:lnTo>
                <a:lnTo>
                  <a:pt x="2630272" y="5632323"/>
                </a:lnTo>
                <a:lnTo>
                  <a:pt x="2744724" y="5566258"/>
                </a:lnTo>
                <a:close/>
                <a:moveTo>
                  <a:pt x="2751354" y="5562448"/>
                </a:moveTo>
                <a:lnTo>
                  <a:pt x="2872283" y="5492649"/>
                </a:lnTo>
                <a:lnTo>
                  <a:pt x="2983306" y="5556733"/>
                </a:lnTo>
                <a:lnTo>
                  <a:pt x="2862377" y="5626532"/>
                </a:lnTo>
                <a:lnTo>
                  <a:pt x="2751354" y="5562448"/>
                </a:lnTo>
                <a:close/>
                <a:moveTo>
                  <a:pt x="2990012" y="5560543"/>
                </a:moveTo>
                <a:lnTo>
                  <a:pt x="3114370" y="5632323"/>
                </a:lnTo>
                <a:lnTo>
                  <a:pt x="2993441" y="5702122"/>
                </a:lnTo>
                <a:lnTo>
                  <a:pt x="2869082" y="5630342"/>
                </a:lnTo>
                <a:lnTo>
                  <a:pt x="2990012" y="5560543"/>
                </a:lnTo>
                <a:close/>
                <a:moveTo>
                  <a:pt x="2996717" y="5556656"/>
                </a:moveTo>
                <a:lnTo>
                  <a:pt x="3111170" y="5490591"/>
                </a:lnTo>
                <a:lnTo>
                  <a:pt x="3235528" y="5562371"/>
                </a:lnTo>
                <a:lnTo>
                  <a:pt x="3121076" y="5628437"/>
                </a:lnTo>
                <a:lnTo>
                  <a:pt x="2996717" y="5556656"/>
                </a:lnTo>
                <a:close/>
                <a:moveTo>
                  <a:pt x="3242158" y="5566258"/>
                </a:moveTo>
                <a:lnTo>
                  <a:pt x="3353181" y="5630342"/>
                </a:lnTo>
                <a:lnTo>
                  <a:pt x="3238729" y="5696407"/>
                </a:lnTo>
                <a:lnTo>
                  <a:pt x="3127705" y="5632323"/>
                </a:lnTo>
                <a:lnTo>
                  <a:pt x="3242158" y="5566258"/>
                </a:lnTo>
                <a:close/>
                <a:moveTo>
                  <a:pt x="3248863" y="5562448"/>
                </a:moveTo>
                <a:lnTo>
                  <a:pt x="3369793" y="5492649"/>
                </a:lnTo>
                <a:lnTo>
                  <a:pt x="3480816" y="5556733"/>
                </a:lnTo>
                <a:lnTo>
                  <a:pt x="3359887" y="5626532"/>
                </a:lnTo>
                <a:lnTo>
                  <a:pt x="3248863" y="5562448"/>
                </a:lnTo>
                <a:close/>
                <a:moveTo>
                  <a:pt x="3487522" y="5560543"/>
                </a:moveTo>
                <a:lnTo>
                  <a:pt x="3611880" y="5632323"/>
                </a:lnTo>
                <a:lnTo>
                  <a:pt x="3490951" y="5702122"/>
                </a:lnTo>
                <a:lnTo>
                  <a:pt x="3366592" y="5630342"/>
                </a:lnTo>
                <a:lnTo>
                  <a:pt x="3487522" y="5560543"/>
                </a:lnTo>
                <a:close/>
                <a:moveTo>
                  <a:pt x="3494151" y="5556656"/>
                </a:moveTo>
                <a:lnTo>
                  <a:pt x="3608604" y="5490591"/>
                </a:lnTo>
                <a:lnTo>
                  <a:pt x="3732962" y="5562371"/>
                </a:lnTo>
                <a:lnTo>
                  <a:pt x="3618509" y="5628437"/>
                </a:lnTo>
                <a:lnTo>
                  <a:pt x="3494151" y="5556656"/>
                </a:lnTo>
                <a:close/>
                <a:moveTo>
                  <a:pt x="3739667" y="5566258"/>
                </a:moveTo>
                <a:lnTo>
                  <a:pt x="3850691" y="5630342"/>
                </a:lnTo>
                <a:lnTo>
                  <a:pt x="3736239" y="5696407"/>
                </a:lnTo>
                <a:lnTo>
                  <a:pt x="3625215" y="5632323"/>
                </a:lnTo>
                <a:lnTo>
                  <a:pt x="3739667" y="5566258"/>
                </a:lnTo>
                <a:close/>
                <a:moveTo>
                  <a:pt x="3746373" y="5562448"/>
                </a:moveTo>
                <a:lnTo>
                  <a:pt x="3867302" y="5492649"/>
                </a:lnTo>
                <a:lnTo>
                  <a:pt x="3978326" y="5556733"/>
                </a:lnTo>
                <a:lnTo>
                  <a:pt x="3857397" y="5626532"/>
                </a:lnTo>
                <a:lnTo>
                  <a:pt x="3746373" y="5562448"/>
                </a:lnTo>
                <a:close/>
                <a:moveTo>
                  <a:pt x="3984955" y="5560543"/>
                </a:moveTo>
                <a:lnTo>
                  <a:pt x="4109314" y="5632323"/>
                </a:lnTo>
                <a:lnTo>
                  <a:pt x="3988384" y="5702122"/>
                </a:lnTo>
                <a:lnTo>
                  <a:pt x="3864026" y="5630342"/>
                </a:lnTo>
                <a:lnTo>
                  <a:pt x="3984955" y="5560543"/>
                </a:lnTo>
                <a:close/>
                <a:moveTo>
                  <a:pt x="3991661" y="5556656"/>
                </a:moveTo>
                <a:lnTo>
                  <a:pt x="4106113" y="5490591"/>
                </a:lnTo>
                <a:lnTo>
                  <a:pt x="4230472" y="5562371"/>
                </a:lnTo>
                <a:lnTo>
                  <a:pt x="4116019" y="5628437"/>
                </a:lnTo>
                <a:lnTo>
                  <a:pt x="3991661" y="5556656"/>
                </a:lnTo>
                <a:close/>
                <a:moveTo>
                  <a:pt x="4237101" y="5566258"/>
                </a:moveTo>
                <a:lnTo>
                  <a:pt x="4348125" y="5630342"/>
                </a:lnTo>
                <a:lnTo>
                  <a:pt x="4233672" y="5696407"/>
                </a:lnTo>
                <a:lnTo>
                  <a:pt x="4122649" y="5632323"/>
                </a:lnTo>
                <a:lnTo>
                  <a:pt x="4237101" y="5566258"/>
                </a:lnTo>
                <a:close/>
                <a:moveTo>
                  <a:pt x="4243807" y="5562448"/>
                </a:moveTo>
                <a:lnTo>
                  <a:pt x="4364736" y="5492649"/>
                </a:lnTo>
                <a:lnTo>
                  <a:pt x="4475760" y="5556733"/>
                </a:lnTo>
                <a:lnTo>
                  <a:pt x="4354830" y="5626532"/>
                </a:lnTo>
                <a:lnTo>
                  <a:pt x="4243807" y="5562448"/>
                </a:lnTo>
                <a:close/>
                <a:moveTo>
                  <a:pt x="4482465" y="5560543"/>
                </a:moveTo>
                <a:lnTo>
                  <a:pt x="4606824" y="5632323"/>
                </a:lnTo>
                <a:lnTo>
                  <a:pt x="4485894" y="5702122"/>
                </a:lnTo>
                <a:lnTo>
                  <a:pt x="4361536" y="5630342"/>
                </a:lnTo>
                <a:lnTo>
                  <a:pt x="4482465" y="5560543"/>
                </a:lnTo>
                <a:close/>
                <a:moveTo>
                  <a:pt x="4489095" y="5556656"/>
                </a:moveTo>
                <a:lnTo>
                  <a:pt x="4603547" y="5490591"/>
                </a:lnTo>
                <a:lnTo>
                  <a:pt x="4727906" y="5562371"/>
                </a:lnTo>
                <a:lnTo>
                  <a:pt x="4613453" y="5628437"/>
                </a:lnTo>
                <a:lnTo>
                  <a:pt x="4489095" y="5556656"/>
                </a:lnTo>
                <a:close/>
                <a:moveTo>
                  <a:pt x="4734611" y="5566258"/>
                </a:moveTo>
                <a:lnTo>
                  <a:pt x="4845634" y="5630342"/>
                </a:lnTo>
                <a:lnTo>
                  <a:pt x="4731182" y="5696407"/>
                </a:lnTo>
                <a:lnTo>
                  <a:pt x="4620159" y="5632323"/>
                </a:lnTo>
                <a:lnTo>
                  <a:pt x="4734611" y="5566258"/>
                </a:lnTo>
                <a:close/>
                <a:moveTo>
                  <a:pt x="4741316" y="5562448"/>
                </a:moveTo>
                <a:lnTo>
                  <a:pt x="4862246" y="5492649"/>
                </a:lnTo>
                <a:lnTo>
                  <a:pt x="4973269" y="5556733"/>
                </a:lnTo>
                <a:lnTo>
                  <a:pt x="4852340" y="5626532"/>
                </a:lnTo>
                <a:lnTo>
                  <a:pt x="4741316" y="5562448"/>
                </a:lnTo>
                <a:close/>
                <a:moveTo>
                  <a:pt x="4979899" y="5560543"/>
                </a:moveTo>
                <a:lnTo>
                  <a:pt x="5104257" y="5632323"/>
                </a:lnTo>
                <a:lnTo>
                  <a:pt x="4983328" y="5702122"/>
                </a:lnTo>
                <a:lnTo>
                  <a:pt x="4858969" y="5630342"/>
                </a:lnTo>
                <a:lnTo>
                  <a:pt x="4979899" y="5560543"/>
                </a:lnTo>
                <a:close/>
                <a:moveTo>
                  <a:pt x="4986604" y="5556656"/>
                </a:moveTo>
                <a:lnTo>
                  <a:pt x="5101057" y="5490591"/>
                </a:lnTo>
                <a:lnTo>
                  <a:pt x="5225415" y="5562371"/>
                </a:lnTo>
                <a:lnTo>
                  <a:pt x="5110963" y="5628437"/>
                </a:lnTo>
                <a:lnTo>
                  <a:pt x="4986604" y="5556656"/>
                </a:lnTo>
                <a:close/>
                <a:moveTo>
                  <a:pt x="5232121" y="5566258"/>
                </a:moveTo>
                <a:lnTo>
                  <a:pt x="5343144" y="5630342"/>
                </a:lnTo>
                <a:lnTo>
                  <a:pt x="5228692" y="5696407"/>
                </a:lnTo>
                <a:lnTo>
                  <a:pt x="5117668" y="5632323"/>
                </a:lnTo>
                <a:lnTo>
                  <a:pt x="5232121" y="5566258"/>
                </a:lnTo>
                <a:close/>
                <a:moveTo>
                  <a:pt x="5238750" y="5562448"/>
                </a:moveTo>
                <a:lnTo>
                  <a:pt x="5359680" y="5492572"/>
                </a:lnTo>
                <a:lnTo>
                  <a:pt x="5470703" y="5556656"/>
                </a:lnTo>
                <a:lnTo>
                  <a:pt x="5349774" y="5626532"/>
                </a:lnTo>
                <a:lnTo>
                  <a:pt x="5238750" y="5562448"/>
                </a:lnTo>
                <a:close/>
                <a:moveTo>
                  <a:pt x="5477409" y="5560543"/>
                </a:moveTo>
                <a:lnTo>
                  <a:pt x="5601767" y="5632323"/>
                </a:lnTo>
                <a:lnTo>
                  <a:pt x="5480838" y="5702122"/>
                </a:lnTo>
                <a:lnTo>
                  <a:pt x="5356479" y="5630342"/>
                </a:lnTo>
                <a:lnTo>
                  <a:pt x="5477409" y="5560543"/>
                </a:lnTo>
                <a:close/>
                <a:moveTo>
                  <a:pt x="5484114" y="5556656"/>
                </a:moveTo>
                <a:lnTo>
                  <a:pt x="5598566" y="5490591"/>
                </a:lnTo>
                <a:lnTo>
                  <a:pt x="5722925" y="5562371"/>
                </a:lnTo>
                <a:lnTo>
                  <a:pt x="5608473" y="5628437"/>
                </a:lnTo>
                <a:lnTo>
                  <a:pt x="5484114" y="5556656"/>
                </a:lnTo>
                <a:close/>
                <a:moveTo>
                  <a:pt x="5729554" y="5566258"/>
                </a:moveTo>
                <a:lnTo>
                  <a:pt x="5840578" y="5630342"/>
                </a:lnTo>
                <a:lnTo>
                  <a:pt x="5726126" y="5696407"/>
                </a:lnTo>
                <a:lnTo>
                  <a:pt x="5615102" y="5632323"/>
                </a:lnTo>
                <a:lnTo>
                  <a:pt x="5729554" y="5566258"/>
                </a:lnTo>
                <a:close/>
                <a:moveTo>
                  <a:pt x="5605196" y="5486781"/>
                </a:moveTo>
                <a:lnTo>
                  <a:pt x="5726126" y="5416982"/>
                </a:lnTo>
                <a:lnTo>
                  <a:pt x="5850484" y="5488762"/>
                </a:lnTo>
                <a:lnTo>
                  <a:pt x="5729554" y="5558561"/>
                </a:lnTo>
                <a:lnTo>
                  <a:pt x="5605196" y="5486781"/>
                </a:lnTo>
                <a:close/>
                <a:moveTo>
                  <a:pt x="5615102" y="5345126"/>
                </a:moveTo>
                <a:lnTo>
                  <a:pt x="5729554" y="5279060"/>
                </a:lnTo>
                <a:lnTo>
                  <a:pt x="5840578" y="5343144"/>
                </a:lnTo>
                <a:lnTo>
                  <a:pt x="5726126" y="5409210"/>
                </a:lnTo>
                <a:lnTo>
                  <a:pt x="5615102" y="5345126"/>
                </a:lnTo>
                <a:close/>
                <a:moveTo>
                  <a:pt x="5605196" y="5199507"/>
                </a:moveTo>
                <a:lnTo>
                  <a:pt x="5726126" y="5129708"/>
                </a:lnTo>
                <a:lnTo>
                  <a:pt x="5850484" y="5201488"/>
                </a:lnTo>
                <a:lnTo>
                  <a:pt x="5729554" y="5271288"/>
                </a:lnTo>
                <a:lnTo>
                  <a:pt x="5605196" y="5199507"/>
                </a:lnTo>
                <a:close/>
                <a:moveTo>
                  <a:pt x="5615178" y="5057928"/>
                </a:moveTo>
                <a:lnTo>
                  <a:pt x="5729631" y="4991862"/>
                </a:lnTo>
                <a:lnTo>
                  <a:pt x="5840654" y="5055947"/>
                </a:lnTo>
                <a:lnTo>
                  <a:pt x="5726201" y="5122012"/>
                </a:lnTo>
                <a:lnTo>
                  <a:pt x="5615178" y="5057928"/>
                </a:lnTo>
                <a:close/>
                <a:moveTo>
                  <a:pt x="5605196" y="4912309"/>
                </a:moveTo>
                <a:lnTo>
                  <a:pt x="5726126" y="4842510"/>
                </a:lnTo>
                <a:lnTo>
                  <a:pt x="5850484" y="4914291"/>
                </a:lnTo>
                <a:lnTo>
                  <a:pt x="5729554" y="4984090"/>
                </a:lnTo>
                <a:lnTo>
                  <a:pt x="5605196" y="4912309"/>
                </a:lnTo>
                <a:close/>
                <a:moveTo>
                  <a:pt x="5615178" y="4770654"/>
                </a:moveTo>
                <a:lnTo>
                  <a:pt x="5729631" y="4704588"/>
                </a:lnTo>
                <a:lnTo>
                  <a:pt x="5840654" y="4768672"/>
                </a:lnTo>
                <a:lnTo>
                  <a:pt x="5726201" y="4834738"/>
                </a:lnTo>
                <a:lnTo>
                  <a:pt x="5615178" y="4770654"/>
                </a:lnTo>
                <a:close/>
                <a:moveTo>
                  <a:pt x="5605196" y="4625111"/>
                </a:moveTo>
                <a:lnTo>
                  <a:pt x="5726126" y="4555312"/>
                </a:lnTo>
                <a:lnTo>
                  <a:pt x="5850484" y="4627093"/>
                </a:lnTo>
                <a:lnTo>
                  <a:pt x="5729554" y="4696892"/>
                </a:lnTo>
                <a:lnTo>
                  <a:pt x="5605196" y="4625111"/>
                </a:lnTo>
                <a:close/>
                <a:moveTo>
                  <a:pt x="5615178" y="4483456"/>
                </a:moveTo>
                <a:lnTo>
                  <a:pt x="5729631" y="4417391"/>
                </a:lnTo>
                <a:lnTo>
                  <a:pt x="5840654" y="4481475"/>
                </a:lnTo>
                <a:lnTo>
                  <a:pt x="5726201" y="4547540"/>
                </a:lnTo>
                <a:lnTo>
                  <a:pt x="5615178" y="4483456"/>
                </a:lnTo>
                <a:close/>
                <a:moveTo>
                  <a:pt x="5605196" y="4337838"/>
                </a:moveTo>
                <a:lnTo>
                  <a:pt x="5726126" y="4268038"/>
                </a:lnTo>
                <a:lnTo>
                  <a:pt x="5850484" y="4339819"/>
                </a:lnTo>
                <a:lnTo>
                  <a:pt x="5729554" y="4409618"/>
                </a:lnTo>
                <a:lnTo>
                  <a:pt x="5605196" y="4337838"/>
                </a:lnTo>
                <a:close/>
                <a:moveTo>
                  <a:pt x="5615178" y="4196258"/>
                </a:moveTo>
                <a:lnTo>
                  <a:pt x="5729631" y="4130193"/>
                </a:lnTo>
                <a:lnTo>
                  <a:pt x="5840654" y="4194277"/>
                </a:lnTo>
                <a:lnTo>
                  <a:pt x="5726201" y="4260342"/>
                </a:lnTo>
                <a:lnTo>
                  <a:pt x="5615178" y="4196258"/>
                </a:lnTo>
                <a:close/>
                <a:moveTo>
                  <a:pt x="5605196" y="4050640"/>
                </a:moveTo>
                <a:lnTo>
                  <a:pt x="5726126" y="3980840"/>
                </a:lnTo>
                <a:lnTo>
                  <a:pt x="5850484" y="4052621"/>
                </a:lnTo>
                <a:lnTo>
                  <a:pt x="5729554" y="4122420"/>
                </a:lnTo>
                <a:lnTo>
                  <a:pt x="5605196" y="4050640"/>
                </a:lnTo>
                <a:close/>
                <a:moveTo>
                  <a:pt x="5615178" y="3908984"/>
                </a:moveTo>
                <a:lnTo>
                  <a:pt x="5729631" y="3842919"/>
                </a:lnTo>
                <a:lnTo>
                  <a:pt x="5840654" y="3907003"/>
                </a:lnTo>
                <a:lnTo>
                  <a:pt x="5726201" y="3973068"/>
                </a:lnTo>
                <a:lnTo>
                  <a:pt x="5615178" y="3908984"/>
                </a:lnTo>
                <a:close/>
                <a:moveTo>
                  <a:pt x="5605196" y="3763442"/>
                </a:moveTo>
                <a:lnTo>
                  <a:pt x="5726126" y="3693643"/>
                </a:lnTo>
                <a:lnTo>
                  <a:pt x="5850484" y="3765423"/>
                </a:lnTo>
                <a:lnTo>
                  <a:pt x="5729554" y="3835222"/>
                </a:lnTo>
                <a:lnTo>
                  <a:pt x="5605196" y="3763442"/>
                </a:lnTo>
                <a:close/>
                <a:moveTo>
                  <a:pt x="5615178" y="3621786"/>
                </a:moveTo>
                <a:lnTo>
                  <a:pt x="5729631" y="3555721"/>
                </a:lnTo>
                <a:lnTo>
                  <a:pt x="5840654" y="3619805"/>
                </a:lnTo>
                <a:lnTo>
                  <a:pt x="5726201" y="3685870"/>
                </a:lnTo>
                <a:lnTo>
                  <a:pt x="5615178" y="3621786"/>
                </a:lnTo>
                <a:close/>
                <a:moveTo>
                  <a:pt x="5605196" y="3476168"/>
                </a:moveTo>
                <a:lnTo>
                  <a:pt x="5726126" y="3406369"/>
                </a:lnTo>
                <a:lnTo>
                  <a:pt x="5850484" y="3478149"/>
                </a:lnTo>
                <a:lnTo>
                  <a:pt x="5729554" y="3547948"/>
                </a:lnTo>
                <a:lnTo>
                  <a:pt x="5605196" y="3476168"/>
                </a:lnTo>
                <a:close/>
                <a:moveTo>
                  <a:pt x="5615178" y="3334588"/>
                </a:moveTo>
                <a:lnTo>
                  <a:pt x="5729631" y="3268523"/>
                </a:lnTo>
                <a:lnTo>
                  <a:pt x="5840654" y="3332607"/>
                </a:lnTo>
                <a:lnTo>
                  <a:pt x="5726201" y="3398672"/>
                </a:lnTo>
                <a:lnTo>
                  <a:pt x="5615178" y="3334588"/>
                </a:lnTo>
                <a:close/>
                <a:moveTo>
                  <a:pt x="5605196" y="3188970"/>
                </a:moveTo>
                <a:lnTo>
                  <a:pt x="5726126" y="3119171"/>
                </a:lnTo>
                <a:lnTo>
                  <a:pt x="5850484" y="3190951"/>
                </a:lnTo>
                <a:lnTo>
                  <a:pt x="5729554" y="3260751"/>
                </a:lnTo>
                <a:lnTo>
                  <a:pt x="5605196" y="3188970"/>
                </a:lnTo>
                <a:close/>
                <a:moveTo>
                  <a:pt x="5615102" y="3047314"/>
                </a:moveTo>
                <a:lnTo>
                  <a:pt x="5729554" y="2981249"/>
                </a:lnTo>
                <a:lnTo>
                  <a:pt x="5840578" y="3045333"/>
                </a:lnTo>
                <a:lnTo>
                  <a:pt x="5726126" y="3111399"/>
                </a:lnTo>
                <a:lnTo>
                  <a:pt x="5615102" y="3047314"/>
                </a:lnTo>
                <a:close/>
                <a:moveTo>
                  <a:pt x="5605196" y="2901772"/>
                </a:moveTo>
                <a:lnTo>
                  <a:pt x="5726126" y="2831973"/>
                </a:lnTo>
                <a:lnTo>
                  <a:pt x="5850484" y="2903754"/>
                </a:lnTo>
                <a:lnTo>
                  <a:pt x="5729554" y="2973553"/>
                </a:lnTo>
                <a:lnTo>
                  <a:pt x="5605196" y="2901772"/>
                </a:lnTo>
                <a:close/>
                <a:moveTo>
                  <a:pt x="5615102" y="2760117"/>
                </a:moveTo>
                <a:lnTo>
                  <a:pt x="5729554" y="2694051"/>
                </a:lnTo>
                <a:lnTo>
                  <a:pt x="5840578" y="2758135"/>
                </a:lnTo>
                <a:lnTo>
                  <a:pt x="5726126" y="2824201"/>
                </a:lnTo>
                <a:lnTo>
                  <a:pt x="5615102" y="2760117"/>
                </a:lnTo>
                <a:close/>
                <a:moveTo>
                  <a:pt x="5605196" y="2614498"/>
                </a:moveTo>
                <a:lnTo>
                  <a:pt x="5726126" y="2544699"/>
                </a:lnTo>
                <a:lnTo>
                  <a:pt x="5850484" y="2616479"/>
                </a:lnTo>
                <a:lnTo>
                  <a:pt x="5729554" y="2686279"/>
                </a:lnTo>
                <a:lnTo>
                  <a:pt x="5605196" y="2614498"/>
                </a:lnTo>
                <a:close/>
                <a:moveTo>
                  <a:pt x="5615178" y="2472919"/>
                </a:moveTo>
                <a:lnTo>
                  <a:pt x="5729631" y="2406853"/>
                </a:lnTo>
                <a:lnTo>
                  <a:pt x="5840654" y="2470937"/>
                </a:lnTo>
                <a:lnTo>
                  <a:pt x="5726201" y="2537003"/>
                </a:lnTo>
                <a:lnTo>
                  <a:pt x="5615178" y="2472919"/>
                </a:lnTo>
                <a:close/>
                <a:moveTo>
                  <a:pt x="5605196" y="2327301"/>
                </a:moveTo>
                <a:lnTo>
                  <a:pt x="5726126" y="2257501"/>
                </a:lnTo>
                <a:lnTo>
                  <a:pt x="5850484" y="2329282"/>
                </a:lnTo>
                <a:lnTo>
                  <a:pt x="5729554" y="2399081"/>
                </a:lnTo>
                <a:lnTo>
                  <a:pt x="5605196" y="2327301"/>
                </a:lnTo>
                <a:close/>
                <a:moveTo>
                  <a:pt x="5615102" y="2185645"/>
                </a:moveTo>
                <a:lnTo>
                  <a:pt x="5729554" y="2119579"/>
                </a:lnTo>
                <a:lnTo>
                  <a:pt x="5840578" y="2183664"/>
                </a:lnTo>
                <a:lnTo>
                  <a:pt x="5726126" y="2249729"/>
                </a:lnTo>
                <a:lnTo>
                  <a:pt x="5615102" y="2185645"/>
                </a:lnTo>
                <a:close/>
                <a:moveTo>
                  <a:pt x="5605196" y="2040103"/>
                </a:moveTo>
                <a:lnTo>
                  <a:pt x="5726126" y="1970304"/>
                </a:lnTo>
                <a:lnTo>
                  <a:pt x="5850484" y="2042084"/>
                </a:lnTo>
                <a:lnTo>
                  <a:pt x="5729554" y="2111883"/>
                </a:lnTo>
                <a:lnTo>
                  <a:pt x="5605196" y="2040103"/>
                </a:lnTo>
                <a:close/>
                <a:moveTo>
                  <a:pt x="5615102" y="1898447"/>
                </a:moveTo>
                <a:lnTo>
                  <a:pt x="5729554" y="1832381"/>
                </a:lnTo>
                <a:lnTo>
                  <a:pt x="5840578" y="1896466"/>
                </a:lnTo>
                <a:lnTo>
                  <a:pt x="5726126" y="1962531"/>
                </a:lnTo>
                <a:lnTo>
                  <a:pt x="5615102" y="1898447"/>
                </a:lnTo>
                <a:close/>
                <a:moveTo>
                  <a:pt x="5605196" y="1752829"/>
                </a:moveTo>
                <a:lnTo>
                  <a:pt x="5726126" y="1683029"/>
                </a:lnTo>
                <a:lnTo>
                  <a:pt x="5850484" y="1754810"/>
                </a:lnTo>
                <a:lnTo>
                  <a:pt x="5729554" y="1824609"/>
                </a:lnTo>
                <a:lnTo>
                  <a:pt x="5605196" y="1752829"/>
                </a:lnTo>
                <a:close/>
                <a:moveTo>
                  <a:pt x="5615178" y="1611249"/>
                </a:moveTo>
                <a:lnTo>
                  <a:pt x="5729631" y="1545184"/>
                </a:lnTo>
                <a:lnTo>
                  <a:pt x="5840654" y="1609268"/>
                </a:lnTo>
                <a:lnTo>
                  <a:pt x="5726201" y="1675333"/>
                </a:lnTo>
                <a:lnTo>
                  <a:pt x="5615178" y="1611249"/>
                </a:lnTo>
                <a:close/>
                <a:moveTo>
                  <a:pt x="5605196" y="1465631"/>
                </a:moveTo>
                <a:lnTo>
                  <a:pt x="5726126" y="1395832"/>
                </a:lnTo>
                <a:lnTo>
                  <a:pt x="5850484" y="1467612"/>
                </a:lnTo>
                <a:lnTo>
                  <a:pt x="5729554" y="1537411"/>
                </a:lnTo>
                <a:lnTo>
                  <a:pt x="5605196" y="1465631"/>
                </a:lnTo>
                <a:close/>
                <a:moveTo>
                  <a:pt x="5615102" y="1323975"/>
                </a:moveTo>
                <a:lnTo>
                  <a:pt x="5729554" y="1257910"/>
                </a:lnTo>
                <a:lnTo>
                  <a:pt x="5840578" y="1321994"/>
                </a:lnTo>
                <a:lnTo>
                  <a:pt x="5726126" y="1388059"/>
                </a:lnTo>
                <a:lnTo>
                  <a:pt x="5615102" y="1323975"/>
                </a:lnTo>
                <a:close/>
                <a:moveTo>
                  <a:pt x="5605196" y="1178433"/>
                </a:moveTo>
                <a:lnTo>
                  <a:pt x="5726126" y="1108634"/>
                </a:lnTo>
                <a:lnTo>
                  <a:pt x="5850484" y="1180414"/>
                </a:lnTo>
                <a:lnTo>
                  <a:pt x="5729554" y="1250214"/>
                </a:lnTo>
                <a:lnTo>
                  <a:pt x="5605196" y="1178433"/>
                </a:lnTo>
                <a:close/>
                <a:moveTo>
                  <a:pt x="5598491" y="1174547"/>
                </a:moveTo>
                <a:lnTo>
                  <a:pt x="5487467" y="1110463"/>
                </a:lnTo>
                <a:lnTo>
                  <a:pt x="5608397" y="1040663"/>
                </a:lnTo>
                <a:lnTo>
                  <a:pt x="5719420" y="1104748"/>
                </a:lnTo>
                <a:lnTo>
                  <a:pt x="5598491" y="1174547"/>
                </a:lnTo>
                <a:close/>
                <a:moveTo>
                  <a:pt x="5591861" y="1178433"/>
                </a:moveTo>
                <a:lnTo>
                  <a:pt x="5477409" y="1244499"/>
                </a:lnTo>
                <a:lnTo>
                  <a:pt x="5366385" y="1180414"/>
                </a:lnTo>
                <a:lnTo>
                  <a:pt x="5480838" y="1114349"/>
                </a:lnTo>
                <a:lnTo>
                  <a:pt x="5591861" y="1178433"/>
                </a:lnTo>
                <a:close/>
                <a:moveTo>
                  <a:pt x="5359756" y="1176528"/>
                </a:moveTo>
                <a:lnTo>
                  <a:pt x="5235397" y="1104748"/>
                </a:lnTo>
                <a:lnTo>
                  <a:pt x="5349850" y="1038682"/>
                </a:lnTo>
                <a:lnTo>
                  <a:pt x="5474208" y="1110463"/>
                </a:lnTo>
                <a:lnTo>
                  <a:pt x="5359756" y="1176528"/>
                </a:lnTo>
                <a:close/>
                <a:moveTo>
                  <a:pt x="5353050" y="1180414"/>
                </a:moveTo>
                <a:lnTo>
                  <a:pt x="5232121" y="1250214"/>
                </a:lnTo>
                <a:lnTo>
                  <a:pt x="5107762" y="1178433"/>
                </a:lnTo>
                <a:lnTo>
                  <a:pt x="5228692" y="1108634"/>
                </a:lnTo>
                <a:lnTo>
                  <a:pt x="5353050" y="1180414"/>
                </a:lnTo>
                <a:close/>
                <a:moveTo>
                  <a:pt x="5101057" y="1174547"/>
                </a:moveTo>
                <a:lnTo>
                  <a:pt x="4990033" y="1110463"/>
                </a:lnTo>
                <a:lnTo>
                  <a:pt x="5110963" y="1040663"/>
                </a:lnTo>
                <a:lnTo>
                  <a:pt x="5221986" y="1104748"/>
                </a:lnTo>
                <a:lnTo>
                  <a:pt x="5101057" y="1174547"/>
                </a:lnTo>
                <a:close/>
                <a:moveTo>
                  <a:pt x="5094351" y="1178433"/>
                </a:moveTo>
                <a:lnTo>
                  <a:pt x="4979899" y="1244499"/>
                </a:lnTo>
                <a:lnTo>
                  <a:pt x="4868876" y="1180414"/>
                </a:lnTo>
                <a:lnTo>
                  <a:pt x="4983328" y="1114349"/>
                </a:lnTo>
                <a:lnTo>
                  <a:pt x="5094351" y="1178433"/>
                </a:lnTo>
                <a:close/>
                <a:moveTo>
                  <a:pt x="4862246" y="1176528"/>
                </a:moveTo>
                <a:lnTo>
                  <a:pt x="4737888" y="1104748"/>
                </a:lnTo>
                <a:lnTo>
                  <a:pt x="4852340" y="1038682"/>
                </a:lnTo>
                <a:lnTo>
                  <a:pt x="4976698" y="1110463"/>
                </a:lnTo>
                <a:lnTo>
                  <a:pt x="4862246" y="1176528"/>
                </a:lnTo>
                <a:close/>
                <a:moveTo>
                  <a:pt x="4855541" y="1180414"/>
                </a:moveTo>
                <a:lnTo>
                  <a:pt x="4734611" y="1250214"/>
                </a:lnTo>
                <a:lnTo>
                  <a:pt x="4610253" y="1178433"/>
                </a:lnTo>
                <a:lnTo>
                  <a:pt x="4731182" y="1108634"/>
                </a:lnTo>
                <a:lnTo>
                  <a:pt x="4855541" y="1180414"/>
                </a:lnTo>
                <a:close/>
                <a:moveTo>
                  <a:pt x="4603547" y="1174547"/>
                </a:moveTo>
                <a:lnTo>
                  <a:pt x="4492524" y="1110463"/>
                </a:lnTo>
                <a:lnTo>
                  <a:pt x="4613453" y="1040663"/>
                </a:lnTo>
                <a:lnTo>
                  <a:pt x="4724477" y="1104748"/>
                </a:lnTo>
                <a:lnTo>
                  <a:pt x="4603547" y="1174547"/>
                </a:lnTo>
                <a:close/>
                <a:moveTo>
                  <a:pt x="4596842" y="1178433"/>
                </a:moveTo>
                <a:lnTo>
                  <a:pt x="4482389" y="1244499"/>
                </a:lnTo>
                <a:lnTo>
                  <a:pt x="4371366" y="1180414"/>
                </a:lnTo>
                <a:lnTo>
                  <a:pt x="4485818" y="1114349"/>
                </a:lnTo>
                <a:lnTo>
                  <a:pt x="4596842" y="1178433"/>
                </a:lnTo>
                <a:close/>
                <a:moveTo>
                  <a:pt x="4364736" y="1176528"/>
                </a:moveTo>
                <a:lnTo>
                  <a:pt x="4240378" y="1104748"/>
                </a:lnTo>
                <a:lnTo>
                  <a:pt x="4354830" y="1038682"/>
                </a:lnTo>
                <a:lnTo>
                  <a:pt x="4479189" y="1110463"/>
                </a:lnTo>
                <a:lnTo>
                  <a:pt x="4364736" y="1176528"/>
                </a:lnTo>
                <a:close/>
                <a:moveTo>
                  <a:pt x="4358107" y="1180414"/>
                </a:moveTo>
                <a:lnTo>
                  <a:pt x="4237177" y="1250214"/>
                </a:lnTo>
                <a:lnTo>
                  <a:pt x="4112819" y="1178433"/>
                </a:lnTo>
                <a:lnTo>
                  <a:pt x="4233748" y="1108634"/>
                </a:lnTo>
                <a:lnTo>
                  <a:pt x="4358107" y="1180414"/>
                </a:lnTo>
                <a:close/>
                <a:moveTo>
                  <a:pt x="4106113" y="1174547"/>
                </a:moveTo>
                <a:lnTo>
                  <a:pt x="3995090" y="1110463"/>
                </a:lnTo>
                <a:lnTo>
                  <a:pt x="4116019" y="1040663"/>
                </a:lnTo>
                <a:lnTo>
                  <a:pt x="4227043" y="1104748"/>
                </a:lnTo>
                <a:lnTo>
                  <a:pt x="4106113" y="1174547"/>
                </a:lnTo>
                <a:close/>
                <a:moveTo>
                  <a:pt x="4099408" y="1178433"/>
                </a:moveTo>
                <a:lnTo>
                  <a:pt x="3984955" y="1244499"/>
                </a:lnTo>
                <a:lnTo>
                  <a:pt x="3873932" y="1180414"/>
                </a:lnTo>
                <a:lnTo>
                  <a:pt x="3988384" y="1114349"/>
                </a:lnTo>
                <a:lnTo>
                  <a:pt x="4099408" y="1178433"/>
                </a:lnTo>
                <a:close/>
                <a:moveTo>
                  <a:pt x="3867302" y="1176528"/>
                </a:moveTo>
                <a:lnTo>
                  <a:pt x="3742944" y="1104748"/>
                </a:lnTo>
                <a:lnTo>
                  <a:pt x="3857397" y="1038682"/>
                </a:lnTo>
                <a:lnTo>
                  <a:pt x="3981755" y="1110463"/>
                </a:lnTo>
                <a:lnTo>
                  <a:pt x="3867302" y="1176528"/>
                </a:lnTo>
                <a:close/>
                <a:moveTo>
                  <a:pt x="3860597" y="1180414"/>
                </a:moveTo>
                <a:lnTo>
                  <a:pt x="3739667" y="1250214"/>
                </a:lnTo>
                <a:lnTo>
                  <a:pt x="3615309" y="1178433"/>
                </a:lnTo>
                <a:lnTo>
                  <a:pt x="3736239" y="1108634"/>
                </a:lnTo>
                <a:lnTo>
                  <a:pt x="3860597" y="1180414"/>
                </a:lnTo>
                <a:close/>
                <a:moveTo>
                  <a:pt x="3608604" y="1174547"/>
                </a:moveTo>
                <a:lnTo>
                  <a:pt x="3497580" y="1110463"/>
                </a:lnTo>
                <a:lnTo>
                  <a:pt x="3618509" y="1040663"/>
                </a:lnTo>
                <a:lnTo>
                  <a:pt x="3729533" y="1104748"/>
                </a:lnTo>
                <a:lnTo>
                  <a:pt x="3608604" y="1174547"/>
                </a:lnTo>
                <a:close/>
                <a:moveTo>
                  <a:pt x="3601898" y="1178433"/>
                </a:moveTo>
                <a:lnTo>
                  <a:pt x="3487446" y="1244499"/>
                </a:lnTo>
                <a:lnTo>
                  <a:pt x="3376422" y="1180414"/>
                </a:lnTo>
                <a:lnTo>
                  <a:pt x="3490874" y="1114349"/>
                </a:lnTo>
                <a:lnTo>
                  <a:pt x="3601898" y="1178433"/>
                </a:lnTo>
                <a:close/>
                <a:moveTo>
                  <a:pt x="3369793" y="1176528"/>
                </a:moveTo>
                <a:lnTo>
                  <a:pt x="3245434" y="1104748"/>
                </a:lnTo>
                <a:lnTo>
                  <a:pt x="3359887" y="1038682"/>
                </a:lnTo>
                <a:lnTo>
                  <a:pt x="3484245" y="1110463"/>
                </a:lnTo>
                <a:lnTo>
                  <a:pt x="3369793" y="1176528"/>
                </a:lnTo>
                <a:close/>
                <a:moveTo>
                  <a:pt x="3363163" y="1180414"/>
                </a:moveTo>
                <a:lnTo>
                  <a:pt x="3242234" y="1250214"/>
                </a:lnTo>
                <a:lnTo>
                  <a:pt x="3117876" y="1178433"/>
                </a:lnTo>
                <a:lnTo>
                  <a:pt x="3238805" y="1108634"/>
                </a:lnTo>
                <a:lnTo>
                  <a:pt x="3363163" y="1180414"/>
                </a:lnTo>
                <a:close/>
                <a:moveTo>
                  <a:pt x="3111094" y="1174547"/>
                </a:moveTo>
                <a:lnTo>
                  <a:pt x="3000070" y="1110463"/>
                </a:lnTo>
                <a:lnTo>
                  <a:pt x="3121000" y="1040663"/>
                </a:lnTo>
                <a:lnTo>
                  <a:pt x="3232023" y="1104748"/>
                </a:lnTo>
                <a:lnTo>
                  <a:pt x="3111094" y="1174547"/>
                </a:lnTo>
                <a:close/>
                <a:moveTo>
                  <a:pt x="3104464" y="1178433"/>
                </a:moveTo>
                <a:lnTo>
                  <a:pt x="2990012" y="1244499"/>
                </a:lnTo>
                <a:lnTo>
                  <a:pt x="2878989" y="1180414"/>
                </a:lnTo>
                <a:lnTo>
                  <a:pt x="2993441" y="1114349"/>
                </a:lnTo>
                <a:lnTo>
                  <a:pt x="3104464" y="1178433"/>
                </a:lnTo>
                <a:close/>
                <a:moveTo>
                  <a:pt x="2872359" y="1176528"/>
                </a:moveTo>
                <a:lnTo>
                  <a:pt x="2748001" y="1104748"/>
                </a:lnTo>
                <a:lnTo>
                  <a:pt x="2862453" y="1038682"/>
                </a:lnTo>
                <a:lnTo>
                  <a:pt x="2986812" y="1110463"/>
                </a:lnTo>
                <a:lnTo>
                  <a:pt x="2872359" y="1176528"/>
                </a:lnTo>
                <a:close/>
                <a:moveTo>
                  <a:pt x="2865654" y="1180414"/>
                </a:moveTo>
                <a:lnTo>
                  <a:pt x="2744724" y="1250214"/>
                </a:lnTo>
                <a:lnTo>
                  <a:pt x="2620366" y="1178433"/>
                </a:lnTo>
                <a:lnTo>
                  <a:pt x="2741295" y="1108634"/>
                </a:lnTo>
                <a:lnTo>
                  <a:pt x="2865654" y="1180414"/>
                </a:lnTo>
                <a:close/>
                <a:moveTo>
                  <a:pt x="2613660" y="1174547"/>
                </a:moveTo>
                <a:lnTo>
                  <a:pt x="2502637" y="1110463"/>
                </a:lnTo>
                <a:lnTo>
                  <a:pt x="2623566" y="1040663"/>
                </a:lnTo>
                <a:lnTo>
                  <a:pt x="2734589" y="1104748"/>
                </a:lnTo>
                <a:lnTo>
                  <a:pt x="2613660" y="1174547"/>
                </a:lnTo>
                <a:close/>
                <a:moveTo>
                  <a:pt x="2606954" y="1178433"/>
                </a:moveTo>
                <a:lnTo>
                  <a:pt x="2492502" y="1244499"/>
                </a:lnTo>
                <a:lnTo>
                  <a:pt x="2381479" y="1180414"/>
                </a:lnTo>
                <a:lnTo>
                  <a:pt x="2495931" y="1114349"/>
                </a:lnTo>
                <a:lnTo>
                  <a:pt x="2606954" y="1178433"/>
                </a:lnTo>
                <a:close/>
                <a:moveTo>
                  <a:pt x="2374849" y="1176528"/>
                </a:moveTo>
                <a:lnTo>
                  <a:pt x="2250491" y="1104748"/>
                </a:lnTo>
                <a:lnTo>
                  <a:pt x="2364943" y="1038682"/>
                </a:lnTo>
                <a:lnTo>
                  <a:pt x="2489302" y="1110463"/>
                </a:lnTo>
                <a:lnTo>
                  <a:pt x="2374849" y="1176528"/>
                </a:lnTo>
                <a:close/>
                <a:moveTo>
                  <a:pt x="2368144" y="1180414"/>
                </a:moveTo>
                <a:lnTo>
                  <a:pt x="2247214" y="1250214"/>
                </a:lnTo>
                <a:lnTo>
                  <a:pt x="2122856" y="1178433"/>
                </a:lnTo>
                <a:lnTo>
                  <a:pt x="2243785" y="1108634"/>
                </a:lnTo>
                <a:lnTo>
                  <a:pt x="2368144" y="1180414"/>
                </a:lnTo>
                <a:close/>
                <a:moveTo>
                  <a:pt x="2116150" y="1174547"/>
                </a:moveTo>
                <a:lnTo>
                  <a:pt x="2005127" y="1110463"/>
                </a:lnTo>
                <a:lnTo>
                  <a:pt x="2126056" y="1040663"/>
                </a:lnTo>
                <a:lnTo>
                  <a:pt x="2237080" y="1104748"/>
                </a:lnTo>
                <a:lnTo>
                  <a:pt x="2116150" y="1174547"/>
                </a:lnTo>
                <a:close/>
                <a:moveTo>
                  <a:pt x="2109521" y="1178433"/>
                </a:moveTo>
                <a:lnTo>
                  <a:pt x="1995069" y="1244499"/>
                </a:lnTo>
                <a:lnTo>
                  <a:pt x="1884045" y="1180414"/>
                </a:lnTo>
                <a:lnTo>
                  <a:pt x="1998497" y="1114349"/>
                </a:lnTo>
                <a:lnTo>
                  <a:pt x="2109521" y="1178433"/>
                </a:lnTo>
                <a:close/>
                <a:moveTo>
                  <a:pt x="1877339" y="1176528"/>
                </a:moveTo>
                <a:lnTo>
                  <a:pt x="1752981" y="1104748"/>
                </a:lnTo>
                <a:lnTo>
                  <a:pt x="1867434" y="1038682"/>
                </a:lnTo>
                <a:lnTo>
                  <a:pt x="1991792" y="1110463"/>
                </a:lnTo>
                <a:lnTo>
                  <a:pt x="1877339" y="1176528"/>
                </a:lnTo>
                <a:close/>
                <a:moveTo>
                  <a:pt x="1870710" y="1180414"/>
                </a:moveTo>
                <a:lnTo>
                  <a:pt x="1749781" y="1250214"/>
                </a:lnTo>
                <a:lnTo>
                  <a:pt x="1625422" y="1178433"/>
                </a:lnTo>
                <a:lnTo>
                  <a:pt x="1746352" y="1108634"/>
                </a:lnTo>
                <a:lnTo>
                  <a:pt x="1870710" y="1180414"/>
                </a:lnTo>
                <a:close/>
                <a:moveTo>
                  <a:pt x="1618717" y="1174547"/>
                </a:moveTo>
                <a:lnTo>
                  <a:pt x="1507693" y="1110463"/>
                </a:lnTo>
                <a:lnTo>
                  <a:pt x="1628623" y="1040663"/>
                </a:lnTo>
                <a:lnTo>
                  <a:pt x="1739646" y="1104748"/>
                </a:lnTo>
                <a:lnTo>
                  <a:pt x="1618717" y="1174547"/>
                </a:lnTo>
                <a:close/>
                <a:moveTo>
                  <a:pt x="1612011" y="1178433"/>
                </a:moveTo>
                <a:lnTo>
                  <a:pt x="1497559" y="1244499"/>
                </a:lnTo>
                <a:lnTo>
                  <a:pt x="1386535" y="1180414"/>
                </a:lnTo>
                <a:lnTo>
                  <a:pt x="1500988" y="1114349"/>
                </a:lnTo>
                <a:lnTo>
                  <a:pt x="1612011" y="1178433"/>
                </a:lnTo>
                <a:close/>
                <a:moveTo>
                  <a:pt x="1379906" y="1176528"/>
                </a:moveTo>
                <a:lnTo>
                  <a:pt x="1255547" y="1104748"/>
                </a:lnTo>
                <a:lnTo>
                  <a:pt x="1370000" y="1038682"/>
                </a:lnTo>
                <a:lnTo>
                  <a:pt x="1494358" y="1110463"/>
                </a:lnTo>
                <a:lnTo>
                  <a:pt x="1379906" y="1176528"/>
                </a:lnTo>
                <a:close/>
                <a:moveTo>
                  <a:pt x="1373200" y="1180414"/>
                </a:moveTo>
                <a:lnTo>
                  <a:pt x="1252271" y="1250214"/>
                </a:lnTo>
                <a:lnTo>
                  <a:pt x="1127912" y="1178433"/>
                </a:lnTo>
                <a:lnTo>
                  <a:pt x="1248842" y="1108634"/>
                </a:lnTo>
                <a:lnTo>
                  <a:pt x="1373200" y="1180414"/>
                </a:lnTo>
                <a:close/>
                <a:moveTo>
                  <a:pt x="1121207" y="1174547"/>
                </a:moveTo>
                <a:lnTo>
                  <a:pt x="1010183" y="1110463"/>
                </a:lnTo>
                <a:lnTo>
                  <a:pt x="1131113" y="1040663"/>
                </a:lnTo>
                <a:lnTo>
                  <a:pt x="1242136" y="1104748"/>
                </a:lnTo>
                <a:lnTo>
                  <a:pt x="1121207" y="1174547"/>
                </a:lnTo>
                <a:close/>
                <a:moveTo>
                  <a:pt x="1114501" y="1178433"/>
                </a:moveTo>
                <a:lnTo>
                  <a:pt x="1000049" y="1244499"/>
                </a:lnTo>
                <a:lnTo>
                  <a:pt x="889025" y="1180414"/>
                </a:lnTo>
                <a:lnTo>
                  <a:pt x="1003478" y="1114349"/>
                </a:lnTo>
                <a:lnTo>
                  <a:pt x="1114501" y="1178433"/>
                </a:lnTo>
                <a:close/>
                <a:moveTo>
                  <a:pt x="1124484" y="1323975"/>
                </a:moveTo>
                <a:lnTo>
                  <a:pt x="1003554" y="1393774"/>
                </a:lnTo>
                <a:lnTo>
                  <a:pt x="879196" y="1321994"/>
                </a:lnTo>
                <a:lnTo>
                  <a:pt x="1000125" y="1252195"/>
                </a:lnTo>
                <a:lnTo>
                  <a:pt x="1124484" y="1323975"/>
                </a:lnTo>
                <a:close/>
                <a:moveTo>
                  <a:pt x="1114501" y="1465631"/>
                </a:moveTo>
                <a:lnTo>
                  <a:pt x="1000049" y="1531696"/>
                </a:lnTo>
                <a:lnTo>
                  <a:pt x="889025" y="1467612"/>
                </a:lnTo>
                <a:lnTo>
                  <a:pt x="1003478" y="1401547"/>
                </a:lnTo>
                <a:lnTo>
                  <a:pt x="1114501" y="1465631"/>
                </a:lnTo>
                <a:close/>
                <a:moveTo>
                  <a:pt x="1124484" y="1611249"/>
                </a:moveTo>
                <a:lnTo>
                  <a:pt x="1003554" y="1681048"/>
                </a:lnTo>
                <a:lnTo>
                  <a:pt x="879196" y="1609268"/>
                </a:lnTo>
                <a:lnTo>
                  <a:pt x="1000125" y="1539469"/>
                </a:lnTo>
                <a:lnTo>
                  <a:pt x="1124484" y="1611249"/>
                </a:lnTo>
                <a:close/>
                <a:moveTo>
                  <a:pt x="1114501" y="1752829"/>
                </a:moveTo>
                <a:lnTo>
                  <a:pt x="1000049" y="1818894"/>
                </a:lnTo>
                <a:lnTo>
                  <a:pt x="889025" y="1754810"/>
                </a:lnTo>
                <a:lnTo>
                  <a:pt x="1003478" y="1688744"/>
                </a:lnTo>
                <a:lnTo>
                  <a:pt x="1114501" y="1752829"/>
                </a:lnTo>
                <a:close/>
                <a:moveTo>
                  <a:pt x="1124484" y="1898447"/>
                </a:moveTo>
                <a:lnTo>
                  <a:pt x="1003554" y="1968246"/>
                </a:lnTo>
                <a:lnTo>
                  <a:pt x="879196" y="1896466"/>
                </a:lnTo>
                <a:lnTo>
                  <a:pt x="1000125" y="1826666"/>
                </a:lnTo>
                <a:lnTo>
                  <a:pt x="1124484" y="1898447"/>
                </a:lnTo>
                <a:close/>
                <a:moveTo>
                  <a:pt x="1114501" y="2040103"/>
                </a:moveTo>
                <a:lnTo>
                  <a:pt x="1000049" y="2106168"/>
                </a:lnTo>
                <a:lnTo>
                  <a:pt x="889025" y="2042084"/>
                </a:lnTo>
                <a:lnTo>
                  <a:pt x="1003478" y="1976019"/>
                </a:lnTo>
                <a:lnTo>
                  <a:pt x="1114501" y="2040103"/>
                </a:lnTo>
                <a:close/>
                <a:moveTo>
                  <a:pt x="1124484" y="2185645"/>
                </a:moveTo>
                <a:lnTo>
                  <a:pt x="1003554" y="2255444"/>
                </a:lnTo>
                <a:lnTo>
                  <a:pt x="879196" y="2183664"/>
                </a:lnTo>
                <a:lnTo>
                  <a:pt x="1000125" y="2113864"/>
                </a:lnTo>
                <a:lnTo>
                  <a:pt x="1124484" y="2185645"/>
                </a:lnTo>
                <a:close/>
                <a:moveTo>
                  <a:pt x="1114501" y="2327301"/>
                </a:moveTo>
                <a:lnTo>
                  <a:pt x="1000049" y="2393366"/>
                </a:lnTo>
                <a:lnTo>
                  <a:pt x="889025" y="2329282"/>
                </a:lnTo>
                <a:lnTo>
                  <a:pt x="1003478" y="2263216"/>
                </a:lnTo>
                <a:lnTo>
                  <a:pt x="1114501" y="2327301"/>
                </a:lnTo>
                <a:close/>
                <a:moveTo>
                  <a:pt x="1124484" y="2472919"/>
                </a:moveTo>
                <a:lnTo>
                  <a:pt x="1003554" y="2542718"/>
                </a:lnTo>
                <a:lnTo>
                  <a:pt x="879196" y="2470937"/>
                </a:lnTo>
                <a:lnTo>
                  <a:pt x="1000125" y="2401138"/>
                </a:lnTo>
                <a:lnTo>
                  <a:pt x="1124484" y="2472919"/>
                </a:lnTo>
                <a:close/>
                <a:moveTo>
                  <a:pt x="1114501" y="2614498"/>
                </a:moveTo>
                <a:lnTo>
                  <a:pt x="1000049" y="2680564"/>
                </a:lnTo>
                <a:lnTo>
                  <a:pt x="889025" y="2616479"/>
                </a:lnTo>
                <a:lnTo>
                  <a:pt x="1003478" y="2550414"/>
                </a:lnTo>
                <a:lnTo>
                  <a:pt x="1114501" y="2614498"/>
                </a:lnTo>
                <a:close/>
                <a:moveTo>
                  <a:pt x="1124484" y="2760117"/>
                </a:moveTo>
                <a:lnTo>
                  <a:pt x="1003554" y="2829916"/>
                </a:lnTo>
                <a:lnTo>
                  <a:pt x="879196" y="2758135"/>
                </a:lnTo>
                <a:lnTo>
                  <a:pt x="1000125" y="2688336"/>
                </a:lnTo>
                <a:lnTo>
                  <a:pt x="1124484" y="2760117"/>
                </a:lnTo>
                <a:close/>
                <a:moveTo>
                  <a:pt x="1114501" y="2901772"/>
                </a:moveTo>
                <a:lnTo>
                  <a:pt x="1000049" y="2967838"/>
                </a:lnTo>
                <a:lnTo>
                  <a:pt x="889025" y="2903754"/>
                </a:lnTo>
                <a:lnTo>
                  <a:pt x="1003478" y="2837688"/>
                </a:lnTo>
                <a:lnTo>
                  <a:pt x="1114501" y="2901772"/>
                </a:lnTo>
                <a:close/>
                <a:moveTo>
                  <a:pt x="1124484" y="3047314"/>
                </a:moveTo>
                <a:lnTo>
                  <a:pt x="1003554" y="3117114"/>
                </a:lnTo>
                <a:lnTo>
                  <a:pt x="879196" y="3045333"/>
                </a:lnTo>
                <a:lnTo>
                  <a:pt x="1000125" y="2975534"/>
                </a:lnTo>
                <a:lnTo>
                  <a:pt x="1124484" y="3047314"/>
                </a:lnTo>
                <a:close/>
                <a:moveTo>
                  <a:pt x="1114501" y="3188970"/>
                </a:moveTo>
                <a:lnTo>
                  <a:pt x="1000049" y="3255036"/>
                </a:lnTo>
                <a:lnTo>
                  <a:pt x="889025" y="3190951"/>
                </a:lnTo>
                <a:lnTo>
                  <a:pt x="1003478" y="3124886"/>
                </a:lnTo>
                <a:lnTo>
                  <a:pt x="1114501" y="3188970"/>
                </a:lnTo>
                <a:close/>
                <a:moveTo>
                  <a:pt x="1124484" y="3334588"/>
                </a:moveTo>
                <a:lnTo>
                  <a:pt x="1003554" y="3404387"/>
                </a:lnTo>
                <a:lnTo>
                  <a:pt x="879196" y="3332607"/>
                </a:lnTo>
                <a:lnTo>
                  <a:pt x="1000125" y="3262808"/>
                </a:lnTo>
                <a:lnTo>
                  <a:pt x="1124484" y="3334588"/>
                </a:lnTo>
                <a:close/>
                <a:moveTo>
                  <a:pt x="1114501" y="3476168"/>
                </a:moveTo>
                <a:lnTo>
                  <a:pt x="1000049" y="3542233"/>
                </a:lnTo>
                <a:lnTo>
                  <a:pt x="889025" y="3478149"/>
                </a:lnTo>
                <a:lnTo>
                  <a:pt x="1003478" y="3412084"/>
                </a:lnTo>
                <a:lnTo>
                  <a:pt x="1114501" y="3476168"/>
                </a:lnTo>
                <a:close/>
                <a:moveTo>
                  <a:pt x="1124484" y="3621786"/>
                </a:moveTo>
                <a:lnTo>
                  <a:pt x="1003554" y="3691585"/>
                </a:lnTo>
                <a:lnTo>
                  <a:pt x="879196" y="3619805"/>
                </a:lnTo>
                <a:lnTo>
                  <a:pt x="1000125" y="3550006"/>
                </a:lnTo>
                <a:lnTo>
                  <a:pt x="1124484" y="3621786"/>
                </a:lnTo>
                <a:close/>
                <a:moveTo>
                  <a:pt x="1114501" y="3763442"/>
                </a:moveTo>
                <a:lnTo>
                  <a:pt x="1000049" y="3829507"/>
                </a:lnTo>
                <a:lnTo>
                  <a:pt x="889025" y="3765423"/>
                </a:lnTo>
                <a:lnTo>
                  <a:pt x="1003478" y="3699358"/>
                </a:lnTo>
                <a:lnTo>
                  <a:pt x="1114501" y="3763442"/>
                </a:lnTo>
                <a:close/>
                <a:moveTo>
                  <a:pt x="1124484" y="3908984"/>
                </a:moveTo>
                <a:lnTo>
                  <a:pt x="1003554" y="3978783"/>
                </a:lnTo>
                <a:lnTo>
                  <a:pt x="879196" y="3907003"/>
                </a:lnTo>
                <a:lnTo>
                  <a:pt x="1000125" y="3837204"/>
                </a:lnTo>
                <a:lnTo>
                  <a:pt x="1124484" y="3908984"/>
                </a:lnTo>
                <a:close/>
                <a:moveTo>
                  <a:pt x="1114501" y="4050640"/>
                </a:moveTo>
                <a:lnTo>
                  <a:pt x="1000049" y="4116705"/>
                </a:lnTo>
                <a:lnTo>
                  <a:pt x="889025" y="4052621"/>
                </a:lnTo>
                <a:lnTo>
                  <a:pt x="1003478" y="3986555"/>
                </a:lnTo>
                <a:lnTo>
                  <a:pt x="1114501" y="4050640"/>
                </a:lnTo>
                <a:close/>
                <a:moveTo>
                  <a:pt x="1124484" y="4196258"/>
                </a:moveTo>
                <a:lnTo>
                  <a:pt x="1003554" y="4266057"/>
                </a:lnTo>
                <a:lnTo>
                  <a:pt x="879196" y="4194277"/>
                </a:lnTo>
                <a:lnTo>
                  <a:pt x="1000125" y="4124478"/>
                </a:lnTo>
                <a:lnTo>
                  <a:pt x="1124484" y="4196258"/>
                </a:lnTo>
                <a:close/>
                <a:moveTo>
                  <a:pt x="1114501" y="4337838"/>
                </a:moveTo>
                <a:lnTo>
                  <a:pt x="1000049" y="4403903"/>
                </a:lnTo>
                <a:lnTo>
                  <a:pt x="889025" y="4339819"/>
                </a:lnTo>
                <a:lnTo>
                  <a:pt x="1003478" y="4273753"/>
                </a:lnTo>
                <a:lnTo>
                  <a:pt x="1114501" y="4337838"/>
                </a:lnTo>
                <a:close/>
                <a:moveTo>
                  <a:pt x="1124484" y="4483456"/>
                </a:moveTo>
                <a:lnTo>
                  <a:pt x="1003554" y="4553255"/>
                </a:lnTo>
                <a:lnTo>
                  <a:pt x="879196" y="4481475"/>
                </a:lnTo>
                <a:lnTo>
                  <a:pt x="1000125" y="4411676"/>
                </a:lnTo>
                <a:lnTo>
                  <a:pt x="1124484" y="4483456"/>
                </a:lnTo>
                <a:close/>
                <a:moveTo>
                  <a:pt x="1114501" y="4625111"/>
                </a:moveTo>
                <a:lnTo>
                  <a:pt x="1000049" y="4691177"/>
                </a:lnTo>
                <a:lnTo>
                  <a:pt x="889025" y="4627093"/>
                </a:lnTo>
                <a:lnTo>
                  <a:pt x="1003478" y="4561027"/>
                </a:lnTo>
                <a:lnTo>
                  <a:pt x="1114501" y="4625111"/>
                </a:lnTo>
                <a:close/>
                <a:moveTo>
                  <a:pt x="1124484" y="4770654"/>
                </a:moveTo>
                <a:lnTo>
                  <a:pt x="1003554" y="4840453"/>
                </a:lnTo>
                <a:lnTo>
                  <a:pt x="879196" y="4768672"/>
                </a:lnTo>
                <a:lnTo>
                  <a:pt x="1000125" y="4698873"/>
                </a:lnTo>
                <a:lnTo>
                  <a:pt x="1124484" y="4770654"/>
                </a:lnTo>
                <a:close/>
                <a:moveTo>
                  <a:pt x="1114501" y="4912309"/>
                </a:moveTo>
                <a:lnTo>
                  <a:pt x="1000049" y="4978375"/>
                </a:lnTo>
                <a:lnTo>
                  <a:pt x="889025" y="4914291"/>
                </a:lnTo>
                <a:lnTo>
                  <a:pt x="1003478" y="4848225"/>
                </a:lnTo>
                <a:lnTo>
                  <a:pt x="1114501" y="4912309"/>
                </a:lnTo>
                <a:close/>
                <a:moveTo>
                  <a:pt x="1124484" y="5057928"/>
                </a:moveTo>
                <a:lnTo>
                  <a:pt x="1003554" y="5127727"/>
                </a:lnTo>
                <a:lnTo>
                  <a:pt x="879196" y="5055947"/>
                </a:lnTo>
                <a:lnTo>
                  <a:pt x="1000125" y="4986147"/>
                </a:lnTo>
                <a:lnTo>
                  <a:pt x="1124484" y="5057928"/>
                </a:lnTo>
                <a:close/>
                <a:moveTo>
                  <a:pt x="1114501" y="5199507"/>
                </a:moveTo>
                <a:lnTo>
                  <a:pt x="1000049" y="5265573"/>
                </a:lnTo>
                <a:lnTo>
                  <a:pt x="889025" y="5201488"/>
                </a:lnTo>
                <a:lnTo>
                  <a:pt x="1003478" y="5135423"/>
                </a:lnTo>
                <a:lnTo>
                  <a:pt x="1114501" y="5199507"/>
                </a:lnTo>
                <a:close/>
                <a:moveTo>
                  <a:pt x="1124484" y="5345126"/>
                </a:moveTo>
                <a:lnTo>
                  <a:pt x="1003554" y="5414925"/>
                </a:lnTo>
                <a:lnTo>
                  <a:pt x="879196" y="5343144"/>
                </a:lnTo>
                <a:lnTo>
                  <a:pt x="1000125" y="5273345"/>
                </a:lnTo>
                <a:lnTo>
                  <a:pt x="1124484" y="5345126"/>
                </a:lnTo>
                <a:close/>
                <a:moveTo>
                  <a:pt x="1114501" y="5486781"/>
                </a:moveTo>
                <a:lnTo>
                  <a:pt x="1000049" y="5552846"/>
                </a:lnTo>
                <a:lnTo>
                  <a:pt x="889025" y="5488762"/>
                </a:lnTo>
                <a:lnTo>
                  <a:pt x="1003478" y="5422697"/>
                </a:lnTo>
                <a:lnTo>
                  <a:pt x="1114501" y="5486781"/>
                </a:lnTo>
                <a:close/>
                <a:moveTo>
                  <a:pt x="1124484" y="5632323"/>
                </a:moveTo>
                <a:lnTo>
                  <a:pt x="1003554" y="5702122"/>
                </a:lnTo>
                <a:lnTo>
                  <a:pt x="879196" y="5630342"/>
                </a:lnTo>
                <a:lnTo>
                  <a:pt x="1000125" y="5560543"/>
                </a:lnTo>
                <a:lnTo>
                  <a:pt x="1124484" y="5632323"/>
                </a:lnTo>
                <a:close/>
                <a:moveTo>
                  <a:pt x="1114501" y="5773979"/>
                </a:moveTo>
                <a:lnTo>
                  <a:pt x="1000049" y="5840044"/>
                </a:lnTo>
                <a:lnTo>
                  <a:pt x="889025" y="5775960"/>
                </a:lnTo>
                <a:lnTo>
                  <a:pt x="1003478" y="5709895"/>
                </a:lnTo>
                <a:lnTo>
                  <a:pt x="1114501" y="5773979"/>
                </a:lnTo>
                <a:close/>
                <a:moveTo>
                  <a:pt x="1010183" y="5706009"/>
                </a:moveTo>
                <a:lnTo>
                  <a:pt x="1131113" y="5636209"/>
                </a:lnTo>
                <a:lnTo>
                  <a:pt x="1242136" y="5700294"/>
                </a:lnTo>
                <a:lnTo>
                  <a:pt x="1121207" y="5770093"/>
                </a:lnTo>
                <a:lnTo>
                  <a:pt x="1010183" y="5706009"/>
                </a:lnTo>
                <a:close/>
                <a:moveTo>
                  <a:pt x="1248842" y="5704180"/>
                </a:moveTo>
                <a:lnTo>
                  <a:pt x="1373200" y="5775960"/>
                </a:lnTo>
                <a:lnTo>
                  <a:pt x="1252271" y="5845759"/>
                </a:lnTo>
                <a:lnTo>
                  <a:pt x="1127912" y="5773979"/>
                </a:lnTo>
                <a:lnTo>
                  <a:pt x="1248842" y="5704180"/>
                </a:lnTo>
                <a:close/>
                <a:moveTo>
                  <a:pt x="1255547" y="5700294"/>
                </a:moveTo>
                <a:lnTo>
                  <a:pt x="1370000" y="5634228"/>
                </a:lnTo>
                <a:lnTo>
                  <a:pt x="1494358" y="5706009"/>
                </a:lnTo>
                <a:lnTo>
                  <a:pt x="1379906" y="5772074"/>
                </a:lnTo>
                <a:lnTo>
                  <a:pt x="1255547" y="5700294"/>
                </a:lnTo>
                <a:close/>
                <a:moveTo>
                  <a:pt x="1500988" y="5709895"/>
                </a:moveTo>
                <a:lnTo>
                  <a:pt x="1612011" y="5773979"/>
                </a:lnTo>
                <a:lnTo>
                  <a:pt x="1497559" y="5840044"/>
                </a:lnTo>
                <a:lnTo>
                  <a:pt x="1386535" y="5775960"/>
                </a:lnTo>
                <a:lnTo>
                  <a:pt x="1500988" y="5709895"/>
                </a:lnTo>
                <a:close/>
                <a:moveTo>
                  <a:pt x="1507693" y="5706009"/>
                </a:moveTo>
                <a:lnTo>
                  <a:pt x="1628623" y="5636209"/>
                </a:lnTo>
                <a:lnTo>
                  <a:pt x="1739646" y="5700294"/>
                </a:lnTo>
                <a:lnTo>
                  <a:pt x="1618717" y="5770093"/>
                </a:lnTo>
                <a:lnTo>
                  <a:pt x="1507693" y="5706009"/>
                </a:lnTo>
                <a:close/>
                <a:moveTo>
                  <a:pt x="1746275" y="5704180"/>
                </a:moveTo>
                <a:lnTo>
                  <a:pt x="1870634" y="5775960"/>
                </a:lnTo>
                <a:lnTo>
                  <a:pt x="1749704" y="5845759"/>
                </a:lnTo>
                <a:lnTo>
                  <a:pt x="1625346" y="5773979"/>
                </a:lnTo>
                <a:lnTo>
                  <a:pt x="1746275" y="5704180"/>
                </a:lnTo>
                <a:close/>
                <a:moveTo>
                  <a:pt x="1752981" y="5700294"/>
                </a:moveTo>
                <a:lnTo>
                  <a:pt x="1867434" y="5634228"/>
                </a:lnTo>
                <a:lnTo>
                  <a:pt x="1991792" y="5706009"/>
                </a:lnTo>
                <a:lnTo>
                  <a:pt x="1877339" y="5772074"/>
                </a:lnTo>
                <a:lnTo>
                  <a:pt x="1752981" y="5700294"/>
                </a:lnTo>
                <a:close/>
                <a:moveTo>
                  <a:pt x="1998497" y="5709895"/>
                </a:moveTo>
                <a:lnTo>
                  <a:pt x="2109521" y="5773979"/>
                </a:lnTo>
                <a:lnTo>
                  <a:pt x="1995069" y="5840044"/>
                </a:lnTo>
                <a:lnTo>
                  <a:pt x="1884045" y="5775960"/>
                </a:lnTo>
                <a:lnTo>
                  <a:pt x="1998497" y="5709895"/>
                </a:lnTo>
                <a:close/>
                <a:moveTo>
                  <a:pt x="2005203" y="5706009"/>
                </a:moveTo>
                <a:lnTo>
                  <a:pt x="2126132" y="5636209"/>
                </a:lnTo>
                <a:lnTo>
                  <a:pt x="2237156" y="5700294"/>
                </a:lnTo>
                <a:lnTo>
                  <a:pt x="2116227" y="5770093"/>
                </a:lnTo>
                <a:lnTo>
                  <a:pt x="2005203" y="5706009"/>
                </a:lnTo>
                <a:close/>
                <a:moveTo>
                  <a:pt x="2243785" y="5704180"/>
                </a:moveTo>
                <a:lnTo>
                  <a:pt x="2368144" y="5775960"/>
                </a:lnTo>
                <a:lnTo>
                  <a:pt x="2247214" y="5845759"/>
                </a:lnTo>
                <a:lnTo>
                  <a:pt x="2122856" y="5773979"/>
                </a:lnTo>
                <a:lnTo>
                  <a:pt x="2243785" y="5704180"/>
                </a:lnTo>
                <a:close/>
                <a:moveTo>
                  <a:pt x="2250491" y="5700294"/>
                </a:moveTo>
                <a:lnTo>
                  <a:pt x="2364943" y="5634228"/>
                </a:lnTo>
                <a:lnTo>
                  <a:pt x="2489302" y="5706009"/>
                </a:lnTo>
                <a:lnTo>
                  <a:pt x="2374849" y="5772074"/>
                </a:lnTo>
                <a:lnTo>
                  <a:pt x="2250491" y="5700294"/>
                </a:lnTo>
                <a:close/>
                <a:moveTo>
                  <a:pt x="2495931" y="5709895"/>
                </a:moveTo>
                <a:lnTo>
                  <a:pt x="2606954" y="5773979"/>
                </a:lnTo>
                <a:lnTo>
                  <a:pt x="2492502" y="5840044"/>
                </a:lnTo>
                <a:lnTo>
                  <a:pt x="2381479" y="5775960"/>
                </a:lnTo>
                <a:lnTo>
                  <a:pt x="2495931" y="5709895"/>
                </a:lnTo>
                <a:close/>
                <a:moveTo>
                  <a:pt x="2502637" y="5706009"/>
                </a:moveTo>
                <a:lnTo>
                  <a:pt x="2623566" y="5636209"/>
                </a:lnTo>
                <a:lnTo>
                  <a:pt x="2734589" y="5700294"/>
                </a:lnTo>
                <a:lnTo>
                  <a:pt x="2613660" y="5770093"/>
                </a:lnTo>
                <a:lnTo>
                  <a:pt x="2502637" y="5706009"/>
                </a:lnTo>
                <a:close/>
                <a:moveTo>
                  <a:pt x="2741295" y="5704180"/>
                </a:moveTo>
                <a:lnTo>
                  <a:pt x="2865654" y="5775960"/>
                </a:lnTo>
                <a:lnTo>
                  <a:pt x="2744724" y="5845759"/>
                </a:lnTo>
                <a:lnTo>
                  <a:pt x="2620366" y="5773979"/>
                </a:lnTo>
                <a:lnTo>
                  <a:pt x="2741295" y="5704180"/>
                </a:lnTo>
                <a:close/>
                <a:moveTo>
                  <a:pt x="2747924" y="5700294"/>
                </a:moveTo>
                <a:lnTo>
                  <a:pt x="2862377" y="5634228"/>
                </a:lnTo>
                <a:lnTo>
                  <a:pt x="2986735" y="5706009"/>
                </a:lnTo>
                <a:lnTo>
                  <a:pt x="2872283" y="5772074"/>
                </a:lnTo>
                <a:lnTo>
                  <a:pt x="2747924" y="5700294"/>
                </a:lnTo>
                <a:close/>
                <a:moveTo>
                  <a:pt x="2993441" y="5709895"/>
                </a:moveTo>
                <a:lnTo>
                  <a:pt x="3104464" y="5773979"/>
                </a:lnTo>
                <a:lnTo>
                  <a:pt x="2990012" y="5840044"/>
                </a:lnTo>
                <a:lnTo>
                  <a:pt x="2878989" y="5775960"/>
                </a:lnTo>
                <a:lnTo>
                  <a:pt x="2993441" y="5709895"/>
                </a:lnTo>
                <a:close/>
                <a:moveTo>
                  <a:pt x="3000147" y="5706009"/>
                </a:moveTo>
                <a:lnTo>
                  <a:pt x="3121076" y="5636209"/>
                </a:lnTo>
                <a:lnTo>
                  <a:pt x="3232099" y="5700294"/>
                </a:lnTo>
                <a:lnTo>
                  <a:pt x="3111170" y="5770093"/>
                </a:lnTo>
                <a:lnTo>
                  <a:pt x="3000147" y="5706009"/>
                </a:lnTo>
                <a:close/>
                <a:moveTo>
                  <a:pt x="3238729" y="5704180"/>
                </a:moveTo>
                <a:lnTo>
                  <a:pt x="3363087" y="5775960"/>
                </a:lnTo>
                <a:lnTo>
                  <a:pt x="3242158" y="5845759"/>
                </a:lnTo>
                <a:lnTo>
                  <a:pt x="3117799" y="5773979"/>
                </a:lnTo>
                <a:lnTo>
                  <a:pt x="3238729" y="5704180"/>
                </a:lnTo>
                <a:close/>
                <a:moveTo>
                  <a:pt x="3245434" y="5700294"/>
                </a:moveTo>
                <a:lnTo>
                  <a:pt x="3359887" y="5634228"/>
                </a:lnTo>
                <a:lnTo>
                  <a:pt x="3484245" y="5706009"/>
                </a:lnTo>
                <a:lnTo>
                  <a:pt x="3369793" y="5772074"/>
                </a:lnTo>
                <a:lnTo>
                  <a:pt x="3245434" y="5700294"/>
                </a:lnTo>
                <a:close/>
                <a:moveTo>
                  <a:pt x="3490951" y="5709895"/>
                </a:moveTo>
                <a:lnTo>
                  <a:pt x="3601974" y="5773979"/>
                </a:lnTo>
                <a:lnTo>
                  <a:pt x="3487522" y="5840044"/>
                </a:lnTo>
                <a:lnTo>
                  <a:pt x="3376498" y="5775960"/>
                </a:lnTo>
                <a:lnTo>
                  <a:pt x="3490951" y="5709895"/>
                </a:lnTo>
                <a:close/>
                <a:moveTo>
                  <a:pt x="3497580" y="5706009"/>
                </a:moveTo>
                <a:lnTo>
                  <a:pt x="3618509" y="5636209"/>
                </a:lnTo>
                <a:lnTo>
                  <a:pt x="3729533" y="5700294"/>
                </a:lnTo>
                <a:lnTo>
                  <a:pt x="3608604" y="5770093"/>
                </a:lnTo>
                <a:lnTo>
                  <a:pt x="3497580" y="5706009"/>
                </a:lnTo>
                <a:close/>
                <a:moveTo>
                  <a:pt x="3736239" y="5704180"/>
                </a:moveTo>
                <a:lnTo>
                  <a:pt x="3860597" y="5775960"/>
                </a:lnTo>
                <a:lnTo>
                  <a:pt x="3739667" y="5845759"/>
                </a:lnTo>
                <a:lnTo>
                  <a:pt x="3615309" y="5773979"/>
                </a:lnTo>
                <a:lnTo>
                  <a:pt x="3736239" y="5704180"/>
                </a:lnTo>
                <a:close/>
                <a:moveTo>
                  <a:pt x="3742868" y="5700294"/>
                </a:moveTo>
                <a:lnTo>
                  <a:pt x="3857320" y="5634228"/>
                </a:lnTo>
                <a:lnTo>
                  <a:pt x="3981679" y="5706009"/>
                </a:lnTo>
                <a:lnTo>
                  <a:pt x="3867226" y="5772074"/>
                </a:lnTo>
                <a:lnTo>
                  <a:pt x="3742868" y="5700294"/>
                </a:lnTo>
                <a:close/>
                <a:moveTo>
                  <a:pt x="3988384" y="5709895"/>
                </a:moveTo>
                <a:lnTo>
                  <a:pt x="4099408" y="5773979"/>
                </a:lnTo>
                <a:lnTo>
                  <a:pt x="3984955" y="5840044"/>
                </a:lnTo>
                <a:lnTo>
                  <a:pt x="3873932" y="5775960"/>
                </a:lnTo>
                <a:lnTo>
                  <a:pt x="3988384" y="5709895"/>
                </a:lnTo>
                <a:close/>
                <a:moveTo>
                  <a:pt x="3995090" y="5706009"/>
                </a:moveTo>
                <a:lnTo>
                  <a:pt x="4116019" y="5636209"/>
                </a:lnTo>
                <a:lnTo>
                  <a:pt x="4227043" y="5700294"/>
                </a:lnTo>
                <a:lnTo>
                  <a:pt x="4106113" y="5770093"/>
                </a:lnTo>
                <a:lnTo>
                  <a:pt x="3995090" y="5706009"/>
                </a:lnTo>
                <a:close/>
                <a:moveTo>
                  <a:pt x="4233672" y="5704180"/>
                </a:moveTo>
                <a:lnTo>
                  <a:pt x="4358031" y="5775960"/>
                </a:lnTo>
                <a:lnTo>
                  <a:pt x="4237101" y="5845759"/>
                </a:lnTo>
                <a:lnTo>
                  <a:pt x="4112743" y="5773979"/>
                </a:lnTo>
                <a:lnTo>
                  <a:pt x="4233672" y="5704180"/>
                </a:lnTo>
                <a:close/>
                <a:moveTo>
                  <a:pt x="4240378" y="5700294"/>
                </a:moveTo>
                <a:lnTo>
                  <a:pt x="4354830" y="5634228"/>
                </a:lnTo>
                <a:lnTo>
                  <a:pt x="4479189" y="5706009"/>
                </a:lnTo>
                <a:lnTo>
                  <a:pt x="4364736" y="5772074"/>
                </a:lnTo>
                <a:lnTo>
                  <a:pt x="4240378" y="5700294"/>
                </a:lnTo>
                <a:close/>
                <a:moveTo>
                  <a:pt x="4485894" y="5709895"/>
                </a:moveTo>
                <a:lnTo>
                  <a:pt x="4596918" y="5773979"/>
                </a:lnTo>
                <a:lnTo>
                  <a:pt x="4482465" y="5840044"/>
                </a:lnTo>
                <a:lnTo>
                  <a:pt x="4371442" y="5775960"/>
                </a:lnTo>
                <a:lnTo>
                  <a:pt x="4485894" y="5709895"/>
                </a:lnTo>
                <a:close/>
                <a:moveTo>
                  <a:pt x="4492524" y="5706009"/>
                </a:moveTo>
                <a:lnTo>
                  <a:pt x="4613453" y="5636209"/>
                </a:lnTo>
                <a:lnTo>
                  <a:pt x="4724477" y="5700294"/>
                </a:lnTo>
                <a:lnTo>
                  <a:pt x="4603547" y="5770093"/>
                </a:lnTo>
                <a:lnTo>
                  <a:pt x="4492524" y="5706009"/>
                </a:lnTo>
                <a:close/>
                <a:moveTo>
                  <a:pt x="4731182" y="5704180"/>
                </a:moveTo>
                <a:lnTo>
                  <a:pt x="4855541" y="5775960"/>
                </a:lnTo>
                <a:lnTo>
                  <a:pt x="4734611" y="5845759"/>
                </a:lnTo>
                <a:lnTo>
                  <a:pt x="4610253" y="5773979"/>
                </a:lnTo>
                <a:lnTo>
                  <a:pt x="4731182" y="5704180"/>
                </a:lnTo>
                <a:close/>
                <a:moveTo>
                  <a:pt x="4737888" y="5700294"/>
                </a:moveTo>
                <a:lnTo>
                  <a:pt x="4852340" y="5634228"/>
                </a:lnTo>
                <a:lnTo>
                  <a:pt x="4976698" y="5706009"/>
                </a:lnTo>
                <a:lnTo>
                  <a:pt x="4862246" y="5772074"/>
                </a:lnTo>
                <a:lnTo>
                  <a:pt x="4737888" y="5700294"/>
                </a:lnTo>
                <a:close/>
                <a:moveTo>
                  <a:pt x="4983328" y="5709895"/>
                </a:moveTo>
                <a:lnTo>
                  <a:pt x="5094351" y="5773979"/>
                </a:lnTo>
                <a:lnTo>
                  <a:pt x="4979899" y="5840044"/>
                </a:lnTo>
                <a:lnTo>
                  <a:pt x="4868876" y="5775960"/>
                </a:lnTo>
                <a:lnTo>
                  <a:pt x="4983328" y="5709895"/>
                </a:lnTo>
                <a:close/>
                <a:moveTo>
                  <a:pt x="4990033" y="5706009"/>
                </a:moveTo>
                <a:lnTo>
                  <a:pt x="5110963" y="5636209"/>
                </a:lnTo>
                <a:lnTo>
                  <a:pt x="5221986" y="5700294"/>
                </a:lnTo>
                <a:lnTo>
                  <a:pt x="5101057" y="5770093"/>
                </a:lnTo>
                <a:lnTo>
                  <a:pt x="4990033" y="5706009"/>
                </a:lnTo>
                <a:close/>
                <a:moveTo>
                  <a:pt x="5228692" y="5704180"/>
                </a:moveTo>
                <a:lnTo>
                  <a:pt x="5353050" y="5775960"/>
                </a:lnTo>
                <a:lnTo>
                  <a:pt x="5232121" y="5845759"/>
                </a:lnTo>
                <a:lnTo>
                  <a:pt x="5107762" y="5773979"/>
                </a:lnTo>
                <a:lnTo>
                  <a:pt x="5228692" y="5704180"/>
                </a:lnTo>
                <a:close/>
                <a:moveTo>
                  <a:pt x="5235321" y="5700294"/>
                </a:moveTo>
                <a:lnTo>
                  <a:pt x="5349774" y="5634228"/>
                </a:lnTo>
                <a:lnTo>
                  <a:pt x="5474132" y="5706009"/>
                </a:lnTo>
                <a:lnTo>
                  <a:pt x="5359680" y="5772074"/>
                </a:lnTo>
                <a:lnTo>
                  <a:pt x="5235321" y="5700294"/>
                </a:lnTo>
                <a:close/>
                <a:moveTo>
                  <a:pt x="5480838" y="5709895"/>
                </a:moveTo>
                <a:lnTo>
                  <a:pt x="5591861" y="5773979"/>
                </a:lnTo>
                <a:lnTo>
                  <a:pt x="5477409" y="5840044"/>
                </a:lnTo>
                <a:lnTo>
                  <a:pt x="5366385" y="5775960"/>
                </a:lnTo>
                <a:lnTo>
                  <a:pt x="5480838" y="5709895"/>
                </a:lnTo>
                <a:close/>
                <a:moveTo>
                  <a:pt x="5487543" y="5706009"/>
                </a:moveTo>
                <a:lnTo>
                  <a:pt x="5608473" y="5636133"/>
                </a:lnTo>
                <a:lnTo>
                  <a:pt x="5719496" y="5700217"/>
                </a:lnTo>
                <a:lnTo>
                  <a:pt x="5598566" y="5770016"/>
                </a:lnTo>
                <a:lnTo>
                  <a:pt x="5487543" y="5706009"/>
                </a:lnTo>
                <a:close/>
                <a:moveTo>
                  <a:pt x="5726126" y="5704180"/>
                </a:moveTo>
                <a:lnTo>
                  <a:pt x="5850484" y="5775960"/>
                </a:lnTo>
                <a:lnTo>
                  <a:pt x="5729554" y="5845759"/>
                </a:lnTo>
                <a:lnTo>
                  <a:pt x="5605196" y="5773979"/>
                </a:lnTo>
                <a:lnTo>
                  <a:pt x="5726126" y="5704180"/>
                </a:lnTo>
                <a:close/>
                <a:moveTo>
                  <a:pt x="5732831" y="5700294"/>
                </a:moveTo>
                <a:lnTo>
                  <a:pt x="5847283" y="5634228"/>
                </a:lnTo>
                <a:lnTo>
                  <a:pt x="5971642" y="5706009"/>
                </a:lnTo>
                <a:lnTo>
                  <a:pt x="5857189" y="5772074"/>
                </a:lnTo>
                <a:lnTo>
                  <a:pt x="5732831" y="5700294"/>
                </a:lnTo>
                <a:close/>
                <a:moveTo>
                  <a:pt x="5736260" y="5562448"/>
                </a:moveTo>
                <a:lnTo>
                  <a:pt x="5857189" y="5492649"/>
                </a:lnTo>
                <a:lnTo>
                  <a:pt x="5968213" y="5556733"/>
                </a:lnTo>
                <a:lnTo>
                  <a:pt x="5847283" y="5626532"/>
                </a:lnTo>
                <a:lnTo>
                  <a:pt x="5736260" y="5562448"/>
                </a:lnTo>
                <a:close/>
                <a:moveTo>
                  <a:pt x="5732831" y="5413096"/>
                </a:moveTo>
                <a:lnTo>
                  <a:pt x="5847283" y="5347031"/>
                </a:lnTo>
                <a:lnTo>
                  <a:pt x="5971642" y="5418811"/>
                </a:lnTo>
                <a:lnTo>
                  <a:pt x="5857189" y="5484876"/>
                </a:lnTo>
                <a:lnTo>
                  <a:pt x="5732831" y="5413096"/>
                </a:lnTo>
                <a:close/>
                <a:moveTo>
                  <a:pt x="5736260" y="5275174"/>
                </a:moveTo>
                <a:lnTo>
                  <a:pt x="5857189" y="5205375"/>
                </a:lnTo>
                <a:lnTo>
                  <a:pt x="5968213" y="5269459"/>
                </a:lnTo>
                <a:lnTo>
                  <a:pt x="5847283" y="5339258"/>
                </a:lnTo>
                <a:lnTo>
                  <a:pt x="5736260" y="5275174"/>
                </a:lnTo>
                <a:close/>
                <a:moveTo>
                  <a:pt x="5732831" y="5125822"/>
                </a:moveTo>
                <a:lnTo>
                  <a:pt x="5847283" y="5059757"/>
                </a:lnTo>
                <a:lnTo>
                  <a:pt x="5971642" y="5131537"/>
                </a:lnTo>
                <a:lnTo>
                  <a:pt x="5857189" y="5197602"/>
                </a:lnTo>
                <a:lnTo>
                  <a:pt x="5732831" y="5125822"/>
                </a:lnTo>
                <a:close/>
                <a:moveTo>
                  <a:pt x="5736260" y="4987976"/>
                </a:moveTo>
                <a:lnTo>
                  <a:pt x="5857189" y="4918177"/>
                </a:lnTo>
                <a:lnTo>
                  <a:pt x="5968213" y="4982261"/>
                </a:lnTo>
                <a:lnTo>
                  <a:pt x="5847283" y="5052060"/>
                </a:lnTo>
                <a:lnTo>
                  <a:pt x="5736260" y="4987976"/>
                </a:lnTo>
                <a:close/>
                <a:moveTo>
                  <a:pt x="5732831" y="4838624"/>
                </a:moveTo>
                <a:lnTo>
                  <a:pt x="5847283" y="4772559"/>
                </a:lnTo>
                <a:lnTo>
                  <a:pt x="5971642" y="4844339"/>
                </a:lnTo>
                <a:lnTo>
                  <a:pt x="5857189" y="4910404"/>
                </a:lnTo>
                <a:lnTo>
                  <a:pt x="5732831" y="4838624"/>
                </a:lnTo>
                <a:close/>
                <a:moveTo>
                  <a:pt x="5736260" y="4700778"/>
                </a:moveTo>
                <a:lnTo>
                  <a:pt x="5857189" y="4630979"/>
                </a:lnTo>
                <a:lnTo>
                  <a:pt x="5968213" y="4695063"/>
                </a:lnTo>
                <a:lnTo>
                  <a:pt x="5847283" y="4764862"/>
                </a:lnTo>
                <a:lnTo>
                  <a:pt x="5736260" y="4700778"/>
                </a:lnTo>
                <a:close/>
                <a:moveTo>
                  <a:pt x="5732831" y="4551426"/>
                </a:moveTo>
                <a:lnTo>
                  <a:pt x="5847283" y="4485361"/>
                </a:lnTo>
                <a:lnTo>
                  <a:pt x="5971642" y="4557141"/>
                </a:lnTo>
                <a:lnTo>
                  <a:pt x="5857189" y="4623206"/>
                </a:lnTo>
                <a:lnTo>
                  <a:pt x="5732831" y="4551426"/>
                </a:lnTo>
                <a:close/>
                <a:moveTo>
                  <a:pt x="5736260" y="4413504"/>
                </a:moveTo>
                <a:lnTo>
                  <a:pt x="5857189" y="4343705"/>
                </a:lnTo>
                <a:lnTo>
                  <a:pt x="5968213" y="4407789"/>
                </a:lnTo>
                <a:lnTo>
                  <a:pt x="5847283" y="4477588"/>
                </a:lnTo>
                <a:lnTo>
                  <a:pt x="5736260" y="4413504"/>
                </a:lnTo>
                <a:close/>
                <a:moveTo>
                  <a:pt x="5732831" y="4264152"/>
                </a:moveTo>
                <a:lnTo>
                  <a:pt x="5847283" y="4198087"/>
                </a:lnTo>
                <a:lnTo>
                  <a:pt x="5971642" y="4269867"/>
                </a:lnTo>
                <a:lnTo>
                  <a:pt x="5857189" y="4335933"/>
                </a:lnTo>
                <a:lnTo>
                  <a:pt x="5732831" y="4264152"/>
                </a:lnTo>
                <a:close/>
                <a:moveTo>
                  <a:pt x="5736260" y="4126306"/>
                </a:moveTo>
                <a:lnTo>
                  <a:pt x="5857189" y="4056507"/>
                </a:lnTo>
                <a:lnTo>
                  <a:pt x="5968213" y="4120591"/>
                </a:lnTo>
                <a:lnTo>
                  <a:pt x="5847283" y="4190390"/>
                </a:lnTo>
                <a:lnTo>
                  <a:pt x="5736260" y="4126306"/>
                </a:lnTo>
                <a:close/>
                <a:moveTo>
                  <a:pt x="5732831" y="3976954"/>
                </a:moveTo>
                <a:lnTo>
                  <a:pt x="5847283" y="3910889"/>
                </a:lnTo>
                <a:lnTo>
                  <a:pt x="5971642" y="3982669"/>
                </a:lnTo>
                <a:lnTo>
                  <a:pt x="5857189" y="4048735"/>
                </a:lnTo>
                <a:lnTo>
                  <a:pt x="5732831" y="3976954"/>
                </a:lnTo>
                <a:close/>
                <a:moveTo>
                  <a:pt x="5736260" y="3839109"/>
                </a:moveTo>
                <a:lnTo>
                  <a:pt x="5857189" y="3769309"/>
                </a:lnTo>
                <a:lnTo>
                  <a:pt x="5968213" y="3833394"/>
                </a:lnTo>
                <a:lnTo>
                  <a:pt x="5847283" y="3903193"/>
                </a:lnTo>
                <a:lnTo>
                  <a:pt x="5736260" y="3839109"/>
                </a:lnTo>
                <a:close/>
                <a:moveTo>
                  <a:pt x="5732831" y="3689757"/>
                </a:moveTo>
                <a:lnTo>
                  <a:pt x="5847283" y="3623691"/>
                </a:lnTo>
                <a:lnTo>
                  <a:pt x="5971642" y="3695472"/>
                </a:lnTo>
                <a:lnTo>
                  <a:pt x="5857189" y="3761537"/>
                </a:lnTo>
                <a:lnTo>
                  <a:pt x="5732831" y="3689757"/>
                </a:lnTo>
                <a:close/>
                <a:moveTo>
                  <a:pt x="5736260" y="3551834"/>
                </a:moveTo>
                <a:lnTo>
                  <a:pt x="5857189" y="3482035"/>
                </a:lnTo>
                <a:lnTo>
                  <a:pt x="5968213" y="3546119"/>
                </a:lnTo>
                <a:lnTo>
                  <a:pt x="5847283" y="3615919"/>
                </a:lnTo>
                <a:lnTo>
                  <a:pt x="5736260" y="3551834"/>
                </a:lnTo>
                <a:close/>
                <a:moveTo>
                  <a:pt x="5732831" y="3402482"/>
                </a:moveTo>
                <a:lnTo>
                  <a:pt x="5847283" y="3336417"/>
                </a:lnTo>
                <a:lnTo>
                  <a:pt x="5971642" y="3408197"/>
                </a:lnTo>
                <a:lnTo>
                  <a:pt x="5857189" y="3474263"/>
                </a:lnTo>
                <a:lnTo>
                  <a:pt x="5732831" y="3402482"/>
                </a:lnTo>
                <a:close/>
                <a:moveTo>
                  <a:pt x="5736260" y="3264637"/>
                </a:moveTo>
                <a:lnTo>
                  <a:pt x="5857189" y="3194837"/>
                </a:lnTo>
                <a:lnTo>
                  <a:pt x="5968213" y="3258922"/>
                </a:lnTo>
                <a:lnTo>
                  <a:pt x="5847283" y="3328721"/>
                </a:lnTo>
                <a:lnTo>
                  <a:pt x="5736260" y="3264637"/>
                </a:lnTo>
                <a:close/>
                <a:moveTo>
                  <a:pt x="5732831" y="3115285"/>
                </a:moveTo>
                <a:lnTo>
                  <a:pt x="5847283" y="3049219"/>
                </a:lnTo>
                <a:lnTo>
                  <a:pt x="5971642" y="3121000"/>
                </a:lnTo>
                <a:lnTo>
                  <a:pt x="5857189" y="3187065"/>
                </a:lnTo>
                <a:lnTo>
                  <a:pt x="5732831" y="3115285"/>
                </a:lnTo>
                <a:close/>
                <a:moveTo>
                  <a:pt x="5736260" y="2977439"/>
                </a:moveTo>
                <a:lnTo>
                  <a:pt x="5857189" y="2907640"/>
                </a:lnTo>
                <a:lnTo>
                  <a:pt x="5968213" y="2971724"/>
                </a:lnTo>
                <a:lnTo>
                  <a:pt x="5847283" y="3041523"/>
                </a:lnTo>
                <a:lnTo>
                  <a:pt x="5736260" y="2977439"/>
                </a:lnTo>
                <a:close/>
                <a:moveTo>
                  <a:pt x="5732831" y="2828087"/>
                </a:moveTo>
                <a:lnTo>
                  <a:pt x="5847283" y="2762022"/>
                </a:lnTo>
                <a:lnTo>
                  <a:pt x="5971642" y="2833802"/>
                </a:lnTo>
                <a:lnTo>
                  <a:pt x="5857189" y="2899867"/>
                </a:lnTo>
                <a:lnTo>
                  <a:pt x="5732831" y="2828087"/>
                </a:lnTo>
                <a:close/>
                <a:moveTo>
                  <a:pt x="5736260" y="2690165"/>
                </a:moveTo>
                <a:lnTo>
                  <a:pt x="5857189" y="2620366"/>
                </a:lnTo>
                <a:lnTo>
                  <a:pt x="5968213" y="2684450"/>
                </a:lnTo>
                <a:lnTo>
                  <a:pt x="5847283" y="2754249"/>
                </a:lnTo>
                <a:lnTo>
                  <a:pt x="5736260" y="2690165"/>
                </a:lnTo>
                <a:close/>
                <a:moveTo>
                  <a:pt x="5732831" y="2540813"/>
                </a:moveTo>
                <a:lnTo>
                  <a:pt x="5847283" y="2474747"/>
                </a:lnTo>
                <a:lnTo>
                  <a:pt x="5971642" y="2546528"/>
                </a:lnTo>
                <a:lnTo>
                  <a:pt x="5857189" y="2612593"/>
                </a:lnTo>
                <a:lnTo>
                  <a:pt x="5732831" y="2540813"/>
                </a:lnTo>
                <a:close/>
                <a:moveTo>
                  <a:pt x="5736260" y="2402967"/>
                </a:moveTo>
                <a:lnTo>
                  <a:pt x="5857189" y="2333168"/>
                </a:lnTo>
                <a:lnTo>
                  <a:pt x="5968213" y="2397252"/>
                </a:lnTo>
                <a:lnTo>
                  <a:pt x="5847283" y="2467051"/>
                </a:lnTo>
                <a:lnTo>
                  <a:pt x="5736260" y="2402967"/>
                </a:lnTo>
                <a:close/>
                <a:moveTo>
                  <a:pt x="5732831" y="2253615"/>
                </a:moveTo>
                <a:lnTo>
                  <a:pt x="5847283" y="2187550"/>
                </a:lnTo>
                <a:lnTo>
                  <a:pt x="5971642" y="2259330"/>
                </a:lnTo>
                <a:lnTo>
                  <a:pt x="5857189" y="2325396"/>
                </a:lnTo>
                <a:lnTo>
                  <a:pt x="5732831" y="2253615"/>
                </a:lnTo>
                <a:close/>
                <a:moveTo>
                  <a:pt x="5736260" y="2115769"/>
                </a:moveTo>
                <a:lnTo>
                  <a:pt x="5857189" y="2045970"/>
                </a:lnTo>
                <a:lnTo>
                  <a:pt x="5968213" y="2110054"/>
                </a:lnTo>
                <a:lnTo>
                  <a:pt x="5847283" y="2179854"/>
                </a:lnTo>
                <a:lnTo>
                  <a:pt x="5736260" y="2115769"/>
                </a:lnTo>
                <a:close/>
                <a:moveTo>
                  <a:pt x="5732831" y="1966417"/>
                </a:moveTo>
                <a:lnTo>
                  <a:pt x="5847283" y="1900352"/>
                </a:lnTo>
                <a:lnTo>
                  <a:pt x="5971642" y="1972132"/>
                </a:lnTo>
                <a:lnTo>
                  <a:pt x="5857189" y="2038198"/>
                </a:lnTo>
                <a:lnTo>
                  <a:pt x="5732831" y="1966417"/>
                </a:lnTo>
                <a:close/>
                <a:moveTo>
                  <a:pt x="5736260" y="1828495"/>
                </a:moveTo>
                <a:lnTo>
                  <a:pt x="5857189" y="1758696"/>
                </a:lnTo>
                <a:lnTo>
                  <a:pt x="5968213" y="1822780"/>
                </a:lnTo>
                <a:lnTo>
                  <a:pt x="5847283" y="1892579"/>
                </a:lnTo>
                <a:lnTo>
                  <a:pt x="5736260" y="1828495"/>
                </a:lnTo>
                <a:close/>
                <a:moveTo>
                  <a:pt x="5732831" y="1679143"/>
                </a:moveTo>
                <a:lnTo>
                  <a:pt x="5847283" y="1613078"/>
                </a:lnTo>
                <a:lnTo>
                  <a:pt x="5971642" y="1684858"/>
                </a:lnTo>
                <a:lnTo>
                  <a:pt x="5857189" y="1750924"/>
                </a:lnTo>
                <a:lnTo>
                  <a:pt x="5732831" y="1679143"/>
                </a:lnTo>
                <a:close/>
                <a:moveTo>
                  <a:pt x="5736260" y="1541297"/>
                </a:moveTo>
                <a:lnTo>
                  <a:pt x="5857189" y="1471498"/>
                </a:lnTo>
                <a:lnTo>
                  <a:pt x="5968213" y="1535582"/>
                </a:lnTo>
                <a:lnTo>
                  <a:pt x="5847283" y="1605382"/>
                </a:lnTo>
                <a:lnTo>
                  <a:pt x="5736260" y="1541297"/>
                </a:lnTo>
                <a:close/>
                <a:moveTo>
                  <a:pt x="5732831" y="1391945"/>
                </a:moveTo>
                <a:lnTo>
                  <a:pt x="5847283" y="1325880"/>
                </a:lnTo>
                <a:lnTo>
                  <a:pt x="5971642" y="1397660"/>
                </a:lnTo>
                <a:lnTo>
                  <a:pt x="5857189" y="1463726"/>
                </a:lnTo>
                <a:lnTo>
                  <a:pt x="5732831" y="1391945"/>
                </a:lnTo>
                <a:close/>
                <a:moveTo>
                  <a:pt x="5736260" y="1254100"/>
                </a:moveTo>
                <a:lnTo>
                  <a:pt x="5857189" y="1184300"/>
                </a:lnTo>
                <a:lnTo>
                  <a:pt x="5968213" y="1248385"/>
                </a:lnTo>
                <a:lnTo>
                  <a:pt x="5847283" y="1318184"/>
                </a:lnTo>
                <a:lnTo>
                  <a:pt x="5736260" y="1254100"/>
                </a:lnTo>
                <a:close/>
                <a:moveTo>
                  <a:pt x="5732831" y="1104748"/>
                </a:moveTo>
                <a:lnTo>
                  <a:pt x="5847283" y="1038682"/>
                </a:lnTo>
                <a:lnTo>
                  <a:pt x="5971642" y="1110463"/>
                </a:lnTo>
                <a:lnTo>
                  <a:pt x="5857189" y="1176528"/>
                </a:lnTo>
                <a:lnTo>
                  <a:pt x="5732831" y="1104748"/>
                </a:lnTo>
                <a:close/>
                <a:moveTo>
                  <a:pt x="5736260" y="966826"/>
                </a:moveTo>
                <a:lnTo>
                  <a:pt x="5857189" y="897026"/>
                </a:lnTo>
                <a:lnTo>
                  <a:pt x="5968213" y="961111"/>
                </a:lnTo>
                <a:lnTo>
                  <a:pt x="5847283" y="1030910"/>
                </a:lnTo>
                <a:lnTo>
                  <a:pt x="5736260" y="966826"/>
                </a:lnTo>
                <a:close/>
                <a:moveTo>
                  <a:pt x="5840578" y="1034796"/>
                </a:moveTo>
                <a:lnTo>
                  <a:pt x="5726126" y="1100861"/>
                </a:lnTo>
                <a:lnTo>
                  <a:pt x="5615102" y="1036777"/>
                </a:lnTo>
                <a:lnTo>
                  <a:pt x="5729554" y="970712"/>
                </a:lnTo>
                <a:lnTo>
                  <a:pt x="5840578" y="1034796"/>
                </a:lnTo>
                <a:close/>
                <a:moveTo>
                  <a:pt x="5608473" y="1032891"/>
                </a:moveTo>
                <a:lnTo>
                  <a:pt x="5484114" y="961111"/>
                </a:lnTo>
                <a:lnTo>
                  <a:pt x="5598566" y="895045"/>
                </a:lnTo>
                <a:lnTo>
                  <a:pt x="5722925" y="966826"/>
                </a:lnTo>
                <a:lnTo>
                  <a:pt x="5608473" y="1032891"/>
                </a:lnTo>
                <a:close/>
                <a:moveTo>
                  <a:pt x="5601767" y="1036777"/>
                </a:moveTo>
                <a:lnTo>
                  <a:pt x="5480838" y="1106576"/>
                </a:lnTo>
                <a:lnTo>
                  <a:pt x="5356479" y="1034796"/>
                </a:lnTo>
                <a:lnTo>
                  <a:pt x="5477409" y="964997"/>
                </a:lnTo>
                <a:lnTo>
                  <a:pt x="5601767" y="1036777"/>
                </a:lnTo>
                <a:close/>
                <a:moveTo>
                  <a:pt x="5349774" y="1030910"/>
                </a:moveTo>
                <a:lnTo>
                  <a:pt x="5238750" y="966826"/>
                </a:lnTo>
                <a:lnTo>
                  <a:pt x="5359680" y="897026"/>
                </a:lnTo>
                <a:lnTo>
                  <a:pt x="5470703" y="961111"/>
                </a:lnTo>
                <a:lnTo>
                  <a:pt x="5349774" y="1030910"/>
                </a:lnTo>
                <a:close/>
                <a:moveTo>
                  <a:pt x="5343068" y="1034796"/>
                </a:moveTo>
                <a:lnTo>
                  <a:pt x="5228616" y="1100861"/>
                </a:lnTo>
                <a:lnTo>
                  <a:pt x="5117592" y="1036777"/>
                </a:lnTo>
                <a:lnTo>
                  <a:pt x="5232045" y="970712"/>
                </a:lnTo>
                <a:lnTo>
                  <a:pt x="5343068" y="1034796"/>
                </a:lnTo>
                <a:close/>
                <a:moveTo>
                  <a:pt x="5110963" y="1032891"/>
                </a:moveTo>
                <a:lnTo>
                  <a:pt x="4986604" y="961111"/>
                </a:lnTo>
                <a:lnTo>
                  <a:pt x="5101057" y="895045"/>
                </a:lnTo>
                <a:lnTo>
                  <a:pt x="5225415" y="966826"/>
                </a:lnTo>
                <a:lnTo>
                  <a:pt x="5110963" y="1032891"/>
                </a:lnTo>
                <a:close/>
                <a:moveTo>
                  <a:pt x="5104333" y="1036777"/>
                </a:moveTo>
                <a:lnTo>
                  <a:pt x="4983404" y="1106576"/>
                </a:lnTo>
                <a:lnTo>
                  <a:pt x="4859046" y="1034796"/>
                </a:lnTo>
                <a:lnTo>
                  <a:pt x="4979975" y="964997"/>
                </a:lnTo>
                <a:lnTo>
                  <a:pt x="5104333" y="1036777"/>
                </a:lnTo>
                <a:close/>
                <a:moveTo>
                  <a:pt x="4852264" y="1030910"/>
                </a:moveTo>
                <a:lnTo>
                  <a:pt x="4741241" y="966826"/>
                </a:lnTo>
                <a:lnTo>
                  <a:pt x="4862170" y="897026"/>
                </a:lnTo>
                <a:lnTo>
                  <a:pt x="4973193" y="961111"/>
                </a:lnTo>
                <a:lnTo>
                  <a:pt x="4852264" y="1030910"/>
                </a:lnTo>
                <a:close/>
                <a:moveTo>
                  <a:pt x="4845634" y="1034796"/>
                </a:moveTo>
                <a:lnTo>
                  <a:pt x="4731182" y="1100861"/>
                </a:lnTo>
                <a:lnTo>
                  <a:pt x="4620159" y="1036777"/>
                </a:lnTo>
                <a:lnTo>
                  <a:pt x="4734611" y="970712"/>
                </a:lnTo>
                <a:lnTo>
                  <a:pt x="4845634" y="1034796"/>
                </a:lnTo>
                <a:close/>
                <a:moveTo>
                  <a:pt x="4613529" y="1032891"/>
                </a:moveTo>
                <a:lnTo>
                  <a:pt x="4489171" y="961111"/>
                </a:lnTo>
                <a:lnTo>
                  <a:pt x="4603623" y="895045"/>
                </a:lnTo>
                <a:lnTo>
                  <a:pt x="4727981" y="966826"/>
                </a:lnTo>
                <a:lnTo>
                  <a:pt x="4613529" y="1032891"/>
                </a:lnTo>
                <a:close/>
                <a:moveTo>
                  <a:pt x="4606824" y="1036777"/>
                </a:moveTo>
                <a:lnTo>
                  <a:pt x="4485894" y="1106576"/>
                </a:lnTo>
                <a:lnTo>
                  <a:pt x="4361536" y="1034796"/>
                </a:lnTo>
                <a:lnTo>
                  <a:pt x="4482465" y="964997"/>
                </a:lnTo>
                <a:lnTo>
                  <a:pt x="4606824" y="1036777"/>
                </a:lnTo>
                <a:close/>
                <a:moveTo>
                  <a:pt x="4354830" y="1030910"/>
                </a:moveTo>
                <a:lnTo>
                  <a:pt x="4243807" y="966826"/>
                </a:lnTo>
                <a:lnTo>
                  <a:pt x="4364736" y="897026"/>
                </a:lnTo>
                <a:lnTo>
                  <a:pt x="4475760" y="961111"/>
                </a:lnTo>
                <a:lnTo>
                  <a:pt x="4354830" y="1030910"/>
                </a:lnTo>
                <a:close/>
                <a:moveTo>
                  <a:pt x="4348125" y="1034796"/>
                </a:moveTo>
                <a:lnTo>
                  <a:pt x="4233672" y="1100861"/>
                </a:lnTo>
                <a:lnTo>
                  <a:pt x="4122649" y="1036777"/>
                </a:lnTo>
                <a:lnTo>
                  <a:pt x="4237101" y="970712"/>
                </a:lnTo>
                <a:lnTo>
                  <a:pt x="4348125" y="1034796"/>
                </a:lnTo>
                <a:close/>
                <a:moveTo>
                  <a:pt x="4116019" y="1032891"/>
                </a:moveTo>
                <a:lnTo>
                  <a:pt x="3991661" y="961111"/>
                </a:lnTo>
                <a:lnTo>
                  <a:pt x="4106113" y="895045"/>
                </a:lnTo>
                <a:lnTo>
                  <a:pt x="4230472" y="966826"/>
                </a:lnTo>
                <a:lnTo>
                  <a:pt x="4116019" y="1032891"/>
                </a:lnTo>
                <a:close/>
                <a:moveTo>
                  <a:pt x="4109314" y="1036777"/>
                </a:moveTo>
                <a:lnTo>
                  <a:pt x="3988384" y="1106576"/>
                </a:lnTo>
                <a:lnTo>
                  <a:pt x="3864026" y="1034796"/>
                </a:lnTo>
                <a:lnTo>
                  <a:pt x="3984955" y="964997"/>
                </a:lnTo>
                <a:lnTo>
                  <a:pt x="4109314" y="1036777"/>
                </a:lnTo>
                <a:close/>
                <a:moveTo>
                  <a:pt x="3857320" y="1030910"/>
                </a:moveTo>
                <a:lnTo>
                  <a:pt x="3746297" y="966826"/>
                </a:lnTo>
                <a:lnTo>
                  <a:pt x="3867226" y="897026"/>
                </a:lnTo>
                <a:lnTo>
                  <a:pt x="3978250" y="961111"/>
                </a:lnTo>
                <a:lnTo>
                  <a:pt x="3857320" y="1030910"/>
                </a:lnTo>
                <a:close/>
                <a:moveTo>
                  <a:pt x="3850691" y="1034796"/>
                </a:moveTo>
                <a:lnTo>
                  <a:pt x="3736239" y="1100861"/>
                </a:lnTo>
                <a:lnTo>
                  <a:pt x="3625215" y="1036777"/>
                </a:lnTo>
                <a:lnTo>
                  <a:pt x="3739667" y="970712"/>
                </a:lnTo>
                <a:lnTo>
                  <a:pt x="3850691" y="1034796"/>
                </a:lnTo>
                <a:close/>
                <a:moveTo>
                  <a:pt x="3618509" y="1032891"/>
                </a:moveTo>
                <a:lnTo>
                  <a:pt x="3494151" y="961111"/>
                </a:lnTo>
                <a:lnTo>
                  <a:pt x="3608604" y="895045"/>
                </a:lnTo>
                <a:lnTo>
                  <a:pt x="3732962" y="966826"/>
                </a:lnTo>
                <a:lnTo>
                  <a:pt x="3618509" y="1032891"/>
                </a:lnTo>
                <a:close/>
                <a:moveTo>
                  <a:pt x="3611880" y="1036777"/>
                </a:moveTo>
                <a:lnTo>
                  <a:pt x="3490951" y="1106576"/>
                </a:lnTo>
                <a:lnTo>
                  <a:pt x="3366592" y="1034796"/>
                </a:lnTo>
                <a:lnTo>
                  <a:pt x="3487522" y="964997"/>
                </a:lnTo>
                <a:lnTo>
                  <a:pt x="3611880" y="1036777"/>
                </a:lnTo>
                <a:close/>
                <a:moveTo>
                  <a:pt x="3359887" y="1030910"/>
                </a:moveTo>
                <a:lnTo>
                  <a:pt x="3248863" y="966826"/>
                </a:lnTo>
                <a:lnTo>
                  <a:pt x="3369793" y="897026"/>
                </a:lnTo>
                <a:lnTo>
                  <a:pt x="3480816" y="961111"/>
                </a:lnTo>
                <a:lnTo>
                  <a:pt x="3359887" y="1030910"/>
                </a:lnTo>
                <a:close/>
                <a:moveTo>
                  <a:pt x="3353181" y="1034796"/>
                </a:moveTo>
                <a:lnTo>
                  <a:pt x="3238729" y="1100861"/>
                </a:lnTo>
                <a:lnTo>
                  <a:pt x="3127705" y="1036777"/>
                </a:lnTo>
                <a:lnTo>
                  <a:pt x="3242158" y="970712"/>
                </a:lnTo>
                <a:lnTo>
                  <a:pt x="3353181" y="1034796"/>
                </a:lnTo>
                <a:close/>
                <a:moveTo>
                  <a:pt x="3121076" y="1032891"/>
                </a:moveTo>
                <a:lnTo>
                  <a:pt x="2996717" y="961111"/>
                </a:lnTo>
                <a:lnTo>
                  <a:pt x="3111170" y="895045"/>
                </a:lnTo>
                <a:lnTo>
                  <a:pt x="3235528" y="966826"/>
                </a:lnTo>
                <a:lnTo>
                  <a:pt x="3121076" y="1032891"/>
                </a:lnTo>
                <a:close/>
                <a:moveTo>
                  <a:pt x="3114370" y="1036777"/>
                </a:moveTo>
                <a:lnTo>
                  <a:pt x="2993441" y="1106576"/>
                </a:lnTo>
                <a:lnTo>
                  <a:pt x="2869082" y="1034796"/>
                </a:lnTo>
                <a:lnTo>
                  <a:pt x="2990012" y="964997"/>
                </a:lnTo>
                <a:lnTo>
                  <a:pt x="3114370" y="1036777"/>
                </a:lnTo>
                <a:close/>
                <a:moveTo>
                  <a:pt x="2862377" y="1030910"/>
                </a:moveTo>
                <a:lnTo>
                  <a:pt x="2751354" y="966826"/>
                </a:lnTo>
                <a:lnTo>
                  <a:pt x="2872283" y="897026"/>
                </a:lnTo>
                <a:lnTo>
                  <a:pt x="2983306" y="961111"/>
                </a:lnTo>
                <a:lnTo>
                  <a:pt x="2862377" y="1030910"/>
                </a:lnTo>
                <a:close/>
                <a:moveTo>
                  <a:pt x="2855671" y="1034796"/>
                </a:moveTo>
                <a:lnTo>
                  <a:pt x="2741295" y="1100861"/>
                </a:lnTo>
                <a:lnTo>
                  <a:pt x="2630272" y="1036777"/>
                </a:lnTo>
                <a:lnTo>
                  <a:pt x="2744724" y="970712"/>
                </a:lnTo>
                <a:lnTo>
                  <a:pt x="2855671" y="1034796"/>
                </a:lnTo>
                <a:close/>
                <a:moveTo>
                  <a:pt x="2623566" y="1032891"/>
                </a:moveTo>
                <a:lnTo>
                  <a:pt x="2499208" y="961111"/>
                </a:lnTo>
                <a:lnTo>
                  <a:pt x="2613660" y="895045"/>
                </a:lnTo>
                <a:lnTo>
                  <a:pt x="2738019" y="966826"/>
                </a:lnTo>
                <a:lnTo>
                  <a:pt x="2623566" y="1032891"/>
                </a:lnTo>
                <a:close/>
                <a:moveTo>
                  <a:pt x="2616937" y="1036777"/>
                </a:moveTo>
                <a:lnTo>
                  <a:pt x="2496007" y="1106576"/>
                </a:lnTo>
                <a:lnTo>
                  <a:pt x="2371649" y="1034796"/>
                </a:lnTo>
                <a:lnTo>
                  <a:pt x="2492578" y="964997"/>
                </a:lnTo>
                <a:lnTo>
                  <a:pt x="2616937" y="1036777"/>
                </a:lnTo>
                <a:close/>
                <a:moveTo>
                  <a:pt x="2364943" y="1030910"/>
                </a:moveTo>
                <a:lnTo>
                  <a:pt x="2253920" y="966826"/>
                </a:lnTo>
                <a:lnTo>
                  <a:pt x="2374849" y="897026"/>
                </a:lnTo>
                <a:lnTo>
                  <a:pt x="2485873" y="961111"/>
                </a:lnTo>
                <a:lnTo>
                  <a:pt x="2364943" y="1030910"/>
                </a:lnTo>
                <a:close/>
                <a:moveTo>
                  <a:pt x="2358238" y="1034796"/>
                </a:moveTo>
                <a:lnTo>
                  <a:pt x="2243785" y="1100861"/>
                </a:lnTo>
                <a:lnTo>
                  <a:pt x="2132762" y="1036777"/>
                </a:lnTo>
                <a:lnTo>
                  <a:pt x="2247214" y="970712"/>
                </a:lnTo>
                <a:lnTo>
                  <a:pt x="2358238" y="1034796"/>
                </a:lnTo>
                <a:close/>
                <a:moveTo>
                  <a:pt x="2126132" y="1032891"/>
                </a:moveTo>
                <a:lnTo>
                  <a:pt x="2001774" y="961111"/>
                </a:lnTo>
                <a:lnTo>
                  <a:pt x="2116227" y="895045"/>
                </a:lnTo>
                <a:lnTo>
                  <a:pt x="2240585" y="966826"/>
                </a:lnTo>
                <a:lnTo>
                  <a:pt x="2126132" y="1032891"/>
                </a:lnTo>
                <a:close/>
                <a:moveTo>
                  <a:pt x="2119427" y="1036777"/>
                </a:moveTo>
                <a:lnTo>
                  <a:pt x="1998497" y="1106576"/>
                </a:lnTo>
                <a:lnTo>
                  <a:pt x="1874139" y="1034796"/>
                </a:lnTo>
                <a:lnTo>
                  <a:pt x="1995069" y="964997"/>
                </a:lnTo>
                <a:lnTo>
                  <a:pt x="2119427" y="1036777"/>
                </a:lnTo>
                <a:close/>
                <a:moveTo>
                  <a:pt x="1867434" y="1030910"/>
                </a:moveTo>
                <a:lnTo>
                  <a:pt x="1756410" y="966826"/>
                </a:lnTo>
                <a:lnTo>
                  <a:pt x="1877339" y="897026"/>
                </a:lnTo>
                <a:lnTo>
                  <a:pt x="1988363" y="961111"/>
                </a:lnTo>
                <a:lnTo>
                  <a:pt x="1867434" y="1030910"/>
                </a:lnTo>
                <a:close/>
                <a:moveTo>
                  <a:pt x="1860728" y="1034796"/>
                </a:moveTo>
                <a:lnTo>
                  <a:pt x="1746275" y="1100861"/>
                </a:lnTo>
                <a:lnTo>
                  <a:pt x="1635252" y="1036777"/>
                </a:lnTo>
                <a:lnTo>
                  <a:pt x="1749704" y="970712"/>
                </a:lnTo>
                <a:lnTo>
                  <a:pt x="1860728" y="1034796"/>
                </a:lnTo>
                <a:close/>
                <a:moveTo>
                  <a:pt x="1628623" y="1032891"/>
                </a:moveTo>
                <a:lnTo>
                  <a:pt x="1504264" y="961111"/>
                </a:lnTo>
                <a:lnTo>
                  <a:pt x="1618717" y="895045"/>
                </a:lnTo>
                <a:lnTo>
                  <a:pt x="1743075" y="966826"/>
                </a:lnTo>
                <a:lnTo>
                  <a:pt x="1628623" y="1032891"/>
                </a:lnTo>
                <a:close/>
                <a:moveTo>
                  <a:pt x="1621917" y="1036777"/>
                </a:moveTo>
                <a:lnTo>
                  <a:pt x="1500988" y="1106576"/>
                </a:lnTo>
                <a:lnTo>
                  <a:pt x="1376629" y="1034796"/>
                </a:lnTo>
                <a:lnTo>
                  <a:pt x="1497559" y="964997"/>
                </a:lnTo>
                <a:lnTo>
                  <a:pt x="1621917" y="1036777"/>
                </a:lnTo>
                <a:close/>
                <a:moveTo>
                  <a:pt x="1369924" y="1030910"/>
                </a:moveTo>
                <a:lnTo>
                  <a:pt x="1258900" y="966826"/>
                </a:lnTo>
                <a:lnTo>
                  <a:pt x="1379830" y="897026"/>
                </a:lnTo>
                <a:lnTo>
                  <a:pt x="1490853" y="961111"/>
                </a:lnTo>
                <a:lnTo>
                  <a:pt x="1369924" y="1030910"/>
                </a:lnTo>
                <a:close/>
                <a:moveTo>
                  <a:pt x="1363294" y="1034796"/>
                </a:moveTo>
                <a:lnTo>
                  <a:pt x="1248842" y="1100861"/>
                </a:lnTo>
                <a:lnTo>
                  <a:pt x="1137819" y="1036777"/>
                </a:lnTo>
                <a:lnTo>
                  <a:pt x="1252271" y="970712"/>
                </a:lnTo>
                <a:lnTo>
                  <a:pt x="1363294" y="1034796"/>
                </a:lnTo>
                <a:close/>
                <a:moveTo>
                  <a:pt x="1131189" y="1032891"/>
                </a:moveTo>
                <a:lnTo>
                  <a:pt x="1006831" y="961111"/>
                </a:lnTo>
                <a:lnTo>
                  <a:pt x="1121283" y="895045"/>
                </a:lnTo>
                <a:lnTo>
                  <a:pt x="1245641" y="966826"/>
                </a:lnTo>
                <a:lnTo>
                  <a:pt x="1131189" y="1032891"/>
                </a:lnTo>
                <a:close/>
                <a:moveTo>
                  <a:pt x="1124484" y="1036777"/>
                </a:moveTo>
                <a:lnTo>
                  <a:pt x="1003554" y="1106576"/>
                </a:lnTo>
                <a:lnTo>
                  <a:pt x="879196" y="1034796"/>
                </a:lnTo>
                <a:lnTo>
                  <a:pt x="1000125" y="964997"/>
                </a:lnTo>
                <a:lnTo>
                  <a:pt x="1124484" y="1036777"/>
                </a:lnTo>
                <a:close/>
                <a:moveTo>
                  <a:pt x="872490" y="1030910"/>
                </a:moveTo>
                <a:lnTo>
                  <a:pt x="761467" y="966826"/>
                </a:lnTo>
                <a:lnTo>
                  <a:pt x="882396" y="897026"/>
                </a:lnTo>
                <a:lnTo>
                  <a:pt x="993419" y="961111"/>
                </a:lnTo>
                <a:lnTo>
                  <a:pt x="872490" y="1030910"/>
                </a:lnTo>
                <a:close/>
                <a:moveTo>
                  <a:pt x="996848" y="1110463"/>
                </a:moveTo>
                <a:lnTo>
                  <a:pt x="882396" y="1176528"/>
                </a:lnTo>
                <a:lnTo>
                  <a:pt x="758038" y="1104748"/>
                </a:lnTo>
                <a:lnTo>
                  <a:pt x="872490" y="1038682"/>
                </a:lnTo>
                <a:lnTo>
                  <a:pt x="996848" y="1110463"/>
                </a:lnTo>
                <a:close/>
                <a:moveTo>
                  <a:pt x="993419" y="1248309"/>
                </a:moveTo>
                <a:lnTo>
                  <a:pt x="872490" y="1318108"/>
                </a:lnTo>
                <a:lnTo>
                  <a:pt x="761467" y="1254024"/>
                </a:lnTo>
                <a:lnTo>
                  <a:pt x="882396" y="1184224"/>
                </a:lnTo>
                <a:lnTo>
                  <a:pt x="993419" y="1248309"/>
                </a:lnTo>
                <a:close/>
                <a:moveTo>
                  <a:pt x="996848" y="1397660"/>
                </a:moveTo>
                <a:lnTo>
                  <a:pt x="882396" y="1463726"/>
                </a:lnTo>
                <a:lnTo>
                  <a:pt x="758038" y="1391945"/>
                </a:lnTo>
                <a:lnTo>
                  <a:pt x="872490" y="1325880"/>
                </a:lnTo>
                <a:lnTo>
                  <a:pt x="996848" y="1397660"/>
                </a:lnTo>
                <a:close/>
                <a:moveTo>
                  <a:pt x="993419" y="1535582"/>
                </a:moveTo>
                <a:lnTo>
                  <a:pt x="872490" y="1605382"/>
                </a:lnTo>
                <a:lnTo>
                  <a:pt x="761467" y="1541297"/>
                </a:lnTo>
                <a:lnTo>
                  <a:pt x="882396" y="1471498"/>
                </a:lnTo>
                <a:lnTo>
                  <a:pt x="993419" y="1535582"/>
                </a:lnTo>
                <a:close/>
                <a:moveTo>
                  <a:pt x="996848" y="1684934"/>
                </a:moveTo>
                <a:lnTo>
                  <a:pt x="882396" y="1751000"/>
                </a:lnTo>
                <a:lnTo>
                  <a:pt x="758038" y="1679219"/>
                </a:lnTo>
                <a:lnTo>
                  <a:pt x="872490" y="1613154"/>
                </a:lnTo>
                <a:lnTo>
                  <a:pt x="996848" y="1684934"/>
                </a:lnTo>
                <a:close/>
                <a:moveTo>
                  <a:pt x="993419" y="1822780"/>
                </a:moveTo>
                <a:lnTo>
                  <a:pt x="872490" y="1892579"/>
                </a:lnTo>
                <a:lnTo>
                  <a:pt x="761467" y="1828495"/>
                </a:lnTo>
                <a:lnTo>
                  <a:pt x="882396" y="1758696"/>
                </a:lnTo>
                <a:lnTo>
                  <a:pt x="993419" y="1822780"/>
                </a:lnTo>
                <a:close/>
                <a:moveTo>
                  <a:pt x="996848" y="1972132"/>
                </a:moveTo>
                <a:lnTo>
                  <a:pt x="882396" y="2038198"/>
                </a:lnTo>
                <a:lnTo>
                  <a:pt x="758038" y="1966417"/>
                </a:lnTo>
                <a:lnTo>
                  <a:pt x="872490" y="1900352"/>
                </a:lnTo>
                <a:lnTo>
                  <a:pt x="996848" y="1972132"/>
                </a:lnTo>
                <a:close/>
                <a:moveTo>
                  <a:pt x="993419" y="2109978"/>
                </a:moveTo>
                <a:lnTo>
                  <a:pt x="872490" y="2179777"/>
                </a:lnTo>
                <a:lnTo>
                  <a:pt x="761467" y="2115693"/>
                </a:lnTo>
                <a:lnTo>
                  <a:pt x="882396" y="2045894"/>
                </a:lnTo>
                <a:lnTo>
                  <a:pt x="993419" y="2109978"/>
                </a:lnTo>
                <a:close/>
                <a:moveTo>
                  <a:pt x="996848" y="2259330"/>
                </a:moveTo>
                <a:lnTo>
                  <a:pt x="882396" y="2325396"/>
                </a:lnTo>
                <a:lnTo>
                  <a:pt x="758038" y="2253615"/>
                </a:lnTo>
                <a:lnTo>
                  <a:pt x="872490" y="2187550"/>
                </a:lnTo>
                <a:lnTo>
                  <a:pt x="996848" y="2259330"/>
                </a:lnTo>
                <a:close/>
                <a:moveTo>
                  <a:pt x="993419" y="2397252"/>
                </a:moveTo>
                <a:lnTo>
                  <a:pt x="872490" y="2467051"/>
                </a:lnTo>
                <a:lnTo>
                  <a:pt x="761467" y="2402967"/>
                </a:lnTo>
                <a:lnTo>
                  <a:pt x="882396" y="2333168"/>
                </a:lnTo>
                <a:lnTo>
                  <a:pt x="993419" y="2397252"/>
                </a:lnTo>
                <a:close/>
                <a:moveTo>
                  <a:pt x="996848" y="2546604"/>
                </a:moveTo>
                <a:lnTo>
                  <a:pt x="882396" y="2612669"/>
                </a:lnTo>
                <a:lnTo>
                  <a:pt x="758038" y="2540889"/>
                </a:lnTo>
                <a:lnTo>
                  <a:pt x="872490" y="2474824"/>
                </a:lnTo>
                <a:lnTo>
                  <a:pt x="996848" y="2546604"/>
                </a:lnTo>
                <a:close/>
                <a:moveTo>
                  <a:pt x="993419" y="2684450"/>
                </a:moveTo>
                <a:lnTo>
                  <a:pt x="872490" y="2754249"/>
                </a:lnTo>
                <a:lnTo>
                  <a:pt x="761467" y="2690165"/>
                </a:lnTo>
                <a:lnTo>
                  <a:pt x="882396" y="2620366"/>
                </a:lnTo>
                <a:lnTo>
                  <a:pt x="993419" y="2684450"/>
                </a:lnTo>
                <a:close/>
                <a:moveTo>
                  <a:pt x="996848" y="2833802"/>
                </a:moveTo>
                <a:lnTo>
                  <a:pt x="882396" y="2899867"/>
                </a:lnTo>
                <a:lnTo>
                  <a:pt x="758038" y="2828087"/>
                </a:lnTo>
                <a:lnTo>
                  <a:pt x="872490" y="2762022"/>
                </a:lnTo>
                <a:lnTo>
                  <a:pt x="996848" y="2833802"/>
                </a:lnTo>
                <a:close/>
                <a:moveTo>
                  <a:pt x="993419" y="2971648"/>
                </a:moveTo>
                <a:lnTo>
                  <a:pt x="872490" y="3041447"/>
                </a:lnTo>
                <a:lnTo>
                  <a:pt x="761467" y="2977363"/>
                </a:lnTo>
                <a:lnTo>
                  <a:pt x="882396" y="2907564"/>
                </a:lnTo>
                <a:lnTo>
                  <a:pt x="993419" y="2971648"/>
                </a:lnTo>
                <a:close/>
                <a:moveTo>
                  <a:pt x="996848" y="3121000"/>
                </a:moveTo>
                <a:lnTo>
                  <a:pt x="882396" y="3187065"/>
                </a:lnTo>
                <a:lnTo>
                  <a:pt x="758038" y="3115285"/>
                </a:lnTo>
                <a:lnTo>
                  <a:pt x="872490" y="3049219"/>
                </a:lnTo>
                <a:lnTo>
                  <a:pt x="996848" y="3121000"/>
                </a:lnTo>
                <a:close/>
                <a:moveTo>
                  <a:pt x="993419" y="3258922"/>
                </a:moveTo>
                <a:lnTo>
                  <a:pt x="872490" y="3328721"/>
                </a:lnTo>
                <a:lnTo>
                  <a:pt x="761467" y="3264637"/>
                </a:lnTo>
                <a:lnTo>
                  <a:pt x="882396" y="3194837"/>
                </a:lnTo>
                <a:lnTo>
                  <a:pt x="993419" y="3258922"/>
                </a:lnTo>
                <a:close/>
                <a:moveTo>
                  <a:pt x="996848" y="3408274"/>
                </a:moveTo>
                <a:lnTo>
                  <a:pt x="882396" y="3474339"/>
                </a:lnTo>
                <a:lnTo>
                  <a:pt x="758038" y="3402482"/>
                </a:lnTo>
                <a:lnTo>
                  <a:pt x="872490" y="3336417"/>
                </a:lnTo>
                <a:lnTo>
                  <a:pt x="996848" y="3408274"/>
                </a:lnTo>
                <a:close/>
                <a:moveTo>
                  <a:pt x="993419" y="3546119"/>
                </a:moveTo>
                <a:lnTo>
                  <a:pt x="872490" y="3615919"/>
                </a:lnTo>
                <a:lnTo>
                  <a:pt x="761467" y="3551834"/>
                </a:lnTo>
                <a:lnTo>
                  <a:pt x="882396" y="3482035"/>
                </a:lnTo>
                <a:lnTo>
                  <a:pt x="993419" y="3546119"/>
                </a:lnTo>
                <a:close/>
                <a:moveTo>
                  <a:pt x="996848" y="3695472"/>
                </a:moveTo>
                <a:lnTo>
                  <a:pt x="882396" y="3761537"/>
                </a:lnTo>
                <a:lnTo>
                  <a:pt x="758038" y="3689757"/>
                </a:lnTo>
                <a:lnTo>
                  <a:pt x="872490" y="3623691"/>
                </a:lnTo>
                <a:lnTo>
                  <a:pt x="996848" y="3695472"/>
                </a:lnTo>
                <a:close/>
                <a:moveTo>
                  <a:pt x="993419" y="3833317"/>
                </a:moveTo>
                <a:lnTo>
                  <a:pt x="872490" y="3903117"/>
                </a:lnTo>
                <a:lnTo>
                  <a:pt x="761467" y="3839032"/>
                </a:lnTo>
                <a:lnTo>
                  <a:pt x="882396" y="3769233"/>
                </a:lnTo>
                <a:lnTo>
                  <a:pt x="993419" y="3833317"/>
                </a:lnTo>
                <a:close/>
                <a:moveTo>
                  <a:pt x="996848" y="3982669"/>
                </a:moveTo>
                <a:lnTo>
                  <a:pt x="882396" y="4048735"/>
                </a:lnTo>
                <a:lnTo>
                  <a:pt x="758038" y="3976954"/>
                </a:lnTo>
                <a:lnTo>
                  <a:pt x="872490" y="3910889"/>
                </a:lnTo>
                <a:lnTo>
                  <a:pt x="996848" y="3982669"/>
                </a:lnTo>
                <a:close/>
                <a:moveTo>
                  <a:pt x="993419" y="4120591"/>
                </a:moveTo>
                <a:lnTo>
                  <a:pt x="872490" y="4190390"/>
                </a:lnTo>
                <a:lnTo>
                  <a:pt x="761467" y="4126306"/>
                </a:lnTo>
                <a:lnTo>
                  <a:pt x="882396" y="4056507"/>
                </a:lnTo>
                <a:lnTo>
                  <a:pt x="993419" y="4120591"/>
                </a:lnTo>
                <a:close/>
                <a:moveTo>
                  <a:pt x="996848" y="4269943"/>
                </a:moveTo>
                <a:lnTo>
                  <a:pt x="882396" y="4336009"/>
                </a:lnTo>
                <a:lnTo>
                  <a:pt x="758038" y="4264228"/>
                </a:lnTo>
                <a:lnTo>
                  <a:pt x="872490" y="4198163"/>
                </a:lnTo>
                <a:lnTo>
                  <a:pt x="996848" y="4269943"/>
                </a:lnTo>
                <a:close/>
                <a:moveTo>
                  <a:pt x="993419" y="4407789"/>
                </a:moveTo>
                <a:lnTo>
                  <a:pt x="872490" y="4477588"/>
                </a:lnTo>
                <a:lnTo>
                  <a:pt x="761467" y="4413504"/>
                </a:lnTo>
                <a:lnTo>
                  <a:pt x="882396" y="4343705"/>
                </a:lnTo>
                <a:lnTo>
                  <a:pt x="993419" y="4407789"/>
                </a:lnTo>
                <a:close/>
                <a:moveTo>
                  <a:pt x="996848" y="4557141"/>
                </a:moveTo>
                <a:lnTo>
                  <a:pt x="882396" y="4623206"/>
                </a:lnTo>
                <a:lnTo>
                  <a:pt x="758038" y="4551426"/>
                </a:lnTo>
                <a:lnTo>
                  <a:pt x="872490" y="4485361"/>
                </a:lnTo>
                <a:lnTo>
                  <a:pt x="996848" y="4557141"/>
                </a:lnTo>
                <a:close/>
                <a:moveTo>
                  <a:pt x="993419" y="4694987"/>
                </a:moveTo>
                <a:lnTo>
                  <a:pt x="872490" y="4764786"/>
                </a:lnTo>
                <a:lnTo>
                  <a:pt x="761467" y="4700702"/>
                </a:lnTo>
                <a:lnTo>
                  <a:pt x="882396" y="4630903"/>
                </a:lnTo>
                <a:lnTo>
                  <a:pt x="993419" y="4694987"/>
                </a:lnTo>
                <a:close/>
                <a:moveTo>
                  <a:pt x="996848" y="4844339"/>
                </a:moveTo>
                <a:lnTo>
                  <a:pt x="882396" y="4910404"/>
                </a:lnTo>
                <a:lnTo>
                  <a:pt x="758038" y="4838624"/>
                </a:lnTo>
                <a:lnTo>
                  <a:pt x="872490" y="4772559"/>
                </a:lnTo>
                <a:lnTo>
                  <a:pt x="996848" y="4844339"/>
                </a:lnTo>
                <a:close/>
                <a:moveTo>
                  <a:pt x="993419" y="4982261"/>
                </a:moveTo>
                <a:lnTo>
                  <a:pt x="872490" y="5052060"/>
                </a:lnTo>
                <a:lnTo>
                  <a:pt x="761467" y="4987976"/>
                </a:lnTo>
                <a:lnTo>
                  <a:pt x="882396" y="4918177"/>
                </a:lnTo>
                <a:lnTo>
                  <a:pt x="993419" y="4982261"/>
                </a:lnTo>
                <a:close/>
                <a:moveTo>
                  <a:pt x="996848" y="5131613"/>
                </a:moveTo>
                <a:lnTo>
                  <a:pt x="882396" y="5197678"/>
                </a:lnTo>
                <a:lnTo>
                  <a:pt x="758038" y="5125898"/>
                </a:lnTo>
                <a:lnTo>
                  <a:pt x="872490" y="5059833"/>
                </a:lnTo>
                <a:lnTo>
                  <a:pt x="996848" y="5131613"/>
                </a:lnTo>
                <a:close/>
                <a:moveTo>
                  <a:pt x="993419" y="5269459"/>
                </a:moveTo>
                <a:lnTo>
                  <a:pt x="872490" y="5339258"/>
                </a:lnTo>
                <a:lnTo>
                  <a:pt x="761467" y="5275174"/>
                </a:lnTo>
                <a:lnTo>
                  <a:pt x="882396" y="5205375"/>
                </a:lnTo>
                <a:lnTo>
                  <a:pt x="993419" y="5269459"/>
                </a:lnTo>
                <a:close/>
                <a:moveTo>
                  <a:pt x="996848" y="5418811"/>
                </a:moveTo>
                <a:lnTo>
                  <a:pt x="882396" y="5484876"/>
                </a:lnTo>
                <a:lnTo>
                  <a:pt x="758038" y="5413096"/>
                </a:lnTo>
                <a:lnTo>
                  <a:pt x="872490" y="5347031"/>
                </a:lnTo>
                <a:lnTo>
                  <a:pt x="996848" y="5418811"/>
                </a:lnTo>
                <a:close/>
                <a:moveTo>
                  <a:pt x="993419" y="5556656"/>
                </a:moveTo>
                <a:lnTo>
                  <a:pt x="872490" y="5626456"/>
                </a:lnTo>
                <a:lnTo>
                  <a:pt x="761467" y="5562371"/>
                </a:lnTo>
                <a:lnTo>
                  <a:pt x="882396" y="5492572"/>
                </a:lnTo>
                <a:lnTo>
                  <a:pt x="993419" y="5556656"/>
                </a:lnTo>
                <a:close/>
                <a:moveTo>
                  <a:pt x="996848" y="5706009"/>
                </a:moveTo>
                <a:lnTo>
                  <a:pt x="882396" y="5772074"/>
                </a:lnTo>
                <a:lnTo>
                  <a:pt x="758038" y="5700294"/>
                </a:lnTo>
                <a:lnTo>
                  <a:pt x="872490" y="5634228"/>
                </a:lnTo>
                <a:lnTo>
                  <a:pt x="996848" y="5706009"/>
                </a:lnTo>
                <a:close/>
                <a:moveTo>
                  <a:pt x="993419" y="5843931"/>
                </a:moveTo>
                <a:lnTo>
                  <a:pt x="872490" y="5913730"/>
                </a:lnTo>
                <a:lnTo>
                  <a:pt x="761467" y="5849646"/>
                </a:lnTo>
                <a:lnTo>
                  <a:pt x="882396" y="5779847"/>
                </a:lnTo>
                <a:lnTo>
                  <a:pt x="993419" y="5843931"/>
                </a:lnTo>
                <a:close/>
                <a:moveTo>
                  <a:pt x="1000125" y="5847741"/>
                </a:moveTo>
                <a:lnTo>
                  <a:pt x="1124484" y="5919521"/>
                </a:lnTo>
                <a:lnTo>
                  <a:pt x="1003554" y="5989320"/>
                </a:lnTo>
                <a:lnTo>
                  <a:pt x="879196" y="5917540"/>
                </a:lnTo>
                <a:lnTo>
                  <a:pt x="1000125" y="5847741"/>
                </a:lnTo>
                <a:close/>
                <a:moveTo>
                  <a:pt x="1006754" y="5843931"/>
                </a:moveTo>
                <a:lnTo>
                  <a:pt x="1121207" y="5777865"/>
                </a:lnTo>
                <a:lnTo>
                  <a:pt x="1245565" y="5849646"/>
                </a:lnTo>
                <a:lnTo>
                  <a:pt x="1131113" y="5915711"/>
                </a:lnTo>
                <a:lnTo>
                  <a:pt x="1006754" y="5843931"/>
                </a:lnTo>
                <a:close/>
                <a:moveTo>
                  <a:pt x="1252271" y="5853532"/>
                </a:moveTo>
                <a:lnTo>
                  <a:pt x="1363294" y="5917616"/>
                </a:lnTo>
                <a:lnTo>
                  <a:pt x="1248842" y="5983682"/>
                </a:lnTo>
                <a:lnTo>
                  <a:pt x="1137819" y="5919597"/>
                </a:lnTo>
                <a:lnTo>
                  <a:pt x="1252271" y="5853532"/>
                </a:lnTo>
                <a:close/>
                <a:moveTo>
                  <a:pt x="1258976" y="5849646"/>
                </a:moveTo>
                <a:lnTo>
                  <a:pt x="1379906" y="5779847"/>
                </a:lnTo>
                <a:lnTo>
                  <a:pt x="1490929" y="5843931"/>
                </a:lnTo>
                <a:lnTo>
                  <a:pt x="1370000" y="5913730"/>
                </a:lnTo>
                <a:lnTo>
                  <a:pt x="1258976" y="5849646"/>
                </a:lnTo>
                <a:close/>
                <a:moveTo>
                  <a:pt x="1497559" y="5847741"/>
                </a:moveTo>
                <a:lnTo>
                  <a:pt x="1621917" y="5919521"/>
                </a:lnTo>
                <a:lnTo>
                  <a:pt x="1500988" y="5989320"/>
                </a:lnTo>
                <a:lnTo>
                  <a:pt x="1376629" y="5917540"/>
                </a:lnTo>
                <a:lnTo>
                  <a:pt x="1497559" y="5847741"/>
                </a:lnTo>
                <a:close/>
                <a:moveTo>
                  <a:pt x="1504264" y="5843931"/>
                </a:moveTo>
                <a:lnTo>
                  <a:pt x="1618717" y="5777865"/>
                </a:lnTo>
                <a:lnTo>
                  <a:pt x="1743075" y="5849646"/>
                </a:lnTo>
                <a:lnTo>
                  <a:pt x="1628623" y="5915711"/>
                </a:lnTo>
                <a:lnTo>
                  <a:pt x="1504264" y="5843931"/>
                </a:lnTo>
                <a:close/>
                <a:moveTo>
                  <a:pt x="1749704" y="5853532"/>
                </a:moveTo>
                <a:lnTo>
                  <a:pt x="1860728" y="5917616"/>
                </a:lnTo>
                <a:lnTo>
                  <a:pt x="1746275" y="5983682"/>
                </a:lnTo>
                <a:lnTo>
                  <a:pt x="1635252" y="5919597"/>
                </a:lnTo>
                <a:lnTo>
                  <a:pt x="1749704" y="5853532"/>
                </a:lnTo>
                <a:close/>
                <a:moveTo>
                  <a:pt x="1756410" y="5849646"/>
                </a:moveTo>
                <a:lnTo>
                  <a:pt x="1877339" y="5779847"/>
                </a:lnTo>
                <a:lnTo>
                  <a:pt x="1988363" y="5843931"/>
                </a:lnTo>
                <a:lnTo>
                  <a:pt x="1867434" y="5913730"/>
                </a:lnTo>
                <a:lnTo>
                  <a:pt x="1756410" y="5849646"/>
                </a:lnTo>
                <a:close/>
                <a:moveTo>
                  <a:pt x="1995069" y="5847741"/>
                </a:moveTo>
                <a:lnTo>
                  <a:pt x="2119427" y="5919521"/>
                </a:lnTo>
                <a:lnTo>
                  <a:pt x="1998497" y="5989320"/>
                </a:lnTo>
                <a:lnTo>
                  <a:pt x="1874139" y="5917540"/>
                </a:lnTo>
                <a:lnTo>
                  <a:pt x="1995069" y="5847741"/>
                </a:lnTo>
                <a:close/>
                <a:moveTo>
                  <a:pt x="2001698" y="5843931"/>
                </a:moveTo>
                <a:lnTo>
                  <a:pt x="2116150" y="5777865"/>
                </a:lnTo>
                <a:lnTo>
                  <a:pt x="2240509" y="5849646"/>
                </a:lnTo>
                <a:lnTo>
                  <a:pt x="2126056" y="5915711"/>
                </a:lnTo>
                <a:lnTo>
                  <a:pt x="2001698" y="5843931"/>
                </a:lnTo>
                <a:close/>
                <a:moveTo>
                  <a:pt x="2247214" y="5853532"/>
                </a:moveTo>
                <a:lnTo>
                  <a:pt x="2358238" y="5917616"/>
                </a:lnTo>
                <a:lnTo>
                  <a:pt x="2243785" y="5983682"/>
                </a:lnTo>
                <a:lnTo>
                  <a:pt x="2132762" y="5919597"/>
                </a:lnTo>
                <a:lnTo>
                  <a:pt x="2247214" y="5853532"/>
                </a:lnTo>
                <a:close/>
                <a:moveTo>
                  <a:pt x="2253920" y="5849646"/>
                </a:moveTo>
                <a:lnTo>
                  <a:pt x="2374849" y="5779847"/>
                </a:lnTo>
                <a:lnTo>
                  <a:pt x="2485873" y="5843931"/>
                </a:lnTo>
                <a:lnTo>
                  <a:pt x="2364943" y="5913730"/>
                </a:lnTo>
                <a:lnTo>
                  <a:pt x="2253920" y="5849646"/>
                </a:lnTo>
                <a:close/>
                <a:moveTo>
                  <a:pt x="2492502" y="5847741"/>
                </a:moveTo>
                <a:lnTo>
                  <a:pt x="2616861" y="5919521"/>
                </a:lnTo>
                <a:lnTo>
                  <a:pt x="2495931" y="5989320"/>
                </a:lnTo>
                <a:lnTo>
                  <a:pt x="2371573" y="5917540"/>
                </a:lnTo>
                <a:lnTo>
                  <a:pt x="2492502" y="5847741"/>
                </a:lnTo>
                <a:close/>
                <a:moveTo>
                  <a:pt x="2499208" y="5843931"/>
                </a:moveTo>
                <a:lnTo>
                  <a:pt x="2613660" y="5777865"/>
                </a:lnTo>
                <a:lnTo>
                  <a:pt x="2738019" y="5849646"/>
                </a:lnTo>
                <a:lnTo>
                  <a:pt x="2623566" y="5915711"/>
                </a:lnTo>
                <a:lnTo>
                  <a:pt x="2499208" y="5843931"/>
                </a:lnTo>
                <a:close/>
                <a:moveTo>
                  <a:pt x="2744724" y="5853532"/>
                </a:moveTo>
                <a:lnTo>
                  <a:pt x="2855747" y="5917616"/>
                </a:lnTo>
                <a:lnTo>
                  <a:pt x="2741295" y="5983682"/>
                </a:lnTo>
                <a:lnTo>
                  <a:pt x="2630272" y="5919597"/>
                </a:lnTo>
                <a:lnTo>
                  <a:pt x="2744724" y="5853532"/>
                </a:lnTo>
                <a:close/>
                <a:moveTo>
                  <a:pt x="2751354" y="5849646"/>
                </a:moveTo>
                <a:lnTo>
                  <a:pt x="2872283" y="5779847"/>
                </a:lnTo>
                <a:lnTo>
                  <a:pt x="2983306" y="5843931"/>
                </a:lnTo>
                <a:lnTo>
                  <a:pt x="2862377" y="5913730"/>
                </a:lnTo>
                <a:lnTo>
                  <a:pt x="2751354" y="5849646"/>
                </a:lnTo>
                <a:close/>
                <a:moveTo>
                  <a:pt x="2990012" y="5847741"/>
                </a:moveTo>
                <a:lnTo>
                  <a:pt x="3114370" y="5919521"/>
                </a:lnTo>
                <a:lnTo>
                  <a:pt x="2993441" y="5989320"/>
                </a:lnTo>
                <a:lnTo>
                  <a:pt x="2869082" y="5917540"/>
                </a:lnTo>
                <a:lnTo>
                  <a:pt x="2990012" y="5847741"/>
                </a:lnTo>
                <a:close/>
                <a:moveTo>
                  <a:pt x="2996717" y="5843931"/>
                </a:moveTo>
                <a:lnTo>
                  <a:pt x="3111170" y="5777865"/>
                </a:lnTo>
                <a:lnTo>
                  <a:pt x="3235528" y="5849646"/>
                </a:lnTo>
                <a:lnTo>
                  <a:pt x="3121076" y="5915711"/>
                </a:lnTo>
                <a:lnTo>
                  <a:pt x="2996717" y="5843931"/>
                </a:lnTo>
                <a:close/>
                <a:moveTo>
                  <a:pt x="3242158" y="5853532"/>
                </a:moveTo>
                <a:lnTo>
                  <a:pt x="3353181" y="5917616"/>
                </a:lnTo>
                <a:lnTo>
                  <a:pt x="3238729" y="5983682"/>
                </a:lnTo>
                <a:lnTo>
                  <a:pt x="3127705" y="5919597"/>
                </a:lnTo>
                <a:lnTo>
                  <a:pt x="3242158" y="5853532"/>
                </a:lnTo>
                <a:close/>
                <a:moveTo>
                  <a:pt x="3248863" y="5849646"/>
                </a:moveTo>
                <a:lnTo>
                  <a:pt x="3369793" y="5779847"/>
                </a:lnTo>
                <a:lnTo>
                  <a:pt x="3480816" y="5843931"/>
                </a:lnTo>
                <a:lnTo>
                  <a:pt x="3359887" y="5913730"/>
                </a:lnTo>
                <a:lnTo>
                  <a:pt x="3248863" y="5849646"/>
                </a:lnTo>
                <a:close/>
                <a:moveTo>
                  <a:pt x="3487446" y="5847741"/>
                </a:moveTo>
                <a:lnTo>
                  <a:pt x="3611804" y="5919521"/>
                </a:lnTo>
                <a:lnTo>
                  <a:pt x="3490874" y="5989320"/>
                </a:lnTo>
                <a:lnTo>
                  <a:pt x="3366516" y="5917540"/>
                </a:lnTo>
                <a:lnTo>
                  <a:pt x="3487446" y="5847741"/>
                </a:lnTo>
                <a:close/>
                <a:moveTo>
                  <a:pt x="3494151" y="5843931"/>
                </a:moveTo>
                <a:lnTo>
                  <a:pt x="3608604" y="5777865"/>
                </a:lnTo>
                <a:lnTo>
                  <a:pt x="3732962" y="5849646"/>
                </a:lnTo>
                <a:lnTo>
                  <a:pt x="3618509" y="5915711"/>
                </a:lnTo>
                <a:lnTo>
                  <a:pt x="3494151" y="5843931"/>
                </a:lnTo>
                <a:close/>
                <a:moveTo>
                  <a:pt x="3739667" y="5853532"/>
                </a:moveTo>
                <a:lnTo>
                  <a:pt x="3850691" y="5917616"/>
                </a:lnTo>
                <a:lnTo>
                  <a:pt x="3736239" y="5983682"/>
                </a:lnTo>
                <a:lnTo>
                  <a:pt x="3625215" y="5919597"/>
                </a:lnTo>
                <a:lnTo>
                  <a:pt x="3739667" y="5853532"/>
                </a:lnTo>
                <a:close/>
                <a:moveTo>
                  <a:pt x="3746297" y="5849646"/>
                </a:moveTo>
                <a:lnTo>
                  <a:pt x="3867226" y="5779847"/>
                </a:lnTo>
                <a:lnTo>
                  <a:pt x="3978250" y="5843931"/>
                </a:lnTo>
                <a:lnTo>
                  <a:pt x="3857320" y="5913730"/>
                </a:lnTo>
                <a:lnTo>
                  <a:pt x="3746297" y="5849646"/>
                </a:lnTo>
                <a:close/>
                <a:moveTo>
                  <a:pt x="3984955" y="5847741"/>
                </a:moveTo>
                <a:lnTo>
                  <a:pt x="4109314" y="5919521"/>
                </a:lnTo>
                <a:lnTo>
                  <a:pt x="3988384" y="5989320"/>
                </a:lnTo>
                <a:lnTo>
                  <a:pt x="3864026" y="5917540"/>
                </a:lnTo>
                <a:lnTo>
                  <a:pt x="3984955" y="5847741"/>
                </a:lnTo>
                <a:close/>
                <a:moveTo>
                  <a:pt x="3991661" y="5843931"/>
                </a:moveTo>
                <a:lnTo>
                  <a:pt x="4106113" y="5777865"/>
                </a:lnTo>
                <a:lnTo>
                  <a:pt x="4230472" y="5849646"/>
                </a:lnTo>
                <a:lnTo>
                  <a:pt x="4116019" y="5915711"/>
                </a:lnTo>
                <a:lnTo>
                  <a:pt x="3991661" y="5843931"/>
                </a:lnTo>
                <a:close/>
                <a:moveTo>
                  <a:pt x="4237177" y="5853532"/>
                </a:moveTo>
                <a:lnTo>
                  <a:pt x="4348201" y="5917616"/>
                </a:lnTo>
                <a:lnTo>
                  <a:pt x="4233748" y="5983682"/>
                </a:lnTo>
                <a:lnTo>
                  <a:pt x="4122725" y="5919597"/>
                </a:lnTo>
                <a:lnTo>
                  <a:pt x="4237177" y="5853532"/>
                </a:lnTo>
                <a:close/>
                <a:moveTo>
                  <a:pt x="4243807" y="5849646"/>
                </a:moveTo>
                <a:lnTo>
                  <a:pt x="4364736" y="5779847"/>
                </a:lnTo>
                <a:lnTo>
                  <a:pt x="4475760" y="5843931"/>
                </a:lnTo>
                <a:lnTo>
                  <a:pt x="4354830" y="5913730"/>
                </a:lnTo>
                <a:lnTo>
                  <a:pt x="4243807" y="5849646"/>
                </a:lnTo>
                <a:close/>
                <a:moveTo>
                  <a:pt x="4482465" y="5847741"/>
                </a:moveTo>
                <a:lnTo>
                  <a:pt x="4606824" y="5919521"/>
                </a:lnTo>
                <a:lnTo>
                  <a:pt x="4485894" y="5989320"/>
                </a:lnTo>
                <a:lnTo>
                  <a:pt x="4361536" y="5917540"/>
                </a:lnTo>
                <a:lnTo>
                  <a:pt x="4482465" y="5847741"/>
                </a:lnTo>
                <a:close/>
                <a:moveTo>
                  <a:pt x="4489095" y="5843931"/>
                </a:moveTo>
                <a:lnTo>
                  <a:pt x="4603547" y="5777865"/>
                </a:lnTo>
                <a:lnTo>
                  <a:pt x="4727906" y="5849646"/>
                </a:lnTo>
                <a:lnTo>
                  <a:pt x="4613453" y="5915711"/>
                </a:lnTo>
                <a:lnTo>
                  <a:pt x="4489095" y="5843931"/>
                </a:lnTo>
                <a:close/>
                <a:moveTo>
                  <a:pt x="4734611" y="5853532"/>
                </a:moveTo>
                <a:lnTo>
                  <a:pt x="4845634" y="5917616"/>
                </a:lnTo>
                <a:lnTo>
                  <a:pt x="4731182" y="5983682"/>
                </a:lnTo>
                <a:lnTo>
                  <a:pt x="4620159" y="5919597"/>
                </a:lnTo>
                <a:lnTo>
                  <a:pt x="4734611" y="5853532"/>
                </a:lnTo>
                <a:close/>
                <a:moveTo>
                  <a:pt x="4741316" y="5849646"/>
                </a:moveTo>
                <a:lnTo>
                  <a:pt x="4862246" y="5779847"/>
                </a:lnTo>
                <a:lnTo>
                  <a:pt x="4973269" y="5843931"/>
                </a:lnTo>
                <a:lnTo>
                  <a:pt x="4852340" y="5913730"/>
                </a:lnTo>
                <a:lnTo>
                  <a:pt x="4741316" y="5849646"/>
                </a:lnTo>
                <a:close/>
                <a:moveTo>
                  <a:pt x="4979899" y="5847741"/>
                </a:moveTo>
                <a:lnTo>
                  <a:pt x="5104257" y="5919521"/>
                </a:lnTo>
                <a:lnTo>
                  <a:pt x="4983328" y="5989320"/>
                </a:lnTo>
                <a:lnTo>
                  <a:pt x="4858969" y="5917540"/>
                </a:lnTo>
                <a:lnTo>
                  <a:pt x="4979899" y="5847741"/>
                </a:lnTo>
                <a:close/>
                <a:moveTo>
                  <a:pt x="4986604" y="5843931"/>
                </a:moveTo>
                <a:lnTo>
                  <a:pt x="5101057" y="5777865"/>
                </a:lnTo>
                <a:lnTo>
                  <a:pt x="5225415" y="5849646"/>
                </a:lnTo>
                <a:lnTo>
                  <a:pt x="5110963" y="5915711"/>
                </a:lnTo>
                <a:lnTo>
                  <a:pt x="4986604" y="5843931"/>
                </a:lnTo>
                <a:close/>
                <a:moveTo>
                  <a:pt x="5232121" y="5853532"/>
                </a:moveTo>
                <a:lnTo>
                  <a:pt x="5343144" y="5917616"/>
                </a:lnTo>
                <a:lnTo>
                  <a:pt x="5228692" y="5983682"/>
                </a:lnTo>
                <a:lnTo>
                  <a:pt x="5117668" y="5919597"/>
                </a:lnTo>
                <a:lnTo>
                  <a:pt x="5232121" y="5853532"/>
                </a:lnTo>
                <a:close/>
                <a:moveTo>
                  <a:pt x="5238750" y="5849646"/>
                </a:moveTo>
                <a:lnTo>
                  <a:pt x="5359680" y="5779847"/>
                </a:lnTo>
                <a:lnTo>
                  <a:pt x="5470703" y="5843931"/>
                </a:lnTo>
                <a:lnTo>
                  <a:pt x="5349774" y="5913730"/>
                </a:lnTo>
                <a:lnTo>
                  <a:pt x="5238750" y="5849646"/>
                </a:lnTo>
                <a:close/>
                <a:moveTo>
                  <a:pt x="5477409" y="5847741"/>
                </a:moveTo>
                <a:lnTo>
                  <a:pt x="5601767" y="5919521"/>
                </a:lnTo>
                <a:lnTo>
                  <a:pt x="5480838" y="5989320"/>
                </a:lnTo>
                <a:lnTo>
                  <a:pt x="5356479" y="5917540"/>
                </a:lnTo>
                <a:lnTo>
                  <a:pt x="5477409" y="5847741"/>
                </a:lnTo>
                <a:close/>
                <a:moveTo>
                  <a:pt x="5484038" y="5843931"/>
                </a:moveTo>
                <a:lnTo>
                  <a:pt x="5598491" y="5777865"/>
                </a:lnTo>
                <a:lnTo>
                  <a:pt x="5722849" y="5849646"/>
                </a:lnTo>
                <a:lnTo>
                  <a:pt x="5608397" y="5915711"/>
                </a:lnTo>
                <a:lnTo>
                  <a:pt x="5484038" y="5843931"/>
                </a:lnTo>
                <a:close/>
                <a:moveTo>
                  <a:pt x="5729554" y="5853532"/>
                </a:moveTo>
                <a:lnTo>
                  <a:pt x="5840578" y="5917616"/>
                </a:lnTo>
                <a:lnTo>
                  <a:pt x="5726126" y="5983682"/>
                </a:lnTo>
                <a:lnTo>
                  <a:pt x="5615102" y="5919597"/>
                </a:lnTo>
                <a:lnTo>
                  <a:pt x="5729554" y="5853532"/>
                </a:lnTo>
                <a:close/>
                <a:moveTo>
                  <a:pt x="5736260" y="5849646"/>
                </a:moveTo>
                <a:lnTo>
                  <a:pt x="5857189" y="5779770"/>
                </a:lnTo>
                <a:lnTo>
                  <a:pt x="5968213" y="5843854"/>
                </a:lnTo>
                <a:lnTo>
                  <a:pt x="5847283" y="5913730"/>
                </a:lnTo>
                <a:lnTo>
                  <a:pt x="5736260" y="5849646"/>
                </a:lnTo>
                <a:close/>
                <a:moveTo>
                  <a:pt x="5974918" y="5847741"/>
                </a:moveTo>
                <a:lnTo>
                  <a:pt x="6099277" y="5919521"/>
                </a:lnTo>
                <a:lnTo>
                  <a:pt x="5978347" y="5989397"/>
                </a:lnTo>
                <a:lnTo>
                  <a:pt x="5853989" y="5917616"/>
                </a:lnTo>
                <a:lnTo>
                  <a:pt x="5974918" y="5847741"/>
                </a:lnTo>
                <a:close/>
                <a:moveTo>
                  <a:pt x="5863895" y="5775960"/>
                </a:moveTo>
                <a:lnTo>
                  <a:pt x="5978347" y="5709895"/>
                </a:lnTo>
                <a:lnTo>
                  <a:pt x="6089371" y="5773979"/>
                </a:lnTo>
                <a:lnTo>
                  <a:pt x="5974918" y="5840044"/>
                </a:lnTo>
                <a:lnTo>
                  <a:pt x="5863895" y="5775960"/>
                </a:lnTo>
                <a:close/>
                <a:moveTo>
                  <a:pt x="5853913" y="5630342"/>
                </a:moveTo>
                <a:lnTo>
                  <a:pt x="5974842" y="5560543"/>
                </a:lnTo>
                <a:lnTo>
                  <a:pt x="6099201" y="5632323"/>
                </a:lnTo>
                <a:lnTo>
                  <a:pt x="5978271" y="5702122"/>
                </a:lnTo>
                <a:lnTo>
                  <a:pt x="5853913" y="5630342"/>
                </a:lnTo>
                <a:close/>
                <a:moveTo>
                  <a:pt x="5863895" y="5488762"/>
                </a:moveTo>
                <a:lnTo>
                  <a:pt x="5978347" y="5422697"/>
                </a:lnTo>
                <a:lnTo>
                  <a:pt x="6089371" y="5486781"/>
                </a:lnTo>
                <a:lnTo>
                  <a:pt x="5974918" y="5552846"/>
                </a:lnTo>
                <a:lnTo>
                  <a:pt x="5863895" y="5488762"/>
                </a:lnTo>
                <a:close/>
                <a:moveTo>
                  <a:pt x="5853989" y="5343144"/>
                </a:moveTo>
                <a:lnTo>
                  <a:pt x="5974918" y="5273345"/>
                </a:lnTo>
                <a:lnTo>
                  <a:pt x="6099277" y="5345126"/>
                </a:lnTo>
                <a:lnTo>
                  <a:pt x="5978347" y="5414925"/>
                </a:lnTo>
                <a:lnTo>
                  <a:pt x="5853989" y="5343144"/>
                </a:lnTo>
                <a:close/>
                <a:moveTo>
                  <a:pt x="5863895" y="5201488"/>
                </a:moveTo>
                <a:lnTo>
                  <a:pt x="5978347" y="5135423"/>
                </a:lnTo>
                <a:lnTo>
                  <a:pt x="6089371" y="5199507"/>
                </a:lnTo>
                <a:lnTo>
                  <a:pt x="5974918" y="5265573"/>
                </a:lnTo>
                <a:lnTo>
                  <a:pt x="5863895" y="5201488"/>
                </a:lnTo>
                <a:close/>
                <a:moveTo>
                  <a:pt x="5853913" y="5055947"/>
                </a:moveTo>
                <a:lnTo>
                  <a:pt x="5974842" y="4986147"/>
                </a:lnTo>
                <a:lnTo>
                  <a:pt x="6099201" y="5057928"/>
                </a:lnTo>
                <a:lnTo>
                  <a:pt x="5978271" y="5127727"/>
                </a:lnTo>
                <a:lnTo>
                  <a:pt x="5853913" y="5055947"/>
                </a:lnTo>
                <a:close/>
                <a:moveTo>
                  <a:pt x="5863895" y="4914291"/>
                </a:moveTo>
                <a:lnTo>
                  <a:pt x="5978347" y="4848225"/>
                </a:lnTo>
                <a:lnTo>
                  <a:pt x="6089371" y="4912309"/>
                </a:lnTo>
                <a:lnTo>
                  <a:pt x="5974918" y="4978375"/>
                </a:lnTo>
                <a:lnTo>
                  <a:pt x="5863895" y="4914291"/>
                </a:lnTo>
                <a:close/>
                <a:moveTo>
                  <a:pt x="5853913" y="4768672"/>
                </a:moveTo>
                <a:lnTo>
                  <a:pt x="5974842" y="4698873"/>
                </a:lnTo>
                <a:lnTo>
                  <a:pt x="6099201" y="4770654"/>
                </a:lnTo>
                <a:lnTo>
                  <a:pt x="5978271" y="4840453"/>
                </a:lnTo>
                <a:lnTo>
                  <a:pt x="5853913" y="4768672"/>
                </a:lnTo>
                <a:close/>
                <a:moveTo>
                  <a:pt x="5863895" y="4627093"/>
                </a:moveTo>
                <a:lnTo>
                  <a:pt x="5978347" y="4561027"/>
                </a:lnTo>
                <a:lnTo>
                  <a:pt x="6089371" y="4625111"/>
                </a:lnTo>
                <a:lnTo>
                  <a:pt x="5974918" y="4691177"/>
                </a:lnTo>
                <a:lnTo>
                  <a:pt x="5863895" y="4627093"/>
                </a:lnTo>
                <a:close/>
                <a:moveTo>
                  <a:pt x="5853913" y="4481475"/>
                </a:moveTo>
                <a:lnTo>
                  <a:pt x="5974842" y="4411676"/>
                </a:lnTo>
                <a:lnTo>
                  <a:pt x="6099201" y="4483456"/>
                </a:lnTo>
                <a:lnTo>
                  <a:pt x="5978271" y="4553255"/>
                </a:lnTo>
                <a:lnTo>
                  <a:pt x="5853913" y="4481475"/>
                </a:lnTo>
                <a:close/>
                <a:moveTo>
                  <a:pt x="5863895" y="4339819"/>
                </a:moveTo>
                <a:lnTo>
                  <a:pt x="5978347" y="4273753"/>
                </a:lnTo>
                <a:lnTo>
                  <a:pt x="6089371" y="4337838"/>
                </a:lnTo>
                <a:lnTo>
                  <a:pt x="5974918" y="4403903"/>
                </a:lnTo>
                <a:lnTo>
                  <a:pt x="5863895" y="4339819"/>
                </a:lnTo>
                <a:close/>
                <a:moveTo>
                  <a:pt x="5853989" y="4194277"/>
                </a:moveTo>
                <a:lnTo>
                  <a:pt x="5974918" y="4124478"/>
                </a:lnTo>
                <a:lnTo>
                  <a:pt x="6099277" y="4196258"/>
                </a:lnTo>
                <a:lnTo>
                  <a:pt x="5978347" y="4266057"/>
                </a:lnTo>
                <a:lnTo>
                  <a:pt x="5853989" y="4194277"/>
                </a:lnTo>
                <a:close/>
                <a:moveTo>
                  <a:pt x="5863895" y="4052621"/>
                </a:moveTo>
                <a:lnTo>
                  <a:pt x="5978347" y="3986555"/>
                </a:lnTo>
                <a:lnTo>
                  <a:pt x="6089371" y="4050640"/>
                </a:lnTo>
                <a:lnTo>
                  <a:pt x="5974918" y="4116705"/>
                </a:lnTo>
                <a:lnTo>
                  <a:pt x="5863895" y="4052621"/>
                </a:lnTo>
                <a:close/>
                <a:moveTo>
                  <a:pt x="5853913" y="3907003"/>
                </a:moveTo>
                <a:lnTo>
                  <a:pt x="5974842" y="3837204"/>
                </a:lnTo>
                <a:lnTo>
                  <a:pt x="6099201" y="3908984"/>
                </a:lnTo>
                <a:lnTo>
                  <a:pt x="5978271" y="3978783"/>
                </a:lnTo>
                <a:lnTo>
                  <a:pt x="5853913" y="3907003"/>
                </a:lnTo>
                <a:close/>
                <a:moveTo>
                  <a:pt x="5863895" y="3765423"/>
                </a:moveTo>
                <a:lnTo>
                  <a:pt x="5978347" y="3699358"/>
                </a:lnTo>
                <a:lnTo>
                  <a:pt x="6089371" y="3763442"/>
                </a:lnTo>
                <a:lnTo>
                  <a:pt x="5974918" y="3829507"/>
                </a:lnTo>
                <a:lnTo>
                  <a:pt x="5863895" y="3765423"/>
                </a:lnTo>
                <a:close/>
                <a:moveTo>
                  <a:pt x="5853989" y="3619805"/>
                </a:moveTo>
                <a:lnTo>
                  <a:pt x="5974918" y="3550006"/>
                </a:lnTo>
                <a:lnTo>
                  <a:pt x="6099277" y="3621786"/>
                </a:lnTo>
                <a:lnTo>
                  <a:pt x="5978347" y="3691585"/>
                </a:lnTo>
                <a:lnTo>
                  <a:pt x="5853989" y="3619805"/>
                </a:lnTo>
                <a:close/>
                <a:moveTo>
                  <a:pt x="5863895" y="3478149"/>
                </a:moveTo>
                <a:lnTo>
                  <a:pt x="5978347" y="3412084"/>
                </a:lnTo>
                <a:lnTo>
                  <a:pt x="6089371" y="3476168"/>
                </a:lnTo>
                <a:lnTo>
                  <a:pt x="5974918" y="3542233"/>
                </a:lnTo>
                <a:lnTo>
                  <a:pt x="5863895" y="3478149"/>
                </a:lnTo>
                <a:close/>
                <a:moveTo>
                  <a:pt x="5853913" y="3332607"/>
                </a:moveTo>
                <a:lnTo>
                  <a:pt x="5974842" y="3262808"/>
                </a:lnTo>
                <a:lnTo>
                  <a:pt x="6099201" y="3334588"/>
                </a:lnTo>
                <a:lnTo>
                  <a:pt x="5978271" y="3404387"/>
                </a:lnTo>
                <a:lnTo>
                  <a:pt x="5853913" y="3332607"/>
                </a:lnTo>
                <a:close/>
                <a:moveTo>
                  <a:pt x="5863895" y="3190951"/>
                </a:moveTo>
                <a:lnTo>
                  <a:pt x="5978347" y="3124886"/>
                </a:lnTo>
                <a:lnTo>
                  <a:pt x="6089371" y="3188970"/>
                </a:lnTo>
                <a:lnTo>
                  <a:pt x="5974918" y="3255036"/>
                </a:lnTo>
                <a:lnTo>
                  <a:pt x="5863895" y="3190951"/>
                </a:lnTo>
                <a:close/>
                <a:moveTo>
                  <a:pt x="5853913" y="3045333"/>
                </a:moveTo>
                <a:lnTo>
                  <a:pt x="5974842" y="2975534"/>
                </a:lnTo>
                <a:lnTo>
                  <a:pt x="6099201" y="3047314"/>
                </a:lnTo>
                <a:lnTo>
                  <a:pt x="5978271" y="3117114"/>
                </a:lnTo>
                <a:lnTo>
                  <a:pt x="5853913" y="3045333"/>
                </a:lnTo>
                <a:close/>
                <a:moveTo>
                  <a:pt x="5863895" y="2903754"/>
                </a:moveTo>
                <a:lnTo>
                  <a:pt x="5978347" y="2837688"/>
                </a:lnTo>
                <a:lnTo>
                  <a:pt x="6089371" y="2901772"/>
                </a:lnTo>
                <a:lnTo>
                  <a:pt x="5974918" y="2967838"/>
                </a:lnTo>
                <a:lnTo>
                  <a:pt x="5863895" y="2903754"/>
                </a:lnTo>
                <a:close/>
                <a:moveTo>
                  <a:pt x="5853913" y="2758135"/>
                </a:moveTo>
                <a:lnTo>
                  <a:pt x="5974842" y="2688336"/>
                </a:lnTo>
                <a:lnTo>
                  <a:pt x="6099201" y="2760117"/>
                </a:lnTo>
                <a:lnTo>
                  <a:pt x="5978271" y="2829916"/>
                </a:lnTo>
                <a:lnTo>
                  <a:pt x="5853913" y="2758135"/>
                </a:lnTo>
                <a:close/>
                <a:moveTo>
                  <a:pt x="5863895" y="2616479"/>
                </a:moveTo>
                <a:lnTo>
                  <a:pt x="5978347" y="2550414"/>
                </a:lnTo>
                <a:lnTo>
                  <a:pt x="6089371" y="2614498"/>
                </a:lnTo>
                <a:lnTo>
                  <a:pt x="5974918" y="2680564"/>
                </a:lnTo>
                <a:lnTo>
                  <a:pt x="5863895" y="2616479"/>
                </a:lnTo>
                <a:close/>
                <a:moveTo>
                  <a:pt x="5853913" y="2470937"/>
                </a:moveTo>
                <a:lnTo>
                  <a:pt x="5974842" y="2401138"/>
                </a:lnTo>
                <a:lnTo>
                  <a:pt x="6099201" y="2472919"/>
                </a:lnTo>
                <a:lnTo>
                  <a:pt x="5978271" y="2542718"/>
                </a:lnTo>
                <a:lnTo>
                  <a:pt x="5853913" y="2470937"/>
                </a:lnTo>
                <a:close/>
                <a:moveTo>
                  <a:pt x="5863895" y="2329282"/>
                </a:moveTo>
                <a:lnTo>
                  <a:pt x="5978347" y="2263216"/>
                </a:lnTo>
                <a:lnTo>
                  <a:pt x="6089371" y="2327301"/>
                </a:lnTo>
                <a:lnTo>
                  <a:pt x="5974918" y="2393366"/>
                </a:lnTo>
                <a:lnTo>
                  <a:pt x="5863895" y="2329282"/>
                </a:lnTo>
                <a:close/>
                <a:moveTo>
                  <a:pt x="5853913" y="2183664"/>
                </a:moveTo>
                <a:lnTo>
                  <a:pt x="5974842" y="2113864"/>
                </a:lnTo>
                <a:lnTo>
                  <a:pt x="6099201" y="2185645"/>
                </a:lnTo>
                <a:lnTo>
                  <a:pt x="5978271" y="2255444"/>
                </a:lnTo>
                <a:lnTo>
                  <a:pt x="5853913" y="2183664"/>
                </a:lnTo>
                <a:close/>
                <a:moveTo>
                  <a:pt x="5863895" y="2042084"/>
                </a:moveTo>
                <a:lnTo>
                  <a:pt x="5978347" y="1976019"/>
                </a:lnTo>
                <a:lnTo>
                  <a:pt x="6089371" y="2040103"/>
                </a:lnTo>
                <a:lnTo>
                  <a:pt x="5974918" y="2106168"/>
                </a:lnTo>
                <a:lnTo>
                  <a:pt x="5863895" y="2042084"/>
                </a:lnTo>
                <a:close/>
                <a:moveTo>
                  <a:pt x="5853913" y="1896466"/>
                </a:moveTo>
                <a:lnTo>
                  <a:pt x="5974842" y="1826666"/>
                </a:lnTo>
                <a:lnTo>
                  <a:pt x="6099201" y="1898447"/>
                </a:lnTo>
                <a:lnTo>
                  <a:pt x="5978271" y="1968246"/>
                </a:lnTo>
                <a:lnTo>
                  <a:pt x="5853913" y="1896466"/>
                </a:lnTo>
                <a:close/>
                <a:moveTo>
                  <a:pt x="5863895" y="1754810"/>
                </a:moveTo>
                <a:lnTo>
                  <a:pt x="5978347" y="1688744"/>
                </a:lnTo>
                <a:lnTo>
                  <a:pt x="6089371" y="1752829"/>
                </a:lnTo>
                <a:lnTo>
                  <a:pt x="5974918" y="1818894"/>
                </a:lnTo>
                <a:lnTo>
                  <a:pt x="5863895" y="1754810"/>
                </a:lnTo>
                <a:close/>
                <a:moveTo>
                  <a:pt x="5853913" y="1609268"/>
                </a:moveTo>
                <a:lnTo>
                  <a:pt x="5974842" y="1539469"/>
                </a:lnTo>
                <a:lnTo>
                  <a:pt x="6099201" y="1611249"/>
                </a:lnTo>
                <a:lnTo>
                  <a:pt x="5978271" y="1681048"/>
                </a:lnTo>
                <a:lnTo>
                  <a:pt x="5853913" y="1609268"/>
                </a:lnTo>
                <a:close/>
                <a:moveTo>
                  <a:pt x="5863895" y="1467612"/>
                </a:moveTo>
                <a:lnTo>
                  <a:pt x="5978347" y="1401547"/>
                </a:lnTo>
                <a:lnTo>
                  <a:pt x="6089371" y="1465631"/>
                </a:lnTo>
                <a:lnTo>
                  <a:pt x="5974918" y="1531696"/>
                </a:lnTo>
                <a:lnTo>
                  <a:pt x="5863895" y="1467612"/>
                </a:lnTo>
                <a:close/>
                <a:moveTo>
                  <a:pt x="5853913" y="1321994"/>
                </a:moveTo>
                <a:lnTo>
                  <a:pt x="5974842" y="1252195"/>
                </a:lnTo>
                <a:lnTo>
                  <a:pt x="6099201" y="1323975"/>
                </a:lnTo>
                <a:lnTo>
                  <a:pt x="5978271" y="1393774"/>
                </a:lnTo>
                <a:lnTo>
                  <a:pt x="5853913" y="1321994"/>
                </a:lnTo>
                <a:close/>
                <a:moveTo>
                  <a:pt x="5863895" y="1180414"/>
                </a:moveTo>
                <a:lnTo>
                  <a:pt x="5978347" y="1114349"/>
                </a:lnTo>
                <a:lnTo>
                  <a:pt x="6089371" y="1178433"/>
                </a:lnTo>
                <a:lnTo>
                  <a:pt x="5974918" y="1244499"/>
                </a:lnTo>
                <a:lnTo>
                  <a:pt x="5863895" y="1180414"/>
                </a:lnTo>
                <a:close/>
                <a:moveTo>
                  <a:pt x="5853913" y="1034796"/>
                </a:moveTo>
                <a:lnTo>
                  <a:pt x="5974842" y="964997"/>
                </a:lnTo>
                <a:lnTo>
                  <a:pt x="6099201" y="1036777"/>
                </a:lnTo>
                <a:lnTo>
                  <a:pt x="5978271" y="1106576"/>
                </a:lnTo>
                <a:lnTo>
                  <a:pt x="5853913" y="1034796"/>
                </a:lnTo>
                <a:close/>
                <a:moveTo>
                  <a:pt x="5863895" y="893140"/>
                </a:moveTo>
                <a:lnTo>
                  <a:pt x="5978347" y="827075"/>
                </a:lnTo>
                <a:lnTo>
                  <a:pt x="6089371" y="891159"/>
                </a:lnTo>
                <a:lnTo>
                  <a:pt x="5974918" y="957224"/>
                </a:lnTo>
                <a:lnTo>
                  <a:pt x="5863895" y="893140"/>
                </a:lnTo>
                <a:close/>
                <a:moveTo>
                  <a:pt x="5857189" y="889330"/>
                </a:moveTo>
                <a:lnTo>
                  <a:pt x="5732831" y="817550"/>
                </a:lnTo>
                <a:lnTo>
                  <a:pt x="5847283" y="751484"/>
                </a:lnTo>
                <a:lnTo>
                  <a:pt x="5971642" y="823265"/>
                </a:lnTo>
                <a:lnTo>
                  <a:pt x="5857189" y="889330"/>
                </a:lnTo>
                <a:close/>
                <a:moveTo>
                  <a:pt x="5850560" y="893140"/>
                </a:moveTo>
                <a:lnTo>
                  <a:pt x="5729631" y="962939"/>
                </a:lnTo>
                <a:lnTo>
                  <a:pt x="5605272" y="891159"/>
                </a:lnTo>
                <a:lnTo>
                  <a:pt x="5726201" y="821360"/>
                </a:lnTo>
                <a:lnTo>
                  <a:pt x="5850560" y="893140"/>
                </a:lnTo>
                <a:close/>
                <a:moveTo>
                  <a:pt x="5598491" y="887349"/>
                </a:moveTo>
                <a:lnTo>
                  <a:pt x="5487467" y="823265"/>
                </a:lnTo>
                <a:lnTo>
                  <a:pt x="5608397" y="753466"/>
                </a:lnTo>
                <a:lnTo>
                  <a:pt x="5719420" y="817550"/>
                </a:lnTo>
                <a:lnTo>
                  <a:pt x="5598491" y="887349"/>
                </a:lnTo>
                <a:close/>
                <a:moveTo>
                  <a:pt x="5591861" y="891159"/>
                </a:moveTo>
                <a:lnTo>
                  <a:pt x="5477409" y="957224"/>
                </a:lnTo>
                <a:lnTo>
                  <a:pt x="5366385" y="893140"/>
                </a:lnTo>
                <a:lnTo>
                  <a:pt x="5480838" y="827075"/>
                </a:lnTo>
                <a:lnTo>
                  <a:pt x="5591861" y="891159"/>
                </a:lnTo>
                <a:close/>
                <a:moveTo>
                  <a:pt x="5359756" y="889330"/>
                </a:moveTo>
                <a:lnTo>
                  <a:pt x="5235397" y="817550"/>
                </a:lnTo>
                <a:lnTo>
                  <a:pt x="5349850" y="751484"/>
                </a:lnTo>
                <a:lnTo>
                  <a:pt x="5474208" y="823265"/>
                </a:lnTo>
                <a:lnTo>
                  <a:pt x="5359756" y="889330"/>
                </a:lnTo>
                <a:close/>
                <a:moveTo>
                  <a:pt x="5353050" y="893140"/>
                </a:moveTo>
                <a:lnTo>
                  <a:pt x="5232121" y="962939"/>
                </a:lnTo>
                <a:lnTo>
                  <a:pt x="5107762" y="891159"/>
                </a:lnTo>
                <a:lnTo>
                  <a:pt x="5228692" y="821360"/>
                </a:lnTo>
                <a:lnTo>
                  <a:pt x="5353050" y="893140"/>
                </a:lnTo>
                <a:close/>
                <a:moveTo>
                  <a:pt x="5101057" y="887349"/>
                </a:moveTo>
                <a:lnTo>
                  <a:pt x="4990033" y="823265"/>
                </a:lnTo>
                <a:lnTo>
                  <a:pt x="5110963" y="753466"/>
                </a:lnTo>
                <a:lnTo>
                  <a:pt x="5221986" y="817550"/>
                </a:lnTo>
                <a:lnTo>
                  <a:pt x="5101057" y="887349"/>
                </a:lnTo>
                <a:close/>
                <a:moveTo>
                  <a:pt x="5094351" y="891159"/>
                </a:moveTo>
                <a:lnTo>
                  <a:pt x="4979899" y="957224"/>
                </a:lnTo>
                <a:lnTo>
                  <a:pt x="4868876" y="893140"/>
                </a:lnTo>
                <a:lnTo>
                  <a:pt x="4983328" y="827075"/>
                </a:lnTo>
                <a:lnTo>
                  <a:pt x="5094351" y="891159"/>
                </a:lnTo>
                <a:close/>
                <a:moveTo>
                  <a:pt x="4862246" y="889330"/>
                </a:moveTo>
                <a:lnTo>
                  <a:pt x="4737888" y="817550"/>
                </a:lnTo>
                <a:lnTo>
                  <a:pt x="4852340" y="751484"/>
                </a:lnTo>
                <a:lnTo>
                  <a:pt x="4976698" y="823265"/>
                </a:lnTo>
                <a:lnTo>
                  <a:pt x="4862246" y="889330"/>
                </a:lnTo>
                <a:close/>
                <a:moveTo>
                  <a:pt x="4855541" y="893140"/>
                </a:moveTo>
                <a:lnTo>
                  <a:pt x="4734611" y="962939"/>
                </a:lnTo>
                <a:lnTo>
                  <a:pt x="4610253" y="891159"/>
                </a:lnTo>
                <a:lnTo>
                  <a:pt x="4731182" y="821360"/>
                </a:lnTo>
                <a:lnTo>
                  <a:pt x="4855541" y="893140"/>
                </a:lnTo>
                <a:close/>
                <a:moveTo>
                  <a:pt x="4603547" y="887349"/>
                </a:moveTo>
                <a:lnTo>
                  <a:pt x="4492524" y="823265"/>
                </a:lnTo>
                <a:lnTo>
                  <a:pt x="4613453" y="753466"/>
                </a:lnTo>
                <a:lnTo>
                  <a:pt x="4724477" y="817550"/>
                </a:lnTo>
                <a:lnTo>
                  <a:pt x="4603547" y="887349"/>
                </a:lnTo>
                <a:close/>
                <a:moveTo>
                  <a:pt x="4596842" y="891159"/>
                </a:moveTo>
                <a:lnTo>
                  <a:pt x="4482389" y="957224"/>
                </a:lnTo>
                <a:lnTo>
                  <a:pt x="4371366" y="893140"/>
                </a:lnTo>
                <a:lnTo>
                  <a:pt x="4485818" y="827075"/>
                </a:lnTo>
                <a:lnTo>
                  <a:pt x="4596842" y="891159"/>
                </a:lnTo>
                <a:close/>
                <a:moveTo>
                  <a:pt x="4364736" y="889330"/>
                </a:moveTo>
                <a:lnTo>
                  <a:pt x="4240378" y="817550"/>
                </a:lnTo>
                <a:lnTo>
                  <a:pt x="4354830" y="751484"/>
                </a:lnTo>
                <a:lnTo>
                  <a:pt x="4479189" y="823265"/>
                </a:lnTo>
                <a:lnTo>
                  <a:pt x="4364736" y="889330"/>
                </a:lnTo>
                <a:close/>
                <a:moveTo>
                  <a:pt x="4358107" y="893140"/>
                </a:moveTo>
                <a:lnTo>
                  <a:pt x="4237177" y="962939"/>
                </a:lnTo>
                <a:lnTo>
                  <a:pt x="4112819" y="891159"/>
                </a:lnTo>
                <a:lnTo>
                  <a:pt x="4233748" y="821360"/>
                </a:lnTo>
                <a:lnTo>
                  <a:pt x="4358107" y="893140"/>
                </a:lnTo>
                <a:close/>
                <a:moveTo>
                  <a:pt x="4106037" y="887349"/>
                </a:moveTo>
                <a:lnTo>
                  <a:pt x="3995014" y="823265"/>
                </a:lnTo>
                <a:lnTo>
                  <a:pt x="4115943" y="753466"/>
                </a:lnTo>
                <a:lnTo>
                  <a:pt x="4226966" y="817550"/>
                </a:lnTo>
                <a:lnTo>
                  <a:pt x="4106037" y="887349"/>
                </a:lnTo>
                <a:close/>
                <a:moveTo>
                  <a:pt x="4099408" y="891159"/>
                </a:moveTo>
                <a:lnTo>
                  <a:pt x="3984955" y="957224"/>
                </a:lnTo>
                <a:lnTo>
                  <a:pt x="3873932" y="893140"/>
                </a:lnTo>
                <a:lnTo>
                  <a:pt x="3988384" y="827075"/>
                </a:lnTo>
                <a:lnTo>
                  <a:pt x="4099408" y="891159"/>
                </a:lnTo>
                <a:close/>
                <a:moveTo>
                  <a:pt x="3867302" y="889330"/>
                </a:moveTo>
                <a:lnTo>
                  <a:pt x="3742944" y="817550"/>
                </a:lnTo>
                <a:lnTo>
                  <a:pt x="3857397" y="751484"/>
                </a:lnTo>
                <a:lnTo>
                  <a:pt x="3981755" y="823265"/>
                </a:lnTo>
                <a:lnTo>
                  <a:pt x="3867302" y="889330"/>
                </a:lnTo>
                <a:close/>
                <a:moveTo>
                  <a:pt x="3860597" y="893140"/>
                </a:moveTo>
                <a:lnTo>
                  <a:pt x="3739667" y="962939"/>
                </a:lnTo>
                <a:lnTo>
                  <a:pt x="3615309" y="891159"/>
                </a:lnTo>
                <a:lnTo>
                  <a:pt x="3736239" y="821360"/>
                </a:lnTo>
                <a:lnTo>
                  <a:pt x="3860597" y="893140"/>
                </a:lnTo>
                <a:close/>
                <a:moveTo>
                  <a:pt x="3608604" y="887349"/>
                </a:moveTo>
                <a:lnTo>
                  <a:pt x="3497580" y="823265"/>
                </a:lnTo>
                <a:lnTo>
                  <a:pt x="3618509" y="753466"/>
                </a:lnTo>
                <a:lnTo>
                  <a:pt x="3729533" y="817550"/>
                </a:lnTo>
                <a:lnTo>
                  <a:pt x="3608604" y="887349"/>
                </a:lnTo>
                <a:close/>
                <a:moveTo>
                  <a:pt x="3601898" y="891159"/>
                </a:moveTo>
                <a:lnTo>
                  <a:pt x="3487446" y="957224"/>
                </a:lnTo>
                <a:lnTo>
                  <a:pt x="3376422" y="893140"/>
                </a:lnTo>
                <a:lnTo>
                  <a:pt x="3490874" y="827075"/>
                </a:lnTo>
                <a:lnTo>
                  <a:pt x="3601898" y="891159"/>
                </a:lnTo>
                <a:close/>
                <a:moveTo>
                  <a:pt x="3369793" y="889330"/>
                </a:moveTo>
                <a:lnTo>
                  <a:pt x="3245434" y="817550"/>
                </a:lnTo>
                <a:lnTo>
                  <a:pt x="3359887" y="751484"/>
                </a:lnTo>
                <a:lnTo>
                  <a:pt x="3484245" y="823265"/>
                </a:lnTo>
                <a:lnTo>
                  <a:pt x="3369793" y="889330"/>
                </a:lnTo>
                <a:close/>
                <a:moveTo>
                  <a:pt x="3363163" y="893140"/>
                </a:moveTo>
                <a:lnTo>
                  <a:pt x="3242234" y="962939"/>
                </a:lnTo>
                <a:lnTo>
                  <a:pt x="3117876" y="891159"/>
                </a:lnTo>
                <a:lnTo>
                  <a:pt x="3238805" y="821360"/>
                </a:lnTo>
                <a:lnTo>
                  <a:pt x="3363163" y="893140"/>
                </a:lnTo>
                <a:close/>
                <a:moveTo>
                  <a:pt x="3111094" y="887349"/>
                </a:moveTo>
                <a:lnTo>
                  <a:pt x="3000070" y="823265"/>
                </a:lnTo>
                <a:lnTo>
                  <a:pt x="3121000" y="753466"/>
                </a:lnTo>
                <a:lnTo>
                  <a:pt x="3232023" y="817550"/>
                </a:lnTo>
                <a:lnTo>
                  <a:pt x="3111094" y="887349"/>
                </a:lnTo>
                <a:close/>
                <a:moveTo>
                  <a:pt x="3104464" y="891159"/>
                </a:moveTo>
                <a:lnTo>
                  <a:pt x="2990012" y="957224"/>
                </a:lnTo>
                <a:lnTo>
                  <a:pt x="2878989" y="893140"/>
                </a:lnTo>
                <a:lnTo>
                  <a:pt x="2993441" y="827075"/>
                </a:lnTo>
                <a:lnTo>
                  <a:pt x="3104464" y="891159"/>
                </a:lnTo>
                <a:close/>
                <a:moveTo>
                  <a:pt x="2872359" y="889330"/>
                </a:moveTo>
                <a:lnTo>
                  <a:pt x="2748001" y="817550"/>
                </a:lnTo>
                <a:lnTo>
                  <a:pt x="2862453" y="751484"/>
                </a:lnTo>
                <a:lnTo>
                  <a:pt x="2986812" y="823265"/>
                </a:lnTo>
                <a:lnTo>
                  <a:pt x="2872359" y="889330"/>
                </a:lnTo>
                <a:close/>
                <a:moveTo>
                  <a:pt x="2865654" y="893140"/>
                </a:moveTo>
                <a:lnTo>
                  <a:pt x="2744724" y="962939"/>
                </a:lnTo>
                <a:lnTo>
                  <a:pt x="2620366" y="891159"/>
                </a:lnTo>
                <a:lnTo>
                  <a:pt x="2741295" y="821360"/>
                </a:lnTo>
                <a:lnTo>
                  <a:pt x="2865654" y="893140"/>
                </a:lnTo>
                <a:close/>
                <a:moveTo>
                  <a:pt x="2613660" y="887349"/>
                </a:moveTo>
                <a:lnTo>
                  <a:pt x="2502637" y="823265"/>
                </a:lnTo>
                <a:lnTo>
                  <a:pt x="2623566" y="753466"/>
                </a:lnTo>
                <a:lnTo>
                  <a:pt x="2734589" y="817550"/>
                </a:lnTo>
                <a:lnTo>
                  <a:pt x="2613660" y="887349"/>
                </a:lnTo>
                <a:close/>
                <a:moveTo>
                  <a:pt x="2606954" y="891159"/>
                </a:moveTo>
                <a:lnTo>
                  <a:pt x="2492502" y="957224"/>
                </a:lnTo>
                <a:lnTo>
                  <a:pt x="2381479" y="893140"/>
                </a:lnTo>
                <a:lnTo>
                  <a:pt x="2495931" y="827075"/>
                </a:lnTo>
                <a:lnTo>
                  <a:pt x="2606954" y="891159"/>
                </a:lnTo>
                <a:close/>
                <a:moveTo>
                  <a:pt x="2374849" y="889330"/>
                </a:moveTo>
                <a:lnTo>
                  <a:pt x="2250491" y="817550"/>
                </a:lnTo>
                <a:lnTo>
                  <a:pt x="2364943" y="751484"/>
                </a:lnTo>
                <a:lnTo>
                  <a:pt x="2489302" y="823265"/>
                </a:lnTo>
                <a:lnTo>
                  <a:pt x="2374849" y="889330"/>
                </a:lnTo>
                <a:close/>
                <a:moveTo>
                  <a:pt x="2368144" y="893140"/>
                </a:moveTo>
                <a:lnTo>
                  <a:pt x="2247214" y="962939"/>
                </a:lnTo>
                <a:lnTo>
                  <a:pt x="2122856" y="891159"/>
                </a:lnTo>
                <a:lnTo>
                  <a:pt x="2243785" y="821360"/>
                </a:lnTo>
                <a:lnTo>
                  <a:pt x="2368144" y="893140"/>
                </a:lnTo>
                <a:close/>
                <a:moveTo>
                  <a:pt x="2116150" y="887349"/>
                </a:moveTo>
                <a:lnTo>
                  <a:pt x="2005127" y="823265"/>
                </a:lnTo>
                <a:lnTo>
                  <a:pt x="2126056" y="753466"/>
                </a:lnTo>
                <a:lnTo>
                  <a:pt x="2237080" y="817550"/>
                </a:lnTo>
                <a:lnTo>
                  <a:pt x="2116150" y="887349"/>
                </a:lnTo>
                <a:close/>
                <a:moveTo>
                  <a:pt x="2109521" y="891159"/>
                </a:moveTo>
                <a:lnTo>
                  <a:pt x="1995069" y="957224"/>
                </a:lnTo>
                <a:lnTo>
                  <a:pt x="1884045" y="893140"/>
                </a:lnTo>
                <a:lnTo>
                  <a:pt x="1998497" y="827075"/>
                </a:lnTo>
                <a:lnTo>
                  <a:pt x="2109521" y="891159"/>
                </a:lnTo>
                <a:close/>
                <a:moveTo>
                  <a:pt x="1877339" y="889330"/>
                </a:moveTo>
                <a:lnTo>
                  <a:pt x="1752981" y="817550"/>
                </a:lnTo>
                <a:lnTo>
                  <a:pt x="1867434" y="751484"/>
                </a:lnTo>
                <a:lnTo>
                  <a:pt x="1991792" y="823265"/>
                </a:lnTo>
                <a:lnTo>
                  <a:pt x="1877339" y="889330"/>
                </a:lnTo>
                <a:close/>
                <a:moveTo>
                  <a:pt x="1870710" y="893140"/>
                </a:moveTo>
                <a:lnTo>
                  <a:pt x="1749781" y="962939"/>
                </a:lnTo>
                <a:lnTo>
                  <a:pt x="1625422" y="891159"/>
                </a:lnTo>
                <a:lnTo>
                  <a:pt x="1746352" y="821360"/>
                </a:lnTo>
                <a:lnTo>
                  <a:pt x="1870710" y="893140"/>
                </a:lnTo>
                <a:close/>
                <a:moveTo>
                  <a:pt x="1618717" y="887349"/>
                </a:moveTo>
                <a:lnTo>
                  <a:pt x="1507693" y="823265"/>
                </a:lnTo>
                <a:lnTo>
                  <a:pt x="1628623" y="753466"/>
                </a:lnTo>
                <a:lnTo>
                  <a:pt x="1739646" y="817550"/>
                </a:lnTo>
                <a:lnTo>
                  <a:pt x="1618717" y="887349"/>
                </a:lnTo>
                <a:close/>
                <a:moveTo>
                  <a:pt x="1612011" y="891159"/>
                </a:moveTo>
                <a:lnTo>
                  <a:pt x="1497559" y="957224"/>
                </a:lnTo>
                <a:lnTo>
                  <a:pt x="1386535" y="893140"/>
                </a:lnTo>
                <a:lnTo>
                  <a:pt x="1500988" y="827075"/>
                </a:lnTo>
                <a:lnTo>
                  <a:pt x="1612011" y="891159"/>
                </a:lnTo>
                <a:close/>
                <a:moveTo>
                  <a:pt x="1379906" y="889330"/>
                </a:moveTo>
                <a:lnTo>
                  <a:pt x="1255547" y="817550"/>
                </a:lnTo>
                <a:lnTo>
                  <a:pt x="1370000" y="751484"/>
                </a:lnTo>
                <a:lnTo>
                  <a:pt x="1494358" y="823265"/>
                </a:lnTo>
                <a:lnTo>
                  <a:pt x="1379906" y="889330"/>
                </a:lnTo>
                <a:close/>
                <a:moveTo>
                  <a:pt x="1373200" y="893140"/>
                </a:moveTo>
                <a:lnTo>
                  <a:pt x="1252271" y="962939"/>
                </a:lnTo>
                <a:lnTo>
                  <a:pt x="1127912" y="891159"/>
                </a:lnTo>
                <a:lnTo>
                  <a:pt x="1248842" y="821360"/>
                </a:lnTo>
                <a:lnTo>
                  <a:pt x="1373200" y="893140"/>
                </a:lnTo>
                <a:close/>
                <a:moveTo>
                  <a:pt x="1121207" y="887349"/>
                </a:moveTo>
                <a:lnTo>
                  <a:pt x="1010183" y="823265"/>
                </a:lnTo>
                <a:lnTo>
                  <a:pt x="1131113" y="753466"/>
                </a:lnTo>
                <a:lnTo>
                  <a:pt x="1242136" y="817550"/>
                </a:lnTo>
                <a:lnTo>
                  <a:pt x="1121207" y="887349"/>
                </a:lnTo>
                <a:close/>
                <a:moveTo>
                  <a:pt x="1114501" y="891159"/>
                </a:moveTo>
                <a:lnTo>
                  <a:pt x="1000049" y="957224"/>
                </a:lnTo>
                <a:lnTo>
                  <a:pt x="889025" y="893140"/>
                </a:lnTo>
                <a:lnTo>
                  <a:pt x="1003478" y="827075"/>
                </a:lnTo>
                <a:lnTo>
                  <a:pt x="1114501" y="891159"/>
                </a:lnTo>
                <a:close/>
                <a:moveTo>
                  <a:pt x="882396" y="889330"/>
                </a:moveTo>
                <a:lnTo>
                  <a:pt x="758038" y="817550"/>
                </a:lnTo>
                <a:lnTo>
                  <a:pt x="872490" y="751484"/>
                </a:lnTo>
                <a:lnTo>
                  <a:pt x="996848" y="823265"/>
                </a:lnTo>
                <a:lnTo>
                  <a:pt x="882396" y="889330"/>
                </a:lnTo>
                <a:close/>
                <a:moveTo>
                  <a:pt x="875690" y="893140"/>
                </a:moveTo>
                <a:lnTo>
                  <a:pt x="754761" y="962939"/>
                </a:lnTo>
                <a:lnTo>
                  <a:pt x="630403" y="891159"/>
                </a:lnTo>
                <a:lnTo>
                  <a:pt x="751332" y="821360"/>
                </a:lnTo>
                <a:lnTo>
                  <a:pt x="875690" y="893140"/>
                </a:lnTo>
                <a:close/>
                <a:moveTo>
                  <a:pt x="865784" y="1034796"/>
                </a:moveTo>
                <a:lnTo>
                  <a:pt x="751332" y="1100861"/>
                </a:lnTo>
                <a:lnTo>
                  <a:pt x="640309" y="1036777"/>
                </a:lnTo>
                <a:lnTo>
                  <a:pt x="754761" y="970712"/>
                </a:lnTo>
                <a:lnTo>
                  <a:pt x="865784" y="1034796"/>
                </a:lnTo>
                <a:close/>
                <a:moveTo>
                  <a:pt x="875767" y="1180414"/>
                </a:moveTo>
                <a:lnTo>
                  <a:pt x="754837" y="1250214"/>
                </a:lnTo>
                <a:lnTo>
                  <a:pt x="630479" y="1178433"/>
                </a:lnTo>
                <a:lnTo>
                  <a:pt x="751408" y="1108634"/>
                </a:lnTo>
                <a:lnTo>
                  <a:pt x="875767" y="1180414"/>
                </a:lnTo>
                <a:close/>
                <a:moveTo>
                  <a:pt x="865784" y="1321994"/>
                </a:moveTo>
                <a:lnTo>
                  <a:pt x="751332" y="1388059"/>
                </a:lnTo>
                <a:lnTo>
                  <a:pt x="640385" y="1323975"/>
                </a:lnTo>
                <a:lnTo>
                  <a:pt x="754837" y="1257910"/>
                </a:lnTo>
                <a:lnTo>
                  <a:pt x="865784" y="1321994"/>
                </a:lnTo>
                <a:close/>
                <a:moveTo>
                  <a:pt x="875690" y="1467612"/>
                </a:moveTo>
                <a:lnTo>
                  <a:pt x="754761" y="1537411"/>
                </a:lnTo>
                <a:lnTo>
                  <a:pt x="630403" y="1465631"/>
                </a:lnTo>
                <a:lnTo>
                  <a:pt x="751332" y="1395832"/>
                </a:lnTo>
                <a:lnTo>
                  <a:pt x="875690" y="1467612"/>
                </a:lnTo>
                <a:close/>
                <a:moveTo>
                  <a:pt x="865784" y="1609268"/>
                </a:moveTo>
                <a:lnTo>
                  <a:pt x="751332" y="1675333"/>
                </a:lnTo>
                <a:lnTo>
                  <a:pt x="640309" y="1611249"/>
                </a:lnTo>
                <a:lnTo>
                  <a:pt x="754761" y="1545184"/>
                </a:lnTo>
                <a:lnTo>
                  <a:pt x="865784" y="1609268"/>
                </a:lnTo>
                <a:close/>
                <a:moveTo>
                  <a:pt x="875767" y="1754810"/>
                </a:moveTo>
                <a:lnTo>
                  <a:pt x="754837" y="1824609"/>
                </a:lnTo>
                <a:lnTo>
                  <a:pt x="630479" y="1752829"/>
                </a:lnTo>
                <a:lnTo>
                  <a:pt x="751408" y="1683029"/>
                </a:lnTo>
                <a:lnTo>
                  <a:pt x="875767" y="1754810"/>
                </a:lnTo>
                <a:close/>
                <a:moveTo>
                  <a:pt x="865784" y="1896466"/>
                </a:moveTo>
                <a:lnTo>
                  <a:pt x="751332" y="1962531"/>
                </a:lnTo>
                <a:lnTo>
                  <a:pt x="640309" y="1898447"/>
                </a:lnTo>
                <a:lnTo>
                  <a:pt x="754761" y="1832381"/>
                </a:lnTo>
                <a:lnTo>
                  <a:pt x="865784" y="1896466"/>
                </a:lnTo>
                <a:close/>
                <a:moveTo>
                  <a:pt x="875690" y="2042084"/>
                </a:moveTo>
                <a:lnTo>
                  <a:pt x="754761" y="2111883"/>
                </a:lnTo>
                <a:lnTo>
                  <a:pt x="630403" y="2040103"/>
                </a:lnTo>
                <a:lnTo>
                  <a:pt x="751332" y="1970304"/>
                </a:lnTo>
                <a:lnTo>
                  <a:pt x="875690" y="2042084"/>
                </a:lnTo>
                <a:close/>
                <a:moveTo>
                  <a:pt x="865784" y="2183664"/>
                </a:moveTo>
                <a:lnTo>
                  <a:pt x="751332" y="2249729"/>
                </a:lnTo>
                <a:lnTo>
                  <a:pt x="640309" y="2185645"/>
                </a:lnTo>
                <a:lnTo>
                  <a:pt x="754761" y="2119579"/>
                </a:lnTo>
                <a:lnTo>
                  <a:pt x="865784" y="2183664"/>
                </a:lnTo>
                <a:close/>
                <a:moveTo>
                  <a:pt x="875767" y="2329282"/>
                </a:moveTo>
                <a:lnTo>
                  <a:pt x="754837" y="2399081"/>
                </a:lnTo>
                <a:lnTo>
                  <a:pt x="630479" y="2327301"/>
                </a:lnTo>
                <a:lnTo>
                  <a:pt x="751408" y="2257501"/>
                </a:lnTo>
                <a:lnTo>
                  <a:pt x="875767" y="2329282"/>
                </a:lnTo>
                <a:close/>
                <a:moveTo>
                  <a:pt x="865784" y="2470937"/>
                </a:moveTo>
                <a:lnTo>
                  <a:pt x="751332" y="2537003"/>
                </a:lnTo>
                <a:lnTo>
                  <a:pt x="640309" y="2472919"/>
                </a:lnTo>
                <a:lnTo>
                  <a:pt x="754761" y="2406853"/>
                </a:lnTo>
                <a:lnTo>
                  <a:pt x="865784" y="2470937"/>
                </a:lnTo>
                <a:close/>
                <a:moveTo>
                  <a:pt x="875690" y="2616479"/>
                </a:moveTo>
                <a:lnTo>
                  <a:pt x="754761" y="2686279"/>
                </a:lnTo>
                <a:lnTo>
                  <a:pt x="630403" y="2614498"/>
                </a:lnTo>
                <a:lnTo>
                  <a:pt x="751332" y="2544699"/>
                </a:lnTo>
                <a:lnTo>
                  <a:pt x="875690" y="2616479"/>
                </a:lnTo>
                <a:close/>
                <a:moveTo>
                  <a:pt x="865784" y="2758135"/>
                </a:moveTo>
                <a:lnTo>
                  <a:pt x="751332" y="2824201"/>
                </a:lnTo>
                <a:lnTo>
                  <a:pt x="640309" y="2760117"/>
                </a:lnTo>
                <a:lnTo>
                  <a:pt x="754761" y="2694051"/>
                </a:lnTo>
                <a:lnTo>
                  <a:pt x="865784" y="2758135"/>
                </a:lnTo>
                <a:close/>
                <a:moveTo>
                  <a:pt x="875767" y="2903754"/>
                </a:moveTo>
                <a:lnTo>
                  <a:pt x="754837" y="2973553"/>
                </a:lnTo>
                <a:lnTo>
                  <a:pt x="630479" y="2901772"/>
                </a:lnTo>
                <a:lnTo>
                  <a:pt x="751408" y="2831973"/>
                </a:lnTo>
                <a:lnTo>
                  <a:pt x="875767" y="2903754"/>
                </a:lnTo>
                <a:close/>
                <a:moveTo>
                  <a:pt x="865784" y="3045333"/>
                </a:moveTo>
                <a:lnTo>
                  <a:pt x="751332" y="3111399"/>
                </a:lnTo>
                <a:lnTo>
                  <a:pt x="640309" y="3047314"/>
                </a:lnTo>
                <a:lnTo>
                  <a:pt x="754761" y="2981249"/>
                </a:lnTo>
                <a:lnTo>
                  <a:pt x="865784" y="3045333"/>
                </a:lnTo>
                <a:close/>
                <a:moveTo>
                  <a:pt x="875690" y="3190951"/>
                </a:moveTo>
                <a:lnTo>
                  <a:pt x="754761" y="3260751"/>
                </a:lnTo>
                <a:lnTo>
                  <a:pt x="630403" y="3188970"/>
                </a:lnTo>
                <a:lnTo>
                  <a:pt x="751332" y="3119171"/>
                </a:lnTo>
                <a:lnTo>
                  <a:pt x="875690" y="3190951"/>
                </a:lnTo>
                <a:close/>
                <a:moveTo>
                  <a:pt x="865784" y="3332607"/>
                </a:moveTo>
                <a:lnTo>
                  <a:pt x="751332" y="3398672"/>
                </a:lnTo>
                <a:lnTo>
                  <a:pt x="640309" y="3334588"/>
                </a:lnTo>
                <a:lnTo>
                  <a:pt x="754761" y="3268523"/>
                </a:lnTo>
                <a:lnTo>
                  <a:pt x="865784" y="3332607"/>
                </a:lnTo>
                <a:close/>
                <a:moveTo>
                  <a:pt x="875767" y="3478149"/>
                </a:moveTo>
                <a:lnTo>
                  <a:pt x="754837" y="3547948"/>
                </a:lnTo>
                <a:lnTo>
                  <a:pt x="630479" y="3476168"/>
                </a:lnTo>
                <a:lnTo>
                  <a:pt x="751408" y="3406369"/>
                </a:lnTo>
                <a:lnTo>
                  <a:pt x="875767" y="3478149"/>
                </a:lnTo>
                <a:close/>
                <a:moveTo>
                  <a:pt x="865784" y="3619805"/>
                </a:moveTo>
                <a:lnTo>
                  <a:pt x="751332" y="3685870"/>
                </a:lnTo>
                <a:lnTo>
                  <a:pt x="640309" y="3621786"/>
                </a:lnTo>
                <a:lnTo>
                  <a:pt x="754761" y="3555721"/>
                </a:lnTo>
                <a:lnTo>
                  <a:pt x="865784" y="3619805"/>
                </a:lnTo>
                <a:close/>
                <a:moveTo>
                  <a:pt x="875690" y="3765423"/>
                </a:moveTo>
                <a:lnTo>
                  <a:pt x="754761" y="3835222"/>
                </a:lnTo>
                <a:lnTo>
                  <a:pt x="630403" y="3763442"/>
                </a:lnTo>
                <a:lnTo>
                  <a:pt x="751332" y="3693643"/>
                </a:lnTo>
                <a:lnTo>
                  <a:pt x="875690" y="3765423"/>
                </a:lnTo>
                <a:close/>
                <a:moveTo>
                  <a:pt x="865784" y="3907003"/>
                </a:moveTo>
                <a:lnTo>
                  <a:pt x="751332" y="3973068"/>
                </a:lnTo>
                <a:lnTo>
                  <a:pt x="640309" y="3908984"/>
                </a:lnTo>
                <a:lnTo>
                  <a:pt x="754761" y="3842919"/>
                </a:lnTo>
                <a:lnTo>
                  <a:pt x="865784" y="3907003"/>
                </a:lnTo>
                <a:close/>
                <a:moveTo>
                  <a:pt x="875690" y="4052621"/>
                </a:moveTo>
                <a:lnTo>
                  <a:pt x="754761" y="4122420"/>
                </a:lnTo>
                <a:lnTo>
                  <a:pt x="630403" y="4050640"/>
                </a:lnTo>
                <a:lnTo>
                  <a:pt x="751332" y="3980840"/>
                </a:lnTo>
                <a:lnTo>
                  <a:pt x="875690" y="4052621"/>
                </a:lnTo>
                <a:close/>
                <a:moveTo>
                  <a:pt x="865784" y="4194277"/>
                </a:moveTo>
                <a:lnTo>
                  <a:pt x="751332" y="4260342"/>
                </a:lnTo>
                <a:lnTo>
                  <a:pt x="640309" y="4196258"/>
                </a:lnTo>
                <a:lnTo>
                  <a:pt x="754761" y="4130193"/>
                </a:lnTo>
                <a:lnTo>
                  <a:pt x="865784" y="4194277"/>
                </a:lnTo>
                <a:close/>
                <a:moveTo>
                  <a:pt x="875690" y="4339819"/>
                </a:moveTo>
                <a:lnTo>
                  <a:pt x="754761" y="4409618"/>
                </a:lnTo>
                <a:lnTo>
                  <a:pt x="630403" y="4337838"/>
                </a:lnTo>
                <a:lnTo>
                  <a:pt x="751332" y="4268038"/>
                </a:lnTo>
                <a:lnTo>
                  <a:pt x="875690" y="4339819"/>
                </a:lnTo>
                <a:close/>
                <a:moveTo>
                  <a:pt x="865784" y="4481475"/>
                </a:moveTo>
                <a:lnTo>
                  <a:pt x="751332" y="4547540"/>
                </a:lnTo>
                <a:lnTo>
                  <a:pt x="640309" y="4483456"/>
                </a:lnTo>
                <a:lnTo>
                  <a:pt x="754761" y="4417391"/>
                </a:lnTo>
                <a:lnTo>
                  <a:pt x="865784" y="4481475"/>
                </a:lnTo>
                <a:close/>
                <a:moveTo>
                  <a:pt x="875767" y="4627093"/>
                </a:moveTo>
                <a:lnTo>
                  <a:pt x="754837" y="4696892"/>
                </a:lnTo>
                <a:lnTo>
                  <a:pt x="630479" y="4625111"/>
                </a:lnTo>
                <a:lnTo>
                  <a:pt x="751408" y="4555312"/>
                </a:lnTo>
                <a:lnTo>
                  <a:pt x="875767" y="4627093"/>
                </a:lnTo>
                <a:close/>
                <a:moveTo>
                  <a:pt x="865784" y="4768672"/>
                </a:moveTo>
                <a:lnTo>
                  <a:pt x="751332" y="4834738"/>
                </a:lnTo>
                <a:lnTo>
                  <a:pt x="640309" y="4770654"/>
                </a:lnTo>
                <a:lnTo>
                  <a:pt x="754761" y="4704588"/>
                </a:lnTo>
                <a:lnTo>
                  <a:pt x="865784" y="4768672"/>
                </a:lnTo>
                <a:close/>
                <a:moveTo>
                  <a:pt x="875690" y="4914291"/>
                </a:moveTo>
                <a:lnTo>
                  <a:pt x="754761" y="4984090"/>
                </a:lnTo>
                <a:lnTo>
                  <a:pt x="630403" y="4912309"/>
                </a:lnTo>
                <a:lnTo>
                  <a:pt x="751332" y="4842510"/>
                </a:lnTo>
                <a:lnTo>
                  <a:pt x="875690" y="4914291"/>
                </a:lnTo>
                <a:close/>
                <a:moveTo>
                  <a:pt x="865784" y="5055947"/>
                </a:moveTo>
                <a:lnTo>
                  <a:pt x="751332" y="5122012"/>
                </a:lnTo>
                <a:lnTo>
                  <a:pt x="640309" y="5057928"/>
                </a:lnTo>
                <a:lnTo>
                  <a:pt x="754761" y="4991862"/>
                </a:lnTo>
                <a:lnTo>
                  <a:pt x="865784" y="5055947"/>
                </a:lnTo>
                <a:close/>
                <a:moveTo>
                  <a:pt x="875767" y="5201488"/>
                </a:moveTo>
                <a:lnTo>
                  <a:pt x="754837" y="5271288"/>
                </a:lnTo>
                <a:lnTo>
                  <a:pt x="630479" y="5199507"/>
                </a:lnTo>
                <a:lnTo>
                  <a:pt x="751408" y="5129708"/>
                </a:lnTo>
                <a:lnTo>
                  <a:pt x="875767" y="5201488"/>
                </a:lnTo>
                <a:close/>
                <a:moveTo>
                  <a:pt x="865784" y="5343144"/>
                </a:moveTo>
                <a:lnTo>
                  <a:pt x="751332" y="5409210"/>
                </a:lnTo>
                <a:lnTo>
                  <a:pt x="640309" y="5345126"/>
                </a:lnTo>
                <a:lnTo>
                  <a:pt x="754761" y="5279060"/>
                </a:lnTo>
                <a:lnTo>
                  <a:pt x="865784" y="5343144"/>
                </a:lnTo>
                <a:close/>
                <a:moveTo>
                  <a:pt x="875690" y="5488762"/>
                </a:moveTo>
                <a:lnTo>
                  <a:pt x="754761" y="5558561"/>
                </a:lnTo>
                <a:lnTo>
                  <a:pt x="630403" y="5486781"/>
                </a:lnTo>
                <a:lnTo>
                  <a:pt x="751332" y="5416982"/>
                </a:lnTo>
                <a:lnTo>
                  <a:pt x="875690" y="5488762"/>
                </a:lnTo>
                <a:close/>
                <a:moveTo>
                  <a:pt x="865784" y="5630342"/>
                </a:moveTo>
                <a:lnTo>
                  <a:pt x="751332" y="5696407"/>
                </a:lnTo>
                <a:lnTo>
                  <a:pt x="640309" y="5632323"/>
                </a:lnTo>
                <a:lnTo>
                  <a:pt x="754761" y="5566258"/>
                </a:lnTo>
                <a:lnTo>
                  <a:pt x="865784" y="5630342"/>
                </a:lnTo>
                <a:close/>
                <a:moveTo>
                  <a:pt x="875690" y="5775960"/>
                </a:moveTo>
                <a:lnTo>
                  <a:pt x="754761" y="5845759"/>
                </a:lnTo>
                <a:lnTo>
                  <a:pt x="630403" y="5773979"/>
                </a:lnTo>
                <a:lnTo>
                  <a:pt x="751332" y="5704180"/>
                </a:lnTo>
                <a:lnTo>
                  <a:pt x="875690" y="5775960"/>
                </a:lnTo>
                <a:close/>
                <a:moveTo>
                  <a:pt x="865784" y="5917616"/>
                </a:moveTo>
                <a:lnTo>
                  <a:pt x="751332" y="5983682"/>
                </a:lnTo>
                <a:lnTo>
                  <a:pt x="640309" y="5919597"/>
                </a:lnTo>
                <a:lnTo>
                  <a:pt x="754761" y="5853532"/>
                </a:lnTo>
                <a:lnTo>
                  <a:pt x="865784" y="5917616"/>
                </a:lnTo>
                <a:close/>
                <a:moveTo>
                  <a:pt x="875767" y="6063158"/>
                </a:moveTo>
                <a:lnTo>
                  <a:pt x="754837" y="6132957"/>
                </a:lnTo>
                <a:lnTo>
                  <a:pt x="630479" y="6061177"/>
                </a:lnTo>
                <a:lnTo>
                  <a:pt x="751408" y="5991378"/>
                </a:lnTo>
                <a:lnTo>
                  <a:pt x="875767" y="6063158"/>
                </a:lnTo>
                <a:close/>
                <a:moveTo>
                  <a:pt x="758038" y="5987492"/>
                </a:moveTo>
                <a:lnTo>
                  <a:pt x="872490" y="5921426"/>
                </a:lnTo>
                <a:lnTo>
                  <a:pt x="996848" y="5993207"/>
                </a:lnTo>
                <a:lnTo>
                  <a:pt x="882396" y="6059272"/>
                </a:lnTo>
                <a:lnTo>
                  <a:pt x="758038" y="5987492"/>
                </a:lnTo>
                <a:close/>
                <a:moveTo>
                  <a:pt x="1003554" y="5997093"/>
                </a:moveTo>
                <a:lnTo>
                  <a:pt x="1114577" y="6061177"/>
                </a:lnTo>
                <a:lnTo>
                  <a:pt x="1000125" y="6127242"/>
                </a:lnTo>
                <a:lnTo>
                  <a:pt x="889102" y="6063158"/>
                </a:lnTo>
                <a:lnTo>
                  <a:pt x="1003554" y="5997093"/>
                </a:lnTo>
                <a:close/>
                <a:moveTo>
                  <a:pt x="1010183" y="5993283"/>
                </a:moveTo>
                <a:lnTo>
                  <a:pt x="1131113" y="5923483"/>
                </a:lnTo>
                <a:lnTo>
                  <a:pt x="1242136" y="5987568"/>
                </a:lnTo>
                <a:lnTo>
                  <a:pt x="1121207" y="6057367"/>
                </a:lnTo>
                <a:lnTo>
                  <a:pt x="1010183" y="5993283"/>
                </a:lnTo>
                <a:close/>
                <a:moveTo>
                  <a:pt x="1248842" y="5991378"/>
                </a:moveTo>
                <a:lnTo>
                  <a:pt x="1373200" y="6063158"/>
                </a:lnTo>
                <a:lnTo>
                  <a:pt x="1252271" y="6132957"/>
                </a:lnTo>
                <a:lnTo>
                  <a:pt x="1127912" y="6061177"/>
                </a:lnTo>
                <a:lnTo>
                  <a:pt x="1248842" y="5991378"/>
                </a:lnTo>
                <a:close/>
                <a:moveTo>
                  <a:pt x="1255471" y="5987492"/>
                </a:moveTo>
                <a:lnTo>
                  <a:pt x="1369924" y="5921426"/>
                </a:lnTo>
                <a:lnTo>
                  <a:pt x="1494282" y="5993207"/>
                </a:lnTo>
                <a:lnTo>
                  <a:pt x="1379830" y="6059272"/>
                </a:lnTo>
                <a:lnTo>
                  <a:pt x="1255471" y="5987492"/>
                </a:lnTo>
                <a:close/>
                <a:moveTo>
                  <a:pt x="1500988" y="5997093"/>
                </a:moveTo>
                <a:lnTo>
                  <a:pt x="1612011" y="6061177"/>
                </a:lnTo>
                <a:lnTo>
                  <a:pt x="1497559" y="6127242"/>
                </a:lnTo>
                <a:lnTo>
                  <a:pt x="1386535" y="6063158"/>
                </a:lnTo>
                <a:lnTo>
                  <a:pt x="1500988" y="5997093"/>
                </a:lnTo>
                <a:close/>
                <a:moveTo>
                  <a:pt x="1507693" y="5993283"/>
                </a:moveTo>
                <a:lnTo>
                  <a:pt x="1628623" y="5923483"/>
                </a:lnTo>
                <a:lnTo>
                  <a:pt x="1739646" y="5987568"/>
                </a:lnTo>
                <a:lnTo>
                  <a:pt x="1618717" y="6057367"/>
                </a:lnTo>
                <a:lnTo>
                  <a:pt x="1507693" y="5993283"/>
                </a:lnTo>
                <a:close/>
                <a:moveTo>
                  <a:pt x="1746275" y="5991378"/>
                </a:moveTo>
                <a:lnTo>
                  <a:pt x="1870634" y="6063158"/>
                </a:lnTo>
                <a:lnTo>
                  <a:pt x="1749704" y="6132957"/>
                </a:lnTo>
                <a:lnTo>
                  <a:pt x="1625346" y="6061177"/>
                </a:lnTo>
                <a:lnTo>
                  <a:pt x="1746275" y="5991378"/>
                </a:lnTo>
                <a:close/>
                <a:moveTo>
                  <a:pt x="1752981" y="5987492"/>
                </a:moveTo>
                <a:lnTo>
                  <a:pt x="1867434" y="5921426"/>
                </a:lnTo>
                <a:lnTo>
                  <a:pt x="1991792" y="5993207"/>
                </a:lnTo>
                <a:lnTo>
                  <a:pt x="1877339" y="6059272"/>
                </a:lnTo>
                <a:lnTo>
                  <a:pt x="1752981" y="5987492"/>
                </a:lnTo>
                <a:close/>
                <a:moveTo>
                  <a:pt x="1998497" y="5997093"/>
                </a:moveTo>
                <a:lnTo>
                  <a:pt x="2109521" y="6061177"/>
                </a:lnTo>
                <a:lnTo>
                  <a:pt x="1995069" y="6127242"/>
                </a:lnTo>
                <a:lnTo>
                  <a:pt x="1884045" y="6063158"/>
                </a:lnTo>
                <a:lnTo>
                  <a:pt x="1998497" y="5997093"/>
                </a:lnTo>
                <a:close/>
                <a:moveTo>
                  <a:pt x="2005127" y="5993283"/>
                </a:moveTo>
                <a:lnTo>
                  <a:pt x="2126056" y="5923483"/>
                </a:lnTo>
                <a:lnTo>
                  <a:pt x="2237080" y="5987568"/>
                </a:lnTo>
                <a:lnTo>
                  <a:pt x="2116150" y="6057367"/>
                </a:lnTo>
                <a:lnTo>
                  <a:pt x="2005127" y="5993283"/>
                </a:lnTo>
                <a:close/>
                <a:moveTo>
                  <a:pt x="2243785" y="5991378"/>
                </a:moveTo>
                <a:lnTo>
                  <a:pt x="2368144" y="6063158"/>
                </a:lnTo>
                <a:lnTo>
                  <a:pt x="2247214" y="6132957"/>
                </a:lnTo>
                <a:lnTo>
                  <a:pt x="2122856" y="6061177"/>
                </a:lnTo>
                <a:lnTo>
                  <a:pt x="2243785" y="5991378"/>
                </a:lnTo>
                <a:close/>
                <a:moveTo>
                  <a:pt x="2250491" y="5987492"/>
                </a:moveTo>
                <a:lnTo>
                  <a:pt x="2364943" y="5921426"/>
                </a:lnTo>
                <a:lnTo>
                  <a:pt x="2489302" y="5993207"/>
                </a:lnTo>
                <a:lnTo>
                  <a:pt x="2374849" y="6059272"/>
                </a:lnTo>
                <a:lnTo>
                  <a:pt x="2250491" y="5987492"/>
                </a:lnTo>
                <a:close/>
                <a:moveTo>
                  <a:pt x="2495931" y="5997093"/>
                </a:moveTo>
                <a:lnTo>
                  <a:pt x="2606954" y="6061177"/>
                </a:lnTo>
                <a:lnTo>
                  <a:pt x="2492502" y="6127242"/>
                </a:lnTo>
                <a:lnTo>
                  <a:pt x="2381479" y="6063158"/>
                </a:lnTo>
                <a:lnTo>
                  <a:pt x="2495931" y="5997093"/>
                </a:lnTo>
                <a:close/>
                <a:moveTo>
                  <a:pt x="2502637" y="5993283"/>
                </a:moveTo>
                <a:lnTo>
                  <a:pt x="2623566" y="5923483"/>
                </a:lnTo>
                <a:lnTo>
                  <a:pt x="2734589" y="5987568"/>
                </a:lnTo>
                <a:lnTo>
                  <a:pt x="2613660" y="6057367"/>
                </a:lnTo>
                <a:lnTo>
                  <a:pt x="2502637" y="5993283"/>
                </a:lnTo>
                <a:close/>
                <a:moveTo>
                  <a:pt x="2741295" y="5991378"/>
                </a:moveTo>
                <a:lnTo>
                  <a:pt x="2865654" y="6063158"/>
                </a:lnTo>
                <a:lnTo>
                  <a:pt x="2744724" y="6132957"/>
                </a:lnTo>
                <a:lnTo>
                  <a:pt x="2620366" y="6061177"/>
                </a:lnTo>
                <a:lnTo>
                  <a:pt x="2741295" y="5991378"/>
                </a:lnTo>
                <a:close/>
                <a:moveTo>
                  <a:pt x="2747924" y="5987492"/>
                </a:moveTo>
                <a:lnTo>
                  <a:pt x="2862377" y="5921426"/>
                </a:lnTo>
                <a:lnTo>
                  <a:pt x="2986735" y="5993207"/>
                </a:lnTo>
                <a:lnTo>
                  <a:pt x="2872283" y="6059272"/>
                </a:lnTo>
                <a:lnTo>
                  <a:pt x="2747924" y="5987492"/>
                </a:lnTo>
                <a:close/>
                <a:moveTo>
                  <a:pt x="2993441" y="5997093"/>
                </a:moveTo>
                <a:lnTo>
                  <a:pt x="3104464" y="6061177"/>
                </a:lnTo>
                <a:lnTo>
                  <a:pt x="2990012" y="6127242"/>
                </a:lnTo>
                <a:lnTo>
                  <a:pt x="2878989" y="6063158"/>
                </a:lnTo>
                <a:lnTo>
                  <a:pt x="2993441" y="5997093"/>
                </a:lnTo>
                <a:close/>
                <a:moveTo>
                  <a:pt x="3000147" y="5993283"/>
                </a:moveTo>
                <a:lnTo>
                  <a:pt x="3121076" y="5923483"/>
                </a:lnTo>
                <a:lnTo>
                  <a:pt x="3232099" y="5987568"/>
                </a:lnTo>
                <a:lnTo>
                  <a:pt x="3111170" y="6057367"/>
                </a:lnTo>
                <a:lnTo>
                  <a:pt x="3000147" y="5993283"/>
                </a:lnTo>
                <a:close/>
                <a:moveTo>
                  <a:pt x="3238729" y="5991378"/>
                </a:moveTo>
                <a:lnTo>
                  <a:pt x="3363087" y="6063158"/>
                </a:lnTo>
                <a:lnTo>
                  <a:pt x="3242158" y="6132957"/>
                </a:lnTo>
                <a:lnTo>
                  <a:pt x="3117799" y="6061177"/>
                </a:lnTo>
                <a:lnTo>
                  <a:pt x="3238729" y="5991378"/>
                </a:lnTo>
                <a:close/>
                <a:moveTo>
                  <a:pt x="3245434" y="5987492"/>
                </a:moveTo>
                <a:lnTo>
                  <a:pt x="3359887" y="5921426"/>
                </a:lnTo>
                <a:lnTo>
                  <a:pt x="3484245" y="5993207"/>
                </a:lnTo>
                <a:lnTo>
                  <a:pt x="3369793" y="6059272"/>
                </a:lnTo>
                <a:lnTo>
                  <a:pt x="3245434" y="5987492"/>
                </a:lnTo>
                <a:close/>
                <a:moveTo>
                  <a:pt x="3490951" y="5997093"/>
                </a:moveTo>
                <a:lnTo>
                  <a:pt x="3601974" y="6061177"/>
                </a:lnTo>
                <a:lnTo>
                  <a:pt x="3487522" y="6127242"/>
                </a:lnTo>
                <a:lnTo>
                  <a:pt x="3376498" y="6063158"/>
                </a:lnTo>
                <a:lnTo>
                  <a:pt x="3490951" y="5997093"/>
                </a:lnTo>
                <a:close/>
                <a:moveTo>
                  <a:pt x="3497580" y="5993283"/>
                </a:moveTo>
                <a:lnTo>
                  <a:pt x="3618509" y="5923483"/>
                </a:lnTo>
                <a:lnTo>
                  <a:pt x="3729533" y="5987568"/>
                </a:lnTo>
                <a:lnTo>
                  <a:pt x="3608604" y="6057367"/>
                </a:lnTo>
                <a:lnTo>
                  <a:pt x="3497580" y="5993283"/>
                </a:lnTo>
                <a:close/>
                <a:moveTo>
                  <a:pt x="3736239" y="5991378"/>
                </a:moveTo>
                <a:lnTo>
                  <a:pt x="3860597" y="6063158"/>
                </a:lnTo>
                <a:lnTo>
                  <a:pt x="3739667" y="6132957"/>
                </a:lnTo>
                <a:lnTo>
                  <a:pt x="3615309" y="6061177"/>
                </a:lnTo>
                <a:lnTo>
                  <a:pt x="3736239" y="5991378"/>
                </a:lnTo>
                <a:close/>
                <a:moveTo>
                  <a:pt x="3742868" y="5987492"/>
                </a:moveTo>
                <a:lnTo>
                  <a:pt x="3857320" y="5921426"/>
                </a:lnTo>
                <a:lnTo>
                  <a:pt x="3981679" y="5993207"/>
                </a:lnTo>
                <a:lnTo>
                  <a:pt x="3867226" y="6059272"/>
                </a:lnTo>
                <a:lnTo>
                  <a:pt x="3742868" y="5987492"/>
                </a:lnTo>
                <a:close/>
                <a:moveTo>
                  <a:pt x="3988384" y="5997093"/>
                </a:moveTo>
                <a:lnTo>
                  <a:pt x="4099408" y="6061177"/>
                </a:lnTo>
                <a:lnTo>
                  <a:pt x="3984955" y="6127242"/>
                </a:lnTo>
                <a:lnTo>
                  <a:pt x="3873932" y="6063158"/>
                </a:lnTo>
                <a:lnTo>
                  <a:pt x="3988384" y="5997093"/>
                </a:lnTo>
                <a:close/>
                <a:moveTo>
                  <a:pt x="3995090" y="5993283"/>
                </a:moveTo>
                <a:lnTo>
                  <a:pt x="4116019" y="5923483"/>
                </a:lnTo>
                <a:lnTo>
                  <a:pt x="4227043" y="5987568"/>
                </a:lnTo>
                <a:lnTo>
                  <a:pt x="4106113" y="6057367"/>
                </a:lnTo>
                <a:lnTo>
                  <a:pt x="3995090" y="5993283"/>
                </a:lnTo>
                <a:close/>
                <a:moveTo>
                  <a:pt x="4233672" y="5991378"/>
                </a:moveTo>
                <a:lnTo>
                  <a:pt x="4358031" y="6063158"/>
                </a:lnTo>
                <a:lnTo>
                  <a:pt x="4237101" y="6132957"/>
                </a:lnTo>
                <a:lnTo>
                  <a:pt x="4112743" y="6061177"/>
                </a:lnTo>
                <a:lnTo>
                  <a:pt x="4233672" y="5991378"/>
                </a:lnTo>
                <a:close/>
                <a:moveTo>
                  <a:pt x="4240378" y="5987492"/>
                </a:moveTo>
                <a:lnTo>
                  <a:pt x="4354830" y="5921426"/>
                </a:lnTo>
                <a:lnTo>
                  <a:pt x="4479189" y="5993207"/>
                </a:lnTo>
                <a:lnTo>
                  <a:pt x="4364736" y="6059272"/>
                </a:lnTo>
                <a:lnTo>
                  <a:pt x="4240378" y="5987492"/>
                </a:lnTo>
                <a:close/>
                <a:moveTo>
                  <a:pt x="4485894" y="5997093"/>
                </a:moveTo>
                <a:lnTo>
                  <a:pt x="4596918" y="6061177"/>
                </a:lnTo>
                <a:lnTo>
                  <a:pt x="4482465" y="6127242"/>
                </a:lnTo>
                <a:lnTo>
                  <a:pt x="4371442" y="6063158"/>
                </a:lnTo>
                <a:lnTo>
                  <a:pt x="4485894" y="5997093"/>
                </a:lnTo>
                <a:close/>
                <a:moveTo>
                  <a:pt x="4492524" y="5993283"/>
                </a:moveTo>
                <a:lnTo>
                  <a:pt x="4613453" y="5923483"/>
                </a:lnTo>
                <a:lnTo>
                  <a:pt x="4724477" y="5987568"/>
                </a:lnTo>
                <a:lnTo>
                  <a:pt x="4603547" y="6057367"/>
                </a:lnTo>
                <a:lnTo>
                  <a:pt x="4492524" y="5993283"/>
                </a:lnTo>
                <a:close/>
                <a:moveTo>
                  <a:pt x="4731182" y="5991378"/>
                </a:moveTo>
                <a:lnTo>
                  <a:pt x="4855541" y="6063158"/>
                </a:lnTo>
                <a:lnTo>
                  <a:pt x="4734611" y="6132957"/>
                </a:lnTo>
                <a:lnTo>
                  <a:pt x="4610253" y="6061177"/>
                </a:lnTo>
                <a:lnTo>
                  <a:pt x="4731182" y="5991378"/>
                </a:lnTo>
                <a:close/>
                <a:moveTo>
                  <a:pt x="4737888" y="5987492"/>
                </a:moveTo>
                <a:lnTo>
                  <a:pt x="4852340" y="5921426"/>
                </a:lnTo>
                <a:lnTo>
                  <a:pt x="4976698" y="5993207"/>
                </a:lnTo>
                <a:lnTo>
                  <a:pt x="4862246" y="6059272"/>
                </a:lnTo>
                <a:lnTo>
                  <a:pt x="4737888" y="5987492"/>
                </a:lnTo>
                <a:close/>
                <a:moveTo>
                  <a:pt x="4983328" y="5997093"/>
                </a:moveTo>
                <a:lnTo>
                  <a:pt x="5094351" y="6061177"/>
                </a:lnTo>
                <a:lnTo>
                  <a:pt x="4979899" y="6127242"/>
                </a:lnTo>
                <a:lnTo>
                  <a:pt x="4868876" y="6063158"/>
                </a:lnTo>
                <a:lnTo>
                  <a:pt x="4983328" y="5997093"/>
                </a:lnTo>
                <a:close/>
                <a:moveTo>
                  <a:pt x="4990033" y="5993283"/>
                </a:moveTo>
                <a:lnTo>
                  <a:pt x="5110963" y="5923483"/>
                </a:lnTo>
                <a:lnTo>
                  <a:pt x="5221986" y="5987568"/>
                </a:lnTo>
                <a:lnTo>
                  <a:pt x="5101057" y="6057367"/>
                </a:lnTo>
                <a:lnTo>
                  <a:pt x="4990033" y="5993283"/>
                </a:lnTo>
                <a:close/>
                <a:moveTo>
                  <a:pt x="5228692" y="5991378"/>
                </a:moveTo>
                <a:lnTo>
                  <a:pt x="5353050" y="6063158"/>
                </a:lnTo>
                <a:lnTo>
                  <a:pt x="5232121" y="6132957"/>
                </a:lnTo>
                <a:lnTo>
                  <a:pt x="5107762" y="6061177"/>
                </a:lnTo>
                <a:lnTo>
                  <a:pt x="5228692" y="5991378"/>
                </a:lnTo>
                <a:close/>
                <a:moveTo>
                  <a:pt x="5235321" y="5987492"/>
                </a:moveTo>
                <a:lnTo>
                  <a:pt x="5349774" y="5921426"/>
                </a:lnTo>
                <a:lnTo>
                  <a:pt x="5474132" y="5993207"/>
                </a:lnTo>
                <a:lnTo>
                  <a:pt x="5359680" y="6059272"/>
                </a:lnTo>
                <a:lnTo>
                  <a:pt x="5235321" y="5987492"/>
                </a:lnTo>
                <a:close/>
                <a:moveTo>
                  <a:pt x="5480838" y="5997093"/>
                </a:moveTo>
                <a:lnTo>
                  <a:pt x="5591861" y="6061177"/>
                </a:lnTo>
                <a:lnTo>
                  <a:pt x="5477409" y="6127242"/>
                </a:lnTo>
                <a:lnTo>
                  <a:pt x="5366385" y="6063158"/>
                </a:lnTo>
                <a:lnTo>
                  <a:pt x="5480838" y="5997093"/>
                </a:lnTo>
                <a:close/>
                <a:moveTo>
                  <a:pt x="5487543" y="5993283"/>
                </a:moveTo>
                <a:lnTo>
                  <a:pt x="5608473" y="5923483"/>
                </a:lnTo>
                <a:lnTo>
                  <a:pt x="5719496" y="5987568"/>
                </a:lnTo>
                <a:lnTo>
                  <a:pt x="5598566" y="6057367"/>
                </a:lnTo>
                <a:lnTo>
                  <a:pt x="5487543" y="5993283"/>
                </a:lnTo>
                <a:close/>
                <a:moveTo>
                  <a:pt x="5726126" y="5991378"/>
                </a:moveTo>
                <a:lnTo>
                  <a:pt x="5850484" y="6063158"/>
                </a:lnTo>
                <a:lnTo>
                  <a:pt x="5729554" y="6132957"/>
                </a:lnTo>
                <a:lnTo>
                  <a:pt x="5605196" y="6061177"/>
                </a:lnTo>
                <a:lnTo>
                  <a:pt x="5726126" y="5991378"/>
                </a:lnTo>
                <a:close/>
                <a:moveTo>
                  <a:pt x="5732831" y="5987492"/>
                </a:moveTo>
                <a:lnTo>
                  <a:pt x="5847283" y="5921426"/>
                </a:lnTo>
                <a:lnTo>
                  <a:pt x="5971642" y="5993207"/>
                </a:lnTo>
                <a:lnTo>
                  <a:pt x="5857189" y="6059272"/>
                </a:lnTo>
                <a:lnTo>
                  <a:pt x="5732831" y="5987492"/>
                </a:lnTo>
                <a:close/>
                <a:moveTo>
                  <a:pt x="5978347" y="5997093"/>
                </a:moveTo>
                <a:lnTo>
                  <a:pt x="6089371" y="6061177"/>
                </a:lnTo>
                <a:lnTo>
                  <a:pt x="5974918" y="6127242"/>
                </a:lnTo>
                <a:lnTo>
                  <a:pt x="5863895" y="6063158"/>
                </a:lnTo>
                <a:lnTo>
                  <a:pt x="5978347" y="5997093"/>
                </a:lnTo>
                <a:close/>
                <a:moveTo>
                  <a:pt x="5984977" y="5993283"/>
                </a:moveTo>
                <a:lnTo>
                  <a:pt x="6105906" y="5923407"/>
                </a:lnTo>
                <a:lnTo>
                  <a:pt x="6216930" y="5987492"/>
                </a:lnTo>
                <a:lnTo>
                  <a:pt x="6096000" y="6057367"/>
                </a:lnTo>
                <a:lnTo>
                  <a:pt x="5984977" y="5993283"/>
                </a:lnTo>
                <a:close/>
                <a:moveTo>
                  <a:pt x="5981548" y="5843931"/>
                </a:moveTo>
                <a:lnTo>
                  <a:pt x="6096000" y="5777865"/>
                </a:lnTo>
                <a:lnTo>
                  <a:pt x="6220359" y="5849646"/>
                </a:lnTo>
                <a:lnTo>
                  <a:pt x="6105906" y="5915711"/>
                </a:lnTo>
                <a:lnTo>
                  <a:pt x="5981548" y="5843931"/>
                </a:lnTo>
                <a:close/>
                <a:moveTo>
                  <a:pt x="5984977" y="5706009"/>
                </a:moveTo>
                <a:lnTo>
                  <a:pt x="6105906" y="5636209"/>
                </a:lnTo>
                <a:lnTo>
                  <a:pt x="6216930" y="5700294"/>
                </a:lnTo>
                <a:lnTo>
                  <a:pt x="6096000" y="5770093"/>
                </a:lnTo>
                <a:lnTo>
                  <a:pt x="5984977" y="5706009"/>
                </a:lnTo>
                <a:close/>
                <a:moveTo>
                  <a:pt x="5981548" y="5556656"/>
                </a:moveTo>
                <a:lnTo>
                  <a:pt x="6096000" y="5490591"/>
                </a:lnTo>
                <a:lnTo>
                  <a:pt x="6220359" y="5562371"/>
                </a:lnTo>
                <a:lnTo>
                  <a:pt x="6105906" y="5628437"/>
                </a:lnTo>
                <a:lnTo>
                  <a:pt x="5981548" y="5556656"/>
                </a:lnTo>
                <a:close/>
                <a:moveTo>
                  <a:pt x="5984977" y="5418811"/>
                </a:moveTo>
                <a:lnTo>
                  <a:pt x="6105906" y="5349011"/>
                </a:lnTo>
                <a:lnTo>
                  <a:pt x="6216930" y="5413096"/>
                </a:lnTo>
                <a:lnTo>
                  <a:pt x="6096000" y="5482895"/>
                </a:lnTo>
                <a:lnTo>
                  <a:pt x="5984977" y="5418811"/>
                </a:lnTo>
                <a:close/>
                <a:moveTo>
                  <a:pt x="5981548" y="5269459"/>
                </a:moveTo>
                <a:lnTo>
                  <a:pt x="6096000" y="5203393"/>
                </a:lnTo>
                <a:lnTo>
                  <a:pt x="6220359" y="5275174"/>
                </a:lnTo>
                <a:lnTo>
                  <a:pt x="6105906" y="5341239"/>
                </a:lnTo>
                <a:lnTo>
                  <a:pt x="5981548" y="5269459"/>
                </a:lnTo>
                <a:close/>
                <a:moveTo>
                  <a:pt x="5984977" y="5131613"/>
                </a:moveTo>
                <a:lnTo>
                  <a:pt x="6105906" y="5061814"/>
                </a:lnTo>
                <a:lnTo>
                  <a:pt x="6216930" y="5125898"/>
                </a:lnTo>
                <a:lnTo>
                  <a:pt x="6096000" y="5195697"/>
                </a:lnTo>
                <a:lnTo>
                  <a:pt x="5984977" y="5131613"/>
                </a:lnTo>
                <a:close/>
                <a:moveTo>
                  <a:pt x="5981548" y="4982261"/>
                </a:moveTo>
                <a:lnTo>
                  <a:pt x="6096000" y="4916196"/>
                </a:lnTo>
                <a:lnTo>
                  <a:pt x="6220359" y="4987976"/>
                </a:lnTo>
                <a:lnTo>
                  <a:pt x="6105906" y="5054042"/>
                </a:lnTo>
                <a:lnTo>
                  <a:pt x="5981548" y="4982261"/>
                </a:lnTo>
                <a:close/>
                <a:moveTo>
                  <a:pt x="5984977" y="4844339"/>
                </a:moveTo>
                <a:lnTo>
                  <a:pt x="6105906" y="4774540"/>
                </a:lnTo>
                <a:lnTo>
                  <a:pt x="6216930" y="4838624"/>
                </a:lnTo>
                <a:lnTo>
                  <a:pt x="6096000" y="4908423"/>
                </a:lnTo>
                <a:lnTo>
                  <a:pt x="5984977" y="4844339"/>
                </a:lnTo>
                <a:close/>
                <a:moveTo>
                  <a:pt x="5981548" y="4694987"/>
                </a:moveTo>
                <a:lnTo>
                  <a:pt x="6096000" y="4628921"/>
                </a:lnTo>
                <a:lnTo>
                  <a:pt x="6220359" y="4700702"/>
                </a:lnTo>
                <a:lnTo>
                  <a:pt x="6105906" y="4766767"/>
                </a:lnTo>
                <a:lnTo>
                  <a:pt x="5981548" y="4694987"/>
                </a:lnTo>
                <a:close/>
                <a:moveTo>
                  <a:pt x="5984977" y="4557141"/>
                </a:moveTo>
                <a:lnTo>
                  <a:pt x="6105906" y="4487342"/>
                </a:lnTo>
                <a:lnTo>
                  <a:pt x="6216930" y="4551426"/>
                </a:lnTo>
                <a:lnTo>
                  <a:pt x="6096000" y="4621226"/>
                </a:lnTo>
                <a:lnTo>
                  <a:pt x="5984977" y="4557141"/>
                </a:lnTo>
                <a:close/>
                <a:moveTo>
                  <a:pt x="5981548" y="4407789"/>
                </a:moveTo>
                <a:lnTo>
                  <a:pt x="6096000" y="4341724"/>
                </a:lnTo>
                <a:lnTo>
                  <a:pt x="6220359" y="4413504"/>
                </a:lnTo>
                <a:lnTo>
                  <a:pt x="6105906" y="4479570"/>
                </a:lnTo>
                <a:lnTo>
                  <a:pt x="5981548" y="4407789"/>
                </a:lnTo>
                <a:close/>
                <a:moveTo>
                  <a:pt x="5984977" y="4269943"/>
                </a:moveTo>
                <a:lnTo>
                  <a:pt x="6105906" y="4200144"/>
                </a:lnTo>
                <a:lnTo>
                  <a:pt x="6216930" y="4264228"/>
                </a:lnTo>
                <a:lnTo>
                  <a:pt x="6096000" y="4334028"/>
                </a:lnTo>
                <a:lnTo>
                  <a:pt x="5984977" y="4269943"/>
                </a:lnTo>
                <a:close/>
                <a:moveTo>
                  <a:pt x="5981548" y="4120591"/>
                </a:moveTo>
                <a:lnTo>
                  <a:pt x="6096000" y="4054526"/>
                </a:lnTo>
                <a:lnTo>
                  <a:pt x="6220359" y="4126306"/>
                </a:lnTo>
                <a:lnTo>
                  <a:pt x="6105906" y="4192372"/>
                </a:lnTo>
                <a:lnTo>
                  <a:pt x="5981548" y="4120591"/>
                </a:lnTo>
                <a:close/>
                <a:moveTo>
                  <a:pt x="5984977" y="3982669"/>
                </a:moveTo>
                <a:lnTo>
                  <a:pt x="6105906" y="3912870"/>
                </a:lnTo>
                <a:lnTo>
                  <a:pt x="6216930" y="3976954"/>
                </a:lnTo>
                <a:lnTo>
                  <a:pt x="6096000" y="4046754"/>
                </a:lnTo>
                <a:lnTo>
                  <a:pt x="5984977" y="3982669"/>
                </a:lnTo>
                <a:close/>
                <a:moveTo>
                  <a:pt x="5981548" y="3833317"/>
                </a:moveTo>
                <a:lnTo>
                  <a:pt x="6096000" y="3767252"/>
                </a:lnTo>
                <a:lnTo>
                  <a:pt x="6220359" y="3839032"/>
                </a:lnTo>
                <a:lnTo>
                  <a:pt x="6105906" y="3905098"/>
                </a:lnTo>
                <a:lnTo>
                  <a:pt x="5981548" y="3833317"/>
                </a:lnTo>
                <a:close/>
                <a:moveTo>
                  <a:pt x="5984977" y="3695472"/>
                </a:moveTo>
                <a:lnTo>
                  <a:pt x="6105906" y="3625672"/>
                </a:lnTo>
                <a:lnTo>
                  <a:pt x="6216930" y="3689757"/>
                </a:lnTo>
                <a:lnTo>
                  <a:pt x="6096000" y="3759556"/>
                </a:lnTo>
                <a:lnTo>
                  <a:pt x="5984977" y="3695472"/>
                </a:lnTo>
                <a:close/>
                <a:moveTo>
                  <a:pt x="5981548" y="3546119"/>
                </a:moveTo>
                <a:lnTo>
                  <a:pt x="6096000" y="3480054"/>
                </a:lnTo>
                <a:lnTo>
                  <a:pt x="6220359" y="3551834"/>
                </a:lnTo>
                <a:lnTo>
                  <a:pt x="6105906" y="3617900"/>
                </a:lnTo>
                <a:lnTo>
                  <a:pt x="5981548" y="3546119"/>
                </a:lnTo>
                <a:close/>
                <a:moveTo>
                  <a:pt x="5984977" y="3408274"/>
                </a:moveTo>
                <a:lnTo>
                  <a:pt x="6105906" y="3338474"/>
                </a:lnTo>
                <a:lnTo>
                  <a:pt x="6216930" y="3402559"/>
                </a:lnTo>
                <a:lnTo>
                  <a:pt x="6096000" y="3472358"/>
                </a:lnTo>
                <a:lnTo>
                  <a:pt x="5984977" y="3408274"/>
                </a:lnTo>
                <a:close/>
                <a:moveTo>
                  <a:pt x="5981548" y="3258922"/>
                </a:moveTo>
                <a:lnTo>
                  <a:pt x="6096000" y="3192856"/>
                </a:lnTo>
                <a:lnTo>
                  <a:pt x="6220359" y="3264637"/>
                </a:lnTo>
                <a:lnTo>
                  <a:pt x="6105906" y="3330702"/>
                </a:lnTo>
                <a:lnTo>
                  <a:pt x="5981548" y="3258922"/>
                </a:lnTo>
                <a:close/>
                <a:moveTo>
                  <a:pt x="5984977" y="3121000"/>
                </a:moveTo>
                <a:lnTo>
                  <a:pt x="6105906" y="3051201"/>
                </a:lnTo>
                <a:lnTo>
                  <a:pt x="6216930" y="3115285"/>
                </a:lnTo>
                <a:lnTo>
                  <a:pt x="6096000" y="3185084"/>
                </a:lnTo>
                <a:lnTo>
                  <a:pt x="5984977" y="3121000"/>
                </a:lnTo>
                <a:close/>
                <a:moveTo>
                  <a:pt x="5981548" y="2971648"/>
                </a:moveTo>
                <a:lnTo>
                  <a:pt x="6096000" y="2905582"/>
                </a:lnTo>
                <a:lnTo>
                  <a:pt x="6220359" y="2977363"/>
                </a:lnTo>
                <a:lnTo>
                  <a:pt x="6105906" y="3043428"/>
                </a:lnTo>
                <a:lnTo>
                  <a:pt x="5981548" y="2971648"/>
                </a:lnTo>
                <a:close/>
                <a:moveTo>
                  <a:pt x="5984977" y="2833802"/>
                </a:moveTo>
                <a:lnTo>
                  <a:pt x="6105906" y="2764003"/>
                </a:lnTo>
                <a:lnTo>
                  <a:pt x="6216930" y="2828087"/>
                </a:lnTo>
                <a:lnTo>
                  <a:pt x="6096000" y="2897886"/>
                </a:lnTo>
                <a:lnTo>
                  <a:pt x="5984977" y="2833802"/>
                </a:lnTo>
                <a:close/>
                <a:moveTo>
                  <a:pt x="5981548" y="2684450"/>
                </a:moveTo>
                <a:lnTo>
                  <a:pt x="6096000" y="2618384"/>
                </a:lnTo>
                <a:lnTo>
                  <a:pt x="6220359" y="2690165"/>
                </a:lnTo>
                <a:lnTo>
                  <a:pt x="6105906" y="2756230"/>
                </a:lnTo>
                <a:lnTo>
                  <a:pt x="5981548" y="2684450"/>
                </a:lnTo>
                <a:close/>
                <a:moveTo>
                  <a:pt x="5984977" y="2546604"/>
                </a:moveTo>
                <a:lnTo>
                  <a:pt x="6105906" y="2476805"/>
                </a:lnTo>
                <a:lnTo>
                  <a:pt x="6216930" y="2540889"/>
                </a:lnTo>
                <a:lnTo>
                  <a:pt x="6096000" y="2610688"/>
                </a:lnTo>
                <a:lnTo>
                  <a:pt x="5984977" y="2546604"/>
                </a:lnTo>
                <a:close/>
                <a:moveTo>
                  <a:pt x="5981548" y="2397252"/>
                </a:moveTo>
                <a:lnTo>
                  <a:pt x="6096000" y="2331187"/>
                </a:lnTo>
                <a:lnTo>
                  <a:pt x="6220359" y="2402967"/>
                </a:lnTo>
                <a:lnTo>
                  <a:pt x="6105906" y="2469032"/>
                </a:lnTo>
                <a:lnTo>
                  <a:pt x="5981548" y="2397252"/>
                </a:lnTo>
                <a:close/>
                <a:moveTo>
                  <a:pt x="5984977" y="2259330"/>
                </a:moveTo>
                <a:lnTo>
                  <a:pt x="6105906" y="2189531"/>
                </a:lnTo>
                <a:lnTo>
                  <a:pt x="6216930" y="2253615"/>
                </a:lnTo>
                <a:lnTo>
                  <a:pt x="6096000" y="2323414"/>
                </a:lnTo>
                <a:lnTo>
                  <a:pt x="5984977" y="2259330"/>
                </a:lnTo>
                <a:close/>
                <a:moveTo>
                  <a:pt x="5981548" y="2109978"/>
                </a:moveTo>
                <a:lnTo>
                  <a:pt x="6096000" y="2043913"/>
                </a:lnTo>
                <a:lnTo>
                  <a:pt x="6220359" y="2115693"/>
                </a:lnTo>
                <a:lnTo>
                  <a:pt x="6105906" y="2181759"/>
                </a:lnTo>
                <a:lnTo>
                  <a:pt x="5981548" y="2109978"/>
                </a:lnTo>
                <a:close/>
                <a:moveTo>
                  <a:pt x="5984977" y="1972132"/>
                </a:moveTo>
                <a:lnTo>
                  <a:pt x="6105906" y="1902333"/>
                </a:lnTo>
                <a:lnTo>
                  <a:pt x="6216930" y="1966417"/>
                </a:lnTo>
                <a:lnTo>
                  <a:pt x="6096000" y="2036216"/>
                </a:lnTo>
                <a:lnTo>
                  <a:pt x="5984977" y="1972132"/>
                </a:lnTo>
                <a:close/>
                <a:moveTo>
                  <a:pt x="5981548" y="1822780"/>
                </a:moveTo>
                <a:lnTo>
                  <a:pt x="6096000" y="1756715"/>
                </a:lnTo>
                <a:lnTo>
                  <a:pt x="6220359" y="1828495"/>
                </a:lnTo>
                <a:lnTo>
                  <a:pt x="6105906" y="1894561"/>
                </a:lnTo>
                <a:lnTo>
                  <a:pt x="5981548" y="1822780"/>
                </a:lnTo>
                <a:close/>
                <a:moveTo>
                  <a:pt x="5984977" y="1684934"/>
                </a:moveTo>
                <a:lnTo>
                  <a:pt x="6105906" y="1615135"/>
                </a:lnTo>
                <a:lnTo>
                  <a:pt x="6216930" y="1679219"/>
                </a:lnTo>
                <a:lnTo>
                  <a:pt x="6096000" y="1749019"/>
                </a:lnTo>
                <a:lnTo>
                  <a:pt x="5984977" y="1684934"/>
                </a:lnTo>
                <a:close/>
                <a:moveTo>
                  <a:pt x="5981548" y="1535582"/>
                </a:moveTo>
                <a:lnTo>
                  <a:pt x="6096000" y="1469517"/>
                </a:lnTo>
                <a:lnTo>
                  <a:pt x="6220359" y="1541297"/>
                </a:lnTo>
                <a:lnTo>
                  <a:pt x="6105906" y="1607363"/>
                </a:lnTo>
                <a:lnTo>
                  <a:pt x="5981548" y="1535582"/>
                </a:lnTo>
                <a:close/>
                <a:moveTo>
                  <a:pt x="5984977" y="1397660"/>
                </a:moveTo>
                <a:lnTo>
                  <a:pt x="6105906" y="1327861"/>
                </a:lnTo>
                <a:lnTo>
                  <a:pt x="6216930" y="1391945"/>
                </a:lnTo>
                <a:lnTo>
                  <a:pt x="6096000" y="1461745"/>
                </a:lnTo>
                <a:lnTo>
                  <a:pt x="5984977" y="1397660"/>
                </a:lnTo>
                <a:close/>
                <a:moveTo>
                  <a:pt x="5981548" y="1248309"/>
                </a:moveTo>
                <a:lnTo>
                  <a:pt x="6096000" y="1182243"/>
                </a:lnTo>
                <a:lnTo>
                  <a:pt x="6220359" y="1254024"/>
                </a:lnTo>
                <a:lnTo>
                  <a:pt x="6105906" y="1320089"/>
                </a:lnTo>
                <a:lnTo>
                  <a:pt x="5981548" y="1248309"/>
                </a:lnTo>
                <a:close/>
                <a:moveTo>
                  <a:pt x="5984977" y="1110463"/>
                </a:moveTo>
                <a:lnTo>
                  <a:pt x="6105906" y="1040663"/>
                </a:lnTo>
                <a:lnTo>
                  <a:pt x="6216930" y="1104748"/>
                </a:lnTo>
                <a:lnTo>
                  <a:pt x="6096000" y="1174547"/>
                </a:lnTo>
                <a:lnTo>
                  <a:pt x="5984977" y="1110463"/>
                </a:lnTo>
                <a:close/>
                <a:moveTo>
                  <a:pt x="5981548" y="961111"/>
                </a:moveTo>
                <a:lnTo>
                  <a:pt x="6096000" y="895045"/>
                </a:lnTo>
                <a:lnTo>
                  <a:pt x="6220359" y="966826"/>
                </a:lnTo>
                <a:lnTo>
                  <a:pt x="6105906" y="1032891"/>
                </a:lnTo>
                <a:lnTo>
                  <a:pt x="5981548" y="961111"/>
                </a:lnTo>
                <a:close/>
                <a:moveTo>
                  <a:pt x="5984977" y="823265"/>
                </a:moveTo>
                <a:lnTo>
                  <a:pt x="6105906" y="753466"/>
                </a:lnTo>
                <a:lnTo>
                  <a:pt x="6216930" y="817550"/>
                </a:lnTo>
                <a:lnTo>
                  <a:pt x="6096000" y="887349"/>
                </a:lnTo>
                <a:lnTo>
                  <a:pt x="5984977" y="823265"/>
                </a:lnTo>
                <a:close/>
                <a:moveTo>
                  <a:pt x="5981548" y="673913"/>
                </a:moveTo>
                <a:lnTo>
                  <a:pt x="6096000" y="607847"/>
                </a:lnTo>
                <a:lnTo>
                  <a:pt x="6220359" y="679628"/>
                </a:lnTo>
                <a:lnTo>
                  <a:pt x="6105906" y="745693"/>
                </a:lnTo>
                <a:lnTo>
                  <a:pt x="5981548" y="673913"/>
                </a:lnTo>
                <a:close/>
                <a:moveTo>
                  <a:pt x="6099277" y="749579"/>
                </a:moveTo>
                <a:lnTo>
                  <a:pt x="5978347" y="819379"/>
                </a:lnTo>
                <a:lnTo>
                  <a:pt x="5853989" y="747598"/>
                </a:lnTo>
                <a:lnTo>
                  <a:pt x="5974918" y="677799"/>
                </a:lnTo>
                <a:lnTo>
                  <a:pt x="6099277" y="749579"/>
                </a:lnTo>
                <a:close/>
                <a:moveTo>
                  <a:pt x="5847283" y="743712"/>
                </a:moveTo>
                <a:lnTo>
                  <a:pt x="5736260" y="679628"/>
                </a:lnTo>
                <a:lnTo>
                  <a:pt x="5857189" y="609829"/>
                </a:lnTo>
                <a:lnTo>
                  <a:pt x="5968213" y="673913"/>
                </a:lnTo>
                <a:lnTo>
                  <a:pt x="5847283" y="743712"/>
                </a:lnTo>
                <a:close/>
                <a:moveTo>
                  <a:pt x="5840578" y="747598"/>
                </a:moveTo>
                <a:lnTo>
                  <a:pt x="5726126" y="813664"/>
                </a:lnTo>
                <a:lnTo>
                  <a:pt x="5615102" y="749579"/>
                </a:lnTo>
                <a:lnTo>
                  <a:pt x="5729554" y="683514"/>
                </a:lnTo>
                <a:lnTo>
                  <a:pt x="5840578" y="747598"/>
                </a:lnTo>
                <a:close/>
                <a:moveTo>
                  <a:pt x="5608473" y="745693"/>
                </a:moveTo>
                <a:lnTo>
                  <a:pt x="5484114" y="673913"/>
                </a:lnTo>
                <a:lnTo>
                  <a:pt x="5598566" y="607847"/>
                </a:lnTo>
                <a:lnTo>
                  <a:pt x="5722925" y="679628"/>
                </a:lnTo>
                <a:lnTo>
                  <a:pt x="5608473" y="745693"/>
                </a:lnTo>
                <a:close/>
                <a:moveTo>
                  <a:pt x="5601767" y="749579"/>
                </a:moveTo>
                <a:lnTo>
                  <a:pt x="5480838" y="819379"/>
                </a:lnTo>
                <a:lnTo>
                  <a:pt x="5356479" y="747598"/>
                </a:lnTo>
                <a:lnTo>
                  <a:pt x="5477409" y="677799"/>
                </a:lnTo>
                <a:lnTo>
                  <a:pt x="5601767" y="749579"/>
                </a:lnTo>
                <a:close/>
                <a:moveTo>
                  <a:pt x="5349774" y="743712"/>
                </a:moveTo>
                <a:lnTo>
                  <a:pt x="5238750" y="679628"/>
                </a:lnTo>
                <a:lnTo>
                  <a:pt x="5359680" y="609829"/>
                </a:lnTo>
                <a:lnTo>
                  <a:pt x="5470703" y="673913"/>
                </a:lnTo>
                <a:lnTo>
                  <a:pt x="5349774" y="743712"/>
                </a:lnTo>
                <a:close/>
                <a:moveTo>
                  <a:pt x="5343068" y="747598"/>
                </a:moveTo>
                <a:lnTo>
                  <a:pt x="5228616" y="813664"/>
                </a:lnTo>
                <a:lnTo>
                  <a:pt x="5117592" y="749579"/>
                </a:lnTo>
                <a:lnTo>
                  <a:pt x="5232045" y="683514"/>
                </a:lnTo>
                <a:lnTo>
                  <a:pt x="5343068" y="747598"/>
                </a:lnTo>
                <a:close/>
                <a:moveTo>
                  <a:pt x="5110963" y="745693"/>
                </a:moveTo>
                <a:lnTo>
                  <a:pt x="4986604" y="673913"/>
                </a:lnTo>
                <a:lnTo>
                  <a:pt x="5101057" y="607847"/>
                </a:lnTo>
                <a:lnTo>
                  <a:pt x="5225415" y="679628"/>
                </a:lnTo>
                <a:lnTo>
                  <a:pt x="5110963" y="745693"/>
                </a:lnTo>
                <a:close/>
                <a:moveTo>
                  <a:pt x="5104333" y="749579"/>
                </a:moveTo>
                <a:lnTo>
                  <a:pt x="4983404" y="819379"/>
                </a:lnTo>
                <a:lnTo>
                  <a:pt x="4859046" y="747598"/>
                </a:lnTo>
                <a:lnTo>
                  <a:pt x="4979975" y="677799"/>
                </a:lnTo>
                <a:lnTo>
                  <a:pt x="5104333" y="749579"/>
                </a:lnTo>
                <a:close/>
                <a:moveTo>
                  <a:pt x="4852340" y="743712"/>
                </a:moveTo>
                <a:lnTo>
                  <a:pt x="4741316" y="679628"/>
                </a:lnTo>
                <a:lnTo>
                  <a:pt x="4862246" y="609829"/>
                </a:lnTo>
                <a:lnTo>
                  <a:pt x="4973269" y="673913"/>
                </a:lnTo>
                <a:lnTo>
                  <a:pt x="4852340" y="743712"/>
                </a:lnTo>
                <a:close/>
                <a:moveTo>
                  <a:pt x="4845634" y="747598"/>
                </a:moveTo>
                <a:lnTo>
                  <a:pt x="4731182" y="813664"/>
                </a:lnTo>
                <a:lnTo>
                  <a:pt x="4620159" y="749579"/>
                </a:lnTo>
                <a:lnTo>
                  <a:pt x="4734611" y="683514"/>
                </a:lnTo>
                <a:lnTo>
                  <a:pt x="4845634" y="747598"/>
                </a:lnTo>
                <a:close/>
                <a:moveTo>
                  <a:pt x="4613529" y="745693"/>
                </a:moveTo>
                <a:lnTo>
                  <a:pt x="4489171" y="673913"/>
                </a:lnTo>
                <a:lnTo>
                  <a:pt x="4603623" y="607847"/>
                </a:lnTo>
                <a:lnTo>
                  <a:pt x="4727981" y="679628"/>
                </a:lnTo>
                <a:lnTo>
                  <a:pt x="4613529" y="745693"/>
                </a:lnTo>
                <a:close/>
                <a:moveTo>
                  <a:pt x="4606824" y="749579"/>
                </a:moveTo>
                <a:lnTo>
                  <a:pt x="4485894" y="819379"/>
                </a:lnTo>
                <a:lnTo>
                  <a:pt x="4361536" y="747598"/>
                </a:lnTo>
                <a:lnTo>
                  <a:pt x="4482465" y="677799"/>
                </a:lnTo>
                <a:lnTo>
                  <a:pt x="4606824" y="749579"/>
                </a:lnTo>
                <a:close/>
                <a:moveTo>
                  <a:pt x="4354830" y="743712"/>
                </a:moveTo>
                <a:lnTo>
                  <a:pt x="4243807" y="679628"/>
                </a:lnTo>
                <a:lnTo>
                  <a:pt x="4364736" y="609829"/>
                </a:lnTo>
                <a:lnTo>
                  <a:pt x="4475760" y="673913"/>
                </a:lnTo>
                <a:lnTo>
                  <a:pt x="4354830" y="743712"/>
                </a:lnTo>
                <a:close/>
                <a:moveTo>
                  <a:pt x="4348125" y="747598"/>
                </a:moveTo>
                <a:lnTo>
                  <a:pt x="4233672" y="813664"/>
                </a:lnTo>
                <a:lnTo>
                  <a:pt x="4122649" y="749579"/>
                </a:lnTo>
                <a:lnTo>
                  <a:pt x="4237101" y="683514"/>
                </a:lnTo>
                <a:lnTo>
                  <a:pt x="4348125" y="747598"/>
                </a:lnTo>
                <a:close/>
                <a:moveTo>
                  <a:pt x="4116019" y="745693"/>
                </a:moveTo>
                <a:lnTo>
                  <a:pt x="3991661" y="673913"/>
                </a:lnTo>
                <a:lnTo>
                  <a:pt x="4106113" y="607847"/>
                </a:lnTo>
                <a:lnTo>
                  <a:pt x="4230472" y="679628"/>
                </a:lnTo>
                <a:lnTo>
                  <a:pt x="4116019" y="745693"/>
                </a:lnTo>
                <a:close/>
                <a:moveTo>
                  <a:pt x="4109390" y="749579"/>
                </a:moveTo>
                <a:lnTo>
                  <a:pt x="3988460" y="819379"/>
                </a:lnTo>
                <a:lnTo>
                  <a:pt x="3864102" y="747598"/>
                </a:lnTo>
                <a:lnTo>
                  <a:pt x="3985031" y="677799"/>
                </a:lnTo>
                <a:lnTo>
                  <a:pt x="4109390" y="749579"/>
                </a:lnTo>
                <a:close/>
                <a:moveTo>
                  <a:pt x="3857320" y="743712"/>
                </a:moveTo>
                <a:lnTo>
                  <a:pt x="3746297" y="679628"/>
                </a:lnTo>
                <a:lnTo>
                  <a:pt x="3867226" y="609829"/>
                </a:lnTo>
                <a:lnTo>
                  <a:pt x="3978250" y="673913"/>
                </a:lnTo>
                <a:lnTo>
                  <a:pt x="3857320" y="743712"/>
                </a:lnTo>
                <a:close/>
                <a:moveTo>
                  <a:pt x="3850691" y="747598"/>
                </a:moveTo>
                <a:lnTo>
                  <a:pt x="3736239" y="813664"/>
                </a:lnTo>
                <a:lnTo>
                  <a:pt x="3625215" y="749579"/>
                </a:lnTo>
                <a:lnTo>
                  <a:pt x="3739667" y="683514"/>
                </a:lnTo>
                <a:lnTo>
                  <a:pt x="3850691" y="747598"/>
                </a:lnTo>
                <a:close/>
                <a:moveTo>
                  <a:pt x="3618509" y="745693"/>
                </a:moveTo>
                <a:lnTo>
                  <a:pt x="3494151" y="673913"/>
                </a:lnTo>
                <a:lnTo>
                  <a:pt x="3608604" y="607847"/>
                </a:lnTo>
                <a:lnTo>
                  <a:pt x="3732962" y="679628"/>
                </a:lnTo>
                <a:lnTo>
                  <a:pt x="3618509" y="745693"/>
                </a:lnTo>
                <a:close/>
                <a:moveTo>
                  <a:pt x="3611880" y="749579"/>
                </a:moveTo>
                <a:lnTo>
                  <a:pt x="3490951" y="819379"/>
                </a:lnTo>
                <a:lnTo>
                  <a:pt x="3366592" y="747598"/>
                </a:lnTo>
                <a:lnTo>
                  <a:pt x="3487522" y="677799"/>
                </a:lnTo>
                <a:lnTo>
                  <a:pt x="3611880" y="749579"/>
                </a:lnTo>
                <a:close/>
                <a:moveTo>
                  <a:pt x="3359887" y="743712"/>
                </a:moveTo>
                <a:lnTo>
                  <a:pt x="3248863" y="679628"/>
                </a:lnTo>
                <a:lnTo>
                  <a:pt x="3369793" y="609829"/>
                </a:lnTo>
                <a:lnTo>
                  <a:pt x="3480816" y="673913"/>
                </a:lnTo>
                <a:lnTo>
                  <a:pt x="3359887" y="743712"/>
                </a:lnTo>
                <a:close/>
                <a:moveTo>
                  <a:pt x="3353181" y="747598"/>
                </a:moveTo>
                <a:lnTo>
                  <a:pt x="3238729" y="813664"/>
                </a:lnTo>
                <a:lnTo>
                  <a:pt x="3127705" y="749579"/>
                </a:lnTo>
                <a:lnTo>
                  <a:pt x="3242158" y="683514"/>
                </a:lnTo>
                <a:lnTo>
                  <a:pt x="3353181" y="747598"/>
                </a:lnTo>
                <a:close/>
                <a:moveTo>
                  <a:pt x="3121076" y="745693"/>
                </a:moveTo>
                <a:lnTo>
                  <a:pt x="2996717" y="673913"/>
                </a:lnTo>
                <a:lnTo>
                  <a:pt x="3111170" y="607847"/>
                </a:lnTo>
                <a:lnTo>
                  <a:pt x="3235528" y="679628"/>
                </a:lnTo>
                <a:lnTo>
                  <a:pt x="3121076" y="745693"/>
                </a:lnTo>
                <a:close/>
                <a:moveTo>
                  <a:pt x="3114370" y="749579"/>
                </a:moveTo>
                <a:lnTo>
                  <a:pt x="2993441" y="819379"/>
                </a:lnTo>
                <a:lnTo>
                  <a:pt x="2869082" y="747598"/>
                </a:lnTo>
                <a:lnTo>
                  <a:pt x="2990012" y="677799"/>
                </a:lnTo>
                <a:lnTo>
                  <a:pt x="3114370" y="749579"/>
                </a:lnTo>
                <a:close/>
                <a:moveTo>
                  <a:pt x="2862377" y="743712"/>
                </a:moveTo>
                <a:lnTo>
                  <a:pt x="2751354" y="679628"/>
                </a:lnTo>
                <a:lnTo>
                  <a:pt x="2872283" y="609829"/>
                </a:lnTo>
                <a:lnTo>
                  <a:pt x="2983306" y="673913"/>
                </a:lnTo>
                <a:lnTo>
                  <a:pt x="2862377" y="743712"/>
                </a:lnTo>
                <a:close/>
                <a:moveTo>
                  <a:pt x="2855671" y="747598"/>
                </a:moveTo>
                <a:lnTo>
                  <a:pt x="2741295" y="813664"/>
                </a:lnTo>
                <a:lnTo>
                  <a:pt x="2630272" y="749579"/>
                </a:lnTo>
                <a:lnTo>
                  <a:pt x="2744724" y="683514"/>
                </a:lnTo>
                <a:lnTo>
                  <a:pt x="2855671" y="747598"/>
                </a:lnTo>
                <a:close/>
                <a:moveTo>
                  <a:pt x="2623566" y="745693"/>
                </a:moveTo>
                <a:lnTo>
                  <a:pt x="2499208" y="673913"/>
                </a:lnTo>
                <a:lnTo>
                  <a:pt x="2613660" y="607847"/>
                </a:lnTo>
                <a:lnTo>
                  <a:pt x="2738019" y="679628"/>
                </a:lnTo>
                <a:lnTo>
                  <a:pt x="2623566" y="745693"/>
                </a:lnTo>
                <a:close/>
                <a:moveTo>
                  <a:pt x="2616937" y="749579"/>
                </a:moveTo>
                <a:lnTo>
                  <a:pt x="2496007" y="819379"/>
                </a:lnTo>
                <a:lnTo>
                  <a:pt x="2371649" y="747598"/>
                </a:lnTo>
                <a:lnTo>
                  <a:pt x="2492578" y="677799"/>
                </a:lnTo>
                <a:lnTo>
                  <a:pt x="2616937" y="749579"/>
                </a:lnTo>
                <a:close/>
                <a:moveTo>
                  <a:pt x="2364867" y="743712"/>
                </a:moveTo>
                <a:lnTo>
                  <a:pt x="2253844" y="679628"/>
                </a:lnTo>
                <a:lnTo>
                  <a:pt x="2374773" y="609829"/>
                </a:lnTo>
                <a:lnTo>
                  <a:pt x="2485797" y="673913"/>
                </a:lnTo>
                <a:lnTo>
                  <a:pt x="2364867" y="743712"/>
                </a:lnTo>
                <a:close/>
                <a:moveTo>
                  <a:pt x="2358238" y="747598"/>
                </a:moveTo>
                <a:lnTo>
                  <a:pt x="2243785" y="813664"/>
                </a:lnTo>
                <a:lnTo>
                  <a:pt x="2132762" y="749579"/>
                </a:lnTo>
                <a:lnTo>
                  <a:pt x="2247214" y="683514"/>
                </a:lnTo>
                <a:lnTo>
                  <a:pt x="2358238" y="747598"/>
                </a:lnTo>
                <a:close/>
                <a:moveTo>
                  <a:pt x="2126132" y="745693"/>
                </a:moveTo>
                <a:lnTo>
                  <a:pt x="2001774" y="673913"/>
                </a:lnTo>
                <a:lnTo>
                  <a:pt x="2116227" y="607847"/>
                </a:lnTo>
                <a:lnTo>
                  <a:pt x="2240585" y="679628"/>
                </a:lnTo>
                <a:lnTo>
                  <a:pt x="2126132" y="745693"/>
                </a:lnTo>
                <a:close/>
                <a:moveTo>
                  <a:pt x="2119427" y="749579"/>
                </a:moveTo>
                <a:lnTo>
                  <a:pt x="1998497" y="819379"/>
                </a:lnTo>
                <a:lnTo>
                  <a:pt x="1874139" y="747598"/>
                </a:lnTo>
                <a:lnTo>
                  <a:pt x="1995069" y="677799"/>
                </a:lnTo>
                <a:lnTo>
                  <a:pt x="2119427" y="749579"/>
                </a:lnTo>
                <a:close/>
                <a:moveTo>
                  <a:pt x="1867434" y="743712"/>
                </a:moveTo>
                <a:lnTo>
                  <a:pt x="1756410" y="679628"/>
                </a:lnTo>
                <a:lnTo>
                  <a:pt x="1877339" y="609829"/>
                </a:lnTo>
                <a:lnTo>
                  <a:pt x="1988363" y="673913"/>
                </a:lnTo>
                <a:lnTo>
                  <a:pt x="1867434" y="743712"/>
                </a:lnTo>
                <a:close/>
                <a:moveTo>
                  <a:pt x="1860728" y="747598"/>
                </a:moveTo>
                <a:lnTo>
                  <a:pt x="1746275" y="813664"/>
                </a:lnTo>
                <a:lnTo>
                  <a:pt x="1635252" y="749579"/>
                </a:lnTo>
                <a:lnTo>
                  <a:pt x="1749704" y="683514"/>
                </a:lnTo>
                <a:lnTo>
                  <a:pt x="1860728" y="747598"/>
                </a:lnTo>
                <a:close/>
                <a:moveTo>
                  <a:pt x="1628623" y="745693"/>
                </a:moveTo>
                <a:lnTo>
                  <a:pt x="1504264" y="673913"/>
                </a:lnTo>
                <a:lnTo>
                  <a:pt x="1618717" y="607847"/>
                </a:lnTo>
                <a:lnTo>
                  <a:pt x="1743075" y="679628"/>
                </a:lnTo>
                <a:lnTo>
                  <a:pt x="1628623" y="745693"/>
                </a:lnTo>
                <a:close/>
                <a:moveTo>
                  <a:pt x="1621917" y="749579"/>
                </a:moveTo>
                <a:lnTo>
                  <a:pt x="1500988" y="819379"/>
                </a:lnTo>
                <a:lnTo>
                  <a:pt x="1376629" y="747598"/>
                </a:lnTo>
                <a:lnTo>
                  <a:pt x="1497559" y="677799"/>
                </a:lnTo>
                <a:lnTo>
                  <a:pt x="1621917" y="749579"/>
                </a:lnTo>
                <a:close/>
                <a:moveTo>
                  <a:pt x="1369924" y="743712"/>
                </a:moveTo>
                <a:lnTo>
                  <a:pt x="1258900" y="679628"/>
                </a:lnTo>
                <a:lnTo>
                  <a:pt x="1379830" y="609829"/>
                </a:lnTo>
                <a:lnTo>
                  <a:pt x="1490853" y="673913"/>
                </a:lnTo>
                <a:lnTo>
                  <a:pt x="1369924" y="743712"/>
                </a:lnTo>
                <a:close/>
                <a:moveTo>
                  <a:pt x="1363294" y="747598"/>
                </a:moveTo>
                <a:lnTo>
                  <a:pt x="1248842" y="813664"/>
                </a:lnTo>
                <a:lnTo>
                  <a:pt x="1137819" y="749579"/>
                </a:lnTo>
                <a:lnTo>
                  <a:pt x="1252271" y="683514"/>
                </a:lnTo>
                <a:lnTo>
                  <a:pt x="1363294" y="747598"/>
                </a:lnTo>
                <a:close/>
                <a:moveTo>
                  <a:pt x="1131113" y="745693"/>
                </a:moveTo>
                <a:lnTo>
                  <a:pt x="1006754" y="673913"/>
                </a:lnTo>
                <a:lnTo>
                  <a:pt x="1121207" y="607847"/>
                </a:lnTo>
                <a:lnTo>
                  <a:pt x="1245565" y="679628"/>
                </a:lnTo>
                <a:lnTo>
                  <a:pt x="1131113" y="745693"/>
                </a:lnTo>
                <a:close/>
                <a:moveTo>
                  <a:pt x="1124484" y="749579"/>
                </a:moveTo>
                <a:lnTo>
                  <a:pt x="1003554" y="819379"/>
                </a:lnTo>
                <a:lnTo>
                  <a:pt x="879196" y="747598"/>
                </a:lnTo>
                <a:lnTo>
                  <a:pt x="1000125" y="677799"/>
                </a:lnTo>
                <a:lnTo>
                  <a:pt x="1124484" y="749579"/>
                </a:lnTo>
                <a:close/>
                <a:moveTo>
                  <a:pt x="872490" y="743712"/>
                </a:moveTo>
                <a:lnTo>
                  <a:pt x="761467" y="679628"/>
                </a:lnTo>
                <a:lnTo>
                  <a:pt x="882396" y="609829"/>
                </a:lnTo>
                <a:lnTo>
                  <a:pt x="993419" y="673913"/>
                </a:lnTo>
                <a:lnTo>
                  <a:pt x="872490" y="743712"/>
                </a:lnTo>
                <a:close/>
                <a:moveTo>
                  <a:pt x="865784" y="747598"/>
                </a:moveTo>
                <a:lnTo>
                  <a:pt x="751332" y="813664"/>
                </a:lnTo>
                <a:lnTo>
                  <a:pt x="640309" y="749579"/>
                </a:lnTo>
                <a:lnTo>
                  <a:pt x="754761" y="683514"/>
                </a:lnTo>
                <a:lnTo>
                  <a:pt x="865784" y="747598"/>
                </a:lnTo>
                <a:close/>
                <a:moveTo>
                  <a:pt x="633679" y="745693"/>
                </a:moveTo>
                <a:lnTo>
                  <a:pt x="509321" y="673913"/>
                </a:lnTo>
                <a:lnTo>
                  <a:pt x="623773" y="607847"/>
                </a:lnTo>
                <a:lnTo>
                  <a:pt x="748132" y="679628"/>
                </a:lnTo>
                <a:lnTo>
                  <a:pt x="633679" y="745693"/>
                </a:lnTo>
                <a:close/>
                <a:moveTo>
                  <a:pt x="744703" y="817474"/>
                </a:moveTo>
                <a:lnTo>
                  <a:pt x="623697" y="887349"/>
                </a:lnTo>
                <a:lnTo>
                  <a:pt x="512674" y="823265"/>
                </a:lnTo>
                <a:lnTo>
                  <a:pt x="633603" y="753466"/>
                </a:lnTo>
                <a:lnTo>
                  <a:pt x="744703" y="817474"/>
                </a:lnTo>
                <a:close/>
                <a:moveTo>
                  <a:pt x="748055" y="966826"/>
                </a:moveTo>
                <a:lnTo>
                  <a:pt x="633603" y="1032891"/>
                </a:lnTo>
                <a:lnTo>
                  <a:pt x="509245" y="961111"/>
                </a:lnTo>
                <a:lnTo>
                  <a:pt x="623697" y="895045"/>
                </a:lnTo>
                <a:lnTo>
                  <a:pt x="748055" y="966826"/>
                </a:lnTo>
                <a:close/>
                <a:moveTo>
                  <a:pt x="744703" y="1104671"/>
                </a:moveTo>
                <a:lnTo>
                  <a:pt x="623773" y="1174471"/>
                </a:lnTo>
                <a:lnTo>
                  <a:pt x="512750" y="1110386"/>
                </a:lnTo>
                <a:lnTo>
                  <a:pt x="633679" y="1040587"/>
                </a:lnTo>
                <a:lnTo>
                  <a:pt x="744703" y="1104671"/>
                </a:lnTo>
                <a:close/>
                <a:moveTo>
                  <a:pt x="748132" y="1254100"/>
                </a:moveTo>
                <a:lnTo>
                  <a:pt x="633679" y="1320165"/>
                </a:lnTo>
                <a:lnTo>
                  <a:pt x="509321" y="1248385"/>
                </a:lnTo>
                <a:lnTo>
                  <a:pt x="623773" y="1182319"/>
                </a:lnTo>
                <a:lnTo>
                  <a:pt x="748132" y="1254100"/>
                </a:lnTo>
                <a:close/>
                <a:moveTo>
                  <a:pt x="744703" y="1391945"/>
                </a:moveTo>
                <a:lnTo>
                  <a:pt x="623773" y="1461745"/>
                </a:lnTo>
                <a:lnTo>
                  <a:pt x="512750" y="1397660"/>
                </a:lnTo>
                <a:lnTo>
                  <a:pt x="633679" y="1327861"/>
                </a:lnTo>
                <a:lnTo>
                  <a:pt x="744703" y="1391945"/>
                </a:lnTo>
                <a:close/>
                <a:moveTo>
                  <a:pt x="748132" y="1541297"/>
                </a:moveTo>
                <a:lnTo>
                  <a:pt x="633679" y="1607363"/>
                </a:lnTo>
                <a:lnTo>
                  <a:pt x="509321" y="1535582"/>
                </a:lnTo>
                <a:lnTo>
                  <a:pt x="623773" y="1469517"/>
                </a:lnTo>
                <a:lnTo>
                  <a:pt x="748132" y="1541297"/>
                </a:lnTo>
                <a:close/>
                <a:moveTo>
                  <a:pt x="744703" y="1679143"/>
                </a:moveTo>
                <a:lnTo>
                  <a:pt x="623773" y="1748942"/>
                </a:lnTo>
                <a:lnTo>
                  <a:pt x="512750" y="1684858"/>
                </a:lnTo>
                <a:lnTo>
                  <a:pt x="633679" y="1615059"/>
                </a:lnTo>
                <a:lnTo>
                  <a:pt x="744703" y="1679143"/>
                </a:lnTo>
                <a:close/>
                <a:moveTo>
                  <a:pt x="748132" y="1828495"/>
                </a:moveTo>
                <a:lnTo>
                  <a:pt x="633679" y="1894561"/>
                </a:lnTo>
                <a:lnTo>
                  <a:pt x="509321" y="1822780"/>
                </a:lnTo>
                <a:lnTo>
                  <a:pt x="623773" y="1756715"/>
                </a:lnTo>
                <a:lnTo>
                  <a:pt x="748132" y="1828495"/>
                </a:lnTo>
                <a:close/>
                <a:moveTo>
                  <a:pt x="744703" y="1966417"/>
                </a:moveTo>
                <a:lnTo>
                  <a:pt x="623773" y="2036216"/>
                </a:lnTo>
                <a:lnTo>
                  <a:pt x="512750" y="1972132"/>
                </a:lnTo>
                <a:lnTo>
                  <a:pt x="633679" y="1902333"/>
                </a:lnTo>
                <a:lnTo>
                  <a:pt x="744703" y="1966417"/>
                </a:lnTo>
                <a:close/>
                <a:moveTo>
                  <a:pt x="748132" y="2115769"/>
                </a:moveTo>
                <a:lnTo>
                  <a:pt x="633679" y="2181835"/>
                </a:lnTo>
                <a:lnTo>
                  <a:pt x="509321" y="2110054"/>
                </a:lnTo>
                <a:lnTo>
                  <a:pt x="623773" y="2043989"/>
                </a:lnTo>
                <a:lnTo>
                  <a:pt x="748132" y="2115769"/>
                </a:lnTo>
                <a:close/>
                <a:moveTo>
                  <a:pt x="744703" y="2253615"/>
                </a:moveTo>
                <a:lnTo>
                  <a:pt x="623773" y="2323414"/>
                </a:lnTo>
                <a:lnTo>
                  <a:pt x="512750" y="2259330"/>
                </a:lnTo>
                <a:lnTo>
                  <a:pt x="633679" y="2189531"/>
                </a:lnTo>
                <a:lnTo>
                  <a:pt x="744703" y="2253615"/>
                </a:lnTo>
                <a:close/>
                <a:moveTo>
                  <a:pt x="748132" y="2402967"/>
                </a:moveTo>
                <a:lnTo>
                  <a:pt x="633679" y="2469032"/>
                </a:lnTo>
                <a:lnTo>
                  <a:pt x="509321" y="2397252"/>
                </a:lnTo>
                <a:lnTo>
                  <a:pt x="623773" y="2331187"/>
                </a:lnTo>
                <a:lnTo>
                  <a:pt x="748132" y="2402967"/>
                </a:lnTo>
                <a:close/>
                <a:moveTo>
                  <a:pt x="744703" y="2540813"/>
                </a:moveTo>
                <a:lnTo>
                  <a:pt x="623773" y="2610612"/>
                </a:lnTo>
                <a:lnTo>
                  <a:pt x="512750" y="2546528"/>
                </a:lnTo>
                <a:lnTo>
                  <a:pt x="633679" y="2476729"/>
                </a:lnTo>
                <a:lnTo>
                  <a:pt x="744703" y="2540813"/>
                </a:lnTo>
                <a:close/>
                <a:moveTo>
                  <a:pt x="748132" y="2690165"/>
                </a:moveTo>
                <a:lnTo>
                  <a:pt x="633679" y="2756230"/>
                </a:lnTo>
                <a:lnTo>
                  <a:pt x="509321" y="2684450"/>
                </a:lnTo>
                <a:lnTo>
                  <a:pt x="623773" y="2618384"/>
                </a:lnTo>
                <a:lnTo>
                  <a:pt x="748132" y="2690165"/>
                </a:lnTo>
                <a:close/>
                <a:moveTo>
                  <a:pt x="744703" y="2828087"/>
                </a:moveTo>
                <a:lnTo>
                  <a:pt x="623773" y="2897886"/>
                </a:lnTo>
                <a:lnTo>
                  <a:pt x="512750" y="2833802"/>
                </a:lnTo>
                <a:lnTo>
                  <a:pt x="633679" y="2764003"/>
                </a:lnTo>
                <a:lnTo>
                  <a:pt x="744703" y="2828087"/>
                </a:lnTo>
                <a:close/>
                <a:moveTo>
                  <a:pt x="748132" y="2977439"/>
                </a:moveTo>
                <a:lnTo>
                  <a:pt x="633679" y="3043504"/>
                </a:lnTo>
                <a:lnTo>
                  <a:pt x="509321" y="2971724"/>
                </a:lnTo>
                <a:lnTo>
                  <a:pt x="623773" y="2905659"/>
                </a:lnTo>
                <a:lnTo>
                  <a:pt x="748132" y="2977439"/>
                </a:lnTo>
                <a:close/>
                <a:moveTo>
                  <a:pt x="744703" y="3115285"/>
                </a:moveTo>
                <a:lnTo>
                  <a:pt x="623773" y="3185084"/>
                </a:lnTo>
                <a:lnTo>
                  <a:pt x="512750" y="3121000"/>
                </a:lnTo>
                <a:lnTo>
                  <a:pt x="633679" y="3051201"/>
                </a:lnTo>
                <a:lnTo>
                  <a:pt x="744703" y="3115285"/>
                </a:lnTo>
                <a:close/>
                <a:moveTo>
                  <a:pt x="748132" y="3264637"/>
                </a:moveTo>
                <a:lnTo>
                  <a:pt x="633679" y="3330702"/>
                </a:lnTo>
                <a:lnTo>
                  <a:pt x="509321" y="3258922"/>
                </a:lnTo>
                <a:lnTo>
                  <a:pt x="623773" y="3192856"/>
                </a:lnTo>
                <a:lnTo>
                  <a:pt x="748132" y="3264637"/>
                </a:lnTo>
                <a:close/>
                <a:moveTo>
                  <a:pt x="744703" y="3402482"/>
                </a:moveTo>
                <a:lnTo>
                  <a:pt x="623773" y="3472282"/>
                </a:lnTo>
                <a:lnTo>
                  <a:pt x="512750" y="3408197"/>
                </a:lnTo>
                <a:lnTo>
                  <a:pt x="633679" y="3338398"/>
                </a:lnTo>
                <a:lnTo>
                  <a:pt x="744703" y="3402482"/>
                </a:lnTo>
                <a:close/>
                <a:moveTo>
                  <a:pt x="748132" y="3551834"/>
                </a:moveTo>
                <a:lnTo>
                  <a:pt x="633679" y="3617900"/>
                </a:lnTo>
                <a:lnTo>
                  <a:pt x="509321" y="3546119"/>
                </a:lnTo>
                <a:lnTo>
                  <a:pt x="623773" y="3480054"/>
                </a:lnTo>
                <a:lnTo>
                  <a:pt x="748132" y="3551834"/>
                </a:lnTo>
                <a:close/>
                <a:moveTo>
                  <a:pt x="744703" y="3689757"/>
                </a:moveTo>
                <a:lnTo>
                  <a:pt x="623773" y="3759556"/>
                </a:lnTo>
                <a:lnTo>
                  <a:pt x="512750" y="3695472"/>
                </a:lnTo>
                <a:lnTo>
                  <a:pt x="633679" y="3625672"/>
                </a:lnTo>
                <a:lnTo>
                  <a:pt x="744703" y="3689757"/>
                </a:lnTo>
                <a:close/>
                <a:moveTo>
                  <a:pt x="748132" y="3839109"/>
                </a:moveTo>
                <a:lnTo>
                  <a:pt x="633679" y="3905174"/>
                </a:lnTo>
                <a:lnTo>
                  <a:pt x="509321" y="3833394"/>
                </a:lnTo>
                <a:lnTo>
                  <a:pt x="623773" y="3767328"/>
                </a:lnTo>
                <a:lnTo>
                  <a:pt x="748132" y="3839109"/>
                </a:lnTo>
                <a:close/>
                <a:moveTo>
                  <a:pt x="744703" y="3976954"/>
                </a:moveTo>
                <a:lnTo>
                  <a:pt x="623773" y="4046754"/>
                </a:lnTo>
                <a:lnTo>
                  <a:pt x="512750" y="3982669"/>
                </a:lnTo>
                <a:lnTo>
                  <a:pt x="633679" y="3912870"/>
                </a:lnTo>
                <a:lnTo>
                  <a:pt x="744703" y="3976954"/>
                </a:lnTo>
                <a:close/>
                <a:moveTo>
                  <a:pt x="748132" y="4126306"/>
                </a:moveTo>
                <a:lnTo>
                  <a:pt x="633679" y="4192372"/>
                </a:lnTo>
                <a:lnTo>
                  <a:pt x="509321" y="4120591"/>
                </a:lnTo>
                <a:lnTo>
                  <a:pt x="623773" y="4054526"/>
                </a:lnTo>
                <a:lnTo>
                  <a:pt x="748132" y="4126306"/>
                </a:lnTo>
                <a:close/>
                <a:moveTo>
                  <a:pt x="744703" y="4264152"/>
                </a:moveTo>
                <a:lnTo>
                  <a:pt x="623773" y="4333952"/>
                </a:lnTo>
                <a:lnTo>
                  <a:pt x="512750" y="4269867"/>
                </a:lnTo>
                <a:lnTo>
                  <a:pt x="633679" y="4200068"/>
                </a:lnTo>
                <a:lnTo>
                  <a:pt x="744703" y="4264152"/>
                </a:lnTo>
                <a:close/>
                <a:moveTo>
                  <a:pt x="748132" y="4413504"/>
                </a:moveTo>
                <a:lnTo>
                  <a:pt x="633679" y="4479570"/>
                </a:lnTo>
                <a:lnTo>
                  <a:pt x="509321" y="4407789"/>
                </a:lnTo>
                <a:lnTo>
                  <a:pt x="623773" y="4341724"/>
                </a:lnTo>
                <a:lnTo>
                  <a:pt x="748132" y="4413504"/>
                </a:lnTo>
                <a:close/>
                <a:moveTo>
                  <a:pt x="744703" y="4551426"/>
                </a:moveTo>
                <a:lnTo>
                  <a:pt x="623773" y="4621226"/>
                </a:lnTo>
                <a:lnTo>
                  <a:pt x="512750" y="4557141"/>
                </a:lnTo>
                <a:lnTo>
                  <a:pt x="633679" y="4487342"/>
                </a:lnTo>
                <a:lnTo>
                  <a:pt x="744703" y="4551426"/>
                </a:lnTo>
                <a:close/>
                <a:moveTo>
                  <a:pt x="748132" y="4700778"/>
                </a:moveTo>
                <a:lnTo>
                  <a:pt x="633679" y="4766844"/>
                </a:lnTo>
                <a:lnTo>
                  <a:pt x="509321" y="4695063"/>
                </a:lnTo>
                <a:lnTo>
                  <a:pt x="623773" y="4628998"/>
                </a:lnTo>
                <a:lnTo>
                  <a:pt x="748132" y="4700778"/>
                </a:lnTo>
                <a:close/>
                <a:moveTo>
                  <a:pt x="744703" y="4838624"/>
                </a:moveTo>
                <a:lnTo>
                  <a:pt x="623697" y="4908423"/>
                </a:lnTo>
                <a:lnTo>
                  <a:pt x="512674" y="4844339"/>
                </a:lnTo>
                <a:lnTo>
                  <a:pt x="633603" y="4774540"/>
                </a:lnTo>
                <a:lnTo>
                  <a:pt x="744703" y="4838624"/>
                </a:lnTo>
                <a:close/>
                <a:moveTo>
                  <a:pt x="748132" y="4987976"/>
                </a:moveTo>
                <a:lnTo>
                  <a:pt x="633679" y="5054042"/>
                </a:lnTo>
                <a:lnTo>
                  <a:pt x="509321" y="4982261"/>
                </a:lnTo>
                <a:lnTo>
                  <a:pt x="623773" y="4916196"/>
                </a:lnTo>
                <a:lnTo>
                  <a:pt x="748132" y="4987976"/>
                </a:lnTo>
                <a:close/>
                <a:moveTo>
                  <a:pt x="744703" y="5125822"/>
                </a:moveTo>
                <a:lnTo>
                  <a:pt x="623697" y="5195697"/>
                </a:lnTo>
                <a:lnTo>
                  <a:pt x="512674" y="5131613"/>
                </a:lnTo>
                <a:lnTo>
                  <a:pt x="633603" y="5061814"/>
                </a:lnTo>
                <a:lnTo>
                  <a:pt x="744703" y="5125822"/>
                </a:lnTo>
                <a:close/>
                <a:moveTo>
                  <a:pt x="748132" y="5275174"/>
                </a:moveTo>
                <a:lnTo>
                  <a:pt x="633679" y="5341239"/>
                </a:lnTo>
                <a:lnTo>
                  <a:pt x="509321" y="5269459"/>
                </a:lnTo>
                <a:lnTo>
                  <a:pt x="623773" y="5203393"/>
                </a:lnTo>
                <a:lnTo>
                  <a:pt x="748132" y="5275174"/>
                </a:lnTo>
                <a:close/>
                <a:moveTo>
                  <a:pt x="744703" y="5413096"/>
                </a:moveTo>
                <a:lnTo>
                  <a:pt x="623773" y="5482895"/>
                </a:lnTo>
                <a:lnTo>
                  <a:pt x="512750" y="5418811"/>
                </a:lnTo>
                <a:lnTo>
                  <a:pt x="633679" y="5349011"/>
                </a:lnTo>
                <a:lnTo>
                  <a:pt x="744703" y="5413096"/>
                </a:lnTo>
                <a:close/>
                <a:moveTo>
                  <a:pt x="748132" y="5562448"/>
                </a:moveTo>
                <a:lnTo>
                  <a:pt x="633679" y="5628513"/>
                </a:lnTo>
                <a:lnTo>
                  <a:pt x="509321" y="5556733"/>
                </a:lnTo>
                <a:lnTo>
                  <a:pt x="623773" y="5490667"/>
                </a:lnTo>
                <a:lnTo>
                  <a:pt x="748132" y="5562448"/>
                </a:lnTo>
                <a:close/>
                <a:moveTo>
                  <a:pt x="744703" y="5700294"/>
                </a:moveTo>
                <a:lnTo>
                  <a:pt x="623773" y="5770093"/>
                </a:lnTo>
                <a:lnTo>
                  <a:pt x="512750" y="5706009"/>
                </a:lnTo>
                <a:lnTo>
                  <a:pt x="633679" y="5636209"/>
                </a:lnTo>
                <a:lnTo>
                  <a:pt x="744703" y="5700294"/>
                </a:lnTo>
                <a:close/>
                <a:moveTo>
                  <a:pt x="748055" y="5849646"/>
                </a:moveTo>
                <a:lnTo>
                  <a:pt x="633603" y="5915711"/>
                </a:lnTo>
                <a:lnTo>
                  <a:pt x="509245" y="5843931"/>
                </a:lnTo>
                <a:lnTo>
                  <a:pt x="623697" y="5777865"/>
                </a:lnTo>
                <a:lnTo>
                  <a:pt x="748055" y="5849646"/>
                </a:lnTo>
                <a:close/>
                <a:moveTo>
                  <a:pt x="744703" y="5987492"/>
                </a:moveTo>
                <a:lnTo>
                  <a:pt x="623773" y="6057291"/>
                </a:lnTo>
                <a:lnTo>
                  <a:pt x="512750" y="5993207"/>
                </a:lnTo>
                <a:lnTo>
                  <a:pt x="633679" y="5923407"/>
                </a:lnTo>
                <a:lnTo>
                  <a:pt x="744703" y="5987492"/>
                </a:lnTo>
                <a:close/>
                <a:moveTo>
                  <a:pt x="748132" y="6136843"/>
                </a:moveTo>
                <a:lnTo>
                  <a:pt x="633679" y="6202909"/>
                </a:lnTo>
                <a:lnTo>
                  <a:pt x="509321" y="6131128"/>
                </a:lnTo>
                <a:lnTo>
                  <a:pt x="623773" y="6065063"/>
                </a:lnTo>
                <a:lnTo>
                  <a:pt x="748132" y="6136843"/>
                </a:lnTo>
                <a:close/>
                <a:moveTo>
                  <a:pt x="754761" y="6140730"/>
                </a:moveTo>
                <a:lnTo>
                  <a:pt x="865784" y="6204814"/>
                </a:lnTo>
                <a:lnTo>
                  <a:pt x="751332" y="6270879"/>
                </a:lnTo>
                <a:lnTo>
                  <a:pt x="640309" y="6206795"/>
                </a:lnTo>
                <a:lnTo>
                  <a:pt x="754761" y="6140730"/>
                </a:lnTo>
                <a:close/>
                <a:moveTo>
                  <a:pt x="761467" y="6136843"/>
                </a:moveTo>
                <a:lnTo>
                  <a:pt x="882396" y="6067044"/>
                </a:lnTo>
                <a:lnTo>
                  <a:pt x="993419" y="6131128"/>
                </a:lnTo>
                <a:lnTo>
                  <a:pt x="872490" y="6200928"/>
                </a:lnTo>
                <a:lnTo>
                  <a:pt x="761467" y="6136843"/>
                </a:lnTo>
                <a:close/>
                <a:moveTo>
                  <a:pt x="1000049" y="6135015"/>
                </a:moveTo>
                <a:lnTo>
                  <a:pt x="1124407" y="6206795"/>
                </a:lnTo>
                <a:lnTo>
                  <a:pt x="1003478" y="6276594"/>
                </a:lnTo>
                <a:lnTo>
                  <a:pt x="879119" y="6204814"/>
                </a:lnTo>
                <a:lnTo>
                  <a:pt x="1000049" y="6135015"/>
                </a:lnTo>
                <a:close/>
                <a:moveTo>
                  <a:pt x="1006754" y="6131128"/>
                </a:moveTo>
                <a:lnTo>
                  <a:pt x="1121207" y="6065063"/>
                </a:lnTo>
                <a:lnTo>
                  <a:pt x="1245565" y="6136843"/>
                </a:lnTo>
                <a:lnTo>
                  <a:pt x="1131113" y="6202909"/>
                </a:lnTo>
                <a:lnTo>
                  <a:pt x="1006754" y="6131128"/>
                </a:lnTo>
                <a:close/>
                <a:moveTo>
                  <a:pt x="1252271" y="6140730"/>
                </a:moveTo>
                <a:lnTo>
                  <a:pt x="1363294" y="6204814"/>
                </a:lnTo>
                <a:lnTo>
                  <a:pt x="1248842" y="6270879"/>
                </a:lnTo>
                <a:lnTo>
                  <a:pt x="1137819" y="6206795"/>
                </a:lnTo>
                <a:lnTo>
                  <a:pt x="1252271" y="6140730"/>
                </a:lnTo>
                <a:close/>
                <a:moveTo>
                  <a:pt x="1258900" y="6136843"/>
                </a:moveTo>
                <a:lnTo>
                  <a:pt x="1379830" y="6067044"/>
                </a:lnTo>
                <a:lnTo>
                  <a:pt x="1490853" y="6131128"/>
                </a:lnTo>
                <a:lnTo>
                  <a:pt x="1369924" y="6200928"/>
                </a:lnTo>
                <a:lnTo>
                  <a:pt x="1258900" y="6136843"/>
                </a:lnTo>
                <a:close/>
                <a:moveTo>
                  <a:pt x="1497559" y="6135015"/>
                </a:moveTo>
                <a:lnTo>
                  <a:pt x="1621917" y="6206795"/>
                </a:lnTo>
                <a:lnTo>
                  <a:pt x="1500988" y="6276594"/>
                </a:lnTo>
                <a:lnTo>
                  <a:pt x="1376629" y="6204814"/>
                </a:lnTo>
                <a:lnTo>
                  <a:pt x="1497559" y="6135015"/>
                </a:lnTo>
                <a:close/>
                <a:moveTo>
                  <a:pt x="1504264" y="6131128"/>
                </a:moveTo>
                <a:lnTo>
                  <a:pt x="1618717" y="6065063"/>
                </a:lnTo>
                <a:lnTo>
                  <a:pt x="1743075" y="6136843"/>
                </a:lnTo>
                <a:lnTo>
                  <a:pt x="1628623" y="6202909"/>
                </a:lnTo>
                <a:lnTo>
                  <a:pt x="1504264" y="6131128"/>
                </a:lnTo>
                <a:close/>
                <a:moveTo>
                  <a:pt x="1749704" y="6140730"/>
                </a:moveTo>
                <a:lnTo>
                  <a:pt x="1860728" y="6204814"/>
                </a:lnTo>
                <a:lnTo>
                  <a:pt x="1746275" y="6270879"/>
                </a:lnTo>
                <a:lnTo>
                  <a:pt x="1635252" y="6206795"/>
                </a:lnTo>
                <a:lnTo>
                  <a:pt x="1749704" y="6140730"/>
                </a:lnTo>
                <a:close/>
                <a:moveTo>
                  <a:pt x="1756410" y="6136843"/>
                </a:moveTo>
                <a:lnTo>
                  <a:pt x="1877339" y="6067044"/>
                </a:lnTo>
                <a:lnTo>
                  <a:pt x="1988363" y="6131128"/>
                </a:lnTo>
                <a:lnTo>
                  <a:pt x="1867434" y="6200928"/>
                </a:lnTo>
                <a:lnTo>
                  <a:pt x="1756410" y="6136843"/>
                </a:lnTo>
                <a:close/>
                <a:moveTo>
                  <a:pt x="1995069" y="6135015"/>
                </a:moveTo>
                <a:lnTo>
                  <a:pt x="2119427" y="6206795"/>
                </a:lnTo>
                <a:lnTo>
                  <a:pt x="1998497" y="6276594"/>
                </a:lnTo>
                <a:lnTo>
                  <a:pt x="1874139" y="6204814"/>
                </a:lnTo>
                <a:lnTo>
                  <a:pt x="1995069" y="6135015"/>
                </a:lnTo>
                <a:close/>
                <a:moveTo>
                  <a:pt x="2001698" y="6131128"/>
                </a:moveTo>
                <a:lnTo>
                  <a:pt x="2116150" y="6065063"/>
                </a:lnTo>
                <a:lnTo>
                  <a:pt x="2240509" y="6136843"/>
                </a:lnTo>
                <a:lnTo>
                  <a:pt x="2126056" y="6202909"/>
                </a:lnTo>
                <a:lnTo>
                  <a:pt x="2001698" y="6131128"/>
                </a:lnTo>
                <a:close/>
                <a:moveTo>
                  <a:pt x="2247214" y="6140730"/>
                </a:moveTo>
                <a:lnTo>
                  <a:pt x="2358238" y="6204814"/>
                </a:lnTo>
                <a:lnTo>
                  <a:pt x="2243785" y="6270879"/>
                </a:lnTo>
                <a:lnTo>
                  <a:pt x="2132762" y="6206795"/>
                </a:lnTo>
                <a:lnTo>
                  <a:pt x="2247214" y="6140730"/>
                </a:lnTo>
                <a:close/>
                <a:moveTo>
                  <a:pt x="2253920" y="6136843"/>
                </a:moveTo>
                <a:lnTo>
                  <a:pt x="2374849" y="6067044"/>
                </a:lnTo>
                <a:lnTo>
                  <a:pt x="2485873" y="6131128"/>
                </a:lnTo>
                <a:lnTo>
                  <a:pt x="2364943" y="6200928"/>
                </a:lnTo>
                <a:lnTo>
                  <a:pt x="2253920" y="6136843"/>
                </a:lnTo>
                <a:close/>
                <a:moveTo>
                  <a:pt x="2492578" y="6135015"/>
                </a:moveTo>
                <a:lnTo>
                  <a:pt x="2616937" y="6206795"/>
                </a:lnTo>
                <a:lnTo>
                  <a:pt x="2496007" y="6276594"/>
                </a:lnTo>
                <a:lnTo>
                  <a:pt x="2371649" y="6204814"/>
                </a:lnTo>
                <a:lnTo>
                  <a:pt x="2492578" y="6135015"/>
                </a:lnTo>
                <a:close/>
                <a:moveTo>
                  <a:pt x="2499208" y="6131128"/>
                </a:moveTo>
                <a:lnTo>
                  <a:pt x="2613660" y="6065063"/>
                </a:lnTo>
                <a:lnTo>
                  <a:pt x="2738019" y="6136843"/>
                </a:lnTo>
                <a:lnTo>
                  <a:pt x="2623566" y="6202909"/>
                </a:lnTo>
                <a:lnTo>
                  <a:pt x="2499208" y="6131128"/>
                </a:lnTo>
                <a:close/>
                <a:moveTo>
                  <a:pt x="2744724" y="6140730"/>
                </a:moveTo>
                <a:lnTo>
                  <a:pt x="2855747" y="6204814"/>
                </a:lnTo>
                <a:lnTo>
                  <a:pt x="2741295" y="6270879"/>
                </a:lnTo>
                <a:lnTo>
                  <a:pt x="2630272" y="6206795"/>
                </a:lnTo>
                <a:lnTo>
                  <a:pt x="2744724" y="6140730"/>
                </a:lnTo>
                <a:close/>
                <a:moveTo>
                  <a:pt x="2751354" y="6136843"/>
                </a:moveTo>
                <a:lnTo>
                  <a:pt x="2872283" y="6067044"/>
                </a:lnTo>
                <a:lnTo>
                  <a:pt x="2983306" y="6131128"/>
                </a:lnTo>
                <a:lnTo>
                  <a:pt x="2862377" y="6200928"/>
                </a:lnTo>
                <a:lnTo>
                  <a:pt x="2751354" y="6136843"/>
                </a:lnTo>
                <a:close/>
                <a:moveTo>
                  <a:pt x="2990012" y="6135015"/>
                </a:moveTo>
                <a:lnTo>
                  <a:pt x="3114370" y="6206795"/>
                </a:lnTo>
                <a:lnTo>
                  <a:pt x="2993441" y="6276594"/>
                </a:lnTo>
                <a:lnTo>
                  <a:pt x="2869082" y="6204814"/>
                </a:lnTo>
                <a:lnTo>
                  <a:pt x="2990012" y="6135015"/>
                </a:lnTo>
                <a:close/>
                <a:moveTo>
                  <a:pt x="2996641" y="6131128"/>
                </a:moveTo>
                <a:lnTo>
                  <a:pt x="3111094" y="6065063"/>
                </a:lnTo>
                <a:lnTo>
                  <a:pt x="3235452" y="6136843"/>
                </a:lnTo>
                <a:lnTo>
                  <a:pt x="3121000" y="6202909"/>
                </a:lnTo>
                <a:lnTo>
                  <a:pt x="2996641" y="6131128"/>
                </a:lnTo>
                <a:close/>
                <a:moveTo>
                  <a:pt x="3242158" y="6140730"/>
                </a:moveTo>
                <a:lnTo>
                  <a:pt x="3353181" y="6204814"/>
                </a:lnTo>
                <a:lnTo>
                  <a:pt x="3238729" y="6270879"/>
                </a:lnTo>
                <a:lnTo>
                  <a:pt x="3127705" y="6206795"/>
                </a:lnTo>
                <a:lnTo>
                  <a:pt x="3242158" y="6140730"/>
                </a:lnTo>
                <a:close/>
                <a:moveTo>
                  <a:pt x="3248863" y="6136843"/>
                </a:moveTo>
                <a:lnTo>
                  <a:pt x="3369793" y="6067044"/>
                </a:lnTo>
                <a:lnTo>
                  <a:pt x="3480816" y="6131128"/>
                </a:lnTo>
                <a:lnTo>
                  <a:pt x="3359887" y="6200928"/>
                </a:lnTo>
                <a:lnTo>
                  <a:pt x="3248863" y="6136843"/>
                </a:lnTo>
                <a:close/>
                <a:moveTo>
                  <a:pt x="3487522" y="6135015"/>
                </a:moveTo>
                <a:lnTo>
                  <a:pt x="3611880" y="6206795"/>
                </a:lnTo>
                <a:lnTo>
                  <a:pt x="3490951" y="6276594"/>
                </a:lnTo>
                <a:lnTo>
                  <a:pt x="3366592" y="6204814"/>
                </a:lnTo>
                <a:lnTo>
                  <a:pt x="3487522" y="6135015"/>
                </a:lnTo>
                <a:close/>
                <a:moveTo>
                  <a:pt x="3494151" y="6131128"/>
                </a:moveTo>
                <a:lnTo>
                  <a:pt x="3608604" y="6065063"/>
                </a:lnTo>
                <a:lnTo>
                  <a:pt x="3732962" y="6136843"/>
                </a:lnTo>
                <a:lnTo>
                  <a:pt x="3618509" y="6202909"/>
                </a:lnTo>
                <a:lnTo>
                  <a:pt x="3494151" y="6131128"/>
                </a:lnTo>
                <a:close/>
                <a:moveTo>
                  <a:pt x="3739667" y="6140730"/>
                </a:moveTo>
                <a:lnTo>
                  <a:pt x="3850691" y="6204814"/>
                </a:lnTo>
                <a:lnTo>
                  <a:pt x="3736239" y="6270879"/>
                </a:lnTo>
                <a:lnTo>
                  <a:pt x="3625215" y="6206795"/>
                </a:lnTo>
                <a:lnTo>
                  <a:pt x="3739667" y="6140730"/>
                </a:lnTo>
                <a:close/>
                <a:moveTo>
                  <a:pt x="3746373" y="6136843"/>
                </a:moveTo>
                <a:lnTo>
                  <a:pt x="3867302" y="6067044"/>
                </a:lnTo>
                <a:lnTo>
                  <a:pt x="3978326" y="6131128"/>
                </a:lnTo>
                <a:lnTo>
                  <a:pt x="3857397" y="6200928"/>
                </a:lnTo>
                <a:lnTo>
                  <a:pt x="3746373" y="6136843"/>
                </a:lnTo>
                <a:close/>
                <a:moveTo>
                  <a:pt x="3984955" y="6135015"/>
                </a:moveTo>
                <a:lnTo>
                  <a:pt x="4109314" y="6206795"/>
                </a:lnTo>
                <a:lnTo>
                  <a:pt x="3988384" y="6276594"/>
                </a:lnTo>
                <a:lnTo>
                  <a:pt x="3864026" y="6204814"/>
                </a:lnTo>
                <a:lnTo>
                  <a:pt x="3984955" y="6135015"/>
                </a:lnTo>
                <a:close/>
                <a:moveTo>
                  <a:pt x="3991661" y="6131128"/>
                </a:moveTo>
                <a:lnTo>
                  <a:pt x="4106113" y="6065063"/>
                </a:lnTo>
                <a:lnTo>
                  <a:pt x="4230472" y="6136843"/>
                </a:lnTo>
                <a:lnTo>
                  <a:pt x="4116019" y="6202909"/>
                </a:lnTo>
                <a:lnTo>
                  <a:pt x="3991661" y="6131128"/>
                </a:lnTo>
                <a:close/>
                <a:moveTo>
                  <a:pt x="4237101" y="6140730"/>
                </a:moveTo>
                <a:lnTo>
                  <a:pt x="4348125" y="6204814"/>
                </a:lnTo>
                <a:lnTo>
                  <a:pt x="4233672" y="6270879"/>
                </a:lnTo>
                <a:lnTo>
                  <a:pt x="4122649" y="6206795"/>
                </a:lnTo>
                <a:lnTo>
                  <a:pt x="4237101" y="6140730"/>
                </a:lnTo>
                <a:close/>
                <a:moveTo>
                  <a:pt x="4243807" y="6136843"/>
                </a:moveTo>
                <a:lnTo>
                  <a:pt x="4364736" y="6067044"/>
                </a:lnTo>
                <a:lnTo>
                  <a:pt x="4475760" y="6131128"/>
                </a:lnTo>
                <a:lnTo>
                  <a:pt x="4354830" y="6200928"/>
                </a:lnTo>
                <a:lnTo>
                  <a:pt x="4243807" y="6136843"/>
                </a:lnTo>
                <a:close/>
                <a:moveTo>
                  <a:pt x="4482465" y="6135015"/>
                </a:moveTo>
                <a:lnTo>
                  <a:pt x="4606824" y="6206795"/>
                </a:lnTo>
                <a:lnTo>
                  <a:pt x="4485894" y="6276594"/>
                </a:lnTo>
                <a:lnTo>
                  <a:pt x="4361536" y="6204814"/>
                </a:lnTo>
                <a:lnTo>
                  <a:pt x="4482465" y="6135015"/>
                </a:lnTo>
                <a:close/>
                <a:moveTo>
                  <a:pt x="4489095" y="6131128"/>
                </a:moveTo>
                <a:lnTo>
                  <a:pt x="4603547" y="6065063"/>
                </a:lnTo>
                <a:lnTo>
                  <a:pt x="4727906" y="6136843"/>
                </a:lnTo>
                <a:lnTo>
                  <a:pt x="4613453" y="6202909"/>
                </a:lnTo>
                <a:lnTo>
                  <a:pt x="4489095" y="6131128"/>
                </a:lnTo>
                <a:close/>
                <a:moveTo>
                  <a:pt x="4734611" y="6140730"/>
                </a:moveTo>
                <a:lnTo>
                  <a:pt x="4845634" y="6204814"/>
                </a:lnTo>
                <a:lnTo>
                  <a:pt x="4731182" y="6270879"/>
                </a:lnTo>
                <a:lnTo>
                  <a:pt x="4620159" y="6206795"/>
                </a:lnTo>
                <a:lnTo>
                  <a:pt x="4734611" y="6140730"/>
                </a:lnTo>
                <a:close/>
                <a:moveTo>
                  <a:pt x="4741316" y="6136843"/>
                </a:moveTo>
                <a:lnTo>
                  <a:pt x="4862246" y="6067044"/>
                </a:lnTo>
                <a:lnTo>
                  <a:pt x="4973269" y="6131128"/>
                </a:lnTo>
                <a:lnTo>
                  <a:pt x="4852340" y="6200928"/>
                </a:lnTo>
                <a:lnTo>
                  <a:pt x="4741316" y="6136843"/>
                </a:lnTo>
                <a:close/>
                <a:moveTo>
                  <a:pt x="4979899" y="6135015"/>
                </a:moveTo>
                <a:lnTo>
                  <a:pt x="5104257" y="6206795"/>
                </a:lnTo>
                <a:lnTo>
                  <a:pt x="4983328" y="6276594"/>
                </a:lnTo>
                <a:lnTo>
                  <a:pt x="4858969" y="6204814"/>
                </a:lnTo>
                <a:lnTo>
                  <a:pt x="4979899" y="6135015"/>
                </a:lnTo>
                <a:close/>
                <a:moveTo>
                  <a:pt x="4986604" y="6131128"/>
                </a:moveTo>
                <a:lnTo>
                  <a:pt x="5101057" y="6065063"/>
                </a:lnTo>
                <a:lnTo>
                  <a:pt x="5225415" y="6136843"/>
                </a:lnTo>
                <a:lnTo>
                  <a:pt x="5110963" y="6202909"/>
                </a:lnTo>
                <a:lnTo>
                  <a:pt x="4986604" y="6131128"/>
                </a:lnTo>
                <a:close/>
                <a:moveTo>
                  <a:pt x="5232121" y="6140730"/>
                </a:moveTo>
                <a:lnTo>
                  <a:pt x="5343144" y="6204814"/>
                </a:lnTo>
                <a:lnTo>
                  <a:pt x="5228692" y="6270879"/>
                </a:lnTo>
                <a:lnTo>
                  <a:pt x="5117668" y="6206795"/>
                </a:lnTo>
                <a:lnTo>
                  <a:pt x="5232121" y="6140730"/>
                </a:lnTo>
                <a:close/>
                <a:moveTo>
                  <a:pt x="5238750" y="6136843"/>
                </a:moveTo>
                <a:lnTo>
                  <a:pt x="5359680" y="6067044"/>
                </a:lnTo>
                <a:lnTo>
                  <a:pt x="5470703" y="6131128"/>
                </a:lnTo>
                <a:lnTo>
                  <a:pt x="5349774" y="6200928"/>
                </a:lnTo>
                <a:lnTo>
                  <a:pt x="5238750" y="6136843"/>
                </a:lnTo>
                <a:close/>
                <a:moveTo>
                  <a:pt x="5477409" y="6135015"/>
                </a:moveTo>
                <a:lnTo>
                  <a:pt x="5601767" y="6206795"/>
                </a:lnTo>
                <a:lnTo>
                  <a:pt x="5480838" y="6276594"/>
                </a:lnTo>
                <a:lnTo>
                  <a:pt x="5356479" y="6204814"/>
                </a:lnTo>
                <a:lnTo>
                  <a:pt x="5477409" y="6135015"/>
                </a:lnTo>
                <a:close/>
                <a:moveTo>
                  <a:pt x="5484114" y="6131128"/>
                </a:moveTo>
                <a:lnTo>
                  <a:pt x="5598566" y="6065063"/>
                </a:lnTo>
                <a:lnTo>
                  <a:pt x="5722925" y="6136843"/>
                </a:lnTo>
                <a:lnTo>
                  <a:pt x="5608473" y="6202909"/>
                </a:lnTo>
                <a:lnTo>
                  <a:pt x="5484114" y="6131128"/>
                </a:lnTo>
                <a:close/>
                <a:moveTo>
                  <a:pt x="5729554" y="6140730"/>
                </a:moveTo>
                <a:lnTo>
                  <a:pt x="5840578" y="6204814"/>
                </a:lnTo>
                <a:lnTo>
                  <a:pt x="5726126" y="6270879"/>
                </a:lnTo>
                <a:lnTo>
                  <a:pt x="5615102" y="6206795"/>
                </a:lnTo>
                <a:lnTo>
                  <a:pt x="5729554" y="6140730"/>
                </a:lnTo>
                <a:close/>
                <a:moveTo>
                  <a:pt x="5736260" y="6136843"/>
                </a:moveTo>
                <a:lnTo>
                  <a:pt x="5857189" y="6067044"/>
                </a:lnTo>
                <a:lnTo>
                  <a:pt x="5968213" y="6131128"/>
                </a:lnTo>
                <a:lnTo>
                  <a:pt x="5847283" y="6200928"/>
                </a:lnTo>
                <a:lnTo>
                  <a:pt x="5736260" y="6136843"/>
                </a:lnTo>
                <a:close/>
                <a:moveTo>
                  <a:pt x="5974842" y="6135015"/>
                </a:moveTo>
                <a:lnTo>
                  <a:pt x="6099201" y="6206795"/>
                </a:lnTo>
                <a:lnTo>
                  <a:pt x="5978271" y="6276594"/>
                </a:lnTo>
                <a:lnTo>
                  <a:pt x="5853913" y="6204814"/>
                </a:lnTo>
                <a:lnTo>
                  <a:pt x="5974842" y="6135015"/>
                </a:lnTo>
                <a:close/>
                <a:moveTo>
                  <a:pt x="5981548" y="6131128"/>
                </a:moveTo>
                <a:lnTo>
                  <a:pt x="6096000" y="6065063"/>
                </a:lnTo>
                <a:lnTo>
                  <a:pt x="6220359" y="6136843"/>
                </a:lnTo>
                <a:lnTo>
                  <a:pt x="6105906" y="6202909"/>
                </a:lnTo>
                <a:lnTo>
                  <a:pt x="5981548" y="6131128"/>
                </a:lnTo>
                <a:close/>
                <a:moveTo>
                  <a:pt x="6227064" y="6140730"/>
                </a:moveTo>
                <a:lnTo>
                  <a:pt x="6338088" y="6204814"/>
                </a:lnTo>
                <a:lnTo>
                  <a:pt x="6223635" y="6270879"/>
                </a:lnTo>
                <a:lnTo>
                  <a:pt x="6112612" y="6206795"/>
                </a:lnTo>
                <a:lnTo>
                  <a:pt x="6227064" y="6140730"/>
                </a:lnTo>
                <a:close/>
                <a:moveTo>
                  <a:pt x="6102706" y="6061177"/>
                </a:moveTo>
                <a:lnTo>
                  <a:pt x="6223635" y="5991302"/>
                </a:lnTo>
                <a:lnTo>
                  <a:pt x="6347994" y="6063082"/>
                </a:lnTo>
                <a:lnTo>
                  <a:pt x="6227064" y="6132881"/>
                </a:lnTo>
                <a:lnTo>
                  <a:pt x="6102706" y="6061177"/>
                </a:lnTo>
                <a:close/>
                <a:moveTo>
                  <a:pt x="6112612" y="5919597"/>
                </a:moveTo>
                <a:lnTo>
                  <a:pt x="6227064" y="5853532"/>
                </a:lnTo>
                <a:lnTo>
                  <a:pt x="6338088" y="5917616"/>
                </a:lnTo>
                <a:lnTo>
                  <a:pt x="6223635" y="5983682"/>
                </a:lnTo>
                <a:lnTo>
                  <a:pt x="6112612" y="5919597"/>
                </a:lnTo>
                <a:close/>
                <a:moveTo>
                  <a:pt x="6102706" y="5773979"/>
                </a:moveTo>
                <a:lnTo>
                  <a:pt x="6223635" y="5704180"/>
                </a:lnTo>
                <a:lnTo>
                  <a:pt x="6347994" y="5775960"/>
                </a:lnTo>
                <a:lnTo>
                  <a:pt x="6227064" y="5845759"/>
                </a:lnTo>
                <a:lnTo>
                  <a:pt x="6102706" y="5773979"/>
                </a:lnTo>
                <a:close/>
                <a:moveTo>
                  <a:pt x="6112612" y="5632323"/>
                </a:moveTo>
                <a:lnTo>
                  <a:pt x="6227064" y="5566258"/>
                </a:lnTo>
                <a:lnTo>
                  <a:pt x="6338088" y="5630342"/>
                </a:lnTo>
                <a:lnTo>
                  <a:pt x="6223635" y="5696484"/>
                </a:lnTo>
                <a:lnTo>
                  <a:pt x="6112612" y="5632323"/>
                </a:lnTo>
                <a:close/>
                <a:moveTo>
                  <a:pt x="6102706" y="5486781"/>
                </a:moveTo>
                <a:lnTo>
                  <a:pt x="6223635" y="5416982"/>
                </a:lnTo>
                <a:lnTo>
                  <a:pt x="6347994" y="5488762"/>
                </a:lnTo>
                <a:lnTo>
                  <a:pt x="6227064" y="5558561"/>
                </a:lnTo>
                <a:lnTo>
                  <a:pt x="6102706" y="5486781"/>
                </a:lnTo>
                <a:close/>
                <a:moveTo>
                  <a:pt x="6112612" y="5345126"/>
                </a:moveTo>
                <a:lnTo>
                  <a:pt x="6227064" y="5279060"/>
                </a:lnTo>
                <a:lnTo>
                  <a:pt x="6338088" y="5343144"/>
                </a:lnTo>
                <a:lnTo>
                  <a:pt x="6223635" y="5409210"/>
                </a:lnTo>
                <a:lnTo>
                  <a:pt x="6112612" y="5345126"/>
                </a:lnTo>
                <a:close/>
                <a:moveTo>
                  <a:pt x="6102706" y="5199507"/>
                </a:moveTo>
                <a:lnTo>
                  <a:pt x="6223635" y="5129708"/>
                </a:lnTo>
                <a:lnTo>
                  <a:pt x="6347994" y="5201488"/>
                </a:lnTo>
                <a:lnTo>
                  <a:pt x="6227064" y="5271288"/>
                </a:lnTo>
                <a:lnTo>
                  <a:pt x="6102706" y="5199507"/>
                </a:lnTo>
                <a:close/>
                <a:moveTo>
                  <a:pt x="6112612" y="5057928"/>
                </a:moveTo>
                <a:lnTo>
                  <a:pt x="6227064" y="4991862"/>
                </a:lnTo>
                <a:lnTo>
                  <a:pt x="6338088" y="5055947"/>
                </a:lnTo>
                <a:lnTo>
                  <a:pt x="6223635" y="5122012"/>
                </a:lnTo>
                <a:lnTo>
                  <a:pt x="6112612" y="5057928"/>
                </a:lnTo>
                <a:close/>
                <a:moveTo>
                  <a:pt x="6102706" y="4912309"/>
                </a:moveTo>
                <a:lnTo>
                  <a:pt x="6223635" y="4842510"/>
                </a:lnTo>
                <a:lnTo>
                  <a:pt x="6347994" y="4914291"/>
                </a:lnTo>
                <a:lnTo>
                  <a:pt x="6227064" y="4984090"/>
                </a:lnTo>
                <a:lnTo>
                  <a:pt x="6102706" y="4912309"/>
                </a:lnTo>
                <a:close/>
                <a:moveTo>
                  <a:pt x="6112612" y="4770654"/>
                </a:moveTo>
                <a:lnTo>
                  <a:pt x="6227064" y="4704588"/>
                </a:lnTo>
                <a:lnTo>
                  <a:pt x="6338088" y="4768672"/>
                </a:lnTo>
                <a:lnTo>
                  <a:pt x="6223635" y="4834738"/>
                </a:lnTo>
                <a:lnTo>
                  <a:pt x="6112612" y="4770654"/>
                </a:lnTo>
                <a:close/>
                <a:moveTo>
                  <a:pt x="6102706" y="4625111"/>
                </a:moveTo>
                <a:lnTo>
                  <a:pt x="6223635" y="4555312"/>
                </a:lnTo>
                <a:lnTo>
                  <a:pt x="6347994" y="4627093"/>
                </a:lnTo>
                <a:lnTo>
                  <a:pt x="6227064" y="4696892"/>
                </a:lnTo>
                <a:lnTo>
                  <a:pt x="6102706" y="4625111"/>
                </a:lnTo>
                <a:close/>
                <a:moveTo>
                  <a:pt x="6112612" y="4483456"/>
                </a:moveTo>
                <a:lnTo>
                  <a:pt x="6227064" y="4417391"/>
                </a:lnTo>
                <a:lnTo>
                  <a:pt x="6338088" y="4481475"/>
                </a:lnTo>
                <a:lnTo>
                  <a:pt x="6223635" y="4547540"/>
                </a:lnTo>
                <a:lnTo>
                  <a:pt x="6112612" y="4483456"/>
                </a:lnTo>
                <a:close/>
                <a:moveTo>
                  <a:pt x="6102706" y="4337838"/>
                </a:moveTo>
                <a:lnTo>
                  <a:pt x="6223635" y="4268038"/>
                </a:lnTo>
                <a:lnTo>
                  <a:pt x="6347994" y="4339819"/>
                </a:lnTo>
                <a:lnTo>
                  <a:pt x="6227064" y="4409618"/>
                </a:lnTo>
                <a:lnTo>
                  <a:pt x="6102706" y="4337838"/>
                </a:lnTo>
                <a:close/>
                <a:moveTo>
                  <a:pt x="6112612" y="4196258"/>
                </a:moveTo>
                <a:lnTo>
                  <a:pt x="6227064" y="4130193"/>
                </a:lnTo>
                <a:lnTo>
                  <a:pt x="6338088" y="4194277"/>
                </a:lnTo>
                <a:lnTo>
                  <a:pt x="6223635" y="4260342"/>
                </a:lnTo>
                <a:lnTo>
                  <a:pt x="6112612" y="4196258"/>
                </a:lnTo>
                <a:close/>
                <a:moveTo>
                  <a:pt x="6102706" y="4050640"/>
                </a:moveTo>
                <a:lnTo>
                  <a:pt x="6223635" y="3980840"/>
                </a:lnTo>
                <a:lnTo>
                  <a:pt x="6347994" y="4052621"/>
                </a:lnTo>
                <a:lnTo>
                  <a:pt x="6227064" y="4122420"/>
                </a:lnTo>
                <a:lnTo>
                  <a:pt x="6102706" y="4050640"/>
                </a:lnTo>
                <a:close/>
                <a:moveTo>
                  <a:pt x="6112612" y="3908984"/>
                </a:moveTo>
                <a:lnTo>
                  <a:pt x="6227064" y="3842919"/>
                </a:lnTo>
                <a:lnTo>
                  <a:pt x="6338088" y="3907003"/>
                </a:lnTo>
                <a:lnTo>
                  <a:pt x="6223635" y="3973068"/>
                </a:lnTo>
                <a:lnTo>
                  <a:pt x="6112612" y="3908984"/>
                </a:lnTo>
                <a:close/>
                <a:moveTo>
                  <a:pt x="6102706" y="3763442"/>
                </a:moveTo>
                <a:lnTo>
                  <a:pt x="6223635" y="3693643"/>
                </a:lnTo>
                <a:lnTo>
                  <a:pt x="6347994" y="3765423"/>
                </a:lnTo>
                <a:lnTo>
                  <a:pt x="6227064" y="3835222"/>
                </a:lnTo>
                <a:lnTo>
                  <a:pt x="6102706" y="3763442"/>
                </a:lnTo>
                <a:close/>
                <a:moveTo>
                  <a:pt x="6112612" y="3621786"/>
                </a:moveTo>
                <a:lnTo>
                  <a:pt x="6227064" y="3555721"/>
                </a:lnTo>
                <a:lnTo>
                  <a:pt x="6338088" y="3619805"/>
                </a:lnTo>
                <a:lnTo>
                  <a:pt x="6223635" y="3685870"/>
                </a:lnTo>
                <a:lnTo>
                  <a:pt x="6112612" y="3621786"/>
                </a:lnTo>
                <a:close/>
                <a:moveTo>
                  <a:pt x="6102706" y="3476168"/>
                </a:moveTo>
                <a:lnTo>
                  <a:pt x="6223635" y="3406369"/>
                </a:lnTo>
                <a:lnTo>
                  <a:pt x="6347994" y="3478149"/>
                </a:lnTo>
                <a:lnTo>
                  <a:pt x="6227064" y="3547948"/>
                </a:lnTo>
                <a:lnTo>
                  <a:pt x="6102706" y="3476168"/>
                </a:lnTo>
                <a:close/>
                <a:moveTo>
                  <a:pt x="6112612" y="3334588"/>
                </a:moveTo>
                <a:lnTo>
                  <a:pt x="6227064" y="3268523"/>
                </a:lnTo>
                <a:lnTo>
                  <a:pt x="6338088" y="3332607"/>
                </a:lnTo>
                <a:lnTo>
                  <a:pt x="6223635" y="3398672"/>
                </a:lnTo>
                <a:lnTo>
                  <a:pt x="6112612" y="3334588"/>
                </a:lnTo>
                <a:close/>
                <a:moveTo>
                  <a:pt x="6102706" y="3188970"/>
                </a:moveTo>
                <a:lnTo>
                  <a:pt x="6223635" y="3119171"/>
                </a:lnTo>
                <a:lnTo>
                  <a:pt x="6347994" y="3190951"/>
                </a:lnTo>
                <a:lnTo>
                  <a:pt x="6227064" y="3260751"/>
                </a:lnTo>
                <a:lnTo>
                  <a:pt x="6102706" y="3188970"/>
                </a:lnTo>
                <a:close/>
                <a:moveTo>
                  <a:pt x="6112612" y="3047314"/>
                </a:moveTo>
                <a:lnTo>
                  <a:pt x="6227064" y="2981249"/>
                </a:lnTo>
                <a:lnTo>
                  <a:pt x="6338088" y="3045333"/>
                </a:lnTo>
                <a:lnTo>
                  <a:pt x="6223635" y="3111399"/>
                </a:lnTo>
                <a:lnTo>
                  <a:pt x="6112612" y="3047314"/>
                </a:lnTo>
                <a:close/>
                <a:moveTo>
                  <a:pt x="6102706" y="2901772"/>
                </a:moveTo>
                <a:lnTo>
                  <a:pt x="6223635" y="2831973"/>
                </a:lnTo>
                <a:lnTo>
                  <a:pt x="6347994" y="2903754"/>
                </a:lnTo>
                <a:lnTo>
                  <a:pt x="6227064" y="2973553"/>
                </a:lnTo>
                <a:lnTo>
                  <a:pt x="6102706" y="2901772"/>
                </a:lnTo>
                <a:close/>
                <a:moveTo>
                  <a:pt x="6112612" y="2760117"/>
                </a:moveTo>
                <a:lnTo>
                  <a:pt x="6227064" y="2694051"/>
                </a:lnTo>
                <a:lnTo>
                  <a:pt x="6338088" y="2758135"/>
                </a:lnTo>
                <a:lnTo>
                  <a:pt x="6223635" y="2824201"/>
                </a:lnTo>
                <a:lnTo>
                  <a:pt x="6112612" y="2760117"/>
                </a:lnTo>
                <a:close/>
                <a:moveTo>
                  <a:pt x="6102706" y="2614498"/>
                </a:moveTo>
                <a:lnTo>
                  <a:pt x="6223635" y="2544699"/>
                </a:lnTo>
                <a:lnTo>
                  <a:pt x="6347994" y="2616479"/>
                </a:lnTo>
                <a:lnTo>
                  <a:pt x="6227064" y="2686279"/>
                </a:lnTo>
                <a:lnTo>
                  <a:pt x="6102706" y="2614498"/>
                </a:lnTo>
                <a:close/>
                <a:moveTo>
                  <a:pt x="6112612" y="2472919"/>
                </a:moveTo>
                <a:lnTo>
                  <a:pt x="6227064" y="2406853"/>
                </a:lnTo>
                <a:lnTo>
                  <a:pt x="6338088" y="2470937"/>
                </a:lnTo>
                <a:lnTo>
                  <a:pt x="6223635" y="2537003"/>
                </a:lnTo>
                <a:lnTo>
                  <a:pt x="6112612" y="2472919"/>
                </a:lnTo>
                <a:close/>
                <a:moveTo>
                  <a:pt x="6102706" y="2327301"/>
                </a:moveTo>
                <a:lnTo>
                  <a:pt x="6223635" y="2257501"/>
                </a:lnTo>
                <a:lnTo>
                  <a:pt x="6347994" y="2329282"/>
                </a:lnTo>
                <a:lnTo>
                  <a:pt x="6227064" y="2399081"/>
                </a:lnTo>
                <a:lnTo>
                  <a:pt x="6102706" y="2327301"/>
                </a:lnTo>
                <a:close/>
                <a:moveTo>
                  <a:pt x="6112612" y="2185645"/>
                </a:moveTo>
                <a:lnTo>
                  <a:pt x="6227064" y="2119579"/>
                </a:lnTo>
                <a:lnTo>
                  <a:pt x="6338088" y="2183664"/>
                </a:lnTo>
                <a:lnTo>
                  <a:pt x="6223635" y="2249729"/>
                </a:lnTo>
                <a:lnTo>
                  <a:pt x="6112612" y="2185645"/>
                </a:lnTo>
                <a:close/>
                <a:moveTo>
                  <a:pt x="6102706" y="2040103"/>
                </a:moveTo>
                <a:lnTo>
                  <a:pt x="6223635" y="1970304"/>
                </a:lnTo>
                <a:lnTo>
                  <a:pt x="6347994" y="2042084"/>
                </a:lnTo>
                <a:lnTo>
                  <a:pt x="6227064" y="2111883"/>
                </a:lnTo>
                <a:lnTo>
                  <a:pt x="6102706" y="2040103"/>
                </a:lnTo>
                <a:close/>
                <a:moveTo>
                  <a:pt x="6112612" y="1898447"/>
                </a:moveTo>
                <a:lnTo>
                  <a:pt x="6227064" y="1832381"/>
                </a:lnTo>
                <a:lnTo>
                  <a:pt x="6338088" y="1896466"/>
                </a:lnTo>
                <a:lnTo>
                  <a:pt x="6223635" y="1962531"/>
                </a:lnTo>
                <a:lnTo>
                  <a:pt x="6112612" y="1898447"/>
                </a:lnTo>
                <a:close/>
                <a:moveTo>
                  <a:pt x="6102706" y="1752829"/>
                </a:moveTo>
                <a:lnTo>
                  <a:pt x="6223635" y="1683029"/>
                </a:lnTo>
                <a:lnTo>
                  <a:pt x="6347994" y="1754810"/>
                </a:lnTo>
                <a:lnTo>
                  <a:pt x="6227064" y="1824609"/>
                </a:lnTo>
                <a:lnTo>
                  <a:pt x="6102706" y="1752829"/>
                </a:lnTo>
                <a:close/>
                <a:moveTo>
                  <a:pt x="6112612" y="1611249"/>
                </a:moveTo>
                <a:lnTo>
                  <a:pt x="6227064" y="1545184"/>
                </a:lnTo>
                <a:lnTo>
                  <a:pt x="6338088" y="1609268"/>
                </a:lnTo>
                <a:lnTo>
                  <a:pt x="6223635" y="1675333"/>
                </a:lnTo>
                <a:lnTo>
                  <a:pt x="6112612" y="1611249"/>
                </a:lnTo>
                <a:close/>
                <a:moveTo>
                  <a:pt x="6102706" y="1465631"/>
                </a:moveTo>
                <a:lnTo>
                  <a:pt x="6223635" y="1395832"/>
                </a:lnTo>
                <a:lnTo>
                  <a:pt x="6347994" y="1467612"/>
                </a:lnTo>
                <a:lnTo>
                  <a:pt x="6227064" y="1537411"/>
                </a:lnTo>
                <a:lnTo>
                  <a:pt x="6102706" y="1465631"/>
                </a:lnTo>
                <a:close/>
                <a:moveTo>
                  <a:pt x="6112612" y="1323975"/>
                </a:moveTo>
                <a:lnTo>
                  <a:pt x="6227064" y="1257910"/>
                </a:lnTo>
                <a:lnTo>
                  <a:pt x="6338088" y="1321994"/>
                </a:lnTo>
                <a:lnTo>
                  <a:pt x="6223635" y="1388059"/>
                </a:lnTo>
                <a:lnTo>
                  <a:pt x="6112612" y="1323975"/>
                </a:lnTo>
                <a:close/>
                <a:moveTo>
                  <a:pt x="6102706" y="1178433"/>
                </a:moveTo>
                <a:lnTo>
                  <a:pt x="6223635" y="1108634"/>
                </a:lnTo>
                <a:lnTo>
                  <a:pt x="6347994" y="1180414"/>
                </a:lnTo>
                <a:lnTo>
                  <a:pt x="6227064" y="1250214"/>
                </a:lnTo>
                <a:lnTo>
                  <a:pt x="6102706" y="1178433"/>
                </a:lnTo>
                <a:close/>
                <a:moveTo>
                  <a:pt x="6112612" y="1036777"/>
                </a:moveTo>
                <a:lnTo>
                  <a:pt x="6227064" y="970712"/>
                </a:lnTo>
                <a:lnTo>
                  <a:pt x="6338088" y="1034796"/>
                </a:lnTo>
                <a:lnTo>
                  <a:pt x="6223635" y="1100861"/>
                </a:lnTo>
                <a:lnTo>
                  <a:pt x="6112612" y="1036777"/>
                </a:lnTo>
                <a:close/>
                <a:moveTo>
                  <a:pt x="6102706" y="891159"/>
                </a:moveTo>
                <a:lnTo>
                  <a:pt x="6223635" y="821360"/>
                </a:lnTo>
                <a:lnTo>
                  <a:pt x="6347994" y="893140"/>
                </a:lnTo>
                <a:lnTo>
                  <a:pt x="6227064" y="962939"/>
                </a:lnTo>
                <a:lnTo>
                  <a:pt x="6102706" y="891159"/>
                </a:lnTo>
                <a:close/>
                <a:moveTo>
                  <a:pt x="6112612" y="749579"/>
                </a:moveTo>
                <a:lnTo>
                  <a:pt x="6227064" y="683514"/>
                </a:lnTo>
                <a:lnTo>
                  <a:pt x="6338088" y="747598"/>
                </a:lnTo>
                <a:lnTo>
                  <a:pt x="6223635" y="813664"/>
                </a:lnTo>
                <a:lnTo>
                  <a:pt x="6112612" y="749579"/>
                </a:lnTo>
                <a:close/>
                <a:moveTo>
                  <a:pt x="6102706" y="603961"/>
                </a:moveTo>
                <a:lnTo>
                  <a:pt x="6223635" y="534086"/>
                </a:lnTo>
                <a:lnTo>
                  <a:pt x="6347994" y="605866"/>
                </a:lnTo>
                <a:lnTo>
                  <a:pt x="6227064" y="675665"/>
                </a:lnTo>
                <a:lnTo>
                  <a:pt x="6102706" y="603961"/>
                </a:lnTo>
                <a:close/>
                <a:moveTo>
                  <a:pt x="6096000" y="600075"/>
                </a:moveTo>
                <a:lnTo>
                  <a:pt x="5984977" y="535991"/>
                </a:lnTo>
                <a:lnTo>
                  <a:pt x="6105906" y="466192"/>
                </a:lnTo>
                <a:lnTo>
                  <a:pt x="6216930" y="530276"/>
                </a:lnTo>
                <a:lnTo>
                  <a:pt x="6096000" y="600075"/>
                </a:lnTo>
                <a:close/>
                <a:moveTo>
                  <a:pt x="6089295" y="603961"/>
                </a:moveTo>
                <a:lnTo>
                  <a:pt x="5974842" y="670027"/>
                </a:lnTo>
                <a:lnTo>
                  <a:pt x="5863819" y="605942"/>
                </a:lnTo>
                <a:lnTo>
                  <a:pt x="5978271" y="539877"/>
                </a:lnTo>
                <a:lnTo>
                  <a:pt x="6089295" y="603961"/>
                </a:lnTo>
                <a:close/>
                <a:moveTo>
                  <a:pt x="5857189" y="602056"/>
                </a:moveTo>
                <a:lnTo>
                  <a:pt x="5732831" y="530276"/>
                </a:lnTo>
                <a:lnTo>
                  <a:pt x="5847283" y="464210"/>
                </a:lnTo>
                <a:lnTo>
                  <a:pt x="5971642" y="535991"/>
                </a:lnTo>
                <a:lnTo>
                  <a:pt x="5857189" y="602056"/>
                </a:lnTo>
                <a:close/>
                <a:moveTo>
                  <a:pt x="5850560" y="605942"/>
                </a:moveTo>
                <a:lnTo>
                  <a:pt x="5729631" y="675742"/>
                </a:lnTo>
                <a:lnTo>
                  <a:pt x="5605272" y="603961"/>
                </a:lnTo>
                <a:lnTo>
                  <a:pt x="5726201" y="534162"/>
                </a:lnTo>
                <a:lnTo>
                  <a:pt x="5850560" y="605942"/>
                </a:lnTo>
                <a:close/>
                <a:moveTo>
                  <a:pt x="5598491" y="600075"/>
                </a:moveTo>
                <a:lnTo>
                  <a:pt x="5487467" y="535991"/>
                </a:lnTo>
                <a:lnTo>
                  <a:pt x="5608397" y="466192"/>
                </a:lnTo>
                <a:lnTo>
                  <a:pt x="5719420" y="530276"/>
                </a:lnTo>
                <a:lnTo>
                  <a:pt x="5598491" y="600075"/>
                </a:lnTo>
                <a:close/>
                <a:moveTo>
                  <a:pt x="5591861" y="603961"/>
                </a:moveTo>
                <a:lnTo>
                  <a:pt x="5477409" y="670027"/>
                </a:lnTo>
                <a:lnTo>
                  <a:pt x="5366385" y="605942"/>
                </a:lnTo>
                <a:lnTo>
                  <a:pt x="5480838" y="539877"/>
                </a:lnTo>
                <a:lnTo>
                  <a:pt x="5591861" y="603961"/>
                </a:lnTo>
                <a:close/>
                <a:moveTo>
                  <a:pt x="5359756" y="602056"/>
                </a:moveTo>
                <a:lnTo>
                  <a:pt x="5235397" y="530276"/>
                </a:lnTo>
                <a:lnTo>
                  <a:pt x="5349850" y="464210"/>
                </a:lnTo>
                <a:lnTo>
                  <a:pt x="5474208" y="535991"/>
                </a:lnTo>
                <a:lnTo>
                  <a:pt x="5359756" y="602056"/>
                </a:lnTo>
                <a:close/>
                <a:moveTo>
                  <a:pt x="5353050" y="605942"/>
                </a:moveTo>
                <a:lnTo>
                  <a:pt x="5232121" y="675742"/>
                </a:lnTo>
                <a:lnTo>
                  <a:pt x="5107762" y="603961"/>
                </a:lnTo>
                <a:lnTo>
                  <a:pt x="5228692" y="534162"/>
                </a:lnTo>
                <a:lnTo>
                  <a:pt x="5353050" y="605942"/>
                </a:lnTo>
                <a:close/>
                <a:moveTo>
                  <a:pt x="5101057" y="600075"/>
                </a:moveTo>
                <a:lnTo>
                  <a:pt x="4990033" y="535991"/>
                </a:lnTo>
                <a:lnTo>
                  <a:pt x="5110963" y="466192"/>
                </a:lnTo>
                <a:lnTo>
                  <a:pt x="5221986" y="530276"/>
                </a:lnTo>
                <a:lnTo>
                  <a:pt x="5101057" y="600075"/>
                </a:lnTo>
                <a:close/>
                <a:moveTo>
                  <a:pt x="5094351" y="603961"/>
                </a:moveTo>
                <a:lnTo>
                  <a:pt x="4979899" y="670027"/>
                </a:lnTo>
                <a:lnTo>
                  <a:pt x="4868876" y="605942"/>
                </a:lnTo>
                <a:lnTo>
                  <a:pt x="4983328" y="539877"/>
                </a:lnTo>
                <a:lnTo>
                  <a:pt x="5094351" y="603961"/>
                </a:lnTo>
                <a:close/>
                <a:moveTo>
                  <a:pt x="4862246" y="602056"/>
                </a:moveTo>
                <a:lnTo>
                  <a:pt x="4737888" y="530276"/>
                </a:lnTo>
                <a:lnTo>
                  <a:pt x="4852340" y="464210"/>
                </a:lnTo>
                <a:lnTo>
                  <a:pt x="4976698" y="535991"/>
                </a:lnTo>
                <a:lnTo>
                  <a:pt x="4862246" y="602056"/>
                </a:lnTo>
                <a:close/>
                <a:moveTo>
                  <a:pt x="4855541" y="605942"/>
                </a:moveTo>
                <a:lnTo>
                  <a:pt x="4734611" y="675742"/>
                </a:lnTo>
                <a:lnTo>
                  <a:pt x="4610253" y="603961"/>
                </a:lnTo>
                <a:lnTo>
                  <a:pt x="4731182" y="534162"/>
                </a:lnTo>
                <a:lnTo>
                  <a:pt x="4855541" y="605942"/>
                </a:lnTo>
                <a:close/>
                <a:moveTo>
                  <a:pt x="4603547" y="600075"/>
                </a:moveTo>
                <a:lnTo>
                  <a:pt x="4492524" y="535991"/>
                </a:lnTo>
                <a:lnTo>
                  <a:pt x="4613453" y="466192"/>
                </a:lnTo>
                <a:lnTo>
                  <a:pt x="4724477" y="530276"/>
                </a:lnTo>
                <a:lnTo>
                  <a:pt x="4603547" y="600075"/>
                </a:lnTo>
                <a:close/>
                <a:moveTo>
                  <a:pt x="4596842" y="603961"/>
                </a:moveTo>
                <a:lnTo>
                  <a:pt x="4482389" y="670027"/>
                </a:lnTo>
                <a:lnTo>
                  <a:pt x="4371366" y="605942"/>
                </a:lnTo>
                <a:lnTo>
                  <a:pt x="4485818" y="539877"/>
                </a:lnTo>
                <a:lnTo>
                  <a:pt x="4596842" y="603961"/>
                </a:lnTo>
                <a:close/>
                <a:moveTo>
                  <a:pt x="4364736" y="602056"/>
                </a:moveTo>
                <a:lnTo>
                  <a:pt x="4240378" y="530276"/>
                </a:lnTo>
                <a:lnTo>
                  <a:pt x="4354830" y="464210"/>
                </a:lnTo>
                <a:lnTo>
                  <a:pt x="4479189" y="535991"/>
                </a:lnTo>
                <a:lnTo>
                  <a:pt x="4364736" y="602056"/>
                </a:lnTo>
                <a:close/>
                <a:moveTo>
                  <a:pt x="4358107" y="605942"/>
                </a:moveTo>
                <a:lnTo>
                  <a:pt x="4237177" y="675742"/>
                </a:lnTo>
                <a:lnTo>
                  <a:pt x="4112819" y="603961"/>
                </a:lnTo>
                <a:lnTo>
                  <a:pt x="4233748" y="534162"/>
                </a:lnTo>
                <a:lnTo>
                  <a:pt x="4358107" y="605942"/>
                </a:lnTo>
                <a:close/>
                <a:moveTo>
                  <a:pt x="4106113" y="600075"/>
                </a:moveTo>
                <a:lnTo>
                  <a:pt x="3995090" y="535991"/>
                </a:lnTo>
                <a:lnTo>
                  <a:pt x="4116019" y="466192"/>
                </a:lnTo>
                <a:lnTo>
                  <a:pt x="4227043" y="530276"/>
                </a:lnTo>
                <a:lnTo>
                  <a:pt x="4106113" y="600075"/>
                </a:lnTo>
                <a:close/>
                <a:moveTo>
                  <a:pt x="4099408" y="603961"/>
                </a:moveTo>
                <a:lnTo>
                  <a:pt x="3984955" y="670027"/>
                </a:lnTo>
                <a:lnTo>
                  <a:pt x="3873932" y="605942"/>
                </a:lnTo>
                <a:lnTo>
                  <a:pt x="3988384" y="539877"/>
                </a:lnTo>
                <a:lnTo>
                  <a:pt x="4099408" y="603961"/>
                </a:lnTo>
                <a:close/>
                <a:moveTo>
                  <a:pt x="3867302" y="602056"/>
                </a:moveTo>
                <a:lnTo>
                  <a:pt x="3742944" y="530276"/>
                </a:lnTo>
                <a:lnTo>
                  <a:pt x="3857397" y="464210"/>
                </a:lnTo>
                <a:lnTo>
                  <a:pt x="3981755" y="535991"/>
                </a:lnTo>
                <a:lnTo>
                  <a:pt x="3867302" y="602056"/>
                </a:lnTo>
                <a:close/>
                <a:moveTo>
                  <a:pt x="3860597" y="605942"/>
                </a:moveTo>
                <a:lnTo>
                  <a:pt x="3739667" y="675742"/>
                </a:lnTo>
                <a:lnTo>
                  <a:pt x="3615309" y="603961"/>
                </a:lnTo>
                <a:lnTo>
                  <a:pt x="3736239" y="534162"/>
                </a:lnTo>
                <a:lnTo>
                  <a:pt x="3860597" y="605942"/>
                </a:lnTo>
                <a:close/>
                <a:moveTo>
                  <a:pt x="3608604" y="600075"/>
                </a:moveTo>
                <a:lnTo>
                  <a:pt x="3497580" y="535991"/>
                </a:lnTo>
                <a:lnTo>
                  <a:pt x="3618509" y="466192"/>
                </a:lnTo>
                <a:lnTo>
                  <a:pt x="3729533" y="530276"/>
                </a:lnTo>
                <a:lnTo>
                  <a:pt x="3608604" y="600075"/>
                </a:lnTo>
                <a:close/>
                <a:moveTo>
                  <a:pt x="3601898" y="603961"/>
                </a:moveTo>
                <a:lnTo>
                  <a:pt x="3487446" y="670027"/>
                </a:lnTo>
                <a:lnTo>
                  <a:pt x="3376422" y="605942"/>
                </a:lnTo>
                <a:lnTo>
                  <a:pt x="3490874" y="539877"/>
                </a:lnTo>
                <a:lnTo>
                  <a:pt x="3601898" y="603961"/>
                </a:lnTo>
                <a:close/>
                <a:moveTo>
                  <a:pt x="3369793" y="602056"/>
                </a:moveTo>
                <a:lnTo>
                  <a:pt x="3245434" y="530276"/>
                </a:lnTo>
                <a:lnTo>
                  <a:pt x="3359887" y="464210"/>
                </a:lnTo>
                <a:lnTo>
                  <a:pt x="3484245" y="535991"/>
                </a:lnTo>
                <a:lnTo>
                  <a:pt x="3369793" y="602056"/>
                </a:lnTo>
                <a:close/>
                <a:moveTo>
                  <a:pt x="3363087" y="605942"/>
                </a:moveTo>
                <a:lnTo>
                  <a:pt x="3242158" y="675742"/>
                </a:lnTo>
                <a:lnTo>
                  <a:pt x="3117799" y="603961"/>
                </a:lnTo>
                <a:lnTo>
                  <a:pt x="3238729" y="534162"/>
                </a:lnTo>
                <a:lnTo>
                  <a:pt x="3363087" y="605942"/>
                </a:lnTo>
                <a:close/>
                <a:moveTo>
                  <a:pt x="3111094" y="600075"/>
                </a:moveTo>
                <a:lnTo>
                  <a:pt x="3000070" y="535991"/>
                </a:lnTo>
                <a:lnTo>
                  <a:pt x="3121000" y="466192"/>
                </a:lnTo>
                <a:lnTo>
                  <a:pt x="3232023" y="530276"/>
                </a:lnTo>
                <a:lnTo>
                  <a:pt x="3111094" y="600075"/>
                </a:lnTo>
                <a:close/>
                <a:moveTo>
                  <a:pt x="3104464" y="603961"/>
                </a:moveTo>
                <a:lnTo>
                  <a:pt x="2990012" y="670027"/>
                </a:lnTo>
                <a:lnTo>
                  <a:pt x="2878989" y="605942"/>
                </a:lnTo>
                <a:lnTo>
                  <a:pt x="2993441" y="539877"/>
                </a:lnTo>
                <a:lnTo>
                  <a:pt x="3104464" y="603961"/>
                </a:lnTo>
                <a:close/>
                <a:moveTo>
                  <a:pt x="2872359" y="602056"/>
                </a:moveTo>
                <a:lnTo>
                  <a:pt x="2748001" y="530276"/>
                </a:lnTo>
                <a:lnTo>
                  <a:pt x="2862453" y="464210"/>
                </a:lnTo>
                <a:lnTo>
                  <a:pt x="2986812" y="535991"/>
                </a:lnTo>
                <a:lnTo>
                  <a:pt x="2872359" y="602056"/>
                </a:lnTo>
                <a:close/>
                <a:moveTo>
                  <a:pt x="2865654" y="605942"/>
                </a:moveTo>
                <a:lnTo>
                  <a:pt x="2744724" y="675742"/>
                </a:lnTo>
                <a:lnTo>
                  <a:pt x="2620366" y="603961"/>
                </a:lnTo>
                <a:lnTo>
                  <a:pt x="2741295" y="534086"/>
                </a:lnTo>
                <a:lnTo>
                  <a:pt x="2865654" y="605942"/>
                </a:lnTo>
                <a:close/>
                <a:moveTo>
                  <a:pt x="2613660" y="600075"/>
                </a:moveTo>
                <a:lnTo>
                  <a:pt x="2502637" y="535991"/>
                </a:lnTo>
                <a:lnTo>
                  <a:pt x="2623566" y="466192"/>
                </a:lnTo>
                <a:lnTo>
                  <a:pt x="2734589" y="530276"/>
                </a:lnTo>
                <a:lnTo>
                  <a:pt x="2613660" y="600075"/>
                </a:lnTo>
                <a:close/>
                <a:moveTo>
                  <a:pt x="2606954" y="603961"/>
                </a:moveTo>
                <a:lnTo>
                  <a:pt x="2492502" y="670027"/>
                </a:lnTo>
                <a:lnTo>
                  <a:pt x="2381479" y="605942"/>
                </a:lnTo>
                <a:lnTo>
                  <a:pt x="2495931" y="539877"/>
                </a:lnTo>
                <a:lnTo>
                  <a:pt x="2606954" y="603961"/>
                </a:lnTo>
                <a:close/>
                <a:moveTo>
                  <a:pt x="2374849" y="602056"/>
                </a:moveTo>
                <a:lnTo>
                  <a:pt x="2250491" y="530276"/>
                </a:lnTo>
                <a:lnTo>
                  <a:pt x="2364943" y="464210"/>
                </a:lnTo>
                <a:lnTo>
                  <a:pt x="2489302" y="535991"/>
                </a:lnTo>
                <a:lnTo>
                  <a:pt x="2374849" y="602056"/>
                </a:lnTo>
                <a:close/>
                <a:moveTo>
                  <a:pt x="2368144" y="605942"/>
                </a:moveTo>
                <a:lnTo>
                  <a:pt x="2247214" y="675742"/>
                </a:lnTo>
                <a:lnTo>
                  <a:pt x="2122856" y="603961"/>
                </a:lnTo>
                <a:lnTo>
                  <a:pt x="2243785" y="534162"/>
                </a:lnTo>
                <a:lnTo>
                  <a:pt x="2368144" y="605942"/>
                </a:lnTo>
                <a:close/>
                <a:moveTo>
                  <a:pt x="2116150" y="600075"/>
                </a:moveTo>
                <a:lnTo>
                  <a:pt x="2005127" y="535991"/>
                </a:lnTo>
                <a:lnTo>
                  <a:pt x="2126056" y="466192"/>
                </a:lnTo>
                <a:lnTo>
                  <a:pt x="2237080" y="530276"/>
                </a:lnTo>
                <a:lnTo>
                  <a:pt x="2116150" y="600075"/>
                </a:lnTo>
                <a:close/>
                <a:moveTo>
                  <a:pt x="2109521" y="603961"/>
                </a:moveTo>
                <a:lnTo>
                  <a:pt x="1995069" y="670027"/>
                </a:lnTo>
                <a:lnTo>
                  <a:pt x="1884045" y="605942"/>
                </a:lnTo>
                <a:lnTo>
                  <a:pt x="1998497" y="539877"/>
                </a:lnTo>
                <a:lnTo>
                  <a:pt x="2109521" y="603961"/>
                </a:lnTo>
                <a:close/>
                <a:moveTo>
                  <a:pt x="1877339" y="602056"/>
                </a:moveTo>
                <a:lnTo>
                  <a:pt x="1752981" y="530276"/>
                </a:lnTo>
                <a:lnTo>
                  <a:pt x="1867434" y="464210"/>
                </a:lnTo>
                <a:lnTo>
                  <a:pt x="1991792" y="535991"/>
                </a:lnTo>
                <a:lnTo>
                  <a:pt x="1877339" y="602056"/>
                </a:lnTo>
                <a:close/>
                <a:moveTo>
                  <a:pt x="1870710" y="605942"/>
                </a:moveTo>
                <a:lnTo>
                  <a:pt x="1749781" y="675742"/>
                </a:lnTo>
                <a:lnTo>
                  <a:pt x="1625422" y="603961"/>
                </a:lnTo>
                <a:lnTo>
                  <a:pt x="1746352" y="534162"/>
                </a:lnTo>
                <a:lnTo>
                  <a:pt x="1870710" y="605942"/>
                </a:lnTo>
                <a:close/>
                <a:moveTo>
                  <a:pt x="1618640" y="600075"/>
                </a:moveTo>
                <a:lnTo>
                  <a:pt x="1507617" y="535991"/>
                </a:lnTo>
                <a:lnTo>
                  <a:pt x="1628546" y="466192"/>
                </a:lnTo>
                <a:lnTo>
                  <a:pt x="1739570" y="530276"/>
                </a:lnTo>
                <a:lnTo>
                  <a:pt x="1618640" y="600075"/>
                </a:lnTo>
                <a:close/>
                <a:moveTo>
                  <a:pt x="1612011" y="603961"/>
                </a:moveTo>
                <a:lnTo>
                  <a:pt x="1497559" y="670027"/>
                </a:lnTo>
                <a:lnTo>
                  <a:pt x="1386535" y="605942"/>
                </a:lnTo>
                <a:lnTo>
                  <a:pt x="1500988" y="539877"/>
                </a:lnTo>
                <a:lnTo>
                  <a:pt x="1612011" y="603961"/>
                </a:lnTo>
                <a:close/>
                <a:moveTo>
                  <a:pt x="1379906" y="602056"/>
                </a:moveTo>
                <a:lnTo>
                  <a:pt x="1255547" y="530276"/>
                </a:lnTo>
                <a:lnTo>
                  <a:pt x="1370000" y="464210"/>
                </a:lnTo>
                <a:lnTo>
                  <a:pt x="1494358" y="535991"/>
                </a:lnTo>
                <a:lnTo>
                  <a:pt x="1379906" y="602056"/>
                </a:lnTo>
                <a:close/>
                <a:moveTo>
                  <a:pt x="1373200" y="605942"/>
                </a:moveTo>
                <a:lnTo>
                  <a:pt x="1252271" y="675742"/>
                </a:lnTo>
                <a:lnTo>
                  <a:pt x="1127912" y="603961"/>
                </a:lnTo>
                <a:lnTo>
                  <a:pt x="1248842" y="534162"/>
                </a:lnTo>
                <a:lnTo>
                  <a:pt x="1373200" y="605942"/>
                </a:lnTo>
                <a:close/>
                <a:moveTo>
                  <a:pt x="1121207" y="600075"/>
                </a:moveTo>
                <a:lnTo>
                  <a:pt x="1010183" y="535991"/>
                </a:lnTo>
                <a:lnTo>
                  <a:pt x="1131113" y="466192"/>
                </a:lnTo>
                <a:lnTo>
                  <a:pt x="1242136" y="530276"/>
                </a:lnTo>
                <a:lnTo>
                  <a:pt x="1121207" y="600075"/>
                </a:lnTo>
                <a:close/>
                <a:moveTo>
                  <a:pt x="1114501" y="603961"/>
                </a:moveTo>
                <a:lnTo>
                  <a:pt x="1000049" y="670027"/>
                </a:lnTo>
                <a:lnTo>
                  <a:pt x="889025" y="605942"/>
                </a:lnTo>
                <a:lnTo>
                  <a:pt x="1003478" y="539877"/>
                </a:lnTo>
                <a:lnTo>
                  <a:pt x="1114501" y="603961"/>
                </a:lnTo>
                <a:close/>
                <a:moveTo>
                  <a:pt x="882396" y="602056"/>
                </a:moveTo>
                <a:lnTo>
                  <a:pt x="758038" y="530276"/>
                </a:lnTo>
                <a:lnTo>
                  <a:pt x="872490" y="464210"/>
                </a:lnTo>
                <a:lnTo>
                  <a:pt x="996848" y="535991"/>
                </a:lnTo>
                <a:lnTo>
                  <a:pt x="882396" y="602056"/>
                </a:lnTo>
                <a:close/>
                <a:moveTo>
                  <a:pt x="875767" y="605942"/>
                </a:moveTo>
                <a:lnTo>
                  <a:pt x="754761" y="675742"/>
                </a:lnTo>
                <a:lnTo>
                  <a:pt x="630403" y="603961"/>
                </a:lnTo>
                <a:lnTo>
                  <a:pt x="751332" y="534162"/>
                </a:lnTo>
                <a:lnTo>
                  <a:pt x="875767" y="605942"/>
                </a:lnTo>
                <a:close/>
                <a:moveTo>
                  <a:pt x="623697" y="600075"/>
                </a:moveTo>
                <a:lnTo>
                  <a:pt x="512674" y="535991"/>
                </a:lnTo>
                <a:lnTo>
                  <a:pt x="633603" y="466192"/>
                </a:lnTo>
                <a:lnTo>
                  <a:pt x="744626" y="530276"/>
                </a:lnTo>
                <a:lnTo>
                  <a:pt x="623697" y="600075"/>
                </a:lnTo>
                <a:close/>
                <a:moveTo>
                  <a:pt x="617068" y="603961"/>
                </a:moveTo>
                <a:lnTo>
                  <a:pt x="502615" y="670027"/>
                </a:lnTo>
                <a:lnTo>
                  <a:pt x="391592" y="605942"/>
                </a:lnTo>
                <a:lnTo>
                  <a:pt x="506044" y="539877"/>
                </a:lnTo>
                <a:lnTo>
                  <a:pt x="617068" y="603961"/>
                </a:lnTo>
                <a:close/>
                <a:moveTo>
                  <a:pt x="626974" y="749579"/>
                </a:moveTo>
                <a:lnTo>
                  <a:pt x="506044" y="819379"/>
                </a:lnTo>
                <a:lnTo>
                  <a:pt x="381686" y="747598"/>
                </a:lnTo>
                <a:lnTo>
                  <a:pt x="502615" y="677799"/>
                </a:lnTo>
                <a:lnTo>
                  <a:pt x="626974" y="749579"/>
                </a:lnTo>
                <a:close/>
                <a:moveTo>
                  <a:pt x="617068" y="891159"/>
                </a:moveTo>
                <a:lnTo>
                  <a:pt x="502615" y="957224"/>
                </a:lnTo>
                <a:lnTo>
                  <a:pt x="391592" y="893140"/>
                </a:lnTo>
                <a:lnTo>
                  <a:pt x="506044" y="827075"/>
                </a:lnTo>
                <a:lnTo>
                  <a:pt x="617068" y="891159"/>
                </a:lnTo>
                <a:close/>
                <a:moveTo>
                  <a:pt x="626974" y="1036777"/>
                </a:moveTo>
                <a:lnTo>
                  <a:pt x="506044" y="1106576"/>
                </a:lnTo>
                <a:lnTo>
                  <a:pt x="381686" y="1034796"/>
                </a:lnTo>
                <a:lnTo>
                  <a:pt x="502615" y="964997"/>
                </a:lnTo>
                <a:lnTo>
                  <a:pt x="626974" y="1036777"/>
                </a:lnTo>
                <a:close/>
                <a:moveTo>
                  <a:pt x="617068" y="1178433"/>
                </a:moveTo>
                <a:lnTo>
                  <a:pt x="502615" y="1244499"/>
                </a:lnTo>
                <a:lnTo>
                  <a:pt x="391592" y="1180414"/>
                </a:lnTo>
                <a:lnTo>
                  <a:pt x="506044" y="1114349"/>
                </a:lnTo>
                <a:lnTo>
                  <a:pt x="617068" y="1178433"/>
                </a:lnTo>
                <a:close/>
                <a:moveTo>
                  <a:pt x="626974" y="1323975"/>
                </a:moveTo>
                <a:lnTo>
                  <a:pt x="506044" y="1393774"/>
                </a:lnTo>
                <a:lnTo>
                  <a:pt x="381686" y="1321994"/>
                </a:lnTo>
                <a:lnTo>
                  <a:pt x="502615" y="1252195"/>
                </a:lnTo>
                <a:lnTo>
                  <a:pt x="626974" y="1323975"/>
                </a:lnTo>
                <a:close/>
                <a:moveTo>
                  <a:pt x="617068" y="1465631"/>
                </a:moveTo>
                <a:lnTo>
                  <a:pt x="502615" y="1531696"/>
                </a:lnTo>
                <a:lnTo>
                  <a:pt x="391592" y="1467612"/>
                </a:lnTo>
                <a:lnTo>
                  <a:pt x="506044" y="1401547"/>
                </a:lnTo>
                <a:lnTo>
                  <a:pt x="617068" y="1465631"/>
                </a:lnTo>
                <a:close/>
                <a:moveTo>
                  <a:pt x="626974" y="1611249"/>
                </a:moveTo>
                <a:lnTo>
                  <a:pt x="506044" y="1681048"/>
                </a:lnTo>
                <a:lnTo>
                  <a:pt x="381686" y="1609268"/>
                </a:lnTo>
                <a:lnTo>
                  <a:pt x="502615" y="1539469"/>
                </a:lnTo>
                <a:lnTo>
                  <a:pt x="626974" y="1611249"/>
                </a:lnTo>
                <a:close/>
                <a:moveTo>
                  <a:pt x="617068" y="1752829"/>
                </a:moveTo>
                <a:lnTo>
                  <a:pt x="502615" y="1818894"/>
                </a:lnTo>
                <a:lnTo>
                  <a:pt x="391592" y="1754810"/>
                </a:lnTo>
                <a:lnTo>
                  <a:pt x="506044" y="1688744"/>
                </a:lnTo>
                <a:lnTo>
                  <a:pt x="617068" y="1752829"/>
                </a:lnTo>
                <a:close/>
                <a:moveTo>
                  <a:pt x="626974" y="1898447"/>
                </a:moveTo>
                <a:lnTo>
                  <a:pt x="506044" y="1968246"/>
                </a:lnTo>
                <a:lnTo>
                  <a:pt x="381686" y="1896466"/>
                </a:lnTo>
                <a:lnTo>
                  <a:pt x="502615" y="1826666"/>
                </a:lnTo>
                <a:lnTo>
                  <a:pt x="626974" y="1898447"/>
                </a:lnTo>
                <a:close/>
                <a:moveTo>
                  <a:pt x="617068" y="2040103"/>
                </a:moveTo>
                <a:lnTo>
                  <a:pt x="502615" y="2106168"/>
                </a:lnTo>
                <a:lnTo>
                  <a:pt x="391592" y="2042084"/>
                </a:lnTo>
                <a:lnTo>
                  <a:pt x="506044" y="1976019"/>
                </a:lnTo>
                <a:lnTo>
                  <a:pt x="617068" y="2040103"/>
                </a:lnTo>
                <a:close/>
                <a:moveTo>
                  <a:pt x="626974" y="2185645"/>
                </a:moveTo>
                <a:lnTo>
                  <a:pt x="506044" y="2255444"/>
                </a:lnTo>
                <a:lnTo>
                  <a:pt x="381686" y="2183664"/>
                </a:lnTo>
                <a:lnTo>
                  <a:pt x="502615" y="2113864"/>
                </a:lnTo>
                <a:lnTo>
                  <a:pt x="626974" y="2185645"/>
                </a:lnTo>
                <a:close/>
                <a:moveTo>
                  <a:pt x="617068" y="2327301"/>
                </a:moveTo>
                <a:lnTo>
                  <a:pt x="502615" y="2393366"/>
                </a:lnTo>
                <a:lnTo>
                  <a:pt x="391592" y="2329282"/>
                </a:lnTo>
                <a:lnTo>
                  <a:pt x="506044" y="2263216"/>
                </a:lnTo>
                <a:lnTo>
                  <a:pt x="617068" y="2327301"/>
                </a:lnTo>
                <a:close/>
                <a:moveTo>
                  <a:pt x="626974" y="2472919"/>
                </a:moveTo>
                <a:lnTo>
                  <a:pt x="506044" y="2542718"/>
                </a:lnTo>
                <a:lnTo>
                  <a:pt x="381686" y="2470937"/>
                </a:lnTo>
                <a:lnTo>
                  <a:pt x="502615" y="2401138"/>
                </a:lnTo>
                <a:lnTo>
                  <a:pt x="626974" y="2472919"/>
                </a:lnTo>
                <a:close/>
                <a:moveTo>
                  <a:pt x="617068" y="2614498"/>
                </a:moveTo>
                <a:lnTo>
                  <a:pt x="502615" y="2680564"/>
                </a:lnTo>
                <a:lnTo>
                  <a:pt x="391592" y="2616479"/>
                </a:lnTo>
                <a:lnTo>
                  <a:pt x="506044" y="2550414"/>
                </a:lnTo>
                <a:lnTo>
                  <a:pt x="617068" y="2614498"/>
                </a:lnTo>
                <a:close/>
                <a:moveTo>
                  <a:pt x="626974" y="2760117"/>
                </a:moveTo>
                <a:lnTo>
                  <a:pt x="506044" y="2829916"/>
                </a:lnTo>
                <a:lnTo>
                  <a:pt x="381686" y="2758135"/>
                </a:lnTo>
                <a:lnTo>
                  <a:pt x="502615" y="2688336"/>
                </a:lnTo>
                <a:lnTo>
                  <a:pt x="626974" y="2760117"/>
                </a:lnTo>
                <a:close/>
                <a:moveTo>
                  <a:pt x="617068" y="2901772"/>
                </a:moveTo>
                <a:lnTo>
                  <a:pt x="502615" y="2967838"/>
                </a:lnTo>
                <a:lnTo>
                  <a:pt x="391592" y="2903754"/>
                </a:lnTo>
                <a:lnTo>
                  <a:pt x="506044" y="2837688"/>
                </a:lnTo>
                <a:lnTo>
                  <a:pt x="617068" y="2901772"/>
                </a:lnTo>
                <a:close/>
                <a:moveTo>
                  <a:pt x="626974" y="3047314"/>
                </a:moveTo>
                <a:lnTo>
                  <a:pt x="506044" y="3117114"/>
                </a:lnTo>
                <a:lnTo>
                  <a:pt x="381686" y="3045333"/>
                </a:lnTo>
                <a:lnTo>
                  <a:pt x="502615" y="2975534"/>
                </a:lnTo>
                <a:lnTo>
                  <a:pt x="626974" y="3047314"/>
                </a:lnTo>
                <a:close/>
                <a:moveTo>
                  <a:pt x="617068" y="3188970"/>
                </a:moveTo>
                <a:lnTo>
                  <a:pt x="502615" y="3255036"/>
                </a:lnTo>
                <a:lnTo>
                  <a:pt x="391592" y="3190951"/>
                </a:lnTo>
                <a:lnTo>
                  <a:pt x="506044" y="3124886"/>
                </a:lnTo>
                <a:lnTo>
                  <a:pt x="617068" y="3188970"/>
                </a:lnTo>
                <a:close/>
                <a:moveTo>
                  <a:pt x="626974" y="3334588"/>
                </a:moveTo>
                <a:lnTo>
                  <a:pt x="506044" y="3404387"/>
                </a:lnTo>
                <a:lnTo>
                  <a:pt x="381686" y="3332607"/>
                </a:lnTo>
                <a:lnTo>
                  <a:pt x="502615" y="3262808"/>
                </a:lnTo>
                <a:lnTo>
                  <a:pt x="626974" y="3334588"/>
                </a:lnTo>
                <a:close/>
                <a:moveTo>
                  <a:pt x="617068" y="3476168"/>
                </a:moveTo>
                <a:lnTo>
                  <a:pt x="502615" y="3542233"/>
                </a:lnTo>
                <a:lnTo>
                  <a:pt x="391592" y="3478149"/>
                </a:lnTo>
                <a:lnTo>
                  <a:pt x="506044" y="3412084"/>
                </a:lnTo>
                <a:lnTo>
                  <a:pt x="617068" y="3476168"/>
                </a:lnTo>
                <a:close/>
                <a:moveTo>
                  <a:pt x="626974" y="3621786"/>
                </a:moveTo>
                <a:lnTo>
                  <a:pt x="506044" y="3691585"/>
                </a:lnTo>
                <a:lnTo>
                  <a:pt x="381686" y="3619805"/>
                </a:lnTo>
                <a:lnTo>
                  <a:pt x="502615" y="3550006"/>
                </a:lnTo>
                <a:lnTo>
                  <a:pt x="626974" y="3621786"/>
                </a:lnTo>
                <a:close/>
                <a:moveTo>
                  <a:pt x="617068" y="3763442"/>
                </a:moveTo>
                <a:lnTo>
                  <a:pt x="502615" y="3829507"/>
                </a:lnTo>
                <a:lnTo>
                  <a:pt x="391592" y="3765423"/>
                </a:lnTo>
                <a:lnTo>
                  <a:pt x="506044" y="3699358"/>
                </a:lnTo>
                <a:lnTo>
                  <a:pt x="617068" y="3763442"/>
                </a:lnTo>
                <a:close/>
                <a:moveTo>
                  <a:pt x="626974" y="3908984"/>
                </a:moveTo>
                <a:lnTo>
                  <a:pt x="506044" y="3978783"/>
                </a:lnTo>
                <a:lnTo>
                  <a:pt x="381686" y="3907003"/>
                </a:lnTo>
                <a:lnTo>
                  <a:pt x="502615" y="3837204"/>
                </a:lnTo>
                <a:lnTo>
                  <a:pt x="626974" y="3908984"/>
                </a:lnTo>
                <a:close/>
                <a:moveTo>
                  <a:pt x="617068" y="4050640"/>
                </a:moveTo>
                <a:lnTo>
                  <a:pt x="502615" y="4116705"/>
                </a:lnTo>
                <a:lnTo>
                  <a:pt x="391592" y="4052621"/>
                </a:lnTo>
                <a:lnTo>
                  <a:pt x="506044" y="3986555"/>
                </a:lnTo>
                <a:lnTo>
                  <a:pt x="617068" y="4050640"/>
                </a:lnTo>
                <a:close/>
                <a:moveTo>
                  <a:pt x="626974" y="4196258"/>
                </a:moveTo>
                <a:lnTo>
                  <a:pt x="506044" y="4266057"/>
                </a:lnTo>
                <a:lnTo>
                  <a:pt x="381686" y="4194277"/>
                </a:lnTo>
                <a:lnTo>
                  <a:pt x="502615" y="4124478"/>
                </a:lnTo>
                <a:lnTo>
                  <a:pt x="626974" y="4196258"/>
                </a:lnTo>
                <a:close/>
                <a:moveTo>
                  <a:pt x="617068" y="4337838"/>
                </a:moveTo>
                <a:lnTo>
                  <a:pt x="502615" y="4403903"/>
                </a:lnTo>
                <a:lnTo>
                  <a:pt x="391592" y="4339819"/>
                </a:lnTo>
                <a:lnTo>
                  <a:pt x="506044" y="4273753"/>
                </a:lnTo>
                <a:lnTo>
                  <a:pt x="617068" y="4337838"/>
                </a:lnTo>
                <a:close/>
                <a:moveTo>
                  <a:pt x="626974" y="4483456"/>
                </a:moveTo>
                <a:lnTo>
                  <a:pt x="506044" y="4553255"/>
                </a:lnTo>
                <a:lnTo>
                  <a:pt x="381686" y="4481475"/>
                </a:lnTo>
                <a:lnTo>
                  <a:pt x="502615" y="4411676"/>
                </a:lnTo>
                <a:lnTo>
                  <a:pt x="626974" y="4483456"/>
                </a:lnTo>
                <a:close/>
                <a:moveTo>
                  <a:pt x="617068" y="4625111"/>
                </a:moveTo>
                <a:lnTo>
                  <a:pt x="502615" y="4691177"/>
                </a:lnTo>
                <a:lnTo>
                  <a:pt x="391592" y="4627093"/>
                </a:lnTo>
                <a:lnTo>
                  <a:pt x="506044" y="4561027"/>
                </a:lnTo>
                <a:lnTo>
                  <a:pt x="617068" y="4625111"/>
                </a:lnTo>
                <a:close/>
                <a:moveTo>
                  <a:pt x="626974" y="4770654"/>
                </a:moveTo>
                <a:lnTo>
                  <a:pt x="506044" y="4840453"/>
                </a:lnTo>
                <a:lnTo>
                  <a:pt x="381686" y="4768672"/>
                </a:lnTo>
                <a:lnTo>
                  <a:pt x="502615" y="4698873"/>
                </a:lnTo>
                <a:lnTo>
                  <a:pt x="626974" y="4770654"/>
                </a:lnTo>
                <a:close/>
                <a:moveTo>
                  <a:pt x="617068" y="4912309"/>
                </a:moveTo>
                <a:lnTo>
                  <a:pt x="502615" y="4978375"/>
                </a:lnTo>
                <a:lnTo>
                  <a:pt x="391592" y="4914291"/>
                </a:lnTo>
                <a:lnTo>
                  <a:pt x="506044" y="4848225"/>
                </a:lnTo>
                <a:lnTo>
                  <a:pt x="617068" y="4912309"/>
                </a:lnTo>
                <a:close/>
                <a:moveTo>
                  <a:pt x="626974" y="5057928"/>
                </a:moveTo>
                <a:lnTo>
                  <a:pt x="506044" y="5127727"/>
                </a:lnTo>
                <a:lnTo>
                  <a:pt x="381686" y="5055947"/>
                </a:lnTo>
                <a:lnTo>
                  <a:pt x="502615" y="4986147"/>
                </a:lnTo>
                <a:lnTo>
                  <a:pt x="626974" y="5057928"/>
                </a:lnTo>
                <a:close/>
                <a:moveTo>
                  <a:pt x="617068" y="5199507"/>
                </a:moveTo>
                <a:lnTo>
                  <a:pt x="502615" y="5265573"/>
                </a:lnTo>
                <a:lnTo>
                  <a:pt x="391592" y="5201488"/>
                </a:lnTo>
                <a:lnTo>
                  <a:pt x="506044" y="5135423"/>
                </a:lnTo>
                <a:lnTo>
                  <a:pt x="617068" y="5199507"/>
                </a:lnTo>
                <a:close/>
                <a:moveTo>
                  <a:pt x="626974" y="5345126"/>
                </a:moveTo>
                <a:lnTo>
                  <a:pt x="506044" y="5414925"/>
                </a:lnTo>
                <a:lnTo>
                  <a:pt x="381686" y="5343144"/>
                </a:lnTo>
                <a:lnTo>
                  <a:pt x="502615" y="5273345"/>
                </a:lnTo>
                <a:lnTo>
                  <a:pt x="626974" y="5345126"/>
                </a:lnTo>
                <a:close/>
                <a:moveTo>
                  <a:pt x="617068" y="5486781"/>
                </a:moveTo>
                <a:lnTo>
                  <a:pt x="502615" y="5552846"/>
                </a:lnTo>
                <a:lnTo>
                  <a:pt x="391592" y="5488762"/>
                </a:lnTo>
                <a:lnTo>
                  <a:pt x="506044" y="5422697"/>
                </a:lnTo>
                <a:lnTo>
                  <a:pt x="617068" y="5486781"/>
                </a:lnTo>
                <a:close/>
                <a:moveTo>
                  <a:pt x="626974" y="5632323"/>
                </a:moveTo>
                <a:lnTo>
                  <a:pt x="506044" y="5702122"/>
                </a:lnTo>
                <a:lnTo>
                  <a:pt x="381686" y="5630342"/>
                </a:lnTo>
                <a:lnTo>
                  <a:pt x="502615" y="5560543"/>
                </a:lnTo>
                <a:lnTo>
                  <a:pt x="626974" y="5632323"/>
                </a:lnTo>
                <a:close/>
                <a:moveTo>
                  <a:pt x="617068" y="5773979"/>
                </a:moveTo>
                <a:lnTo>
                  <a:pt x="502615" y="5840044"/>
                </a:lnTo>
                <a:lnTo>
                  <a:pt x="391592" y="5775960"/>
                </a:lnTo>
                <a:lnTo>
                  <a:pt x="506044" y="5709895"/>
                </a:lnTo>
                <a:lnTo>
                  <a:pt x="617068" y="5773979"/>
                </a:lnTo>
                <a:close/>
                <a:moveTo>
                  <a:pt x="626974" y="5919597"/>
                </a:moveTo>
                <a:lnTo>
                  <a:pt x="506044" y="5989397"/>
                </a:lnTo>
                <a:lnTo>
                  <a:pt x="381686" y="5917616"/>
                </a:lnTo>
                <a:lnTo>
                  <a:pt x="502615" y="5847817"/>
                </a:lnTo>
                <a:lnTo>
                  <a:pt x="626974" y="5919597"/>
                </a:lnTo>
                <a:close/>
                <a:moveTo>
                  <a:pt x="617068" y="6061177"/>
                </a:moveTo>
                <a:lnTo>
                  <a:pt x="502615" y="6127242"/>
                </a:lnTo>
                <a:lnTo>
                  <a:pt x="391592" y="6063158"/>
                </a:lnTo>
                <a:lnTo>
                  <a:pt x="506044" y="5997093"/>
                </a:lnTo>
                <a:lnTo>
                  <a:pt x="617068" y="6061177"/>
                </a:lnTo>
                <a:close/>
                <a:moveTo>
                  <a:pt x="626974" y="6206795"/>
                </a:moveTo>
                <a:lnTo>
                  <a:pt x="506044" y="6276594"/>
                </a:lnTo>
                <a:lnTo>
                  <a:pt x="381686" y="6204814"/>
                </a:lnTo>
                <a:lnTo>
                  <a:pt x="502615" y="6135015"/>
                </a:lnTo>
                <a:lnTo>
                  <a:pt x="626974" y="6206795"/>
                </a:lnTo>
                <a:close/>
                <a:moveTo>
                  <a:pt x="617068" y="6348451"/>
                </a:moveTo>
                <a:lnTo>
                  <a:pt x="502615" y="6414516"/>
                </a:lnTo>
                <a:lnTo>
                  <a:pt x="391592" y="6350432"/>
                </a:lnTo>
                <a:lnTo>
                  <a:pt x="506044" y="6284366"/>
                </a:lnTo>
                <a:lnTo>
                  <a:pt x="617068" y="6348451"/>
                </a:lnTo>
                <a:close/>
                <a:moveTo>
                  <a:pt x="512750" y="6280481"/>
                </a:moveTo>
                <a:lnTo>
                  <a:pt x="633679" y="6210681"/>
                </a:lnTo>
                <a:lnTo>
                  <a:pt x="744703" y="6274766"/>
                </a:lnTo>
                <a:lnTo>
                  <a:pt x="623773" y="6344565"/>
                </a:lnTo>
                <a:lnTo>
                  <a:pt x="512750" y="6280481"/>
                </a:lnTo>
                <a:close/>
                <a:moveTo>
                  <a:pt x="751332" y="6278576"/>
                </a:moveTo>
                <a:lnTo>
                  <a:pt x="875690" y="6350356"/>
                </a:lnTo>
                <a:lnTo>
                  <a:pt x="754761" y="6420231"/>
                </a:lnTo>
                <a:lnTo>
                  <a:pt x="630403" y="6348451"/>
                </a:lnTo>
                <a:lnTo>
                  <a:pt x="751332" y="6278576"/>
                </a:lnTo>
                <a:close/>
                <a:moveTo>
                  <a:pt x="758038" y="6274766"/>
                </a:moveTo>
                <a:lnTo>
                  <a:pt x="872490" y="6208700"/>
                </a:lnTo>
                <a:lnTo>
                  <a:pt x="996848" y="6280481"/>
                </a:lnTo>
                <a:lnTo>
                  <a:pt x="882396" y="6346546"/>
                </a:lnTo>
                <a:lnTo>
                  <a:pt x="758038" y="6274766"/>
                </a:lnTo>
                <a:close/>
                <a:moveTo>
                  <a:pt x="1003554" y="6284366"/>
                </a:moveTo>
                <a:lnTo>
                  <a:pt x="1114577" y="6348451"/>
                </a:lnTo>
                <a:lnTo>
                  <a:pt x="1000125" y="6414516"/>
                </a:lnTo>
                <a:lnTo>
                  <a:pt x="889102" y="6350432"/>
                </a:lnTo>
                <a:lnTo>
                  <a:pt x="1003554" y="6284366"/>
                </a:lnTo>
                <a:close/>
                <a:moveTo>
                  <a:pt x="1010183" y="6280481"/>
                </a:moveTo>
                <a:lnTo>
                  <a:pt x="1131113" y="6210681"/>
                </a:lnTo>
                <a:lnTo>
                  <a:pt x="1242136" y="6274766"/>
                </a:lnTo>
                <a:lnTo>
                  <a:pt x="1121207" y="6344565"/>
                </a:lnTo>
                <a:lnTo>
                  <a:pt x="1010183" y="6280481"/>
                </a:lnTo>
                <a:close/>
                <a:moveTo>
                  <a:pt x="1248842" y="6278576"/>
                </a:moveTo>
                <a:lnTo>
                  <a:pt x="1373200" y="6350356"/>
                </a:lnTo>
                <a:lnTo>
                  <a:pt x="1252271" y="6420155"/>
                </a:lnTo>
                <a:lnTo>
                  <a:pt x="1127912" y="6348375"/>
                </a:lnTo>
                <a:lnTo>
                  <a:pt x="1248842" y="6278576"/>
                </a:lnTo>
                <a:close/>
                <a:moveTo>
                  <a:pt x="1255471" y="6274766"/>
                </a:moveTo>
                <a:lnTo>
                  <a:pt x="1369924" y="6208700"/>
                </a:lnTo>
                <a:lnTo>
                  <a:pt x="1494282" y="6280481"/>
                </a:lnTo>
                <a:lnTo>
                  <a:pt x="1379830" y="6346546"/>
                </a:lnTo>
                <a:lnTo>
                  <a:pt x="1255471" y="6274766"/>
                </a:lnTo>
                <a:close/>
                <a:moveTo>
                  <a:pt x="1500988" y="6284366"/>
                </a:moveTo>
                <a:lnTo>
                  <a:pt x="1612011" y="6348451"/>
                </a:lnTo>
                <a:lnTo>
                  <a:pt x="1497559" y="6414516"/>
                </a:lnTo>
                <a:lnTo>
                  <a:pt x="1386535" y="6350432"/>
                </a:lnTo>
                <a:lnTo>
                  <a:pt x="1500988" y="6284366"/>
                </a:lnTo>
                <a:close/>
                <a:moveTo>
                  <a:pt x="1507693" y="6280481"/>
                </a:moveTo>
                <a:lnTo>
                  <a:pt x="1628623" y="6210681"/>
                </a:lnTo>
                <a:lnTo>
                  <a:pt x="1739646" y="6274766"/>
                </a:lnTo>
                <a:lnTo>
                  <a:pt x="1618717" y="6344565"/>
                </a:lnTo>
                <a:lnTo>
                  <a:pt x="1507693" y="6280481"/>
                </a:lnTo>
                <a:close/>
                <a:moveTo>
                  <a:pt x="1746275" y="6278576"/>
                </a:moveTo>
                <a:lnTo>
                  <a:pt x="1870634" y="6350356"/>
                </a:lnTo>
                <a:lnTo>
                  <a:pt x="1749704" y="6420155"/>
                </a:lnTo>
                <a:lnTo>
                  <a:pt x="1625346" y="6348375"/>
                </a:lnTo>
                <a:lnTo>
                  <a:pt x="1746275" y="6278576"/>
                </a:lnTo>
                <a:close/>
                <a:moveTo>
                  <a:pt x="1752981" y="6274766"/>
                </a:moveTo>
                <a:lnTo>
                  <a:pt x="1867434" y="6208700"/>
                </a:lnTo>
                <a:lnTo>
                  <a:pt x="1991792" y="6280481"/>
                </a:lnTo>
                <a:lnTo>
                  <a:pt x="1877339" y="6346546"/>
                </a:lnTo>
                <a:lnTo>
                  <a:pt x="1752981" y="6274766"/>
                </a:lnTo>
                <a:close/>
                <a:moveTo>
                  <a:pt x="1998497" y="6284366"/>
                </a:moveTo>
                <a:lnTo>
                  <a:pt x="2109521" y="6348451"/>
                </a:lnTo>
                <a:lnTo>
                  <a:pt x="1995069" y="6414516"/>
                </a:lnTo>
                <a:lnTo>
                  <a:pt x="1884045" y="6350432"/>
                </a:lnTo>
                <a:lnTo>
                  <a:pt x="1998497" y="6284366"/>
                </a:lnTo>
                <a:close/>
                <a:moveTo>
                  <a:pt x="2005203" y="6280481"/>
                </a:moveTo>
                <a:lnTo>
                  <a:pt x="2126132" y="6210681"/>
                </a:lnTo>
                <a:lnTo>
                  <a:pt x="2237156" y="6274766"/>
                </a:lnTo>
                <a:lnTo>
                  <a:pt x="2116227" y="6344565"/>
                </a:lnTo>
                <a:lnTo>
                  <a:pt x="2005203" y="6280481"/>
                </a:lnTo>
                <a:close/>
                <a:moveTo>
                  <a:pt x="2243785" y="6278576"/>
                </a:moveTo>
                <a:lnTo>
                  <a:pt x="2368144" y="6350356"/>
                </a:lnTo>
                <a:lnTo>
                  <a:pt x="2247214" y="6420155"/>
                </a:lnTo>
                <a:lnTo>
                  <a:pt x="2122856" y="6348375"/>
                </a:lnTo>
                <a:lnTo>
                  <a:pt x="2243785" y="6278576"/>
                </a:lnTo>
                <a:close/>
                <a:moveTo>
                  <a:pt x="2250491" y="6274766"/>
                </a:moveTo>
                <a:lnTo>
                  <a:pt x="2364943" y="6208700"/>
                </a:lnTo>
                <a:lnTo>
                  <a:pt x="2489302" y="6280481"/>
                </a:lnTo>
                <a:lnTo>
                  <a:pt x="2374849" y="6346546"/>
                </a:lnTo>
                <a:lnTo>
                  <a:pt x="2250491" y="6274766"/>
                </a:lnTo>
                <a:close/>
                <a:moveTo>
                  <a:pt x="2495931" y="6284366"/>
                </a:moveTo>
                <a:lnTo>
                  <a:pt x="2606954" y="6348451"/>
                </a:lnTo>
                <a:lnTo>
                  <a:pt x="2492502" y="6414516"/>
                </a:lnTo>
                <a:lnTo>
                  <a:pt x="2381479" y="6350432"/>
                </a:lnTo>
                <a:lnTo>
                  <a:pt x="2495931" y="6284366"/>
                </a:lnTo>
                <a:close/>
                <a:moveTo>
                  <a:pt x="2502637" y="6280481"/>
                </a:moveTo>
                <a:lnTo>
                  <a:pt x="2623566" y="6210681"/>
                </a:lnTo>
                <a:lnTo>
                  <a:pt x="2734589" y="6274766"/>
                </a:lnTo>
                <a:lnTo>
                  <a:pt x="2613660" y="6344565"/>
                </a:lnTo>
                <a:lnTo>
                  <a:pt x="2502637" y="6280481"/>
                </a:lnTo>
                <a:close/>
                <a:moveTo>
                  <a:pt x="2741295" y="6278576"/>
                </a:moveTo>
                <a:lnTo>
                  <a:pt x="2865654" y="6350356"/>
                </a:lnTo>
                <a:lnTo>
                  <a:pt x="2744724" y="6420155"/>
                </a:lnTo>
                <a:lnTo>
                  <a:pt x="2620366" y="6348375"/>
                </a:lnTo>
                <a:lnTo>
                  <a:pt x="2741295" y="6278576"/>
                </a:lnTo>
                <a:close/>
                <a:moveTo>
                  <a:pt x="2747924" y="6274766"/>
                </a:moveTo>
                <a:lnTo>
                  <a:pt x="2862377" y="6208700"/>
                </a:lnTo>
                <a:lnTo>
                  <a:pt x="2986735" y="6280481"/>
                </a:lnTo>
                <a:lnTo>
                  <a:pt x="2872283" y="6346546"/>
                </a:lnTo>
                <a:lnTo>
                  <a:pt x="2747924" y="6274766"/>
                </a:lnTo>
                <a:close/>
                <a:moveTo>
                  <a:pt x="2993441" y="6284366"/>
                </a:moveTo>
                <a:lnTo>
                  <a:pt x="3104464" y="6348451"/>
                </a:lnTo>
                <a:lnTo>
                  <a:pt x="2990012" y="6414516"/>
                </a:lnTo>
                <a:lnTo>
                  <a:pt x="2878989" y="6350432"/>
                </a:lnTo>
                <a:lnTo>
                  <a:pt x="2993441" y="6284366"/>
                </a:lnTo>
                <a:close/>
                <a:moveTo>
                  <a:pt x="3000147" y="6280481"/>
                </a:moveTo>
                <a:lnTo>
                  <a:pt x="3121076" y="6210681"/>
                </a:lnTo>
                <a:lnTo>
                  <a:pt x="3232099" y="6274766"/>
                </a:lnTo>
                <a:lnTo>
                  <a:pt x="3111170" y="6344565"/>
                </a:lnTo>
                <a:lnTo>
                  <a:pt x="3000147" y="6280481"/>
                </a:lnTo>
                <a:close/>
                <a:moveTo>
                  <a:pt x="3238729" y="6278576"/>
                </a:moveTo>
                <a:lnTo>
                  <a:pt x="3363087" y="6350356"/>
                </a:lnTo>
                <a:lnTo>
                  <a:pt x="3242158" y="6420155"/>
                </a:lnTo>
                <a:lnTo>
                  <a:pt x="3117799" y="6348375"/>
                </a:lnTo>
                <a:lnTo>
                  <a:pt x="3238729" y="6278576"/>
                </a:lnTo>
                <a:close/>
                <a:moveTo>
                  <a:pt x="3245434" y="6274766"/>
                </a:moveTo>
                <a:lnTo>
                  <a:pt x="3359887" y="6208700"/>
                </a:lnTo>
                <a:lnTo>
                  <a:pt x="3484245" y="6280481"/>
                </a:lnTo>
                <a:lnTo>
                  <a:pt x="3369793" y="6346546"/>
                </a:lnTo>
                <a:lnTo>
                  <a:pt x="3245434" y="6274766"/>
                </a:lnTo>
                <a:close/>
                <a:moveTo>
                  <a:pt x="3490951" y="6284366"/>
                </a:moveTo>
                <a:lnTo>
                  <a:pt x="3601974" y="6348451"/>
                </a:lnTo>
                <a:lnTo>
                  <a:pt x="3487522" y="6414516"/>
                </a:lnTo>
                <a:lnTo>
                  <a:pt x="3376498" y="6350432"/>
                </a:lnTo>
                <a:lnTo>
                  <a:pt x="3490951" y="6284366"/>
                </a:lnTo>
                <a:close/>
                <a:moveTo>
                  <a:pt x="3497580" y="6280481"/>
                </a:moveTo>
                <a:lnTo>
                  <a:pt x="3618509" y="6210681"/>
                </a:lnTo>
                <a:lnTo>
                  <a:pt x="3729533" y="6274766"/>
                </a:lnTo>
                <a:lnTo>
                  <a:pt x="3608604" y="6344565"/>
                </a:lnTo>
                <a:lnTo>
                  <a:pt x="3497580" y="6280481"/>
                </a:lnTo>
                <a:close/>
                <a:moveTo>
                  <a:pt x="3736239" y="6278576"/>
                </a:moveTo>
                <a:lnTo>
                  <a:pt x="3860597" y="6350356"/>
                </a:lnTo>
                <a:lnTo>
                  <a:pt x="3739667" y="6420155"/>
                </a:lnTo>
                <a:lnTo>
                  <a:pt x="3615309" y="6348375"/>
                </a:lnTo>
                <a:lnTo>
                  <a:pt x="3736239" y="6278576"/>
                </a:lnTo>
                <a:close/>
                <a:moveTo>
                  <a:pt x="3742944" y="6274766"/>
                </a:moveTo>
                <a:lnTo>
                  <a:pt x="3857397" y="6208700"/>
                </a:lnTo>
                <a:lnTo>
                  <a:pt x="3981755" y="6280481"/>
                </a:lnTo>
                <a:lnTo>
                  <a:pt x="3867302" y="6346546"/>
                </a:lnTo>
                <a:lnTo>
                  <a:pt x="3742944" y="6274766"/>
                </a:lnTo>
                <a:close/>
                <a:moveTo>
                  <a:pt x="3988384" y="6284366"/>
                </a:moveTo>
                <a:lnTo>
                  <a:pt x="4099408" y="6348451"/>
                </a:lnTo>
                <a:lnTo>
                  <a:pt x="3984955" y="6414516"/>
                </a:lnTo>
                <a:lnTo>
                  <a:pt x="3873932" y="6350432"/>
                </a:lnTo>
                <a:lnTo>
                  <a:pt x="3988384" y="6284366"/>
                </a:lnTo>
                <a:close/>
                <a:moveTo>
                  <a:pt x="3995090" y="6280481"/>
                </a:moveTo>
                <a:lnTo>
                  <a:pt x="4116019" y="6210681"/>
                </a:lnTo>
                <a:lnTo>
                  <a:pt x="4227043" y="6274766"/>
                </a:lnTo>
                <a:lnTo>
                  <a:pt x="4106113" y="6344565"/>
                </a:lnTo>
                <a:lnTo>
                  <a:pt x="3995090" y="6280481"/>
                </a:lnTo>
                <a:close/>
                <a:moveTo>
                  <a:pt x="4233672" y="6278576"/>
                </a:moveTo>
                <a:lnTo>
                  <a:pt x="4358031" y="6350356"/>
                </a:lnTo>
                <a:lnTo>
                  <a:pt x="4237101" y="6420155"/>
                </a:lnTo>
                <a:lnTo>
                  <a:pt x="4112743" y="6348375"/>
                </a:lnTo>
                <a:lnTo>
                  <a:pt x="4233672" y="6278576"/>
                </a:lnTo>
                <a:close/>
                <a:moveTo>
                  <a:pt x="4240378" y="6274766"/>
                </a:moveTo>
                <a:lnTo>
                  <a:pt x="4354830" y="6208700"/>
                </a:lnTo>
                <a:lnTo>
                  <a:pt x="4479189" y="6280481"/>
                </a:lnTo>
                <a:lnTo>
                  <a:pt x="4364736" y="6346546"/>
                </a:lnTo>
                <a:lnTo>
                  <a:pt x="4240378" y="6274766"/>
                </a:lnTo>
                <a:close/>
                <a:moveTo>
                  <a:pt x="4485894" y="6284366"/>
                </a:moveTo>
                <a:lnTo>
                  <a:pt x="4596918" y="6348451"/>
                </a:lnTo>
                <a:lnTo>
                  <a:pt x="4482465" y="6414516"/>
                </a:lnTo>
                <a:lnTo>
                  <a:pt x="4371442" y="6350432"/>
                </a:lnTo>
                <a:lnTo>
                  <a:pt x="4485894" y="6284366"/>
                </a:lnTo>
                <a:close/>
                <a:moveTo>
                  <a:pt x="4492524" y="6280481"/>
                </a:moveTo>
                <a:lnTo>
                  <a:pt x="4613453" y="6210681"/>
                </a:lnTo>
                <a:lnTo>
                  <a:pt x="4724477" y="6274766"/>
                </a:lnTo>
                <a:lnTo>
                  <a:pt x="4603547" y="6344565"/>
                </a:lnTo>
                <a:lnTo>
                  <a:pt x="4492524" y="6280481"/>
                </a:lnTo>
                <a:close/>
                <a:moveTo>
                  <a:pt x="4731182" y="6278576"/>
                </a:moveTo>
                <a:lnTo>
                  <a:pt x="4855541" y="6350356"/>
                </a:lnTo>
                <a:lnTo>
                  <a:pt x="4734611" y="6420155"/>
                </a:lnTo>
                <a:lnTo>
                  <a:pt x="4610253" y="6348375"/>
                </a:lnTo>
                <a:lnTo>
                  <a:pt x="4731182" y="6278576"/>
                </a:lnTo>
                <a:close/>
                <a:moveTo>
                  <a:pt x="4737888" y="6274766"/>
                </a:moveTo>
                <a:lnTo>
                  <a:pt x="4852340" y="6208700"/>
                </a:lnTo>
                <a:lnTo>
                  <a:pt x="4976698" y="6280481"/>
                </a:lnTo>
                <a:lnTo>
                  <a:pt x="4862246" y="6346546"/>
                </a:lnTo>
                <a:lnTo>
                  <a:pt x="4737888" y="6274766"/>
                </a:lnTo>
                <a:close/>
                <a:moveTo>
                  <a:pt x="4983328" y="6284366"/>
                </a:moveTo>
                <a:lnTo>
                  <a:pt x="5094351" y="6348451"/>
                </a:lnTo>
                <a:lnTo>
                  <a:pt x="4979899" y="6414516"/>
                </a:lnTo>
                <a:lnTo>
                  <a:pt x="4868876" y="6350432"/>
                </a:lnTo>
                <a:lnTo>
                  <a:pt x="4983328" y="6284366"/>
                </a:lnTo>
                <a:close/>
                <a:moveTo>
                  <a:pt x="4990033" y="6280481"/>
                </a:moveTo>
                <a:lnTo>
                  <a:pt x="5110963" y="6210681"/>
                </a:lnTo>
                <a:lnTo>
                  <a:pt x="5221986" y="6274766"/>
                </a:lnTo>
                <a:lnTo>
                  <a:pt x="5101057" y="6344565"/>
                </a:lnTo>
                <a:lnTo>
                  <a:pt x="4990033" y="6280481"/>
                </a:lnTo>
                <a:close/>
                <a:moveTo>
                  <a:pt x="5228692" y="6278576"/>
                </a:moveTo>
                <a:lnTo>
                  <a:pt x="5353050" y="6350356"/>
                </a:lnTo>
                <a:lnTo>
                  <a:pt x="5232121" y="6420155"/>
                </a:lnTo>
                <a:lnTo>
                  <a:pt x="5107762" y="6348375"/>
                </a:lnTo>
                <a:lnTo>
                  <a:pt x="5228692" y="6278576"/>
                </a:lnTo>
                <a:close/>
                <a:moveTo>
                  <a:pt x="5235321" y="6274766"/>
                </a:moveTo>
                <a:lnTo>
                  <a:pt x="5349774" y="6208700"/>
                </a:lnTo>
                <a:lnTo>
                  <a:pt x="5474132" y="6280481"/>
                </a:lnTo>
                <a:lnTo>
                  <a:pt x="5359680" y="6346546"/>
                </a:lnTo>
                <a:lnTo>
                  <a:pt x="5235321" y="6274766"/>
                </a:lnTo>
                <a:close/>
                <a:moveTo>
                  <a:pt x="5480838" y="6284366"/>
                </a:moveTo>
                <a:lnTo>
                  <a:pt x="5591861" y="6348451"/>
                </a:lnTo>
                <a:lnTo>
                  <a:pt x="5477409" y="6414516"/>
                </a:lnTo>
                <a:lnTo>
                  <a:pt x="5366385" y="6350432"/>
                </a:lnTo>
                <a:lnTo>
                  <a:pt x="5480838" y="6284366"/>
                </a:lnTo>
                <a:close/>
                <a:moveTo>
                  <a:pt x="5487543" y="6280481"/>
                </a:moveTo>
                <a:lnTo>
                  <a:pt x="5608473" y="6210681"/>
                </a:lnTo>
                <a:lnTo>
                  <a:pt x="5719496" y="6274766"/>
                </a:lnTo>
                <a:lnTo>
                  <a:pt x="5598566" y="6344565"/>
                </a:lnTo>
                <a:lnTo>
                  <a:pt x="5487543" y="6280481"/>
                </a:lnTo>
                <a:close/>
                <a:moveTo>
                  <a:pt x="5726126" y="6278576"/>
                </a:moveTo>
                <a:lnTo>
                  <a:pt x="5850484" y="6350356"/>
                </a:lnTo>
                <a:lnTo>
                  <a:pt x="5729554" y="6420155"/>
                </a:lnTo>
                <a:lnTo>
                  <a:pt x="5605196" y="6348375"/>
                </a:lnTo>
                <a:lnTo>
                  <a:pt x="5726126" y="6278576"/>
                </a:lnTo>
                <a:close/>
                <a:moveTo>
                  <a:pt x="5732831" y="6274766"/>
                </a:moveTo>
                <a:lnTo>
                  <a:pt x="5847283" y="6208700"/>
                </a:lnTo>
                <a:lnTo>
                  <a:pt x="5971642" y="6280481"/>
                </a:lnTo>
                <a:lnTo>
                  <a:pt x="5857189" y="6346546"/>
                </a:lnTo>
                <a:lnTo>
                  <a:pt x="5732831" y="6274766"/>
                </a:lnTo>
                <a:close/>
                <a:moveTo>
                  <a:pt x="5978347" y="6284366"/>
                </a:moveTo>
                <a:lnTo>
                  <a:pt x="6089371" y="6348451"/>
                </a:lnTo>
                <a:lnTo>
                  <a:pt x="5974918" y="6414516"/>
                </a:lnTo>
                <a:lnTo>
                  <a:pt x="5863895" y="6350432"/>
                </a:lnTo>
                <a:lnTo>
                  <a:pt x="5978347" y="6284366"/>
                </a:lnTo>
                <a:close/>
                <a:moveTo>
                  <a:pt x="5984977" y="6280481"/>
                </a:moveTo>
                <a:lnTo>
                  <a:pt x="6105906" y="6210681"/>
                </a:lnTo>
                <a:lnTo>
                  <a:pt x="6216930" y="6274766"/>
                </a:lnTo>
                <a:lnTo>
                  <a:pt x="6096000" y="6344565"/>
                </a:lnTo>
                <a:lnTo>
                  <a:pt x="5984977" y="6280481"/>
                </a:lnTo>
                <a:close/>
                <a:moveTo>
                  <a:pt x="6223635" y="6278576"/>
                </a:moveTo>
                <a:lnTo>
                  <a:pt x="6347994" y="6350356"/>
                </a:lnTo>
                <a:lnTo>
                  <a:pt x="6227064" y="6420155"/>
                </a:lnTo>
                <a:lnTo>
                  <a:pt x="6102706" y="6348375"/>
                </a:lnTo>
                <a:lnTo>
                  <a:pt x="6223635" y="6278576"/>
                </a:lnTo>
                <a:close/>
                <a:moveTo>
                  <a:pt x="6230265" y="6274766"/>
                </a:moveTo>
                <a:lnTo>
                  <a:pt x="6344717" y="6208700"/>
                </a:lnTo>
                <a:lnTo>
                  <a:pt x="6469076" y="6280481"/>
                </a:lnTo>
                <a:lnTo>
                  <a:pt x="6354623" y="6346546"/>
                </a:lnTo>
                <a:lnTo>
                  <a:pt x="6230265" y="6274766"/>
                </a:lnTo>
                <a:close/>
                <a:moveTo>
                  <a:pt x="6233694" y="6136843"/>
                </a:moveTo>
                <a:lnTo>
                  <a:pt x="6354623" y="6067044"/>
                </a:lnTo>
                <a:lnTo>
                  <a:pt x="6465647" y="6131128"/>
                </a:lnTo>
                <a:lnTo>
                  <a:pt x="6344717" y="6200928"/>
                </a:lnTo>
                <a:lnTo>
                  <a:pt x="6233694" y="6136843"/>
                </a:lnTo>
                <a:close/>
                <a:moveTo>
                  <a:pt x="6230341" y="5987492"/>
                </a:moveTo>
                <a:lnTo>
                  <a:pt x="6344793" y="5921426"/>
                </a:lnTo>
                <a:lnTo>
                  <a:pt x="6469151" y="5993207"/>
                </a:lnTo>
                <a:lnTo>
                  <a:pt x="6354699" y="6059272"/>
                </a:lnTo>
                <a:lnTo>
                  <a:pt x="6230341" y="5987492"/>
                </a:lnTo>
                <a:close/>
                <a:moveTo>
                  <a:pt x="6233770" y="5849646"/>
                </a:moveTo>
                <a:lnTo>
                  <a:pt x="6354699" y="5779847"/>
                </a:lnTo>
                <a:lnTo>
                  <a:pt x="6465723" y="5843931"/>
                </a:lnTo>
                <a:lnTo>
                  <a:pt x="6344793" y="5913730"/>
                </a:lnTo>
                <a:lnTo>
                  <a:pt x="6233770" y="5849646"/>
                </a:lnTo>
                <a:close/>
                <a:moveTo>
                  <a:pt x="6230341" y="5700294"/>
                </a:moveTo>
                <a:lnTo>
                  <a:pt x="6344793" y="5634228"/>
                </a:lnTo>
                <a:lnTo>
                  <a:pt x="6469151" y="5706009"/>
                </a:lnTo>
                <a:lnTo>
                  <a:pt x="6354699" y="5772074"/>
                </a:lnTo>
                <a:lnTo>
                  <a:pt x="6230341" y="5700294"/>
                </a:lnTo>
                <a:close/>
                <a:moveTo>
                  <a:pt x="6233770" y="5562448"/>
                </a:moveTo>
                <a:lnTo>
                  <a:pt x="6354699" y="5492649"/>
                </a:lnTo>
                <a:lnTo>
                  <a:pt x="6465723" y="5556733"/>
                </a:lnTo>
                <a:lnTo>
                  <a:pt x="6344793" y="5626532"/>
                </a:lnTo>
                <a:lnTo>
                  <a:pt x="6233770" y="5562448"/>
                </a:lnTo>
                <a:close/>
                <a:moveTo>
                  <a:pt x="6230341" y="5413096"/>
                </a:moveTo>
                <a:lnTo>
                  <a:pt x="6344793" y="5347031"/>
                </a:lnTo>
                <a:lnTo>
                  <a:pt x="6469151" y="5418811"/>
                </a:lnTo>
                <a:lnTo>
                  <a:pt x="6354699" y="5484876"/>
                </a:lnTo>
                <a:lnTo>
                  <a:pt x="6230341" y="5413096"/>
                </a:lnTo>
                <a:close/>
                <a:moveTo>
                  <a:pt x="6233770" y="5275174"/>
                </a:moveTo>
                <a:lnTo>
                  <a:pt x="6354699" y="5205375"/>
                </a:lnTo>
                <a:lnTo>
                  <a:pt x="6465723" y="5269459"/>
                </a:lnTo>
                <a:lnTo>
                  <a:pt x="6344793" y="5339258"/>
                </a:lnTo>
                <a:lnTo>
                  <a:pt x="6233770" y="5275174"/>
                </a:lnTo>
                <a:close/>
                <a:moveTo>
                  <a:pt x="6230341" y="5125822"/>
                </a:moveTo>
                <a:lnTo>
                  <a:pt x="6344793" y="5059757"/>
                </a:lnTo>
                <a:lnTo>
                  <a:pt x="6469151" y="5131537"/>
                </a:lnTo>
                <a:lnTo>
                  <a:pt x="6354699" y="5197602"/>
                </a:lnTo>
                <a:lnTo>
                  <a:pt x="6230341" y="5125822"/>
                </a:lnTo>
                <a:close/>
                <a:moveTo>
                  <a:pt x="6233770" y="4987976"/>
                </a:moveTo>
                <a:lnTo>
                  <a:pt x="6354699" y="4918177"/>
                </a:lnTo>
                <a:lnTo>
                  <a:pt x="6465723" y="4982261"/>
                </a:lnTo>
                <a:lnTo>
                  <a:pt x="6344793" y="5052060"/>
                </a:lnTo>
                <a:lnTo>
                  <a:pt x="6233770" y="4987976"/>
                </a:lnTo>
                <a:close/>
                <a:moveTo>
                  <a:pt x="6230341" y="4838624"/>
                </a:moveTo>
                <a:lnTo>
                  <a:pt x="6344793" y="4772559"/>
                </a:lnTo>
                <a:lnTo>
                  <a:pt x="6469151" y="4844339"/>
                </a:lnTo>
                <a:lnTo>
                  <a:pt x="6354699" y="4910404"/>
                </a:lnTo>
                <a:lnTo>
                  <a:pt x="6230341" y="4838624"/>
                </a:lnTo>
                <a:close/>
                <a:moveTo>
                  <a:pt x="6233770" y="4700778"/>
                </a:moveTo>
                <a:lnTo>
                  <a:pt x="6354699" y="4630979"/>
                </a:lnTo>
                <a:lnTo>
                  <a:pt x="6465723" y="4695063"/>
                </a:lnTo>
                <a:lnTo>
                  <a:pt x="6344793" y="4764862"/>
                </a:lnTo>
                <a:lnTo>
                  <a:pt x="6233770" y="4700778"/>
                </a:lnTo>
                <a:close/>
                <a:moveTo>
                  <a:pt x="6230341" y="4551426"/>
                </a:moveTo>
                <a:lnTo>
                  <a:pt x="6344793" y="4485361"/>
                </a:lnTo>
                <a:lnTo>
                  <a:pt x="6469151" y="4557141"/>
                </a:lnTo>
                <a:lnTo>
                  <a:pt x="6354699" y="4623206"/>
                </a:lnTo>
                <a:lnTo>
                  <a:pt x="6230341" y="4551426"/>
                </a:lnTo>
                <a:close/>
                <a:moveTo>
                  <a:pt x="6233770" y="4413504"/>
                </a:moveTo>
                <a:lnTo>
                  <a:pt x="6354699" y="4343705"/>
                </a:lnTo>
                <a:lnTo>
                  <a:pt x="6465723" y="4407789"/>
                </a:lnTo>
                <a:lnTo>
                  <a:pt x="6344793" y="4477588"/>
                </a:lnTo>
                <a:lnTo>
                  <a:pt x="6233770" y="4413504"/>
                </a:lnTo>
                <a:close/>
                <a:moveTo>
                  <a:pt x="6230341" y="4264152"/>
                </a:moveTo>
                <a:lnTo>
                  <a:pt x="6344793" y="4198087"/>
                </a:lnTo>
                <a:lnTo>
                  <a:pt x="6469151" y="4269867"/>
                </a:lnTo>
                <a:lnTo>
                  <a:pt x="6354699" y="4335933"/>
                </a:lnTo>
                <a:lnTo>
                  <a:pt x="6230341" y="4264152"/>
                </a:lnTo>
                <a:close/>
                <a:moveTo>
                  <a:pt x="6233694" y="4126306"/>
                </a:moveTo>
                <a:lnTo>
                  <a:pt x="6354623" y="4056507"/>
                </a:lnTo>
                <a:lnTo>
                  <a:pt x="6465647" y="4120591"/>
                </a:lnTo>
                <a:lnTo>
                  <a:pt x="6344717" y="4190390"/>
                </a:lnTo>
                <a:lnTo>
                  <a:pt x="6233694" y="4126306"/>
                </a:lnTo>
                <a:close/>
                <a:moveTo>
                  <a:pt x="6230341" y="3976954"/>
                </a:moveTo>
                <a:lnTo>
                  <a:pt x="6344793" y="3910889"/>
                </a:lnTo>
                <a:lnTo>
                  <a:pt x="6469151" y="3982669"/>
                </a:lnTo>
                <a:lnTo>
                  <a:pt x="6354699" y="4048735"/>
                </a:lnTo>
                <a:lnTo>
                  <a:pt x="6230341" y="3976954"/>
                </a:lnTo>
                <a:close/>
                <a:moveTo>
                  <a:pt x="6233770" y="3839109"/>
                </a:moveTo>
                <a:lnTo>
                  <a:pt x="6354699" y="3769309"/>
                </a:lnTo>
                <a:lnTo>
                  <a:pt x="6465723" y="3833394"/>
                </a:lnTo>
                <a:lnTo>
                  <a:pt x="6344793" y="3903193"/>
                </a:lnTo>
                <a:lnTo>
                  <a:pt x="6233770" y="3839109"/>
                </a:lnTo>
                <a:close/>
                <a:moveTo>
                  <a:pt x="6230341" y="3689757"/>
                </a:moveTo>
                <a:lnTo>
                  <a:pt x="6344793" y="3623691"/>
                </a:lnTo>
                <a:lnTo>
                  <a:pt x="6469151" y="3695472"/>
                </a:lnTo>
                <a:lnTo>
                  <a:pt x="6354699" y="3761537"/>
                </a:lnTo>
                <a:lnTo>
                  <a:pt x="6230341" y="3689757"/>
                </a:lnTo>
                <a:close/>
                <a:moveTo>
                  <a:pt x="6233694" y="3551834"/>
                </a:moveTo>
                <a:lnTo>
                  <a:pt x="6354623" y="3482035"/>
                </a:lnTo>
                <a:lnTo>
                  <a:pt x="6465647" y="3546119"/>
                </a:lnTo>
                <a:lnTo>
                  <a:pt x="6344717" y="3615919"/>
                </a:lnTo>
                <a:lnTo>
                  <a:pt x="6233694" y="3551834"/>
                </a:lnTo>
                <a:close/>
                <a:moveTo>
                  <a:pt x="6230341" y="3402482"/>
                </a:moveTo>
                <a:lnTo>
                  <a:pt x="6344793" y="3336417"/>
                </a:lnTo>
                <a:lnTo>
                  <a:pt x="6469151" y="3408197"/>
                </a:lnTo>
                <a:lnTo>
                  <a:pt x="6354699" y="3474263"/>
                </a:lnTo>
                <a:lnTo>
                  <a:pt x="6230341" y="3402482"/>
                </a:lnTo>
                <a:close/>
                <a:moveTo>
                  <a:pt x="6233770" y="3264637"/>
                </a:moveTo>
                <a:lnTo>
                  <a:pt x="6354699" y="3194837"/>
                </a:lnTo>
                <a:lnTo>
                  <a:pt x="6465723" y="3258922"/>
                </a:lnTo>
                <a:lnTo>
                  <a:pt x="6344793" y="3328721"/>
                </a:lnTo>
                <a:lnTo>
                  <a:pt x="6233770" y="3264637"/>
                </a:lnTo>
                <a:close/>
                <a:moveTo>
                  <a:pt x="6230341" y="3115285"/>
                </a:moveTo>
                <a:lnTo>
                  <a:pt x="6344793" y="3049219"/>
                </a:lnTo>
                <a:lnTo>
                  <a:pt x="6469151" y="3121000"/>
                </a:lnTo>
                <a:lnTo>
                  <a:pt x="6354699" y="3187065"/>
                </a:lnTo>
                <a:lnTo>
                  <a:pt x="6230341" y="3115285"/>
                </a:lnTo>
                <a:close/>
                <a:moveTo>
                  <a:pt x="6233770" y="2977439"/>
                </a:moveTo>
                <a:lnTo>
                  <a:pt x="6354699" y="2907640"/>
                </a:lnTo>
                <a:lnTo>
                  <a:pt x="6465723" y="2971724"/>
                </a:lnTo>
                <a:lnTo>
                  <a:pt x="6344793" y="3041523"/>
                </a:lnTo>
                <a:lnTo>
                  <a:pt x="6233770" y="2977439"/>
                </a:lnTo>
                <a:close/>
                <a:moveTo>
                  <a:pt x="6230341" y="2828087"/>
                </a:moveTo>
                <a:lnTo>
                  <a:pt x="6344793" y="2762022"/>
                </a:lnTo>
                <a:lnTo>
                  <a:pt x="6469151" y="2833802"/>
                </a:lnTo>
                <a:lnTo>
                  <a:pt x="6354699" y="2899867"/>
                </a:lnTo>
                <a:lnTo>
                  <a:pt x="6230341" y="2828087"/>
                </a:lnTo>
                <a:close/>
                <a:moveTo>
                  <a:pt x="6233770" y="2690165"/>
                </a:moveTo>
                <a:lnTo>
                  <a:pt x="6354699" y="2620366"/>
                </a:lnTo>
                <a:lnTo>
                  <a:pt x="6465723" y="2684450"/>
                </a:lnTo>
                <a:lnTo>
                  <a:pt x="6344793" y="2754249"/>
                </a:lnTo>
                <a:lnTo>
                  <a:pt x="6233770" y="2690165"/>
                </a:lnTo>
                <a:close/>
                <a:moveTo>
                  <a:pt x="6230341" y="2540813"/>
                </a:moveTo>
                <a:lnTo>
                  <a:pt x="6344793" y="2474747"/>
                </a:lnTo>
                <a:lnTo>
                  <a:pt x="6469151" y="2546528"/>
                </a:lnTo>
                <a:lnTo>
                  <a:pt x="6354699" y="2612593"/>
                </a:lnTo>
                <a:lnTo>
                  <a:pt x="6230341" y="2540813"/>
                </a:lnTo>
                <a:close/>
                <a:moveTo>
                  <a:pt x="6233694" y="2402967"/>
                </a:moveTo>
                <a:lnTo>
                  <a:pt x="6354623" y="2333168"/>
                </a:lnTo>
                <a:lnTo>
                  <a:pt x="6465647" y="2397252"/>
                </a:lnTo>
                <a:lnTo>
                  <a:pt x="6344717" y="2467051"/>
                </a:lnTo>
                <a:lnTo>
                  <a:pt x="6233694" y="2402967"/>
                </a:lnTo>
                <a:close/>
                <a:moveTo>
                  <a:pt x="6230341" y="2253615"/>
                </a:moveTo>
                <a:lnTo>
                  <a:pt x="6344793" y="2187550"/>
                </a:lnTo>
                <a:lnTo>
                  <a:pt x="6469151" y="2259330"/>
                </a:lnTo>
                <a:lnTo>
                  <a:pt x="6354699" y="2325396"/>
                </a:lnTo>
                <a:lnTo>
                  <a:pt x="6230341" y="2253615"/>
                </a:lnTo>
                <a:close/>
                <a:moveTo>
                  <a:pt x="6233770" y="2115769"/>
                </a:moveTo>
                <a:lnTo>
                  <a:pt x="6354699" y="2045970"/>
                </a:lnTo>
                <a:lnTo>
                  <a:pt x="6465723" y="2110054"/>
                </a:lnTo>
                <a:lnTo>
                  <a:pt x="6344793" y="2179854"/>
                </a:lnTo>
                <a:lnTo>
                  <a:pt x="6233770" y="2115769"/>
                </a:lnTo>
                <a:close/>
                <a:moveTo>
                  <a:pt x="6230341" y="1966417"/>
                </a:moveTo>
                <a:lnTo>
                  <a:pt x="6344793" y="1900352"/>
                </a:lnTo>
                <a:lnTo>
                  <a:pt x="6469151" y="1972132"/>
                </a:lnTo>
                <a:lnTo>
                  <a:pt x="6354699" y="2038198"/>
                </a:lnTo>
                <a:lnTo>
                  <a:pt x="6230341" y="1966417"/>
                </a:lnTo>
                <a:close/>
                <a:moveTo>
                  <a:pt x="6233694" y="1828495"/>
                </a:moveTo>
                <a:lnTo>
                  <a:pt x="6354623" y="1758696"/>
                </a:lnTo>
                <a:lnTo>
                  <a:pt x="6465647" y="1822780"/>
                </a:lnTo>
                <a:lnTo>
                  <a:pt x="6344717" y="1892579"/>
                </a:lnTo>
                <a:lnTo>
                  <a:pt x="6233694" y="1828495"/>
                </a:lnTo>
                <a:close/>
                <a:moveTo>
                  <a:pt x="6230341" y="1679143"/>
                </a:moveTo>
                <a:lnTo>
                  <a:pt x="6344793" y="1613078"/>
                </a:lnTo>
                <a:lnTo>
                  <a:pt x="6469151" y="1684858"/>
                </a:lnTo>
                <a:lnTo>
                  <a:pt x="6354699" y="1750924"/>
                </a:lnTo>
                <a:lnTo>
                  <a:pt x="6230341" y="1679143"/>
                </a:lnTo>
                <a:close/>
                <a:moveTo>
                  <a:pt x="6233770" y="1541297"/>
                </a:moveTo>
                <a:lnTo>
                  <a:pt x="6354699" y="1471498"/>
                </a:lnTo>
                <a:lnTo>
                  <a:pt x="6465723" y="1535582"/>
                </a:lnTo>
                <a:lnTo>
                  <a:pt x="6344793" y="1605382"/>
                </a:lnTo>
                <a:lnTo>
                  <a:pt x="6233770" y="1541297"/>
                </a:lnTo>
                <a:close/>
                <a:moveTo>
                  <a:pt x="6230265" y="1391945"/>
                </a:moveTo>
                <a:lnTo>
                  <a:pt x="6344717" y="1325880"/>
                </a:lnTo>
                <a:lnTo>
                  <a:pt x="6469076" y="1397660"/>
                </a:lnTo>
                <a:lnTo>
                  <a:pt x="6354623" y="1463726"/>
                </a:lnTo>
                <a:lnTo>
                  <a:pt x="6230265" y="1391945"/>
                </a:lnTo>
                <a:close/>
                <a:moveTo>
                  <a:pt x="6233694" y="1254100"/>
                </a:moveTo>
                <a:lnTo>
                  <a:pt x="6354623" y="1184300"/>
                </a:lnTo>
                <a:lnTo>
                  <a:pt x="6465647" y="1248385"/>
                </a:lnTo>
                <a:lnTo>
                  <a:pt x="6344717" y="1318184"/>
                </a:lnTo>
                <a:lnTo>
                  <a:pt x="6233694" y="1254100"/>
                </a:lnTo>
                <a:close/>
                <a:moveTo>
                  <a:pt x="6230341" y="1104748"/>
                </a:moveTo>
                <a:lnTo>
                  <a:pt x="6344793" y="1038682"/>
                </a:lnTo>
                <a:lnTo>
                  <a:pt x="6469151" y="1110463"/>
                </a:lnTo>
                <a:lnTo>
                  <a:pt x="6354699" y="1176528"/>
                </a:lnTo>
                <a:lnTo>
                  <a:pt x="6230341" y="1104748"/>
                </a:lnTo>
                <a:close/>
                <a:moveTo>
                  <a:pt x="6233694" y="966826"/>
                </a:moveTo>
                <a:lnTo>
                  <a:pt x="6354623" y="897026"/>
                </a:lnTo>
                <a:lnTo>
                  <a:pt x="6465647" y="961111"/>
                </a:lnTo>
                <a:lnTo>
                  <a:pt x="6344717" y="1030910"/>
                </a:lnTo>
                <a:lnTo>
                  <a:pt x="6233694" y="966826"/>
                </a:lnTo>
                <a:close/>
                <a:moveTo>
                  <a:pt x="6230341" y="817474"/>
                </a:moveTo>
                <a:lnTo>
                  <a:pt x="6344793" y="751408"/>
                </a:lnTo>
                <a:lnTo>
                  <a:pt x="6469151" y="823189"/>
                </a:lnTo>
                <a:lnTo>
                  <a:pt x="6354699" y="889254"/>
                </a:lnTo>
                <a:lnTo>
                  <a:pt x="6230341" y="817474"/>
                </a:lnTo>
                <a:close/>
                <a:moveTo>
                  <a:pt x="6233694" y="679628"/>
                </a:moveTo>
                <a:lnTo>
                  <a:pt x="6354623" y="609829"/>
                </a:lnTo>
                <a:lnTo>
                  <a:pt x="6465647" y="673913"/>
                </a:lnTo>
                <a:lnTo>
                  <a:pt x="6344717" y="743712"/>
                </a:lnTo>
                <a:lnTo>
                  <a:pt x="6233694" y="679628"/>
                </a:lnTo>
                <a:close/>
                <a:moveTo>
                  <a:pt x="6230265" y="530276"/>
                </a:moveTo>
                <a:lnTo>
                  <a:pt x="6344717" y="464210"/>
                </a:lnTo>
                <a:lnTo>
                  <a:pt x="6469076" y="535991"/>
                </a:lnTo>
                <a:lnTo>
                  <a:pt x="6354623" y="602056"/>
                </a:lnTo>
                <a:lnTo>
                  <a:pt x="6230265" y="530276"/>
                </a:lnTo>
                <a:close/>
                <a:moveTo>
                  <a:pt x="6233770" y="392430"/>
                </a:moveTo>
                <a:lnTo>
                  <a:pt x="6354699" y="322631"/>
                </a:lnTo>
                <a:lnTo>
                  <a:pt x="6465723" y="386715"/>
                </a:lnTo>
                <a:lnTo>
                  <a:pt x="6344793" y="456514"/>
                </a:lnTo>
                <a:lnTo>
                  <a:pt x="6233770" y="392430"/>
                </a:lnTo>
                <a:close/>
                <a:moveTo>
                  <a:pt x="6338088" y="460324"/>
                </a:moveTo>
                <a:lnTo>
                  <a:pt x="6223635" y="526390"/>
                </a:lnTo>
                <a:lnTo>
                  <a:pt x="6112612" y="462305"/>
                </a:lnTo>
                <a:lnTo>
                  <a:pt x="6227064" y="396240"/>
                </a:lnTo>
                <a:lnTo>
                  <a:pt x="6338088" y="460324"/>
                </a:lnTo>
                <a:close/>
                <a:moveTo>
                  <a:pt x="6105906" y="458495"/>
                </a:moveTo>
                <a:lnTo>
                  <a:pt x="5981548" y="386715"/>
                </a:lnTo>
                <a:lnTo>
                  <a:pt x="6096000" y="320650"/>
                </a:lnTo>
                <a:lnTo>
                  <a:pt x="6220359" y="392430"/>
                </a:lnTo>
                <a:lnTo>
                  <a:pt x="6105906" y="458495"/>
                </a:lnTo>
                <a:close/>
                <a:moveTo>
                  <a:pt x="6099277" y="462305"/>
                </a:moveTo>
                <a:lnTo>
                  <a:pt x="5978347" y="532105"/>
                </a:lnTo>
                <a:lnTo>
                  <a:pt x="5853989" y="460324"/>
                </a:lnTo>
                <a:lnTo>
                  <a:pt x="5974918" y="390525"/>
                </a:lnTo>
                <a:lnTo>
                  <a:pt x="6099277" y="462305"/>
                </a:lnTo>
                <a:close/>
                <a:moveTo>
                  <a:pt x="5847283" y="456514"/>
                </a:moveTo>
                <a:lnTo>
                  <a:pt x="5736260" y="392430"/>
                </a:lnTo>
                <a:lnTo>
                  <a:pt x="5857189" y="322631"/>
                </a:lnTo>
                <a:lnTo>
                  <a:pt x="5968213" y="386715"/>
                </a:lnTo>
                <a:lnTo>
                  <a:pt x="5847283" y="456514"/>
                </a:lnTo>
                <a:close/>
                <a:moveTo>
                  <a:pt x="5840578" y="460324"/>
                </a:moveTo>
                <a:lnTo>
                  <a:pt x="5726126" y="526390"/>
                </a:lnTo>
                <a:lnTo>
                  <a:pt x="5615102" y="462305"/>
                </a:lnTo>
                <a:lnTo>
                  <a:pt x="5729554" y="396240"/>
                </a:lnTo>
                <a:lnTo>
                  <a:pt x="5840578" y="460324"/>
                </a:lnTo>
                <a:close/>
                <a:moveTo>
                  <a:pt x="5608473" y="458495"/>
                </a:moveTo>
                <a:lnTo>
                  <a:pt x="5484114" y="386715"/>
                </a:lnTo>
                <a:lnTo>
                  <a:pt x="5598566" y="320650"/>
                </a:lnTo>
                <a:lnTo>
                  <a:pt x="5722925" y="392430"/>
                </a:lnTo>
                <a:lnTo>
                  <a:pt x="5608473" y="458495"/>
                </a:lnTo>
                <a:close/>
                <a:moveTo>
                  <a:pt x="5601767" y="462305"/>
                </a:moveTo>
                <a:lnTo>
                  <a:pt x="5480838" y="532105"/>
                </a:lnTo>
                <a:lnTo>
                  <a:pt x="5356479" y="460324"/>
                </a:lnTo>
                <a:lnTo>
                  <a:pt x="5477409" y="390525"/>
                </a:lnTo>
                <a:lnTo>
                  <a:pt x="5601767" y="462305"/>
                </a:lnTo>
                <a:close/>
                <a:moveTo>
                  <a:pt x="5349774" y="456514"/>
                </a:moveTo>
                <a:lnTo>
                  <a:pt x="5238750" y="392430"/>
                </a:lnTo>
                <a:lnTo>
                  <a:pt x="5359680" y="322631"/>
                </a:lnTo>
                <a:lnTo>
                  <a:pt x="5470703" y="386715"/>
                </a:lnTo>
                <a:lnTo>
                  <a:pt x="5349774" y="456514"/>
                </a:lnTo>
                <a:close/>
                <a:moveTo>
                  <a:pt x="5343144" y="460324"/>
                </a:moveTo>
                <a:lnTo>
                  <a:pt x="5228692" y="526390"/>
                </a:lnTo>
                <a:lnTo>
                  <a:pt x="5117668" y="462305"/>
                </a:lnTo>
                <a:lnTo>
                  <a:pt x="5232121" y="396240"/>
                </a:lnTo>
                <a:lnTo>
                  <a:pt x="5343144" y="460324"/>
                </a:lnTo>
                <a:close/>
                <a:moveTo>
                  <a:pt x="5110963" y="458495"/>
                </a:moveTo>
                <a:lnTo>
                  <a:pt x="4986604" y="386715"/>
                </a:lnTo>
                <a:lnTo>
                  <a:pt x="5101057" y="320650"/>
                </a:lnTo>
                <a:lnTo>
                  <a:pt x="5225415" y="392430"/>
                </a:lnTo>
                <a:lnTo>
                  <a:pt x="5110963" y="458495"/>
                </a:lnTo>
                <a:close/>
                <a:moveTo>
                  <a:pt x="5104333" y="462305"/>
                </a:moveTo>
                <a:lnTo>
                  <a:pt x="4983404" y="532105"/>
                </a:lnTo>
                <a:lnTo>
                  <a:pt x="4859046" y="460324"/>
                </a:lnTo>
                <a:lnTo>
                  <a:pt x="4979975" y="390525"/>
                </a:lnTo>
                <a:lnTo>
                  <a:pt x="5104333" y="462305"/>
                </a:lnTo>
                <a:close/>
                <a:moveTo>
                  <a:pt x="4852264" y="456514"/>
                </a:moveTo>
                <a:lnTo>
                  <a:pt x="4741241" y="392430"/>
                </a:lnTo>
                <a:lnTo>
                  <a:pt x="4862170" y="322631"/>
                </a:lnTo>
                <a:lnTo>
                  <a:pt x="4973193" y="386715"/>
                </a:lnTo>
                <a:lnTo>
                  <a:pt x="4852264" y="456514"/>
                </a:lnTo>
                <a:close/>
                <a:moveTo>
                  <a:pt x="4845634" y="460324"/>
                </a:moveTo>
                <a:lnTo>
                  <a:pt x="4731182" y="526390"/>
                </a:lnTo>
                <a:lnTo>
                  <a:pt x="4620159" y="462305"/>
                </a:lnTo>
                <a:lnTo>
                  <a:pt x="4734611" y="396240"/>
                </a:lnTo>
                <a:lnTo>
                  <a:pt x="4845634" y="460324"/>
                </a:lnTo>
                <a:close/>
                <a:moveTo>
                  <a:pt x="4613529" y="458495"/>
                </a:moveTo>
                <a:lnTo>
                  <a:pt x="4489171" y="386715"/>
                </a:lnTo>
                <a:lnTo>
                  <a:pt x="4603623" y="320650"/>
                </a:lnTo>
                <a:lnTo>
                  <a:pt x="4727981" y="392430"/>
                </a:lnTo>
                <a:lnTo>
                  <a:pt x="4613529" y="458495"/>
                </a:lnTo>
                <a:close/>
                <a:moveTo>
                  <a:pt x="4606824" y="462305"/>
                </a:moveTo>
                <a:lnTo>
                  <a:pt x="4485894" y="532105"/>
                </a:lnTo>
                <a:lnTo>
                  <a:pt x="4361536" y="460324"/>
                </a:lnTo>
                <a:lnTo>
                  <a:pt x="4482465" y="390525"/>
                </a:lnTo>
                <a:lnTo>
                  <a:pt x="4606824" y="462305"/>
                </a:lnTo>
                <a:close/>
                <a:moveTo>
                  <a:pt x="4354830" y="456514"/>
                </a:moveTo>
                <a:lnTo>
                  <a:pt x="4243807" y="392430"/>
                </a:lnTo>
                <a:lnTo>
                  <a:pt x="4364736" y="322631"/>
                </a:lnTo>
                <a:lnTo>
                  <a:pt x="4475760" y="386715"/>
                </a:lnTo>
                <a:lnTo>
                  <a:pt x="4354830" y="456514"/>
                </a:lnTo>
                <a:close/>
                <a:moveTo>
                  <a:pt x="4348125" y="460324"/>
                </a:moveTo>
                <a:lnTo>
                  <a:pt x="4233672" y="526390"/>
                </a:lnTo>
                <a:lnTo>
                  <a:pt x="4122649" y="462305"/>
                </a:lnTo>
                <a:lnTo>
                  <a:pt x="4237101" y="396240"/>
                </a:lnTo>
                <a:lnTo>
                  <a:pt x="4348125" y="460324"/>
                </a:lnTo>
                <a:close/>
                <a:moveTo>
                  <a:pt x="4116019" y="458495"/>
                </a:moveTo>
                <a:lnTo>
                  <a:pt x="3991661" y="386715"/>
                </a:lnTo>
                <a:lnTo>
                  <a:pt x="4106113" y="320650"/>
                </a:lnTo>
                <a:lnTo>
                  <a:pt x="4230472" y="392430"/>
                </a:lnTo>
                <a:lnTo>
                  <a:pt x="4116019" y="458495"/>
                </a:lnTo>
                <a:close/>
                <a:moveTo>
                  <a:pt x="4109314" y="462305"/>
                </a:moveTo>
                <a:lnTo>
                  <a:pt x="3988384" y="532105"/>
                </a:lnTo>
                <a:lnTo>
                  <a:pt x="3864026" y="460324"/>
                </a:lnTo>
                <a:lnTo>
                  <a:pt x="3984955" y="390525"/>
                </a:lnTo>
                <a:lnTo>
                  <a:pt x="4109314" y="462305"/>
                </a:lnTo>
                <a:close/>
                <a:moveTo>
                  <a:pt x="3857320" y="456514"/>
                </a:moveTo>
                <a:lnTo>
                  <a:pt x="3746297" y="392430"/>
                </a:lnTo>
                <a:lnTo>
                  <a:pt x="3867226" y="322631"/>
                </a:lnTo>
                <a:lnTo>
                  <a:pt x="3978250" y="386715"/>
                </a:lnTo>
                <a:lnTo>
                  <a:pt x="3857320" y="456514"/>
                </a:lnTo>
                <a:close/>
                <a:moveTo>
                  <a:pt x="3850691" y="460324"/>
                </a:moveTo>
                <a:lnTo>
                  <a:pt x="3736239" y="526390"/>
                </a:lnTo>
                <a:lnTo>
                  <a:pt x="3625215" y="462305"/>
                </a:lnTo>
                <a:lnTo>
                  <a:pt x="3739667" y="396240"/>
                </a:lnTo>
                <a:lnTo>
                  <a:pt x="3850691" y="460324"/>
                </a:lnTo>
                <a:close/>
                <a:moveTo>
                  <a:pt x="3618586" y="458495"/>
                </a:moveTo>
                <a:lnTo>
                  <a:pt x="3494227" y="386715"/>
                </a:lnTo>
                <a:lnTo>
                  <a:pt x="3608680" y="320650"/>
                </a:lnTo>
                <a:lnTo>
                  <a:pt x="3733038" y="392430"/>
                </a:lnTo>
                <a:lnTo>
                  <a:pt x="3618586" y="458495"/>
                </a:lnTo>
                <a:close/>
                <a:moveTo>
                  <a:pt x="3611880" y="462305"/>
                </a:moveTo>
                <a:lnTo>
                  <a:pt x="3490951" y="532105"/>
                </a:lnTo>
                <a:lnTo>
                  <a:pt x="3366592" y="460324"/>
                </a:lnTo>
                <a:lnTo>
                  <a:pt x="3487522" y="390525"/>
                </a:lnTo>
                <a:lnTo>
                  <a:pt x="3611880" y="462305"/>
                </a:lnTo>
                <a:close/>
                <a:moveTo>
                  <a:pt x="3359887" y="456514"/>
                </a:moveTo>
                <a:lnTo>
                  <a:pt x="3248863" y="392430"/>
                </a:lnTo>
                <a:lnTo>
                  <a:pt x="3369793" y="322631"/>
                </a:lnTo>
                <a:lnTo>
                  <a:pt x="3480816" y="386715"/>
                </a:lnTo>
                <a:lnTo>
                  <a:pt x="3359887" y="456514"/>
                </a:lnTo>
                <a:close/>
                <a:moveTo>
                  <a:pt x="3353181" y="460324"/>
                </a:moveTo>
                <a:lnTo>
                  <a:pt x="3238729" y="526390"/>
                </a:lnTo>
                <a:lnTo>
                  <a:pt x="3127705" y="462305"/>
                </a:lnTo>
                <a:lnTo>
                  <a:pt x="3242158" y="396240"/>
                </a:lnTo>
                <a:lnTo>
                  <a:pt x="3353181" y="460324"/>
                </a:lnTo>
                <a:close/>
                <a:moveTo>
                  <a:pt x="3121076" y="458495"/>
                </a:moveTo>
                <a:lnTo>
                  <a:pt x="2996717" y="386715"/>
                </a:lnTo>
                <a:lnTo>
                  <a:pt x="3111170" y="320650"/>
                </a:lnTo>
                <a:lnTo>
                  <a:pt x="3235528" y="392430"/>
                </a:lnTo>
                <a:lnTo>
                  <a:pt x="3121076" y="458495"/>
                </a:lnTo>
                <a:close/>
                <a:moveTo>
                  <a:pt x="3114370" y="462305"/>
                </a:moveTo>
                <a:lnTo>
                  <a:pt x="2993441" y="532105"/>
                </a:lnTo>
                <a:lnTo>
                  <a:pt x="2869082" y="460324"/>
                </a:lnTo>
                <a:lnTo>
                  <a:pt x="2990012" y="390525"/>
                </a:lnTo>
                <a:lnTo>
                  <a:pt x="3114370" y="462305"/>
                </a:lnTo>
                <a:close/>
                <a:moveTo>
                  <a:pt x="2862377" y="456514"/>
                </a:moveTo>
                <a:lnTo>
                  <a:pt x="2751354" y="392430"/>
                </a:lnTo>
                <a:lnTo>
                  <a:pt x="2872283" y="322631"/>
                </a:lnTo>
                <a:lnTo>
                  <a:pt x="2983306" y="386715"/>
                </a:lnTo>
                <a:lnTo>
                  <a:pt x="2862377" y="456514"/>
                </a:lnTo>
                <a:close/>
                <a:moveTo>
                  <a:pt x="2855671" y="460324"/>
                </a:moveTo>
                <a:lnTo>
                  <a:pt x="2741295" y="526390"/>
                </a:lnTo>
                <a:lnTo>
                  <a:pt x="2630272" y="462305"/>
                </a:lnTo>
                <a:lnTo>
                  <a:pt x="2744724" y="396240"/>
                </a:lnTo>
                <a:lnTo>
                  <a:pt x="2855671" y="460324"/>
                </a:lnTo>
                <a:close/>
                <a:moveTo>
                  <a:pt x="2623566" y="458495"/>
                </a:moveTo>
                <a:lnTo>
                  <a:pt x="2499208" y="386715"/>
                </a:lnTo>
                <a:lnTo>
                  <a:pt x="2613660" y="320650"/>
                </a:lnTo>
                <a:lnTo>
                  <a:pt x="2738019" y="392430"/>
                </a:lnTo>
                <a:lnTo>
                  <a:pt x="2623566" y="458495"/>
                </a:lnTo>
                <a:close/>
                <a:moveTo>
                  <a:pt x="2616937" y="462305"/>
                </a:moveTo>
                <a:lnTo>
                  <a:pt x="2496007" y="532105"/>
                </a:lnTo>
                <a:lnTo>
                  <a:pt x="2371649" y="460324"/>
                </a:lnTo>
                <a:lnTo>
                  <a:pt x="2492578" y="390525"/>
                </a:lnTo>
                <a:lnTo>
                  <a:pt x="2616937" y="462305"/>
                </a:lnTo>
                <a:close/>
                <a:moveTo>
                  <a:pt x="2364943" y="456514"/>
                </a:moveTo>
                <a:lnTo>
                  <a:pt x="2253920" y="392430"/>
                </a:lnTo>
                <a:lnTo>
                  <a:pt x="2374849" y="322631"/>
                </a:lnTo>
                <a:lnTo>
                  <a:pt x="2485873" y="386715"/>
                </a:lnTo>
                <a:lnTo>
                  <a:pt x="2364943" y="456514"/>
                </a:lnTo>
                <a:close/>
                <a:moveTo>
                  <a:pt x="2358238" y="460324"/>
                </a:moveTo>
                <a:lnTo>
                  <a:pt x="2243785" y="526390"/>
                </a:lnTo>
                <a:lnTo>
                  <a:pt x="2132762" y="462305"/>
                </a:lnTo>
                <a:lnTo>
                  <a:pt x="2247214" y="396240"/>
                </a:lnTo>
                <a:lnTo>
                  <a:pt x="2358238" y="460324"/>
                </a:lnTo>
                <a:close/>
                <a:moveTo>
                  <a:pt x="2126132" y="458495"/>
                </a:moveTo>
                <a:lnTo>
                  <a:pt x="2001774" y="386715"/>
                </a:lnTo>
                <a:lnTo>
                  <a:pt x="2116227" y="320650"/>
                </a:lnTo>
                <a:lnTo>
                  <a:pt x="2240585" y="392430"/>
                </a:lnTo>
                <a:lnTo>
                  <a:pt x="2126132" y="458495"/>
                </a:lnTo>
                <a:close/>
                <a:moveTo>
                  <a:pt x="2119427" y="462305"/>
                </a:moveTo>
                <a:lnTo>
                  <a:pt x="1998497" y="532105"/>
                </a:lnTo>
                <a:lnTo>
                  <a:pt x="1874139" y="460324"/>
                </a:lnTo>
                <a:lnTo>
                  <a:pt x="1995069" y="390525"/>
                </a:lnTo>
                <a:lnTo>
                  <a:pt x="2119427" y="462305"/>
                </a:lnTo>
                <a:close/>
                <a:moveTo>
                  <a:pt x="1867434" y="456514"/>
                </a:moveTo>
                <a:lnTo>
                  <a:pt x="1756410" y="392430"/>
                </a:lnTo>
                <a:lnTo>
                  <a:pt x="1877339" y="322631"/>
                </a:lnTo>
                <a:lnTo>
                  <a:pt x="1988363" y="386715"/>
                </a:lnTo>
                <a:lnTo>
                  <a:pt x="1867434" y="456514"/>
                </a:lnTo>
                <a:close/>
                <a:moveTo>
                  <a:pt x="1860728" y="460324"/>
                </a:moveTo>
                <a:lnTo>
                  <a:pt x="1746275" y="526390"/>
                </a:lnTo>
                <a:lnTo>
                  <a:pt x="1635252" y="462305"/>
                </a:lnTo>
                <a:lnTo>
                  <a:pt x="1749704" y="396240"/>
                </a:lnTo>
                <a:lnTo>
                  <a:pt x="1860728" y="460324"/>
                </a:lnTo>
                <a:close/>
                <a:moveTo>
                  <a:pt x="1628623" y="458495"/>
                </a:moveTo>
                <a:lnTo>
                  <a:pt x="1504264" y="386715"/>
                </a:lnTo>
                <a:lnTo>
                  <a:pt x="1618717" y="320650"/>
                </a:lnTo>
                <a:lnTo>
                  <a:pt x="1743075" y="392430"/>
                </a:lnTo>
                <a:lnTo>
                  <a:pt x="1628623" y="458495"/>
                </a:lnTo>
                <a:close/>
                <a:moveTo>
                  <a:pt x="1621917" y="462305"/>
                </a:moveTo>
                <a:lnTo>
                  <a:pt x="1500988" y="532105"/>
                </a:lnTo>
                <a:lnTo>
                  <a:pt x="1376629" y="460324"/>
                </a:lnTo>
                <a:lnTo>
                  <a:pt x="1497559" y="390525"/>
                </a:lnTo>
                <a:lnTo>
                  <a:pt x="1621917" y="462305"/>
                </a:lnTo>
                <a:close/>
                <a:moveTo>
                  <a:pt x="1369924" y="456514"/>
                </a:moveTo>
                <a:lnTo>
                  <a:pt x="1258900" y="392430"/>
                </a:lnTo>
                <a:lnTo>
                  <a:pt x="1379830" y="322631"/>
                </a:lnTo>
                <a:lnTo>
                  <a:pt x="1490853" y="386715"/>
                </a:lnTo>
                <a:lnTo>
                  <a:pt x="1369924" y="456514"/>
                </a:lnTo>
                <a:close/>
                <a:moveTo>
                  <a:pt x="1363294" y="460324"/>
                </a:moveTo>
                <a:lnTo>
                  <a:pt x="1248842" y="526390"/>
                </a:lnTo>
                <a:lnTo>
                  <a:pt x="1137819" y="462305"/>
                </a:lnTo>
                <a:lnTo>
                  <a:pt x="1252271" y="396240"/>
                </a:lnTo>
                <a:lnTo>
                  <a:pt x="1363294" y="460324"/>
                </a:lnTo>
                <a:close/>
                <a:moveTo>
                  <a:pt x="1131113" y="458495"/>
                </a:moveTo>
                <a:lnTo>
                  <a:pt x="1006754" y="386715"/>
                </a:lnTo>
                <a:lnTo>
                  <a:pt x="1121207" y="320650"/>
                </a:lnTo>
                <a:lnTo>
                  <a:pt x="1245565" y="392430"/>
                </a:lnTo>
                <a:lnTo>
                  <a:pt x="1131113" y="458495"/>
                </a:lnTo>
                <a:close/>
                <a:moveTo>
                  <a:pt x="1124484" y="462305"/>
                </a:moveTo>
                <a:lnTo>
                  <a:pt x="1003554" y="532105"/>
                </a:lnTo>
                <a:lnTo>
                  <a:pt x="879196" y="460324"/>
                </a:lnTo>
                <a:lnTo>
                  <a:pt x="1000125" y="390525"/>
                </a:lnTo>
                <a:lnTo>
                  <a:pt x="1124484" y="462305"/>
                </a:lnTo>
                <a:close/>
                <a:moveTo>
                  <a:pt x="872490" y="456514"/>
                </a:moveTo>
                <a:lnTo>
                  <a:pt x="761467" y="392430"/>
                </a:lnTo>
                <a:lnTo>
                  <a:pt x="882396" y="322631"/>
                </a:lnTo>
                <a:lnTo>
                  <a:pt x="993419" y="386715"/>
                </a:lnTo>
                <a:lnTo>
                  <a:pt x="872490" y="456514"/>
                </a:lnTo>
                <a:close/>
                <a:moveTo>
                  <a:pt x="865784" y="460324"/>
                </a:moveTo>
                <a:lnTo>
                  <a:pt x="751332" y="526390"/>
                </a:lnTo>
                <a:lnTo>
                  <a:pt x="640309" y="462305"/>
                </a:lnTo>
                <a:lnTo>
                  <a:pt x="754761" y="396240"/>
                </a:lnTo>
                <a:lnTo>
                  <a:pt x="865784" y="460324"/>
                </a:lnTo>
                <a:close/>
                <a:moveTo>
                  <a:pt x="633679" y="458495"/>
                </a:moveTo>
                <a:lnTo>
                  <a:pt x="509321" y="386715"/>
                </a:lnTo>
                <a:lnTo>
                  <a:pt x="623773" y="320650"/>
                </a:lnTo>
                <a:lnTo>
                  <a:pt x="748132" y="392430"/>
                </a:lnTo>
                <a:lnTo>
                  <a:pt x="633679" y="458495"/>
                </a:lnTo>
                <a:close/>
                <a:moveTo>
                  <a:pt x="626974" y="462305"/>
                </a:moveTo>
                <a:lnTo>
                  <a:pt x="506044" y="532105"/>
                </a:lnTo>
                <a:lnTo>
                  <a:pt x="381686" y="460324"/>
                </a:lnTo>
                <a:lnTo>
                  <a:pt x="502615" y="390525"/>
                </a:lnTo>
                <a:lnTo>
                  <a:pt x="626974" y="462305"/>
                </a:lnTo>
                <a:close/>
                <a:moveTo>
                  <a:pt x="374980" y="456514"/>
                </a:moveTo>
                <a:lnTo>
                  <a:pt x="263957" y="392430"/>
                </a:lnTo>
                <a:lnTo>
                  <a:pt x="384886" y="322631"/>
                </a:lnTo>
                <a:lnTo>
                  <a:pt x="495910" y="386715"/>
                </a:lnTo>
                <a:lnTo>
                  <a:pt x="374980" y="456514"/>
                </a:lnTo>
                <a:close/>
                <a:moveTo>
                  <a:pt x="499339" y="535991"/>
                </a:moveTo>
                <a:lnTo>
                  <a:pt x="384886" y="602056"/>
                </a:lnTo>
                <a:lnTo>
                  <a:pt x="260528" y="530276"/>
                </a:lnTo>
                <a:lnTo>
                  <a:pt x="374980" y="464210"/>
                </a:lnTo>
                <a:lnTo>
                  <a:pt x="499339" y="535991"/>
                </a:lnTo>
                <a:close/>
                <a:moveTo>
                  <a:pt x="495910" y="673913"/>
                </a:moveTo>
                <a:lnTo>
                  <a:pt x="374980" y="743712"/>
                </a:lnTo>
                <a:lnTo>
                  <a:pt x="263957" y="679628"/>
                </a:lnTo>
                <a:lnTo>
                  <a:pt x="384886" y="609829"/>
                </a:lnTo>
                <a:lnTo>
                  <a:pt x="495910" y="673913"/>
                </a:lnTo>
                <a:close/>
                <a:moveTo>
                  <a:pt x="499339" y="823265"/>
                </a:moveTo>
                <a:lnTo>
                  <a:pt x="384886" y="889330"/>
                </a:lnTo>
                <a:lnTo>
                  <a:pt x="260528" y="817550"/>
                </a:lnTo>
                <a:lnTo>
                  <a:pt x="374980" y="751484"/>
                </a:lnTo>
                <a:lnTo>
                  <a:pt x="499339" y="823265"/>
                </a:lnTo>
                <a:close/>
                <a:moveTo>
                  <a:pt x="495910" y="961111"/>
                </a:moveTo>
                <a:lnTo>
                  <a:pt x="374980" y="1030910"/>
                </a:lnTo>
                <a:lnTo>
                  <a:pt x="263957" y="966826"/>
                </a:lnTo>
                <a:lnTo>
                  <a:pt x="384886" y="897026"/>
                </a:lnTo>
                <a:lnTo>
                  <a:pt x="495910" y="961111"/>
                </a:lnTo>
                <a:close/>
                <a:moveTo>
                  <a:pt x="499339" y="1110463"/>
                </a:moveTo>
                <a:lnTo>
                  <a:pt x="384886" y="1176528"/>
                </a:lnTo>
                <a:lnTo>
                  <a:pt x="260528" y="1104748"/>
                </a:lnTo>
                <a:lnTo>
                  <a:pt x="374980" y="1038682"/>
                </a:lnTo>
                <a:lnTo>
                  <a:pt x="499339" y="1110463"/>
                </a:lnTo>
                <a:close/>
                <a:moveTo>
                  <a:pt x="495910" y="1248309"/>
                </a:moveTo>
                <a:lnTo>
                  <a:pt x="374980" y="1318108"/>
                </a:lnTo>
                <a:lnTo>
                  <a:pt x="263957" y="1254024"/>
                </a:lnTo>
                <a:lnTo>
                  <a:pt x="384886" y="1184224"/>
                </a:lnTo>
                <a:lnTo>
                  <a:pt x="495910" y="1248309"/>
                </a:lnTo>
                <a:close/>
                <a:moveTo>
                  <a:pt x="499339" y="1397660"/>
                </a:moveTo>
                <a:lnTo>
                  <a:pt x="384886" y="1463726"/>
                </a:lnTo>
                <a:lnTo>
                  <a:pt x="260528" y="1391945"/>
                </a:lnTo>
                <a:lnTo>
                  <a:pt x="374980" y="1325880"/>
                </a:lnTo>
                <a:lnTo>
                  <a:pt x="499339" y="1397660"/>
                </a:lnTo>
                <a:close/>
                <a:moveTo>
                  <a:pt x="495910" y="1535582"/>
                </a:moveTo>
                <a:lnTo>
                  <a:pt x="374980" y="1605382"/>
                </a:lnTo>
                <a:lnTo>
                  <a:pt x="263957" y="1541297"/>
                </a:lnTo>
                <a:lnTo>
                  <a:pt x="384886" y="1471498"/>
                </a:lnTo>
                <a:lnTo>
                  <a:pt x="495910" y="1535582"/>
                </a:lnTo>
                <a:close/>
                <a:moveTo>
                  <a:pt x="499339" y="1684934"/>
                </a:moveTo>
                <a:lnTo>
                  <a:pt x="384886" y="1751000"/>
                </a:lnTo>
                <a:lnTo>
                  <a:pt x="260528" y="1679219"/>
                </a:lnTo>
                <a:lnTo>
                  <a:pt x="374980" y="1613154"/>
                </a:lnTo>
                <a:lnTo>
                  <a:pt x="499339" y="1684934"/>
                </a:lnTo>
                <a:close/>
                <a:moveTo>
                  <a:pt x="495910" y="1822780"/>
                </a:moveTo>
                <a:lnTo>
                  <a:pt x="374980" y="1892579"/>
                </a:lnTo>
                <a:lnTo>
                  <a:pt x="263957" y="1828495"/>
                </a:lnTo>
                <a:lnTo>
                  <a:pt x="384886" y="1758696"/>
                </a:lnTo>
                <a:lnTo>
                  <a:pt x="495910" y="1822780"/>
                </a:lnTo>
                <a:close/>
                <a:moveTo>
                  <a:pt x="499339" y="1972132"/>
                </a:moveTo>
                <a:lnTo>
                  <a:pt x="384886" y="2038198"/>
                </a:lnTo>
                <a:lnTo>
                  <a:pt x="260528" y="1966417"/>
                </a:lnTo>
                <a:lnTo>
                  <a:pt x="374980" y="1900352"/>
                </a:lnTo>
                <a:lnTo>
                  <a:pt x="499339" y="1972132"/>
                </a:lnTo>
                <a:close/>
                <a:moveTo>
                  <a:pt x="495910" y="2109978"/>
                </a:moveTo>
                <a:lnTo>
                  <a:pt x="374980" y="2179777"/>
                </a:lnTo>
                <a:lnTo>
                  <a:pt x="263957" y="2115693"/>
                </a:lnTo>
                <a:lnTo>
                  <a:pt x="384886" y="2045894"/>
                </a:lnTo>
                <a:lnTo>
                  <a:pt x="495910" y="2109978"/>
                </a:lnTo>
                <a:close/>
                <a:moveTo>
                  <a:pt x="499339" y="2259330"/>
                </a:moveTo>
                <a:lnTo>
                  <a:pt x="384886" y="2325396"/>
                </a:lnTo>
                <a:lnTo>
                  <a:pt x="260528" y="2253615"/>
                </a:lnTo>
                <a:lnTo>
                  <a:pt x="374980" y="2187550"/>
                </a:lnTo>
                <a:lnTo>
                  <a:pt x="499339" y="2259330"/>
                </a:lnTo>
                <a:close/>
                <a:moveTo>
                  <a:pt x="495910" y="2397252"/>
                </a:moveTo>
                <a:lnTo>
                  <a:pt x="374980" y="2467051"/>
                </a:lnTo>
                <a:lnTo>
                  <a:pt x="263957" y="2402967"/>
                </a:lnTo>
                <a:lnTo>
                  <a:pt x="384886" y="2333168"/>
                </a:lnTo>
                <a:lnTo>
                  <a:pt x="495910" y="2397252"/>
                </a:lnTo>
                <a:close/>
                <a:moveTo>
                  <a:pt x="499339" y="2546604"/>
                </a:moveTo>
                <a:lnTo>
                  <a:pt x="384886" y="2612669"/>
                </a:lnTo>
                <a:lnTo>
                  <a:pt x="260528" y="2540889"/>
                </a:lnTo>
                <a:lnTo>
                  <a:pt x="374980" y="2474824"/>
                </a:lnTo>
                <a:lnTo>
                  <a:pt x="499339" y="2546604"/>
                </a:lnTo>
                <a:close/>
                <a:moveTo>
                  <a:pt x="495910" y="2684450"/>
                </a:moveTo>
                <a:lnTo>
                  <a:pt x="374980" y="2754249"/>
                </a:lnTo>
                <a:lnTo>
                  <a:pt x="263957" y="2690165"/>
                </a:lnTo>
                <a:lnTo>
                  <a:pt x="384886" y="2620366"/>
                </a:lnTo>
                <a:lnTo>
                  <a:pt x="495910" y="2684450"/>
                </a:lnTo>
                <a:close/>
                <a:moveTo>
                  <a:pt x="499339" y="2833802"/>
                </a:moveTo>
                <a:lnTo>
                  <a:pt x="384886" y="2899867"/>
                </a:lnTo>
                <a:lnTo>
                  <a:pt x="260528" y="2828087"/>
                </a:lnTo>
                <a:lnTo>
                  <a:pt x="374980" y="2762022"/>
                </a:lnTo>
                <a:lnTo>
                  <a:pt x="499339" y="2833802"/>
                </a:lnTo>
                <a:close/>
                <a:moveTo>
                  <a:pt x="495910" y="2971648"/>
                </a:moveTo>
                <a:lnTo>
                  <a:pt x="374980" y="3041447"/>
                </a:lnTo>
                <a:lnTo>
                  <a:pt x="263957" y="2977363"/>
                </a:lnTo>
                <a:lnTo>
                  <a:pt x="384886" y="2907564"/>
                </a:lnTo>
                <a:lnTo>
                  <a:pt x="495910" y="2971648"/>
                </a:lnTo>
                <a:close/>
                <a:moveTo>
                  <a:pt x="499339" y="3121000"/>
                </a:moveTo>
                <a:lnTo>
                  <a:pt x="384886" y="3187065"/>
                </a:lnTo>
                <a:lnTo>
                  <a:pt x="260528" y="3115285"/>
                </a:lnTo>
                <a:lnTo>
                  <a:pt x="374980" y="3049219"/>
                </a:lnTo>
                <a:lnTo>
                  <a:pt x="499339" y="3121000"/>
                </a:lnTo>
                <a:close/>
                <a:moveTo>
                  <a:pt x="495910" y="3258922"/>
                </a:moveTo>
                <a:lnTo>
                  <a:pt x="374980" y="3328721"/>
                </a:lnTo>
                <a:lnTo>
                  <a:pt x="263957" y="3264637"/>
                </a:lnTo>
                <a:lnTo>
                  <a:pt x="384886" y="3194837"/>
                </a:lnTo>
                <a:lnTo>
                  <a:pt x="495910" y="3258922"/>
                </a:lnTo>
                <a:close/>
                <a:moveTo>
                  <a:pt x="499339" y="3408274"/>
                </a:moveTo>
                <a:lnTo>
                  <a:pt x="384886" y="3474339"/>
                </a:lnTo>
                <a:lnTo>
                  <a:pt x="260528" y="3402559"/>
                </a:lnTo>
                <a:lnTo>
                  <a:pt x="374980" y="3336493"/>
                </a:lnTo>
                <a:lnTo>
                  <a:pt x="499339" y="3408274"/>
                </a:lnTo>
                <a:close/>
                <a:moveTo>
                  <a:pt x="495910" y="3546119"/>
                </a:moveTo>
                <a:lnTo>
                  <a:pt x="374980" y="3615919"/>
                </a:lnTo>
                <a:lnTo>
                  <a:pt x="263957" y="3551834"/>
                </a:lnTo>
                <a:lnTo>
                  <a:pt x="384886" y="3482035"/>
                </a:lnTo>
                <a:lnTo>
                  <a:pt x="495910" y="3546119"/>
                </a:lnTo>
                <a:close/>
                <a:moveTo>
                  <a:pt x="499339" y="3695472"/>
                </a:moveTo>
                <a:lnTo>
                  <a:pt x="384886" y="3761537"/>
                </a:lnTo>
                <a:lnTo>
                  <a:pt x="260528" y="3689757"/>
                </a:lnTo>
                <a:lnTo>
                  <a:pt x="374980" y="3623691"/>
                </a:lnTo>
                <a:lnTo>
                  <a:pt x="499339" y="3695472"/>
                </a:lnTo>
                <a:close/>
                <a:moveTo>
                  <a:pt x="495910" y="3833317"/>
                </a:moveTo>
                <a:lnTo>
                  <a:pt x="374980" y="3903117"/>
                </a:lnTo>
                <a:lnTo>
                  <a:pt x="263957" y="3839032"/>
                </a:lnTo>
                <a:lnTo>
                  <a:pt x="384886" y="3769233"/>
                </a:lnTo>
                <a:lnTo>
                  <a:pt x="495910" y="3833317"/>
                </a:lnTo>
                <a:close/>
                <a:moveTo>
                  <a:pt x="499339" y="3982669"/>
                </a:moveTo>
                <a:lnTo>
                  <a:pt x="384886" y="4048735"/>
                </a:lnTo>
                <a:lnTo>
                  <a:pt x="260528" y="3976954"/>
                </a:lnTo>
                <a:lnTo>
                  <a:pt x="374980" y="3910889"/>
                </a:lnTo>
                <a:lnTo>
                  <a:pt x="499339" y="3982669"/>
                </a:lnTo>
                <a:close/>
                <a:moveTo>
                  <a:pt x="495910" y="4120591"/>
                </a:moveTo>
                <a:lnTo>
                  <a:pt x="374980" y="4190390"/>
                </a:lnTo>
                <a:lnTo>
                  <a:pt x="263957" y="4126306"/>
                </a:lnTo>
                <a:lnTo>
                  <a:pt x="384886" y="4056507"/>
                </a:lnTo>
                <a:lnTo>
                  <a:pt x="495910" y="4120591"/>
                </a:lnTo>
                <a:close/>
                <a:moveTo>
                  <a:pt x="499339" y="4269943"/>
                </a:moveTo>
                <a:lnTo>
                  <a:pt x="384886" y="4336009"/>
                </a:lnTo>
                <a:lnTo>
                  <a:pt x="260528" y="4264228"/>
                </a:lnTo>
                <a:lnTo>
                  <a:pt x="374980" y="4198163"/>
                </a:lnTo>
                <a:lnTo>
                  <a:pt x="499339" y="4269943"/>
                </a:lnTo>
                <a:close/>
                <a:moveTo>
                  <a:pt x="495910" y="4407789"/>
                </a:moveTo>
                <a:lnTo>
                  <a:pt x="374980" y="4477588"/>
                </a:lnTo>
                <a:lnTo>
                  <a:pt x="263957" y="4413504"/>
                </a:lnTo>
                <a:lnTo>
                  <a:pt x="384886" y="4343705"/>
                </a:lnTo>
                <a:lnTo>
                  <a:pt x="495910" y="4407789"/>
                </a:lnTo>
                <a:close/>
                <a:moveTo>
                  <a:pt x="499339" y="4557141"/>
                </a:moveTo>
                <a:lnTo>
                  <a:pt x="384886" y="4623206"/>
                </a:lnTo>
                <a:lnTo>
                  <a:pt x="260528" y="4551426"/>
                </a:lnTo>
                <a:lnTo>
                  <a:pt x="374980" y="4485361"/>
                </a:lnTo>
                <a:lnTo>
                  <a:pt x="499339" y="4557141"/>
                </a:lnTo>
                <a:close/>
                <a:moveTo>
                  <a:pt x="495910" y="4694987"/>
                </a:moveTo>
                <a:lnTo>
                  <a:pt x="374980" y="4764786"/>
                </a:lnTo>
                <a:lnTo>
                  <a:pt x="263957" y="4700702"/>
                </a:lnTo>
                <a:lnTo>
                  <a:pt x="384886" y="4630903"/>
                </a:lnTo>
                <a:lnTo>
                  <a:pt x="495910" y="4694987"/>
                </a:lnTo>
                <a:close/>
                <a:moveTo>
                  <a:pt x="499339" y="4844339"/>
                </a:moveTo>
                <a:lnTo>
                  <a:pt x="384886" y="4910404"/>
                </a:lnTo>
                <a:lnTo>
                  <a:pt x="260528" y="4838624"/>
                </a:lnTo>
                <a:lnTo>
                  <a:pt x="374980" y="4772559"/>
                </a:lnTo>
                <a:lnTo>
                  <a:pt x="499339" y="4844339"/>
                </a:lnTo>
                <a:close/>
                <a:moveTo>
                  <a:pt x="495910" y="4982261"/>
                </a:moveTo>
                <a:lnTo>
                  <a:pt x="374980" y="5052060"/>
                </a:lnTo>
                <a:lnTo>
                  <a:pt x="263957" y="4987976"/>
                </a:lnTo>
                <a:lnTo>
                  <a:pt x="384886" y="4918177"/>
                </a:lnTo>
                <a:lnTo>
                  <a:pt x="495910" y="4982261"/>
                </a:lnTo>
                <a:close/>
                <a:moveTo>
                  <a:pt x="499339" y="5131613"/>
                </a:moveTo>
                <a:lnTo>
                  <a:pt x="384886" y="5197678"/>
                </a:lnTo>
                <a:lnTo>
                  <a:pt x="260528" y="5125898"/>
                </a:lnTo>
                <a:lnTo>
                  <a:pt x="374980" y="5059833"/>
                </a:lnTo>
                <a:lnTo>
                  <a:pt x="499339" y="5131613"/>
                </a:lnTo>
                <a:close/>
                <a:moveTo>
                  <a:pt x="495910" y="5269459"/>
                </a:moveTo>
                <a:lnTo>
                  <a:pt x="374980" y="5339258"/>
                </a:lnTo>
                <a:lnTo>
                  <a:pt x="263957" y="5275174"/>
                </a:lnTo>
                <a:lnTo>
                  <a:pt x="384886" y="5205375"/>
                </a:lnTo>
                <a:lnTo>
                  <a:pt x="495910" y="5269459"/>
                </a:lnTo>
                <a:close/>
                <a:moveTo>
                  <a:pt x="499339" y="5418811"/>
                </a:moveTo>
                <a:lnTo>
                  <a:pt x="384886" y="5484876"/>
                </a:lnTo>
                <a:lnTo>
                  <a:pt x="260528" y="5413096"/>
                </a:lnTo>
                <a:lnTo>
                  <a:pt x="374980" y="5347031"/>
                </a:lnTo>
                <a:lnTo>
                  <a:pt x="499339" y="5418811"/>
                </a:lnTo>
                <a:close/>
                <a:moveTo>
                  <a:pt x="495910" y="5556656"/>
                </a:moveTo>
                <a:lnTo>
                  <a:pt x="374980" y="5626456"/>
                </a:lnTo>
                <a:lnTo>
                  <a:pt x="263957" y="5562371"/>
                </a:lnTo>
                <a:lnTo>
                  <a:pt x="384886" y="5492572"/>
                </a:lnTo>
                <a:lnTo>
                  <a:pt x="495910" y="5556656"/>
                </a:lnTo>
                <a:close/>
                <a:moveTo>
                  <a:pt x="499339" y="5706009"/>
                </a:moveTo>
                <a:lnTo>
                  <a:pt x="384886" y="5772074"/>
                </a:lnTo>
                <a:lnTo>
                  <a:pt x="260528" y="5700294"/>
                </a:lnTo>
                <a:lnTo>
                  <a:pt x="374980" y="5634228"/>
                </a:lnTo>
                <a:lnTo>
                  <a:pt x="499339" y="5706009"/>
                </a:lnTo>
                <a:close/>
                <a:moveTo>
                  <a:pt x="495910" y="5843931"/>
                </a:moveTo>
                <a:lnTo>
                  <a:pt x="374980" y="5913730"/>
                </a:lnTo>
                <a:lnTo>
                  <a:pt x="263957" y="5849646"/>
                </a:lnTo>
                <a:lnTo>
                  <a:pt x="384886" y="5779847"/>
                </a:lnTo>
                <a:lnTo>
                  <a:pt x="495910" y="5843931"/>
                </a:lnTo>
                <a:close/>
                <a:moveTo>
                  <a:pt x="499339" y="5993283"/>
                </a:moveTo>
                <a:lnTo>
                  <a:pt x="384886" y="6059348"/>
                </a:lnTo>
                <a:lnTo>
                  <a:pt x="260528" y="5987568"/>
                </a:lnTo>
                <a:lnTo>
                  <a:pt x="374980" y="5921502"/>
                </a:lnTo>
                <a:lnTo>
                  <a:pt x="499339" y="5993283"/>
                </a:lnTo>
                <a:close/>
                <a:moveTo>
                  <a:pt x="495910" y="6131128"/>
                </a:moveTo>
                <a:lnTo>
                  <a:pt x="374980" y="6200928"/>
                </a:lnTo>
                <a:lnTo>
                  <a:pt x="263957" y="6136843"/>
                </a:lnTo>
                <a:lnTo>
                  <a:pt x="384886" y="6067044"/>
                </a:lnTo>
                <a:lnTo>
                  <a:pt x="495910" y="6131128"/>
                </a:lnTo>
                <a:close/>
                <a:moveTo>
                  <a:pt x="499339" y="6280481"/>
                </a:moveTo>
                <a:lnTo>
                  <a:pt x="384886" y="6346546"/>
                </a:lnTo>
                <a:lnTo>
                  <a:pt x="260528" y="6274766"/>
                </a:lnTo>
                <a:lnTo>
                  <a:pt x="374980" y="6208700"/>
                </a:lnTo>
                <a:lnTo>
                  <a:pt x="499339" y="6280481"/>
                </a:lnTo>
                <a:close/>
                <a:moveTo>
                  <a:pt x="495910" y="6418326"/>
                </a:moveTo>
                <a:lnTo>
                  <a:pt x="374980" y="6488126"/>
                </a:lnTo>
                <a:lnTo>
                  <a:pt x="263957" y="6424041"/>
                </a:lnTo>
                <a:lnTo>
                  <a:pt x="384886" y="6354242"/>
                </a:lnTo>
                <a:lnTo>
                  <a:pt x="495910" y="6418326"/>
                </a:lnTo>
                <a:close/>
                <a:moveTo>
                  <a:pt x="502615" y="6422212"/>
                </a:moveTo>
                <a:lnTo>
                  <a:pt x="626974" y="6493993"/>
                </a:lnTo>
                <a:lnTo>
                  <a:pt x="506044" y="6563792"/>
                </a:lnTo>
                <a:lnTo>
                  <a:pt x="381686" y="6492011"/>
                </a:lnTo>
                <a:lnTo>
                  <a:pt x="502615" y="6422212"/>
                </a:lnTo>
                <a:close/>
                <a:moveTo>
                  <a:pt x="509321" y="6418326"/>
                </a:moveTo>
                <a:lnTo>
                  <a:pt x="623773" y="6352261"/>
                </a:lnTo>
                <a:lnTo>
                  <a:pt x="748132" y="6424041"/>
                </a:lnTo>
                <a:lnTo>
                  <a:pt x="633679" y="6490106"/>
                </a:lnTo>
                <a:lnTo>
                  <a:pt x="509321" y="6418326"/>
                </a:lnTo>
                <a:close/>
                <a:moveTo>
                  <a:pt x="754761" y="6427927"/>
                </a:moveTo>
                <a:lnTo>
                  <a:pt x="865784" y="6492011"/>
                </a:lnTo>
                <a:lnTo>
                  <a:pt x="751332" y="6558077"/>
                </a:lnTo>
                <a:lnTo>
                  <a:pt x="640309" y="6493993"/>
                </a:lnTo>
                <a:lnTo>
                  <a:pt x="754761" y="6427927"/>
                </a:lnTo>
                <a:close/>
                <a:moveTo>
                  <a:pt x="761467" y="6424117"/>
                </a:moveTo>
                <a:lnTo>
                  <a:pt x="882396" y="6354318"/>
                </a:lnTo>
                <a:lnTo>
                  <a:pt x="993419" y="6418402"/>
                </a:lnTo>
                <a:lnTo>
                  <a:pt x="872490" y="6488201"/>
                </a:lnTo>
                <a:lnTo>
                  <a:pt x="761467" y="6424117"/>
                </a:lnTo>
                <a:close/>
                <a:moveTo>
                  <a:pt x="1000125" y="6422212"/>
                </a:moveTo>
                <a:lnTo>
                  <a:pt x="1124484" y="6493993"/>
                </a:lnTo>
                <a:lnTo>
                  <a:pt x="1003554" y="6563792"/>
                </a:lnTo>
                <a:lnTo>
                  <a:pt x="879196" y="6492011"/>
                </a:lnTo>
                <a:lnTo>
                  <a:pt x="1000125" y="6422212"/>
                </a:lnTo>
                <a:close/>
                <a:moveTo>
                  <a:pt x="1006754" y="6418326"/>
                </a:moveTo>
                <a:lnTo>
                  <a:pt x="1121207" y="6352261"/>
                </a:lnTo>
                <a:lnTo>
                  <a:pt x="1245565" y="6424041"/>
                </a:lnTo>
                <a:lnTo>
                  <a:pt x="1131113" y="6490106"/>
                </a:lnTo>
                <a:lnTo>
                  <a:pt x="1006754" y="6418326"/>
                </a:lnTo>
                <a:close/>
                <a:moveTo>
                  <a:pt x="1252271" y="6427927"/>
                </a:moveTo>
                <a:lnTo>
                  <a:pt x="1363294" y="6492011"/>
                </a:lnTo>
                <a:lnTo>
                  <a:pt x="1248842" y="6558077"/>
                </a:lnTo>
                <a:lnTo>
                  <a:pt x="1137819" y="6493993"/>
                </a:lnTo>
                <a:lnTo>
                  <a:pt x="1252271" y="6427927"/>
                </a:lnTo>
                <a:close/>
                <a:moveTo>
                  <a:pt x="1258900" y="6424117"/>
                </a:moveTo>
                <a:lnTo>
                  <a:pt x="1379830" y="6354318"/>
                </a:lnTo>
                <a:lnTo>
                  <a:pt x="1490853" y="6418402"/>
                </a:lnTo>
                <a:lnTo>
                  <a:pt x="1369924" y="6488201"/>
                </a:lnTo>
                <a:lnTo>
                  <a:pt x="1258900" y="6424117"/>
                </a:lnTo>
                <a:close/>
                <a:moveTo>
                  <a:pt x="1497559" y="6422212"/>
                </a:moveTo>
                <a:lnTo>
                  <a:pt x="1621917" y="6493993"/>
                </a:lnTo>
                <a:lnTo>
                  <a:pt x="1500988" y="6563792"/>
                </a:lnTo>
                <a:lnTo>
                  <a:pt x="1376629" y="6492011"/>
                </a:lnTo>
                <a:lnTo>
                  <a:pt x="1497559" y="6422212"/>
                </a:lnTo>
                <a:close/>
                <a:moveTo>
                  <a:pt x="1504264" y="6418326"/>
                </a:moveTo>
                <a:lnTo>
                  <a:pt x="1618717" y="6352261"/>
                </a:lnTo>
                <a:lnTo>
                  <a:pt x="1743075" y="6424041"/>
                </a:lnTo>
                <a:lnTo>
                  <a:pt x="1628623" y="6490106"/>
                </a:lnTo>
                <a:lnTo>
                  <a:pt x="1504264" y="6418326"/>
                </a:lnTo>
                <a:close/>
                <a:moveTo>
                  <a:pt x="1749704" y="6427927"/>
                </a:moveTo>
                <a:lnTo>
                  <a:pt x="1860728" y="6492011"/>
                </a:lnTo>
                <a:lnTo>
                  <a:pt x="1746275" y="6558077"/>
                </a:lnTo>
                <a:lnTo>
                  <a:pt x="1635252" y="6493993"/>
                </a:lnTo>
                <a:lnTo>
                  <a:pt x="1749704" y="6427927"/>
                </a:lnTo>
                <a:close/>
                <a:moveTo>
                  <a:pt x="1756410" y="6424117"/>
                </a:moveTo>
                <a:lnTo>
                  <a:pt x="1877339" y="6354318"/>
                </a:lnTo>
                <a:lnTo>
                  <a:pt x="1988363" y="6418402"/>
                </a:lnTo>
                <a:lnTo>
                  <a:pt x="1867434" y="6488201"/>
                </a:lnTo>
                <a:lnTo>
                  <a:pt x="1756410" y="6424117"/>
                </a:lnTo>
                <a:close/>
                <a:moveTo>
                  <a:pt x="1995069" y="6422212"/>
                </a:moveTo>
                <a:lnTo>
                  <a:pt x="2119427" y="6493993"/>
                </a:lnTo>
                <a:lnTo>
                  <a:pt x="1998497" y="6563792"/>
                </a:lnTo>
                <a:lnTo>
                  <a:pt x="1874139" y="6492011"/>
                </a:lnTo>
                <a:lnTo>
                  <a:pt x="1995069" y="6422212"/>
                </a:lnTo>
                <a:close/>
                <a:moveTo>
                  <a:pt x="2001698" y="6418326"/>
                </a:moveTo>
                <a:lnTo>
                  <a:pt x="2116150" y="6352261"/>
                </a:lnTo>
                <a:lnTo>
                  <a:pt x="2240509" y="6424041"/>
                </a:lnTo>
                <a:lnTo>
                  <a:pt x="2126056" y="6490106"/>
                </a:lnTo>
                <a:lnTo>
                  <a:pt x="2001698" y="6418326"/>
                </a:lnTo>
                <a:close/>
                <a:moveTo>
                  <a:pt x="2247214" y="6427927"/>
                </a:moveTo>
                <a:lnTo>
                  <a:pt x="2358238" y="6492011"/>
                </a:lnTo>
                <a:lnTo>
                  <a:pt x="2243785" y="6558077"/>
                </a:lnTo>
                <a:lnTo>
                  <a:pt x="2132762" y="6493993"/>
                </a:lnTo>
                <a:lnTo>
                  <a:pt x="2247214" y="6427927"/>
                </a:lnTo>
                <a:close/>
                <a:moveTo>
                  <a:pt x="2253920" y="6424117"/>
                </a:moveTo>
                <a:lnTo>
                  <a:pt x="2374849" y="6354318"/>
                </a:lnTo>
                <a:lnTo>
                  <a:pt x="2485873" y="6418402"/>
                </a:lnTo>
                <a:lnTo>
                  <a:pt x="2364943" y="6488201"/>
                </a:lnTo>
                <a:lnTo>
                  <a:pt x="2253920" y="6424117"/>
                </a:lnTo>
                <a:close/>
                <a:moveTo>
                  <a:pt x="2492502" y="6422212"/>
                </a:moveTo>
                <a:lnTo>
                  <a:pt x="2616861" y="6493993"/>
                </a:lnTo>
                <a:lnTo>
                  <a:pt x="2495931" y="6563792"/>
                </a:lnTo>
                <a:lnTo>
                  <a:pt x="2371573" y="6492011"/>
                </a:lnTo>
                <a:lnTo>
                  <a:pt x="2492502" y="6422212"/>
                </a:lnTo>
                <a:close/>
                <a:moveTo>
                  <a:pt x="2499208" y="6418326"/>
                </a:moveTo>
                <a:lnTo>
                  <a:pt x="2613660" y="6352261"/>
                </a:lnTo>
                <a:lnTo>
                  <a:pt x="2738019" y="6424041"/>
                </a:lnTo>
                <a:lnTo>
                  <a:pt x="2623566" y="6490106"/>
                </a:lnTo>
                <a:lnTo>
                  <a:pt x="2499208" y="6418326"/>
                </a:lnTo>
                <a:close/>
                <a:moveTo>
                  <a:pt x="2744724" y="6427927"/>
                </a:moveTo>
                <a:lnTo>
                  <a:pt x="2855747" y="6492011"/>
                </a:lnTo>
                <a:lnTo>
                  <a:pt x="2741295" y="6558077"/>
                </a:lnTo>
                <a:lnTo>
                  <a:pt x="2630272" y="6493993"/>
                </a:lnTo>
                <a:lnTo>
                  <a:pt x="2744724" y="6427927"/>
                </a:lnTo>
                <a:close/>
                <a:moveTo>
                  <a:pt x="2751354" y="6424117"/>
                </a:moveTo>
                <a:lnTo>
                  <a:pt x="2872283" y="6354318"/>
                </a:lnTo>
                <a:lnTo>
                  <a:pt x="2983306" y="6418402"/>
                </a:lnTo>
                <a:lnTo>
                  <a:pt x="2862377" y="6488201"/>
                </a:lnTo>
                <a:lnTo>
                  <a:pt x="2751354" y="6424117"/>
                </a:lnTo>
                <a:close/>
                <a:moveTo>
                  <a:pt x="2990012" y="6422212"/>
                </a:moveTo>
                <a:lnTo>
                  <a:pt x="3114370" y="6493993"/>
                </a:lnTo>
                <a:lnTo>
                  <a:pt x="2993441" y="6563792"/>
                </a:lnTo>
                <a:lnTo>
                  <a:pt x="2869082" y="6492011"/>
                </a:lnTo>
                <a:lnTo>
                  <a:pt x="2990012" y="6422212"/>
                </a:lnTo>
                <a:close/>
                <a:moveTo>
                  <a:pt x="2996717" y="6418326"/>
                </a:moveTo>
                <a:lnTo>
                  <a:pt x="3111170" y="6352261"/>
                </a:lnTo>
                <a:lnTo>
                  <a:pt x="3235528" y="6424041"/>
                </a:lnTo>
                <a:lnTo>
                  <a:pt x="3121076" y="6490106"/>
                </a:lnTo>
                <a:lnTo>
                  <a:pt x="2996717" y="6418326"/>
                </a:lnTo>
                <a:close/>
                <a:moveTo>
                  <a:pt x="3242158" y="6427927"/>
                </a:moveTo>
                <a:lnTo>
                  <a:pt x="3353181" y="6492011"/>
                </a:lnTo>
                <a:lnTo>
                  <a:pt x="3238729" y="6558077"/>
                </a:lnTo>
                <a:lnTo>
                  <a:pt x="3127705" y="6493993"/>
                </a:lnTo>
                <a:lnTo>
                  <a:pt x="3242158" y="6427927"/>
                </a:lnTo>
                <a:close/>
                <a:moveTo>
                  <a:pt x="3248863" y="6424117"/>
                </a:moveTo>
                <a:lnTo>
                  <a:pt x="3369793" y="6354318"/>
                </a:lnTo>
                <a:lnTo>
                  <a:pt x="3480816" y="6418402"/>
                </a:lnTo>
                <a:lnTo>
                  <a:pt x="3359887" y="6488201"/>
                </a:lnTo>
                <a:lnTo>
                  <a:pt x="3248863" y="6424117"/>
                </a:lnTo>
                <a:close/>
                <a:moveTo>
                  <a:pt x="3487446" y="6422212"/>
                </a:moveTo>
                <a:lnTo>
                  <a:pt x="3611804" y="6493993"/>
                </a:lnTo>
                <a:lnTo>
                  <a:pt x="3490874" y="6563792"/>
                </a:lnTo>
                <a:lnTo>
                  <a:pt x="3366516" y="6492011"/>
                </a:lnTo>
                <a:lnTo>
                  <a:pt x="3487446" y="6422212"/>
                </a:lnTo>
                <a:close/>
                <a:moveTo>
                  <a:pt x="3494151" y="6418326"/>
                </a:moveTo>
                <a:lnTo>
                  <a:pt x="3608604" y="6352261"/>
                </a:lnTo>
                <a:lnTo>
                  <a:pt x="3732962" y="6424041"/>
                </a:lnTo>
                <a:lnTo>
                  <a:pt x="3618509" y="6490106"/>
                </a:lnTo>
                <a:lnTo>
                  <a:pt x="3494151" y="6418326"/>
                </a:lnTo>
                <a:close/>
                <a:moveTo>
                  <a:pt x="3739667" y="6427927"/>
                </a:moveTo>
                <a:lnTo>
                  <a:pt x="3850691" y="6492011"/>
                </a:lnTo>
                <a:lnTo>
                  <a:pt x="3736239" y="6558077"/>
                </a:lnTo>
                <a:lnTo>
                  <a:pt x="3625215" y="6493993"/>
                </a:lnTo>
                <a:lnTo>
                  <a:pt x="3739667" y="6427927"/>
                </a:lnTo>
                <a:close/>
                <a:moveTo>
                  <a:pt x="3746297" y="6424117"/>
                </a:moveTo>
                <a:lnTo>
                  <a:pt x="3867226" y="6354318"/>
                </a:lnTo>
                <a:lnTo>
                  <a:pt x="3978250" y="6418402"/>
                </a:lnTo>
                <a:lnTo>
                  <a:pt x="3857320" y="6488201"/>
                </a:lnTo>
                <a:lnTo>
                  <a:pt x="3746297" y="6424117"/>
                </a:lnTo>
                <a:close/>
                <a:moveTo>
                  <a:pt x="3984955" y="6422212"/>
                </a:moveTo>
                <a:lnTo>
                  <a:pt x="4109314" y="6493993"/>
                </a:lnTo>
                <a:lnTo>
                  <a:pt x="3988384" y="6563792"/>
                </a:lnTo>
                <a:lnTo>
                  <a:pt x="3864026" y="6492011"/>
                </a:lnTo>
                <a:lnTo>
                  <a:pt x="3984955" y="6422212"/>
                </a:lnTo>
                <a:close/>
                <a:moveTo>
                  <a:pt x="3991661" y="6418326"/>
                </a:moveTo>
                <a:lnTo>
                  <a:pt x="4106113" y="6352261"/>
                </a:lnTo>
                <a:lnTo>
                  <a:pt x="4230472" y="6424041"/>
                </a:lnTo>
                <a:lnTo>
                  <a:pt x="4116019" y="6490106"/>
                </a:lnTo>
                <a:lnTo>
                  <a:pt x="3991661" y="6418326"/>
                </a:lnTo>
                <a:close/>
                <a:moveTo>
                  <a:pt x="4237101" y="6427927"/>
                </a:moveTo>
                <a:lnTo>
                  <a:pt x="4348125" y="6492011"/>
                </a:lnTo>
                <a:lnTo>
                  <a:pt x="4233672" y="6558077"/>
                </a:lnTo>
                <a:lnTo>
                  <a:pt x="4122649" y="6493993"/>
                </a:lnTo>
                <a:lnTo>
                  <a:pt x="4237101" y="6427927"/>
                </a:lnTo>
                <a:close/>
                <a:moveTo>
                  <a:pt x="4243807" y="6424117"/>
                </a:moveTo>
                <a:lnTo>
                  <a:pt x="4364736" y="6354318"/>
                </a:lnTo>
                <a:lnTo>
                  <a:pt x="4475760" y="6418402"/>
                </a:lnTo>
                <a:lnTo>
                  <a:pt x="4354830" y="6488201"/>
                </a:lnTo>
                <a:lnTo>
                  <a:pt x="4243807" y="6424117"/>
                </a:lnTo>
                <a:close/>
                <a:moveTo>
                  <a:pt x="4482465" y="6422212"/>
                </a:moveTo>
                <a:lnTo>
                  <a:pt x="4606824" y="6493993"/>
                </a:lnTo>
                <a:lnTo>
                  <a:pt x="4485894" y="6563792"/>
                </a:lnTo>
                <a:lnTo>
                  <a:pt x="4361536" y="6492011"/>
                </a:lnTo>
                <a:lnTo>
                  <a:pt x="4482465" y="6422212"/>
                </a:lnTo>
                <a:close/>
                <a:moveTo>
                  <a:pt x="4489095" y="6418326"/>
                </a:moveTo>
                <a:lnTo>
                  <a:pt x="4603547" y="6352261"/>
                </a:lnTo>
                <a:lnTo>
                  <a:pt x="4727906" y="6424041"/>
                </a:lnTo>
                <a:lnTo>
                  <a:pt x="4613453" y="6490106"/>
                </a:lnTo>
                <a:lnTo>
                  <a:pt x="4489095" y="6418326"/>
                </a:lnTo>
                <a:close/>
                <a:moveTo>
                  <a:pt x="4734611" y="6427927"/>
                </a:moveTo>
                <a:lnTo>
                  <a:pt x="4845634" y="6492011"/>
                </a:lnTo>
                <a:lnTo>
                  <a:pt x="4731182" y="6558077"/>
                </a:lnTo>
                <a:lnTo>
                  <a:pt x="4620159" y="6493993"/>
                </a:lnTo>
                <a:lnTo>
                  <a:pt x="4734611" y="6427927"/>
                </a:lnTo>
                <a:close/>
                <a:moveTo>
                  <a:pt x="4741316" y="6424117"/>
                </a:moveTo>
                <a:lnTo>
                  <a:pt x="4862246" y="6354318"/>
                </a:lnTo>
                <a:lnTo>
                  <a:pt x="4973269" y="6418402"/>
                </a:lnTo>
                <a:lnTo>
                  <a:pt x="4852340" y="6488201"/>
                </a:lnTo>
                <a:lnTo>
                  <a:pt x="4741316" y="6424117"/>
                </a:lnTo>
                <a:close/>
                <a:moveTo>
                  <a:pt x="4979899" y="6422212"/>
                </a:moveTo>
                <a:lnTo>
                  <a:pt x="5104257" y="6493993"/>
                </a:lnTo>
                <a:lnTo>
                  <a:pt x="4983328" y="6563792"/>
                </a:lnTo>
                <a:lnTo>
                  <a:pt x="4858969" y="6492011"/>
                </a:lnTo>
                <a:lnTo>
                  <a:pt x="4979899" y="6422212"/>
                </a:lnTo>
                <a:close/>
                <a:moveTo>
                  <a:pt x="4986604" y="6418326"/>
                </a:moveTo>
                <a:lnTo>
                  <a:pt x="5101057" y="6352261"/>
                </a:lnTo>
                <a:lnTo>
                  <a:pt x="5225415" y="6424041"/>
                </a:lnTo>
                <a:lnTo>
                  <a:pt x="5110963" y="6490106"/>
                </a:lnTo>
                <a:lnTo>
                  <a:pt x="4986604" y="6418326"/>
                </a:lnTo>
                <a:close/>
                <a:moveTo>
                  <a:pt x="5232121" y="6427927"/>
                </a:moveTo>
                <a:lnTo>
                  <a:pt x="5343144" y="6492011"/>
                </a:lnTo>
                <a:lnTo>
                  <a:pt x="5228692" y="6558077"/>
                </a:lnTo>
                <a:lnTo>
                  <a:pt x="5117668" y="6493993"/>
                </a:lnTo>
                <a:lnTo>
                  <a:pt x="5232121" y="6427927"/>
                </a:lnTo>
                <a:close/>
                <a:moveTo>
                  <a:pt x="5238750" y="6424117"/>
                </a:moveTo>
                <a:lnTo>
                  <a:pt x="5359680" y="6354318"/>
                </a:lnTo>
                <a:lnTo>
                  <a:pt x="5470703" y="6418402"/>
                </a:lnTo>
                <a:lnTo>
                  <a:pt x="5349774" y="6488201"/>
                </a:lnTo>
                <a:lnTo>
                  <a:pt x="5238750" y="6424117"/>
                </a:lnTo>
                <a:close/>
                <a:moveTo>
                  <a:pt x="5477409" y="6422212"/>
                </a:moveTo>
                <a:lnTo>
                  <a:pt x="5601767" y="6493993"/>
                </a:lnTo>
                <a:lnTo>
                  <a:pt x="5480838" y="6563792"/>
                </a:lnTo>
                <a:lnTo>
                  <a:pt x="5356479" y="6492011"/>
                </a:lnTo>
                <a:lnTo>
                  <a:pt x="5477409" y="6422212"/>
                </a:lnTo>
                <a:close/>
                <a:moveTo>
                  <a:pt x="5484114" y="6418326"/>
                </a:moveTo>
                <a:lnTo>
                  <a:pt x="5598566" y="6352261"/>
                </a:lnTo>
                <a:lnTo>
                  <a:pt x="5722925" y="6424041"/>
                </a:lnTo>
                <a:lnTo>
                  <a:pt x="5608473" y="6490106"/>
                </a:lnTo>
                <a:lnTo>
                  <a:pt x="5484114" y="6418326"/>
                </a:lnTo>
                <a:close/>
                <a:moveTo>
                  <a:pt x="5729554" y="6427927"/>
                </a:moveTo>
                <a:lnTo>
                  <a:pt x="5840578" y="6492011"/>
                </a:lnTo>
                <a:lnTo>
                  <a:pt x="5726126" y="6558077"/>
                </a:lnTo>
                <a:lnTo>
                  <a:pt x="5615102" y="6493993"/>
                </a:lnTo>
                <a:lnTo>
                  <a:pt x="5729554" y="6427927"/>
                </a:lnTo>
                <a:close/>
                <a:moveTo>
                  <a:pt x="5736260" y="6424117"/>
                </a:moveTo>
                <a:lnTo>
                  <a:pt x="5857189" y="6354318"/>
                </a:lnTo>
                <a:lnTo>
                  <a:pt x="5968213" y="6418402"/>
                </a:lnTo>
                <a:lnTo>
                  <a:pt x="5847283" y="6488201"/>
                </a:lnTo>
                <a:lnTo>
                  <a:pt x="5736260" y="6424117"/>
                </a:lnTo>
                <a:close/>
                <a:moveTo>
                  <a:pt x="5974918" y="6422212"/>
                </a:moveTo>
                <a:lnTo>
                  <a:pt x="6099277" y="6493993"/>
                </a:lnTo>
                <a:lnTo>
                  <a:pt x="5978347" y="6563792"/>
                </a:lnTo>
                <a:lnTo>
                  <a:pt x="5853989" y="6492011"/>
                </a:lnTo>
                <a:lnTo>
                  <a:pt x="5974918" y="6422212"/>
                </a:lnTo>
                <a:close/>
                <a:moveTo>
                  <a:pt x="5981548" y="6418326"/>
                </a:moveTo>
                <a:lnTo>
                  <a:pt x="6096000" y="6352261"/>
                </a:lnTo>
                <a:lnTo>
                  <a:pt x="6220359" y="6424041"/>
                </a:lnTo>
                <a:lnTo>
                  <a:pt x="6105906" y="6490106"/>
                </a:lnTo>
                <a:lnTo>
                  <a:pt x="5981548" y="6418326"/>
                </a:lnTo>
                <a:close/>
                <a:moveTo>
                  <a:pt x="6227064" y="6427927"/>
                </a:moveTo>
                <a:lnTo>
                  <a:pt x="6338088" y="6492011"/>
                </a:lnTo>
                <a:lnTo>
                  <a:pt x="6223635" y="6558077"/>
                </a:lnTo>
                <a:lnTo>
                  <a:pt x="6112612" y="6493993"/>
                </a:lnTo>
                <a:lnTo>
                  <a:pt x="6227064" y="6427927"/>
                </a:lnTo>
                <a:close/>
                <a:moveTo>
                  <a:pt x="6233770" y="6424117"/>
                </a:moveTo>
                <a:lnTo>
                  <a:pt x="6354699" y="6354318"/>
                </a:lnTo>
                <a:lnTo>
                  <a:pt x="6465723" y="6418402"/>
                </a:lnTo>
                <a:lnTo>
                  <a:pt x="6344793" y="6488201"/>
                </a:lnTo>
                <a:lnTo>
                  <a:pt x="6233770" y="6424117"/>
                </a:lnTo>
                <a:close/>
                <a:moveTo>
                  <a:pt x="6472352" y="6422212"/>
                </a:moveTo>
                <a:lnTo>
                  <a:pt x="6596711" y="6493993"/>
                </a:lnTo>
                <a:lnTo>
                  <a:pt x="6475781" y="6563792"/>
                </a:lnTo>
                <a:lnTo>
                  <a:pt x="6351423" y="6492011"/>
                </a:lnTo>
                <a:lnTo>
                  <a:pt x="6472352" y="6422212"/>
                </a:lnTo>
                <a:close/>
                <a:moveTo>
                  <a:pt x="6361329" y="6350432"/>
                </a:moveTo>
                <a:lnTo>
                  <a:pt x="6475781" y="6284366"/>
                </a:lnTo>
                <a:lnTo>
                  <a:pt x="6586804" y="6348451"/>
                </a:lnTo>
                <a:lnTo>
                  <a:pt x="6472352" y="6414516"/>
                </a:lnTo>
                <a:lnTo>
                  <a:pt x="6361329" y="6350432"/>
                </a:lnTo>
                <a:close/>
                <a:moveTo>
                  <a:pt x="6351423" y="6204814"/>
                </a:moveTo>
                <a:lnTo>
                  <a:pt x="6472352" y="6134938"/>
                </a:lnTo>
                <a:lnTo>
                  <a:pt x="6596711" y="6206719"/>
                </a:lnTo>
                <a:lnTo>
                  <a:pt x="6475781" y="6276594"/>
                </a:lnTo>
                <a:lnTo>
                  <a:pt x="6351423" y="6204814"/>
                </a:lnTo>
                <a:close/>
                <a:moveTo>
                  <a:pt x="6361329" y="6063158"/>
                </a:moveTo>
                <a:lnTo>
                  <a:pt x="6475781" y="5997093"/>
                </a:lnTo>
                <a:lnTo>
                  <a:pt x="6586804" y="6061177"/>
                </a:lnTo>
                <a:lnTo>
                  <a:pt x="6472352" y="6127242"/>
                </a:lnTo>
                <a:lnTo>
                  <a:pt x="6361329" y="6063158"/>
                </a:lnTo>
                <a:close/>
                <a:moveTo>
                  <a:pt x="6351423" y="5917616"/>
                </a:moveTo>
                <a:lnTo>
                  <a:pt x="6472352" y="5847817"/>
                </a:lnTo>
                <a:lnTo>
                  <a:pt x="6596711" y="5919597"/>
                </a:lnTo>
                <a:lnTo>
                  <a:pt x="6475781" y="5989397"/>
                </a:lnTo>
                <a:lnTo>
                  <a:pt x="6351423" y="5917616"/>
                </a:lnTo>
                <a:close/>
                <a:moveTo>
                  <a:pt x="6361329" y="5775960"/>
                </a:moveTo>
                <a:lnTo>
                  <a:pt x="6475781" y="5709895"/>
                </a:lnTo>
                <a:lnTo>
                  <a:pt x="6586804" y="5773979"/>
                </a:lnTo>
                <a:lnTo>
                  <a:pt x="6472352" y="5840044"/>
                </a:lnTo>
                <a:lnTo>
                  <a:pt x="6361329" y="5775960"/>
                </a:lnTo>
                <a:close/>
                <a:moveTo>
                  <a:pt x="6351423" y="5630342"/>
                </a:moveTo>
                <a:lnTo>
                  <a:pt x="6472352" y="5560543"/>
                </a:lnTo>
                <a:lnTo>
                  <a:pt x="6596711" y="5632323"/>
                </a:lnTo>
                <a:lnTo>
                  <a:pt x="6475781" y="5702122"/>
                </a:lnTo>
                <a:lnTo>
                  <a:pt x="6351423" y="5630342"/>
                </a:lnTo>
                <a:close/>
                <a:moveTo>
                  <a:pt x="6361329" y="5488762"/>
                </a:moveTo>
                <a:lnTo>
                  <a:pt x="6475781" y="5422697"/>
                </a:lnTo>
                <a:lnTo>
                  <a:pt x="6586804" y="5486781"/>
                </a:lnTo>
                <a:lnTo>
                  <a:pt x="6472352" y="5552846"/>
                </a:lnTo>
                <a:lnTo>
                  <a:pt x="6361329" y="5488762"/>
                </a:lnTo>
                <a:close/>
                <a:moveTo>
                  <a:pt x="6351423" y="5343144"/>
                </a:moveTo>
                <a:lnTo>
                  <a:pt x="6472352" y="5273345"/>
                </a:lnTo>
                <a:lnTo>
                  <a:pt x="6596711" y="5345126"/>
                </a:lnTo>
                <a:lnTo>
                  <a:pt x="6475781" y="5414925"/>
                </a:lnTo>
                <a:lnTo>
                  <a:pt x="6351423" y="5343144"/>
                </a:lnTo>
                <a:close/>
                <a:moveTo>
                  <a:pt x="6361329" y="5201488"/>
                </a:moveTo>
                <a:lnTo>
                  <a:pt x="6475781" y="5135423"/>
                </a:lnTo>
                <a:lnTo>
                  <a:pt x="6586804" y="5199507"/>
                </a:lnTo>
                <a:lnTo>
                  <a:pt x="6472352" y="5265573"/>
                </a:lnTo>
                <a:lnTo>
                  <a:pt x="6361329" y="5201488"/>
                </a:lnTo>
                <a:close/>
                <a:moveTo>
                  <a:pt x="6351423" y="5055947"/>
                </a:moveTo>
                <a:lnTo>
                  <a:pt x="6472352" y="4986147"/>
                </a:lnTo>
                <a:lnTo>
                  <a:pt x="6596711" y="5057928"/>
                </a:lnTo>
                <a:lnTo>
                  <a:pt x="6475781" y="5127727"/>
                </a:lnTo>
                <a:lnTo>
                  <a:pt x="6351423" y="5055947"/>
                </a:lnTo>
                <a:close/>
                <a:moveTo>
                  <a:pt x="6361329" y="4914291"/>
                </a:moveTo>
                <a:lnTo>
                  <a:pt x="6475781" y="4848225"/>
                </a:lnTo>
                <a:lnTo>
                  <a:pt x="6586804" y="4912309"/>
                </a:lnTo>
                <a:lnTo>
                  <a:pt x="6472352" y="4978375"/>
                </a:lnTo>
                <a:lnTo>
                  <a:pt x="6361329" y="4914291"/>
                </a:lnTo>
                <a:close/>
                <a:moveTo>
                  <a:pt x="6351423" y="4768672"/>
                </a:moveTo>
                <a:lnTo>
                  <a:pt x="6472352" y="4698873"/>
                </a:lnTo>
                <a:lnTo>
                  <a:pt x="6596711" y="4770654"/>
                </a:lnTo>
                <a:lnTo>
                  <a:pt x="6475781" y="4840453"/>
                </a:lnTo>
                <a:lnTo>
                  <a:pt x="6351423" y="4768672"/>
                </a:lnTo>
                <a:close/>
                <a:moveTo>
                  <a:pt x="6361329" y="4627093"/>
                </a:moveTo>
                <a:lnTo>
                  <a:pt x="6475781" y="4561027"/>
                </a:lnTo>
                <a:lnTo>
                  <a:pt x="6586804" y="4625111"/>
                </a:lnTo>
                <a:lnTo>
                  <a:pt x="6472352" y="4691177"/>
                </a:lnTo>
                <a:lnTo>
                  <a:pt x="6361329" y="4627093"/>
                </a:lnTo>
                <a:close/>
                <a:moveTo>
                  <a:pt x="6351423" y="4481475"/>
                </a:moveTo>
                <a:lnTo>
                  <a:pt x="6472352" y="4411676"/>
                </a:lnTo>
                <a:lnTo>
                  <a:pt x="6596711" y="4483456"/>
                </a:lnTo>
                <a:lnTo>
                  <a:pt x="6475781" y="4553255"/>
                </a:lnTo>
                <a:lnTo>
                  <a:pt x="6351423" y="4481475"/>
                </a:lnTo>
                <a:close/>
                <a:moveTo>
                  <a:pt x="6361329" y="4339819"/>
                </a:moveTo>
                <a:lnTo>
                  <a:pt x="6475781" y="4273753"/>
                </a:lnTo>
                <a:lnTo>
                  <a:pt x="6586804" y="4337838"/>
                </a:lnTo>
                <a:lnTo>
                  <a:pt x="6472352" y="4403903"/>
                </a:lnTo>
                <a:lnTo>
                  <a:pt x="6361329" y="4339819"/>
                </a:lnTo>
                <a:close/>
                <a:moveTo>
                  <a:pt x="6351423" y="4194277"/>
                </a:moveTo>
                <a:lnTo>
                  <a:pt x="6472352" y="4124478"/>
                </a:lnTo>
                <a:lnTo>
                  <a:pt x="6596711" y="4196258"/>
                </a:lnTo>
                <a:lnTo>
                  <a:pt x="6475781" y="4266057"/>
                </a:lnTo>
                <a:lnTo>
                  <a:pt x="6351423" y="4194277"/>
                </a:lnTo>
                <a:close/>
                <a:moveTo>
                  <a:pt x="6361329" y="4052621"/>
                </a:moveTo>
                <a:lnTo>
                  <a:pt x="6475781" y="3986555"/>
                </a:lnTo>
                <a:lnTo>
                  <a:pt x="6586804" y="4050640"/>
                </a:lnTo>
                <a:lnTo>
                  <a:pt x="6472352" y="4116705"/>
                </a:lnTo>
                <a:lnTo>
                  <a:pt x="6361329" y="4052621"/>
                </a:lnTo>
                <a:close/>
                <a:moveTo>
                  <a:pt x="6351423" y="3907003"/>
                </a:moveTo>
                <a:lnTo>
                  <a:pt x="6472352" y="3837204"/>
                </a:lnTo>
                <a:lnTo>
                  <a:pt x="6596711" y="3908984"/>
                </a:lnTo>
                <a:lnTo>
                  <a:pt x="6475781" y="3978783"/>
                </a:lnTo>
                <a:lnTo>
                  <a:pt x="6351423" y="3907003"/>
                </a:lnTo>
                <a:close/>
                <a:moveTo>
                  <a:pt x="6361329" y="3765423"/>
                </a:moveTo>
                <a:lnTo>
                  <a:pt x="6475781" y="3699358"/>
                </a:lnTo>
                <a:lnTo>
                  <a:pt x="6586804" y="3763442"/>
                </a:lnTo>
                <a:lnTo>
                  <a:pt x="6472352" y="3829507"/>
                </a:lnTo>
                <a:lnTo>
                  <a:pt x="6361329" y="3765423"/>
                </a:lnTo>
                <a:close/>
                <a:moveTo>
                  <a:pt x="6351423" y="3619805"/>
                </a:moveTo>
                <a:lnTo>
                  <a:pt x="6472352" y="3550006"/>
                </a:lnTo>
                <a:lnTo>
                  <a:pt x="6596711" y="3621786"/>
                </a:lnTo>
                <a:lnTo>
                  <a:pt x="6475781" y="3691585"/>
                </a:lnTo>
                <a:lnTo>
                  <a:pt x="6351423" y="3619805"/>
                </a:lnTo>
                <a:close/>
                <a:moveTo>
                  <a:pt x="6361329" y="3478149"/>
                </a:moveTo>
                <a:lnTo>
                  <a:pt x="6475781" y="3412084"/>
                </a:lnTo>
                <a:lnTo>
                  <a:pt x="6586804" y="3476168"/>
                </a:lnTo>
                <a:lnTo>
                  <a:pt x="6472352" y="3542233"/>
                </a:lnTo>
                <a:lnTo>
                  <a:pt x="6361329" y="3478149"/>
                </a:lnTo>
                <a:close/>
                <a:moveTo>
                  <a:pt x="6351423" y="3332607"/>
                </a:moveTo>
                <a:lnTo>
                  <a:pt x="6472352" y="3262808"/>
                </a:lnTo>
                <a:lnTo>
                  <a:pt x="6596711" y="3334588"/>
                </a:lnTo>
                <a:lnTo>
                  <a:pt x="6475781" y="3404387"/>
                </a:lnTo>
                <a:lnTo>
                  <a:pt x="6351423" y="3332607"/>
                </a:lnTo>
                <a:close/>
                <a:moveTo>
                  <a:pt x="6361329" y="3190951"/>
                </a:moveTo>
                <a:lnTo>
                  <a:pt x="6475781" y="3124886"/>
                </a:lnTo>
                <a:lnTo>
                  <a:pt x="6586804" y="3188970"/>
                </a:lnTo>
                <a:lnTo>
                  <a:pt x="6472352" y="3255036"/>
                </a:lnTo>
                <a:lnTo>
                  <a:pt x="6361329" y="3190951"/>
                </a:lnTo>
                <a:close/>
                <a:moveTo>
                  <a:pt x="6351423" y="3045333"/>
                </a:moveTo>
                <a:lnTo>
                  <a:pt x="6472352" y="2975534"/>
                </a:lnTo>
                <a:lnTo>
                  <a:pt x="6596711" y="3047314"/>
                </a:lnTo>
                <a:lnTo>
                  <a:pt x="6475781" y="3117114"/>
                </a:lnTo>
                <a:lnTo>
                  <a:pt x="6351423" y="3045333"/>
                </a:lnTo>
                <a:close/>
                <a:moveTo>
                  <a:pt x="6361405" y="2903754"/>
                </a:moveTo>
                <a:lnTo>
                  <a:pt x="6475857" y="2837688"/>
                </a:lnTo>
                <a:lnTo>
                  <a:pt x="6586881" y="2901772"/>
                </a:lnTo>
                <a:lnTo>
                  <a:pt x="6472428" y="2967838"/>
                </a:lnTo>
                <a:lnTo>
                  <a:pt x="6361405" y="2903754"/>
                </a:lnTo>
                <a:close/>
                <a:moveTo>
                  <a:pt x="6351423" y="2758135"/>
                </a:moveTo>
                <a:lnTo>
                  <a:pt x="6472352" y="2688336"/>
                </a:lnTo>
                <a:lnTo>
                  <a:pt x="6596711" y="2760117"/>
                </a:lnTo>
                <a:lnTo>
                  <a:pt x="6475781" y="2829916"/>
                </a:lnTo>
                <a:lnTo>
                  <a:pt x="6351423" y="2758135"/>
                </a:lnTo>
                <a:close/>
                <a:moveTo>
                  <a:pt x="6361329" y="2616479"/>
                </a:moveTo>
                <a:lnTo>
                  <a:pt x="6475781" y="2550414"/>
                </a:lnTo>
                <a:lnTo>
                  <a:pt x="6586804" y="2614498"/>
                </a:lnTo>
                <a:lnTo>
                  <a:pt x="6472352" y="2680564"/>
                </a:lnTo>
                <a:lnTo>
                  <a:pt x="6361329" y="2616479"/>
                </a:lnTo>
                <a:close/>
                <a:moveTo>
                  <a:pt x="6351423" y="2470937"/>
                </a:moveTo>
                <a:lnTo>
                  <a:pt x="6472352" y="2401138"/>
                </a:lnTo>
                <a:lnTo>
                  <a:pt x="6596711" y="2472919"/>
                </a:lnTo>
                <a:lnTo>
                  <a:pt x="6475781" y="2542718"/>
                </a:lnTo>
                <a:lnTo>
                  <a:pt x="6351423" y="2470937"/>
                </a:lnTo>
                <a:close/>
                <a:moveTo>
                  <a:pt x="6361329" y="2329282"/>
                </a:moveTo>
                <a:lnTo>
                  <a:pt x="6475781" y="2263216"/>
                </a:lnTo>
                <a:lnTo>
                  <a:pt x="6586804" y="2327301"/>
                </a:lnTo>
                <a:lnTo>
                  <a:pt x="6472352" y="2393366"/>
                </a:lnTo>
                <a:lnTo>
                  <a:pt x="6361329" y="2329282"/>
                </a:lnTo>
                <a:close/>
                <a:moveTo>
                  <a:pt x="6351423" y="2183664"/>
                </a:moveTo>
                <a:lnTo>
                  <a:pt x="6472352" y="2113864"/>
                </a:lnTo>
                <a:lnTo>
                  <a:pt x="6596711" y="2185645"/>
                </a:lnTo>
                <a:lnTo>
                  <a:pt x="6475781" y="2255444"/>
                </a:lnTo>
                <a:lnTo>
                  <a:pt x="6351423" y="2183664"/>
                </a:lnTo>
                <a:close/>
                <a:moveTo>
                  <a:pt x="6361405" y="2042084"/>
                </a:moveTo>
                <a:lnTo>
                  <a:pt x="6475857" y="1976019"/>
                </a:lnTo>
                <a:lnTo>
                  <a:pt x="6586881" y="2040103"/>
                </a:lnTo>
                <a:lnTo>
                  <a:pt x="6472428" y="2106168"/>
                </a:lnTo>
                <a:lnTo>
                  <a:pt x="6361405" y="2042084"/>
                </a:lnTo>
                <a:close/>
                <a:moveTo>
                  <a:pt x="6351423" y="1896466"/>
                </a:moveTo>
                <a:lnTo>
                  <a:pt x="6472352" y="1826666"/>
                </a:lnTo>
                <a:lnTo>
                  <a:pt x="6596711" y="1898447"/>
                </a:lnTo>
                <a:lnTo>
                  <a:pt x="6475781" y="1968246"/>
                </a:lnTo>
                <a:lnTo>
                  <a:pt x="6351423" y="1896466"/>
                </a:lnTo>
                <a:close/>
                <a:moveTo>
                  <a:pt x="6361329" y="1754810"/>
                </a:moveTo>
                <a:lnTo>
                  <a:pt x="6475781" y="1688744"/>
                </a:lnTo>
                <a:lnTo>
                  <a:pt x="6586804" y="1752829"/>
                </a:lnTo>
                <a:lnTo>
                  <a:pt x="6472352" y="1818894"/>
                </a:lnTo>
                <a:lnTo>
                  <a:pt x="6361329" y="1754810"/>
                </a:lnTo>
                <a:close/>
                <a:moveTo>
                  <a:pt x="6351423" y="1609268"/>
                </a:moveTo>
                <a:lnTo>
                  <a:pt x="6472352" y="1539469"/>
                </a:lnTo>
                <a:lnTo>
                  <a:pt x="6596711" y="1611249"/>
                </a:lnTo>
                <a:lnTo>
                  <a:pt x="6475781" y="1681048"/>
                </a:lnTo>
                <a:lnTo>
                  <a:pt x="6351423" y="1609268"/>
                </a:lnTo>
                <a:close/>
                <a:moveTo>
                  <a:pt x="6361329" y="1467612"/>
                </a:moveTo>
                <a:lnTo>
                  <a:pt x="6475781" y="1401547"/>
                </a:lnTo>
                <a:lnTo>
                  <a:pt x="6586804" y="1465631"/>
                </a:lnTo>
                <a:lnTo>
                  <a:pt x="6472352" y="1531696"/>
                </a:lnTo>
                <a:lnTo>
                  <a:pt x="6361329" y="1467612"/>
                </a:lnTo>
                <a:close/>
                <a:moveTo>
                  <a:pt x="6351423" y="1321994"/>
                </a:moveTo>
                <a:lnTo>
                  <a:pt x="6472352" y="1252195"/>
                </a:lnTo>
                <a:lnTo>
                  <a:pt x="6596711" y="1323975"/>
                </a:lnTo>
                <a:lnTo>
                  <a:pt x="6475781" y="1393774"/>
                </a:lnTo>
                <a:lnTo>
                  <a:pt x="6351423" y="1321994"/>
                </a:lnTo>
                <a:close/>
                <a:moveTo>
                  <a:pt x="6361329" y="1180414"/>
                </a:moveTo>
                <a:lnTo>
                  <a:pt x="6475781" y="1114349"/>
                </a:lnTo>
                <a:lnTo>
                  <a:pt x="6586804" y="1178433"/>
                </a:lnTo>
                <a:lnTo>
                  <a:pt x="6472352" y="1244499"/>
                </a:lnTo>
                <a:lnTo>
                  <a:pt x="6361329" y="1180414"/>
                </a:lnTo>
                <a:close/>
                <a:moveTo>
                  <a:pt x="6351423" y="1034796"/>
                </a:moveTo>
                <a:lnTo>
                  <a:pt x="6472352" y="964997"/>
                </a:lnTo>
                <a:lnTo>
                  <a:pt x="6596711" y="1036777"/>
                </a:lnTo>
                <a:lnTo>
                  <a:pt x="6475781" y="1106576"/>
                </a:lnTo>
                <a:lnTo>
                  <a:pt x="6351423" y="1034796"/>
                </a:lnTo>
                <a:close/>
                <a:moveTo>
                  <a:pt x="6361329" y="893140"/>
                </a:moveTo>
                <a:lnTo>
                  <a:pt x="6475781" y="827075"/>
                </a:lnTo>
                <a:lnTo>
                  <a:pt x="6586804" y="891159"/>
                </a:lnTo>
                <a:lnTo>
                  <a:pt x="6472352" y="957224"/>
                </a:lnTo>
                <a:lnTo>
                  <a:pt x="6361329" y="893140"/>
                </a:lnTo>
                <a:close/>
                <a:moveTo>
                  <a:pt x="6351423" y="747598"/>
                </a:moveTo>
                <a:lnTo>
                  <a:pt x="6472352" y="677799"/>
                </a:lnTo>
                <a:lnTo>
                  <a:pt x="6596711" y="749579"/>
                </a:lnTo>
                <a:lnTo>
                  <a:pt x="6475781" y="819379"/>
                </a:lnTo>
                <a:lnTo>
                  <a:pt x="6351423" y="747598"/>
                </a:lnTo>
                <a:close/>
                <a:moveTo>
                  <a:pt x="6361329" y="605942"/>
                </a:moveTo>
                <a:lnTo>
                  <a:pt x="6475781" y="539877"/>
                </a:lnTo>
                <a:lnTo>
                  <a:pt x="6586804" y="603961"/>
                </a:lnTo>
                <a:lnTo>
                  <a:pt x="6472352" y="670027"/>
                </a:lnTo>
                <a:lnTo>
                  <a:pt x="6361329" y="605942"/>
                </a:lnTo>
                <a:close/>
                <a:moveTo>
                  <a:pt x="6351423" y="460324"/>
                </a:moveTo>
                <a:lnTo>
                  <a:pt x="6472352" y="390525"/>
                </a:lnTo>
                <a:lnTo>
                  <a:pt x="6596711" y="462305"/>
                </a:lnTo>
                <a:lnTo>
                  <a:pt x="6475781" y="532105"/>
                </a:lnTo>
                <a:lnTo>
                  <a:pt x="6351423" y="460324"/>
                </a:lnTo>
                <a:close/>
                <a:moveTo>
                  <a:pt x="6361405" y="318745"/>
                </a:moveTo>
                <a:lnTo>
                  <a:pt x="6475857" y="252679"/>
                </a:lnTo>
                <a:lnTo>
                  <a:pt x="6586881" y="316763"/>
                </a:lnTo>
                <a:lnTo>
                  <a:pt x="6472428" y="382829"/>
                </a:lnTo>
                <a:lnTo>
                  <a:pt x="6361405" y="318745"/>
                </a:lnTo>
                <a:close/>
                <a:moveTo>
                  <a:pt x="6354699" y="314858"/>
                </a:moveTo>
                <a:lnTo>
                  <a:pt x="6230341" y="243002"/>
                </a:lnTo>
                <a:lnTo>
                  <a:pt x="6344793" y="176936"/>
                </a:lnTo>
                <a:lnTo>
                  <a:pt x="6469151" y="248717"/>
                </a:lnTo>
                <a:lnTo>
                  <a:pt x="6354699" y="314858"/>
                </a:lnTo>
                <a:close/>
                <a:moveTo>
                  <a:pt x="6347994" y="318745"/>
                </a:moveTo>
                <a:lnTo>
                  <a:pt x="6227064" y="388544"/>
                </a:lnTo>
                <a:lnTo>
                  <a:pt x="6102706" y="316763"/>
                </a:lnTo>
                <a:lnTo>
                  <a:pt x="6223635" y="246888"/>
                </a:lnTo>
                <a:lnTo>
                  <a:pt x="6347994" y="318745"/>
                </a:lnTo>
                <a:close/>
                <a:moveTo>
                  <a:pt x="6096000" y="312877"/>
                </a:moveTo>
                <a:lnTo>
                  <a:pt x="5984977" y="248793"/>
                </a:lnTo>
                <a:lnTo>
                  <a:pt x="6105906" y="178994"/>
                </a:lnTo>
                <a:lnTo>
                  <a:pt x="6216930" y="243078"/>
                </a:lnTo>
                <a:lnTo>
                  <a:pt x="6096000" y="312877"/>
                </a:lnTo>
                <a:close/>
                <a:moveTo>
                  <a:pt x="6089295" y="316687"/>
                </a:moveTo>
                <a:lnTo>
                  <a:pt x="5974842" y="382753"/>
                </a:lnTo>
                <a:lnTo>
                  <a:pt x="5863819" y="318668"/>
                </a:lnTo>
                <a:lnTo>
                  <a:pt x="5978271" y="252603"/>
                </a:lnTo>
                <a:lnTo>
                  <a:pt x="6089295" y="316687"/>
                </a:lnTo>
                <a:close/>
                <a:moveTo>
                  <a:pt x="5857189" y="314858"/>
                </a:moveTo>
                <a:lnTo>
                  <a:pt x="5732831" y="243078"/>
                </a:lnTo>
                <a:lnTo>
                  <a:pt x="5847283" y="177013"/>
                </a:lnTo>
                <a:lnTo>
                  <a:pt x="5971642" y="248793"/>
                </a:lnTo>
                <a:lnTo>
                  <a:pt x="5857189" y="314858"/>
                </a:lnTo>
                <a:close/>
                <a:moveTo>
                  <a:pt x="5850484" y="318745"/>
                </a:moveTo>
                <a:lnTo>
                  <a:pt x="5729554" y="388544"/>
                </a:lnTo>
                <a:lnTo>
                  <a:pt x="5605196" y="316763"/>
                </a:lnTo>
                <a:lnTo>
                  <a:pt x="5726126" y="246964"/>
                </a:lnTo>
                <a:lnTo>
                  <a:pt x="5850484" y="318745"/>
                </a:lnTo>
                <a:close/>
                <a:moveTo>
                  <a:pt x="5598491" y="312877"/>
                </a:moveTo>
                <a:lnTo>
                  <a:pt x="5487543" y="248793"/>
                </a:lnTo>
                <a:lnTo>
                  <a:pt x="5608473" y="178994"/>
                </a:lnTo>
                <a:lnTo>
                  <a:pt x="5719496" y="243078"/>
                </a:lnTo>
                <a:lnTo>
                  <a:pt x="5598491" y="312877"/>
                </a:lnTo>
                <a:close/>
                <a:moveTo>
                  <a:pt x="5591861" y="316763"/>
                </a:moveTo>
                <a:lnTo>
                  <a:pt x="5477409" y="382829"/>
                </a:lnTo>
                <a:lnTo>
                  <a:pt x="5366385" y="318745"/>
                </a:lnTo>
                <a:lnTo>
                  <a:pt x="5480838" y="252679"/>
                </a:lnTo>
                <a:lnTo>
                  <a:pt x="5591861" y="316763"/>
                </a:lnTo>
                <a:close/>
                <a:moveTo>
                  <a:pt x="5359756" y="314858"/>
                </a:moveTo>
                <a:lnTo>
                  <a:pt x="5235397" y="243078"/>
                </a:lnTo>
                <a:lnTo>
                  <a:pt x="5349850" y="177013"/>
                </a:lnTo>
                <a:lnTo>
                  <a:pt x="5474208" y="248793"/>
                </a:lnTo>
                <a:lnTo>
                  <a:pt x="5359756" y="314858"/>
                </a:lnTo>
                <a:close/>
                <a:moveTo>
                  <a:pt x="5353050" y="318745"/>
                </a:moveTo>
                <a:lnTo>
                  <a:pt x="5232121" y="388544"/>
                </a:lnTo>
                <a:lnTo>
                  <a:pt x="5107762" y="316763"/>
                </a:lnTo>
                <a:lnTo>
                  <a:pt x="5228692" y="246964"/>
                </a:lnTo>
                <a:lnTo>
                  <a:pt x="5353050" y="318745"/>
                </a:lnTo>
                <a:close/>
                <a:moveTo>
                  <a:pt x="5101057" y="312877"/>
                </a:moveTo>
                <a:lnTo>
                  <a:pt x="4990033" y="248793"/>
                </a:lnTo>
                <a:lnTo>
                  <a:pt x="5110963" y="178994"/>
                </a:lnTo>
                <a:lnTo>
                  <a:pt x="5221986" y="243078"/>
                </a:lnTo>
                <a:lnTo>
                  <a:pt x="5101057" y="312877"/>
                </a:lnTo>
                <a:close/>
                <a:moveTo>
                  <a:pt x="5094351" y="316763"/>
                </a:moveTo>
                <a:lnTo>
                  <a:pt x="4979899" y="382829"/>
                </a:lnTo>
                <a:lnTo>
                  <a:pt x="4868876" y="318745"/>
                </a:lnTo>
                <a:lnTo>
                  <a:pt x="4983328" y="252679"/>
                </a:lnTo>
                <a:lnTo>
                  <a:pt x="5094351" y="316763"/>
                </a:lnTo>
                <a:close/>
                <a:moveTo>
                  <a:pt x="4862246" y="314858"/>
                </a:moveTo>
                <a:lnTo>
                  <a:pt x="4737888" y="243078"/>
                </a:lnTo>
                <a:lnTo>
                  <a:pt x="4852340" y="177013"/>
                </a:lnTo>
                <a:lnTo>
                  <a:pt x="4976698" y="248793"/>
                </a:lnTo>
                <a:lnTo>
                  <a:pt x="4862246" y="314858"/>
                </a:lnTo>
                <a:close/>
                <a:moveTo>
                  <a:pt x="4855541" y="318745"/>
                </a:moveTo>
                <a:lnTo>
                  <a:pt x="4734611" y="388544"/>
                </a:lnTo>
                <a:lnTo>
                  <a:pt x="4610253" y="316763"/>
                </a:lnTo>
                <a:lnTo>
                  <a:pt x="4731182" y="246964"/>
                </a:lnTo>
                <a:lnTo>
                  <a:pt x="4855541" y="318745"/>
                </a:lnTo>
                <a:close/>
                <a:moveTo>
                  <a:pt x="4603547" y="312877"/>
                </a:moveTo>
                <a:lnTo>
                  <a:pt x="4492524" y="248793"/>
                </a:lnTo>
                <a:lnTo>
                  <a:pt x="4613453" y="178994"/>
                </a:lnTo>
                <a:lnTo>
                  <a:pt x="4724477" y="243078"/>
                </a:lnTo>
                <a:lnTo>
                  <a:pt x="4603547" y="312877"/>
                </a:lnTo>
                <a:close/>
                <a:moveTo>
                  <a:pt x="4596842" y="316763"/>
                </a:moveTo>
                <a:lnTo>
                  <a:pt x="4482389" y="382829"/>
                </a:lnTo>
                <a:lnTo>
                  <a:pt x="4371366" y="318745"/>
                </a:lnTo>
                <a:lnTo>
                  <a:pt x="4485818" y="252679"/>
                </a:lnTo>
                <a:lnTo>
                  <a:pt x="4596842" y="316763"/>
                </a:lnTo>
                <a:close/>
                <a:moveTo>
                  <a:pt x="4364736" y="314858"/>
                </a:moveTo>
                <a:lnTo>
                  <a:pt x="4240378" y="243078"/>
                </a:lnTo>
                <a:lnTo>
                  <a:pt x="4354830" y="177013"/>
                </a:lnTo>
                <a:lnTo>
                  <a:pt x="4479189" y="248793"/>
                </a:lnTo>
                <a:lnTo>
                  <a:pt x="4364736" y="314858"/>
                </a:lnTo>
                <a:close/>
                <a:moveTo>
                  <a:pt x="4358107" y="318745"/>
                </a:moveTo>
                <a:lnTo>
                  <a:pt x="4237177" y="388544"/>
                </a:lnTo>
                <a:lnTo>
                  <a:pt x="4112819" y="316763"/>
                </a:lnTo>
                <a:lnTo>
                  <a:pt x="4233748" y="246964"/>
                </a:lnTo>
                <a:lnTo>
                  <a:pt x="4358107" y="318745"/>
                </a:lnTo>
                <a:close/>
                <a:moveTo>
                  <a:pt x="4106113" y="312877"/>
                </a:moveTo>
                <a:lnTo>
                  <a:pt x="3995090" y="248793"/>
                </a:lnTo>
                <a:lnTo>
                  <a:pt x="4116019" y="178994"/>
                </a:lnTo>
                <a:lnTo>
                  <a:pt x="4227043" y="243078"/>
                </a:lnTo>
                <a:lnTo>
                  <a:pt x="4106113" y="312877"/>
                </a:lnTo>
                <a:close/>
                <a:moveTo>
                  <a:pt x="4099408" y="316763"/>
                </a:moveTo>
                <a:lnTo>
                  <a:pt x="3984955" y="382829"/>
                </a:lnTo>
                <a:lnTo>
                  <a:pt x="3873932" y="318745"/>
                </a:lnTo>
                <a:lnTo>
                  <a:pt x="3988384" y="252679"/>
                </a:lnTo>
                <a:lnTo>
                  <a:pt x="4099408" y="316763"/>
                </a:lnTo>
                <a:close/>
                <a:moveTo>
                  <a:pt x="3867302" y="314858"/>
                </a:moveTo>
                <a:lnTo>
                  <a:pt x="3742944" y="243078"/>
                </a:lnTo>
                <a:lnTo>
                  <a:pt x="3857397" y="177013"/>
                </a:lnTo>
                <a:lnTo>
                  <a:pt x="3981755" y="248793"/>
                </a:lnTo>
                <a:lnTo>
                  <a:pt x="3867302" y="314858"/>
                </a:lnTo>
                <a:close/>
                <a:moveTo>
                  <a:pt x="3860597" y="318745"/>
                </a:moveTo>
                <a:lnTo>
                  <a:pt x="3739667" y="388544"/>
                </a:lnTo>
                <a:lnTo>
                  <a:pt x="3615309" y="316763"/>
                </a:lnTo>
                <a:lnTo>
                  <a:pt x="3736239" y="246964"/>
                </a:lnTo>
                <a:lnTo>
                  <a:pt x="3860597" y="318745"/>
                </a:lnTo>
                <a:close/>
                <a:moveTo>
                  <a:pt x="3608604" y="312877"/>
                </a:moveTo>
                <a:lnTo>
                  <a:pt x="3497580" y="248793"/>
                </a:lnTo>
                <a:lnTo>
                  <a:pt x="3618509" y="178994"/>
                </a:lnTo>
                <a:lnTo>
                  <a:pt x="3729533" y="243078"/>
                </a:lnTo>
                <a:lnTo>
                  <a:pt x="3608604" y="312877"/>
                </a:lnTo>
                <a:close/>
                <a:moveTo>
                  <a:pt x="3601898" y="316763"/>
                </a:moveTo>
                <a:lnTo>
                  <a:pt x="3487446" y="382829"/>
                </a:lnTo>
                <a:lnTo>
                  <a:pt x="3376422" y="318745"/>
                </a:lnTo>
                <a:lnTo>
                  <a:pt x="3490874" y="252679"/>
                </a:lnTo>
                <a:lnTo>
                  <a:pt x="3601898" y="316763"/>
                </a:lnTo>
                <a:close/>
                <a:moveTo>
                  <a:pt x="3369793" y="314858"/>
                </a:moveTo>
                <a:lnTo>
                  <a:pt x="3245434" y="243078"/>
                </a:lnTo>
                <a:lnTo>
                  <a:pt x="3359887" y="177013"/>
                </a:lnTo>
                <a:lnTo>
                  <a:pt x="3484245" y="248793"/>
                </a:lnTo>
                <a:lnTo>
                  <a:pt x="3369793" y="314858"/>
                </a:lnTo>
                <a:close/>
                <a:moveTo>
                  <a:pt x="3363163" y="318745"/>
                </a:moveTo>
                <a:lnTo>
                  <a:pt x="3242234" y="388544"/>
                </a:lnTo>
                <a:lnTo>
                  <a:pt x="3117876" y="316763"/>
                </a:lnTo>
                <a:lnTo>
                  <a:pt x="3238805" y="246964"/>
                </a:lnTo>
                <a:lnTo>
                  <a:pt x="3363163" y="318745"/>
                </a:lnTo>
                <a:close/>
                <a:moveTo>
                  <a:pt x="3111094" y="312877"/>
                </a:moveTo>
                <a:lnTo>
                  <a:pt x="3000070" y="248793"/>
                </a:lnTo>
                <a:lnTo>
                  <a:pt x="3121000" y="178994"/>
                </a:lnTo>
                <a:lnTo>
                  <a:pt x="3232023" y="243078"/>
                </a:lnTo>
                <a:lnTo>
                  <a:pt x="3111094" y="312877"/>
                </a:lnTo>
                <a:close/>
                <a:moveTo>
                  <a:pt x="3104464" y="316763"/>
                </a:moveTo>
                <a:lnTo>
                  <a:pt x="2990012" y="382829"/>
                </a:lnTo>
                <a:lnTo>
                  <a:pt x="2878989" y="318745"/>
                </a:lnTo>
                <a:lnTo>
                  <a:pt x="2993441" y="252679"/>
                </a:lnTo>
                <a:lnTo>
                  <a:pt x="3104464" y="316763"/>
                </a:lnTo>
                <a:close/>
                <a:moveTo>
                  <a:pt x="2872359" y="314858"/>
                </a:moveTo>
                <a:lnTo>
                  <a:pt x="2748001" y="243078"/>
                </a:lnTo>
                <a:lnTo>
                  <a:pt x="2862453" y="177013"/>
                </a:lnTo>
                <a:lnTo>
                  <a:pt x="2986812" y="248793"/>
                </a:lnTo>
                <a:lnTo>
                  <a:pt x="2872359" y="314858"/>
                </a:lnTo>
                <a:close/>
                <a:moveTo>
                  <a:pt x="2865654" y="318745"/>
                </a:moveTo>
                <a:lnTo>
                  <a:pt x="2744724" y="388544"/>
                </a:lnTo>
                <a:lnTo>
                  <a:pt x="2620366" y="316763"/>
                </a:lnTo>
                <a:lnTo>
                  <a:pt x="2741295" y="246888"/>
                </a:lnTo>
                <a:lnTo>
                  <a:pt x="2865654" y="318745"/>
                </a:lnTo>
                <a:close/>
                <a:moveTo>
                  <a:pt x="2613660" y="312877"/>
                </a:moveTo>
                <a:lnTo>
                  <a:pt x="2502637" y="248793"/>
                </a:lnTo>
                <a:lnTo>
                  <a:pt x="2623566" y="178994"/>
                </a:lnTo>
                <a:lnTo>
                  <a:pt x="2734589" y="243078"/>
                </a:lnTo>
                <a:lnTo>
                  <a:pt x="2613660" y="312877"/>
                </a:lnTo>
                <a:close/>
                <a:moveTo>
                  <a:pt x="2606954" y="316763"/>
                </a:moveTo>
                <a:lnTo>
                  <a:pt x="2492502" y="382829"/>
                </a:lnTo>
                <a:lnTo>
                  <a:pt x="2381479" y="318745"/>
                </a:lnTo>
                <a:lnTo>
                  <a:pt x="2495931" y="252679"/>
                </a:lnTo>
                <a:lnTo>
                  <a:pt x="2606954" y="316763"/>
                </a:lnTo>
                <a:close/>
                <a:moveTo>
                  <a:pt x="2374849" y="314858"/>
                </a:moveTo>
                <a:lnTo>
                  <a:pt x="2250491" y="243078"/>
                </a:lnTo>
                <a:lnTo>
                  <a:pt x="2364943" y="177013"/>
                </a:lnTo>
                <a:lnTo>
                  <a:pt x="2489302" y="248793"/>
                </a:lnTo>
                <a:lnTo>
                  <a:pt x="2374849" y="314858"/>
                </a:lnTo>
                <a:close/>
                <a:moveTo>
                  <a:pt x="2368144" y="318745"/>
                </a:moveTo>
                <a:lnTo>
                  <a:pt x="2247214" y="388544"/>
                </a:lnTo>
                <a:lnTo>
                  <a:pt x="2122856" y="316763"/>
                </a:lnTo>
                <a:lnTo>
                  <a:pt x="2243785" y="246964"/>
                </a:lnTo>
                <a:lnTo>
                  <a:pt x="2368144" y="318745"/>
                </a:lnTo>
                <a:close/>
                <a:moveTo>
                  <a:pt x="2116150" y="312877"/>
                </a:moveTo>
                <a:lnTo>
                  <a:pt x="2005127" y="248793"/>
                </a:lnTo>
                <a:lnTo>
                  <a:pt x="2126056" y="178994"/>
                </a:lnTo>
                <a:lnTo>
                  <a:pt x="2237080" y="243078"/>
                </a:lnTo>
                <a:lnTo>
                  <a:pt x="2116150" y="312877"/>
                </a:lnTo>
                <a:close/>
                <a:moveTo>
                  <a:pt x="2109521" y="316763"/>
                </a:moveTo>
                <a:lnTo>
                  <a:pt x="1995069" y="382829"/>
                </a:lnTo>
                <a:lnTo>
                  <a:pt x="1884045" y="318745"/>
                </a:lnTo>
                <a:lnTo>
                  <a:pt x="1998497" y="252679"/>
                </a:lnTo>
                <a:lnTo>
                  <a:pt x="2109521" y="316763"/>
                </a:lnTo>
                <a:close/>
                <a:moveTo>
                  <a:pt x="1877339" y="314858"/>
                </a:moveTo>
                <a:lnTo>
                  <a:pt x="1752981" y="243078"/>
                </a:lnTo>
                <a:lnTo>
                  <a:pt x="1867434" y="177013"/>
                </a:lnTo>
                <a:lnTo>
                  <a:pt x="1991792" y="248793"/>
                </a:lnTo>
                <a:lnTo>
                  <a:pt x="1877339" y="314858"/>
                </a:lnTo>
                <a:close/>
                <a:moveTo>
                  <a:pt x="1870710" y="318668"/>
                </a:moveTo>
                <a:lnTo>
                  <a:pt x="1749781" y="388468"/>
                </a:lnTo>
                <a:lnTo>
                  <a:pt x="1625422" y="316687"/>
                </a:lnTo>
                <a:lnTo>
                  <a:pt x="1746352" y="246888"/>
                </a:lnTo>
                <a:lnTo>
                  <a:pt x="1870710" y="318668"/>
                </a:lnTo>
                <a:close/>
                <a:moveTo>
                  <a:pt x="1618717" y="312877"/>
                </a:moveTo>
                <a:lnTo>
                  <a:pt x="1507693" y="248793"/>
                </a:lnTo>
                <a:lnTo>
                  <a:pt x="1628623" y="178994"/>
                </a:lnTo>
                <a:lnTo>
                  <a:pt x="1739646" y="243078"/>
                </a:lnTo>
                <a:lnTo>
                  <a:pt x="1618717" y="312877"/>
                </a:lnTo>
                <a:close/>
                <a:moveTo>
                  <a:pt x="1612011" y="316763"/>
                </a:moveTo>
                <a:lnTo>
                  <a:pt x="1497559" y="382829"/>
                </a:lnTo>
                <a:lnTo>
                  <a:pt x="1386535" y="318745"/>
                </a:lnTo>
                <a:lnTo>
                  <a:pt x="1500988" y="252679"/>
                </a:lnTo>
                <a:lnTo>
                  <a:pt x="1612011" y="316763"/>
                </a:lnTo>
                <a:close/>
                <a:moveTo>
                  <a:pt x="1379906" y="314858"/>
                </a:moveTo>
                <a:lnTo>
                  <a:pt x="1255547" y="243078"/>
                </a:lnTo>
                <a:lnTo>
                  <a:pt x="1370000" y="177013"/>
                </a:lnTo>
                <a:lnTo>
                  <a:pt x="1494358" y="248793"/>
                </a:lnTo>
                <a:lnTo>
                  <a:pt x="1379906" y="314858"/>
                </a:lnTo>
                <a:close/>
                <a:moveTo>
                  <a:pt x="1373200" y="318745"/>
                </a:moveTo>
                <a:lnTo>
                  <a:pt x="1252271" y="388544"/>
                </a:lnTo>
                <a:lnTo>
                  <a:pt x="1127912" y="316763"/>
                </a:lnTo>
                <a:lnTo>
                  <a:pt x="1248842" y="246964"/>
                </a:lnTo>
                <a:lnTo>
                  <a:pt x="1373200" y="318745"/>
                </a:lnTo>
                <a:close/>
                <a:moveTo>
                  <a:pt x="1121207" y="312877"/>
                </a:moveTo>
                <a:lnTo>
                  <a:pt x="1010183" y="248793"/>
                </a:lnTo>
                <a:lnTo>
                  <a:pt x="1131113" y="178994"/>
                </a:lnTo>
                <a:lnTo>
                  <a:pt x="1242136" y="243078"/>
                </a:lnTo>
                <a:lnTo>
                  <a:pt x="1121207" y="312877"/>
                </a:lnTo>
                <a:close/>
                <a:moveTo>
                  <a:pt x="1114501" y="316763"/>
                </a:moveTo>
                <a:lnTo>
                  <a:pt x="1000049" y="382829"/>
                </a:lnTo>
                <a:lnTo>
                  <a:pt x="889025" y="318745"/>
                </a:lnTo>
                <a:lnTo>
                  <a:pt x="1003478" y="252679"/>
                </a:lnTo>
                <a:lnTo>
                  <a:pt x="1114501" y="316763"/>
                </a:lnTo>
                <a:close/>
                <a:moveTo>
                  <a:pt x="882396" y="314858"/>
                </a:moveTo>
                <a:lnTo>
                  <a:pt x="758038" y="243078"/>
                </a:lnTo>
                <a:lnTo>
                  <a:pt x="872490" y="177013"/>
                </a:lnTo>
                <a:lnTo>
                  <a:pt x="996848" y="248793"/>
                </a:lnTo>
                <a:lnTo>
                  <a:pt x="882396" y="314858"/>
                </a:lnTo>
                <a:close/>
                <a:moveTo>
                  <a:pt x="875690" y="318668"/>
                </a:moveTo>
                <a:lnTo>
                  <a:pt x="754761" y="388544"/>
                </a:lnTo>
                <a:lnTo>
                  <a:pt x="630403" y="316763"/>
                </a:lnTo>
                <a:lnTo>
                  <a:pt x="751332" y="246964"/>
                </a:lnTo>
                <a:lnTo>
                  <a:pt x="875690" y="318668"/>
                </a:lnTo>
                <a:close/>
                <a:moveTo>
                  <a:pt x="623697" y="312877"/>
                </a:moveTo>
                <a:lnTo>
                  <a:pt x="512750" y="248793"/>
                </a:lnTo>
                <a:lnTo>
                  <a:pt x="633679" y="178994"/>
                </a:lnTo>
                <a:lnTo>
                  <a:pt x="744703" y="243078"/>
                </a:lnTo>
                <a:lnTo>
                  <a:pt x="623697" y="312877"/>
                </a:lnTo>
                <a:close/>
                <a:moveTo>
                  <a:pt x="617068" y="316763"/>
                </a:moveTo>
                <a:lnTo>
                  <a:pt x="502615" y="382829"/>
                </a:lnTo>
                <a:lnTo>
                  <a:pt x="391592" y="318745"/>
                </a:lnTo>
                <a:lnTo>
                  <a:pt x="506044" y="252679"/>
                </a:lnTo>
                <a:lnTo>
                  <a:pt x="617068" y="316763"/>
                </a:lnTo>
                <a:close/>
                <a:moveTo>
                  <a:pt x="384886" y="314858"/>
                </a:moveTo>
                <a:lnTo>
                  <a:pt x="260528" y="243078"/>
                </a:lnTo>
                <a:lnTo>
                  <a:pt x="374980" y="177013"/>
                </a:lnTo>
                <a:lnTo>
                  <a:pt x="499339" y="248793"/>
                </a:lnTo>
                <a:lnTo>
                  <a:pt x="384886" y="314858"/>
                </a:lnTo>
                <a:close/>
                <a:moveTo>
                  <a:pt x="378257" y="318668"/>
                </a:moveTo>
                <a:lnTo>
                  <a:pt x="257327" y="388468"/>
                </a:lnTo>
                <a:lnTo>
                  <a:pt x="132969" y="316687"/>
                </a:lnTo>
                <a:lnTo>
                  <a:pt x="253898" y="246888"/>
                </a:lnTo>
                <a:lnTo>
                  <a:pt x="378257" y="318668"/>
                </a:lnTo>
                <a:close/>
                <a:moveTo>
                  <a:pt x="368351" y="460324"/>
                </a:moveTo>
                <a:lnTo>
                  <a:pt x="253898" y="526390"/>
                </a:lnTo>
                <a:lnTo>
                  <a:pt x="142875" y="462305"/>
                </a:lnTo>
                <a:lnTo>
                  <a:pt x="257327" y="396240"/>
                </a:lnTo>
                <a:lnTo>
                  <a:pt x="368351" y="460324"/>
                </a:lnTo>
                <a:close/>
                <a:moveTo>
                  <a:pt x="378257" y="605942"/>
                </a:moveTo>
                <a:lnTo>
                  <a:pt x="257327" y="675742"/>
                </a:lnTo>
                <a:lnTo>
                  <a:pt x="132969" y="603961"/>
                </a:lnTo>
                <a:lnTo>
                  <a:pt x="253898" y="534162"/>
                </a:lnTo>
                <a:lnTo>
                  <a:pt x="378257" y="605942"/>
                </a:lnTo>
                <a:close/>
                <a:moveTo>
                  <a:pt x="368275" y="747598"/>
                </a:moveTo>
                <a:lnTo>
                  <a:pt x="253822" y="813664"/>
                </a:lnTo>
                <a:lnTo>
                  <a:pt x="142875" y="749579"/>
                </a:lnTo>
                <a:lnTo>
                  <a:pt x="257327" y="683514"/>
                </a:lnTo>
                <a:lnTo>
                  <a:pt x="368275" y="747598"/>
                </a:lnTo>
                <a:close/>
                <a:moveTo>
                  <a:pt x="378257" y="893140"/>
                </a:moveTo>
                <a:lnTo>
                  <a:pt x="257327" y="962939"/>
                </a:lnTo>
                <a:lnTo>
                  <a:pt x="132969" y="891159"/>
                </a:lnTo>
                <a:lnTo>
                  <a:pt x="253898" y="821360"/>
                </a:lnTo>
                <a:lnTo>
                  <a:pt x="378257" y="893140"/>
                </a:lnTo>
                <a:close/>
                <a:moveTo>
                  <a:pt x="368275" y="1034796"/>
                </a:moveTo>
                <a:lnTo>
                  <a:pt x="253822" y="1100861"/>
                </a:lnTo>
                <a:lnTo>
                  <a:pt x="142875" y="1036777"/>
                </a:lnTo>
                <a:lnTo>
                  <a:pt x="257327" y="970712"/>
                </a:lnTo>
                <a:lnTo>
                  <a:pt x="368275" y="1034796"/>
                </a:lnTo>
                <a:close/>
                <a:moveTo>
                  <a:pt x="378257" y="1180338"/>
                </a:moveTo>
                <a:lnTo>
                  <a:pt x="257327" y="1250137"/>
                </a:lnTo>
                <a:lnTo>
                  <a:pt x="132969" y="1178357"/>
                </a:lnTo>
                <a:lnTo>
                  <a:pt x="253898" y="1108558"/>
                </a:lnTo>
                <a:lnTo>
                  <a:pt x="378257" y="1180338"/>
                </a:lnTo>
                <a:close/>
                <a:moveTo>
                  <a:pt x="368275" y="1321994"/>
                </a:moveTo>
                <a:lnTo>
                  <a:pt x="253822" y="1388059"/>
                </a:lnTo>
                <a:lnTo>
                  <a:pt x="142875" y="1323975"/>
                </a:lnTo>
                <a:lnTo>
                  <a:pt x="257327" y="1257910"/>
                </a:lnTo>
                <a:lnTo>
                  <a:pt x="368275" y="1321994"/>
                </a:lnTo>
                <a:close/>
                <a:moveTo>
                  <a:pt x="378257" y="1467612"/>
                </a:moveTo>
                <a:lnTo>
                  <a:pt x="257327" y="1537411"/>
                </a:lnTo>
                <a:lnTo>
                  <a:pt x="132969" y="1465631"/>
                </a:lnTo>
                <a:lnTo>
                  <a:pt x="253898" y="1395832"/>
                </a:lnTo>
                <a:lnTo>
                  <a:pt x="378257" y="1467612"/>
                </a:lnTo>
                <a:close/>
                <a:moveTo>
                  <a:pt x="368351" y="1609268"/>
                </a:moveTo>
                <a:lnTo>
                  <a:pt x="253898" y="1675333"/>
                </a:lnTo>
                <a:lnTo>
                  <a:pt x="142875" y="1611249"/>
                </a:lnTo>
                <a:lnTo>
                  <a:pt x="257327" y="1545184"/>
                </a:lnTo>
                <a:lnTo>
                  <a:pt x="368351" y="1609268"/>
                </a:lnTo>
                <a:close/>
                <a:moveTo>
                  <a:pt x="378257" y="1754810"/>
                </a:moveTo>
                <a:lnTo>
                  <a:pt x="257327" y="1824609"/>
                </a:lnTo>
                <a:lnTo>
                  <a:pt x="132969" y="1752829"/>
                </a:lnTo>
                <a:lnTo>
                  <a:pt x="253898" y="1683029"/>
                </a:lnTo>
                <a:lnTo>
                  <a:pt x="378257" y="1754810"/>
                </a:lnTo>
                <a:close/>
                <a:moveTo>
                  <a:pt x="368275" y="1896466"/>
                </a:moveTo>
                <a:lnTo>
                  <a:pt x="253822" y="1962531"/>
                </a:lnTo>
                <a:lnTo>
                  <a:pt x="142875" y="1898447"/>
                </a:lnTo>
                <a:lnTo>
                  <a:pt x="257327" y="1832381"/>
                </a:lnTo>
                <a:lnTo>
                  <a:pt x="368275" y="1896466"/>
                </a:lnTo>
                <a:close/>
                <a:moveTo>
                  <a:pt x="378257" y="2042084"/>
                </a:moveTo>
                <a:lnTo>
                  <a:pt x="257327" y="2111883"/>
                </a:lnTo>
                <a:lnTo>
                  <a:pt x="132969" y="2040103"/>
                </a:lnTo>
                <a:lnTo>
                  <a:pt x="253898" y="1970304"/>
                </a:lnTo>
                <a:lnTo>
                  <a:pt x="378257" y="2042084"/>
                </a:lnTo>
                <a:close/>
                <a:moveTo>
                  <a:pt x="368351" y="2183664"/>
                </a:moveTo>
                <a:lnTo>
                  <a:pt x="253898" y="2249729"/>
                </a:lnTo>
                <a:lnTo>
                  <a:pt x="142875" y="2185645"/>
                </a:lnTo>
                <a:lnTo>
                  <a:pt x="257327" y="2119579"/>
                </a:lnTo>
                <a:lnTo>
                  <a:pt x="368351" y="2183664"/>
                </a:lnTo>
                <a:close/>
                <a:moveTo>
                  <a:pt x="378257" y="2329282"/>
                </a:moveTo>
                <a:lnTo>
                  <a:pt x="257327" y="2399081"/>
                </a:lnTo>
                <a:lnTo>
                  <a:pt x="132969" y="2327301"/>
                </a:lnTo>
                <a:lnTo>
                  <a:pt x="253898" y="2257501"/>
                </a:lnTo>
                <a:lnTo>
                  <a:pt x="378257" y="2329282"/>
                </a:lnTo>
                <a:close/>
                <a:moveTo>
                  <a:pt x="368275" y="2470937"/>
                </a:moveTo>
                <a:lnTo>
                  <a:pt x="253822" y="2537003"/>
                </a:lnTo>
                <a:lnTo>
                  <a:pt x="142875" y="2472919"/>
                </a:lnTo>
                <a:lnTo>
                  <a:pt x="257327" y="2406853"/>
                </a:lnTo>
                <a:lnTo>
                  <a:pt x="368275" y="2470937"/>
                </a:lnTo>
                <a:close/>
                <a:moveTo>
                  <a:pt x="378257" y="2616479"/>
                </a:moveTo>
                <a:lnTo>
                  <a:pt x="257327" y="2686279"/>
                </a:lnTo>
                <a:lnTo>
                  <a:pt x="132969" y="2614498"/>
                </a:lnTo>
                <a:lnTo>
                  <a:pt x="253898" y="2544699"/>
                </a:lnTo>
                <a:lnTo>
                  <a:pt x="378257" y="2616479"/>
                </a:lnTo>
                <a:close/>
                <a:moveTo>
                  <a:pt x="368275" y="2758135"/>
                </a:moveTo>
                <a:lnTo>
                  <a:pt x="253822" y="2824201"/>
                </a:lnTo>
                <a:lnTo>
                  <a:pt x="142875" y="2760117"/>
                </a:lnTo>
                <a:lnTo>
                  <a:pt x="257327" y="2694051"/>
                </a:lnTo>
                <a:lnTo>
                  <a:pt x="368275" y="2758135"/>
                </a:lnTo>
                <a:close/>
                <a:moveTo>
                  <a:pt x="378257" y="2903754"/>
                </a:moveTo>
                <a:lnTo>
                  <a:pt x="257327" y="2973553"/>
                </a:lnTo>
                <a:lnTo>
                  <a:pt x="132969" y="2901772"/>
                </a:lnTo>
                <a:lnTo>
                  <a:pt x="253898" y="2831973"/>
                </a:lnTo>
                <a:lnTo>
                  <a:pt x="378257" y="2903754"/>
                </a:lnTo>
                <a:close/>
                <a:moveTo>
                  <a:pt x="368275" y="3045333"/>
                </a:moveTo>
                <a:lnTo>
                  <a:pt x="253822" y="3111399"/>
                </a:lnTo>
                <a:lnTo>
                  <a:pt x="142875" y="3047314"/>
                </a:lnTo>
                <a:lnTo>
                  <a:pt x="257327" y="2981249"/>
                </a:lnTo>
                <a:lnTo>
                  <a:pt x="368275" y="3045333"/>
                </a:lnTo>
                <a:close/>
                <a:moveTo>
                  <a:pt x="378257" y="3190951"/>
                </a:moveTo>
                <a:lnTo>
                  <a:pt x="257327" y="3260751"/>
                </a:lnTo>
                <a:lnTo>
                  <a:pt x="132969" y="3188970"/>
                </a:lnTo>
                <a:lnTo>
                  <a:pt x="253898" y="3119171"/>
                </a:lnTo>
                <a:lnTo>
                  <a:pt x="378257" y="3190951"/>
                </a:lnTo>
                <a:close/>
                <a:moveTo>
                  <a:pt x="368275" y="3332607"/>
                </a:moveTo>
                <a:lnTo>
                  <a:pt x="253822" y="3398672"/>
                </a:lnTo>
                <a:lnTo>
                  <a:pt x="142875" y="3334588"/>
                </a:lnTo>
                <a:lnTo>
                  <a:pt x="257327" y="3268523"/>
                </a:lnTo>
                <a:lnTo>
                  <a:pt x="368275" y="3332607"/>
                </a:lnTo>
                <a:close/>
                <a:moveTo>
                  <a:pt x="378257" y="3478149"/>
                </a:moveTo>
                <a:lnTo>
                  <a:pt x="257327" y="3547948"/>
                </a:lnTo>
                <a:lnTo>
                  <a:pt x="132969" y="3476168"/>
                </a:lnTo>
                <a:lnTo>
                  <a:pt x="253898" y="3406369"/>
                </a:lnTo>
                <a:lnTo>
                  <a:pt x="378257" y="3478149"/>
                </a:lnTo>
                <a:close/>
                <a:moveTo>
                  <a:pt x="368275" y="3619805"/>
                </a:moveTo>
                <a:lnTo>
                  <a:pt x="253822" y="3685870"/>
                </a:lnTo>
                <a:lnTo>
                  <a:pt x="142875" y="3621786"/>
                </a:lnTo>
                <a:lnTo>
                  <a:pt x="257327" y="3555721"/>
                </a:lnTo>
                <a:lnTo>
                  <a:pt x="368275" y="3619805"/>
                </a:lnTo>
                <a:close/>
                <a:moveTo>
                  <a:pt x="378257" y="3765423"/>
                </a:moveTo>
                <a:lnTo>
                  <a:pt x="257327" y="3835222"/>
                </a:lnTo>
                <a:lnTo>
                  <a:pt x="132969" y="3763442"/>
                </a:lnTo>
                <a:lnTo>
                  <a:pt x="253898" y="3693643"/>
                </a:lnTo>
                <a:lnTo>
                  <a:pt x="378257" y="3765423"/>
                </a:lnTo>
                <a:close/>
                <a:moveTo>
                  <a:pt x="368275" y="3907003"/>
                </a:moveTo>
                <a:lnTo>
                  <a:pt x="253822" y="3973068"/>
                </a:lnTo>
                <a:lnTo>
                  <a:pt x="142875" y="3908984"/>
                </a:lnTo>
                <a:lnTo>
                  <a:pt x="257327" y="3842919"/>
                </a:lnTo>
                <a:lnTo>
                  <a:pt x="368275" y="3907003"/>
                </a:lnTo>
                <a:close/>
                <a:moveTo>
                  <a:pt x="378257" y="4052621"/>
                </a:moveTo>
                <a:lnTo>
                  <a:pt x="257327" y="4122420"/>
                </a:lnTo>
                <a:lnTo>
                  <a:pt x="132969" y="4050640"/>
                </a:lnTo>
                <a:lnTo>
                  <a:pt x="253898" y="3980840"/>
                </a:lnTo>
                <a:lnTo>
                  <a:pt x="378257" y="4052621"/>
                </a:lnTo>
                <a:close/>
                <a:moveTo>
                  <a:pt x="368275" y="4194277"/>
                </a:moveTo>
                <a:lnTo>
                  <a:pt x="253822" y="4260342"/>
                </a:lnTo>
                <a:lnTo>
                  <a:pt x="142875" y="4196258"/>
                </a:lnTo>
                <a:lnTo>
                  <a:pt x="257327" y="4130193"/>
                </a:lnTo>
                <a:lnTo>
                  <a:pt x="368275" y="4194277"/>
                </a:lnTo>
                <a:close/>
                <a:moveTo>
                  <a:pt x="378257" y="4339819"/>
                </a:moveTo>
                <a:lnTo>
                  <a:pt x="257327" y="4409618"/>
                </a:lnTo>
                <a:lnTo>
                  <a:pt x="132969" y="4337838"/>
                </a:lnTo>
                <a:lnTo>
                  <a:pt x="253898" y="4268038"/>
                </a:lnTo>
                <a:lnTo>
                  <a:pt x="378257" y="4339819"/>
                </a:lnTo>
                <a:close/>
                <a:moveTo>
                  <a:pt x="368275" y="4481475"/>
                </a:moveTo>
                <a:lnTo>
                  <a:pt x="253822" y="4547540"/>
                </a:lnTo>
                <a:lnTo>
                  <a:pt x="142875" y="4483456"/>
                </a:lnTo>
                <a:lnTo>
                  <a:pt x="257327" y="4417391"/>
                </a:lnTo>
                <a:lnTo>
                  <a:pt x="368275" y="4481475"/>
                </a:lnTo>
                <a:close/>
                <a:moveTo>
                  <a:pt x="378257" y="4627093"/>
                </a:moveTo>
                <a:lnTo>
                  <a:pt x="257327" y="4696892"/>
                </a:lnTo>
                <a:lnTo>
                  <a:pt x="132969" y="4625111"/>
                </a:lnTo>
                <a:lnTo>
                  <a:pt x="253898" y="4555312"/>
                </a:lnTo>
                <a:lnTo>
                  <a:pt x="378257" y="4627093"/>
                </a:lnTo>
                <a:close/>
                <a:moveTo>
                  <a:pt x="368275" y="4768672"/>
                </a:moveTo>
                <a:lnTo>
                  <a:pt x="253822" y="4834738"/>
                </a:lnTo>
                <a:lnTo>
                  <a:pt x="142875" y="4770654"/>
                </a:lnTo>
                <a:lnTo>
                  <a:pt x="257327" y="4704588"/>
                </a:lnTo>
                <a:lnTo>
                  <a:pt x="368275" y="4768672"/>
                </a:lnTo>
                <a:close/>
                <a:moveTo>
                  <a:pt x="378257" y="4914291"/>
                </a:moveTo>
                <a:lnTo>
                  <a:pt x="257327" y="4984090"/>
                </a:lnTo>
                <a:lnTo>
                  <a:pt x="132969" y="4912309"/>
                </a:lnTo>
                <a:lnTo>
                  <a:pt x="253898" y="4842510"/>
                </a:lnTo>
                <a:lnTo>
                  <a:pt x="378257" y="4914291"/>
                </a:lnTo>
                <a:close/>
                <a:moveTo>
                  <a:pt x="368275" y="5055947"/>
                </a:moveTo>
                <a:lnTo>
                  <a:pt x="253822" y="5122012"/>
                </a:lnTo>
                <a:lnTo>
                  <a:pt x="142875" y="5057928"/>
                </a:lnTo>
                <a:lnTo>
                  <a:pt x="257327" y="4991862"/>
                </a:lnTo>
                <a:lnTo>
                  <a:pt x="368275" y="5055947"/>
                </a:lnTo>
                <a:close/>
                <a:moveTo>
                  <a:pt x="378257" y="5201488"/>
                </a:moveTo>
                <a:lnTo>
                  <a:pt x="257327" y="5271288"/>
                </a:lnTo>
                <a:lnTo>
                  <a:pt x="132969" y="5199507"/>
                </a:lnTo>
                <a:lnTo>
                  <a:pt x="253898" y="5129708"/>
                </a:lnTo>
                <a:lnTo>
                  <a:pt x="378257" y="5201488"/>
                </a:lnTo>
                <a:close/>
                <a:moveTo>
                  <a:pt x="368275" y="5343144"/>
                </a:moveTo>
                <a:lnTo>
                  <a:pt x="253822" y="5409210"/>
                </a:lnTo>
                <a:lnTo>
                  <a:pt x="142875" y="5345126"/>
                </a:lnTo>
                <a:lnTo>
                  <a:pt x="257327" y="5279060"/>
                </a:lnTo>
                <a:lnTo>
                  <a:pt x="368275" y="5343144"/>
                </a:lnTo>
                <a:close/>
                <a:moveTo>
                  <a:pt x="378257" y="5488762"/>
                </a:moveTo>
                <a:lnTo>
                  <a:pt x="257327" y="5558561"/>
                </a:lnTo>
                <a:lnTo>
                  <a:pt x="132969" y="5486781"/>
                </a:lnTo>
                <a:lnTo>
                  <a:pt x="253898" y="5416982"/>
                </a:lnTo>
                <a:lnTo>
                  <a:pt x="378257" y="5488762"/>
                </a:lnTo>
                <a:close/>
                <a:moveTo>
                  <a:pt x="368275" y="5630342"/>
                </a:moveTo>
                <a:lnTo>
                  <a:pt x="253822" y="5696407"/>
                </a:lnTo>
                <a:lnTo>
                  <a:pt x="142875" y="5632323"/>
                </a:lnTo>
                <a:lnTo>
                  <a:pt x="257327" y="5566258"/>
                </a:lnTo>
                <a:lnTo>
                  <a:pt x="368275" y="5630342"/>
                </a:lnTo>
                <a:close/>
                <a:moveTo>
                  <a:pt x="378257" y="5775960"/>
                </a:moveTo>
                <a:lnTo>
                  <a:pt x="257327" y="5845759"/>
                </a:lnTo>
                <a:lnTo>
                  <a:pt x="132969" y="5773979"/>
                </a:lnTo>
                <a:lnTo>
                  <a:pt x="253898" y="5704180"/>
                </a:lnTo>
                <a:lnTo>
                  <a:pt x="378257" y="5775960"/>
                </a:lnTo>
                <a:close/>
                <a:moveTo>
                  <a:pt x="368275" y="5917616"/>
                </a:moveTo>
                <a:lnTo>
                  <a:pt x="253822" y="5983682"/>
                </a:lnTo>
                <a:lnTo>
                  <a:pt x="142875" y="5919597"/>
                </a:lnTo>
                <a:lnTo>
                  <a:pt x="257327" y="5853532"/>
                </a:lnTo>
                <a:lnTo>
                  <a:pt x="368275" y="5917616"/>
                </a:lnTo>
                <a:close/>
                <a:moveTo>
                  <a:pt x="378257" y="6063158"/>
                </a:moveTo>
                <a:lnTo>
                  <a:pt x="257327" y="6132957"/>
                </a:lnTo>
                <a:lnTo>
                  <a:pt x="132969" y="6061177"/>
                </a:lnTo>
                <a:lnTo>
                  <a:pt x="253898" y="5991378"/>
                </a:lnTo>
                <a:lnTo>
                  <a:pt x="378257" y="6063158"/>
                </a:lnTo>
                <a:close/>
                <a:moveTo>
                  <a:pt x="368351" y="6204814"/>
                </a:moveTo>
                <a:lnTo>
                  <a:pt x="253898" y="6270879"/>
                </a:lnTo>
                <a:lnTo>
                  <a:pt x="142875" y="6206795"/>
                </a:lnTo>
                <a:lnTo>
                  <a:pt x="257327" y="6140730"/>
                </a:lnTo>
                <a:lnTo>
                  <a:pt x="368351" y="6204814"/>
                </a:lnTo>
                <a:close/>
                <a:moveTo>
                  <a:pt x="378257" y="6350432"/>
                </a:moveTo>
                <a:lnTo>
                  <a:pt x="257327" y="6420231"/>
                </a:lnTo>
                <a:lnTo>
                  <a:pt x="132969" y="6348451"/>
                </a:lnTo>
                <a:lnTo>
                  <a:pt x="253898" y="6278651"/>
                </a:lnTo>
                <a:lnTo>
                  <a:pt x="378257" y="6350432"/>
                </a:lnTo>
                <a:close/>
                <a:moveTo>
                  <a:pt x="368275" y="6492011"/>
                </a:moveTo>
                <a:lnTo>
                  <a:pt x="253822" y="6558077"/>
                </a:lnTo>
                <a:lnTo>
                  <a:pt x="142875" y="6493993"/>
                </a:lnTo>
                <a:lnTo>
                  <a:pt x="257327" y="6427927"/>
                </a:lnTo>
                <a:lnTo>
                  <a:pt x="368275" y="6492011"/>
                </a:lnTo>
                <a:close/>
                <a:moveTo>
                  <a:pt x="378257" y="6637630"/>
                </a:moveTo>
                <a:lnTo>
                  <a:pt x="257327" y="6707505"/>
                </a:lnTo>
                <a:lnTo>
                  <a:pt x="132969" y="6635725"/>
                </a:lnTo>
                <a:lnTo>
                  <a:pt x="253898" y="6565926"/>
                </a:lnTo>
                <a:lnTo>
                  <a:pt x="378257" y="6637630"/>
                </a:lnTo>
                <a:close/>
                <a:moveTo>
                  <a:pt x="260528" y="6561963"/>
                </a:moveTo>
                <a:lnTo>
                  <a:pt x="374980" y="6495898"/>
                </a:lnTo>
                <a:lnTo>
                  <a:pt x="499339" y="6567678"/>
                </a:lnTo>
                <a:lnTo>
                  <a:pt x="384886" y="6633744"/>
                </a:lnTo>
                <a:lnTo>
                  <a:pt x="260528" y="6561963"/>
                </a:lnTo>
                <a:close/>
                <a:moveTo>
                  <a:pt x="506044" y="6571564"/>
                </a:moveTo>
                <a:lnTo>
                  <a:pt x="617068" y="6635649"/>
                </a:lnTo>
                <a:lnTo>
                  <a:pt x="502615" y="6701714"/>
                </a:lnTo>
                <a:lnTo>
                  <a:pt x="391592" y="6637630"/>
                </a:lnTo>
                <a:lnTo>
                  <a:pt x="506044" y="6571564"/>
                </a:lnTo>
                <a:close/>
                <a:moveTo>
                  <a:pt x="512750" y="6567678"/>
                </a:moveTo>
                <a:lnTo>
                  <a:pt x="633679" y="6497879"/>
                </a:lnTo>
                <a:lnTo>
                  <a:pt x="744703" y="6561963"/>
                </a:lnTo>
                <a:lnTo>
                  <a:pt x="623773" y="6631762"/>
                </a:lnTo>
                <a:lnTo>
                  <a:pt x="512750" y="6567678"/>
                </a:lnTo>
                <a:close/>
                <a:moveTo>
                  <a:pt x="751332" y="6565849"/>
                </a:moveTo>
                <a:lnTo>
                  <a:pt x="875690" y="6637630"/>
                </a:lnTo>
                <a:lnTo>
                  <a:pt x="754761" y="6707429"/>
                </a:lnTo>
                <a:lnTo>
                  <a:pt x="630403" y="6635649"/>
                </a:lnTo>
                <a:lnTo>
                  <a:pt x="751332" y="6565849"/>
                </a:lnTo>
                <a:close/>
                <a:moveTo>
                  <a:pt x="758038" y="6561963"/>
                </a:moveTo>
                <a:lnTo>
                  <a:pt x="872490" y="6495898"/>
                </a:lnTo>
                <a:lnTo>
                  <a:pt x="996848" y="6567678"/>
                </a:lnTo>
                <a:lnTo>
                  <a:pt x="882396" y="6633744"/>
                </a:lnTo>
                <a:lnTo>
                  <a:pt x="758038" y="6561963"/>
                </a:lnTo>
                <a:close/>
                <a:moveTo>
                  <a:pt x="1003554" y="6571564"/>
                </a:moveTo>
                <a:lnTo>
                  <a:pt x="1114577" y="6635649"/>
                </a:lnTo>
                <a:lnTo>
                  <a:pt x="1000125" y="6701714"/>
                </a:lnTo>
                <a:lnTo>
                  <a:pt x="889102" y="6637630"/>
                </a:lnTo>
                <a:lnTo>
                  <a:pt x="1003554" y="6571564"/>
                </a:lnTo>
                <a:close/>
                <a:moveTo>
                  <a:pt x="1010183" y="6567678"/>
                </a:moveTo>
                <a:lnTo>
                  <a:pt x="1131113" y="6497879"/>
                </a:lnTo>
                <a:lnTo>
                  <a:pt x="1242136" y="6561963"/>
                </a:lnTo>
                <a:lnTo>
                  <a:pt x="1121207" y="6631762"/>
                </a:lnTo>
                <a:lnTo>
                  <a:pt x="1010183" y="6567678"/>
                </a:lnTo>
                <a:close/>
                <a:moveTo>
                  <a:pt x="1248842" y="6565849"/>
                </a:moveTo>
                <a:lnTo>
                  <a:pt x="1373200" y="6637630"/>
                </a:lnTo>
                <a:lnTo>
                  <a:pt x="1252271" y="6707429"/>
                </a:lnTo>
                <a:lnTo>
                  <a:pt x="1127912" y="6635649"/>
                </a:lnTo>
                <a:lnTo>
                  <a:pt x="1248842" y="6565849"/>
                </a:lnTo>
                <a:close/>
                <a:moveTo>
                  <a:pt x="1255471" y="6561963"/>
                </a:moveTo>
                <a:lnTo>
                  <a:pt x="1369924" y="6495898"/>
                </a:lnTo>
                <a:lnTo>
                  <a:pt x="1494282" y="6567678"/>
                </a:lnTo>
                <a:lnTo>
                  <a:pt x="1379830" y="6633744"/>
                </a:lnTo>
                <a:lnTo>
                  <a:pt x="1255471" y="6561963"/>
                </a:lnTo>
                <a:close/>
                <a:moveTo>
                  <a:pt x="1500988" y="6571564"/>
                </a:moveTo>
                <a:lnTo>
                  <a:pt x="1612011" y="6635649"/>
                </a:lnTo>
                <a:lnTo>
                  <a:pt x="1497559" y="6701714"/>
                </a:lnTo>
                <a:lnTo>
                  <a:pt x="1386535" y="6637630"/>
                </a:lnTo>
                <a:lnTo>
                  <a:pt x="1500988" y="6571564"/>
                </a:lnTo>
                <a:close/>
                <a:moveTo>
                  <a:pt x="1507693" y="6567678"/>
                </a:moveTo>
                <a:lnTo>
                  <a:pt x="1628623" y="6497879"/>
                </a:lnTo>
                <a:lnTo>
                  <a:pt x="1739646" y="6561963"/>
                </a:lnTo>
                <a:lnTo>
                  <a:pt x="1618717" y="6631762"/>
                </a:lnTo>
                <a:lnTo>
                  <a:pt x="1507693" y="6567678"/>
                </a:lnTo>
                <a:close/>
                <a:moveTo>
                  <a:pt x="1746275" y="6565849"/>
                </a:moveTo>
                <a:lnTo>
                  <a:pt x="1870634" y="6637630"/>
                </a:lnTo>
                <a:lnTo>
                  <a:pt x="1749704" y="6707429"/>
                </a:lnTo>
                <a:lnTo>
                  <a:pt x="1625346" y="6635649"/>
                </a:lnTo>
                <a:lnTo>
                  <a:pt x="1746275" y="6565849"/>
                </a:lnTo>
                <a:close/>
                <a:moveTo>
                  <a:pt x="1752981" y="6561963"/>
                </a:moveTo>
                <a:lnTo>
                  <a:pt x="1867434" y="6495898"/>
                </a:lnTo>
                <a:lnTo>
                  <a:pt x="1991792" y="6567678"/>
                </a:lnTo>
                <a:lnTo>
                  <a:pt x="1877339" y="6633744"/>
                </a:lnTo>
                <a:lnTo>
                  <a:pt x="1752981" y="6561963"/>
                </a:lnTo>
                <a:close/>
                <a:moveTo>
                  <a:pt x="1998497" y="6571564"/>
                </a:moveTo>
                <a:lnTo>
                  <a:pt x="2109521" y="6635649"/>
                </a:lnTo>
                <a:lnTo>
                  <a:pt x="1995069" y="6701714"/>
                </a:lnTo>
                <a:lnTo>
                  <a:pt x="1884045" y="6637630"/>
                </a:lnTo>
                <a:lnTo>
                  <a:pt x="1998497" y="6571564"/>
                </a:lnTo>
                <a:close/>
                <a:moveTo>
                  <a:pt x="2005127" y="6567754"/>
                </a:moveTo>
                <a:lnTo>
                  <a:pt x="2126056" y="6497955"/>
                </a:lnTo>
                <a:lnTo>
                  <a:pt x="2237080" y="6562039"/>
                </a:lnTo>
                <a:lnTo>
                  <a:pt x="2116150" y="6631839"/>
                </a:lnTo>
                <a:lnTo>
                  <a:pt x="2005127" y="6567754"/>
                </a:lnTo>
                <a:close/>
                <a:moveTo>
                  <a:pt x="2243785" y="6565849"/>
                </a:moveTo>
                <a:lnTo>
                  <a:pt x="2368144" y="6637630"/>
                </a:lnTo>
                <a:lnTo>
                  <a:pt x="2247214" y="6707505"/>
                </a:lnTo>
                <a:lnTo>
                  <a:pt x="2122856" y="6635725"/>
                </a:lnTo>
                <a:lnTo>
                  <a:pt x="2243785" y="6565849"/>
                </a:lnTo>
                <a:close/>
                <a:moveTo>
                  <a:pt x="2250491" y="6561963"/>
                </a:moveTo>
                <a:lnTo>
                  <a:pt x="2364943" y="6495898"/>
                </a:lnTo>
                <a:lnTo>
                  <a:pt x="2489302" y="6567678"/>
                </a:lnTo>
                <a:lnTo>
                  <a:pt x="2374849" y="6633744"/>
                </a:lnTo>
                <a:lnTo>
                  <a:pt x="2250491" y="6561963"/>
                </a:lnTo>
                <a:close/>
                <a:moveTo>
                  <a:pt x="2495931" y="6571564"/>
                </a:moveTo>
                <a:lnTo>
                  <a:pt x="2606954" y="6635649"/>
                </a:lnTo>
                <a:lnTo>
                  <a:pt x="2492502" y="6701714"/>
                </a:lnTo>
                <a:lnTo>
                  <a:pt x="2381479" y="6637630"/>
                </a:lnTo>
                <a:lnTo>
                  <a:pt x="2495931" y="6571564"/>
                </a:lnTo>
                <a:close/>
                <a:moveTo>
                  <a:pt x="2502637" y="6567678"/>
                </a:moveTo>
                <a:lnTo>
                  <a:pt x="2623566" y="6497879"/>
                </a:lnTo>
                <a:lnTo>
                  <a:pt x="2734589" y="6561963"/>
                </a:lnTo>
                <a:lnTo>
                  <a:pt x="2613660" y="6631762"/>
                </a:lnTo>
                <a:lnTo>
                  <a:pt x="2502637" y="6567678"/>
                </a:lnTo>
                <a:close/>
                <a:moveTo>
                  <a:pt x="2741295" y="6565849"/>
                </a:moveTo>
                <a:lnTo>
                  <a:pt x="2865654" y="6637630"/>
                </a:lnTo>
                <a:lnTo>
                  <a:pt x="2744724" y="6707429"/>
                </a:lnTo>
                <a:lnTo>
                  <a:pt x="2620366" y="6635649"/>
                </a:lnTo>
                <a:lnTo>
                  <a:pt x="2741295" y="6565849"/>
                </a:lnTo>
                <a:close/>
                <a:moveTo>
                  <a:pt x="2747924" y="6561963"/>
                </a:moveTo>
                <a:lnTo>
                  <a:pt x="2862377" y="6495898"/>
                </a:lnTo>
                <a:lnTo>
                  <a:pt x="2986735" y="6567678"/>
                </a:lnTo>
                <a:lnTo>
                  <a:pt x="2872283" y="6633744"/>
                </a:lnTo>
                <a:lnTo>
                  <a:pt x="2747924" y="6561963"/>
                </a:lnTo>
                <a:close/>
                <a:moveTo>
                  <a:pt x="2993441" y="6571564"/>
                </a:moveTo>
                <a:lnTo>
                  <a:pt x="3104464" y="6635649"/>
                </a:lnTo>
                <a:lnTo>
                  <a:pt x="2990012" y="6701714"/>
                </a:lnTo>
                <a:lnTo>
                  <a:pt x="2878989" y="6637630"/>
                </a:lnTo>
                <a:lnTo>
                  <a:pt x="2993441" y="6571564"/>
                </a:lnTo>
                <a:close/>
                <a:moveTo>
                  <a:pt x="3000147" y="6567678"/>
                </a:moveTo>
                <a:lnTo>
                  <a:pt x="3121076" y="6497879"/>
                </a:lnTo>
                <a:lnTo>
                  <a:pt x="3232099" y="6561963"/>
                </a:lnTo>
                <a:lnTo>
                  <a:pt x="3111170" y="6631762"/>
                </a:lnTo>
                <a:lnTo>
                  <a:pt x="3000147" y="6567678"/>
                </a:lnTo>
                <a:close/>
                <a:moveTo>
                  <a:pt x="3238729" y="6565849"/>
                </a:moveTo>
                <a:lnTo>
                  <a:pt x="3363087" y="6637630"/>
                </a:lnTo>
                <a:lnTo>
                  <a:pt x="3242158" y="6707429"/>
                </a:lnTo>
                <a:lnTo>
                  <a:pt x="3117799" y="6635649"/>
                </a:lnTo>
                <a:lnTo>
                  <a:pt x="3238729" y="6565849"/>
                </a:lnTo>
                <a:close/>
                <a:moveTo>
                  <a:pt x="3245434" y="6561963"/>
                </a:moveTo>
                <a:lnTo>
                  <a:pt x="3359887" y="6495898"/>
                </a:lnTo>
                <a:lnTo>
                  <a:pt x="3484245" y="6567678"/>
                </a:lnTo>
                <a:lnTo>
                  <a:pt x="3369793" y="6633744"/>
                </a:lnTo>
                <a:lnTo>
                  <a:pt x="3245434" y="6561963"/>
                </a:lnTo>
                <a:close/>
                <a:moveTo>
                  <a:pt x="3490951" y="6571564"/>
                </a:moveTo>
                <a:lnTo>
                  <a:pt x="3601974" y="6635649"/>
                </a:lnTo>
                <a:lnTo>
                  <a:pt x="3487522" y="6701714"/>
                </a:lnTo>
                <a:lnTo>
                  <a:pt x="3376498" y="6637630"/>
                </a:lnTo>
                <a:lnTo>
                  <a:pt x="3490951" y="6571564"/>
                </a:lnTo>
                <a:close/>
                <a:moveTo>
                  <a:pt x="3497580" y="6567678"/>
                </a:moveTo>
                <a:lnTo>
                  <a:pt x="3618509" y="6497879"/>
                </a:lnTo>
                <a:lnTo>
                  <a:pt x="3729533" y="6561963"/>
                </a:lnTo>
                <a:lnTo>
                  <a:pt x="3608604" y="6631762"/>
                </a:lnTo>
                <a:lnTo>
                  <a:pt x="3497580" y="6567678"/>
                </a:lnTo>
                <a:close/>
                <a:moveTo>
                  <a:pt x="3736239" y="6565849"/>
                </a:moveTo>
                <a:lnTo>
                  <a:pt x="3860597" y="6637630"/>
                </a:lnTo>
                <a:lnTo>
                  <a:pt x="3739667" y="6707429"/>
                </a:lnTo>
                <a:lnTo>
                  <a:pt x="3615309" y="6635649"/>
                </a:lnTo>
                <a:lnTo>
                  <a:pt x="3736239" y="6565849"/>
                </a:lnTo>
                <a:close/>
                <a:moveTo>
                  <a:pt x="3742868" y="6561963"/>
                </a:moveTo>
                <a:lnTo>
                  <a:pt x="3857320" y="6495898"/>
                </a:lnTo>
                <a:lnTo>
                  <a:pt x="3981679" y="6567678"/>
                </a:lnTo>
                <a:lnTo>
                  <a:pt x="3867226" y="6633744"/>
                </a:lnTo>
                <a:lnTo>
                  <a:pt x="3742868" y="6561963"/>
                </a:lnTo>
                <a:close/>
                <a:moveTo>
                  <a:pt x="3988384" y="6571564"/>
                </a:moveTo>
                <a:lnTo>
                  <a:pt x="4099408" y="6635649"/>
                </a:lnTo>
                <a:lnTo>
                  <a:pt x="3984955" y="6701714"/>
                </a:lnTo>
                <a:lnTo>
                  <a:pt x="3873932" y="6637630"/>
                </a:lnTo>
                <a:lnTo>
                  <a:pt x="3988384" y="6571564"/>
                </a:lnTo>
                <a:close/>
                <a:moveTo>
                  <a:pt x="3995090" y="6567678"/>
                </a:moveTo>
                <a:lnTo>
                  <a:pt x="4116019" y="6497879"/>
                </a:lnTo>
                <a:lnTo>
                  <a:pt x="4227043" y="6561963"/>
                </a:lnTo>
                <a:lnTo>
                  <a:pt x="4106113" y="6631762"/>
                </a:lnTo>
                <a:lnTo>
                  <a:pt x="3995090" y="6567678"/>
                </a:lnTo>
                <a:close/>
                <a:moveTo>
                  <a:pt x="4233672" y="6565849"/>
                </a:moveTo>
                <a:lnTo>
                  <a:pt x="4358031" y="6637630"/>
                </a:lnTo>
                <a:lnTo>
                  <a:pt x="4237101" y="6707505"/>
                </a:lnTo>
                <a:lnTo>
                  <a:pt x="4112743" y="6635725"/>
                </a:lnTo>
                <a:lnTo>
                  <a:pt x="4233672" y="6565849"/>
                </a:lnTo>
                <a:close/>
                <a:moveTo>
                  <a:pt x="4240378" y="6561963"/>
                </a:moveTo>
                <a:lnTo>
                  <a:pt x="4354830" y="6495898"/>
                </a:lnTo>
                <a:lnTo>
                  <a:pt x="4479189" y="6567678"/>
                </a:lnTo>
                <a:lnTo>
                  <a:pt x="4364736" y="6633744"/>
                </a:lnTo>
                <a:lnTo>
                  <a:pt x="4240378" y="6561963"/>
                </a:lnTo>
                <a:close/>
                <a:moveTo>
                  <a:pt x="4485894" y="6571564"/>
                </a:moveTo>
                <a:lnTo>
                  <a:pt x="4596918" y="6635649"/>
                </a:lnTo>
                <a:lnTo>
                  <a:pt x="4482465" y="6701714"/>
                </a:lnTo>
                <a:lnTo>
                  <a:pt x="4371442" y="6637630"/>
                </a:lnTo>
                <a:lnTo>
                  <a:pt x="4485894" y="6571564"/>
                </a:lnTo>
                <a:close/>
                <a:moveTo>
                  <a:pt x="4492524" y="6567678"/>
                </a:moveTo>
                <a:lnTo>
                  <a:pt x="4613453" y="6497879"/>
                </a:lnTo>
                <a:lnTo>
                  <a:pt x="4724477" y="6561963"/>
                </a:lnTo>
                <a:lnTo>
                  <a:pt x="4603547" y="6631762"/>
                </a:lnTo>
                <a:lnTo>
                  <a:pt x="4492524" y="6567678"/>
                </a:lnTo>
                <a:close/>
                <a:moveTo>
                  <a:pt x="4731182" y="6565849"/>
                </a:moveTo>
                <a:lnTo>
                  <a:pt x="4855541" y="6637630"/>
                </a:lnTo>
                <a:lnTo>
                  <a:pt x="4734611" y="6707429"/>
                </a:lnTo>
                <a:lnTo>
                  <a:pt x="4610253" y="6635649"/>
                </a:lnTo>
                <a:lnTo>
                  <a:pt x="4731182" y="6565849"/>
                </a:lnTo>
                <a:close/>
                <a:moveTo>
                  <a:pt x="4737888" y="6561963"/>
                </a:moveTo>
                <a:lnTo>
                  <a:pt x="4852340" y="6495898"/>
                </a:lnTo>
                <a:lnTo>
                  <a:pt x="4976698" y="6567678"/>
                </a:lnTo>
                <a:lnTo>
                  <a:pt x="4862246" y="6633744"/>
                </a:lnTo>
                <a:lnTo>
                  <a:pt x="4737888" y="6561963"/>
                </a:lnTo>
                <a:close/>
                <a:moveTo>
                  <a:pt x="4983328" y="6571564"/>
                </a:moveTo>
                <a:lnTo>
                  <a:pt x="5094351" y="6635649"/>
                </a:lnTo>
                <a:lnTo>
                  <a:pt x="4979899" y="6701714"/>
                </a:lnTo>
                <a:lnTo>
                  <a:pt x="4868876" y="6637630"/>
                </a:lnTo>
                <a:lnTo>
                  <a:pt x="4983328" y="6571564"/>
                </a:lnTo>
                <a:close/>
                <a:moveTo>
                  <a:pt x="4990033" y="6567678"/>
                </a:moveTo>
                <a:lnTo>
                  <a:pt x="5110963" y="6497879"/>
                </a:lnTo>
                <a:lnTo>
                  <a:pt x="5221986" y="6561963"/>
                </a:lnTo>
                <a:lnTo>
                  <a:pt x="5101057" y="6631762"/>
                </a:lnTo>
                <a:lnTo>
                  <a:pt x="4990033" y="6567678"/>
                </a:lnTo>
                <a:close/>
                <a:moveTo>
                  <a:pt x="5228692" y="6565849"/>
                </a:moveTo>
                <a:lnTo>
                  <a:pt x="5353050" y="6637630"/>
                </a:lnTo>
                <a:lnTo>
                  <a:pt x="5232121" y="6707429"/>
                </a:lnTo>
                <a:lnTo>
                  <a:pt x="5107762" y="6635649"/>
                </a:lnTo>
                <a:lnTo>
                  <a:pt x="5228692" y="6565849"/>
                </a:lnTo>
                <a:close/>
                <a:moveTo>
                  <a:pt x="5235321" y="6561963"/>
                </a:moveTo>
                <a:lnTo>
                  <a:pt x="5349774" y="6495898"/>
                </a:lnTo>
                <a:lnTo>
                  <a:pt x="5474132" y="6567678"/>
                </a:lnTo>
                <a:lnTo>
                  <a:pt x="5359680" y="6633744"/>
                </a:lnTo>
                <a:lnTo>
                  <a:pt x="5235321" y="6561963"/>
                </a:lnTo>
                <a:close/>
                <a:moveTo>
                  <a:pt x="5480838" y="6571564"/>
                </a:moveTo>
                <a:lnTo>
                  <a:pt x="5591861" y="6635649"/>
                </a:lnTo>
                <a:lnTo>
                  <a:pt x="5477409" y="6701714"/>
                </a:lnTo>
                <a:lnTo>
                  <a:pt x="5366385" y="6637630"/>
                </a:lnTo>
                <a:lnTo>
                  <a:pt x="5480838" y="6571564"/>
                </a:lnTo>
                <a:close/>
                <a:moveTo>
                  <a:pt x="5487543" y="6567678"/>
                </a:moveTo>
                <a:lnTo>
                  <a:pt x="5608473" y="6497879"/>
                </a:lnTo>
                <a:lnTo>
                  <a:pt x="5719496" y="6561963"/>
                </a:lnTo>
                <a:lnTo>
                  <a:pt x="5598566" y="6631762"/>
                </a:lnTo>
                <a:lnTo>
                  <a:pt x="5487543" y="6567678"/>
                </a:lnTo>
                <a:close/>
                <a:moveTo>
                  <a:pt x="5726126" y="6565849"/>
                </a:moveTo>
                <a:lnTo>
                  <a:pt x="5850484" y="6637630"/>
                </a:lnTo>
                <a:lnTo>
                  <a:pt x="5729554" y="6707429"/>
                </a:lnTo>
                <a:lnTo>
                  <a:pt x="5605196" y="6635649"/>
                </a:lnTo>
                <a:lnTo>
                  <a:pt x="5726126" y="6565849"/>
                </a:lnTo>
                <a:close/>
                <a:moveTo>
                  <a:pt x="5732831" y="6561963"/>
                </a:moveTo>
                <a:lnTo>
                  <a:pt x="5847283" y="6495898"/>
                </a:lnTo>
                <a:lnTo>
                  <a:pt x="5971642" y="6567678"/>
                </a:lnTo>
                <a:lnTo>
                  <a:pt x="5857189" y="6633744"/>
                </a:lnTo>
                <a:lnTo>
                  <a:pt x="5732831" y="6561963"/>
                </a:lnTo>
                <a:close/>
                <a:moveTo>
                  <a:pt x="5978347" y="6571564"/>
                </a:moveTo>
                <a:lnTo>
                  <a:pt x="6089371" y="6635649"/>
                </a:lnTo>
                <a:lnTo>
                  <a:pt x="5974918" y="6701714"/>
                </a:lnTo>
                <a:lnTo>
                  <a:pt x="5863895" y="6637630"/>
                </a:lnTo>
                <a:lnTo>
                  <a:pt x="5978347" y="6571564"/>
                </a:lnTo>
                <a:close/>
                <a:moveTo>
                  <a:pt x="5984977" y="6567678"/>
                </a:moveTo>
                <a:lnTo>
                  <a:pt x="6105906" y="6497879"/>
                </a:lnTo>
                <a:lnTo>
                  <a:pt x="6216930" y="6561963"/>
                </a:lnTo>
                <a:lnTo>
                  <a:pt x="6096000" y="6631839"/>
                </a:lnTo>
                <a:lnTo>
                  <a:pt x="5984977" y="6567678"/>
                </a:lnTo>
                <a:close/>
                <a:moveTo>
                  <a:pt x="6223635" y="6565849"/>
                </a:moveTo>
                <a:lnTo>
                  <a:pt x="6347994" y="6637630"/>
                </a:lnTo>
                <a:lnTo>
                  <a:pt x="6227064" y="6707429"/>
                </a:lnTo>
                <a:lnTo>
                  <a:pt x="6102706" y="6635649"/>
                </a:lnTo>
                <a:lnTo>
                  <a:pt x="6223635" y="6565849"/>
                </a:lnTo>
                <a:close/>
                <a:moveTo>
                  <a:pt x="6230341" y="6561963"/>
                </a:moveTo>
                <a:lnTo>
                  <a:pt x="6344793" y="6495898"/>
                </a:lnTo>
                <a:lnTo>
                  <a:pt x="6469151" y="6567678"/>
                </a:lnTo>
                <a:lnTo>
                  <a:pt x="6354699" y="6633744"/>
                </a:lnTo>
                <a:lnTo>
                  <a:pt x="6230341" y="6561963"/>
                </a:lnTo>
                <a:close/>
                <a:moveTo>
                  <a:pt x="6475781" y="6571564"/>
                </a:moveTo>
                <a:lnTo>
                  <a:pt x="6586804" y="6635649"/>
                </a:lnTo>
                <a:lnTo>
                  <a:pt x="6472352" y="6701714"/>
                </a:lnTo>
                <a:lnTo>
                  <a:pt x="6361329" y="6637630"/>
                </a:lnTo>
                <a:lnTo>
                  <a:pt x="6475781" y="6571564"/>
                </a:lnTo>
                <a:close/>
                <a:moveTo>
                  <a:pt x="6482486" y="6567678"/>
                </a:moveTo>
                <a:lnTo>
                  <a:pt x="6603416" y="6497879"/>
                </a:lnTo>
                <a:lnTo>
                  <a:pt x="6714439" y="6561963"/>
                </a:lnTo>
                <a:lnTo>
                  <a:pt x="6593510" y="6631762"/>
                </a:lnTo>
                <a:lnTo>
                  <a:pt x="6482486" y="6567678"/>
                </a:lnTo>
                <a:close/>
                <a:moveTo>
                  <a:pt x="6479058" y="6418326"/>
                </a:moveTo>
                <a:lnTo>
                  <a:pt x="6593510" y="6352261"/>
                </a:lnTo>
                <a:lnTo>
                  <a:pt x="6717868" y="6424041"/>
                </a:lnTo>
                <a:lnTo>
                  <a:pt x="6603416" y="6490106"/>
                </a:lnTo>
                <a:lnTo>
                  <a:pt x="6479058" y="6418326"/>
                </a:lnTo>
                <a:close/>
                <a:moveTo>
                  <a:pt x="6482486" y="6280481"/>
                </a:moveTo>
                <a:lnTo>
                  <a:pt x="6603416" y="6210605"/>
                </a:lnTo>
                <a:lnTo>
                  <a:pt x="6714439" y="6274689"/>
                </a:lnTo>
                <a:lnTo>
                  <a:pt x="6593510" y="6344565"/>
                </a:lnTo>
                <a:lnTo>
                  <a:pt x="6482486" y="6280481"/>
                </a:lnTo>
                <a:close/>
                <a:moveTo>
                  <a:pt x="6479058" y="6131128"/>
                </a:moveTo>
                <a:lnTo>
                  <a:pt x="6593510" y="6065063"/>
                </a:lnTo>
                <a:lnTo>
                  <a:pt x="6717868" y="6136843"/>
                </a:lnTo>
                <a:lnTo>
                  <a:pt x="6603416" y="6202909"/>
                </a:lnTo>
                <a:lnTo>
                  <a:pt x="6479058" y="6131128"/>
                </a:lnTo>
                <a:close/>
                <a:moveTo>
                  <a:pt x="6482486" y="5993283"/>
                </a:moveTo>
                <a:lnTo>
                  <a:pt x="6603416" y="5923483"/>
                </a:lnTo>
                <a:lnTo>
                  <a:pt x="6714439" y="5987568"/>
                </a:lnTo>
                <a:lnTo>
                  <a:pt x="6593510" y="6057367"/>
                </a:lnTo>
                <a:lnTo>
                  <a:pt x="6482486" y="5993283"/>
                </a:lnTo>
                <a:close/>
                <a:moveTo>
                  <a:pt x="6479058" y="5843931"/>
                </a:moveTo>
                <a:lnTo>
                  <a:pt x="6593510" y="5777865"/>
                </a:lnTo>
                <a:lnTo>
                  <a:pt x="6717868" y="5849646"/>
                </a:lnTo>
                <a:lnTo>
                  <a:pt x="6603416" y="5915711"/>
                </a:lnTo>
                <a:lnTo>
                  <a:pt x="6479058" y="5843931"/>
                </a:lnTo>
                <a:close/>
                <a:moveTo>
                  <a:pt x="6482486" y="5706009"/>
                </a:moveTo>
                <a:lnTo>
                  <a:pt x="6603416" y="5636209"/>
                </a:lnTo>
                <a:lnTo>
                  <a:pt x="6714439" y="5700294"/>
                </a:lnTo>
                <a:lnTo>
                  <a:pt x="6593510" y="5770093"/>
                </a:lnTo>
                <a:lnTo>
                  <a:pt x="6482486" y="5706009"/>
                </a:lnTo>
                <a:close/>
                <a:moveTo>
                  <a:pt x="6479058" y="5556656"/>
                </a:moveTo>
                <a:lnTo>
                  <a:pt x="6593510" y="5490591"/>
                </a:lnTo>
                <a:lnTo>
                  <a:pt x="6717868" y="5562371"/>
                </a:lnTo>
                <a:lnTo>
                  <a:pt x="6603416" y="5628437"/>
                </a:lnTo>
                <a:lnTo>
                  <a:pt x="6479058" y="5556656"/>
                </a:lnTo>
                <a:close/>
                <a:moveTo>
                  <a:pt x="6482486" y="5418811"/>
                </a:moveTo>
                <a:lnTo>
                  <a:pt x="6603416" y="5349011"/>
                </a:lnTo>
                <a:lnTo>
                  <a:pt x="6714439" y="5413096"/>
                </a:lnTo>
                <a:lnTo>
                  <a:pt x="6593510" y="5482895"/>
                </a:lnTo>
                <a:lnTo>
                  <a:pt x="6482486" y="5418811"/>
                </a:lnTo>
                <a:close/>
                <a:moveTo>
                  <a:pt x="6479058" y="5269459"/>
                </a:moveTo>
                <a:lnTo>
                  <a:pt x="6593510" y="5203393"/>
                </a:lnTo>
                <a:lnTo>
                  <a:pt x="6717868" y="5275174"/>
                </a:lnTo>
                <a:lnTo>
                  <a:pt x="6603416" y="5341239"/>
                </a:lnTo>
                <a:lnTo>
                  <a:pt x="6479058" y="5269459"/>
                </a:lnTo>
                <a:close/>
                <a:moveTo>
                  <a:pt x="6482486" y="5131613"/>
                </a:moveTo>
                <a:lnTo>
                  <a:pt x="6603416" y="5061814"/>
                </a:lnTo>
                <a:lnTo>
                  <a:pt x="6714439" y="5125898"/>
                </a:lnTo>
                <a:lnTo>
                  <a:pt x="6593510" y="5195697"/>
                </a:lnTo>
                <a:lnTo>
                  <a:pt x="6482486" y="5131613"/>
                </a:lnTo>
                <a:close/>
                <a:moveTo>
                  <a:pt x="6479058" y="4982261"/>
                </a:moveTo>
                <a:lnTo>
                  <a:pt x="6593510" y="4916196"/>
                </a:lnTo>
                <a:lnTo>
                  <a:pt x="6717868" y="4987976"/>
                </a:lnTo>
                <a:lnTo>
                  <a:pt x="6603416" y="5054042"/>
                </a:lnTo>
                <a:lnTo>
                  <a:pt x="6479058" y="4982261"/>
                </a:lnTo>
                <a:close/>
                <a:moveTo>
                  <a:pt x="6482486" y="4844339"/>
                </a:moveTo>
                <a:lnTo>
                  <a:pt x="6603416" y="4774540"/>
                </a:lnTo>
                <a:lnTo>
                  <a:pt x="6714439" y="4838624"/>
                </a:lnTo>
                <a:lnTo>
                  <a:pt x="6593510" y="4908423"/>
                </a:lnTo>
                <a:lnTo>
                  <a:pt x="6482486" y="4844339"/>
                </a:lnTo>
                <a:close/>
                <a:moveTo>
                  <a:pt x="6479058" y="4694987"/>
                </a:moveTo>
                <a:lnTo>
                  <a:pt x="6593510" y="4628921"/>
                </a:lnTo>
                <a:lnTo>
                  <a:pt x="6717868" y="4700702"/>
                </a:lnTo>
                <a:lnTo>
                  <a:pt x="6603416" y="4766767"/>
                </a:lnTo>
                <a:lnTo>
                  <a:pt x="6479058" y="4694987"/>
                </a:lnTo>
                <a:close/>
                <a:moveTo>
                  <a:pt x="6482486" y="4557141"/>
                </a:moveTo>
                <a:lnTo>
                  <a:pt x="6603416" y="4487342"/>
                </a:lnTo>
                <a:lnTo>
                  <a:pt x="6714439" y="4551426"/>
                </a:lnTo>
                <a:lnTo>
                  <a:pt x="6593510" y="4621226"/>
                </a:lnTo>
                <a:lnTo>
                  <a:pt x="6482486" y="4557141"/>
                </a:lnTo>
                <a:close/>
                <a:moveTo>
                  <a:pt x="6479058" y="4407789"/>
                </a:moveTo>
                <a:lnTo>
                  <a:pt x="6593510" y="4341724"/>
                </a:lnTo>
                <a:lnTo>
                  <a:pt x="6717868" y="4413504"/>
                </a:lnTo>
                <a:lnTo>
                  <a:pt x="6603416" y="4479570"/>
                </a:lnTo>
                <a:lnTo>
                  <a:pt x="6479058" y="4407789"/>
                </a:lnTo>
                <a:close/>
                <a:moveTo>
                  <a:pt x="6482486" y="4269943"/>
                </a:moveTo>
                <a:lnTo>
                  <a:pt x="6603416" y="4200144"/>
                </a:lnTo>
                <a:lnTo>
                  <a:pt x="6714439" y="4264228"/>
                </a:lnTo>
                <a:lnTo>
                  <a:pt x="6593510" y="4334028"/>
                </a:lnTo>
                <a:lnTo>
                  <a:pt x="6482486" y="4269943"/>
                </a:lnTo>
                <a:close/>
                <a:moveTo>
                  <a:pt x="6479058" y="4120591"/>
                </a:moveTo>
                <a:lnTo>
                  <a:pt x="6593510" y="4054526"/>
                </a:lnTo>
                <a:lnTo>
                  <a:pt x="6717868" y="4126306"/>
                </a:lnTo>
                <a:lnTo>
                  <a:pt x="6603416" y="4192372"/>
                </a:lnTo>
                <a:lnTo>
                  <a:pt x="6479058" y="4120591"/>
                </a:lnTo>
                <a:close/>
                <a:moveTo>
                  <a:pt x="6482486" y="3982669"/>
                </a:moveTo>
                <a:lnTo>
                  <a:pt x="6603416" y="3912870"/>
                </a:lnTo>
                <a:lnTo>
                  <a:pt x="6714439" y="3976954"/>
                </a:lnTo>
                <a:lnTo>
                  <a:pt x="6593510" y="4046754"/>
                </a:lnTo>
                <a:lnTo>
                  <a:pt x="6482486" y="3982669"/>
                </a:lnTo>
                <a:close/>
                <a:moveTo>
                  <a:pt x="6479058" y="3833317"/>
                </a:moveTo>
                <a:lnTo>
                  <a:pt x="6593510" y="3767252"/>
                </a:lnTo>
                <a:lnTo>
                  <a:pt x="6717868" y="3839032"/>
                </a:lnTo>
                <a:lnTo>
                  <a:pt x="6603416" y="3905098"/>
                </a:lnTo>
                <a:lnTo>
                  <a:pt x="6479058" y="3833317"/>
                </a:lnTo>
                <a:close/>
                <a:moveTo>
                  <a:pt x="6482486" y="3695472"/>
                </a:moveTo>
                <a:lnTo>
                  <a:pt x="6603416" y="3625672"/>
                </a:lnTo>
                <a:lnTo>
                  <a:pt x="6714439" y="3689757"/>
                </a:lnTo>
                <a:lnTo>
                  <a:pt x="6593510" y="3759556"/>
                </a:lnTo>
                <a:lnTo>
                  <a:pt x="6482486" y="3695472"/>
                </a:lnTo>
                <a:close/>
                <a:moveTo>
                  <a:pt x="6479058" y="3546119"/>
                </a:moveTo>
                <a:lnTo>
                  <a:pt x="6593510" y="3480054"/>
                </a:lnTo>
                <a:lnTo>
                  <a:pt x="6717868" y="3551834"/>
                </a:lnTo>
                <a:lnTo>
                  <a:pt x="6603416" y="3617900"/>
                </a:lnTo>
                <a:lnTo>
                  <a:pt x="6479058" y="3546119"/>
                </a:lnTo>
                <a:close/>
                <a:moveTo>
                  <a:pt x="6482486" y="3408274"/>
                </a:moveTo>
                <a:lnTo>
                  <a:pt x="6603416" y="3338474"/>
                </a:lnTo>
                <a:lnTo>
                  <a:pt x="6714439" y="3402559"/>
                </a:lnTo>
                <a:lnTo>
                  <a:pt x="6593510" y="3472358"/>
                </a:lnTo>
                <a:lnTo>
                  <a:pt x="6482486" y="3408274"/>
                </a:lnTo>
                <a:close/>
                <a:moveTo>
                  <a:pt x="6479058" y="3258922"/>
                </a:moveTo>
                <a:lnTo>
                  <a:pt x="6593510" y="3192856"/>
                </a:lnTo>
                <a:lnTo>
                  <a:pt x="6717868" y="3264637"/>
                </a:lnTo>
                <a:lnTo>
                  <a:pt x="6603416" y="3330702"/>
                </a:lnTo>
                <a:lnTo>
                  <a:pt x="6479058" y="3258922"/>
                </a:lnTo>
                <a:close/>
                <a:moveTo>
                  <a:pt x="6482486" y="3121000"/>
                </a:moveTo>
                <a:lnTo>
                  <a:pt x="6603416" y="3051201"/>
                </a:lnTo>
                <a:lnTo>
                  <a:pt x="6714439" y="3115285"/>
                </a:lnTo>
                <a:lnTo>
                  <a:pt x="6593510" y="3185084"/>
                </a:lnTo>
                <a:lnTo>
                  <a:pt x="6482486" y="3121000"/>
                </a:lnTo>
                <a:close/>
                <a:moveTo>
                  <a:pt x="6479058" y="2971648"/>
                </a:moveTo>
                <a:lnTo>
                  <a:pt x="6593510" y="2905582"/>
                </a:lnTo>
                <a:lnTo>
                  <a:pt x="6717868" y="2977363"/>
                </a:lnTo>
                <a:lnTo>
                  <a:pt x="6603416" y="3043428"/>
                </a:lnTo>
                <a:lnTo>
                  <a:pt x="6479058" y="2971648"/>
                </a:lnTo>
                <a:close/>
                <a:moveTo>
                  <a:pt x="6482486" y="2833802"/>
                </a:moveTo>
                <a:lnTo>
                  <a:pt x="6603416" y="2764003"/>
                </a:lnTo>
                <a:lnTo>
                  <a:pt x="6714439" y="2828087"/>
                </a:lnTo>
                <a:lnTo>
                  <a:pt x="6593510" y="2897886"/>
                </a:lnTo>
                <a:lnTo>
                  <a:pt x="6482486" y="2833802"/>
                </a:lnTo>
                <a:close/>
                <a:moveTo>
                  <a:pt x="6479058" y="2684450"/>
                </a:moveTo>
                <a:lnTo>
                  <a:pt x="6593510" y="2618384"/>
                </a:lnTo>
                <a:lnTo>
                  <a:pt x="6717868" y="2690165"/>
                </a:lnTo>
                <a:lnTo>
                  <a:pt x="6603416" y="2756230"/>
                </a:lnTo>
                <a:lnTo>
                  <a:pt x="6479058" y="2684450"/>
                </a:lnTo>
                <a:close/>
                <a:moveTo>
                  <a:pt x="6482486" y="2546604"/>
                </a:moveTo>
                <a:lnTo>
                  <a:pt x="6603416" y="2476805"/>
                </a:lnTo>
                <a:lnTo>
                  <a:pt x="6714439" y="2540889"/>
                </a:lnTo>
                <a:lnTo>
                  <a:pt x="6593510" y="2610688"/>
                </a:lnTo>
                <a:lnTo>
                  <a:pt x="6482486" y="2546604"/>
                </a:lnTo>
                <a:close/>
                <a:moveTo>
                  <a:pt x="6479058" y="2397252"/>
                </a:moveTo>
                <a:lnTo>
                  <a:pt x="6593510" y="2331187"/>
                </a:lnTo>
                <a:lnTo>
                  <a:pt x="6717868" y="2402967"/>
                </a:lnTo>
                <a:lnTo>
                  <a:pt x="6603416" y="2469032"/>
                </a:lnTo>
                <a:lnTo>
                  <a:pt x="6479058" y="2397252"/>
                </a:lnTo>
                <a:close/>
                <a:moveTo>
                  <a:pt x="6482486" y="2259330"/>
                </a:moveTo>
                <a:lnTo>
                  <a:pt x="6603416" y="2189531"/>
                </a:lnTo>
                <a:lnTo>
                  <a:pt x="6714439" y="2253615"/>
                </a:lnTo>
                <a:lnTo>
                  <a:pt x="6593510" y="2323414"/>
                </a:lnTo>
                <a:lnTo>
                  <a:pt x="6482486" y="2259330"/>
                </a:lnTo>
                <a:close/>
                <a:moveTo>
                  <a:pt x="6479058" y="2109978"/>
                </a:moveTo>
                <a:lnTo>
                  <a:pt x="6593510" y="2043913"/>
                </a:lnTo>
                <a:lnTo>
                  <a:pt x="6717868" y="2115693"/>
                </a:lnTo>
                <a:lnTo>
                  <a:pt x="6603416" y="2181759"/>
                </a:lnTo>
                <a:lnTo>
                  <a:pt x="6479058" y="2109978"/>
                </a:lnTo>
                <a:close/>
                <a:moveTo>
                  <a:pt x="6482486" y="1972132"/>
                </a:moveTo>
                <a:lnTo>
                  <a:pt x="6603416" y="1902333"/>
                </a:lnTo>
                <a:lnTo>
                  <a:pt x="6714439" y="1966417"/>
                </a:lnTo>
                <a:lnTo>
                  <a:pt x="6593510" y="2036216"/>
                </a:lnTo>
                <a:lnTo>
                  <a:pt x="6482486" y="1972132"/>
                </a:lnTo>
                <a:close/>
                <a:moveTo>
                  <a:pt x="6479058" y="1822780"/>
                </a:moveTo>
                <a:lnTo>
                  <a:pt x="6593510" y="1756715"/>
                </a:lnTo>
                <a:lnTo>
                  <a:pt x="6717868" y="1828495"/>
                </a:lnTo>
                <a:lnTo>
                  <a:pt x="6603416" y="1894561"/>
                </a:lnTo>
                <a:lnTo>
                  <a:pt x="6479058" y="1822780"/>
                </a:lnTo>
                <a:close/>
                <a:moveTo>
                  <a:pt x="6482486" y="1684934"/>
                </a:moveTo>
                <a:lnTo>
                  <a:pt x="6603416" y="1615135"/>
                </a:lnTo>
                <a:lnTo>
                  <a:pt x="6714439" y="1679219"/>
                </a:lnTo>
                <a:lnTo>
                  <a:pt x="6593510" y="1749019"/>
                </a:lnTo>
                <a:lnTo>
                  <a:pt x="6482486" y="1684934"/>
                </a:lnTo>
                <a:close/>
                <a:moveTo>
                  <a:pt x="6479058" y="1535582"/>
                </a:moveTo>
                <a:lnTo>
                  <a:pt x="6593510" y="1469517"/>
                </a:lnTo>
                <a:lnTo>
                  <a:pt x="6717868" y="1541297"/>
                </a:lnTo>
                <a:lnTo>
                  <a:pt x="6603416" y="1607363"/>
                </a:lnTo>
                <a:lnTo>
                  <a:pt x="6479058" y="1535582"/>
                </a:lnTo>
                <a:close/>
                <a:moveTo>
                  <a:pt x="6482486" y="1397660"/>
                </a:moveTo>
                <a:lnTo>
                  <a:pt x="6603416" y="1327861"/>
                </a:lnTo>
                <a:lnTo>
                  <a:pt x="6714439" y="1391945"/>
                </a:lnTo>
                <a:lnTo>
                  <a:pt x="6593510" y="1461745"/>
                </a:lnTo>
                <a:lnTo>
                  <a:pt x="6482486" y="1397660"/>
                </a:lnTo>
                <a:close/>
                <a:moveTo>
                  <a:pt x="6479058" y="1248309"/>
                </a:moveTo>
                <a:lnTo>
                  <a:pt x="6593510" y="1182243"/>
                </a:lnTo>
                <a:lnTo>
                  <a:pt x="6717868" y="1254024"/>
                </a:lnTo>
                <a:lnTo>
                  <a:pt x="6603416" y="1320089"/>
                </a:lnTo>
                <a:lnTo>
                  <a:pt x="6479058" y="1248309"/>
                </a:lnTo>
                <a:close/>
                <a:moveTo>
                  <a:pt x="6482486" y="1110463"/>
                </a:moveTo>
                <a:lnTo>
                  <a:pt x="6603416" y="1040663"/>
                </a:lnTo>
                <a:lnTo>
                  <a:pt x="6714439" y="1104748"/>
                </a:lnTo>
                <a:lnTo>
                  <a:pt x="6593510" y="1174547"/>
                </a:lnTo>
                <a:lnTo>
                  <a:pt x="6482486" y="1110463"/>
                </a:lnTo>
                <a:close/>
                <a:moveTo>
                  <a:pt x="6479058" y="961111"/>
                </a:moveTo>
                <a:lnTo>
                  <a:pt x="6593510" y="895045"/>
                </a:lnTo>
                <a:lnTo>
                  <a:pt x="6717868" y="966826"/>
                </a:lnTo>
                <a:lnTo>
                  <a:pt x="6603416" y="1032891"/>
                </a:lnTo>
                <a:lnTo>
                  <a:pt x="6479058" y="961111"/>
                </a:lnTo>
                <a:close/>
                <a:moveTo>
                  <a:pt x="6482486" y="823265"/>
                </a:moveTo>
                <a:lnTo>
                  <a:pt x="6603416" y="753466"/>
                </a:lnTo>
                <a:lnTo>
                  <a:pt x="6714439" y="817550"/>
                </a:lnTo>
                <a:lnTo>
                  <a:pt x="6593510" y="887349"/>
                </a:lnTo>
                <a:lnTo>
                  <a:pt x="6482486" y="823265"/>
                </a:lnTo>
                <a:close/>
                <a:moveTo>
                  <a:pt x="6479058" y="673913"/>
                </a:moveTo>
                <a:lnTo>
                  <a:pt x="6593510" y="607847"/>
                </a:lnTo>
                <a:lnTo>
                  <a:pt x="6717868" y="679628"/>
                </a:lnTo>
                <a:lnTo>
                  <a:pt x="6603416" y="745693"/>
                </a:lnTo>
                <a:lnTo>
                  <a:pt x="6479058" y="673913"/>
                </a:lnTo>
                <a:close/>
                <a:moveTo>
                  <a:pt x="6482486" y="535991"/>
                </a:moveTo>
                <a:lnTo>
                  <a:pt x="6603416" y="466192"/>
                </a:lnTo>
                <a:lnTo>
                  <a:pt x="6714439" y="530276"/>
                </a:lnTo>
                <a:lnTo>
                  <a:pt x="6593510" y="600075"/>
                </a:lnTo>
                <a:lnTo>
                  <a:pt x="6482486" y="535991"/>
                </a:lnTo>
                <a:close/>
                <a:moveTo>
                  <a:pt x="6479058" y="386639"/>
                </a:moveTo>
                <a:lnTo>
                  <a:pt x="6593510" y="320573"/>
                </a:lnTo>
                <a:lnTo>
                  <a:pt x="6717868" y="392354"/>
                </a:lnTo>
                <a:lnTo>
                  <a:pt x="6603416" y="458419"/>
                </a:lnTo>
                <a:lnTo>
                  <a:pt x="6479058" y="386639"/>
                </a:lnTo>
                <a:close/>
                <a:moveTo>
                  <a:pt x="6482486" y="248793"/>
                </a:moveTo>
                <a:lnTo>
                  <a:pt x="6603416" y="178994"/>
                </a:lnTo>
                <a:lnTo>
                  <a:pt x="6714439" y="243078"/>
                </a:lnTo>
                <a:lnTo>
                  <a:pt x="6593510" y="312877"/>
                </a:lnTo>
                <a:lnTo>
                  <a:pt x="6482486" y="248793"/>
                </a:lnTo>
                <a:close/>
                <a:moveTo>
                  <a:pt x="6596711" y="175108"/>
                </a:moveTo>
                <a:lnTo>
                  <a:pt x="6475781" y="244907"/>
                </a:lnTo>
                <a:lnTo>
                  <a:pt x="6351423" y="173126"/>
                </a:lnTo>
                <a:lnTo>
                  <a:pt x="6472352" y="103327"/>
                </a:lnTo>
                <a:lnTo>
                  <a:pt x="6596711" y="175108"/>
                </a:lnTo>
                <a:close/>
                <a:moveTo>
                  <a:pt x="6354699" y="35357"/>
                </a:moveTo>
                <a:lnTo>
                  <a:pt x="6465723" y="99441"/>
                </a:lnTo>
                <a:lnTo>
                  <a:pt x="6344793" y="169240"/>
                </a:lnTo>
                <a:lnTo>
                  <a:pt x="6233770" y="105156"/>
                </a:lnTo>
                <a:lnTo>
                  <a:pt x="6354699" y="35357"/>
                </a:lnTo>
                <a:close/>
                <a:moveTo>
                  <a:pt x="6338088" y="173126"/>
                </a:moveTo>
                <a:lnTo>
                  <a:pt x="6223635" y="239192"/>
                </a:lnTo>
                <a:lnTo>
                  <a:pt x="6112612" y="175108"/>
                </a:lnTo>
                <a:lnTo>
                  <a:pt x="6227064" y="109042"/>
                </a:lnTo>
                <a:lnTo>
                  <a:pt x="6338088" y="173126"/>
                </a:lnTo>
                <a:close/>
                <a:moveTo>
                  <a:pt x="6096000" y="33376"/>
                </a:moveTo>
                <a:lnTo>
                  <a:pt x="6220359" y="105156"/>
                </a:lnTo>
                <a:lnTo>
                  <a:pt x="6105906" y="171221"/>
                </a:lnTo>
                <a:lnTo>
                  <a:pt x="5981548" y="99441"/>
                </a:lnTo>
                <a:lnTo>
                  <a:pt x="6096000" y="33376"/>
                </a:lnTo>
                <a:close/>
                <a:moveTo>
                  <a:pt x="6099277" y="175108"/>
                </a:moveTo>
                <a:lnTo>
                  <a:pt x="5978347" y="244907"/>
                </a:lnTo>
                <a:lnTo>
                  <a:pt x="5853989" y="173126"/>
                </a:lnTo>
                <a:lnTo>
                  <a:pt x="5974918" y="103327"/>
                </a:lnTo>
                <a:lnTo>
                  <a:pt x="6099277" y="175108"/>
                </a:lnTo>
                <a:close/>
                <a:moveTo>
                  <a:pt x="5857189" y="35357"/>
                </a:moveTo>
                <a:lnTo>
                  <a:pt x="5968213" y="99441"/>
                </a:lnTo>
                <a:lnTo>
                  <a:pt x="5847283" y="169240"/>
                </a:lnTo>
                <a:lnTo>
                  <a:pt x="5736260" y="105156"/>
                </a:lnTo>
                <a:lnTo>
                  <a:pt x="5857189" y="35357"/>
                </a:lnTo>
                <a:close/>
                <a:moveTo>
                  <a:pt x="5840578" y="173126"/>
                </a:moveTo>
                <a:lnTo>
                  <a:pt x="5726126" y="239192"/>
                </a:lnTo>
                <a:lnTo>
                  <a:pt x="5615102" y="175108"/>
                </a:lnTo>
                <a:lnTo>
                  <a:pt x="5729554" y="109042"/>
                </a:lnTo>
                <a:lnTo>
                  <a:pt x="5840578" y="173126"/>
                </a:lnTo>
                <a:close/>
                <a:moveTo>
                  <a:pt x="5598491" y="33376"/>
                </a:moveTo>
                <a:lnTo>
                  <a:pt x="5722849" y="105156"/>
                </a:lnTo>
                <a:lnTo>
                  <a:pt x="5608397" y="171221"/>
                </a:lnTo>
                <a:lnTo>
                  <a:pt x="5484038" y="99441"/>
                </a:lnTo>
                <a:lnTo>
                  <a:pt x="5598491" y="33376"/>
                </a:lnTo>
                <a:close/>
                <a:moveTo>
                  <a:pt x="5601767" y="175108"/>
                </a:moveTo>
                <a:lnTo>
                  <a:pt x="5480838" y="244907"/>
                </a:lnTo>
                <a:lnTo>
                  <a:pt x="5356479" y="173126"/>
                </a:lnTo>
                <a:lnTo>
                  <a:pt x="5477409" y="103327"/>
                </a:lnTo>
                <a:lnTo>
                  <a:pt x="5601767" y="175108"/>
                </a:lnTo>
                <a:close/>
                <a:moveTo>
                  <a:pt x="5359756" y="35357"/>
                </a:moveTo>
                <a:lnTo>
                  <a:pt x="5470779" y="99441"/>
                </a:lnTo>
                <a:lnTo>
                  <a:pt x="5349850" y="169240"/>
                </a:lnTo>
                <a:lnTo>
                  <a:pt x="5238827" y="105156"/>
                </a:lnTo>
                <a:lnTo>
                  <a:pt x="5359756" y="35357"/>
                </a:lnTo>
                <a:close/>
                <a:moveTo>
                  <a:pt x="5343068" y="173126"/>
                </a:moveTo>
                <a:lnTo>
                  <a:pt x="5228616" y="239192"/>
                </a:lnTo>
                <a:lnTo>
                  <a:pt x="5117592" y="175108"/>
                </a:lnTo>
                <a:lnTo>
                  <a:pt x="5232045" y="109042"/>
                </a:lnTo>
                <a:lnTo>
                  <a:pt x="5343068" y="173126"/>
                </a:lnTo>
                <a:close/>
                <a:moveTo>
                  <a:pt x="5101057" y="33376"/>
                </a:moveTo>
                <a:lnTo>
                  <a:pt x="5225415" y="105156"/>
                </a:lnTo>
                <a:lnTo>
                  <a:pt x="5110963" y="171221"/>
                </a:lnTo>
                <a:lnTo>
                  <a:pt x="4986604" y="99441"/>
                </a:lnTo>
                <a:lnTo>
                  <a:pt x="5101057" y="33376"/>
                </a:lnTo>
                <a:close/>
                <a:moveTo>
                  <a:pt x="5104333" y="175108"/>
                </a:moveTo>
                <a:lnTo>
                  <a:pt x="4983404" y="244907"/>
                </a:lnTo>
                <a:lnTo>
                  <a:pt x="4859046" y="173126"/>
                </a:lnTo>
                <a:lnTo>
                  <a:pt x="4979975" y="103327"/>
                </a:lnTo>
                <a:lnTo>
                  <a:pt x="5104333" y="175108"/>
                </a:lnTo>
                <a:close/>
                <a:moveTo>
                  <a:pt x="4862246" y="35357"/>
                </a:moveTo>
                <a:lnTo>
                  <a:pt x="4973269" y="99441"/>
                </a:lnTo>
                <a:lnTo>
                  <a:pt x="4852340" y="169240"/>
                </a:lnTo>
                <a:lnTo>
                  <a:pt x="4741316" y="105156"/>
                </a:lnTo>
                <a:lnTo>
                  <a:pt x="4862246" y="35357"/>
                </a:lnTo>
                <a:close/>
                <a:moveTo>
                  <a:pt x="4845634" y="173126"/>
                </a:moveTo>
                <a:lnTo>
                  <a:pt x="4731182" y="239192"/>
                </a:lnTo>
                <a:lnTo>
                  <a:pt x="4620159" y="175108"/>
                </a:lnTo>
                <a:lnTo>
                  <a:pt x="4734611" y="109042"/>
                </a:lnTo>
                <a:lnTo>
                  <a:pt x="4845634" y="173126"/>
                </a:lnTo>
                <a:close/>
                <a:moveTo>
                  <a:pt x="4603547" y="33376"/>
                </a:moveTo>
                <a:lnTo>
                  <a:pt x="4727906" y="105156"/>
                </a:lnTo>
                <a:lnTo>
                  <a:pt x="4613453" y="171221"/>
                </a:lnTo>
                <a:lnTo>
                  <a:pt x="4489095" y="99441"/>
                </a:lnTo>
                <a:lnTo>
                  <a:pt x="4603547" y="33376"/>
                </a:lnTo>
                <a:close/>
                <a:moveTo>
                  <a:pt x="4606824" y="175108"/>
                </a:moveTo>
                <a:lnTo>
                  <a:pt x="4485894" y="244907"/>
                </a:lnTo>
                <a:lnTo>
                  <a:pt x="4361536" y="173126"/>
                </a:lnTo>
                <a:lnTo>
                  <a:pt x="4482465" y="103327"/>
                </a:lnTo>
                <a:lnTo>
                  <a:pt x="4606824" y="175108"/>
                </a:lnTo>
                <a:close/>
                <a:moveTo>
                  <a:pt x="4364736" y="35357"/>
                </a:moveTo>
                <a:lnTo>
                  <a:pt x="4475760" y="99441"/>
                </a:lnTo>
                <a:lnTo>
                  <a:pt x="4354830" y="169240"/>
                </a:lnTo>
                <a:lnTo>
                  <a:pt x="4243807" y="105156"/>
                </a:lnTo>
                <a:lnTo>
                  <a:pt x="4364736" y="35357"/>
                </a:lnTo>
                <a:close/>
                <a:moveTo>
                  <a:pt x="4348125" y="173126"/>
                </a:moveTo>
                <a:lnTo>
                  <a:pt x="4233672" y="239192"/>
                </a:lnTo>
                <a:lnTo>
                  <a:pt x="4122649" y="175108"/>
                </a:lnTo>
                <a:lnTo>
                  <a:pt x="4237101" y="109042"/>
                </a:lnTo>
                <a:lnTo>
                  <a:pt x="4348125" y="173126"/>
                </a:lnTo>
                <a:close/>
                <a:moveTo>
                  <a:pt x="4106037" y="33376"/>
                </a:moveTo>
                <a:lnTo>
                  <a:pt x="4230396" y="105156"/>
                </a:lnTo>
                <a:lnTo>
                  <a:pt x="4115943" y="171221"/>
                </a:lnTo>
                <a:lnTo>
                  <a:pt x="3991585" y="99441"/>
                </a:lnTo>
                <a:lnTo>
                  <a:pt x="4106037" y="33376"/>
                </a:lnTo>
                <a:close/>
                <a:moveTo>
                  <a:pt x="4109314" y="175108"/>
                </a:moveTo>
                <a:lnTo>
                  <a:pt x="3988384" y="244907"/>
                </a:lnTo>
                <a:lnTo>
                  <a:pt x="3864026" y="173126"/>
                </a:lnTo>
                <a:lnTo>
                  <a:pt x="3984955" y="103327"/>
                </a:lnTo>
                <a:lnTo>
                  <a:pt x="4109314" y="175108"/>
                </a:lnTo>
                <a:close/>
                <a:moveTo>
                  <a:pt x="3867302" y="35357"/>
                </a:moveTo>
                <a:lnTo>
                  <a:pt x="3978326" y="99441"/>
                </a:lnTo>
                <a:lnTo>
                  <a:pt x="3857397" y="169240"/>
                </a:lnTo>
                <a:lnTo>
                  <a:pt x="3746373" y="105156"/>
                </a:lnTo>
                <a:lnTo>
                  <a:pt x="3867302" y="35357"/>
                </a:lnTo>
                <a:close/>
                <a:moveTo>
                  <a:pt x="3850691" y="173126"/>
                </a:moveTo>
                <a:lnTo>
                  <a:pt x="3736239" y="239192"/>
                </a:lnTo>
                <a:lnTo>
                  <a:pt x="3625215" y="175108"/>
                </a:lnTo>
                <a:lnTo>
                  <a:pt x="3739667" y="109042"/>
                </a:lnTo>
                <a:lnTo>
                  <a:pt x="3850691" y="173126"/>
                </a:lnTo>
                <a:close/>
                <a:moveTo>
                  <a:pt x="3608604" y="33376"/>
                </a:moveTo>
                <a:lnTo>
                  <a:pt x="3732962" y="105156"/>
                </a:lnTo>
                <a:lnTo>
                  <a:pt x="3618509" y="171221"/>
                </a:lnTo>
                <a:lnTo>
                  <a:pt x="3494151" y="99441"/>
                </a:lnTo>
                <a:lnTo>
                  <a:pt x="3608604" y="33376"/>
                </a:lnTo>
                <a:close/>
                <a:moveTo>
                  <a:pt x="3611880" y="175108"/>
                </a:moveTo>
                <a:lnTo>
                  <a:pt x="3490951" y="244907"/>
                </a:lnTo>
                <a:lnTo>
                  <a:pt x="3366592" y="173126"/>
                </a:lnTo>
                <a:lnTo>
                  <a:pt x="3487522" y="103327"/>
                </a:lnTo>
                <a:lnTo>
                  <a:pt x="3611880" y="175108"/>
                </a:lnTo>
                <a:close/>
                <a:moveTo>
                  <a:pt x="3369793" y="35357"/>
                </a:moveTo>
                <a:lnTo>
                  <a:pt x="3480816" y="99441"/>
                </a:lnTo>
                <a:lnTo>
                  <a:pt x="3359887" y="169240"/>
                </a:lnTo>
                <a:lnTo>
                  <a:pt x="3248863" y="105156"/>
                </a:lnTo>
                <a:lnTo>
                  <a:pt x="3369793" y="35357"/>
                </a:lnTo>
                <a:close/>
                <a:moveTo>
                  <a:pt x="3353181" y="173126"/>
                </a:moveTo>
                <a:lnTo>
                  <a:pt x="3238729" y="239192"/>
                </a:lnTo>
                <a:lnTo>
                  <a:pt x="3127705" y="175108"/>
                </a:lnTo>
                <a:lnTo>
                  <a:pt x="3242158" y="109042"/>
                </a:lnTo>
                <a:lnTo>
                  <a:pt x="3353181" y="173126"/>
                </a:lnTo>
                <a:close/>
                <a:moveTo>
                  <a:pt x="3111094" y="33376"/>
                </a:moveTo>
                <a:lnTo>
                  <a:pt x="3235452" y="105156"/>
                </a:lnTo>
                <a:lnTo>
                  <a:pt x="3121000" y="171221"/>
                </a:lnTo>
                <a:lnTo>
                  <a:pt x="2996641" y="99441"/>
                </a:lnTo>
                <a:lnTo>
                  <a:pt x="3111094" y="33376"/>
                </a:lnTo>
                <a:close/>
                <a:moveTo>
                  <a:pt x="3114370" y="175108"/>
                </a:moveTo>
                <a:lnTo>
                  <a:pt x="2993441" y="244907"/>
                </a:lnTo>
                <a:lnTo>
                  <a:pt x="2869082" y="173126"/>
                </a:lnTo>
                <a:lnTo>
                  <a:pt x="2990012" y="103327"/>
                </a:lnTo>
                <a:lnTo>
                  <a:pt x="3114370" y="175108"/>
                </a:lnTo>
                <a:close/>
                <a:moveTo>
                  <a:pt x="2872359" y="35357"/>
                </a:moveTo>
                <a:lnTo>
                  <a:pt x="2983382" y="99441"/>
                </a:lnTo>
                <a:lnTo>
                  <a:pt x="2862453" y="169240"/>
                </a:lnTo>
                <a:lnTo>
                  <a:pt x="2751430" y="105156"/>
                </a:lnTo>
                <a:lnTo>
                  <a:pt x="2872359" y="35357"/>
                </a:lnTo>
                <a:close/>
                <a:moveTo>
                  <a:pt x="2855747" y="173126"/>
                </a:moveTo>
                <a:lnTo>
                  <a:pt x="2741295" y="239192"/>
                </a:lnTo>
                <a:lnTo>
                  <a:pt x="2630272" y="175108"/>
                </a:lnTo>
                <a:lnTo>
                  <a:pt x="2744724" y="109042"/>
                </a:lnTo>
                <a:lnTo>
                  <a:pt x="2855747" y="173126"/>
                </a:lnTo>
                <a:close/>
                <a:moveTo>
                  <a:pt x="2613660" y="33376"/>
                </a:moveTo>
                <a:lnTo>
                  <a:pt x="2738019" y="105156"/>
                </a:lnTo>
                <a:lnTo>
                  <a:pt x="2623566" y="171221"/>
                </a:lnTo>
                <a:lnTo>
                  <a:pt x="2499208" y="99441"/>
                </a:lnTo>
                <a:lnTo>
                  <a:pt x="2613660" y="33376"/>
                </a:lnTo>
                <a:close/>
                <a:moveTo>
                  <a:pt x="2616937" y="175108"/>
                </a:moveTo>
                <a:lnTo>
                  <a:pt x="2496007" y="244907"/>
                </a:lnTo>
                <a:lnTo>
                  <a:pt x="2371649" y="173126"/>
                </a:lnTo>
                <a:lnTo>
                  <a:pt x="2492578" y="103327"/>
                </a:lnTo>
                <a:lnTo>
                  <a:pt x="2616937" y="175108"/>
                </a:lnTo>
                <a:close/>
                <a:moveTo>
                  <a:pt x="2374849" y="35357"/>
                </a:moveTo>
                <a:lnTo>
                  <a:pt x="2485873" y="99441"/>
                </a:lnTo>
                <a:lnTo>
                  <a:pt x="2364943" y="169240"/>
                </a:lnTo>
                <a:lnTo>
                  <a:pt x="2253920" y="105156"/>
                </a:lnTo>
                <a:lnTo>
                  <a:pt x="2374849" y="35357"/>
                </a:lnTo>
                <a:close/>
                <a:moveTo>
                  <a:pt x="2358238" y="173126"/>
                </a:moveTo>
                <a:lnTo>
                  <a:pt x="2243785" y="239192"/>
                </a:lnTo>
                <a:lnTo>
                  <a:pt x="2132762" y="175108"/>
                </a:lnTo>
                <a:lnTo>
                  <a:pt x="2247214" y="109042"/>
                </a:lnTo>
                <a:lnTo>
                  <a:pt x="2358238" y="173126"/>
                </a:lnTo>
                <a:close/>
                <a:moveTo>
                  <a:pt x="2116150" y="33376"/>
                </a:moveTo>
                <a:lnTo>
                  <a:pt x="2240509" y="105156"/>
                </a:lnTo>
                <a:lnTo>
                  <a:pt x="2126056" y="171221"/>
                </a:lnTo>
                <a:lnTo>
                  <a:pt x="2001698" y="99441"/>
                </a:lnTo>
                <a:lnTo>
                  <a:pt x="2116150" y="33376"/>
                </a:lnTo>
                <a:close/>
                <a:moveTo>
                  <a:pt x="2119427" y="175108"/>
                </a:moveTo>
                <a:lnTo>
                  <a:pt x="1998497" y="244907"/>
                </a:lnTo>
                <a:lnTo>
                  <a:pt x="1874139" y="173126"/>
                </a:lnTo>
                <a:lnTo>
                  <a:pt x="1995069" y="103327"/>
                </a:lnTo>
                <a:lnTo>
                  <a:pt x="2119427" y="175108"/>
                </a:lnTo>
                <a:close/>
                <a:moveTo>
                  <a:pt x="1877339" y="35357"/>
                </a:moveTo>
                <a:lnTo>
                  <a:pt x="1988363" y="99441"/>
                </a:lnTo>
                <a:lnTo>
                  <a:pt x="1867434" y="169240"/>
                </a:lnTo>
                <a:lnTo>
                  <a:pt x="1756410" y="105156"/>
                </a:lnTo>
                <a:lnTo>
                  <a:pt x="1877339" y="35357"/>
                </a:lnTo>
                <a:close/>
                <a:moveTo>
                  <a:pt x="1860728" y="173126"/>
                </a:moveTo>
                <a:lnTo>
                  <a:pt x="1746275" y="239192"/>
                </a:lnTo>
                <a:lnTo>
                  <a:pt x="1635252" y="175108"/>
                </a:lnTo>
                <a:lnTo>
                  <a:pt x="1749704" y="109042"/>
                </a:lnTo>
                <a:lnTo>
                  <a:pt x="1860728" y="173126"/>
                </a:lnTo>
                <a:close/>
                <a:moveTo>
                  <a:pt x="1618717" y="33376"/>
                </a:moveTo>
                <a:lnTo>
                  <a:pt x="1743075" y="105156"/>
                </a:lnTo>
                <a:lnTo>
                  <a:pt x="1628623" y="171221"/>
                </a:lnTo>
                <a:lnTo>
                  <a:pt x="1504264" y="99441"/>
                </a:lnTo>
                <a:lnTo>
                  <a:pt x="1618717" y="33376"/>
                </a:lnTo>
                <a:close/>
                <a:moveTo>
                  <a:pt x="1621917" y="175108"/>
                </a:moveTo>
                <a:lnTo>
                  <a:pt x="1500988" y="244907"/>
                </a:lnTo>
                <a:lnTo>
                  <a:pt x="1376629" y="173126"/>
                </a:lnTo>
                <a:lnTo>
                  <a:pt x="1497559" y="103327"/>
                </a:lnTo>
                <a:lnTo>
                  <a:pt x="1621917" y="175108"/>
                </a:lnTo>
                <a:close/>
                <a:moveTo>
                  <a:pt x="1379906" y="35357"/>
                </a:moveTo>
                <a:lnTo>
                  <a:pt x="1490929" y="99441"/>
                </a:lnTo>
                <a:lnTo>
                  <a:pt x="1370000" y="169240"/>
                </a:lnTo>
                <a:lnTo>
                  <a:pt x="1258976" y="105156"/>
                </a:lnTo>
                <a:lnTo>
                  <a:pt x="1379906" y="35357"/>
                </a:lnTo>
                <a:close/>
                <a:moveTo>
                  <a:pt x="1363294" y="173126"/>
                </a:moveTo>
                <a:lnTo>
                  <a:pt x="1248842" y="239192"/>
                </a:lnTo>
                <a:lnTo>
                  <a:pt x="1137819" y="175108"/>
                </a:lnTo>
                <a:lnTo>
                  <a:pt x="1252271" y="109042"/>
                </a:lnTo>
                <a:lnTo>
                  <a:pt x="1363294" y="173126"/>
                </a:lnTo>
                <a:close/>
                <a:moveTo>
                  <a:pt x="1121207" y="33376"/>
                </a:moveTo>
                <a:lnTo>
                  <a:pt x="1245565" y="105156"/>
                </a:lnTo>
                <a:lnTo>
                  <a:pt x="1131113" y="171221"/>
                </a:lnTo>
                <a:lnTo>
                  <a:pt x="1006754" y="99441"/>
                </a:lnTo>
                <a:lnTo>
                  <a:pt x="1121207" y="33376"/>
                </a:lnTo>
                <a:close/>
                <a:moveTo>
                  <a:pt x="1124484" y="175108"/>
                </a:moveTo>
                <a:lnTo>
                  <a:pt x="1003554" y="244907"/>
                </a:lnTo>
                <a:lnTo>
                  <a:pt x="879196" y="173126"/>
                </a:lnTo>
                <a:lnTo>
                  <a:pt x="1000125" y="103327"/>
                </a:lnTo>
                <a:lnTo>
                  <a:pt x="1124484" y="175108"/>
                </a:lnTo>
                <a:close/>
                <a:moveTo>
                  <a:pt x="882396" y="35357"/>
                </a:moveTo>
                <a:lnTo>
                  <a:pt x="993419" y="99441"/>
                </a:lnTo>
                <a:lnTo>
                  <a:pt x="872490" y="169240"/>
                </a:lnTo>
                <a:lnTo>
                  <a:pt x="761467" y="105156"/>
                </a:lnTo>
                <a:lnTo>
                  <a:pt x="882396" y="35357"/>
                </a:lnTo>
                <a:close/>
                <a:moveTo>
                  <a:pt x="865784" y="173126"/>
                </a:moveTo>
                <a:lnTo>
                  <a:pt x="751332" y="239192"/>
                </a:lnTo>
                <a:lnTo>
                  <a:pt x="640309" y="175108"/>
                </a:lnTo>
                <a:lnTo>
                  <a:pt x="754761" y="109042"/>
                </a:lnTo>
                <a:lnTo>
                  <a:pt x="865784" y="173126"/>
                </a:lnTo>
                <a:close/>
                <a:moveTo>
                  <a:pt x="623697" y="33376"/>
                </a:moveTo>
                <a:lnTo>
                  <a:pt x="748055" y="105156"/>
                </a:lnTo>
                <a:lnTo>
                  <a:pt x="633603" y="171221"/>
                </a:lnTo>
                <a:lnTo>
                  <a:pt x="509321" y="99441"/>
                </a:lnTo>
                <a:lnTo>
                  <a:pt x="623697" y="33376"/>
                </a:lnTo>
                <a:close/>
                <a:moveTo>
                  <a:pt x="626974" y="175108"/>
                </a:moveTo>
                <a:lnTo>
                  <a:pt x="506044" y="244907"/>
                </a:lnTo>
                <a:lnTo>
                  <a:pt x="381686" y="173126"/>
                </a:lnTo>
                <a:lnTo>
                  <a:pt x="502615" y="103327"/>
                </a:lnTo>
                <a:lnTo>
                  <a:pt x="626974" y="175108"/>
                </a:lnTo>
                <a:close/>
                <a:moveTo>
                  <a:pt x="384886" y="35357"/>
                </a:moveTo>
                <a:lnTo>
                  <a:pt x="495910" y="99441"/>
                </a:lnTo>
                <a:lnTo>
                  <a:pt x="374980" y="169240"/>
                </a:lnTo>
                <a:lnTo>
                  <a:pt x="263957" y="105156"/>
                </a:lnTo>
                <a:lnTo>
                  <a:pt x="384886" y="35357"/>
                </a:lnTo>
                <a:close/>
                <a:moveTo>
                  <a:pt x="368275" y="173126"/>
                </a:moveTo>
                <a:lnTo>
                  <a:pt x="253822" y="239192"/>
                </a:lnTo>
                <a:lnTo>
                  <a:pt x="142875" y="175108"/>
                </a:lnTo>
                <a:lnTo>
                  <a:pt x="257327" y="109042"/>
                </a:lnTo>
                <a:lnTo>
                  <a:pt x="368275" y="173126"/>
                </a:lnTo>
                <a:close/>
                <a:moveTo>
                  <a:pt x="11811" y="99441"/>
                </a:moveTo>
                <a:lnTo>
                  <a:pt x="126263" y="33376"/>
                </a:lnTo>
                <a:lnTo>
                  <a:pt x="250622" y="105156"/>
                </a:lnTo>
                <a:lnTo>
                  <a:pt x="136169" y="171221"/>
                </a:lnTo>
                <a:lnTo>
                  <a:pt x="11811" y="99441"/>
                </a:lnTo>
                <a:close/>
                <a:moveTo>
                  <a:pt x="15240" y="248793"/>
                </a:moveTo>
                <a:lnTo>
                  <a:pt x="136169" y="178994"/>
                </a:lnTo>
                <a:lnTo>
                  <a:pt x="247193" y="243078"/>
                </a:lnTo>
                <a:lnTo>
                  <a:pt x="126263" y="312877"/>
                </a:lnTo>
                <a:lnTo>
                  <a:pt x="15240" y="248793"/>
                </a:lnTo>
                <a:close/>
                <a:moveTo>
                  <a:pt x="11811" y="386639"/>
                </a:moveTo>
                <a:lnTo>
                  <a:pt x="126263" y="320573"/>
                </a:lnTo>
                <a:lnTo>
                  <a:pt x="250622" y="392354"/>
                </a:lnTo>
                <a:lnTo>
                  <a:pt x="136169" y="458419"/>
                </a:lnTo>
                <a:lnTo>
                  <a:pt x="11811" y="386639"/>
                </a:lnTo>
                <a:close/>
                <a:moveTo>
                  <a:pt x="15240" y="535991"/>
                </a:moveTo>
                <a:lnTo>
                  <a:pt x="136169" y="466192"/>
                </a:lnTo>
                <a:lnTo>
                  <a:pt x="247193" y="530276"/>
                </a:lnTo>
                <a:lnTo>
                  <a:pt x="126263" y="600075"/>
                </a:lnTo>
                <a:lnTo>
                  <a:pt x="15240" y="535991"/>
                </a:lnTo>
                <a:close/>
                <a:moveTo>
                  <a:pt x="11811" y="673913"/>
                </a:moveTo>
                <a:lnTo>
                  <a:pt x="126263" y="607847"/>
                </a:lnTo>
                <a:lnTo>
                  <a:pt x="250622" y="679628"/>
                </a:lnTo>
                <a:lnTo>
                  <a:pt x="136169" y="745693"/>
                </a:lnTo>
                <a:lnTo>
                  <a:pt x="11811" y="673913"/>
                </a:lnTo>
                <a:close/>
                <a:moveTo>
                  <a:pt x="15240" y="823265"/>
                </a:moveTo>
                <a:lnTo>
                  <a:pt x="136169" y="753466"/>
                </a:lnTo>
                <a:lnTo>
                  <a:pt x="247193" y="817550"/>
                </a:lnTo>
                <a:lnTo>
                  <a:pt x="126263" y="887349"/>
                </a:lnTo>
                <a:lnTo>
                  <a:pt x="15240" y="823265"/>
                </a:lnTo>
                <a:close/>
                <a:moveTo>
                  <a:pt x="11811" y="961111"/>
                </a:moveTo>
                <a:lnTo>
                  <a:pt x="126263" y="895045"/>
                </a:lnTo>
                <a:lnTo>
                  <a:pt x="250622" y="966826"/>
                </a:lnTo>
                <a:lnTo>
                  <a:pt x="136169" y="1032891"/>
                </a:lnTo>
                <a:lnTo>
                  <a:pt x="11811" y="961111"/>
                </a:lnTo>
                <a:close/>
                <a:moveTo>
                  <a:pt x="15240" y="1110463"/>
                </a:moveTo>
                <a:lnTo>
                  <a:pt x="136169" y="1040663"/>
                </a:lnTo>
                <a:lnTo>
                  <a:pt x="247193" y="1104748"/>
                </a:lnTo>
                <a:lnTo>
                  <a:pt x="126263" y="1174547"/>
                </a:lnTo>
                <a:lnTo>
                  <a:pt x="15240" y="1110463"/>
                </a:lnTo>
                <a:close/>
                <a:moveTo>
                  <a:pt x="11811" y="1248309"/>
                </a:moveTo>
                <a:lnTo>
                  <a:pt x="126263" y="1182243"/>
                </a:lnTo>
                <a:lnTo>
                  <a:pt x="250622" y="1254024"/>
                </a:lnTo>
                <a:lnTo>
                  <a:pt x="136169" y="1320089"/>
                </a:lnTo>
                <a:lnTo>
                  <a:pt x="11811" y="1248309"/>
                </a:lnTo>
                <a:close/>
                <a:moveTo>
                  <a:pt x="15240" y="1397660"/>
                </a:moveTo>
                <a:lnTo>
                  <a:pt x="136169" y="1327861"/>
                </a:lnTo>
                <a:lnTo>
                  <a:pt x="247193" y="1391945"/>
                </a:lnTo>
                <a:lnTo>
                  <a:pt x="126263" y="1461745"/>
                </a:lnTo>
                <a:lnTo>
                  <a:pt x="15240" y="1397660"/>
                </a:lnTo>
                <a:close/>
                <a:moveTo>
                  <a:pt x="11811" y="1535582"/>
                </a:moveTo>
                <a:lnTo>
                  <a:pt x="126263" y="1469517"/>
                </a:lnTo>
                <a:lnTo>
                  <a:pt x="250622" y="1541297"/>
                </a:lnTo>
                <a:lnTo>
                  <a:pt x="136169" y="1607363"/>
                </a:lnTo>
                <a:lnTo>
                  <a:pt x="11811" y="1535582"/>
                </a:lnTo>
                <a:close/>
                <a:moveTo>
                  <a:pt x="15240" y="1684934"/>
                </a:moveTo>
                <a:lnTo>
                  <a:pt x="136169" y="1615135"/>
                </a:lnTo>
                <a:lnTo>
                  <a:pt x="247193" y="1679219"/>
                </a:lnTo>
                <a:lnTo>
                  <a:pt x="126263" y="1749019"/>
                </a:lnTo>
                <a:lnTo>
                  <a:pt x="15240" y="1684934"/>
                </a:lnTo>
                <a:close/>
                <a:moveTo>
                  <a:pt x="11811" y="1822780"/>
                </a:moveTo>
                <a:lnTo>
                  <a:pt x="126263" y="1756715"/>
                </a:lnTo>
                <a:lnTo>
                  <a:pt x="250622" y="1828495"/>
                </a:lnTo>
                <a:lnTo>
                  <a:pt x="136169" y="1894561"/>
                </a:lnTo>
                <a:lnTo>
                  <a:pt x="11811" y="1822780"/>
                </a:lnTo>
                <a:close/>
                <a:moveTo>
                  <a:pt x="15240" y="1972132"/>
                </a:moveTo>
                <a:lnTo>
                  <a:pt x="136169" y="1902333"/>
                </a:lnTo>
                <a:lnTo>
                  <a:pt x="247193" y="1966417"/>
                </a:lnTo>
                <a:lnTo>
                  <a:pt x="126263" y="2036216"/>
                </a:lnTo>
                <a:lnTo>
                  <a:pt x="15240" y="1972132"/>
                </a:lnTo>
                <a:close/>
                <a:moveTo>
                  <a:pt x="11811" y="2109978"/>
                </a:moveTo>
                <a:lnTo>
                  <a:pt x="126263" y="2043913"/>
                </a:lnTo>
                <a:lnTo>
                  <a:pt x="250622" y="2115693"/>
                </a:lnTo>
                <a:lnTo>
                  <a:pt x="136169" y="2181759"/>
                </a:lnTo>
                <a:lnTo>
                  <a:pt x="11811" y="2109978"/>
                </a:lnTo>
                <a:close/>
                <a:moveTo>
                  <a:pt x="15240" y="2259330"/>
                </a:moveTo>
                <a:lnTo>
                  <a:pt x="136169" y="2189531"/>
                </a:lnTo>
                <a:lnTo>
                  <a:pt x="247193" y="2253615"/>
                </a:lnTo>
                <a:lnTo>
                  <a:pt x="126263" y="2323414"/>
                </a:lnTo>
                <a:lnTo>
                  <a:pt x="15240" y="2259330"/>
                </a:lnTo>
                <a:close/>
                <a:moveTo>
                  <a:pt x="11811" y="2397252"/>
                </a:moveTo>
                <a:lnTo>
                  <a:pt x="126263" y="2331187"/>
                </a:lnTo>
                <a:lnTo>
                  <a:pt x="250622" y="2402967"/>
                </a:lnTo>
                <a:lnTo>
                  <a:pt x="136169" y="2469032"/>
                </a:lnTo>
                <a:lnTo>
                  <a:pt x="11811" y="2397252"/>
                </a:lnTo>
                <a:close/>
                <a:moveTo>
                  <a:pt x="15240" y="2546604"/>
                </a:moveTo>
                <a:lnTo>
                  <a:pt x="136169" y="2476805"/>
                </a:lnTo>
                <a:lnTo>
                  <a:pt x="247193" y="2540889"/>
                </a:lnTo>
                <a:lnTo>
                  <a:pt x="126263" y="2610688"/>
                </a:lnTo>
                <a:lnTo>
                  <a:pt x="15240" y="2546604"/>
                </a:lnTo>
                <a:close/>
                <a:moveTo>
                  <a:pt x="11811" y="2684450"/>
                </a:moveTo>
                <a:lnTo>
                  <a:pt x="126263" y="2618384"/>
                </a:lnTo>
                <a:lnTo>
                  <a:pt x="250622" y="2690165"/>
                </a:lnTo>
                <a:lnTo>
                  <a:pt x="136169" y="2756230"/>
                </a:lnTo>
                <a:lnTo>
                  <a:pt x="11811" y="2684450"/>
                </a:lnTo>
                <a:close/>
                <a:moveTo>
                  <a:pt x="15240" y="2833802"/>
                </a:moveTo>
                <a:lnTo>
                  <a:pt x="136169" y="2764003"/>
                </a:lnTo>
                <a:lnTo>
                  <a:pt x="247193" y="2828087"/>
                </a:lnTo>
                <a:lnTo>
                  <a:pt x="126263" y="2897886"/>
                </a:lnTo>
                <a:lnTo>
                  <a:pt x="15240" y="2833802"/>
                </a:lnTo>
                <a:close/>
                <a:moveTo>
                  <a:pt x="11811" y="2971648"/>
                </a:moveTo>
                <a:lnTo>
                  <a:pt x="126263" y="2905582"/>
                </a:lnTo>
                <a:lnTo>
                  <a:pt x="250622" y="2977363"/>
                </a:lnTo>
                <a:lnTo>
                  <a:pt x="136169" y="3043428"/>
                </a:lnTo>
                <a:lnTo>
                  <a:pt x="11811" y="2971648"/>
                </a:lnTo>
                <a:close/>
                <a:moveTo>
                  <a:pt x="15240" y="3121000"/>
                </a:moveTo>
                <a:lnTo>
                  <a:pt x="136169" y="3051201"/>
                </a:lnTo>
                <a:lnTo>
                  <a:pt x="247193" y="3115285"/>
                </a:lnTo>
                <a:lnTo>
                  <a:pt x="126263" y="3185084"/>
                </a:lnTo>
                <a:lnTo>
                  <a:pt x="15240" y="3121000"/>
                </a:lnTo>
                <a:close/>
                <a:moveTo>
                  <a:pt x="11811" y="3258922"/>
                </a:moveTo>
                <a:lnTo>
                  <a:pt x="126263" y="3192856"/>
                </a:lnTo>
                <a:lnTo>
                  <a:pt x="250622" y="3264637"/>
                </a:lnTo>
                <a:lnTo>
                  <a:pt x="136169" y="3330702"/>
                </a:lnTo>
                <a:lnTo>
                  <a:pt x="11811" y="3258922"/>
                </a:lnTo>
                <a:close/>
                <a:moveTo>
                  <a:pt x="15240" y="3408274"/>
                </a:moveTo>
                <a:lnTo>
                  <a:pt x="136169" y="3338474"/>
                </a:lnTo>
                <a:lnTo>
                  <a:pt x="247193" y="3402559"/>
                </a:lnTo>
                <a:lnTo>
                  <a:pt x="126263" y="3472358"/>
                </a:lnTo>
                <a:lnTo>
                  <a:pt x="15240" y="3408274"/>
                </a:lnTo>
                <a:close/>
                <a:moveTo>
                  <a:pt x="11811" y="3546119"/>
                </a:moveTo>
                <a:lnTo>
                  <a:pt x="126263" y="3480054"/>
                </a:lnTo>
                <a:lnTo>
                  <a:pt x="250622" y="3551834"/>
                </a:lnTo>
                <a:lnTo>
                  <a:pt x="136169" y="3617900"/>
                </a:lnTo>
                <a:lnTo>
                  <a:pt x="11811" y="3546119"/>
                </a:lnTo>
                <a:close/>
                <a:moveTo>
                  <a:pt x="15240" y="3695472"/>
                </a:moveTo>
                <a:lnTo>
                  <a:pt x="136169" y="3625672"/>
                </a:lnTo>
                <a:lnTo>
                  <a:pt x="247193" y="3689757"/>
                </a:lnTo>
                <a:lnTo>
                  <a:pt x="126263" y="3759556"/>
                </a:lnTo>
                <a:lnTo>
                  <a:pt x="15240" y="3695472"/>
                </a:lnTo>
                <a:close/>
                <a:moveTo>
                  <a:pt x="11811" y="3833317"/>
                </a:moveTo>
                <a:lnTo>
                  <a:pt x="126263" y="3767252"/>
                </a:lnTo>
                <a:lnTo>
                  <a:pt x="250622" y="3839032"/>
                </a:lnTo>
                <a:lnTo>
                  <a:pt x="136169" y="3905098"/>
                </a:lnTo>
                <a:lnTo>
                  <a:pt x="11811" y="3833317"/>
                </a:lnTo>
                <a:close/>
                <a:moveTo>
                  <a:pt x="15240" y="3982669"/>
                </a:moveTo>
                <a:lnTo>
                  <a:pt x="136169" y="3912870"/>
                </a:lnTo>
                <a:lnTo>
                  <a:pt x="247193" y="3976954"/>
                </a:lnTo>
                <a:lnTo>
                  <a:pt x="126263" y="4046754"/>
                </a:lnTo>
                <a:lnTo>
                  <a:pt x="15240" y="3982669"/>
                </a:lnTo>
                <a:close/>
                <a:moveTo>
                  <a:pt x="11811" y="4120591"/>
                </a:moveTo>
                <a:lnTo>
                  <a:pt x="126263" y="4054526"/>
                </a:lnTo>
                <a:lnTo>
                  <a:pt x="250622" y="4126306"/>
                </a:lnTo>
                <a:lnTo>
                  <a:pt x="136169" y="4192372"/>
                </a:lnTo>
                <a:lnTo>
                  <a:pt x="11811" y="4120591"/>
                </a:lnTo>
                <a:close/>
                <a:moveTo>
                  <a:pt x="15240" y="4269943"/>
                </a:moveTo>
                <a:lnTo>
                  <a:pt x="136169" y="4200144"/>
                </a:lnTo>
                <a:lnTo>
                  <a:pt x="247193" y="4264228"/>
                </a:lnTo>
                <a:lnTo>
                  <a:pt x="126263" y="4334028"/>
                </a:lnTo>
                <a:lnTo>
                  <a:pt x="15240" y="4269943"/>
                </a:lnTo>
                <a:close/>
                <a:moveTo>
                  <a:pt x="11811" y="4407789"/>
                </a:moveTo>
                <a:lnTo>
                  <a:pt x="126263" y="4341724"/>
                </a:lnTo>
                <a:lnTo>
                  <a:pt x="250622" y="4413504"/>
                </a:lnTo>
                <a:lnTo>
                  <a:pt x="136169" y="4479570"/>
                </a:lnTo>
                <a:lnTo>
                  <a:pt x="11811" y="4407789"/>
                </a:lnTo>
                <a:close/>
                <a:moveTo>
                  <a:pt x="15240" y="4557141"/>
                </a:moveTo>
                <a:lnTo>
                  <a:pt x="136169" y="4487342"/>
                </a:lnTo>
                <a:lnTo>
                  <a:pt x="247193" y="4551426"/>
                </a:lnTo>
                <a:lnTo>
                  <a:pt x="126263" y="4621226"/>
                </a:lnTo>
                <a:lnTo>
                  <a:pt x="15240" y="4557141"/>
                </a:lnTo>
                <a:close/>
                <a:moveTo>
                  <a:pt x="11811" y="4694987"/>
                </a:moveTo>
                <a:lnTo>
                  <a:pt x="126263" y="4628921"/>
                </a:lnTo>
                <a:lnTo>
                  <a:pt x="250622" y="4700702"/>
                </a:lnTo>
                <a:lnTo>
                  <a:pt x="136169" y="4766767"/>
                </a:lnTo>
                <a:lnTo>
                  <a:pt x="11811" y="4694987"/>
                </a:lnTo>
                <a:close/>
                <a:moveTo>
                  <a:pt x="15240" y="4844339"/>
                </a:moveTo>
                <a:lnTo>
                  <a:pt x="136169" y="4774540"/>
                </a:lnTo>
                <a:lnTo>
                  <a:pt x="247193" y="4838624"/>
                </a:lnTo>
                <a:lnTo>
                  <a:pt x="126263" y="4908423"/>
                </a:lnTo>
                <a:lnTo>
                  <a:pt x="15240" y="4844339"/>
                </a:lnTo>
                <a:close/>
                <a:moveTo>
                  <a:pt x="11811" y="4982261"/>
                </a:moveTo>
                <a:lnTo>
                  <a:pt x="126263" y="4916196"/>
                </a:lnTo>
                <a:lnTo>
                  <a:pt x="250622" y="4987976"/>
                </a:lnTo>
                <a:lnTo>
                  <a:pt x="136169" y="5054042"/>
                </a:lnTo>
                <a:lnTo>
                  <a:pt x="11811" y="4982261"/>
                </a:lnTo>
                <a:close/>
                <a:moveTo>
                  <a:pt x="15240" y="5131613"/>
                </a:moveTo>
                <a:lnTo>
                  <a:pt x="136169" y="5061814"/>
                </a:lnTo>
                <a:lnTo>
                  <a:pt x="247193" y="5125898"/>
                </a:lnTo>
                <a:lnTo>
                  <a:pt x="126263" y="5195697"/>
                </a:lnTo>
                <a:lnTo>
                  <a:pt x="15240" y="5131613"/>
                </a:lnTo>
                <a:close/>
                <a:moveTo>
                  <a:pt x="11811" y="5269459"/>
                </a:moveTo>
                <a:lnTo>
                  <a:pt x="126263" y="5203393"/>
                </a:lnTo>
                <a:lnTo>
                  <a:pt x="250622" y="5275174"/>
                </a:lnTo>
                <a:lnTo>
                  <a:pt x="136169" y="5341239"/>
                </a:lnTo>
                <a:lnTo>
                  <a:pt x="11811" y="5269459"/>
                </a:lnTo>
                <a:close/>
                <a:moveTo>
                  <a:pt x="15240" y="5418811"/>
                </a:moveTo>
                <a:lnTo>
                  <a:pt x="136169" y="5349011"/>
                </a:lnTo>
                <a:lnTo>
                  <a:pt x="247193" y="5413096"/>
                </a:lnTo>
                <a:lnTo>
                  <a:pt x="126263" y="5482895"/>
                </a:lnTo>
                <a:lnTo>
                  <a:pt x="15240" y="5418811"/>
                </a:lnTo>
                <a:close/>
                <a:moveTo>
                  <a:pt x="11811" y="5556656"/>
                </a:moveTo>
                <a:lnTo>
                  <a:pt x="126263" y="5490591"/>
                </a:lnTo>
                <a:lnTo>
                  <a:pt x="250622" y="5562371"/>
                </a:lnTo>
                <a:lnTo>
                  <a:pt x="136169" y="5628437"/>
                </a:lnTo>
                <a:lnTo>
                  <a:pt x="11811" y="5556656"/>
                </a:lnTo>
                <a:close/>
                <a:moveTo>
                  <a:pt x="15240" y="5706009"/>
                </a:moveTo>
                <a:lnTo>
                  <a:pt x="136169" y="5636209"/>
                </a:lnTo>
                <a:lnTo>
                  <a:pt x="247193" y="5700294"/>
                </a:lnTo>
                <a:lnTo>
                  <a:pt x="126263" y="5770093"/>
                </a:lnTo>
                <a:lnTo>
                  <a:pt x="15240" y="5706009"/>
                </a:lnTo>
                <a:close/>
                <a:moveTo>
                  <a:pt x="11811" y="5843931"/>
                </a:moveTo>
                <a:lnTo>
                  <a:pt x="126263" y="5777865"/>
                </a:lnTo>
                <a:lnTo>
                  <a:pt x="250622" y="5849646"/>
                </a:lnTo>
                <a:lnTo>
                  <a:pt x="136169" y="5915711"/>
                </a:lnTo>
                <a:lnTo>
                  <a:pt x="11811" y="5843931"/>
                </a:lnTo>
                <a:close/>
                <a:moveTo>
                  <a:pt x="15240" y="5993283"/>
                </a:moveTo>
                <a:lnTo>
                  <a:pt x="136169" y="5923483"/>
                </a:lnTo>
                <a:lnTo>
                  <a:pt x="247193" y="5987568"/>
                </a:lnTo>
                <a:lnTo>
                  <a:pt x="126263" y="6057367"/>
                </a:lnTo>
                <a:lnTo>
                  <a:pt x="15240" y="5993283"/>
                </a:lnTo>
                <a:close/>
                <a:moveTo>
                  <a:pt x="11811" y="6131128"/>
                </a:moveTo>
                <a:lnTo>
                  <a:pt x="126263" y="6065063"/>
                </a:lnTo>
                <a:lnTo>
                  <a:pt x="250622" y="6136843"/>
                </a:lnTo>
                <a:lnTo>
                  <a:pt x="136169" y="6202909"/>
                </a:lnTo>
                <a:lnTo>
                  <a:pt x="11811" y="6131128"/>
                </a:lnTo>
                <a:close/>
                <a:moveTo>
                  <a:pt x="15240" y="6280481"/>
                </a:moveTo>
                <a:lnTo>
                  <a:pt x="136169" y="6210681"/>
                </a:lnTo>
                <a:lnTo>
                  <a:pt x="247193" y="6274766"/>
                </a:lnTo>
                <a:lnTo>
                  <a:pt x="126263" y="6344565"/>
                </a:lnTo>
                <a:lnTo>
                  <a:pt x="15240" y="6280481"/>
                </a:lnTo>
                <a:close/>
                <a:moveTo>
                  <a:pt x="11811" y="6418326"/>
                </a:moveTo>
                <a:lnTo>
                  <a:pt x="126263" y="6352261"/>
                </a:lnTo>
                <a:lnTo>
                  <a:pt x="250622" y="6424041"/>
                </a:lnTo>
                <a:lnTo>
                  <a:pt x="136169" y="6490106"/>
                </a:lnTo>
                <a:lnTo>
                  <a:pt x="11811" y="6418326"/>
                </a:lnTo>
                <a:close/>
                <a:moveTo>
                  <a:pt x="15240" y="6567754"/>
                </a:moveTo>
                <a:lnTo>
                  <a:pt x="136169" y="6497955"/>
                </a:lnTo>
                <a:lnTo>
                  <a:pt x="247193" y="6562039"/>
                </a:lnTo>
                <a:lnTo>
                  <a:pt x="126263" y="6631839"/>
                </a:lnTo>
                <a:lnTo>
                  <a:pt x="15240" y="6567754"/>
                </a:lnTo>
                <a:close/>
                <a:moveTo>
                  <a:pt x="11811" y="6705600"/>
                </a:moveTo>
                <a:lnTo>
                  <a:pt x="126263" y="6639535"/>
                </a:lnTo>
                <a:lnTo>
                  <a:pt x="250622" y="6711315"/>
                </a:lnTo>
                <a:lnTo>
                  <a:pt x="136169" y="6777381"/>
                </a:lnTo>
                <a:lnTo>
                  <a:pt x="11811" y="6705600"/>
                </a:lnTo>
                <a:close/>
                <a:moveTo>
                  <a:pt x="253898" y="6845351"/>
                </a:moveTo>
                <a:lnTo>
                  <a:pt x="142875" y="6781267"/>
                </a:lnTo>
                <a:lnTo>
                  <a:pt x="257327" y="6715202"/>
                </a:lnTo>
                <a:lnTo>
                  <a:pt x="368351" y="6779286"/>
                </a:lnTo>
                <a:lnTo>
                  <a:pt x="253898" y="6845351"/>
                </a:lnTo>
                <a:close/>
                <a:moveTo>
                  <a:pt x="263957" y="6711315"/>
                </a:moveTo>
                <a:lnTo>
                  <a:pt x="384886" y="6641516"/>
                </a:lnTo>
                <a:lnTo>
                  <a:pt x="495910" y="6705600"/>
                </a:lnTo>
                <a:lnTo>
                  <a:pt x="374980" y="6775399"/>
                </a:lnTo>
                <a:lnTo>
                  <a:pt x="263957" y="6711315"/>
                </a:lnTo>
                <a:close/>
                <a:moveTo>
                  <a:pt x="506044" y="6851066"/>
                </a:moveTo>
                <a:lnTo>
                  <a:pt x="381686" y="6779286"/>
                </a:lnTo>
                <a:lnTo>
                  <a:pt x="502615" y="6709487"/>
                </a:lnTo>
                <a:lnTo>
                  <a:pt x="626974" y="6781267"/>
                </a:lnTo>
                <a:lnTo>
                  <a:pt x="506044" y="6851066"/>
                </a:lnTo>
                <a:close/>
                <a:moveTo>
                  <a:pt x="509321" y="6705600"/>
                </a:moveTo>
                <a:lnTo>
                  <a:pt x="623773" y="6639535"/>
                </a:lnTo>
                <a:lnTo>
                  <a:pt x="748132" y="6711315"/>
                </a:lnTo>
                <a:lnTo>
                  <a:pt x="633679" y="6777381"/>
                </a:lnTo>
                <a:lnTo>
                  <a:pt x="509321" y="6705600"/>
                </a:lnTo>
                <a:close/>
                <a:moveTo>
                  <a:pt x="751332" y="6845351"/>
                </a:moveTo>
                <a:lnTo>
                  <a:pt x="640309" y="6781267"/>
                </a:lnTo>
                <a:lnTo>
                  <a:pt x="754761" y="6715202"/>
                </a:lnTo>
                <a:lnTo>
                  <a:pt x="865784" y="6779286"/>
                </a:lnTo>
                <a:lnTo>
                  <a:pt x="751332" y="6845351"/>
                </a:lnTo>
                <a:close/>
                <a:moveTo>
                  <a:pt x="761467" y="6711315"/>
                </a:moveTo>
                <a:lnTo>
                  <a:pt x="882396" y="6641516"/>
                </a:lnTo>
                <a:lnTo>
                  <a:pt x="993419" y="6705600"/>
                </a:lnTo>
                <a:lnTo>
                  <a:pt x="872490" y="6775399"/>
                </a:lnTo>
                <a:lnTo>
                  <a:pt x="761467" y="6711315"/>
                </a:lnTo>
                <a:close/>
                <a:moveTo>
                  <a:pt x="1003554" y="6851066"/>
                </a:moveTo>
                <a:lnTo>
                  <a:pt x="879196" y="6779286"/>
                </a:lnTo>
                <a:lnTo>
                  <a:pt x="1000125" y="6709487"/>
                </a:lnTo>
                <a:lnTo>
                  <a:pt x="1124484" y="6781267"/>
                </a:lnTo>
                <a:lnTo>
                  <a:pt x="1003554" y="6851066"/>
                </a:lnTo>
                <a:close/>
                <a:moveTo>
                  <a:pt x="1006754" y="6705600"/>
                </a:moveTo>
                <a:lnTo>
                  <a:pt x="1121207" y="6639535"/>
                </a:lnTo>
                <a:lnTo>
                  <a:pt x="1245565" y="6711315"/>
                </a:lnTo>
                <a:lnTo>
                  <a:pt x="1131113" y="6777381"/>
                </a:lnTo>
                <a:lnTo>
                  <a:pt x="1006754" y="6705600"/>
                </a:lnTo>
                <a:close/>
                <a:moveTo>
                  <a:pt x="1248842" y="6845351"/>
                </a:moveTo>
                <a:lnTo>
                  <a:pt x="1137819" y="6781267"/>
                </a:lnTo>
                <a:lnTo>
                  <a:pt x="1252271" y="6715202"/>
                </a:lnTo>
                <a:lnTo>
                  <a:pt x="1363294" y="6779286"/>
                </a:lnTo>
                <a:lnTo>
                  <a:pt x="1248842" y="6845351"/>
                </a:lnTo>
                <a:close/>
                <a:moveTo>
                  <a:pt x="1258900" y="6711315"/>
                </a:moveTo>
                <a:lnTo>
                  <a:pt x="1379830" y="6641516"/>
                </a:lnTo>
                <a:lnTo>
                  <a:pt x="1490853" y="6705600"/>
                </a:lnTo>
                <a:lnTo>
                  <a:pt x="1369924" y="6775399"/>
                </a:lnTo>
                <a:lnTo>
                  <a:pt x="1258900" y="6711315"/>
                </a:lnTo>
                <a:close/>
                <a:moveTo>
                  <a:pt x="1500988" y="6851066"/>
                </a:moveTo>
                <a:lnTo>
                  <a:pt x="1376629" y="6779286"/>
                </a:lnTo>
                <a:lnTo>
                  <a:pt x="1497559" y="6709487"/>
                </a:lnTo>
                <a:lnTo>
                  <a:pt x="1621917" y="6781267"/>
                </a:lnTo>
                <a:lnTo>
                  <a:pt x="1500988" y="6851066"/>
                </a:lnTo>
                <a:close/>
                <a:moveTo>
                  <a:pt x="1504264" y="6705600"/>
                </a:moveTo>
                <a:lnTo>
                  <a:pt x="1618717" y="6639535"/>
                </a:lnTo>
                <a:lnTo>
                  <a:pt x="1743075" y="6711315"/>
                </a:lnTo>
                <a:lnTo>
                  <a:pt x="1628623" y="6777381"/>
                </a:lnTo>
                <a:lnTo>
                  <a:pt x="1504264" y="6705600"/>
                </a:lnTo>
                <a:close/>
                <a:moveTo>
                  <a:pt x="1746275" y="6845351"/>
                </a:moveTo>
                <a:lnTo>
                  <a:pt x="1635252" y="6781267"/>
                </a:lnTo>
                <a:lnTo>
                  <a:pt x="1749704" y="6715202"/>
                </a:lnTo>
                <a:lnTo>
                  <a:pt x="1860728" y="6779286"/>
                </a:lnTo>
                <a:lnTo>
                  <a:pt x="1746275" y="6845351"/>
                </a:lnTo>
                <a:close/>
                <a:moveTo>
                  <a:pt x="1756410" y="6711315"/>
                </a:moveTo>
                <a:lnTo>
                  <a:pt x="1877339" y="6641516"/>
                </a:lnTo>
                <a:lnTo>
                  <a:pt x="1988363" y="6705600"/>
                </a:lnTo>
                <a:lnTo>
                  <a:pt x="1867434" y="6775399"/>
                </a:lnTo>
                <a:lnTo>
                  <a:pt x="1756410" y="6711315"/>
                </a:lnTo>
                <a:close/>
                <a:moveTo>
                  <a:pt x="1998497" y="6851066"/>
                </a:moveTo>
                <a:lnTo>
                  <a:pt x="1874139" y="6779286"/>
                </a:lnTo>
                <a:lnTo>
                  <a:pt x="1995069" y="6709487"/>
                </a:lnTo>
                <a:lnTo>
                  <a:pt x="2119427" y="6781267"/>
                </a:lnTo>
                <a:lnTo>
                  <a:pt x="1998497" y="6851066"/>
                </a:lnTo>
                <a:close/>
                <a:moveTo>
                  <a:pt x="2001698" y="6705600"/>
                </a:moveTo>
                <a:lnTo>
                  <a:pt x="2116150" y="6639535"/>
                </a:lnTo>
                <a:lnTo>
                  <a:pt x="2240509" y="6711315"/>
                </a:lnTo>
                <a:lnTo>
                  <a:pt x="2126056" y="6777381"/>
                </a:lnTo>
                <a:lnTo>
                  <a:pt x="2001698" y="6705600"/>
                </a:lnTo>
                <a:close/>
                <a:moveTo>
                  <a:pt x="2243785" y="6845351"/>
                </a:moveTo>
                <a:lnTo>
                  <a:pt x="2132762" y="6781267"/>
                </a:lnTo>
                <a:lnTo>
                  <a:pt x="2247214" y="6715202"/>
                </a:lnTo>
                <a:lnTo>
                  <a:pt x="2358238" y="6779286"/>
                </a:lnTo>
                <a:lnTo>
                  <a:pt x="2243785" y="6845351"/>
                </a:lnTo>
                <a:close/>
                <a:moveTo>
                  <a:pt x="2253920" y="6711315"/>
                </a:moveTo>
                <a:lnTo>
                  <a:pt x="2374849" y="6641516"/>
                </a:lnTo>
                <a:lnTo>
                  <a:pt x="2485873" y="6705600"/>
                </a:lnTo>
                <a:lnTo>
                  <a:pt x="2364943" y="6775399"/>
                </a:lnTo>
                <a:lnTo>
                  <a:pt x="2253920" y="6711315"/>
                </a:lnTo>
                <a:close/>
                <a:moveTo>
                  <a:pt x="2495931" y="6851066"/>
                </a:moveTo>
                <a:lnTo>
                  <a:pt x="2371573" y="6779286"/>
                </a:lnTo>
                <a:lnTo>
                  <a:pt x="2492502" y="6709410"/>
                </a:lnTo>
                <a:lnTo>
                  <a:pt x="2616861" y="6781191"/>
                </a:lnTo>
                <a:lnTo>
                  <a:pt x="2495931" y="6851066"/>
                </a:lnTo>
                <a:close/>
                <a:moveTo>
                  <a:pt x="2499208" y="6705600"/>
                </a:moveTo>
                <a:lnTo>
                  <a:pt x="2613660" y="6639535"/>
                </a:lnTo>
                <a:lnTo>
                  <a:pt x="2738019" y="6711315"/>
                </a:lnTo>
                <a:lnTo>
                  <a:pt x="2623566" y="6777381"/>
                </a:lnTo>
                <a:lnTo>
                  <a:pt x="2499208" y="6705600"/>
                </a:lnTo>
                <a:close/>
                <a:moveTo>
                  <a:pt x="2741295" y="6845351"/>
                </a:moveTo>
                <a:lnTo>
                  <a:pt x="2630272" y="6781267"/>
                </a:lnTo>
                <a:lnTo>
                  <a:pt x="2744724" y="6715202"/>
                </a:lnTo>
                <a:lnTo>
                  <a:pt x="2855747" y="6779286"/>
                </a:lnTo>
                <a:lnTo>
                  <a:pt x="2741295" y="6845351"/>
                </a:lnTo>
                <a:close/>
                <a:moveTo>
                  <a:pt x="2751354" y="6711315"/>
                </a:moveTo>
                <a:lnTo>
                  <a:pt x="2872283" y="6641516"/>
                </a:lnTo>
                <a:lnTo>
                  <a:pt x="2983306" y="6705600"/>
                </a:lnTo>
                <a:lnTo>
                  <a:pt x="2862377" y="6775399"/>
                </a:lnTo>
                <a:lnTo>
                  <a:pt x="2751354" y="6711315"/>
                </a:lnTo>
                <a:close/>
                <a:moveTo>
                  <a:pt x="2993441" y="6851066"/>
                </a:moveTo>
                <a:lnTo>
                  <a:pt x="2869082" y="6779286"/>
                </a:lnTo>
                <a:lnTo>
                  <a:pt x="2990012" y="6709487"/>
                </a:lnTo>
                <a:lnTo>
                  <a:pt x="3114370" y="6781267"/>
                </a:lnTo>
                <a:lnTo>
                  <a:pt x="2993441" y="6851066"/>
                </a:lnTo>
                <a:close/>
                <a:moveTo>
                  <a:pt x="2996717" y="6705600"/>
                </a:moveTo>
                <a:lnTo>
                  <a:pt x="3111170" y="6639535"/>
                </a:lnTo>
                <a:lnTo>
                  <a:pt x="3235528" y="6711315"/>
                </a:lnTo>
                <a:lnTo>
                  <a:pt x="3121076" y="6777381"/>
                </a:lnTo>
                <a:lnTo>
                  <a:pt x="2996717" y="6705600"/>
                </a:lnTo>
                <a:close/>
                <a:moveTo>
                  <a:pt x="3238729" y="6845351"/>
                </a:moveTo>
                <a:lnTo>
                  <a:pt x="3127705" y="6781267"/>
                </a:lnTo>
                <a:lnTo>
                  <a:pt x="3242158" y="6715202"/>
                </a:lnTo>
                <a:lnTo>
                  <a:pt x="3353181" y="6779286"/>
                </a:lnTo>
                <a:lnTo>
                  <a:pt x="3238729" y="6845351"/>
                </a:lnTo>
                <a:close/>
                <a:moveTo>
                  <a:pt x="3248863" y="6711315"/>
                </a:moveTo>
                <a:lnTo>
                  <a:pt x="3369793" y="6641516"/>
                </a:lnTo>
                <a:lnTo>
                  <a:pt x="3480816" y="6705600"/>
                </a:lnTo>
                <a:lnTo>
                  <a:pt x="3359887" y="6775399"/>
                </a:lnTo>
                <a:lnTo>
                  <a:pt x="3248863" y="6711315"/>
                </a:lnTo>
                <a:close/>
                <a:moveTo>
                  <a:pt x="3490951" y="6851066"/>
                </a:moveTo>
                <a:lnTo>
                  <a:pt x="3366592" y="6779286"/>
                </a:lnTo>
                <a:lnTo>
                  <a:pt x="3487522" y="6709487"/>
                </a:lnTo>
                <a:lnTo>
                  <a:pt x="3611880" y="6781267"/>
                </a:lnTo>
                <a:lnTo>
                  <a:pt x="3490951" y="6851066"/>
                </a:lnTo>
                <a:close/>
                <a:moveTo>
                  <a:pt x="3494151" y="6705600"/>
                </a:moveTo>
                <a:lnTo>
                  <a:pt x="3608604" y="6639535"/>
                </a:lnTo>
                <a:lnTo>
                  <a:pt x="3732962" y="6711315"/>
                </a:lnTo>
                <a:lnTo>
                  <a:pt x="3618509" y="6777381"/>
                </a:lnTo>
                <a:lnTo>
                  <a:pt x="3494151" y="6705600"/>
                </a:lnTo>
                <a:close/>
                <a:moveTo>
                  <a:pt x="3736239" y="6845351"/>
                </a:moveTo>
                <a:lnTo>
                  <a:pt x="3625215" y="6781267"/>
                </a:lnTo>
                <a:lnTo>
                  <a:pt x="3739667" y="6715202"/>
                </a:lnTo>
                <a:lnTo>
                  <a:pt x="3850691" y="6779286"/>
                </a:lnTo>
                <a:lnTo>
                  <a:pt x="3736239" y="6845351"/>
                </a:lnTo>
                <a:close/>
                <a:moveTo>
                  <a:pt x="3746373" y="6711315"/>
                </a:moveTo>
                <a:lnTo>
                  <a:pt x="3867302" y="6641516"/>
                </a:lnTo>
                <a:lnTo>
                  <a:pt x="3978326" y="6705600"/>
                </a:lnTo>
                <a:lnTo>
                  <a:pt x="3857397" y="6775399"/>
                </a:lnTo>
                <a:lnTo>
                  <a:pt x="3746373" y="6711315"/>
                </a:lnTo>
                <a:close/>
                <a:moveTo>
                  <a:pt x="3988384" y="6851066"/>
                </a:moveTo>
                <a:lnTo>
                  <a:pt x="3864026" y="6779286"/>
                </a:lnTo>
                <a:lnTo>
                  <a:pt x="3984955" y="6709487"/>
                </a:lnTo>
                <a:lnTo>
                  <a:pt x="4109314" y="6781267"/>
                </a:lnTo>
                <a:lnTo>
                  <a:pt x="3988384" y="6851066"/>
                </a:lnTo>
                <a:close/>
                <a:moveTo>
                  <a:pt x="3991661" y="6705600"/>
                </a:moveTo>
                <a:lnTo>
                  <a:pt x="4106113" y="6639535"/>
                </a:lnTo>
                <a:lnTo>
                  <a:pt x="4230472" y="6711315"/>
                </a:lnTo>
                <a:lnTo>
                  <a:pt x="4116019" y="6777381"/>
                </a:lnTo>
                <a:lnTo>
                  <a:pt x="3991661" y="6705600"/>
                </a:lnTo>
                <a:close/>
                <a:moveTo>
                  <a:pt x="4233672" y="6845351"/>
                </a:moveTo>
                <a:lnTo>
                  <a:pt x="4122649" y="6781267"/>
                </a:lnTo>
                <a:lnTo>
                  <a:pt x="4237101" y="6715202"/>
                </a:lnTo>
                <a:lnTo>
                  <a:pt x="4348125" y="6779286"/>
                </a:lnTo>
                <a:lnTo>
                  <a:pt x="4233672" y="6845351"/>
                </a:lnTo>
                <a:close/>
                <a:moveTo>
                  <a:pt x="4243807" y="6711315"/>
                </a:moveTo>
                <a:lnTo>
                  <a:pt x="4364736" y="6641516"/>
                </a:lnTo>
                <a:lnTo>
                  <a:pt x="4475760" y="6705600"/>
                </a:lnTo>
                <a:lnTo>
                  <a:pt x="4354830" y="6775399"/>
                </a:lnTo>
                <a:lnTo>
                  <a:pt x="4243807" y="6711315"/>
                </a:lnTo>
                <a:close/>
                <a:moveTo>
                  <a:pt x="4485894" y="6851066"/>
                </a:moveTo>
                <a:lnTo>
                  <a:pt x="4361536" y="6779286"/>
                </a:lnTo>
                <a:lnTo>
                  <a:pt x="4482465" y="6709487"/>
                </a:lnTo>
                <a:lnTo>
                  <a:pt x="4606824" y="6781267"/>
                </a:lnTo>
                <a:lnTo>
                  <a:pt x="4485894" y="6851066"/>
                </a:lnTo>
                <a:close/>
                <a:moveTo>
                  <a:pt x="4489171" y="6705600"/>
                </a:moveTo>
                <a:lnTo>
                  <a:pt x="4603623" y="6639535"/>
                </a:lnTo>
                <a:lnTo>
                  <a:pt x="4727981" y="6711315"/>
                </a:lnTo>
                <a:lnTo>
                  <a:pt x="4613529" y="6777381"/>
                </a:lnTo>
                <a:lnTo>
                  <a:pt x="4489171" y="6705600"/>
                </a:lnTo>
                <a:close/>
                <a:moveTo>
                  <a:pt x="4731182" y="6845351"/>
                </a:moveTo>
                <a:lnTo>
                  <a:pt x="4620159" y="6781267"/>
                </a:lnTo>
                <a:lnTo>
                  <a:pt x="4734611" y="6715202"/>
                </a:lnTo>
                <a:lnTo>
                  <a:pt x="4845634" y="6779286"/>
                </a:lnTo>
                <a:lnTo>
                  <a:pt x="4731182" y="6845351"/>
                </a:lnTo>
                <a:close/>
                <a:moveTo>
                  <a:pt x="4741316" y="6711315"/>
                </a:moveTo>
                <a:lnTo>
                  <a:pt x="4862246" y="6641516"/>
                </a:lnTo>
                <a:lnTo>
                  <a:pt x="4973269" y="6705600"/>
                </a:lnTo>
                <a:lnTo>
                  <a:pt x="4852340" y="6775399"/>
                </a:lnTo>
                <a:lnTo>
                  <a:pt x="4741316" y="6711315"/>
                </a:lnTo>
                <a:close/>
                <a:moveTo>
                  <a:pt x="4983328" y="6851066"/>
                </a:moveTo>
                <a:lnTo>
                  <a:pt x="4858969" y="6779286"/>
                </a:lnTo>
                <a:lnTo>
                  <a:pt x="4979899" y="6709487"/>
                </a:lnTo>
                <a:lnTo>
                  <a:pt x="5104257" y="6781267"/>
                </a:lnTo>
                <a:lnTo>
                  <a:pt x="4983328" y="6851066"/>
                </a:lnTo>
                <a:close/>
                <a:moveTo>
                  <a:pt x="4986604" y="6705600"/>
                </a:moveTo>
                <a:lnTo>
                  <a:pt x="5101057" y="6639535"/>
                </a:lnTo>
                <a:lnTo>
                  <a:pt x="5225415" y="6711315"/>
                </a:lnTo>
                <a:lnTo>
                  <a:pt x="5110963" y="6777381"/>
                </a:lnTo>
                <a:lnTo>
                  <a:pt x="4986604" y="6705600"/>
                </a:lnTo>
                <a:close/>
                <a:moveTo>
                  <a:pt x="5228692" y="6845351"/>
                </a:moveTo>
                <a:lnTo>
                  <a:pt x="5117668" y="6781267"/>
                </a:lnTo>
                <a:lnTo>
                  <a:pt x="5232121" y="6715202"/>
                </a:lnTo>
                <a:lnTo>
                  <a:pt x="5343144" y="6779286"/>
                </a:lnTo>
                <a:lnTo>
                  <a:pt x="5228692" y="6845351"/>
                </a:lnTo>
                <a:close/>
                <a:moveTo>
                  <a:pt x="5238750" y="6711315"/>
                </a:moveTo>
                <a:lnTo>
                  <a:pt x="5359680" y="6641516"/>
                </a:lnTo>
                <a:lnTo>
                  <a:pt x="5470703" y="6705600"/>
                </a:lnTo>
                <a:lnTo>
                  <a:pt x="5349774" y="6775399"/>
                </a:lnTo>
                <a:lnTo>
                  <a:pt x="5238750" y="6711315"/>
                </a:lnTo>
                <a:close/>
                <a:moveTo>
                  <a:pt x="5480838" y="6851066"/>
                </a:moveTo>
                <a:lnTo>
                  <a:pt x="5356479" y="6779286"/>
                </a:lnTo>
                <a:lnTo>
                  <a:pt x="5477409" y="6709487"/>
                </a:lnTo>
                <a:lnTo>
                  <a:pt x="5601767" y="6781267"/>
                </a:lnTo>
                <a:lnTo>
                  <a:pt x="5480838" y="6851066"/>
                </a:lnTo>
                <a:close/>
                <a:moveTo>
                  <a:pt x="5484114" y="6705600"/>
                </a:moveTo>
                <a:lnTo>
                  <a:pt x="5598566" y="6639535"/>
                </a:lnTo>
                <a:lnTo>
                  <a:pt x="5722925" y="6711315"/>
                </a:lnTo>
                <a:lnTo>
                  <a:pt x="5608473" y="6777381"/>
                </a:lnTo>
                <a:lnTo>
                  <a:pt x="5484114" y="6705600"/>
                </a:lnTo>
                <a:close/>
                <a:moveTo>
                  <a:pt x="5726126" y="6845351"/>
                </a:moveTo>
                <a:lnTo>
                  <a:pt x="5615102" y="6781267"/>
                </a:lnTo>
                <a:lnTo>
                  <a:pt x="5729554" y="6715202"/>
                </a:lnTo>
                <a:lnTo>
                  <a:pt x="5840578" y="6779286"/>
                </a:lnTo>
                <a:lnTo>
                  <a:pt x="5726126" y="6845351"/>
                </a:lnTo>
                <a:close/>
                <a:moveTo>
                  <a:pt x="5736260" y="6711315"/>
                </a:moveTo>
                <a:lnTo>
                  <a:pt x="5857189" y="6641516"/>
                </a:lnTo>
                <a:lnTo>
                  <a:pt x="5968213" y="6705600"/>
                </a:lnTo>
                <a:lnTo>
                  <a:pt x="5847283" y="6775399"/>
                </a:lnTo>
                <a:lnTo>
                  <a:pt x="5736260" y="6711315"/>
                </a:lnTo>
                <a:close/>
                <a:moveTo>
                  <a:pt x="5978347" y="6851066"/>
                </a:moveTo>
                <a:lnTo>
                  <a:pt x="5853989" y="6779286"/>
                </a:lnTo>
                <a:lnTo>
                  <a:pt x="5974918" y="6709487"/>
                </a:lnTo>
                <a:lnTo>
                  <a:pt x="6099277" y="6781267"/>
                </a:lnTo>
                <a:lnTo>
                  <a:pt x="5978347" y="6851066"/>
                </a:lnTo>
                <a:close/>
                <a:moveTo>
                  <a:pt x="5981548" y="6705600"/>
                </a:moveTo>
                <a:lnTo>
                  <a:pt x="6096000" y="6639535"/>
                </a:lnTo>
                <a:lnTo>
                  <a:pt x="6220359" y="6711315"/>
                </a:lnTo>
                <a:lnTo>
                  <a:pt x="6105906" y="6777381"/>
                </a:lnTo>
                <a:lnTo>
                  <a:pt x="5981548" y="6705600"/>
                </a:lnTo>
                <a:close/>
                <a:moveTo>
                  <a:pt x="6223635" y="6845351"/>
                </a:moveTo>
                <a:lnTo>
                  <a:pt x="6112612" y="6781267"/>
                </a:lnTo>
                <a:lnTo>
                  <a:pt x="6227064" y="6715202"/>
                </a:lnTo>
                <a:lnTo>
                  <a:pt x="6338088" y="6779286"/>
                </a:lnTo>
                <a:lnTo>
                  <a:pt x="6223635" y="6845351"/>
                </a:lnTo>
                <a:close/>
                <a:moveTo>
                  <a:pt x="6233694" y="6711315"/>
                </a:moveTo>
                <a:lnTo>
                  <a:pt x="6354623" y="6641440"/>
                </a:lnTo>
                <a:lnTo>
                  <a:pt x="6465647" y="6705524"/>
                </a:lnTo>
                <a:lnTo>
                  <a:pt x="6344717" y="6775399"/>
                </a:lnTo>
                <a:lnTo>
                  <a:pt x="6233694" y="6711315"/>
                </a:lnTo>
                <a:close/>
                <a:moveTo>
                  <a:pt x="6475781" y="6851066"/>
                </a:moveTo>
                <a:lnTo>
                  <a:pt x="6351423" y="6779286"/>
                </a:lnTo>
                <a:lnTo>
                  <a:pt x="6472352" y="6709410"/>
                </a:lnTo>
                <a:lnTo>
                  <a:pt x="6596711" y="6781191"/>
                </a:lnTo>
                <a:lnTo>
                  <a:pt x="6475781" y="6851066"/>
                </a:lnTo>
                <a:close/>
                <a:moveTo>
                  <a:pt x="6479058" y="6705600"/>
                </a:moveTo>
                <a:lnTo>
                  <a:pt x="6593510" y="6639535"/>
                </a:lnTo>
                <a:lnTo>
                  <a:pt x="6717868" y="6711315"/>
                </a:lnTo>
                <a:lnTo>
                  <a:pt x="6603416" y="6777381"/>
                </a:lnTo>
                <a:lnTo>
                  <a:pt x="6479058" y="6705600"/>
                </a:lnTo>
                <a:close/>
                <a:moveTo>
                  <a:pt x="6835521" y="6779286"/>
                </a:moveTo>
                <a:lnTo>
                  <a:pt x="6721069" y="6845351"/>
                </a:lnTo>
                <a:lnTo>
                  <a:pt x="6610046" y="6781267"/>
                </a:lnTo>
                <a:lnTo>
                  <a:pt x="6724498" y="6715202"/>
                </a:lnTo>
                <a:lnTo>
                  <a:pt x="6835521" y="6779286"/>
                </a:lnTo>
                <a:close/>
                <a:moveTo>
                  <a:pt x="6845503" y="6637630"/>
                </a:moveTo>
                <a:lnTo>
                  <a:pt x="6724574" y="6707429"/>
                </a:lnTo>
                <a:lnTo>
                  <a:pt x="6600216" y="6635649"/>
                </a:lnTo>
                <a:lnTo>
                  <a:pt x="6721145" y="6565849"/>
                </a:lnTo>
                <a:lnTo>
                  <a:pt x="6845503" y="6637630"/>
                </a:lnTo>
                <a:close/>
                <a:moveTo>
                  <a:pt x="6835521" y="6492011"/>
                </a:moveTo>
                <a:lnTo>
                  <a:pt x="6721069" y="6558077"/>
                </a:lnTo>
                <a:lnTo>
                  <a:pt x="6610046" y="6493993"/>
                </a:lnTo>
                <a:lnTo>
                  <a:pt x="6724498" y="6427927"/>
                </a:lnTo>
                <a:lnTo>
                  <a:pt x="6835521" y="6492011"/>
                </a:lnTo>
                <a:close/>
                <a:moveTo>
                  <a:pt x="6845503" y="6350432"/>
                </a:moveTo>
                <a:lnTo>
                  <a:pt x="6724574" y="6420307"/>
                </a:lnTo>
                <a:lnTo>
                  <a:pt x="6600216" y="6348527"/>
                </a:lnTo>
                <a:lnTo>
                  <a:pt x="6721145" y="6278651"/>
                </a:lnTo>
                <a:lnTo>
                  <a:pt x="6845503" y="6350432"/>
                </a:lnTo>
                <a:close/>
                <a:moveTo>
                  <a:pt x="6835521" y="6204814"/>
                </a:moveTo>
                <a:lnTo>
                  <a:pt x="6721069" y="6270879"/>
                </a:lnTo>
                <a:lnTo>
                  <a:pt x="6610046" y="6206795"/>
                </a:lnTo>
                <a:lnTo>
                  <a:pt x="6724498" y="6140730"/>
                </a:lnTo>
                <a:lnTo>
                  <a:pt x="6835521" y="6204814"/>
                </a:lnTo>
                <a:close/>
                <a:moveTo>
                  <a:pt x="6845503" y="6063158"/>
                </a:moveTo>
                <a:lnTo>
                  <a:pt x="6724574" y="6132957"/>
                </a:lnTo>
                <a:lnTo>
                  <a:pt x="6600216" y="6061177"/>
                </a:lnTo>
                <a:lnTo>
                  <a:pt x="6721145" y="5991378"/>
                </a:lnTo>
                <a:lnTo>
                  <a:pt x="6845503" y="6063158"/>
                </a:lnTo>
                <a:close/>
                <a:moveTo>
                  <a:pt x="6835521" y="5917616"/>
                </a:moveTo>
                <a:lnTo>
                  <a:pt x="6721069" y="5983682"/>
                </a:lnTo>
                <a:lnTo>
                  <a:pt x="6610046" y="5919597"/>
                </a:lnTo>
                <a:lnTo>
                  <a:pt x="6724498" y="5853532"/>
                </a:lnTo>
                <a:lnTo>
                  <a:pt x="6835521" y="5917616"/>
                </a:lnTo>
                <a:close/>
                <a:moveTo>
                  <a:pt x="6845503" y="5775960"/>
                </a:moveTo>
                <a:lnTo>
                  <a:pt x="6724574" y="5845759"/>
                </a:lnTo>
                <a:lnTo>
                  <a:pt x="6600216" y="5773979"/>
                </a:lnTo>
                <a:lnTo>
                  <a:pt x="6721145" y="5704180"/>
                </a:lnTo>
                <a:lnTo>
                  <a:pt x="6845503" y="5775960"/>
                </a:lnTo>
                <a:close/>
                <a:moveTo>
                  <a:pt x="6835521" y="5630342"/>
                </a:moveTo>
                <a:lnTo>
                  <a:pt x="6721069" y="5696407"/>
                </a:lnTo>
                <a:lnTo>
                  <a:pt x="6610046" y="5632323"/>
                </a:lnTo>
                <a:lnTo>
                  <a:pt x="6724498" y="5566258"/>
                </a:lnTo>
                <a:lnTo>
                  <a:pt x="6835521" y="5630342"/>
                </a:lnTo>
                <a:close/>
                <a:moveTo>
                  <a:pt x="6845503" y="5488762"/>
                </a:moveTo>
                <a:lnTo>
                  <a:pt x="6724574" y="5558561"/>
                </a:lnTo>
                <a:lnTo>
                  <a:pt x="6600216" y="5486781"/>
                </a:lnTo>
                <a:lnTo>
                  <a:pt x="6721145" y="5416982"/>
                </a:lnTo>
                <a:lnTo>
                  <a:pt x="6845503" y="5488762"/>
                </a:lnTo>
                <a:close/>
                <a:moveTo>
                  <a:pt x="6835521" y="5343144"/>
                </a:moveTo>
                <a:lnTo>
                  <a:pt x="6721069" y="5409210"/>
                </a:lnTo>
                <a:lnTo>
                  <a:pt x="6610046" y="5345126"/>
                </a:lnTo>
                <a:lnTo>
                  <a:pt x="6724498" y="5279060"/>
                </a:lnTo>
                <a:lnTo>
                  <a:pt x="6835521" y="5343144"/>
                </a:lnTo>
                <a:close/>
                <a:moveTo>
                  <a:pt x="6845503" y="5201488"/>
                </a:moveTo>
                <a:lnTo>
                  <a:pt x="6724574" y="5271288"/>
                </a:lnTo>
                <a:lnTo>
                  <a:pt x="6600216" y="5199507"/>
                </a:lnTo>
                <a:lnTo>
                  <a:pt x="6721145" y="5129708"/>
                </a:lnTo>
                <a:lnTo>
                  <a:pt x="6845503" y="5201488"/>
                </a:lnTo>
                <a:close/>
                <a:moveTo>
                  <a:pt x="6835521" y="5055947"/>
                </a:moveTo>
                <a:lnTo>
                  <a:pt x="6721069" y="5122012"/>
                </a:lnTo>
                <a:lnTo>
                  <a:pt x="6610046" y="5057928"/>
                </a:lnTo>
                <a:lnTo>
                  <a:pt x="6724498" y="4991862"/>
                </a:lnTo>
                <a:lnTo>
                  <a:pt x="6835521" y="5055947"/>
                </a:lnTo>
                <a:close/>
                <a:moveTo>
                  <a:pt x="6845503" y="4914291"/>
                </a:moveTo>
                <a:lnTo>
                  <a:pt x="6724574" y="4984090"/>
                </a:lnTo>
                <a:lnTo>
                  <a:pt x="6600216" y="4912309"/>
                </a:lnTo>
                <a:lnTo>
                  <a:pt x="6721145" y="4842510"/>
                </a:lnTo>
                <a:lnTo>
                  <a:pt x="6845503" y="4914291"/>
                </a:lnTo>
                <a:close/>
                <a:moveTo>
                  <a:pt x="6835521" y="4768672"/>
                </a:moveTo>
                <a:lnTo>
                  <a:pt x="6721069" y="4834738"/>
                </a:lnTo>
                <a:lnTo>
                  <a:pt x="6610046" y="4770654"/>
                </a:lnTo>
                <a:lnTo>
                  <a:pt x="6724498" y="4704588"/>
                </a:lnTo>
                <a:lnTo>
                  <a:pt x="6835521" y="4768672"/>
                </a:lnTo>
                <a:close/>
                <a:moveTo>
                  <a:pt x="6845503" y="4627093"/>
                </a:moveTo>
                <a:lnTo>
                  <a:pt x="6724574" y="4696892"/>
                </a:lnTo>
                <a:lnTo>
                  <a:pt x="6600216" y="4625111"/>
                </a:lnTo>
                <a:lnTo>
                  <a:pt x="6721145" y="4555312"/>
                </a:lnTo>
                <a:lnTo>
                  <a:pt x="6845503" y="4627093"/>
                </a:lnTo>
                <a:close/>
                <a:moveTo>
                  <a:pt x="6835521" y="4481475"/>
                </a:moveTo>
                <a:lnTo>
                  <a:pt x="6721069" y="4547540"/>
                </a:lnTo>
                <a:lnTo>
                  <a:pt x="6610046" y="4483456"/>
                </a:lnTo>
                <a:lnTo>
                  <a:pt x="6724498" y="4417391"/>
                </a:lnTo>
                <a:lnTo>
                  <a:pt x="6835521" y="4481475"/>
                </a:lnTo>
                <a:close/>
                <a:moveTo>
                  <a:pt x="6845503" y="4339819"/>
                </a:moveTo>
                <a:lnTo>
                  <a:pt x="6724574" y="4409618"/>
                </a:lnTo>
                <a:lnTo>
                  <a:pt x="6600216" y="4337838"/>
                </a:lnTo>
                <a:lnTo>
                  <a:pt x="6721145" y="4268038"/>
                </a:lnTo>
                <a:lnTo>
                  <a:pt x="6845503" y="4339819"/>
                </a:lnTo>
                <a:close/>
                <a:moveTo>
                  <a:pt x="6835521" y="4194277"/>
                </a:moveTo>
                <a:lnTo>
                  <a:pt x="6721069" y="4260342"/>
                </a:lnTo>
                <a:lnTo>
                  <a:pt x="6610046" y="4196258"/>
                </a:lnTo>
                <a:lnTo>
                  <a:pt x="6724498" y="4130193"/>
                </a:lnTo>
                <a:lnTo>
                  <a:pt x="6835521" y="4194277"/>
                </a:lnTo>
                <a:close/>
                <a:moveTo>
                  <a:pt x="6845503" y="4052621"/>
                </a:moveTo>
                <a:lnTo>
                  <a:pt x="6724574" y="4122420"/>
                </a:lnTo>
                <a:lnTo>
                  <a:pt x="6600216" y="4050640"/>
                </a:lnTo>
                <a:lnTo>
                  <a:pt x="6721145" y="3980840"/>
                </a:lnTo>
                <a:lnTo>
                  <a:pt x="6845503" y="4052621"/>
                </a:lnTo>
                <a:close/>
                <a:moveTo>
                  <a:pt x="6835521" y="3907003"/>
                </a:moveTo>
                <a:lnTo>
                  <a:pt x="6721069" y="3973068"/>
                </a:lnTo>
                <a:lnTo>
                  <a:pt x="6610046" y="3908984"/>
                </a:lnTo>
                <a:lnTo>
                  <a:pt x="6724498" y="3842919"/>
                </a:lnTo>
                <a:lnTo>
                  <a:pt x="6835521" y="3907003"/>
                </a:lnTo>
                <a:close/>
                <a:moveTo>
                  <a:pt x="6845503" y="3765423"/>
                </a:moveTo>
                <a:lnTo>
                  <a:pt x="6724574" y="3835222"/>
                </a:lnTo>
                <a:lnTo>
                  <a:pt x="6600216" y="3763442"/>
                </a:lnTo>
                <a:lnTo>
                  <a:pt x="6721145" y="3693643"/>
                </a:lnTo>
                <a:lnTo>
                  <a:pt x="6845503" y="3765423"/>
                </a:lnTo>
                <a:close/>
                <a:moveTo>
                  <a:pt x="6835521" y="3619805"/>
                </a:moveTo>
                <a:lnTo>
                  <a:pt x="6721069" y="3685870"/>
                </a:lnTo>
                <a:lnTo>
                  <a:pt x="6610046" y="3621786"/>
                </a:lnTo>
                <a:lnTo>
                  <a:pt x="6724498" y="3555721"/>
                </a:lnTo>
                <a:lnTo>
                  <a:pt x="6835521" y="3619805"/>
                </a:lnTo>
                <a:close/>
                <a:moveTo>
                  <a:pt x="6845503" y="3478149"/>
                </a:moveTo>
                <a:lnTo>
                  <a:pt x="6724574" y="3547948"/>
                </a:lnTo>
                <a:lnTo>
                  <a:pt x="6600216" y="3476168"/>
                </a:lnTo>
                <a:lnTo>
                  <a:pt x="6721145" y="3406369"/>
                </a:lnTo>
                <a:lnTo>
                  <a:pt x="6845503" y="3478149"/>
                </a:lnTo>
                <a:close/>
                <a:moveTo>
                  <a:pt x="6835521" y="3332607"/>
                </a:moveTo>
                <a:lnTo>
                  <a:pt x="6721069" y="3398672"/>
                </a:lnTo>
                <a:lnTo>
                  <a:pt x="6610046" y="3334588"/>
                </a:lnTo>
                <a:lnTo>
                  <a:pt x="6724498" y="3268523"/>
                </a:lnTo>
                <a:lnTo>
                  <a:pt x="6835521" y="3332607"/>
                </a:lnTo>
                <a:close/>
                <a:moveTo>
                  <a:pt x="6845503" y="3190951"/>
                </a:moveTo>
                <a:lnTo>
                  <a:pt x="6724574" y="3260751"/>
                </a:lnTo>
                <a:lnTo>
                  <a:pt x="6600216" y="3188970"/>
                </a:lnTo>
                <a:lnTo>
                  <a:pt x="6721145" y="3119171"/>
                </a:lnTo>
                <a:lnTo>
                  <a:pt x="6845503" y="3190951"/>
                </a:lnTo>
                <a:close/>
                <a:moveTo>
                  <a:pt x="6835521" y="3045333"/>
                </a:moveTo>
                <a:lnTo>
                  <a:pt x="6721069" y="3111399"/>
                </a:lnTo>
                <a:lnTo>
                  <a:pt x="6610046" y="3047314"/>
                </a:lnTo>
                <a:lnTo>
                  <a:pt x="6724498" y="2981249"/>
                </a:lnTo>
                <a:lnTo>
                  <a:pt x="6835521" y="3045333"/>
                </a:lnTo>
                <a:close/>
                <a:moveTo>
                  <a:pt x="6845503" y="2903754"/>
                </a:moveTo>
                <a:lnTo>
                  <a:pt x="6724574" y="2973553"/>
                </a:lnTo>
                <a:lnTo>
                  <a:pt x="6600216" y="2901772"/>
                </a:lnTo>
                <a:lnTo>
                  <a:pt x="6721145" y="2831973"/>
                </a:lnTo>
                <a:lnTo>
                  <a:pt x="6845503" y="2903754"/>
                </a:lnTo>
                <a:close/>
                <a:moveTo>
                  <a:pt x="6835521" y="2758135"/>
                </a:moveTo>
                <a:lnTo>
                  <a:pt x="6721069" y="2824201"/>
                </a:lnTo>
                <a:lnTo>
                  <a:pt x="6610046" y="2760117"/>
                </a:lnTo>
                <a:lnTo>
                  <a:pt x="6724498" y="2694051"/>
                </a:lnTo>
                <a:lnTo>
                  <a:pt x="6835521" y="2758135"/>
                </a:lnTo>
                <a:close/>
                <a:moveTo>
                  <a:pt x="6845503" y="2616479"/>
                </a:moveTo>
                <a:lnTo>
                  <a:pt x="6724574" y="2686279"/>
                </a:lnTo>
                <a:lnTo>
                  <a:pt x="6600216" y="2614498"/>
                </a:lnTo>
                <a:lnTo>
                  <a:pt x="6721145" y="2544699"/>
                </a:lnTo>
                <a:lnTo>
                  <a:pt x="6845503" y="2616479"/>
                </a:lnTo>
                <a:close/>
                <a:moveTo>
                  <a:pt x="6835521" y="2470937"/>
                </a:moveTo>
                <a:lnTo>
                  <a:pt x="6721069" y="2537003"/>
                </a:lnTo>
                <a:lnTo>
                  <a:pt x="6610046" y="2472919"/>
                </a:lnTo>
                <a:lnTo>
                  <a:pt x="6724498" y="2406853"/>
                </a:lnTo>
                <a:lnTo>
                  <a:pt x="6835521" y="2470937"/>
                </a:lnTo>
                <a:close/>
                <a:moveTo>
                  <a:pt x="6845503" y="2329282"/>
                </a:moveTo>
                <a:lnTo>
                  <a:pt x="6724574" y="2399081"/>
                </a:lnTo>
                <a:lnTo>
                  <a:pt x="6600216" y="2327301"/>
                </a:lnTo>
                <a:lnTo>
                  <a:pt x="6721145" y="2257501"/>
                </a:lnTo>
                <a:lnTo>
                  <a:pt x="6845503" y="2329282"/>
                </a:lnTo>
                <a:close/>
                <a:moveTo>
                  <a:pt x="6835521" y="2183664"/>
                </a:moveTo>
                <a:lnTo>
                  <a:pt x="6721069" y="2249729"/>
                </a:lnTo>
                <a:lnTo>
                  <a:pt x="6610046" y="2185645"/>
                </a:lnTo>
                <a:lnTo>
                  <a:pt x="6724498" y="2119579"/>
                </a:lnTo>
                <a:lnTo>
                  <a:pt x="6835521" y="2183664"/>
                </a:lnTo>
                <a:close/>
                <a:moveTo>
                  <a:pt x="6845503" y="2042084"/>
                </a:moveTo>
                <a:lnTo>
                  <a:pt x="6724574" y="2111883"/>
                </a:lnTo>
                <a:lnTo>
                  <a:pt x="6600216" y="2040103"/>
                </a:lnTo>
                <a:lnTo>
                  <a:pt x="6721145" y="1970304"/>
                </a:lnTo>
                <a:lnTo>
                  <a:pt x="6845503" y="2042084"/>
                </a:lnTo>
                <a:close/>
                <a:moveTo>
                  <a:pt x="6835521" y="1896466"/>
                </a:moveTo>
                <a:lnTo>
                  <a:pt x="6721069" y="1962531"/>
                </a:lnTo>
                <a:lnTo>
                  <a:pt x="6610046" y="1898447"/>
                </a:lnTo>
                <a:lnTo>
                  <a:pt x="6724498" y="1832381"/>
                </a:lnTo>
                <a:lnTo>
                  <a:pt x="6835521" y="1896466"/>
                </a:lnTo>
                <a:close/>
                <a:moveTo>
                  <a:pt x="6845503" y="1754810"/>
                </a:moveTo>
                <a:lnTo>
                  <a:pt x="6724574" y="1824609"/>
                </a:lnTo>
                <a:lnTo>
                  <a:pt x="6600216" y="1752829"/>
                </a:lnTo>
                <a:lnTo>
                  <a:pt x="6721145" y="1683029"/>
                </a:lnTo>
                <a:lnTo>
                  <a:pt x="6845503" y="1754810"/>
                </a:lnTo>
                <a:close/>
                <a:moveTo>
                  <a:pt x="6835521" y="1609268"/>
                </a:moveTo>
                <a:lnTo>
                  <a:pt x="6721069" y="1675333"/>
                </a:lnTo>
                <a:lnTo>
                  <a:pt x="6610046" y="1611249"/>
                </a:lnTo>
                <a:lnTo>
                  <a:pt x="6724498" y="1545184"/>
                </a:lnTo>
                <a:lnTo>
                  <a:pt x="6835521" y="1609268"/>
                </a:lnTo>
                <a:close/>
                <a:moveTo>
                  <a:pt x="6845503" y="1467612"/>
                </a:moveTo>
                <a:lnTo>
                  <a:pt x="6724574" y="1537411"/>
                </a:lnTo>
                <a:lnTo>
                  <a:pt x="6600216" y="1465631"/>
                </a:lnTo>
                <a:lnTo>
                  <a:pt x="6721145" y="1395832"/>
                </a:lnTo>
                <a:lnTo>
                  <a:pt x="6845503" y="1467612"/>
                </a:lnTo>
                <a:close/>
                <a:moveTo>
                  <a:pt x="6835521" y="1321994"/>
                </a:moveTo>
                <a:lnTo>
                  <a:pt x="6721069" y="1388059"/>
                </a:lnTo>
                <a:lnTo>
                  <a:pt x="6610121" y="1323975"/>
                </a:lnTo>
                <a:lnTo>
                  <a:pt x="6724574" y="1257910"/>
                </a:lnTo>
                <a:lnTo>
                  <a:pt x="6835521" y="1321994"/>
                </a:lnTo>
                <a:close/>
                <a:moveTo>
                  <a:pt x="6845503" y="1180414"/>
                </a:moveTo>
                <a:lnTo>
                  <a:pt x="6724574" y="1250214"/>
                </a:lnTo>
                <a:lnTo>
                  <a:pt x="6600216" y="1178433"/>
                </a:lnTo>
                <a:lnTo>
                  <a:pt x="6721145" y="1108634"/>
                </a:lnTo>
                <a:lnTo>
                  <a:pt x="6845503" y="1180414"/>
                </a:lnTo>
                <a:close/>
                <a:moveTo>
                  <a:pt x="6835521" y="1034796"/>
                </a:moveTo>
                <a:lnTo>
                  <a:pt x="6721069" y="1100861"/>
                </a:lnTo>
                <a:lnTo>
                  <a:pt x="6610046" y="1036777"/>
                </a:lnTo>
                <a:lnTo>
                  <a:pt x="6724498" y="970712"/>
                </a:lnTo>
                <a:lnTo>
                  <a:pt x="6835521" y="1034796"/>
                </a:lnTo>
                <a:close/>
                <a:moveTo>
                  <a:pt x="6845503" y="893140"/>
                </a:moveTo>
                <a:lnTo>
                  <a:pt x="6724574" y="962939"/>
                </a:lnTo>
                <a:lnTo>
                  <a:pt x="6600216" y="891159"/>
                </a:lnTo>
                <a:lnTo>
                  <a:pt x="6721145" y="821360"/>
                </a:lnTo>
                <a:lnTo>
                  <a:pt x="6845503" y="893140"/>
                </a:lnTo>
                <a:close/>
                <a:moveTo>
                  <a:pt x="6835521" y="747598"/>
                </a:moveTo>
                <a:lnTo>
                  <a:pt x="6721069" y="813664"/>
                </a:lnTo>
                <a:lnTo>
                  <a:pt x="6610046" y="749579"/>
                </a:lnTo>
                <a:lnTo>
                  <a:pt x="6724498" y="683514"/>
                </a:lnTo>
                <a:lnTo>
                  <a:pt x="6835521" y="747598"/>
                </a:lnTo>
                <a:close/>
                <a:moveTo>
                  <a:pt x="6845503" y="605942"/>
                </a:moveTo>
                <a:lnTo>
                  <a:pt x="6724574" y="675742"/>
                </a:lnTo>
                <a:lnTo>
                  <a:pt x="6600216" y="603961"/>
                </a:lnTo>
                <a:lnTo>
                  <a:pt x="6721145" y="534162"/>
                </a:lnTo>
                <a:lnTo>
                  <a:pt x="6845503" y="605942"/>
                </a:lnTo>
                <a:close/>
                <a:moveTo>
                  <a:pt x="6835521" y="460324"/>
                </a:moveTo>
                <a:lnTo>
                  <a:pt x="6721069" y="526390"/>
                </a:lnTo>
                <a:lnTo>
                  <a:pt x="6610046" y="462305"/>
                </a:lnTo>
                <a:lnTo>
                  <a:pt x="6724498" y="396240"/>
                </a:lnTo>
                <a:lnTo>
                  <a:pt x="6835521" y="460324"/>
                </a:lnTo>
                <a:close/>
                <a:moveTo>
                  <a:pt x="6845503" y="318745"/>
                </a:moveTo>
                <a:lnTo>
                  <a:pt x="6724574" y="388544"/>
                </a:lnTo>
                <a:lnTo>
                  <a:pt x="6600216" y="316763"/>
                </a:lnTo>
                <a:lnTo>
                  <a:pt x="6721145" y="246964"/>
                </a:lnTo>
                <a:lnTo>
                  <a:pt x="6845503" y="318745"/>
                </a:lnTo>
                <a:close/>
                <a:moveTo>
                  <a:pt x="6835521" y="173126"/>
                </a:moveTo>
                <a:lnTo>
                  <a:pt x="6721069" y="239192"/>
                </a:lnTo>
                <a:lnTo>
                  <a:pt x="6610046" y="175108"/>
                </a:lnTo>
                <a:lnTo>
                  <a:pt x="6724498" y="109042"/>
                </a:lnTo>
                <a:lnTo>
                  <a:pt x="6835521" y="173126"/>
                </a:lnTo>
                <a:close/>
              </a:path>
            </a:pathLst>
          </a:custGeom>
          <a:gradFill>
            <a:gsLst>
              <a:gs pos="0">
                <a:schemeClr val="lt1"/>
              </a:gs>
              <a:gs pos="55000">
                <a:schemeClr val="lt1"/>
              </a:gs>
              <a:gs pos="88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107" name="Google Shape;107;p42"/>
          <p:cNvSpPr>
            <a:spLocks noGrp="1"/>
          </p:cNvSpPr>
          <p:nvPr>
            <p:ph type="pic" idx="2"/>
          </p:nvPr>
        </p:nvSpPr>
        <p:spPr>
          <a:xfrm>
            <a:off x="7179468" y="866775"/>
            <a:ext cx="3779045" cy="5029200"/>
          </a:xfrm>
          <a:prstGeom prst="roundRect">
            <a:avLst>
              <a:gd name="adj" fmla="val 1926"/>
            </a:avLst>
          </a:prstGeom>
          <a:solidFill>
            <a:srgbClr val="F2F2F2"/>
          </a:solidFill>
          <a:ln>
            <a:noFill/>
          </a:ln>
        </p:spPr>
      </p:sp>
      <p:pic>
        <p:nvPicPr>
          <p:cNvPr id="110" name="Google Shape;110;p42"/>
          <p:cNvPicPr preferRelativeResize="0"/>
          <p:nvPr/>
        </p:nvPicPr>
        <p:blipFill rotWithShape="1">
          <a:blip r:embed="rId3">
            <a:alphaModFix/>
          </a:blip>
          <a:srcRect/>
          <a:stretch/>
        </p:blipFill>
        <p:spPr>
          <a:xfrm>
            <a:off x="4679665" y="4671761"/>
            <a:ext cx="2131027" cy="199992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2_PPTMON slide">
  <p:cSld name="12_PPTMON slide">
    <p:spTree>
      <p:nvGrpSpPr>
        <p:cNvPr id="1" name="Shape 111"/>
        <p:cNvGrpSpPr/>
        <p:nvPr/>
      </p:nvGrpSpPr>
      <p:grpSpPr>
        <a:xfrm>
          <a:off x="0" y="0"/>
          <a:ext cx="0" cy="0"/>
          <a:chOff x="0" y="0"/>
          <a:chExt cx="0" cy="0"/>
        </a:xfrm>
      </p:grpSpPr>
      <p:pic>
        <p:nvPicPr>
          <p:cNvPr id="112" name="Google Shape;112;p43"/>
          <p:cNvPicPr preferRelativeResize="0"/>
          <p:nvPr/>
        </p:nvPicPr>
        <p:blipFill rotWithShape="1">
          <a:blip r:embed="rId2">
            <a:alphaModFix/>
          </a:blip>
          <a:srcRect/>
          <a:stretch/>
        </p:blipFill>
        <p:spPr>
          <a:xfrm flipH="1">
            <a:off x="8293100" y="4485444"/>
            <a:ext cx="3898900" cy="2372556"/>
          </a:xfrm>
          <a:prstGeom prst="rect">
            <a:avLst/>
          </a:prstGeom>
          <a:noFill/>
          <a:ln>
            <a:noFill/>
          </a:ln>
        </p:spPr>
      </p:pic>
      <p:sp>
        <p:nvSpPr>
          <p:cNvPr id="113" name="Google Shape;113;p43"/>
          <p:cNvSpPr/>
          <p:nvPr/>
        </p:nvSpPr>
        <p:spPr>
          <a:xfrm>
            <a:off x="5328285" y="-5715"/>
            <a:ext cx="6865620" cy="6865620"/>
          </a:xfrm>
          <a:custGeom>
            <a:avLst/>
            <a:gdLst/>
            <a:ahLst/>
            <a:cxnLst/>
            <a:rect l="l" t="t" r="r" b="b"/>
            <a:pathLst>
              <a:path w="6865620" h="6865620" extrusionOk="0">
                <a:moveTo>
                  <a:pt x="6814185" y="5715"/>
                </a:moveTo>
                <a:lnTo>
                  <a:pt x="6800850" y="5715"/>
                </a:lnTo>
                <a:lnTo>
                  <a:pt x="6845503" y="31471"/>
                </a:lnTo>
                <a:lnTo>
                  <a:pt x="6724574" y="101270"/>
                </a:lnTo>
                <a:lnTo>
                  <a:pt x="6600216" y="29489"/>
                </a:lnTo>
                <a:lnTo>
                  <a:pt x="6641364" y="5715"/>
                </a:lnTo>
                <a:lnTo>
                  <a:pt x="6628029" y="5715"/>
                </a:lnTo>
                <a:lnTo>
                  <a:pt x="6593510" y="25679"/>
                </a:lnTo>
                <a:lnTo>
                  <a:pt x="6558992" y="5715"/>
                </a:lnTo>
                <a:lnTo>
                  <a:pt x="6545657" y="5715"/>
                </a:lnTo>
                <a:lnTo>
                  <a:pt x="6586881" y="29489"/>
                </a:lnTo>
                <a:lnTo>
                  <a:pt x="6472428" y="95555"/>
                </a:lnTo>
                <a:lnTo>
                  <a:pt x="6361405" y="31471"/>
                </a:lnTo>
                <a:lnTo>
                  <a:pt x="6405982" y="5715"/>
                </a:lnTo>
                <a:lnTo>
                  <a:pt x="6392647" y="5715"/>
                </a:lnTo>
                <a:lnTo>
                  <a:pt x="6354699" y="27661"/>
                </a:lnTo>
                <a:lnTo>
                  <a:pt x="6316751" y="5715"/>
                </a:lnTo>
                <a:lnTo>
                  <a:pt x="6303416" y="5715"/>
                </a:lnTo>
                <a:lnTo>
                  <a:pt x="6348070" y="31471"/>
                </a:lnTo>
                <a:lnTo>
                  <a:pt x="6227141" y="101270"/>
                </a:lnTo>
                <a:lnTo>
                  <a:pt x="6102782" y="29489"/>
                </a:lnTo>
                <a:lnTo>
                  <a:pt x="6143854" y="5715"/>
                </a:lnTo>
                <a:lnTo>
                  <a:pt x="6130519" y="5715"/>
                </a:lnTo>
                <a:lnTo>
                  <a:pt x="6096000" y="25679"/>
                </a:lnTo>
                <a:lnTo>
                  <a:pt x="6061481" y="5715"/>
                </a:lnTo>
                <a:lnTo>
                  <a:pt x="6048146" y="5715"/>
                </a:lnTo>
                <a:lnTo>
                  <a:pt x="6089371" y="29489"/>
                </a:lnTo>
                <a:lnTo>
                  <a:pt x="5974918" y="95555"/>
                </a:lnTo>
                <a:lnTo>
                  <a:pt x="5863895" y="31471"/>
                </a:lnTo>
                <a:lnTo>
                  <a:pt x="5908548" y="5715"/>
                </a:lnTo>
                <a:lnTo>
                  <a:pt x="5895213" y="5715"/>
                </a:lnTo>
                <a:lnTo>
                  <a:pt x="5857266" y="27661"/>
                </a:lnTo>
                <a:lnTo>
                  <a:pt x="5819242" y="5715"/>
                </a:lnTo>
                <a:lnTo>
                  <a:pt x="5805907" y="5715"/>
                </a:lnTo>
                <a:lnTo>
                  <a:pt x="5850560" y="31471"/>
                </a:lnTo>
                <a:lnTo>
                  <a:pt x="5729631" y="101270"/>
                </a:lnTo>
                <a:lnTo>
                  <a:pt x="5605272" y="29489"/>
                </a:lnTo>
                <a:lnTo>
                  <a:pt x="5646420" y="5715"/>
                </a:lnTo>
                <a:lnTo>
                  <a:pt x="5633085" y="5715"/>
                </a:lnTo>
                <a:lnTo>
                  <a:pt x="5598566" y="25679"/>
                </a:lnTo>
                <a:lnTo>
                  <a:pt x="5563972" y="5715"/>
                </a:lnTo>
                <a:lnTo>
                  <a:pt x="5550637" y="5715"/>
                </a:lnTo>
                <a:lnTo>
                  <a:pt x="5591861" y="29489"/>
                </a:lnTo>
                <a:lnTo>
                  <a:pt x="5477409" y="95555"/>
                </a:lnTo>
                <a:lnTo>
                  <a:pt x="5366385" y="31471"/>
                </a:lnTo>
                <a:lnTo>
                  <a:pt x="5411038" y="5715"/>
                </a:lnTo>
                <a:lnTo>
                  <a:pt x="5397703" y="5715"/>
                </a:lnTo>
                <a:lnTo>
                  <a:pt x="5359756" y="27661"/>
                </a:lnTo>
                <a:lnTo>
                  <a:pt x="5321732" y="5715"/>
                </a:lnTo>
                <a:lnTo>
                  <a:pt x="5308397" y="5715"/>
                </a:lnTo>
                <a:lnTo>
                  <a:pt x="5353050" y="31471"/>
                </a:lnTo>
                <a:lnTo>
                  <a:pt x="5232121" y="101270"/>
                </a:lnTo>
                <a:lnTo>
                  <a:pt x="5107762" y="29489"/>
                </a:lnTo>
                <a:lnTo>
                  <a:pt x="5148911" y="5715"/>
                </a:lnTo>
                <a:lnTo>
                  <a:pt x="5135576" y="5715"/>
                </a:lnTo>
                <a:lnTo>
                  <a:pt x="5101057" y="25679"/>
                </a:lnTo>
                <a:lnTo>
                  <a:pt x="5066538" y="5715"/>
                </a:lnTo>
                <a:lnTo>
                  <a:pt x="5053203" y="5715"/>
                </a:lnTo>
                <a:lnTo>
                  <a:pt x="5094427" y="29489"/>
                </a:lnTo>
                <a:lnTo>
                  <a:pt x="4979975" y="95555"/>
                </a:lnTo>
                <a:lnTo>
                  <a:pt x="4868951" y="31471"/>
                </a:lnTo>
                <a:lnTo>
                  <a:pt x="4913529" y="5715"/>
                </a:lnTo>
                <a:lnTo>
                  <a:pt x="4900194" y="5715"/>
                </a:lnTo>
                <a:lnTo>
                  <a:pt x="4862246" y="27661"/>
                </a:lnTo>
                <a:lnTo>
                  <a:pt x="4824298" y="5715"/>
                </a:lnTo>
                <a:lnTo>
                  <a:pt x="4810963" y="5715"/>
                </a:lnTo>
                <a:lnTo>
                  <a:pt x="4855616" y="31471"/>
                </a:lnTo>
                <a:lnTo>
                  <a:pt x="4734687" y="101270"/>
                </a:lnTo>
                <a:lnTo>
                  <a:pt x="4610329" y="29489"/>
                </a:lnTo>
                <a:lnTo>
                  <a:pt x="4651477" y="5715"/>
                </a:lnTo>
                <a:lnTo>
                  <a:pt x="4638142" y="5715"/>
                </a:lnTo>
                <a:lnTo>
                  <a:pt x="4603623" y="25679"/>
                </a:lnTo>
                <a:lnTo>
                  <a:pt x="4569028" y="5715"/>
                </a:lnTo>
                <a:lnTo>
                  <a:pt x="4555693" y="5715"/>
                </a:lnTo>
                <a:lnTo>
                  <a:pt x="4596918" y="29489"/>
                </a:lnTo>
                <a:lnTo>
                  <a:pt x="4482465" y="95555"/>
                </a:lnTo>
                <a:lnTo>
                  <a:pt x="4371442" y="31471"/>
                </a:lnTo>
                <a:lnTo>
                  <a:pt x="4416095" y="5715"/>
                </a:lnTo>
                <a:lnTo>
                  <a:pt x="4402760" y="5715"/>
                </a:lnTo>
                <a:lnTo>
                  <a:pt x="4364812" y="27661"/>
                </a:lnTo>
                <a:lnTo>
                  <a:pt x="4326789" y="5715"/>
                </a:lnTo>
                <a:lnTo>
                  <a:pt x="4313454" y="5715"/>
                </a:lnTo>
                <a:lnTo>
                  <a:pt x="4358107" y="31471"/>
                </a:lnTo>
                <a:lnTo>
                  <a:pt x="4237177" y="101270"/>
                </a:lnTo>
                <a:lnTo>
                  <a:pt x="4112819" y="29489"/>
                </a:lnTo>
                <a:lnTo>
                  <a:pt x="4153967" y="5715"/>
                </a:lnTo>
                <a:lnTo>
                  <a:pt x="4140632" y="5715"/>
                </a:lnTo>
                <a:lnTo>
                  <a:pt x="4106113" y="25679"/>
                </a:lnTo>
                <a:lnTo>
                  <a:pt x="4071519" y="5715"/>
                </a:lnTo>
                <a:lnTo>
                  <a:pt x="4058184" y="5715"/>
                </a:lnTo>
                <a:lnTo>
                  <a:pt x="4099408" y="29489"/>
                </a:lnTo>
                <a:lnTo>
                  <a:pt x="3984955" y="95555"/>
                </a:lnTo>
                <a:lnTo>
                  <a:pt x="3873932" y="31471"/>
                </a:lnTo>
                <a:lnTo>
                  <a:pt x="3918585" y="5715"/>
                </a:lnTo>
                <a:lnTo>
                  <a:pt x="3905250" y="5715"/>
                </a:lnTo>
                <a:lnTo>
                  <a:pt x="3867302" y="27661"/>
                </a:lnTo>
                <a:lnTo>
                  <a:pt x="3829355" y="5715"/>
                </a:lnTo>
                <a:lnTo>
                  <a:pt x="3816020" y="5715"/>
                </a:lnTo>
                <a:lnTo>
                  <a:pt x="3860673" y="31471"/>
                </a:lnTo>
                <a:lnTo>
                  <a:pt x="3739744" y="101270"/>
                </a:lnTo>
                <a:lnTo>
                  <a:pt x="3615309" y="29489"/>
                </a:lnTo>
                <a:lnTo>
                  <a:pt x="3656457" y="5715"/>
                </a:lnTo>
                <a:lnTo>
                  <a:pt x="3643122" y="5715"/>
                </a:lnTo>
                <a:lnTo>
                  <a:pt x="3608604" y="25679"/>
                </a:lnTo>
                <a:lnTo>
                  <a:pt x="3574085" y="5715"/>
                </a:lnTo>
                <a:lnTo>
                  <a:pt x="3560750" y="5715"/>
                </a:lnTo>
                <a:lnTo>
                  <a:pt x="3601974" y="29489"/>
                </a:lnTo>
                <a:lnTo>
                  <a:pt x="3487522" y="95555"/>
                </a:lnTo>
                <a:lnTo>
                  <a:pt x="3376498" y="31471"/>
                </a:lnTo>
                <a:lnTo>
                  <a:pt x="3421152" y="5715"/>
                </a:lnTo>
                <a:lnTo>
                  <a:pt x="3407817" y="5715"/>
                </a:lnTo>
                <a:lnTo>
                  <a:pt x="3369869" y="27661"/>
                </a:lnTo>
                <a:lnTo>
                  <a:pt x="3331845" y="5715"/>
                </a:lnTo>
                <a:lnTo>
                  <a:pt x="3318510" y="5715"/>
                </a:lnTo>
                <a:lnTo>
                  <a:pt x="3363163" y="31471"/>
                </a:lnTo>
                <a:lnTo>
                  <a:pt x="3242234" y="101270"/>
                </a:lnTo>
                <a:lnTo>
                  <a:pt x="3117876" y="29489"/>
                </a:lnTo>
                <a:lnTo>
                  <a:pt x="3159024" y="5715"/>
                </a:lnTo>
                <a:lnTo>
                  <a:pt x="3145689" y="5715"/>
                </a:lnTo>
                <a:lnTo>
                  <a:pt x="3111170" y="25679"/>
                </a:lnTo>
                <a:lnTo>
                  <a:pt x="3076575" y="5715"/>
                </a:lnTo>
                <a:lnTo>
                  <a:pt x="3063240" y="5715"/>
                </a:lnTo>
                <a:lnTo>
                  <a:pt x="3104464" y="29489"/>
                </a:lnTo>
                <a:lnTo>
                  <a:pt x="2990012" y="95555"/>
                </a:lnTo>
                <a:lnTo>
                  <a:pt x="2878989" y="31471"/>
                </a:lnTo>
                <a:lnTo>
                  <a:pt x="2923642" y="5715"/>
                </a:lnTo>
                <a:lnTo>
                  <a:pt x="2910307" y="5715"/>
                </a:lnTo>
                <a:lnTo>
                  <a:pt x="2872359" y="27661"/>
                </a:lnTo>
                <a:lnTo>
                  <a:pt x="2834412" y="5715"/>
                </a:lnTo>
                <a:lnTo>
                  <a:pt x="2821077" y="5715"/>
                </a:lnTo>
                <a:lnTo>
                  <a:pt x="2865730" y="31471"/>
                </a:lnTo>
                <a:lnTo>
                  <a:pt x="2744800" y="101270"/>
                </a:lnTo>
                <a:lnTo>
                  <a:pt x="2620442" y="29489"/>
                </a:lnTo>
                <a:lnTo>
                  <a:pt x="2661514" y="5715"/>
                </a:lnTo>
                <a:lnTo>
                  <a:pt x="2648179" y="5715"/>
                </a:lnTo>
                <a:lnTo>
                  <a:pt x="2613660" y="25679"/>
                </a:lnTo>
                <a:lnTo>
                  <a:pt x="2579142" y="5715"/>
                </a:lnTo>
                <a:lnTo>
                  <a:pt x="2565807" y="5715"/>
                </a:lnTo>
                <a:lnTo>
                  <a:pt x="2607031" y="29489"/>
                </a:lnTo>
                <a:lnTo>
                  <a:pt x="2492578" y="95555"/>
                </a:lnTo>
                <a:lnTo>
                  <a:pt x="2381555" y="31471"/>
                </a:lnTo>
                <a:lnTo>
                  <a:pt x="2426132" y="5715"/>
                </a:lnTo>
                <a:lnTo>
                  <a:pt x="2412797" y="5715"/>
                </a:lnTo>
                <a:lnTo>
                  <a:pt x="2374849" y="27661"/>
                </a:lnTo>
                <a:lnTo>
                  <a:pt x="2336902" y="5715"/>
                </a:lnTo>
                <a:lnTo>
                  <a:pt x="2323567" y="5715"/>
                </a:lnTo>
                <a:lnTo>
                  <a:pt x="2368220" y="31471"/>
                </a:lnTo>
                <a:lnTo>
                  <a:pt x="2247291" y="101270"/>
                </a:lnTo>
                <a:lnTo>
                  <a:pt x="2122932" y="29489"/>
                </a:lnTo>
                <a:lnTo>
                  <a:pt x="2164080" y="5715"/>
                </a:lnTo>
                <a:lnTo>
                  <a:pt x="2150745" y="5715"/>
                </a:lnTo>
                <a:lnTo>
                  <a:pt x="2116227" y="25679"/>
                </a:lnTo>
                <a:lnTo>
                  <a:pt x="2081632" y="5715"/>
                </a:lnTo>
                <a:lnTo>
                  <a:pt x="2068297" y="5715"/>
                </a:lnTo>
                <a:lnTo>
                  <a:pt x="2109521" y="29489"/>
                </a:lnTo>
                <a:lnTo>
                  <a:pt x="1995069" y="95555"/>
                </a:lnTo>
                <a:lnTo>
                  <a:pt x="1884045" y="31471"/>
                </a:lnTo>
                <a:lnTo>
                  <a:pt x="1928698" y="5715"/>
                </a:lnTo>
                <a:lnTo>
                  <a:pt x="1915363" y="5715"/>
                </a:lnTo>
                <a:lnTo>
                  <a:pt x="1877416" y="27661"/>
                </a:lnTo>
                <a:lnTo>
                  <a:pt x="1839392" y="5715"/>
                </a:lnTo>
                <a:lnTo>
                  <a:pt x="1826057" y="5715"/>
                </a:lnTo>
                <a:lnTo>
                  <a:pt x="1870710" y="31471"/>
                </a:lnTo>
                <a:lnTo>
                  <a:pt x="1749781" y="101270"/>
                </a:lnTo>
                <a:lnTo>
                  <a:pt x="1625422" y="29489"/>
                </a:lnTo>
                <a:lnTo>
                  <a:pt x="1666570" y="5715"/>
                </a:lnTo>
                <a:lnTo>
                  <a:pt x="1653235" y="5715"/>
                </a:lnTo>
                <a:lnTo>
                  <a:pt x="1618717" y="25679"/>
                </a:lnTo>
                <a:lnTo>
                  <a:pt x="1584122" y="5715"/>
                </a:lnTo>
                <a:lnTo>
                  <a:pt x="1570787" y="5715"/>
                </a:lnTo>
                <a:lnTo>
                  <a:pt x="1612011" y="29489"/>
                </a:lnTo>
                <a:lnTo>
                  <a:pt x="1497559" y="95555"/>
                </a:lnTo>
                <a:lnTo>
                  <a:pt x="1386535" y="31471"/>
                </a:lnTo>
                <a:lnTo>
                  <a:pt x="1431189" y="5715"/>
                </a:lnTo>
                <a:lnTo>
                  <a:pt x="1417854" y="5715"/>
                </a:lnTo>
                <a:lnTo>
                  <a:pt x="1379906" y="27661"/>
                </a:lnTo>
                <a:lnTo>
                  <a:pt x="1341958" y="5715"/>
                </a:lnTo>
                <a:lnTo>
                  <a:pt x="1328623" y="5715"/>
                </a:lnTo>
                <a:lnTo>
                  <a:pt x="1373276" y="31471"/>
                </a:lnTo>
                <a:lnTo>
                  <a:pt x="1252347" y="101270"/>
                </a:lnTo>
                <a:lnTo>
                  <a:pt x="1127989" y="29489"/>
                </a:lnTo>
                <a:lnTo>
                  <a:pt x="1169060" y="5715"/>
                </a:lnTo>
                <a:lnTo>
                  <a:pt x="1155725" y="5715"/>
                </a:lnTo>
                <a:lnTo>
                  <a:pt x="1121207" y="25679"/>
                </a:lnTo>
                <a:lnTo>
                  <a:pt x="1086688" y="5715"/>
                </a:lnTo>
                <a:lnTo>
                  <a:pt x="1073353" y="5715"/>
                </a:lnTo>
                <a:lnTo>
                  <a:pt x="1114577" y="29489"/>
                </a:lnTo>
                <a:lnTo>
                  <a:pt x="1000125" y="95555"/>
                </a:lnTo>
                <a:lnTo>
                  <a:pt x="889102" y="31471"/>
                </a:lnTo>
                <a:lnTo>
                  <a:pt x="933679" y="5715"/>
                </a:lnTo>
                <a:lnTo>
                  <a:pt x="920344" y="5715"/>
                </a:lnTo>
                <a:lnTo>
                  <a:pt x="882396" y="27661"/>
                </a:lnTo>
                <a:lnTo>
                  <a:pt x="844448" y="5715"/>
                </a:lnTo>
                <a:lnTo>
                  <a:pt x="831113" y="5715"/>
                </a:lnTo>
                <a:lnTo>
                  <a:pt x="875767" y="31471"/>
                </a:lnTo>
                <a:lnTo>
                  <a:pt x="754761" y="101346"/>
                </a:lnTo>
                <a:lnTo>
                  <a:pt x="630403" y="29489"/>
                </a:lnTo>
                <a:lnTo>
                  <a:pt x="671627" y="5715"/>
                </a:lnTo>
                <a:lnTo>
                  <a:pt x="658292" y="5715"/>
                </a:lnTo>
                <a:lnTo>
                  <a:pt x="623697" y="25679"/>
                </a:lnTo>
                <a:lnTo>
                  <a:pt x="589178" y="5715"/>
                </a:lnTo>
                <a:lnTo>
                  <a:pt x="575843" y="5715"/>
                </a:lnTo>
                <a:lnTo>
                  <a:pt x="617068" y="29489"/>
                </a:lnTo>
                <a:lnTo>
                  <a:pt x="502615" y="95555"/>
                </a:lnTo>
                <a:lnTo>
                  <a:pt x="391592" y="31471"/>
                </a:lnTo>
                <a:lnTo>
                  <a:pt x="436245" y="5715"/>
                </a:lnTo>
                <a:lnTo>
                  <a:pt x="422910" y="5715"/>
                </a:lnTo>
                <a:lnTo>
                  <a:pt x="384962" y="27661"/>
                </a:lnTo>
                <a:lnTo>
                  <a:pt x="346939" y="5715"/>
                </a:lnTo>
                <a:lnTo>
                  <a:pt x="333604" y="5715"/>
                </a:lnTo>
                <a:lnTo>
                  <a:pt x="378257" y="31471"/>
                </a:lnTo>
                <a:lnTo>
                  <a:pt x="257327" y="101270"/>
                </a:lnTo>
                <a:lnTo>
                  <a:pt x="132893" y="29489"/>
                </a:lnTo>
                <a:lnTo>
                  <a:pt x="174117" y="5715"/>
                </a:lnTo>
                <a:lnTo>
                  <a:pt x="160782" y="5715"/>
                </a:lnTo>
                <a:lnTo>
                  <a:pt x="126263" y="25679"/>
                </a:lnTo>
                <a:lnTo>
                  <a:pt x="91745" y="5715"/>
                </a:lnTo>
                <a:lnTo>
                  <a:pt x="78334" y="5715"/>
                </a:lnTo>
                <a:lnTo>
                  <a:pt x="119558" y="29489"/>
                </a:lnTo>
                <a:lnTo>
                  <a:pt x="5715" y="95250"/>
                </a:lnTo>
                <a:lnTo>
                  <a:pt x="5715" y="103632"/>
                </a:lnTo>
                <a:lnTo>
                  <a:pt x="129464" y="175108"/>
                </a:lnTo>
                <a:lnTo>
                  <a:pt x="8534" y="244907"/>
                </a:lnTo>
                <a:lnTo>
                  <a:pt x="5715" y="243307"/>
                </a:lnTo>
                <a:lnTo>
                  <a:pt x="5715" y="254279"/>
                </a:lnTo>
                <a:lnTo>
                  <a:pt x="8534" y="252679"/>
                </a:lnTo>
                <a:lnTo>
                  <a:pt x="119558" y="316763"/>
                </a:lnTo>
                <a:lnTo>
                  <a:pt x="5715" y="382448"/>
                </a:lnTo>
                <a:lnTo>
                  <a:pt x="5715" y="390830"/>
                </a:lnTo>
                <a:lnTo>
                  <a:pt x="129540" y="462305"/>
                </a:lnTo>
                <a:lnTo>
                  <a:pt x="8534" y="532181"/>
                </a:lnTo>
                <a:lnTo>
                  <a:pt x="5715" y="530504"/>
                </a:lnTo>
                <a:lnTo>
                  <a:pt x="5715" y="541477"/>
                </a:lnTo>
                <a:lnTo>
                  <a:pt x="8534" y="539877"/>
                </a:lnTo>
                <a:lnTo>
                  <a:pt x="119558" y="603961"/>
                </a:lnTo>
                <a:lnTo>
                  <a:pt x="5715" y="669722"/>
                </a:lnTo>
                <a:lnTo>
                  <a:pt x="5715" y="678104"/>
                </a:lnTo>
                <a:lnTo>
                  <a:pt x="129540" y="749579"/>
                </a:lnTo>
                <a:lnTo>
                  <a:pt x="8611" y="819379"/>
                </a:lnTo>
                <a:lnTo>
                  <a:pt x="5715" y="817702"/>
                </a:lnTo>
                <a:lnTo>
                  <a:pt x="5715" y="828675"/>
                </a:lnTo>
                <a:lnTo>
                  <a:pt x="8534" y="826999"/>
                </a:lnTo>
                <a:lnTo>
                  <a:pt x="119558" y="891083"/>
                </a:lnTo>
                <a:lnTo>
                  <a:pt x="5715" y="956920"/>
                </a:lnTo>
                <a:lnTo>
                  <a:pt x="5715" y="965302"/>
                </a:lnTo>
                <a:lnTo>
                  <a:pt x="129540" y="1036777"/>
                </a:lnTo>
                <a:lnTo>
                  <a:pt x="8611" y="1106576"/>
                </a:lnTo>
                <a:lnTo>
                  <a:pt x="5715" y="1104976"/>
                </a:lnTo>
                <a:lnTo>
                  <a:pt x="5715" y="1115949"/>
                </a:lnTo>
                <a:lnTo>
                  <a:pt x="8534" y="1114273"/>
                </a:lnTo>
                <a:lnTo>
                  <a:pt x="119558" y="1178357"/>
                </a:lnTo>
                <a:lnTo>
                  <a:pt x="5715" y="1244117"/>
                </a:lnTo>
                <a:lnTo>
                  <a:pt x="5715" y="1252499"/>
                </a:lnTo>
                <a:lnTo>
                  <a:pt x="129540" y="1323975"/>
                </a:lnTo>
                <a:lnTo>
                  <a:pt x="8611" y="1393774"/>
                </a:lnTo>
                <a:lnTo>
                  <a:pt x="5715" y="1392174"/>
                </a:lnTo>
                <a:lnTo>
                  <a:pt x="5715" y="1403147"/>
                </a:lnTo>
                <a:lnTo>
                  <a:pt x="8534" y="1401547"/>
                </a:lnTo>
                <a:lnTo>
                  <a:pt x="119558" y="1465631"/>
                </a:lnTo>
                <a:lnTo>
                  <a:pt x="5715" y="1531391"/>
                </a:lnTo>
                <a:lnTo>
                  <a:pt x="5715" y="1539774"/>
                </a:lnTo>
                <a:lnTo>
                  <a:pt x="129540" y="1611249"/>
                </a:lnTo>
                <a:lnTo>
                  <a:pt x="8611" y="1681048"/>
                </a:lnTo>
                <a:lnTo>
                  <a:pt x="5715" y="1679372"/>
                </a:lnTo>
                <a:lnTo>
                  <a:pt x="5715" y="1690345"/>
                </a:lnTo>
                <a:lnTo>
                  <a:pt x="8534" y="1688668"/>
                </a:lnTo>
                <a:lnTo>
                  <a:pt x="119558" y="1752752"/>
                </a:lnTo>
                <a:lnTo>
                  <a:pt x="5715" y="1818589"/>
                </a:lnTo>
                <a:lnTo>
                  <a:pt x="5715" y="1826971"/>
                </a:lnTo>
                <a:lnTo>
                  <a:pt x="129540" y="1898447"/>
                </a:lnTo>
                <a:lnTo>
                  <a:pt x="8611" y="1968246"/>
                </a:lnTo>
                <a:lnTo>
                  <a:pt x="5715" y="1966646"/>
                </a:lnTo>
                <a:lnTo>
                  <a:pt x="5715" y="1977619"/>
                </a:lnTo>
                <a:lnTo>
                  <a:pt x="8534" y="1975942"/>
                </a:lnTo>
                <a:lnTo>
                  <a:pt x="119558" y="2040026"/>
                </a:lnTo>
                <a:lnTo>
                  <a:pt x="5715" y="2105787"/>
                </a:lnTo>
                <a:lnTo>
                  <a:pt x="5715" y="2114169"/>
                </a:lnTo>
                <a:lnTo>
                  <a:pt x="129540" y="2185645"/>
                </a:lnTo>
                <a:lnTo>
                  <a:pt x="8611" y="2255444"/>
                </a:lnTo>
                <a:lnTo>
                  <a:pt x="5715" y="2253844"/>
                </a:lnTo>
                <a:lnTo>
                  <a:pt x="5715" y="2264817"/>
                </a:lnTo>
                <a:lnTo>
                  <a:pt x="8534" y="2263140"/>
                </a:lnTo>
                <a:lnTo>
                  <a:pt x="119558" y="2327224"/>
                </a:lnTo>
                <a:lnTo>
                  <a:pt x="5715" y="2393061"/>
                </a:lnTo>
                <a:lnTo>
                  <a:pt x="5715" y="2401443"/>
                </a:lnTo>
                <a:lnTo>
                  <a:pt x="129540" y="2472919"/>
                </a:lnTo>
                <a:lnTo>
                  <a:pt x="8611" y="2542718"/>
                </a:lnTo>
                <a:lnTo>
                  <a:pt x="5715" y="2541042"/>
                </a:lnTo>
                <a:lnTo>
                  <a:pt x="5715" y="2552014"/>
                </a:lnTo>
                <a:lnTo>
                  <a:pt x="8534" y="2550414"/>
                </a:lnTo>
                <a:lnTo>
                  <a:pt x="119558" y="2614498"/>
                </a:lnTo>
                <a:lnTo>
                  <a:pt x="5715" y="2680259"/>
                </a:lnTo>
                <a:lnTo>
                  <a:pt x="5715" y="2688641"/>
                </a:lnTo>
                <a:lnTo>
                  <a:pt x="129464" y="2760117"/>
                </a:lnTo>
                <a:lnTo>
                  <a:pt x="8534" y="2829916"/>
                </a:lnTo>
                <a:lnTo>
                  <a:pt x="5715" y="2828316"/>
                </a:lnTo>
                <a:lnTo>
                  <a:pt x="5715" y="2839288"/>
                </a:lnTo>
                <a:lnTo>
                  <a:pt x="8534" y="2837612"/>
                </a:lnTo>
                <a:lnTo>
                  <a:pt x="119558" y="2901696"/>
                </a:lnTo>
                <a:lnTo>
                  <a:pt x="5715" y="2967457"/>
                </a:lnTo>
                <a:lnTo>
                  <a:pt x="5715" y="2975839"/>
                </a:lnTo>
                <a:lnTo>
                  <a:pt x="129464" y="3047314"/>
                </a:lnTo>
                <a:lnTo>
                  <a:pt x="8534" y="3117114"/>
                </a:lnTo>
                <a:lnTo>
                  <a:pt x="5715" y="3115513"/>
                </a:lnTo>
                <a:lnTo>
                  <a:pt x="5715" y="3126486"/>
                </a:lnTo>
                <a:lnTo>
                  <a:pt x="8534" y="3124886"/>
                </a:lnTo>
                <a:lnTo>
                  <a:pt x="119558" y="3188970"/>
                </a:lnTo>
                <a:lnTo>
                  <a:pt x="5715" y="3254731"/>
                </a:lnTo>
                <a:lnTo>
                  <a:pt x="5715" y="3263113"/>
                </a:lnTo>
                <a:lnTo>
                  <a:pt x="129540" y="3334588"/>
                </a:lnTo>
                <a:lnTo>
                  <a:pt x="8611" y="3404387"/>
                </a:lnTo>
                <a:lnTo>
                  <a:pt x="5715" y="3402711"/>
                </a:lnTo>
                <a:lnTo>
                  <a:pt x="5715" y="3413684"/>
                </a:lnTo>
                <a:lnTo>
                  <a:pt x="8534" y="3412007"/>
                </a:lnTo>
                <a:lnTo>
                  <a:pt x="119558" y="3476092"/>
                </a:lnTo>
                <a:lnTo>
                  <a:pt x="5715" y="3541929"/>
                </a:lnTo>
                <a:lnTo>
                  <a:pt x="5715" y="3550311"/>
                </a:lnTo>
                <a:lnTo>
                  <a:pt x="129464" y="3621786"/>
                </a:lnTo>
                <a:lnTo>
                  <a:pt x="8534" y="3691585"/>
                </a:lnTo>
                <a:lnTo>
                  <a:pt x="5715" y="3689985"/>
                </a:lnTo>
                <a:lnTo>
                  <a:pt x="5715" y="3700958"/>
                </a:lnTo>
                <a:lnTo>
                  <a:pt x="8534" y="3699358"/>
                </a:lnTo>
                <a:lnTo>
                  <a:pt x="119558" y="3763442"/>
                </a:lnTo>
                <a:lnTo>
                  <a:pt x="5715" y="3829126"/>
                </a:lnTo>
                <a:lnTo>
                  <a:pt x="5715" y="3837508"/>
                </a:lnTo>
                <a:lnTo>
                  <a:pt x="129540" y="3908984"/>
                </a:lnTo>
                <a:lnTo>
                  <a:pt x="8611" y="3978783"/>
                </a:lnTo>
                <a:lnTo>
                  <a:pt x="5715" y="3977183"/>
                </a:lnTo>
                <a:lnTo>
                  <a:pt x="5715" y="3988156"/>
                </a:lnTo>
                <a:lnTo>
                  <a:pt x="8534" y="3986479"/>
                </a:lnTo>
                <a:lnTo>
                  <a:pt x="119558" y="4050564"/>
                </a:lnTo>
                <a:lnTo>
                  <a:pt x="5715" y="4116400"/>
                </a:lnTo>
                <a:lnTo>
                  <a:pt x="5715" y="4124782"/>
                </a:lnTo>
                <a:lnTo>
                  <a:pt x="129540" y="4196258"/>
                </a:lnTo>
                <a:lnTo>
                  <a:pt x="8534" y="4266057"/>
                </a:lnTo>
                <a:lnTo>
                  <a:pt x="5715" y="4264457"/>
                </a:lnTo>
                <a:lnTo>
                  <a:pt x="5715" y="4275430"/>
                </a:lnTo>
                <a:lnTo>
                  <a:pt x="8534" y="4273830"/>
                </a:lnTo>
                <a:lnTo>
                  <a:pt x="119558" y="4337914"/>
                </a:lnTo>
                <a:lnTo>
                  <a:pt x="5715" y="4403598"/>
                </a:lnTo>
                <a:lnTo>
                  <a:pt x="5715" y="4411980"/>
                </a:lnTo>
                <a:lnTo>
                  <a:pt x="129464" y="4483456"/>
                </a:lnTo>
                <a:lnTo>
                  <a:pt x="8534" y="4553255"/>
                </a:lnTo>
                <a:lnTo>
                  <a:pt x="5715" y="4551655"/>
                </a:lnTo>
                <a:lnTo>
                  <a:pt x="5715" y="4562628"/>
                </a:lnTo>
                <a:lnTo>
                  <a:pt x="8534" y="4560951"/>
                </a:lnTo>
                <a:lnTo>
                  <a:pt x="119558" y="4625036"/>
                </a:lnTo>
                <a:lnTo>
                  <a:pt x="5715" y="4690796"/>
                </a:lnTo>
                <a:lnTo>
                  <a:pt x="5715" y="4699178"/>
                </a:lnTo>
                <a:lnTo>
                  <a:pt x="129540" y="4770654"/>
                </a:lnTo>
                <a:lnTo>
                  <a:pt x="8611" y="4840453"/>
                </a:lnTo>
                <a:lnTo>
                  <a:pt x="5715" y="4838853"/>
                </a:lnTo>
                <a:lnTo>
                  <a:pt x="5715" y="4849826"/>
                </a:lnTo>
                <a:lnTo>
                  <a:pt x="8534" y="4848149"/>
                </a:lnTo>
                <a:lnTo>
                  <a:pt x="119558" y="4912233"/>
                </a:lnTo>
                <a:lnTo>
                  <a:pt x="5715" y="4978070"/>
                </a:lnTo>
                <a:lnTo>
                  <a:pt x="5715" y="4986452"/>
                </a:lnTo>
                <a:lnTo>
                  <a:pt x="129540" y="5057928"/>
                </a:lnTo>
                <a:lnTo>
                  <a:pt x="8611" y="5127727"/>
                </a:lnTo>
                <a:lnTo>
                  <a:pt x="5715" y="5126051"/>
                </a:lnTo>
                <a:lnTo>
                  <a:pt x="5715" y="5137023"/>
                </a:lnTo>
                <a:lnTo>
                  <a:pt x="8534" y="5135347"/>
                </a:lnTo>
                <a:lnTo>
                  <a:pt x="119558" y="5199431"/>
                </a:lnTo>
                <a:lnTo>
                  <a:pt x="5715" y="5265268"/>
                </a:lnTo>
                <a:lnTo>
                  <a:pt x="5715" y="5273650"/>
                </a:lnTo>
                <a:lnTo>
                  <a:pt x="129464" y="5345126"/>
                </a:lnTo>
                <a:lnTo>
                  <a:pt x="8534" y="5414925"/>
                </a:lnTo>
                <a:lnTo>
                  <a:pt x="5715" y="5413324"/>
                </a:lnTo>
                <a:lnTo>
                  <a:pt x="5715" y="5424297"/>
                </a:lnTo>
                <a:lnTo>
                  <a:pt x="8534" y="5422697"/>
                </a:lnTo>
                <a:lnTo>
                  <a:pt x="119558" y="5486781"/>
                </a:lnTo>
                <a:lnTo>
                  <a:pt x="5715" y="5552466"/>
                </a:lnTo>
                <a:lnTo>
                  <a:pt x="5715" y="5560848"/>
                </a:lnTo>
                <a:lnTo>
                  <a:pt x="129540" y="5632323"/>
                </a:lnTo>
                <a:lnTo>
                  <a:pt x="8611" y="5702122"/>
                </a:lnTo>
                <a:lnTo>
                  <a:pt x="5715" y="5700522"/>
                </a:lnTo>
                <a:lnTo>
                  <a:pt x="5715" y="5711495"/>
                </a:lnTo>
                <a:lnTo>
                  <a:pt x="8534" y="5709819"/>
                </a:lnTo>
                <a:lnTo>
                  <a:pt x="119558" y="5773903"/>
                </a:lnTo>
                <a:lnTo>
                  <a:pt x="5715" y="5839740"/>
                </a:lnTo>
                <a:lnTo>
                  <a:pt x="5715" y="5848121"/>
                </a:lnTo>
                <a:lnTo>
                  <a:pt x="129464" y="5919597"/>
                </a:lnTo>
                <a:lnTo>
                  <a:pt x="8534" y="5989397"/>
                </a:lnTo>
                <a:lnTo>
                  <a:pt x="5715" y="5987796"/>
                </a:lnTo>
                <a:lnTo>
                  <a:pt x="5715" y="5998769"/>
                </a:lnTo>
                <a:lnTo>
                  <a:pt x="8534" y="5997169"/>
                </a:lnTo>
                <a:lnTo>
                  <a:pt x="119558" y="6061253"/>
                </a:lnTo>
                <a:lnTo>
                  <a:pt x="5715" y="6126937"/>
                </a:lnTo>
                <a:lnTo>
                  <a:pt x="5715" y="6135319"/>
                </a:lnTo>
                <a:lnTo>
                  <a:pt x="129464" y="6206795"/>
                </a:lnTo>
                <a:lnTo>
                  <a:pt x="8534" y="6276594"/>
                </a:lnTo>
                <a:lnTo>
                  <a:pt x="5715" y="6274994"/>
                </a:lnTo>
                <a:lnTo>
                  <a:pt x="5715" y="6285967"/>
                </a:lnTo>
                <a:lnTo>
                  <a:pt x="8534" y="6284291"/>
                </a:lnTo>
                <a:lnTo>
                  <a:pt x="119558" y="6348375"/>
                </a:lnTo>
                <a:lnTo>
                  <a:pt x="5715" y="6414135"/>
                </a:lnTo>
                <a:lnTo>
                  <a:pt x="5715" y="6422517"/>
                </a:lnTo>
                <a:lnTo>
                  <a:pt x="129540" y="6493993"/>
                </a:lnTo>
                <a:lnTo>
                  <a:pt x="8611" y="6563792"/>
                </a:lnTo>
                <a:lnTo>
                  <a:pt x="5715" y="6562192"/>
                </a:lnTo>
                <a:lnTo>
                  <a:pt x="5715" y="6573165"/>
                </a:lnTo>
                <a:lnTo>
                  <a:pt x="8534" y="6571488"/>
                </a:lnTo>
                <a:lnTo>
                  <a:pt x="119558" y="6635572"/>
                </a:lnTo>
                <a:lnTo>
                  <a:pt x="5715" y="6701409"/>
                </a:lnTo>
                <a:lnTo>
                  <a:pt x="5715" y="6709791"/>
                </a:lnTo>
                <a:lnTo>
                  <a:pt x="129464" y="6781267"/>
                </a:lnTo>
                <a:lnTo>
                  <a:pt x="8534" y="6851066"/>
                </a:lnTo>
                <a:lnTo>
                  <a:pt x="5715" y="6849390"/>
                </a:lnTo>
                <a:lnTo>
                  <a:pt x="5715" y="6860362"/>
                </a:lnTo>
                <a:lnTo>
                  <a:pt x="8534" y="6858686"/>
                </a:lnTo>
                <a:lnTo>
                  <a:pt x="17145" y="6863715"/>
                </a:lnTo>
                <a:lnTo>
                  <a:pt x="30480" y="6863715"/>
                </a:lnTo>
                <a:lnTo>
                  <a:pt x="15240" y="6854952"/>
                </a:lnTo>
                <a:lnTo>
                  <a:pt x="136169" y="6785153"/>
                </a:lnTo>
                <a:lnTo>
                  <a:pt x="247193" y="6849237"/>
                </a:lnTo>
                <a:lnTo>
                  <a:pt x="222047" y="6863792"/>
                </a:lnTo>
                <a:lnTo>
                  <a:pt x="235382" y="6863792"/>
                </a:lnTo>
                <a:lnTo>
                  <a:pt x="253822" y="6853123"/>
                </a:lnTo>
                <a:lnTo>
                  <a:pt x="272263" y="6863792"/>
                </a:lnTo>
                <a:lnTo>
                  <a:pt x="285598" y="6863792"/>
                </a:lnTo>
                <a:lnTo>
                  <a:pt x="260452" y="6849237"/>
                </a:lnTo>
                <a:lnTo>
                  <a:pt x="374904" y="6783172"/>
                </a:lnTo>
                <a:lnTo>
                  <a:pt x="499262" y="6854952"/>
                </a:lnTo>
                <a:lnTo>
                  <a:pt x="484022" y="6863715"/>
                </a:lnTo>
                <a:lnTo>
                  <a:pt x="497357" y="6863715"/>
                </a:lnTo>
                <a:lnTo>
                  <a:pt x="505892" y="6858762"/>
                </a:lnTo>
                <a:lnTo>
                  <a:pt x="514426" y="6863715"/>
                </a:lnTo>
                <a:lnTo>
                  <a:pt x="527761" y="6863715"/>
                </a:lnTo>
                <a:lnTo>
                  <a:pt x="512521" y="6854952"/>
                </a:lnTo>
                <a:lnTo>
                  <a:pt x="633451" y="6785153"/>
                </a:lnTo>
                <a:lnTo>
                  <a:pt x="744474" y="6849237"/>
                </a:lnTo>
                <a:lnTo>
                  <a:pt x="719328" y="6863792"/>
                </a:lnTo>
                <a:lnTo>
                  <a:pt x="732663" y="6863792"/>
                </a:lnTo>
                <a:lnTo>
                  <a:pt x="751180" y="6853123"/>
                </a:lnTo>
                <a:lnTo>
                  <a:pt x="769696" y="6863792"/>
                </a:lnTo>
                <a:lnTo>
                  <a:pt x="783031" y="6863792"/>
                </a:lnTo>
                <a:lnTo>
                  <a:pt x="757885" y="6849237"/>
                </a:lnTo>
                <a:lnTo>
                  <a:pt x="872338" y="6783172"/>
                </a:lnTo>
                <a:lnTo>
                  <a:pt x="996696" y="6854952"/>
                </a:lnTo>
                <a:lnTo>
                  <a:pt x="981456" y="6863715"/>
                </a:lnTo>
                <a:lnTo>
                  <a:pt x="994791" y="6863715"/>
                </a:lnTo>
                <a:lnTo>
                  <a:pt x="1003325" y="6858762"/>
                </a:lnTo>
                <a:lnTo>
                  <a:pt x="1011860" y="6863715"/>
                </a:lnTo>
                <a:lnTo>
                  <a:pt x="1025195" y="6863715"/>
                </a:lnTo>
                <a:lnTo>
                  <a:pt x="1009955" y="6854952"/>
                </a:lnTo>
                <a:lnTo>
                  <a:pt x="1130884" y="6785153"/>
                </a:lnTo>
                <a:lnTo>
                  <a:pt x="1241908" y="6849237"/>
                </a:lnTo>
                <a:lnTo>
                  <a:pt x="1216762" y="6863792"/>
                </a:lnTo>
                <a:lnTo>
                  <a:pt x="1230097" y="6863792"/>
                </a:lnTo>
                <a:lnTo>
                  <a:pt x="1248537" y="6853123"/>
                </a:lnTo>
                <a:lnTo>
                  <a:pt x="1266977" y="6863792"/>
                </a:lnTo>
                <a:lnTo>
                  <a:pt x="1280312" y="6863792"/>
                </a:lnTo>
                <a:lnTo>
                  <a:pt x="1255166" y="6849237"/>
                </a:lnTo>
                <a:lnTo>
                  <a:pt x="1369619" y="6783172"/>
                </a:lnTo>
                <a:lnTo>
                  <a:pt x="1493977" y="6854952"/>
                </a:lnTo>
                <a:lnTo>
                  <a:pt x="1478814" y="6863715"/>
                </a:lnTo>
                <a:lnTo>
                  <a:pt x="1492149" y="6863715"/>
                </a:lnTo>
                <a:lnTo>
                  <a:pt x="1500683" y="6858762"/>
                </a:lnTo>
                <a:lnTo>
                  <a:pt x="1509217" y="6863715"/>
                </a:lnTo>
                <a:lnTo>
                  <a:pt x="1522552" y="6863715"/>
                </a:lnTo>
                <a:lnTo>
                  <a:pt x="1507389" y="6854952"/>
                </a:lnTo>
                <a:lnTo>
                  <a:pt x="1628318" y="6785153"/>
                </a:lnTo>
                <a:lnTo>
                  <a:pt x="1739341" y="6849237"/>
                </a:lnTo>
                <a:lnTo>
                  <a:pt x="1714195" y="6863792"/>
                </a:lnTo>
                <a:lnTo>
                  <a:pt x="1727835" y="6863792"/>
                </a:lnTo>
                <a:lnTo>
                  <a:pt x="1746352" y="6853123"/>
                </a:lnTo>
                <a:lnTo>
                  <a:pt x="1764868" y="6863792"/>
                </a:lnTo>
                <a:lnTo>
                  <a:pt x="1778203" y="6863792"/>
                </a:lnTo>
                <a:lnTo>
                  <a:pt x="1753057" y="6849237"/>
                </a:lnTo>
                <a:lnTo>
                  <a:pt x="1867510" y="6783172"/>
                </a:lnTo>
                <a:lnTo>
                  <a:pt x="1991868" y="6854952"/>
                </a:lnTo>
                <a:lnTo>
                  <a:pt x="1976628" y="6863715"/>
                </a:lnTo>
                <a:lnTo>
                  <a:pt x="1989963" y="6863715"/>
                </a:lnTo>
                <a:lnTo>
                  <a:pt x="1998497" y="6858762"/>
                </a:lnTo>
                <a:lnTo>
                  <a:pt x="2007032" y="6863715"/>
                </a:lnTo>
                <a:lnTo>
                  <a:pt x="2020367" y="6863715"/>
                </a:lnTo>
                <a:lnTo>
                  <a:pt x="2005127" y="6854952"/>
                </a:lnTo>
                <a:lnTo>
                  <a:pt x="2126056" y="6785153"/>
                </a:lnTo>
                <a:lnTo>
                  <a:pt x="2237080" y="6849237"/>
                </a:lnTo>
                <a:lnTo>
                  <a:pt x="2211934" y="6863792"/>
                </a:lnTo>
                <a:lnTo>
                  <a:pt x="2225269" y="6863792"/>
                </a:lnTo>
                <a:lnTo>
                  <a:pt x="2243709" y="6853123"/>
                </a:lnTo>
                <a:lnTo>
                  <a:pt x="2262149" y="6863792"/>
                </a:lnTo>
                <a:lnTo>
                  <a:pt x="2275484" y="6863792"/>
                </a:lnTo>
                <a:lnTo>
                  <a:pt x="2250339" y="6849237"/>
                </a:lnTo>
                <a:lnTo>
                  <a:pt x="2364791" y="6783172"/>
                </a:lnTo>
                <a:lnTo>
                  <a:pt x="2489149" y="6854952"/>
                </a:lnTo>
                <a:lnTo>
                  <a:pt x="2473986" y="6863715"/>
                </a:lnTo>
                <a:lnTo>
                  <a:pt x="2487321" y="6863715"/>
                </a:lnTo>
                <a:lnTo>
                  <a:pt x="2495855" y="6858762"/>
                </a:lnTo>
                <a:lnTo>
                  <a:pt x="2504389" y="6863715"/>
                </a:lnTo>
                <a:lnTo>
                  <a:pt x="2517724" y="6863715"/>
                </a:lnTo>
                <a:lnTo>
                  <a:pt x="2502561" y="6854952"/>
                </a:lnTo>
                <a:lnTo>
                  <a:pt x="2623490" y="6785077"/>
                </a:lnTo>
                <a:lnTo>
                  <a:pt x="2734513" y="6849161"/>
                </a:lnTo>
                <a:lnTo>
                  <a:pt x="2709367" y="6863715"/>
                </a:lnTo>
                <a:lnTo>
                  <a:pt x="2722702" y="6863715"/>
                </a:lnTo>
                <a:lnTo>
                  <a:pt x="2741143" y="6853047"/>
                </a:lnTo>
                <a:lnTo>
                  <a:pt x="2759583" y="6863715"/>
                </a:lnTo>
                <a:lnTo>
                  <a:pt x="2772918" y="6863715"/>
                </a:lnTo>
                <a:lnTo>
                  <a:pt x="2747772" y="6849161"/>
                </a:lnTo>
                <a:lnTo>
                  <a:pt x="2862224" y="6783096"/>
                </a:lnTo>
                <a:lnTo>
                  <a:pt x="2986583" y="6854876"/>
                </a:lnTo>
                <a:lnTo>
                  <a:pt x="2971343" y="6863639"/>
                </a:lnTo>
                <a:lnTo>
                  <a:pt x="2984678" y="6863639"/>
                </a:lnTo>
                <a:lnTo>
                  <a:pt x="2993212" y="6858686"/>
                </a:lnTo>
                <a:lnTo>
                  <a:pt x="3001747" y="6863639"/>
                </a:lnTo>
                <a:lnTo>
                  <a:pt x="3015082" y="6863639"/>
                </a:lnTo>
                <a:lnTo>
                  <a:pt x="2999842" y="6854876"/>
                </a:lnTo>
                <a:lnTo>
                  <a:pt x="3120771" y="6785077"/>
                </a:lnTo>
                <a:lnTo>
                  <a:pt x="3231794" y="6849161"/>
                </a:lnTo>
                <a:lnTo>
                  <a:pt x="3206649" y="6863715"/>
                </a:lnTo>
                <a:lnTo>
                  <a:pt x="3219984" y="6863715"/>
                </a:lnTo>
                <a:lnTo>
                  <a:pt x="3238424" y="6853047"/>
                </a:lnTo>
                <a:lnTo>
                  <a:pt x="3256864" y="6863715"/>
                </a:lnTo>
                <a:lnTo>
                  <a:pt x="3270199" y="6863715"/>
                </a:lnTo>
                <a:lnTo>
                  <a:pt x="3245053" y="6849161"/>
                </a:lnTo>
                <a:lnTo>
                  <a:pt x="3359506" y="6783096"/>
                </a:lnTo>
                <a:lnTo>
                  <a:pt x="3483864" y="6854876"/>
                </a:lnTo>
                <a:lnTo>
                  <a:pt x="3469005" y="6863715"/>
                </a:lnTo>
                <a:lnTo>
                  <a:pt x="3482340" y="6863715"/>
                </a:lnTo>
                <a:lnTo>
                  <a:pt x="3490874" y="6858762"/>
                </a:lnTo>
                <a:lnTo>
                  <a:pt x="3499409" y="6863715"/>
                </a:lnTo>
                <a:lnTo>
                  <a:pt x="3512744" y="6863715"/>
                </a:lnTo>
                <a:lnTo>
                  <a:pt x="3497580" y="6854952"/>
                </a:lnTo>
                <a:lnTo>
                  <a:pt x="3618509" y="6785153"/>
                </a:lnTo>
                <a:lnTo>
                  <a:pt x="3729533" y="6849237"/>
                </a:lnTo>
                <a:lnTo>
                  <a:pt x="3704387" y="6863792"/>
                </a:lnTo>
                <a:lnTo>
                  <a:pt x="3717722" y="6863792"/>
                </a:lnTo>
                <a:lnTo>
                  <a:pt x="3736239" y="6853123"/>
                </a:lnTo>
                <a:lnTo>
                  <a:pt x="3754755" y="6863792"/>
                </a:lnTo>
                <a:lnTo>
                  <a:pt x="3768090" y="6863792"/>
                </a:lnTo>
                <a:lnTo>
                  <a:pt x="3742944" y="6849237"/>
                </a:lnTo>
                <a:lnTo>
                  <a:pt x="3857397" y="6783172"/>
                </a:lnTo>
                <a:lnTo>
                  <a:pt x="3981755" y="6854952"/>
                </a:lnTo>
                <a:lnTo>
                  <a:pt x="3966515" y="6863715"/>
                </a:lnTo>
                <a:lnTo>
                  <a:pt x="3979850" y="6863715"/>
                </a:lnTo>
                <a:lnTo>
                  <a:pt x="3988384" y="6858762"/>
                </a:lnTo>
                <a:lnTo>
                  <a:pt x="3996919" y="6863715"/>
                </a:lnTo>
                <a:lnTo>
                  <a:pt x="4010254" y="6863715"/>
                </a:lnTo>
                <a:lnTo>
                  <a:pt x="3995014" y="6854952"/>
                </a:lnTo>
                <a:lnTo>
                  <a:pt x="4115943" y="6785153"/>
                </a:lnTo>
                <a:lnTo>
                  <a:pt x="4226966" y="6849237"/>
                </a:lnTo>
                <a:lnTo>
                  <a:pt x="4201821" y="6863792"/>
                </a:lnTo>
                <a:lnTo>
                  <a:pt x="4215156" y="6863792"/>
                </a:lnTo>
                <a:lnTo>
                  <a:pt x="4233596" y="6853123"/>
                </a:lnTo>
                <a:lnTo>
                  <a:pt x="4252037" y="6863792"/>
                </a:lnTo>
                <a:lnTo>
                  <a:pt x="4265372" y="6863792"/>
                </a:lnTo>
                <a:lnTo>
                  <a:pt x="4240226" y="6849237"/>
                </a:lnTo>
                <a:lnTo>
                  <a:pt x="4354678" y="6783172"/>
                </a:lnTo>
                <a:lnTo>
                  <a:pt x="4479036" y="6854952"/>
                </a:lnTo>
                <a:lnTo>
                  <a:pt x="4463872" y="6863715"/>
                </a:lnTo>
                <a:lnTo>
                  <a:pt x="4477207" y="6863715"/>
                </a:lnTo>
                <a:lnTo>
                  <a:pt x="4485742" y="6858762"/>
                </a:lnTo>
                <a:lnTo>
                  <a:pt x="4494276" y="6863715"/>
                </a:lnTo>
                <a:lnTo>
                  <a:pt x="4507611" y="6863715"/>
                </a:lnTo>
                <a:lnTo>
                  <a:pt x="4492371" y="6854952"/>
                </a:lnTo>
                <a:lnTo>
                  <a:pt x="4613301" y="6785153"/>
                </a:lnTo>
                <a:lnTo>
                  <a:pt x="4724324" y="6849237"/>
                </a:lnTo>
                <a:lnTo>
                  <a:pt x="4699178" y="6863792"/>
                </a:lnTo>
                <a:lnTo>
                  <a:pt x="4712513" y="6863792"/>
                </a:lnTo>
                <a:lnTo>
                  <a:pt x="4731030" y="6853123"/>
                </a:lnTo>
                <a:lnTo>
                  <a:pt x="4749546" y="6863792"/>
                </a:lnTo>
                <a:lnTo>
                  <a:pt x="4762881" y="6863792"/>
                </a:lnTo>
                <a:lnTo>
                  <a:pt x="4737735" y="6849237"/>
                </a:lnTo>
                <a:lnTo>
                  <a:pt x="4852188" y="6783172"/>
                </a:lnTo>
                <a:lnTo>
                  <a:pt x="4976546" y="6854952"/>
                </a:lnTo>
                <a:lnTo>
                  <a:pt x="4961306" y="6863715"/>
                </a:lnTo>
                <a:lnTo>
                  <a:pt x="4974641" y="6863715"/>
                </a:lnTo>
                <a:lnTo>
                  <a:pt x="4983176" y="6858762"/>
                </a:lnTo>
                <a:lnTo>
                  <a:pt x="4991710" y="6863715"/>
                </a:lnTo>
                <a:lnTo>
                  <a:pt x="5005045" y="6863715"/>
                </a:lnTo>
                <a:lnTo>
                  <a:pt x="4989805" y="6854952"/>
                </a:lnTo>
                <a:lnTo>
                  <a:pt x="5110734" y="6785153"/>
                </a:lnTo>
                <a:lnTo>
                  <a:pt x="5221758" y="6849237"/>
                </a:lnTo>
                <a:lnTo>
                  <a:pt x="5196611" y="6863792"/>
                </a:lnTo>
                <a:lnTo>
                  <a:pt x="5210175" y="6863792"/>
                </a:lnTo>
                <a:lnTo>
                  <a:pt x="5228616" y="6853123"/>
                </a:lnTo>
                <a:lnTo>
                  <a:pt x="5247056" y="6863792"/>
                </a:lnTo>
                <a:lnTo>
                  <a:pt x="5260391" y="6863792"/>
                </a:lnTo>
                <a:lnTo>
                  <a:pt x="5235245" y="6849237"/>
                </a:lnTo>
                <a:lnTo>
                  <a:pt x="5349697" y="6783172"/>
                </a:lnTo>
                <a:lnTo>
                  <a:pt x="5474056" y="6854952"/>
                </a:lnTo>
                <a:lnTo>
                  <a:pt x="5458816" y="6863715"/>
                </a:lnTo>
                <a:lnTo>
                  <a:pt x="5472151" y="6863715"/>
                </a:lnTo>
                <a:lnTo>
                  <a:pt x="5480685" y="6858762"/>
                </a:lnTo>
                <a:lnTo>
                  <a:pt x="5489220" y="6863715"/>
                </a:lnTo>
                <a:lnTo>
                  <a:pt x="5502555" y="6863715"/>
                </a:lnTo>
                <a:lnTo>
                  <a:pt x="5487391" y="6854952"/>
                </a:lnTo>
                <a:lnTo>
                  <a:pt x="5608320" y="6785153"/>
                </a:lnTo>
                <a:lnTo>
                  <a:pt x="5719344" y="6849237"/>
                </a:lnTo>
                <a:lnTo>
                  <a:pt x="5694198" y="6863792"/>
                </a:lnTo>
                <a:lnTo>
                  <a:pt x="5707533" y="6863792"/>
                </a:lnTo>
                <a:lnTo>
                  <a:pt x="5725973" y="6853123"/>
                </a:lnTo>
                <a:lnTo>
                  <a:pt x="5744413" y="6863792"/>
                </a:lnTo>
                <a:lnTo>
                  <a:pt x="5757748" y="6863792"/>
                </a:lnTo>
                <a:lnTo>
                  <a:pt x="5732602" y="6849237"/>
                </a:lnTo>
                <a:lnTo>
                  <a:pt x="5847055" y="6783172"/>
                </a:lnTo>
                <a:lnTo>
                  <a:pt x="5971413" y="6854952"/>
                </a:lnTo>
                <a:lnTo>
                  <a:pt x="5956173" y="6863715"/>
                </a:lnTo>
                <a:lnTo>
                  <a:pt x="5969508" y="6863715"/>
                </a:lnTo>
                <a:lnTo>
                  <a:pt x="5978043" y="6858762"/>
                </a:lnTo>
                <a:lnTo>
                  <a:pt x="5986577" y="6863715"/>
                </a:lnTo>
                <a:lnTo>
                  <a:pt x="5999912" y="6863715"/>
                </a:lnTo>
                <a:lnTo>
                  <a:pt x="5984672" y="6854952"/>
                </a:lnTo>
                <a:lnTo>
                  <a:pt x="6105602" y="6785153"/>
                </a:lnTo>
                <a:lnTo>
                  <a:pt x="6216625" y="6849237"/>
                </a:lnTo>
                <a:lnTo>
                  <a:pt x="6191479" y="6863792"/>
                </a:lnTo>
                <a:lnTo>
                  <a:pt x="6204814" y="6863792"/>
                </a:lnTo>
                <a:lnTo>
                  <a:pt x="6223254" y="6853123"/>
                </a:lnTo>
                <a:lnTo>
                  <a:pt x="6241695" y="6863792"/>
                </a:lnTo>
                <a:lnTo>
                  <a:pt x="6255030" y="6863792"/>
                </a:lnTo>
                <a:lnTo>
                  <a:pt x="6229884" y="6849237"/>
                </a:lnTo>
                <a:lnTo>
                  <a:pt x="6344336" y="6783172"/>
                </a:lnTo>
                <a:lnTo>
                  <a:pt x="6468694" y="6854952"/>
                </a:lnTo>
                <a:lnTo>
                  <a:pt x="6453531" y="6863715"/>
                </a:lnTo>
                <a:lnTo>
                  <a:pt x="6466866" y="6863715"/>
                </a:lnTo>
                <a:lnTo>
                  <a:pt x="6475400" y="6858762"/>
                </a:lnTo>
                <a:lnTo>
                  <a:pt x="6483934" y="6863715"/>
                </a:lnTo>
                <a:lnTo>
                  <a:pt x="6497269" y="6863715"/>
                </a:lnTo>
                <a:lnTo>
                  <a:pt x="6482106" y="6854952"/>
                </a:lnTo>
                <a:lnTo>
                  <a:pt x="6603035" y="6785077"/>
                </a:lnTo>
                <a:lnTo>
                  <a:pt x="6714058" y="6849161"/>
                </a:lnTo>
                <a:lnTo>
                  <a:pt x="6688912" y="6863715"/>
                </a:lnTo>
                <a:lnTo>
                  <a:pt x="6702247" y="6863715"/>
                </a:lnTo>
                <a:lnTo>
                  <a:pt x="6720688" y="6853047"/>
                </a:lnTo>
                <a:lnTo>
                  <a:pt x="6739204" y="6863715"/>
                </a:lnTo>
                <a:lnTo>
                  <a:pt x="6752539" y="6863715"/>
                </a:lnTo>
                <a:lnTo>
                  <a:pt x="6727393" y="6849161"/>
                </a:lnTo>
                <a:lnTo>
                  <a:pt x="6841846" y="6783096"/>
                </a:lnTo>
                <a:lnTo>
                  <a:pt x="6863334" y="6795516"/>
                </a:lnTo>
                <a:lnTo>
                  <a:pt x="6863334" y="6787820"/>
                </a:lnTo>
                <a:lnTo>
                  <a:pt x="6848552" y="6779286"/>
                </a:lnTo>
                <a:lnTo>
                  <a:pt x="6863334" y="6770751"/>
                </a:lnTo>
                <a:lnTo>
                  <a:pt x="6863334" y="6763055"/>
                </a:lnTo>
                <a:lnTo>
                  <a:pt x="6841846" y="6775476"/>
                </a:lnTo>
                <a:lnTo>
                  <a:pt x="6731203" y="6711315"/>
                </a:lnTo>
                <a:lnTo>
                  <a:pt x="6852133" y="6641516"/>
                </a:lnTo>
                <a:lnTo>
                  <a:pt x="6863715" y="6648221"/>
                </a:lnTo>
                <a:lnTo>
                  <a:pt x="6863715" y="6640526"/>
                </a:lnTo>
                <a:lnTo>
                  <a:pt x="6858838" y="6637706"/>
                </a:lnTo>
                <a:lnTo>
                  <a:pt x="6863715" y="6634886"/>
                </a:lnTo>
                <a:lnTo>
                  <a:pt x="6863715" y="6627191"/>
                </a:lnTo>
                <a:lnTo>
                  <a:pt x="6852133" y="6633896"/>
                </a:lnTo>
                <a:lnTo>
                  <a:pt x="6727774" y="6562116"/>
                </a:lnTo>
                <a:lnTo>
                  <a:pt x="6842227" y="6496050"/>
                </a:lnTo>
                <a:lnTo>
                  <a:pt x="6863715" y="6508471"/>
                </a:lnTo>
                <a:lnTo>
                  <a:pt x="6863715" y="6500775"/>
                </a:lnTo>
                <a:lnTo>
                  <a:pt x="6848856" y="6492240"/>
                </a:lnTo>
                <a:lnTo>
                  <a:pt x="6863715" y="6483706"/>
                </a:lnTo>
                <a:lnTo>
                  <a:pt x="6863715" y="6476010"/>
                </a:lnTo>
                <a:lnTo>
                  <a:pt x="6842227" y="6488430"/>
                </a:lnTo>
                <a:lnTo>
                  <a:pt x="6731203" y="6424346"/>
                </a:lnTo>
                <a:lnTo>
                  <a:pt x="6852133" y="6354547"/>
                </a:lnTo>
                <a:lnTo>
                  <a:pt x="6863715" y="6361252"/>
                </a:lnTo>
                <a:lnTo>
                  <a:pt x="6863715" y="6353556"/>
                </a:lnTo>
                <a:lnTo>
                  <a:pt x="6858838" y="6350737"/>
                </a:lnTo>
                <a:lnTo>
                  <a:pt x="6863715" y="6347917"/>
                </a:lnTo>
                <a:lnTo>
                  <a:pt x="6863715" y="6340221"/>
                </a:lnTo>
                <a:lnTo>
                  <a:pt x="6852133" y="6346927"/>
                </a:lnTo>
                <a:lnTo>
                  <a:pt x="6727774" y="6275147"/>
                </a:lnTo>
                <a:lnTo>
                  <a:pt x="6842227" y="6209081"/>
                </a:lnTo>
                <a:lnTo>
                  <a:pt x="6863715" y="6221501"/>
                </a:lnTo>
                <a:lnTo>
                  <a:pt x="6863715" y="6213806"/>
                </a:lnTo>
                <a:lnTo>
                  <a:pt x="6848856" y="6205271"/>
                </a:lnTo>
                <a:lnTo>
                  <a:pt x="6863715" y="6196736"/>
                </a:lnTo>
                <a:lnTo>
                  <a:pt x="6863715" y="6189041"/>
                </a:lnTo>
                <a:lnTo>
                  <a:pt x="6842227" y="6201461"/>
                </a:lnTo>
                <a:lnTo>
                  <a:pt x="6731203" y="6137377"/>
                </a:lnTo>
                <a:lnTo>
                  <a:pt x="6852133" y="6067578"/>
                </a:lnTo>
                <a:lnTo>
                  <a:pt x="6863715" y="6074283"/>
                </a:lnTo>
                <a:lnTo>
                  <a:pt x="6863715" y="6066587"/>
                </a:lnTo>
                <a:lnTo>
                  <a:pt x="6858838" y="6063768"/>
                </a:lnTo>
                <a:lnTo>
                  <a:pt x="6863715" y="6060948"/>
                </a:lnTo>
                <a:lnTo>
                  <a:pt x="6863715" y="6053252"/>
                </a:lnTo>
                <a:lnTo>
                  <a:pt x="6852133" y="6059958"/>
                </a:lnTo>
                <a:lnTo>
                  <a:pt x="6727774" y="5988177"/>
                </a:lnTo>
                <a:lnTo>
                  <a:pt x="6842227" y="5922112"/>
                </a:lnTo>
                <a:lnTo>
                  <a:pt x="6863715" y="5934532"/>
                </a:lnTo>
                <a:lnTo>
                  <a:pt x="6863715" y="5926836"/>
                </a:lnTo>
                <a:lnTo>
                  <a:pt x="6848932" y="5918302"/>
                </a:lnTo>
                <a:lnTo>
                  <a:pt x="6863715" y="5909767"/>
                </a:lnTo>
                <a:lnTo>
                  <a:pt x="6863715" y="5902071"/>
                </a:lnTo>
                <a:lnTo>
                  <a:pt x="6842227" y="5914492"/>
                </a:lnTo>
                <a:lnTo>
                  <a:pt x="6731203" y="5850408"/>
                </a:lnTo>
                <a:lnTo>
                  <a:pt x="6852133" y="5780608"/>
                </a:lnTo>
                <a:lnTo>
                  <a:pt x="6863715" y="5787314"/>
                </a:lnTo>
                <a:lnTo>
                  <a:pt x="6863715" y="5779618"/>
                </a:lnTo>
                <a:lnTo>
                  <a:pt x="6858838" y="5776798"/>
                </a:lnTo>
                <a:lnTo>
                  <a:pt x="6863715" y="5773979"/>
                </a:lnTo>
                <a:lnTo>
                  <a:pt x="6863715" y="5766283"/>
                </a:lnTo>
                <a:lnTo>
                  <a:pt x="6852133" y="5772988"/>
                </a:lnTo>
                <a:lnTo>
                  <a:pt x="6727774" y="5701208"/>
                </a:lnTo>
                <a:lnTo>
                  <a:pt x="6842227" y="5635143"/>
                </a:lnTo>
                <a:lnTo>
                  <a:pt x="6863715" y="5647563"/>
                </a:lnTo>
                <a:lnTo>
                  <a:pt x="6863715" y="5639867"/>
                </a:lnTo>
                <a:lnTo>
                  <a:pt x="6848856" y="5631333"/>
                </a:lnTo>
                <a:lnTo>
                  <a:pt x="6863715" y="5622798"/>
                </a:lnTo>
                <a:lnTo>
                  <a:pt x="6863715" y="5615102"/>
                </a:lnTo>
                <a:lnTo>
                  <a:pt x="6842227" y="5627523"/>
                </a:lnTo>
                <a:lnTo>
                  <a:pt x="6731203" y="5563438"/>
                </a:lnTo>
                <a:lnTo>
                  <a:pt x="6852133" y="5493639"/>
                </a:lnTo>
                <a:lnTo>
                  <a:pt x="6863715" y="5500345"/>
                </a:lnTo>
                <a:lnTo>
                  <a:pt x="6863715" y="5492649"/>
                </a:lnTo>
                <a:lnTo>
                  <a:pt x="6858838" y="5489829"/>
                </a:lnTo>
                <a:lnTo>
                  <a:pt x="6863715" y="5487010"/>
                </a:lnTo>
                <a:lnTo>
                  <a:pt x="6863715" y="5479314"/>
                </a:lnTo>
                <a:lnTo>
                  <a:pt x="6852133" y="5486019"/>
                </a:lnTo>
                <a:lnTo>
                  <a:pt x="6727774" y="5414239"/>
                </a:lnTo>
                <a:lnTo>
                  <a:pt x="6842227" y="5348173"/>
                </a:lnTo>
                <a:lnTo>
                  <a:pt x="6863715" y="5360594"/>
                </a:lnTo>
                <a:lnTo>
                  <a:pt x="6863715" y="5352898"/>
                </a:lnTo>
                <a:lnTo>
                  <a:pt x="6848932" y="5344363"/>
                </a:lnTo>
                <a:lnTo>
                  <a:pt x="6863715" y="5335829"/>
                </a:lnTo>
                <a:lnTo>
                  <a:pt x="6863715" y="5328133"/>
                </a:lnTo>
                <a:lnTo>
                  <a:pt x="6842227" y="5340553"/>
                </a:lnTo>
                <a:lnTo>
                  <a:pt x="6731203" y="5276469"/>
                </a:lnTo>
                <a:lnTo>
                  <a:pt x="6852133" y="5206670"/>
                </a:lnTo>
                <a:lnTo>
                  <a:pt x="6863715" y="5213376"/>
                </a:lnTo>
                <a:lnTo>
                  <a:pt x="6863715" y="5205679"/>
                </a:lnTo>
                <a:lnTo>
                  <a:pt x="6858838" y="5202860"/>
                </a:lnTo>
                <a:lnTo>
                  <a:pt x="6863715" y="5200041"/>
                </a:lnTo>
                <a:lnTo>
                  <a:pt x="6863715" y="5192344"/>
                </a:lnTo>
                <a:lnTo>
                  <a:pt x="6852133" y="5199050"/>
                </a:lnTo>
                <a:lnTo>
                  <a:pt x="6727774" y="5127270"/>
                </a:lnTo>
                <a:lnTo>
                  <a:pt x="6842227" y="5061204"/>
                </a:lnTo>
                <a:lnTo>
                  <a:pt x="6863715" y="5073625"/>
                </a:lnTo>
                <a:lnTo>
                  <a:pt x="6863715" y="5065929"/>
                </a:lnTo>
                <a:lnTo>
                  <a:pt x="6848856" y="5057394"/>
                </a:lnTo>
                <a:lnTo>
                  <a:pt x="6863715" y="5048860"/>
                </a:lnTo>
                <a:lnTo>
                  <a:pt x="6863715" y="5041164"/>
                </a:lnTo>
                <a:lnTo>
                  <a:pt x="6842227" y="5053584"/>
                </a:lnTo>
                <a:lnTo>
                  <a:pt x="6731203" y="4989500"/>
                </a:lnTo>
                <a:lnTo>
                  <a:pt x="6852133" y="4919701"/>
                </a:lnTo>
                <a:lnTo>
                  <a:pt x="6863715" y="4926407"/>
                </a:lnTo>
                <a:lnTo>
                  <a:pt x="6863715" y="4918710"/>
                </a:lnTo>
                <a:lnTo>
                  <a:pt x="6858838" y="4915891"/>
                </a:lnTo>
                <a:lnTo>
                  <a:pt x="6863715" y="4913072"/>
                </a:lnTo>
                <a:lnTo>
                  <a:pt x="6863715" y="4905375"/>
                </a:lnTo>
                <a:lnTo>
                  <a:pt x="6852133" y="4912081"/>
                </a:lnTo>
                <a:lnTo>
                  <a:pt x="6727774" y="4840301"/>
                </a:lnTo>
                <a:lnTo>
                  <a:pt x="6842227" y="4774235"/>
                </a:lnTo>
                <a:lnTo>
                  <a:pt x="6863715" y="4786656"/>
                </a:lnTo>
                <a:lnTo>
                  <a:pt x="6863715" y="4778959"/>
                </a:lnTo>
                <a:lnTo>
                  <a:pt x="6848932" y="4770425"/>
                </a:lnTo>
                <a:lnTo>
                  <a:pt x="6863715" y="4761891"/>
                </a:lnTo>
                <a:lnTo>
                  <a:pt x="6863715" y="4754194"/>
                </a:lnTo>
                <a:lnTo>
                  <a:pt x="6842227" y="4766615"/>
                </a:lnTo>
                <a:lnTo>
                  <a:pt x="6731203" y="4702531"/>
                </a:lnTo>
                <a:lnTo>
                  <a:pt x="6852133" y="4632731"/>
                </a:lnTo>
                <a:lnTo>
                  <a:pt x="6863715" y="4639437"/>
                </a:lnTo>
                <a:lnTo>
                  <a:pt x="6863715" y="4631741"/>
                </a:lnTo>
                <a:lnTo>
                  <a:pt x="6858838" y="4628921"/>
                </a:lnTo>
                <a:lnTo>
                  <a:pt x="6863715" y="4626102"/>
                </a:lnTo>
                <a:lnTo>
                  <a:pt x="6863715" y="4618406"/>
                </a:lnTo>
                <a:lnTo>
                  <a:pt x="6852133" y="4625111"/>
                </a:lnTo>
                <a:lnTo>
                  <a:pt x="6727774" y="4553331"/>
                </a:lnTo>
                <a:lnTo>
                  <a:pt x="6842227" y="4487266"/>
                </a:lnTo>
                <a:lnTo>
                  <a:pt x="6863715" y="4499687"/>
                </a:lnTo>
                <a:lnTo>
                  <a:pt x="6863715" y="4491990"/>
                </a:lnTo>
                <a:lnTo>
                  <a:pt x="6848856" y="4483456"/>
                </a:lnTo>
                <a:lnTo>
                  <a:pt x="6863715" y="4474922"/>
                </a:lnTo>
                <a:lnTo>
                  <a:pt x="6863715" y="4467225"/>
                </a:lnTo>
                <a:lnTo>
                  <a:pt x="6842227" y="4479646"/>
                </a:lnTo>
                <a:lnTo>
                  <a:pt x="6731203" y="4415561"/>
                </a:lnTo>
                <a:lnTo>
                  <a:pt x="6852133" y="4345762"/>
                </a:lnTo>
                <a:lnTo>
                  <a:pt x="6863715" y="4352468"/>
                </a:lnTo>
                <a:lnTo>
                  <a:pt x="6863715" y="4344772"/>
                </a:lnTo>
                <a:lnTo>
                  <a:pt x="6858838" y="4341952"/>
                </a:lnTo>
                <a:lnTo>
                  <a:pt x="6863715" y="4339133"/>
                </a:lnTo>
                <a:lnTo>
                  <a:pt x="6863715" y="4331437"/>
                </a:lnTo>
                <a:lnTo>
                  <a:pt x="6852133" y="4338142"/>
                </a:lnTo>
                <a:lnTo>
                  <a:pt x="6727774" y="4266362"/>
                </a:lnTo>
                <a:lnTo>
                  <a:pt x="6842227" y="4200296"/>
                </a:lnTo>
                <a:lnTo>
                  <a:pt x="6863715" y="4212717"/>
                </a:lnTo>
                <a:lnTo>
                  <a:pt x="6863715" y="4205021"/>
                </a:lnTo>
                <a:lnTo>
                  <a:pt x="6848932" y="4196486"/>
                </a:lnTo>
                <a:lnTo>
                  <a:pt x="6863715" y="4187952"/>
                </a:lnTo>
                <a:lnTo>
                  <a:pt x="6863715" y="4180256"/>
                </a:lnTo>
                <a:lnTo>
                  <a:pt x="6842227" y="4192676"/>
                </a:lnTo>
                <a:lnTo>
                  <a:pt x="6731203" y="4128592"/>
                </a:lnTo>
                <a:lnTo>
                  <a:pt x="6852133" y="4058793"/>
                </a:lnTo>
                <a:lnTo>
                  <a:pt x="6863715" y="4065499"/>
                </a:lnTo>
                <a:lnTo>
                  <a:pt x="6863715" y="4057803"/>
                </a:lnTo>
                <a:lnTo>
                  <a:pt x="6858838" y="4054983"/>
                </a:lnTo>
                <a:lnTo>
                  <a:pt x="6863715" y="4052164"/>
                </a:lnTo>
                <a:lnTo>
                  <a:pt x="6863715" y="4044468"/>
                </a:lnTo>
                <a:lnTo>
                  <a:pt x="6852133" y="4051173"/>
                </a:lnTo>
                <a:lnTo>
                  <a:pt x="6727774" y="3979393"/>
                </a:lnTo>
                <a:lnTo>
                  <a:pt x="6842227" y="3913327"/>
                </a:lnTo>
                <a:lnTo>
                  <a:pt x="6863715" y="3925748"/>
                </a:lnTo>
                <a:lnTo>
                  <a:pt x="6863715" y="3918052"/>
                </a:lnTo>
                <a:lnTo>
                  <a:pt x="6848856" y="3909517"/>
                </a:lnTo>
                <a:lnTo>
                  <a:pt x="6863715" y="3900983"/>
                </a:lnTo>
                <a:lnTo>
                  <a:pt x="6863715" y="3893287"/>
                </a:lnTo>
                <a:lnTo>
                  <a:pt x="6842227" y="3905707"/>
                </a:lnTo>
                <a:lnTo>
                  <a:pt x="6731203" y="3841623"/>
                </a:lnTo>
                <a:lnTo>
                  <a:pt x="6852133" y="3771824"/>
                </a:lnTo>
                <a:lnTo>
                  <a:pt x="6863715" y="3778529"/>
                </a:lnTo>
                <a:lnTo>
                  <a:pt x="6863715" y="3770833"/>
                </a:lnTo>
                <a:lnTo>
                  <a:pt x="6858838" y="3768014"/>
                </a:lnTo>
                <a:lnTo>
                  <a:pt x="6863715" y="3765194"/>
                </a:lnTo>
                <a:lnTo>
                  <a:pt x="6863715" y="3757498"/>
                </a:lnTo>
                <a:lnTo>
                  <a:pt x="6852133" y="3764204"/>
                </a:lnTo>
                <a:lnTo>
                  <a:pt x="6727774" y="3692424"/>
                </a:lnTo>
                <a:lnTo>
                  <a:pt x="6842227" y="3626358"/>
                </a:lnTo>
                <a:lnTo>
                  <a:pt x="6863715" y="3638779"/>
                </a:lnTo>
                <a:lnTo>
                  <a:pt x="6863715" y="3631082"/>
                </a:lnTo>
                <a:lnTo>
                  <a:pt x="6848932" y="3622548"/>
                </a:lnTo>
                <a:lnTo>
                  <a:pt x="6863715" y="3614014"/>
                </a:lnTo>
                <a:lnTo>
                  <a:pt x="6863715" y="3606317"/>
                </a:lnTo>
                <a:lnTo>
                  <a:pt x="6842227" y="3618738"/>
                </a:lnTo>
                <a:lnTo>
                  <a:pt x="6731203" y="3554654"/>
                </a:lnTo>
                <a:lnTo>
                  <a:pt x="6852133" y="3484855"/>
                </a:lnTo>
                <a:lnTo>
                  <a:pt x="6863715" y="3491560"/>
                </a:lnTo>
                <a:lnTo>
                  <a:pt x="6863715" y="3483864"/>
                </a:lnTo>
                <a:lnTo>
                  <a:pt x="6858838" y="3481045"/>
                </a:lnTo>
                <a:lnTo>
                  <a:pt x="6863715" y="3478225"/>
                </a:lnTo>
                <a:lnTo>
                  <a:pt x="6863715" y="3470529"/>
                </a:lnTo>
                <a:lnTo>
                  <a:pt x="6852133" y="3477235"/>
                </a:lnTo>
                <a:lnTo>
                  <a:pt x="6727774" y="3405454"/>
                </a:lnTo>
                <a:lnTo>
                  <a:pt x="6842227" y="3339389"/>
                </a:lnTo>
                <a:lnTo>
                  <a:pt x="6863715" y="3351809"/>
                </a:lnTo>
                <a:lnTo>
                  <a:pt x="6863715" y="3344113"/>
                </a:lnTo>
                <a:lnTo>
                  <a:pt x="6848932" y="3335579"/>
                </a:lnTo>
                <a:lnTo>
                  <a:pt x="6863715" y="3327044"/>
                </a:lnTo>
                <a:lnTo>
                  <a:pt x="6863715" y="3319348"/>
                </a:lnTo>
                <a:lnTo>
                  <a:pt x="6842227" y="3331769"/>
                </a:lnTo>
                <a:lnTo>
                  <a:pt x="6731203" y="3267685"/>
                </a:lnTo>
                <a:lnTo>
                  <a:pt x="6852133" y="3197886"/>
                </a:lnTo>
                <a:lnTo>
                  <a:pt x="6863715" y="3204591"/>
                </a:lnTo>
                <a:lnTo>
                  <a:pt x="6863715" y="3196895"/>
                </a:lnTo>
                <a:lnTo>
                  <a:pt x="6858838" y="3194076"/>
                </a:lnTo>
                <a:lnTo>
                  <a:pt x="6863715" y="3191256"/>
                </a:lnTo>
                <a:lnTo>
                  <a:pt x="6863715" y="3183560"/>
                </a:lnTo>
                <a:lnTo>
                  <a:pt x="6852133" y="3190266"/>
                </a:lnTo>
                <a:lnTo>
                  <a:pt x="6727774" y="3118485"/>
                </a:lnTo>
                <a:lnTo>
                  <a:pt x="6842227" y="3052420"/>
                </a:lnTo>
                <a:lnTo>
                  <a:pt x="6863715" y="3064840"/>
                </a:lnTo>
                <a:lnTo>
                  <a:pt x="6863715" y="3057144"/>
                </a:lnTo>
                <a:lnTo>
                  <a:pt x="6848932" y="3048610"/>
                </a:lnTo>
                <a:lnTo>
                  <a:pt x="6863715" y="3040075"/>
                </a:lnTo>
                <a:lnTo>
                  <a:pt x="6863715" y="3032379"/>
                </a:lnTo>
                <a:lnTo>
                  <a:pt x="6842227" y="3044800"/>
                </a:lnTo>
                <a:lnTo>
                  <a:pt x="6731203" y="2980716"/>
                </a:lnTo>
                <a:lnTo>
                  <a:pt x="6852133" y="2910916"/>
                </a:lnTo>
                <a:lnTo>
                  <a:pt x="6863715" y="2917622"/>
                </a:lnTo>
                <a:lnTo>
                  <a:pt x="6863715" y="2909926"/>
                </a:lnTo>
                <a:lnTo>
                  <a:pt x="6858838" y="2907106"/>
                </a:lnTo>
                <a:lnTo>
                  <a:pt x="6863715" y="2904287"/>
                </a:lnTo>
                <a:lnTo>
                  <a:pt x="6863715" y="2896591"/>
                </a:lnTo>
                <a:lnTo>
                  <a:pt x="6852133" y="2903296"/>
                </a:lnTo>
                <a:lnTo>
                  <a:pt x="6727774" y="2831516"/>
                </a:lnTo>
                <a:lnTo>
                  <a:pt x="6842227" y="2765451"/>
                </a:lnTo>
                <a:lnTo>
                  <a:pt x="6863715" y="2777871"/>
                </a:lnTo>
                <a:lnTo>
                  <a:pt x="6863715" y="2770175"/>
                </a:lnTo>
                <a:lnTo>
                  <a:pt x="6848932" y="2761641"/>
                </a:lnTo>
                <a:lnTo>
                  <a:pt x="6863715" y="2753106"/>
                </a:lnTo>
                <a:lnTo>
                  <a:pt x="6863715" y="2745410"/>
                </a:lnTo>
                <a:lnTo>
                  <a:pt x="6842227" y="2757831"/>
                </a:lnTo>
                <a:lnTo>
                  <a:pt x="6731203" y="2693746"/>
                </a:lnTo>
                <a:lnTo>
                  <a:pt x="6852133" y="2623947"/>
                </a:lnTo>
                <a:lnTo>
                  <a:pt x="6863715" y="2630653"/>
                </a:lnTo>
                <a:lnTo>
                  <a:pt x="6863715" y="2622957"/>
                </a:lnTo>
                <a:lnTo>
                  <a:pt x="6858838" y="2620137"/>
                </a:lnTo>
                <a:lnTo>
                  <a:pt x="6863715" y="2617318"/>
                </a:lnTo>
                <a:lnTo>
                  <a:pt x="6863715" y="2609622"/>
                </a:lnTo>
                <a:lnTo>
                  <a:pt x="6852133" y="2616327"/>
                </a:lnTo>
                <a:lnTo>
                  <a:pt x="6727774" y="2544547"/>
                </a:lnTo>
                <a:lnTo>
                  <a:pt x="6842227" y="2478481"/>
                </a:lnTo>
                <a:lnTo>
                  <a:pt x="6863715" y="2490902"/>
                </a:lnTo>
                <a:lnTo>
                  <a:pt x="6863715" y="2483206"/>
                </a:lnTo>
                <a:lnTo>
                  <a:pt x="6848932" y="2474671"/>
                </a:lnTo>
                <a:lnTo>
                  <a:pt x="6863715" y="2466137"/>
                </a:lnTo>
                <a:lnTo>
                  <a:pt x="6863715" y="2458441"/>
                </a:lnTo>
                <a:lnTo>
                  <a:pt x="6842227" y="2470861"/>
                </a:lnTo>
                <a:lnTo>
                  <a:pt x="6731203" y="2406777"/>
                </a:lnTo>
                <a:lnTo>
                  <a:pt x="6852133" y="2336978"/>
                </a:lnTo>
                <a:lnTo>
                  <a:pt x="6863715" y="2343684"/>
                </a:lnTo>
                <a:lnTo>
                  <a:pt x="6863715" y="2335987"/>
                </a:lnTo>
                <a:lnTo>
                  <a:pt x="6858838" y="2333168"/>
                </a:lnTo>
                <a:lnTo>
                  <a:pt x="6863715" y="2330349"/>
                </a:lnTo>
                <a:lnTo>
                  <a:pt x="6863715" y="2322652"/>
                </a:lnTo>
                <a:lnTo>
                  <a:pt x="6852133" y="2329358"/>
                </a:lnTo>
                <a:lnTo>
                  <a:pt x="6727774" y="2253615"/>
                </a:lnTo>
                <a:lnTo>
                  <a:pt x="6842227" y="2187550"/>
                </a:lnTo>
                <a:lnTo>
                  <a:pt x="6863715" y="2199970"/>
                </a:lnTo>
                <a:lnTo>
                  <a:pt x="6863715" y="2192274"/>
                </a:lnTo>
                <a:lnTo>
                  <a:pt x="6848856" y="2183740"/>
                </a:lnTo>
                <a:lnTo>
                  <a:pt x="6863715" y="2175205"/>
                </a:lnTo>
                <a:lnTo>
                  <a:pt x="6863715" y="2167509"/>
                </a:lnTo>
                <a:lnTo>
                  <a:pt x="6842227" y="2179930"/>
                </a:lnTo>
                <a:lnTo>
                  <a:pt x="6731203" y="2115846"/>
                </a:lnTo>
                <a:lnTo>
                  <a:pt x="6852133" y="2046046"/>
                </a:lnTo>
                <a:lnTo>
                  <a:pt x="6863715" y="2052752"/>
                </a:lnTo>
                <a:lnTo>
                  <a:pt x="6863715" y="2045056"/>
                </a:lnTo>
                <a:lnTo>
                  <a:pt x="6858838" y="2042236"/>
                </a:lnTo>
                <a:lnTo>
                  <a:pt x="6863715" y="2039417"/>
                </a:lnTo>
                <a:lnTo>
                  <a:pt x="6863715" y="2031721"/>
                </a:lnTo>
                <a:lnTo>
                  <a:pt x="6852133" y="2038426"/>
                </a:lnTo>
                <a:lnTo>
                  <a:pt x="6727774" y="1966646"/>
                </a:lnTo>
                <a:lnTo>
                  <a:pt x="6842227" y="1900580"/>
                </a:lnTo>
                <a:lnTo>
                  <a:pt x="6863715" y="1913001"/>
                </a:lnTo>
                <a:lnTo>
                  <a:pt x="6863715" y="1905305"/>
                </a:lnTo>
                <a:lnTo>
                  <a:pt x="6848932" y="1896770"/>
                </a:lnTo>
                <a:lnTo>
                  <a:pt x="6863715" y="1888236"/>
                </a:lnTo>
                <a:lnTo>
                  <a:pt x="6863715" y="1880540"/>
                </a:lnTo>
                <a:lnTo>
                  <a:pt x="6842227" y="1892960"/>
                </a:lnTo>
                <a:lnTo>
                  <a:pt x="6731203" y="1828876"/>
                </a:lnTo>
                <a:lnTo>
                  <a:pt x="6852133" y="1759077"/>
                </a:lnTo>
                <a:lnTo>
                  <a:pt x="6863715" y="1765783"/>
                </a:lnTo>
                <a:lnTo>
                  <a:pt x="6863715" y="1758086"/>
                </a:lnTo>
                <a:lnTo>
                  <a:pt x="6858838" y="1755267"/>
                </a:lnTo>
                <a:lnTo>
                  <a:pt x="6863715" y="1752448"/>
                </a:lnTo>
                <a:lnTo>
                  <a:pt x="6863715" y="1744751"/>
                </a:lnTo>
                <a:lnTo>
                  <a:pt x="6852133" y="1751457"/>
                </a:lnTo>
                <a:lnTo>
                  <a:pt x="6727774" y="1679677"/>
                </a:lnTo>
                <a:lnTo>
                  <a:pt x="6842227" y="1613611"/>
                </a:lnTo>
                <a:lnTo>
                  <a:pt x="6863715" y="1626032"/>
                </a:lnTo>
                <a:lnTo>
                  <a:pt x="6863715" y="1618336"/>
                </a:lnTo>
                <a:lnTo>
                  <a:pt x="6848856" y="1609801"/>
                </a:lnTo>
                <a:lnTo>
                  <a:pt x="6863715" y="1601267"/>
                </a:lnTo>
                <a:lnTo>
                  <a:pt x="6863715" y="1593571"/>
                </a:lnTo>
                <a:lnTo>
                  <a:pt x="6842227" y="1605991"/>
                </a:lnTo>
                <a:lnTo>
                  <a:pt x="6731203" y="1541907"/>
                </a:lnTo>
                <a:lnTo>
                  <a:pt x="6852133" y="1472108"/>
                </a:lnTo>
                <a:lnTo>
                  <a:pt x="6863715" y="1478814"/>
                </a:lnTo>
                <a:lnTo>
                  <a:pt x="6863715" y="1471117"/>
                </a:lnTo>
                <a:lnTo>
                  <a:pt x="6858838" y="1468298"/>
                </a:lnTo>
                <a:lnTo>
                  <a:pt x="6863715" y="1465479"/>
                </a:lnTo>
                <a:lnTo>
                  <a:pt x="6863715" y="1457782"/>
                </a:lnTo>
                <a:lnTo>
                  <a:pt x="6852133" y="1464488"/>
                </a:lnTo>
                <a:lnTo>
                  <a:pt x="6727774" y="1392707"/>
                </a:lnTo>
                <a:lnTo>
                  <a:pt x="6842227" y="1326642"/>
                </a:lnTo>
                <a:lnTo>
                  <a:pt x="6863715" y="1339063"/>
                </a:lnTo>
                <a:lnTo>
                  <a:pt x="6863715" y="1331366"/>
                </a:lnTo>
                <a:lnTo>
                  <a:pt x="6848932" y="1322832"/>
                </a:lnTo>
                <a:lnTo>
                  <a:pt x="6863715" y="1314298"/>
                </a:lnTo>
                <a:lnTo>
                  <a:pt x="6863715" y="1306601"/>
                </a:lnTo>
                <a:lnTo>
                  <a:pt x="6842227" y="1319022"/>
                </a:lnTo>
                <a:lnTo>
                  <a:pt x="6731203" y="1254938"/>
                </a:lnTo>
                <a:lnTo>
                  <a:pt x="6852133" y="1185139"/>
                </a:lnTo>
                <a:lnTo>
                  <a:pt x="6863715" y="1191844"/>
                </a:lnTo>
                <a:lnTo>
                  <a:pt x="6863715" y="1184148"/>
                </a:lnTo>
                <a:lnTo>
                  <a:pt x="6858838" y="1181329"/>
                </a:lnTo>
                <a:lnTo>
                  <a:pt x="6863715" y="1178509"/>
                </a:lnTo>
                <a:lnTo>
                  <a:pt x="6863715" y="1170813"/>
                </a:lnTo>
                <a:lnTo>
                  <a:pt x="6852133" y="1177519"/>
                </a:lnTo>
                <a:lnTo>
                  <a:pt x="6727774" y="1105738"/>
                </a:lnTo>
                <a:lnTo>
                  <a:pt x="6842227" y="1039673"/>
                </a:lnTo>
                <a:lnTo>
                  <a:pt x="6863715" y="1052094"/>
                </a:lnTo>
                <a:lnTo>
                  <a:pt x="6863715" y="1044397"/>
                </a:lnTo>
                <a:lnTo>
                  <a:pt x="6848856" y="1035863"/>
                </a:lnTo>
                <a:lnTo>
                  <a:pt x="6863715" y="1027328"/>
                </a:lnTo>
                <a:lnTo>
                  <a:pt x="6863715" y="1019632"/>
                </a:lnTo>
                <a:lnTo>
                  <a:pt x="6842227" y="1032053"/>
                </a:lnTo>
                <a:lnTo>
                  <a:pt x="6731203" y="967969"/>
                </a:lnTo>
                <a:lnTo>
                  <a:pt x="6852133" y="898169"/>
                </a:lnTo>
                <a:lnTo>
                  <a:pt x="6863715" y="904875"/>
                </a:lnTo>
                <a:lnTo>
                  <a:pt x="6863715" y="897179"/>
                </a:lnTo>
                <a:lnTo>
                  <a:pt x="6858838" y="894359"/>
                </a:lnTo>
                <a:lnTo>
                  <a:pt x="6863715" y="891540"/>
                </a:lnTo>
                <a:lnTo>
                  <a:pt x="6863715" y="883844"/>
                </a:lnTo>
                <a:lnTo>
                  <a:pt x="6852133" y="890549"/>
                </a:lnTo>
                <a:lnTo>
                  <a:pt x="6727774" y="818769"/>
                </a:lnTo>
                <a:lnTo>
                  <a:pt x="6842227" y="752704"/>
                </a:lnTo>
                <a:lnTo>
                  <a:pt x="6863715" y="765124"/>
                </a:lnTo>
                <a:lnTo>
                  <a:pt x="6863715" y="757428"/>
                </a:lnTo>
                <a:lnTo>
                  <a:pt x="6848932" y="748894"/>
                </a:lnTo>
                <a:lnTo>
                  <a:pt x="6863715" y="740359"/>
                </a:lnTo>
                <a:lnTo>
                  <a:pt x="6863715" y="732663"/>
                </a:lnTo>
                <a:lnTo>
                  <a:pt x="6842227" y="745084"/>
                </a:lnTo>
                <a:lnTo>
                  <a:pt x="6731203" y="680999"/>
                </a:lnTo>
                <a:lnTo>
                  <a:pt x="6852133" y="611200"/>
                </a:lnTo>
                <a:lnTo>
                  <a:pt x="6863715" y="617906"/>
                </a:lnTo>
                <a:lnTo>
                  <a:pt x="6863715" y="610210"/>
                </a:lnTo>
                <a:lnTo>
                  <a:pt x="6858838" y="607390"/>
                </a:lnTo>
                <a:lnTo>
                  <a:pt x="6863715" y="603123"/>
                </a:lnTo>
                <a:lnTo>
                  <a:pt x="6863715" y="595427"/>
                </a:lnTo>
                <a:lnTo>
                  <a:pt x="6852133" y="602132"/>
                </a:lnTo>
                <a:lnTo>
                  <a:pt x="6727774" y="530352"/>
                </a:lnTo>
                <a:lnTo>
                  <a:pt x="6842227" y="464287"/>
                </a:lnTo>
                <a:lnTo>
                  <a:pt x="6863715" y="476631"/>
                </a:lnTo>
                <a:lnTo>
                  <a:pt x="6863715" y="468935"/>
                </a:lnTo>
                <a:lnTo>
                  <a:pt x="6848932" y="460400"/>
                </a:lnTo>
                <a:lnTo>
                  <a:pt x="6863715" y="451866"/>
                </a:lnTo>
                <a:lnTo>
                  <a:pt x="6863715" y="444170"/>
                </a:lnTo>
                <a:lnTo>
                  <a:pt x="6842227" y="456590"/>
                </a:lnTo>
                <a:lnTo>
                  <a:pt x="6731203" y="392506"/>
                </a:lnTo>
                <a:lnTo>
                  <a:pt x="6852133" y="322707"/>
                </a:lnTo>
                <a:lnTo>
                  <a:pt x="6863715" y="329413"/>
                </a:lnTo>
                <a:lnTo>
                  <a:pt x="6863715" y="321716"/>
                </a:lnTo>
                <a:lnTo>
                  <a:pt x="6858838" y="318897"/>
                </a:lnTo>
                <a:lnTo>
                  <a:pt x="6863715" y="316078"/>
                </a:lnTo>
                <a:lnTo>
                  <a:pt x="6863715" y="308381"/>
                </a:lnTo>
                <a:lnTo>
                  <a:pt x="6852133" y="315087"/>
                </a:lnTo>
                <a:lnTo>
                  <a:pt x="6727774" y="243307"/>
                </a:lnTo>
                <a:lnTo>
                  <a:pt x="6842227" y="177241"/>
                </a:lnTo>
                <a:lnTo>
                  <a:pt x="6863715" y="189357"/>
                </a:lnTo>
                <a:lnTo>
                  <a:pt x="6863715" y="181661"/>
                </a:lnTo>
                <a:lnTo>
                  <a:pt x="6848932" y="173126"/>
                </a:lnTo>
                <a:lnTo>
                  <a:pt x="6863715" y="164592"/>
                </a:lnTo>
                <a:lnTo>
                  <a:pt x="6863715" y="156896"/>
                </a:lnTo>
                <a:lnTo>
                  <a:pt x="6842227" y="169316"/>
                </a:lnTo>
                <a:lnTo>
                  <a:pt x="6731203" y="105232"/>
                </a:lnTo>
                <a:lnTo>
                  <a:pt x="6852133" y="35433"/>
                </a:lnTo>
                <a:lnTo>
                  <a:pt x="6863715" y="41986"/>
                </a:lnTo>
                <a:lnTo>
                  <a:pt x="6863715" y="34290"/>
                </a:lnTo>
                <a:lnTo>
                  <a:pt x="6858838" y="31471"/>
                </a:lnTo>
                <a:lnTo>
                  <a:pt x="6863715" y="28651"/>
                </a:lnTo>
                <a:lnTo>
                  <a:pt x="6863715" y="20955"/>
                </a:lnTo>
                <a:lnTo>
                  <a:pt x="6852133" y="27584"/>
                </a:lnTo>
                <a:lnTo>
                  <a:pt x="6814185" y="5715"/>
                </a:lnTo>
                <a:close/>
                <a:moveTo>
                  <a:pt x="6593510" y="33376"/>
                </a:moveTo>
                <a:lnTo>
                  <a:pt x="6717868" y="105156"/>
                </a:lnTo>
                <a:lnTo>
                  <a:pt x="6603416" y="171221"/>
                </a:lnTo>
                <a:lnTo>
                  <a:pt x="6479058" y="99441"/>
                </a:lnTo>
                <a:lnTo>
                  <a:pt x="6593510" y="33376"/>
                </a:lnTo>
                <a:close/>
                <a:moveTo>
                  <a:pt x="3000147" y="3408274"/>
                </a:moveTo>
                <a:lnTo>
                  <a:pt x="3121076" y="3338474"/>
                </a:lnTo>
                <a:lnTo>
                  <a:pt x="3232099" y="3402559"/>
                </a:lnTo>
                <a:lnTo>
                  <a:pt x="3111170" y="3472358"/>
                </a:lnTo>
                <a:lnTo>
                  <a:pt x="3000147" y="3408274"/>
                </a:lnTo>
                <a:close/>
                <a:moveTo>
                  <a:pt x="3104464" y="3476168"/>
                </a:moveTo>
                <a:lnTo>
                  <a:pt x="2990012" y="3542233"/>
                </a:lnTo>
                <a:lnTo>
                  <a:pt x="2878989" y="3478149"/>
                </a:lnTo>
                <a:lnTo>
                  <a:pt x="2993441" y="3412084"/>
                </a:lnTo>
                <a:lnTo>
                  <a:pt x="3104464" y="3476168"/>
                </a:lnTo>
                <a:close/>
                <a:moveTo>
                  <a:pt x="3238729" y="3406369"/>
                </a:moveTo>
                <a:lnTo>
                  <a:pt x="3363087" y="3478149"/>
                </a:lnTo>
                <a:lnTo>
                  <a:pt x="3242158" y="3547948"/>
                </a:lnTo>
                <a:lnTo>
                  <a:pt x="3117799" y="3476168"/>
                </a:lnTo>
                <a:lnTo>
                  <a:pt x="3238729" y="3406369"/>
                </a:lnTo>
                <a:close/>
                <a:moveTo>
                  <a:pt x="3245434" y="3402482"/>
                </a:moveTo>
                <a:lnTo>
                  <a:pt x="3359887" y="3336417"/>
                </a:lnTo>
                <a:lnTo>
                  <a:pt x="3484245" y="3408197"/>
                </a:lnTo>
                <a:lnTo>
                  <a:pt x="3369793" y="3474263"/>
                </a:lnTo>
                <a:lnTo>
                  <a:pt x="3245434" y="3402482"/>
                </a:lnTo>
                <a:close/>
                <a:moveTo>
                  <a:pt x="3490874" y="3412084"/>
                </a:moveTo>
                <a:lnTo>
                  <a:pt x="3601898" y="3476168"/>
                </a:lnTo>
                <a:lnTo>
                  <a:pt x="3487446" y="3542233"/>
                </a:lnTo>
                <a:lnTo>
                  <a:pt x="3376422" y="3478149"/>
                </a:lnTo>
                <a:lnTo>
                  <a:pt x="3490874" y="3412084"/>
                </a:lnTo>
                <a:close/>
                <a:moveTo>
                  <a:pt x="3497580" y="3408274"/>
                </a:moveTo>
                <a:lnTo>
                  <a:pt x="3618509" y="3338474"/>
                </a:lnTo>
                <a:lnTo>
                  <a:pt x="3729533" y="3402559"/>
                </a:lnTo>
                <a:lnTo>
                  <a:pt x="3608604" y="3472358"/>
                </a:lnTo>
                <a:lnTo>
                  <a:pt x="3497580" y="3408274"/>
                </a:lnTo>
                <a:close/>
                <a:moveTo>
                  <a:pt x="3736239" y="3406369"/>
                </a:moveTo>
                <a:lnTo>
                  <a:pt x="3860597" y="3478149"/>
                </a:lnTo>
                <a:lnTo>
                  <a:pt x="3739667" y="3547948"/>
                </a:lnTo>
                <a:lnTo>
                  <a:pt x="3615309" y="3476168"/>
                </a:lnTo>
                <a:lnTo>
                  <a:pt x="3736239" y="3406369"/>
                </a:lnTo>
                <a:close/>
                <a:moveTo>
                  <a:pt x="3742868" y="3402482"/>
                </a:moveTo>
                <a:lnTo>
                  <a:pt x="3857320" y="3336417"/>
                </a:lnTo>
                <a:lnTo>
                  <a:pt x="3981679" y="3408197"/>
                </a:lnTo>
                <a:lnTo>
                  <a:pt x="3867226" y="3474263"/>
                </a:lnTo>
                <a:lnTo>
                  <a:pt x="3742868" y="3402482"/>
                </a:lnTo>
                <a:close/>
                <a:moveTo>
                  <a:pt x="3746297" y="3264637"/>
                </a:moveTo>
                <a:lnTo>
                  <a:pt x="3867226" y="3194837"/>
                </a:lnTo>
                <a:lnTo>
                  <a:pt x="3978250" y="3258922"/>
                </a:lnTo>
                <a:lnTo>
                  <a:pt x="3857320" y="3328721"/>
                </a:lnTo>
                <a:lnTo>
                  <a:pt x="3746297" y="3264637"/>
                </a:lnTo>
                <a:close/>
                <a:moveTo>
                  <a:pt x="3850691" y="3332607"/>
                </a:moveTo>
                <a:lnTo>
                  <a:pt x="3736239" y="3398672"/>
                </a:lnTo>
                <a:lnTo>
                  <a:pt x="3625215" y="3334588"/>
                </a:lnTo>
                <a:lnTo>
                  <a:pt x="3739667" y="3268523"/>
                </a:lnTo>
                <a:lnTo>
                  <a:pt x="3850691" y="3332607"/>
                </a:lnTo>
                <a:close/>
                <a:moveTo>
                  <a:pt x="3618509" y="3330702"/>
                </a:moveTo>
                <a:lnTo>
                  <a:pt x="3494151" y="3258922"/>
                </a:lnTo>
                <a:lnTo>
                  <a:pt x="3608604" y="3192856"/>
                </a:lnTo>
                <a:lnTo>
                  <a:pt x="3732962" y="3264637"/>
                </a:lnTo>
                <a:lnTo>
                  <a:pt x="3618509" y="3330702"/>
                </a:lnTo>
                <a:close/>
                <a:moveTo>
                  <a:pt x="3611880" y="3334588"/>
                </a:moveTo>
                <a:lnTo>
                  <a:pt x="3490951" y="3404387"/>
                </a:lnTo>
                <a:lnTo>
                  <a:pt x="3366592" y="3332607"/>
                </a:lnTo>
                <a:lnTo>
                  <a:pt x="3487522" y="3262808"/>
                </a:lnTo>
                <a:lnTo>
                  <a:pt x="3611880" y="3334588"/>
                </a:lnTo>
                <a:close/>
                <a:moveTo>
                  <a:pt x="3359887" y="3328721"/>
                </a:moveTo>
                <a:lnTo>
                  <a:pt x="3248863" y="3264637"/>
                </a:lnTo>
                <a:lnTo>
                  <a:pt x="3369793" y="3194837"/>
                </a:lnTo>
                <a:lnTo>
                  <a:pt x="3480816" y="3258922"/>
                </a:lnTo>
                <a:lnTo>
                  <a:pt x="3359887" y="3328721"/>
                </a:lnTo>
                <a:close/>
                <a:moveTo>
                  <a:pt x="3353181" y="3332607"/>
                </a:moveTo>
                <a:lnTo>
                  <a:pt x="3238729" y="3398672"/>
                </a:lnTo>
                <a:lnTo>
                  <a:pt x="3127705" y="3334588"/>
                </a:lnTo>
                <a:lnTo>
                  <a:pt x="3242158" y="3268523"/>
                </a:lnTo>
                <a:lnTo>
                  <a:pt x="3353181" y="3332607"/>
                </a:lnTo>
                <a:close/>
                <a:moveTo>
                  <a:pt x="3121076" y="3330702"/>
                </a:moveTo>
                <a:lnTo>
                  <a:pt x="2996717" y="3258922"/>
                </a:lnTo>
                <a:lnTo>
                  <a:pt x="3111170" y="3192856"/>
                </a:lnTo>
                <a:lnTo>
                  <a:pt x="3235528" y="3264637"/>
                </a:lnTo>
                <a:lnTo>
                  <a:pt x="3121076" y="3330702"/>
                </a:lnTo>
                <a:close/>
                <a:moveTo>
                  <a:pt x="3114370" y="3334588"/>
                </a:moveTo>
                <a:lnTo>
                  <a:pt x="2993441" y="3404387"/>
                </a:lnTo>
                <a:lnTo>
                  <a:pt x="2869082" y="3332607"/>
                </a:lnTo>
                <a:lnTo>
                  <a:pt x="2990012" y="3262808"/>
                </a:lnTo>
                <a:lnTo>
                  <a:pt x="3114370" y="3334588"/>
                </a:lnTo>
                <a:close/>
                <a:moveTo>
                  <a:pt x="2862377" y="3328721"/>
                </a:moveTo>
                <a:lnTo>
                  <a:pt x="2751354" y="3264637"/>
                </a:lnTo>
                <a:lnTo>
                  <a:pt x="2872283" y="3194837"/>
                </a:lnTo>
                <a:lnTo>
                  <a:pt x="2983306" y="3258922"/>
                </a:lnTo>
                <a:lnTo>
                  <a:pt x="2862377" y="3328721"/>
                </a:lnTo>
                <a:close/>
                <a:moveTo>
                  <a:pt x="2986735" y="3408274"/>
                </a:moveTo>
                <a:lnTo>
                  <a:pt x="2872283" y="3474339"/>
                </a:lnTo>
                <a:lnTo>
                  <a:pt x="2747924" y="3402559"/>
                </a:lnTo>
                <a:lnTo>
                  <a:pt x="2862377" y="3336493"/>
                </a:lnTo>
                <a:lnTo>
                  <a:pt x="2986735" y="3408274"/>
                </a:lnTo>
                <a:close/>
                <a:moveTo>
                  <a:pt x="2983306" y="3546119"/>
                </a:moveTo>
                <a:lnTo>
                  <a:pt x="2862377" y="3615919"/>
                </a:lnTo>
                <a:lnTo>
                  <a:pt x="2751354" y="3551834"/>
                </a:lnTo>
                <a:lnTo>
                  <a:pt x="2872283" y="3482035"/>
                </a:lnTo>
                <a:lnTo>
                  <a:pt x="2983306" y="3546119"/>
                </a:lnTo>
                <a:close/>
                <a:moveTo>
                  <a:pt x="2990012" y="3550006"/>
                </a:moveTo>
                <a:lnTo>
                  <a:pt x="3114370" y="3621786"/>
                </a:lnTo>
                <a:lnTo>
                  <a:pt x="2993441" y="3691585"/>
                </a:lnTo>
                <a:lnTo>
                  <a:pt x="2869082" y="3619805"/>
                </a:lnTo>
                <a:lnTo>
                  <a:pt x="2990012" y="3550006"/>
                </a:lnTo>
                <a:close/>
                <a:moveTo>
                  <a:pt x="2996717" y="3546119"/>
                </a:moveTo>
                <a:lnTo>
                  <a:pt x="3111170" y="3480054"/>
                </a:lnTo>
                <a:lnTo>
                  <a:pt x="3235528" y="3551834"/>
                </a:lnTo>
                <a:lnTo>
                  <a:pt x="3121076" y="3617900"/>
                </a:lnTo>
                <a:lnTo>
                  <a:pt x="2996717" y="3546119"/>
                </a:lnTo>
                <a:close/>
                <a:moveTo>
                  <a:pt x="3242158" y="3555721"/>
                </a:moveTo>
                <a:lnTo>
                  <a:pt x="3353181" y="3619805"/>
                </a:lnTo>
                <a:lnTo>
                  <a:pt x="3238729" y="3685870"/>
                </a:lnTo>
                <a:lnTo>
                  <a:pt x="3127705" y="3621786"/>
                </a:lnTo>
                <a:lnTo>
                  <a:pt x="3242158" y="3555721"/>
                </a:lnTo>
                <a:close/>
                <a:moveTo>
                  <a:pt x="3248863" y="3551834"/>
                </a:moveTo>
                <a:lnTo>
                  <a:pt x="3369793" y="3482035"/>
                </a:lnTo>
                <a:lnTo>
                  <a:pt x="3480816" y="3546119"/>
                </a:lnTo>
                <a:lnTo>
                  <a:pt x="3359887" y="3615919"/>
                </a:lnTo>
                <a:lnTo>
                  <a:pt x="3248863" y="3551834"/>
                </a:lnTo>
                <a:close/>
                <a:moveTo>
                  <a:pt x="3487522" y="3550006"/>
                </a:moveTo>
                <a:lnTo>
                  <a:pt x="3611880" y="3621786"/>
                </a:lnTo>
                <a:lnTo>
                  <a:pt x="3490951" y="3691585"/>
                </a:lnTo>
                <a:lnTo>
                  <a:pt x="3366592" y="3619805"/>
                </a:lnTo>
                <a:lnTo>
                  <a:pt x="3487522" y="3550006"/>
                </a:lnTo>
                <a:close/>
                <a:moveTo>
                  <a:pt x="3494151" y="3546119"/>
                </a:moveTo>
                <a:lnTo>
                  <a:pt x="3608604" y="3480054"/>
                </a:lnTo>
                <a:lnTo>
                  <a:pt x="3732962" y="3551834"/>
                </a:lnTo>
                <a:lnTo>
                  <a:pt x="3618509" y="3617900"/>
                </a:lnTo>
                <a:lnTo>
                  <a:pt x="3494151" y="3546119"/>
                </a:lnTo>
                <a:close/>
                <a:moveTo>
                  <a:pt x="3739667" y="3555721"/>
                </a:moveTo>
                <a:lnTo>
                  <a:pt x="3850691" y="3619805"/>
                </a:lnTo>
                <a:lnTo>
                  <a:pt x="3736239" y="3685870"/>
                </a:lnTo>
                <a:lnTo>
                  <a:pt x="3625215" y="3621786"/>
                </a:lnTo>
                <a:lnTo>
                  <a:pt x="3739667" y="3555721"/>
                </a:lnTo>
                <a:close/>
                <a:moveTo>
                  <a:pt x="3746373" y="3551834"/>
                </a:moveTo>
                <a:lnTo>
                  <a:pt x="3867302" y="3482035"/>
                </a:lnTo>
                <a:lnTo>
                  <a:pt x="3978326" y="3546119"/>
                </a:lnTo>
                <a:lnTo>
                  <a:pt x="3857397" y="3615919"/>
                </a:lnTo>
                <a:lnTo>
                  <a:pt x="3746373" y="3551834"/>
                </a:lnTo>
                <a:close/>
                <a:moveTo>
                  <a:pt x="3984955" y="3550006"/>
                </a:moveTo>
                <a:lnTo>
                  <a:pt x="4109314" y="3621786"/>
                </a:lnTo>
                <a:lnTo>
                  <a:pt x="3988384" y="3691585"/>
                </a:lnTo>
                <a:lnTo>
                  <a:pt x="3864026" y="3619805"/>
                </a:lnTo>
                <a:lnTo>
                  <a:pt x="3984955" y="3550006"/>
                </a:lnTo>
                <a:close/>
                <a:moveTo>
                  <a:pt x="3873932" y="3478149"/>
                </a:moveTo>
                <a:lnTo>
                  <a:pt x="3988384" y="3412084"/>
                </a:lnTo>
                <a:lnTo>
                  <a:pt x="4099408" y="3476168"/>
                </a:lnTo>
                <a:lnTo>
                  <a:pt x="3984955" y="3542233"/>
                </a:lnTo>
                <a:lnTo>
                  <a:pt x="3873932" y="3478149"/>
                </a:lnTo>
                <a:close/>
                <a:moveTo>
                  <a:pt x="3864026" y="3332607"/>
                </a:moveTo>
                <a:lnTo>
                  <a:pt x="3984955" y="3262808"/>
                </a:lnTo>
                <a:lnTo>
                  <a:pt x="4109314" y="3334588"/>
                </a:lnTo>
                <a:lnTo>
                  <a:pt x="3988384" y="3404387"/>
                </a:lnTo>
                <a:lnTo>
                  <a:pt x="3864026" y="3332607"/>
                </a:lnTo>
                <a:close/>
                <a:moveTo>
                  <a:pt x="3873932" y="3190951"/>
                </a:moveTo>
                <a:lnTo>
                  <a:pt x="3988384" y="3124886"/>
                </a:lnTo>
                <a:lnTo>
                  <a:pt x="4099408" y="3188970"/>
                </a:lnTo>
                <a:lnTo>
                  <a:pt x="3984955" y="3255036"/>
                </a:lnTo>
                <a:lnTo>
                  <a:pt x="3873932" y="3190951"/>
                </a:lnTo>
                <a:close/>
                <a:moveTo>
                  <a:pt x="3867302" y="3187065"/>
                </a:moveTo>
                <a:lnTo>
                  <a:pt x="3742944" y="3115285"/>
                </a:lnTo>
                <a:lnTo>
                  <a:pt x="3857397" y="3049219"/>
                </a:lnTo>
                <a:lnTo>
                  <a:pt x="3981755" y="3121000"/>
                </a:lnTo>
                <a:lnTo>
                  <a:pt x="3867302" y="3187065"/>
                </a:lnTo>
                <a:close/>
                <a:moveTo>
                  <a:pt x="3860597" y="3190951"/>
                </a:moveTo>
                <a:lnTo>
                  <a:pt x="3739667" y="3260751"/>
                </a:lnTo>
                <a:lnTo>
                  <a:pt x="3615309" y="3188970"/>
                </a:lnTo>
                <a:lnTo>
                  <a:pt x="3736239" y="3119171"/>
                </a:lnTo>
                <a:lnTo>
                  <a:pt x="3860597" y="3190951"/>
                </a:lnTo>
                <a:close/>
                <a:moveTo>
                  <a:pt x="3608604" y="3185084"/>
                </a:moveTo>
                <a:lnTo>
                  <a:pt x="3497580" y="3121000"/>
                </a:lnTo>
                <a:lnTo>
                  <a:pt x="3618509" y="3051201"/>
                </a:lnTo>
                <a:lnTo>
                  <a:pt x="3729533" y="3115285"/>
                </a:lnTo>
                <a:lnTo>
                  <a:pt x="3608604" y="3185084"/>
                </a:lnTo>
                <a:close/>
                <a:moveTo>
                  <a:pt x="3601898" y="3188970"/>
                </a:moveTo>
                <a:lnTo>
                  <a:pt x="3487446" y="3255036"/>
                </a:lnTo>
                <a:lnTo>
                  <a:pt x="3376422" y="3190951"/>
                </a:lnTo>
                <a:lnTo>
                  <a:pt x="3490874" y="3124886"/>
                </a:lnTo>
                <a:lnTo>
                  <a:pt x="3601898" y="3188970"/>
                </a:lnTo>
                <a:close/>
                <a:moveTo>
                  <a:pt x="3369793" y="3187065"/>
                </a:moveTo>
                <a:lnTo>
                  <a:pt x="3245434" y="3115285"/>
                </a:lnTo>
                <a:lnTo>
                  <a:pt x="3359887" y="3049219"/>
                </a:lnTo>
                <a:lnTo>
                  <a:pt x="3484245" y="3121000"/>
                </a:lnTo>
                <a:lnTo>
                  <a:pt x="3369793" y="3187065"/>
                </a:lnTo>
                <a:close/>
                <a:moveTo>
                  <a:pt x="3363163" y="3190951"/>
                </a:moveTo>
                <a:lnTo>
                  <a:pt x="3242234" y="3260751"/>
                </a:lnTo>
                <a:lnTo>
                  <a:pt x="3117876" y="3188970"/>
                </a:lnTo>
                <a:lnTo>
                  <a:pt x="3238805" y="3119171"/>
                </a:lnTo>
                <a:lnTo>
                  <a:pt x="3363163" y="3190951"/>
                </a:lnTo>
                <a:close/>
                <a:moveTo>
                  <a:pt x="3111094" y="3185084"/>
                </a:moveTo>
                <a:lnTo>
                  <a:pt x="3000070" y="3121000"/>
                </a:lnTo>
                <a:lnTo>
                  <a:pt x="3121000" y="3051201"/>
                </a:lnTo>
                <a:lnTo>
                  <a:pt x="3232023" y="3115285"/>
                </a:lnTo>
                <a:lnTo>
                  <a:pt x="3111094" y="3185084"/>
                </a:lnTo>
                <a:close/>
                <a:moveTo>
                  <a:pt x="3104464" y="3188970"/>
                </a:moveTo>
                <a:lnTo>
                  <a:pt x="2990012" y="3255036"/>
                </a:lnTo>
                <a:lnTo>
                  <a:pt x="2878989" y="3190951"/>
                </a:lnTo>
                <a:lnTo>
                  <a:pt x="2993441" y="3124886"/>
                </a:lnTo>
                <a:lnTo>
                  <a:pt x="3104464" y="3188970"/>
                </a:lnTo>
                <a:close/>
                <a:moveTo>
                  <a:pt x="2872359" y="3187065"/>
                </a:moveTo>
                <a:lnTo>
                  <a:pt x="2748001" y="3115285"/>
                </a:lnTo>
                <a:lnTo>
                  <a:pt x="2862453" y="3049219"/>
                </a:lnTo>
                <a:lnTo>
                  <a:pt x="2986812" y="3121000"/>
                </a:lnTo>
                <a:lnTo>
                  <a:pt x="2872359" y="3187065"/>
                </a:lnTo>
                <a:close/>
                <a:moveTo>
                  <a:pt x="2865654" y="3190951"/>
                </a:moveTo>
                <a:lnTo>
                  <a:pt x="2744724" y="3260751"/>
                </a:lnTo>
                <a:lnTo>
                  <a:pt x="2620366" y="3188970"/>
                </a:lnTo>
                <a:lnTo>
                  <a:pt x="2741295" y="3119171"/>
                </a:lnTo>
                <a:lnTo>
                  <a:pt x="2865654" y="3190951"/>
                </a:lnTo>
                <a:close/>
                <a:moveTo>
                  <a:pt x="2855671" y="3332607"/>
                </a:moveTo>
                <a:lnTo>
                  <a:pt x="2741295" y="3398672"/>
                </a:lnTo>
                <a:lnTo>
                  <a:pt x="2630272" y="3334588"/>
                </a:lnTo>
                <a:lnTo>
                  <a:pt x="2744724" y="3268523"/>
                </a:lnTo>
                <a:lnTo>
                  <a:pt x="2855671" y="3332607"/>
                </a:lnTo>
                <a:close/>
                <a:moveTo>
                  <a:pt x="2865654" y="3478149"/>
                </a:moveTo>
                <a:lnTo>
                  <a:pt x="2744724" y="3547948"/>
                </a:lnTo>
                <a:lnTo>
                  <a:pt x="2620366" y="3476168"/>
                </a:lnTo>
                <a:lnTo>
                  <a:pt x="2741295" y="3406369"/>
                </a:lnTo>
                <a:lnTo>
                  <a:pt x="2865654" y="3478149"/>
                </a:lnTo>
                <a:close/>
                <a:moveTo>
                  <a:pt x="2855747" y="3619805"/>
                </a:moveTo>
                <a:lnTo>
                  <a:pt x="2741295" y="3685870"/>
                </a:lnTo>
                <a:lnTo>
                  <a:pt x="2630272" y="3621786"/>
                </a:lnTo>
                <a:lnTo>
                  <a:pt x="2744724" y="3555721"/>
                </a:lnTo>
                <a:lnTo>
                  <a:pt x="2855747" y="3619805"/>
                </a:lnTo>
                <a:close/>
                <a:moveTo>
                  <a:pt x="2865654" y="3765423"/>
                </a:moveTo>
                <a:lnTo>
                  <a:pt x="2744724" y="3835222"/>
                </a:lnTo>
                <a:lnTo>
                  <a:pt x="2620366" y="3763442"/>
                </a:lnTo>
                <a:lnTo>
                  <a:pt x="2741295" y="3693643"/>
                </a:lnTo>
                <a:lnTo>
                  <a:pt x="2865654" y="3765423"/>
                </a:lnTo>
                <a:close/>
                <a:moveTo>
                  <a:pt x="2747924" y="3689757"/>
                </a:moveTo>
                <a:lnTo>
                  <a:pt x="2862377" y="3623691"/>
                </a:lnTo>
                <a:lnTo>
                  <a:pt x="2986735" y="3695472"/>
                </a:lnTo>
                <a:lnTo>
                  <a:pt x="2872283" y="3761537"/>
                </a:lnTo>
                <a:lnTo>
                  <a:pt x="2747924" y="3689757"/>
                </a:lnTo>
                <a:close/>
                <a:moveTo>
                  <a:pt x="2993441" y="3699282"/>
                </a:moveTo>
                <a:lnTo>
                  <a:pt x="3104464" y="3763366"/>
                </a:lnTo>
                <a:lnTo>
                  <a:pt x="2990012" y="3829431"/>
                </a:lnTo>
                <a:lnTo>
                  <a:pt x="2878989" y="3765347"/>
                </a:lnTo>
                <a:lnTo>
                  <a:pt x="2993441" y="3699282"/>
                </a:lnTo>
                <a:close/>
                <a:moveTo>
                  <a:pt x="3000147" y="3695472"/>
                </a:moveTo>
                <a:lnTo>
                  <a:pt x="3121076" y="3625672"/>
                </a:lnTo>
                <a:lnTo>
                  <a:pt x="3232099" y="3689757"/>
                </a:lnTo>
                <a:lnTo>
                  <a:pt x="3111170" y="3759556"/>
                </a:lnTo>
                <a:lnTo>
                  <a:pt x="3000147" y="3695472"/>
                </a:lnTo>
                <a:close/>
                <a:moveTo>
                  <a:pt x="3238729" y="3693567"/>
                </a:moveTo>
                <a:lnTo>
                  <a:pt x="3363087" y="3765347"/>
                </a:lnTo>
                <a:lnTo>
                  <a:pt x="3242158" y="3835146"/>
                </a:lnTo>
                <a:lnTo>
                  <a:pt x="3117799" y="3763366"/>
                </a:lnTo>
                <a:lnTo>
                  <a:pt x="3238729" y="3693567"/>
                </a:lnTo>
                <a:close/>
                <a:moveTo>
                  <a:pt x="3245434" y="3689757"/>
                </a:moveTo>
                <a:lnTo>
                  <a:pt x="3359887" y="3623691"/>
                </a:lnTo>
                <a:lnTo>
                  <a:pt x="3484245" y="3695472"/>
                </a:lnTo>
                <a:lnTo>
                  <a:pt x="3369793" y="3761537"/>
                </a:lnTo>
                <a:lnTo>
                  <a:pt x="3245434" y="3689757"/>
                </a:lnTo>
                <a:close/>
                <a:moveTo>
                  <a:pt x="3490951" y="3699358"/>
                </a:moveTo>
                <a:lnTo>
                  <a:pt x="3601974" y="3763442"/>
                </a:lnTo>
                <a:lnTo>
                  <a:pt x="3487522" y="3829507"/>
                </a:lnTo>
                <a:lnTo>
                  <a:pt x="3376498" y="3765423"/>
                </a:lnTo>
                <a:lnTo>
                  <a:pt x="3490951" y="3699358"/>
                </a:lnTo>
                <a:close/>
                <a:moveTo>
                  <a:pt x="3497580" y="3695472"/>
                </a:moveTo>
                <a:lnTo>
                  <a:pt x="3618509" y="3625672"/>
                </a:lnTo>
                <a:lnTo>
                  <a:pt x="3729533" y="3689757"/>
                </a:lnTo>
                <a:lnTo>
                  <a:pt x="3608604" y="3759556"/>
                </a:lnTo>
                <a:lnTo>
                  <a:pt x="3497580" y="3695472"/>
                </a:lnTo>
                <a:close/>
                <a:moveTo>
                  <a:pt x="3736239" y="3693567"/>
                </a:moveTo>
                <a:lnTo>
                  <a:pt x="3860597" y="3765347"/>
                </a:lnTo>
                <a:lnTo>
                  <a:pt x="3739667" y="3835146"/>
                </a:lnTo>
                <a:lnTo>
                  <a:pt x="3615309" y="3763366"/>
                </a:lnTo>
                <a:lnTo>
                  <a:pt x="3736239" y="3693567"/>
                </a:lnTo>
                <a:close/>
                <a:moveTo>
                  <a:pt x="3742944" y="3689757"/>
                </a:moveTo>
                <a:lnTo>
                  <a:pt x="3857397" y="3623691"/>
                </a:lnTo>
                <a:lnTo>
                  <a:pt x="3981755" y="3695472"/>
                </a:lnTo>
                <a:lnTo>
                  <a:pt x="3867302" y="3761537"/>
                </a:lnTo>
                <a:lnTo>
                  <a:pt x="3742944" y="3689757"/>
                </a:lnTo>
                <a:close/>
                <a:moveTo>
                  <a:pt x="3988384" y="3699358"/>
                </a:moveTo>
                <a:lnTo>
                  <a:pt x="4099408" y="3763442"/>
                </a:lnTo>
                <a:lnTo>
                  <a:pt x="3984955" y="3829507"/>
                </a:lnTo>
                <a:lnTo>
                  <a:pt x="3873932" y="3765423"/>
                </a:lnTo>
                <a:lnTo>
                  <a:pt x="3988384" y="3699358"/>
                </a:lnTo>
                <a:close/>
                <a:moveTo>
                  <a:pt x="3995090" y="3695472"/>
                </a:moveTo>
                <a:lnTo>
                  <a:pt x="4116019" y="3625672"/>
                </a:lnTo>
                <a:lnTo>
                  <a:pt x="4227043" y="3689757"/>
                </a:lnTo>
                <a:lnTo>
                  <a:pt x="4106113" y="3759556"/>
                </a:lnTo>
                <a:lnTo>
                  <a:pt x="3995090" y="3695472"/>
                </a:lnTo>
                <a:close/>
                <a:moveTo>
                  <a:pt x="3991661" y="3546119"/>
                </a:moveTo>
                <a:lnTo>
                  <a:pt x="4106113" y="3480054"/>
                </a:lnTo>
                <a:lnTo>
                  <a:pt x="4230472" y="3551834"/>
                </a:lnTo>
                <a:lnTo>
                  <a:pt x="4116019" y="3617900"/>
                </a:lnTo>
                <a:lnTo>
                  <a:pt x="3991661" y="3546119"/>
                </a:lnTo>
                <a:close/>
                <a:moveTo>
                  <a:pt x="3995090" y="3408274"/>
                </a:moveTo>
                <a:lnTo>
                  <a:pt x="4116019" y="3338474"/>
                </a:lnTo>
                <a:lnTo>
                  <a:pt x="4227043" y="3402559"/>
                </a:lnTo>
                <a:lnTo>
                  <a:pt x="4106113" y="3472358"/>
                </a:lnTo>
                <a:lnTo>
                  <a:pt x="3995090" y="3408274"/>
                </a:lnTo>
                <a:close/>
                <a:moveTo>
                  <a:pt x="3991661" y="3258922"/>
                </a:moveTo>
                <a:lnTo>
                  <a:pt x="4106113" y="3192856"/>
                </a:lnTo>
                <a:lnTo>
                  <a:pt x="4230472" y="3264637"/>
                </a:lnTo>
                <a:lnTo>
                  <a:pt x="4116019" y="3330702"/>
                </a:lnTo>
                <a:lnTo>
                  <a:pt x="3991661" y="3258922"/>
                </a:lnTo>
                <a:close/>
                <a:moveTo>
                  <a:pt x="3995090" y="3121000"/>
                </a:moveTo>
                <a:lnTo>
                  <a:pt x="4116019" y="3051201"/>
                </a:lnTo>
                <a:lnTo>
                  <a:pt x="4227043" y="3115285"/>
                </a:lnTo>
                <a:lnTo>
                  <a:pt x="4106113" y="3185084"/>
                </a:lnTo>
                <a:lnTo>
                  <a:pt x="3995090" y="3121000"/>
                </a:lnTo>
                <a:close/>
                <a:moveTo>
                  <a:pt x="3991661" y="2971648"/>
                </a:moveTo>
                <a:lnTo>
                  <a:pt x="4106113" y="2905582"/>
                </a:lnTo>
                <a:lnTo>
                  <a:pt x="4230472" y="2977363"/>
                </a:lnTo>
                <a:lnTo>
                  <a:pt x="4116019" y="3043428"/>
                </a:lnTo>
                <a:lnTo>
                  <a:pt x="3991661" y="2971648"/>
                </a:lnTo>
                <a:close/>
                <a:moveTo>
                  <a:pt x="4109314" y="3047314"/>
                </a:moveTo>
                <a:lnTo>
                  <a:pt x="3988384" y="3117114"/>
                </a:lnTo>
                <a:lnTo>
                  <a:pt x="3864026" y="3045333"/>
                </a:lnTo>
                <a:lnTo>
                  <a:pt x="3984955" y="2975534"/>
                </a:lnTo>
                <a:lnTo>
                  <a:pt x="4109314" y="3047314"/>
                </a:lnTo>
                <a:close/>
                <a:moveTo>
                  <a:pt x="3857320" y="3041523"/>
                </a:moveTo>
                <a:lnTo>
                  <a:pt x="3746297" y="2977439"/>
                </a:lnTo>
                <a:lnTo>
                  <a:pt x="3867226" y="2907640"/>
                </a:lnTo>
                <a:lnTo>
                  <a:pt x="3978250" y="2971724"/>
                </a:lnTo>
                <a:lnTo>
                  <a:pt x="3857320" y="3041523"/>
                </a:lnTo>
                <a:close/>
                <a:moveTo>
                  <a:pt x="3850691" y="3045333"/>
                </a:moveTo>
                <a:lnTo>
                  <a:pt x="3736239" y="3111399"/>
                </a:lnTo>
                <a:lnTo>
                  <a:pt x="3625215" y="3047314"/>
                </a:lnTo>
                <a:lnTo>
                  <a:pt x="3739667" y="2981249"/>
                </a:lnTo>
                <a:lnTo>
                  <a:pt x="3850691" y="3045333"/>
                </a:lnTo>
                <a:close/>
                <a:moveTo>
                  <a:pt x="3618509" y="3043504"/>
                </a:moveTo>
                <a:lnTo>
                  <a:pt x="3494151" y="2971724"/>
                </a:lnTo>
                <a:lnTo>
                  <a:pt x="3608604" y="2905659"/>
                </a:lnTo>
                <a:lnTo>
                  <a:pt x="3732962" y="2977439"/>
                </a:lnTo>
                <a:lnTo>
                  <a:pt x="3618509" y="3043504"/>
                </a:lnTo>
                <a:close/>
                <a:moveTo>
                  <a:pt x="3611880" y="3047314"/>
                </a:moveTo>
                <a:lnTo>
                  <a:pt x="3490951" y="3117114"/>
                </a:lnTo>
                <a:lnTo>
                  <a:pt x="3366592" y="3045333"/>
                </a:lnTo>
                <a:lnTo>
                  <a:pt x="3487522" y="2975534"/>
                </a:lnTo>
                <a:lnTo>
                  <a:pt x="3611880" y="3047314"/>
                </a:lnTo>
                <a:close/>
                <a:moveTo>
                  <a:pt x="3359887" y="3041523"/>
                </a:moveTo>
                <a:lnTo>
                  <a:pt x="3248863" y="2977439"/>
                </a:lnTo>
                <a:lnTo>
                  <a:pt x="3369793" y="2907640"/>
                </a:lnTo>
                <a:lnTo>
                  <a:pt x="3480816" y="2971724"/>
                </a:lnTo>
                <a:lnTo>
                  <a:pt x="3359887" y="3041523"/>
                </a:lnTo>
                <a:close/>
                <a:moveTo>
                  <a:pt x="3353181" y="3045333"/>
                </a:moveTo>
                <a:lnTo>
                  <a:pt x="3238729" y="3111399"/>
                </a:lnTo>
                <a:lnTo>
                  <a:pt x="3127705" y="3047314"/>
                </a:lnTo>
                <a:lnTo>
                  <a:pt x="3242158" y="2981249"/>
                </a:lnTo>
                <a:lnTo>
                  <a:pt x="3353181" y="3045333"/>
                </a:lnTo>
                <a:close/>
                <a:moveTo>
                  <a:pt x="3121076" y="3043504"/>
                </a:moveTo>
                <a:lnTo>
                  <a:pt x="2996717" y="2971724"/>
                </a:lnTo>
                <a:lnTo>
                  <a:pt x="3111170" y="2905659"/>
                </a:lnTo>
                <a:lnTo>
                  <a:pt x="3235528" y="2977439"/>
                </a:lnTo>
                <a:lnTo>
                  <a:pt x="3121076" y="3043504"/>
                </a:lnTo>
                <a:close/>
                <a:moveTo>
                  <a:pt x="3114370" y="3047314"/>
                </a:moveTo>
                <a:lnTo>
                  <a:pt x="2993441" y="3117114"/>
                </a:lnTo>
                <a:lnTo>
                  <a:pt x="2869082" y="3045333"/>
                </a:lnTo>
                <a:lnTo>
                  <a:pt x="2990012" y="2975534"/>
                </a:lnTo>
                <a:lnTo>
                  <a:pt x="3114370" y="3047314"/>
                </a:lnTo>
                <a:close/>
                <a:moveTo>
                  <a:pt x="2862377" y="3041523"/>
                </a:moveTo>
                <a:lnTo>
                  <a:pt x="2751354" y="2977439"/>
                </a:lnTo>
                <a:lnTo>
                  <a:pt x="2872283" y="2907640"/>
                </a:lnTo>
                <a:lnTo>
                  <a:pt x="2983306" y="2971724"/>
                </a:lnTo>
                <a:lnTo>
                  <a:pt x="2862377" y="3041523"/>
                </a:lnTo>
                <a:close/>
                <a:moveTo>
                  <a:pt x="2855671" y="3045333"/>
                </a:moveTo>
                <a:lnTo>
                  <a:pt x="2741295" y="3111399"/>
                </a:lnTo>
                <a:lnTo>
                  <a:pt x="2630272" y="3047314"/>
                </a:lnTo>
                <a:lnTo>
                  <a:pt x="2744724" y="2981249"/>
                </a:lnTo>
                <a:lnTo>
                  <a:pt x="2855671" y="3045333"/>
                </a:lnTo>
                <a:close/>
                <a:moveTo>
                  <a:pt x="2623566" y="3043504"/>
                </a:moveTo>
                <a:lnTo>
                  <a:pt x="2499208" y="2971724"/>
                </a:lnTo>
                <a:lnTo>
                  <a:pt x="2613660" y="2905659"/>
                </a:lnTo>
                <a:lnTo>
                  <a:pt x="2738019" y="2977439"/>
                </a:lnTo>
                <a:lnTo>
                  <a:pt x="2623566" y="3043504"/>
                </a:lnTo>
                <a:close/>
                <a:moveTo>
                  <a:pt x="2734589" y="3115285"/>
                </a:moveTo>
                <a:lnTo>
                  <a:pt x="2613660" y="3185084"/>
                </a:lnTo>
                <a:lnTo>
                  <a:pt x="2502637" y="3121000"/>
                </a:lnTo>
                <a:lnTo>
                  <a:pt x="2623566" y="3051201"/>
                </a:lnTo>
                <a:lnTo>
                  <a:pt x="2734589" y="3115285"/>
                </a:lnTo>
                <a:close/>
                <a:moveTo>
                  <a:pt x="2738019" y="3264637"/>
                </a:moveTo>
                <a:lnTo>
                  <a:pt x="2623566" y="3330702"/>
                </a:lnTo>
                <a:lnTo>
                  <a:pt x="2499208" y="3258922"/>
                </a:lnTo>
                <a:lnTo>
                  <a:pt x="2613660" y="3192856"/>
                </a:lnTo>
                <a:lnTo>
                  <a:pt x="2738019" y="3264637"/>
                </a:lnTo>
                <a:close/>
                <a:moveTo>
                  <a:pt x="2734589" y="3402482"/>
                </a:moveTo>
                <a:lnTo>
                  <a:pt x="2613660" y="3472282"/>
                </a:lnTo>
                <a:lnTo>
                  <a:pt x="2502637" y="3408197"/>
                </a:lnTo>
                <a:lnTo>
                  <a:pt x="2623566" y="3338398"/>
                </a:lnTo>
                <a:lnTo>
                  <a:pt x="2734589" y="3402482"/>
                </a:lnTo>
                <a:close/>
                <a:moveTo>
                  <a:pt x="2738019" y="3551834"/>
                </a:moveTo>
                <a:lnTo>
                  <a:pt x="2623566" y="3617900"/>
                </a:lnTo>
                <a:lnTo>
                  <a:pt x="2499208" y="3546119"/>
                </a:lnTo>
                <a:lnTo>
                  <a:pt x="2613660" y="3480054"/>
                </a:lnTo>
                <a:lnTo>
                  <a:pt x="2738019" y="3551834"/>
                </a:lnTo>
                <a:close/>
                <a:moveTo>
                  <a:pt x="2734589" y="3689757"/>
                </a:moveTo>
                <a:lnTo>
                  <a:pt x="2613660" y="3759556"/>
                </a:lnTo>
                <a:lnTo>
                  <a:pt x="2502637" y="3695472"/>
                </a:lnTo>
                <a:lnTo>
                  <a:pt x="2623566" y="3625672"/>
                </a:lnTo>
                <a:lnTo>
                  <a:pt x="2734589" y="3689757"/>
                </a:lnTo>
                <a:close/>
                <a:moveTo>
                  <a:pt x="2738019" y="3839109"/>
                </a:moveTo>
                <a:lnTo>
                  <a:pt x="2623566" y="3905174"/>
                </a:lnTo>
                <a:lnTo>
                  <a:pt x="2499208" y="3833394"/>
                </a:lnTo>
                <a:lnTo>
                  <a:pt x="2613660" y="3767328"/>
                </a:lnTo>
                <a:lnTo>
                  <a:pt x="2738019" y="3839109"/>
                </a:lnTo>
                <a:close/>
                <a:moveTo>
                  <a:pt x="2744724" y="3842919"/>
                </a:moveTo>
                <a:lnTo>
                  <a:pt x="2855747" y="3907003"/>
                </a:lnTo>
                <a:lnTo>
                  <a:pt x="2741295" y="3973068"/>
                </a:lnTo>
                <a:lnTo>
                  <a:pt x="2630272" y="3908984"/>
                </a:lnTo>
                <a:lnTo>
                  <a:pt x="2744724" y="3842919"/>
                </a:lnTo>
                <a:close/>
                <a:moveTo>
                  <a:pt x="2751354" y="3839109"/>
                </a:moveTo>
                <a:lnTo>
                  <a:pt x="2872283" y="3769309"/>
                </a:lnTo>
                <a:lnTo>
                  <a:pt x="2983306" y="3833394"/>
                </a:lnTo>
                <a:lnTo>
                  <a:pt x="2862377" y="3903193"/>
                </a:lnTo>
                <a:lnTo>
                  <a:pt x="2751354" y="3839109"/>
                </a:lnTo>
                <a:close/>
                <a:moveTo>
                  <a:pt x="2990012" y="3837204"/>
                </a:moveTo>
                <a:lnTo>
                  <a:pt x="3114370" y="3908984"/>
                </a:lnTo>
                <a:lnTo>
                  <a:pt x="2993441" y="3978783"/>
                </a:lnTo>
                <a:lnTo>
                  <a:pt x="2869082" y="3907003"/>
                </a:lnTo>
                <a:lnTo>
                  <a:pt x="2990012" y="3837204"/>
                </a:lnTo>
                <a:close/>
                <a:moveTo>
                  <a:pt x="2996641" y="3833317"/>
                </a:moveTo>
                <a:lnTo>
                  <a:pt x="3111094" y="3767252"/>
                </a:lnTo>
                <a:lnTo>
                  <a:pt x="3235452" y="3839032"/>
                </a:lnTo>
                <a:lnTo>
                  <a:pt x="3121000" y="3905098"/>
                </a:lnTo>
                <a:lnTo>
                  <a:pt x="2996641" y="3833317"/>
                </a:lnTo>
                <a:close/>
                <a:moveTo>
                  <a:pt x="3242158" y="3842919"/>
                </a:moveTo>
                <a:lnTo>
                  <a:pt x="3353181" y="3907003"/>
                </a:lnTo>
                <a:lnTo>
                  <a:pt x="3238729" y="3973068"/>
                </a:lnTo>
                <a:lnTo>
                  <a:pt x="3127705" y="3908984"/>
                </a:lnTo>
                <a:lnTo>
                  <a:pt x="3242158" y="3842919"/>
                </a:lnTo>
                <a:close/>
                <a:moveTo>
                  <a:pt x="3248863" y="3839109"/>
                </a:moveTo>
                <a:lnTo>
                  <a:pt x="3369793" y="3769309"/>
                </a:lnTo>
                <a:lnTo>
                  <a:pt x="3480816" y="3833394"/>
                </a:lnTo>
                <a:lnTo>
                  <a:pt x="3359887" y="3903193"/>
                </a:lnTo>
                <a:lnTo>
                  <a:pt x="3248863" y="3839109"/>
                </a:lnTo>
                <a:close/>
                <a:moveTo>
                  <a:pt x="3487522" y="3837204"/>
                </a:moveTo>
                <a:lnTo>
                  <a:pt x="3611880" y="3908984"/>
                </a:lnTo>
                <a:lnTo>
                  <a:pt x="3490951" y="3978783"/>
                </a:lnTo>
                <a:lnTo>
                  <a:pt x="3366592" y="3907003"/>
                </a:lnTo>
                <a:lnTo>
                  <a:pt x="3487522" y="3837204"/>
                </a:lnTo>
                <a:close/>
                <a:moveTo>
                  <a:pt x="3494151" y="3833317"/>
                </a:moveTo>
                <a:lnTo>
                  <a:pt x="3608604" y="3767252"/>
                </a:lnTo>
                <a:lnTo>
                  <a:pt x="3732962" y="3839032"/>
                </a:lnTo>
                <a:lnTo>
                  <a:pt x="3618509" y="3905098"/>
                </a:lnTo>
                <a:lnTo>
                  <a:pt x="3494151" y="3833317"/>
                </a:lnTo>
                <a:close/>
                <a:moveTo>
                  <a:pt x="3739667" y="3842919"/>
                </a:moveTo>
                <a:lnTo>
                  <a:pt x="3850691" y="3907003"/>
                </a:lnTo>
                <a:lnTo>
                  <a:pt x="3736239" y="3973068"/>
                </a:lnTo>
                <a:lnTo>
                  <a:pt x="3625215" y="3908984"/>
                </a:lnTo>
                <a:lnTo>
                  <a:pt x="3739667" y="3842919"/>
                </a:lnTo>
                <a:close/>
                <a:moveTo>
                  <a:pt x="3746297" y="3839109"/>
                </a:moveTo>
                <a:lnTo>
                  <a:pt x="3867226" y="3769309"/>
                </a:lnTo>
                <a:lnTo>
                  <a:pt x="3978250" y="3833394"/>
                </a:lnTo>
                <a:lnTo>
                  <a:pt x="3857320" y="3903193"/>
                </a:lnTo>
                <a:lnTo>
                  <a:pt x="3746297" y="3839109"/>
                </a:lnTo>
                <a:close/>
                <a:moveTo>
                  <a:pt x="3984955" y="3837204"/>
                </a:moveTo>
                <a:lnTo>
                  <a:pt x="4109314" y="3908984"/>
                </a:lnTo>
                <a:lnTo>
                  <a:pt x="3988384" y="3978783"/>
                </a:lnTo>
                <a:lnTo>
                  <a:pt x="3864026" y="3907003"/>
                </a:lnTo>
                <a:lnTo>
                  <a:pt x="3984955" y="3837204"/>
                </a:lnTo>
                <a:close/>
                <a:moveTo>
                  <a:pt x="3991661" y="3833317"/>
                </a:moveTo>
                <a:lnTo>
                  <a:pt x="4106113" y="3767252"/>
                </a:lnTo>
                <a:lnTo>
                  <a:pt x="4230472" y="3839032"/>
                </a:lnTo>
                <a:lnTo>
                  <a:pt x="4116019" y="3905098"/>
                </a:lnTo>
                <a:lnTo>
                  <a:pt x="3991661" y="3833317"/>
                </a:lnTo>
                <a:close/>
                <a:moveTo>
                  <a:pt x="4237101" y="3842919"/>
                </a:moveTo>
                <a:lnTo>
                  <a:pt x="4348125" y="3907003"/>
                </a:lnTo>
                <a:lnTo>
                  <a:pt x="4233672" y="3973068"/>
                </a:lnTo>
                <a:lnTo>
                  <a:pt x="4122649" y="3908984"/>
                </a:lnTo>
                <a:lnTo>
                  <a:pt x="4237101" y="3842919"/>
                </a:lnTo>
                <a:close/>
                <a:moveTo>
                  <a:pt x="4112743" y="3763442"/>
                </a:moveTo>
                <a:lnTo>
                  <a:pt x="4233672" y="3693643"/>
                </a:lnTo>
                <a:lnTo>
                  <a:pt x="4358031" y="3765423"/>
                </a:lnTo>
                <a:lnTo>
                  <a:pt x="4237101" y="3835222"/>
                </a:lnTo>
                <a:lnTo>
                  <a:pt x="4112743" y="3763442"/>
                </a:lnTo>
                <a:close/>
                <a:moveTo>
                  <a:pt x="4122725" y="3621786"/>
                </a:moveTo>
                <a:lnTo>
                  <a:pt x="4237177" y="3555721"/>
                </a:lnTo>
                <a:lnTo>
                  <a:pt x="4348201" y="3619805"/>
                </a:lnTo>
                <a:lnTo>
                  <a:pt x="4233748" y="3685870"/>
                </a:lnTo>
                <a:lnTo>
                  <a:pt x="4122725" y="3621786"/>
                </a:lnTo>
                <a:close/>
                <a:moveTo>
                  <a:pt x="4112743" y="3476168"/>
                </a:moveTo>
                <a:lnTo>
                  <a:pt x="4233672" y="3406369"/>
                </a:lnTo>
                <a:lnTo>
                  <a:pt x="4358031" y="3478149"/>
                </a:lnTo>
                <a:lnTo>
                  <a:pt x="4237101" y="3547948"/>
                </a:lnTo>
                <a:lnTo>
                  <a:pt x="4112743" y="3476168"/>
                </a:lnTo>
                <a:close/>
                <a:moveTo>
                  <a:pt x="4122725" y="3334588"/>
                </a:moveTo>
                <a:lnTo>
                  <a:pt x="4237177" y="3268523"/>
                </a:lnTo>
                <a:lnTo>
                  <a:pt x="4348201" y="3332607"/>
                </a:lnTo>
                <a:lnTo>
                  <a:pt x="4233748" y="3398672"/>
                </a:lnTo>
                <a:lnTo>
                  <a:pt x="4122725" y="3334588"/>
                </a:lnTo>
                <a:close/>
                <a:moveTo>
                  <a:pt x="4112743" y="3188970"/>
                </a:moveTo>
                <a:lnTo>
                  <a:pt x="4233672" y="3119171"/>
                </a:lnTo>
                <a:lnTo>
                  <a:pt x="4358031" y="3190951"/>
                </a:lnTo>
                <a:lnTo>
                  <a:pt x="4237101" y="3260751"/>
                </a:lnTo>
                <a:lnTo>
                  <a:pt x="4112743" y="3188970"/>
                </a:lnTo>
                <a:close/>
                <a:moveTo>
                  <a:pt x="4122725" y="3047314"/>
                </a:moveTo>
                <a:lnTo>
                  <a:pt x="4237177" y="2981249"/>
                </a:lnTo>
                <a:lnTo>
                  <a:pt x="4348201" y="3045333"/>
                </a:lnTo>
                <a:lnTo>
                  <a:pt x="4233748" y="3111399"/>
                </a:lnTo>
                <a:lnTo>
                  <a:pt x="4122725" y="3047314"/>
                </a:lnTo>
                <a:close/>
                <a:moveTo>
                  <a:pt x="4112743" y="2901772"/>
                </a:moveTo>
                <a:lnTo>
                  <a:pt x="4233672" y="2831973"/>
                </a:lnTo>
                <a:lnTo>
                  <a:pt x="4358031" y="2903754"/>
                </a:lnTo>
                <a:lnTo>
                  <a:pt x="4237101" y="2973553"/>
                </a:lnTo>
                <a:lnTo>
                  <a:pt x="4112743" y="2901772"/>
                </a:lnTo>
                <a:close/>
                <a:moveTo>
                  <a:pt x="4106113" y="2897886"/>
                </a:moveTo>
                <a:lnTo>
                  <a:pt x="3995090" y="2833802"/>
                </a:lnTo>
                <a:lnTo>
                  <a:pt x="4116019" y="2764003"/>
                </a:lnTo>
                <a:lnTo>
                  <a:pt x="4227043" y="2828087"/>
                </a:lnTo>
                <a:lnTo>
                  <a:pt x="4106113" y="2897886"/>
                </a:lnTo>
                <a:close/>
                <a:moveTo>
                  <a:pt x="4099408" y="2901772"/>
                </a:moveTo>
                <a:lnTo>
                  <a:pt x="3984955" y="2967838"/>
                </a:lnTo>
                <a:lnTo>
                  <a:pt x="3873932" y="2903754"/>
                </a:lnTo>
                <a:lnTo>
                  <a:pt x="3988384" y="2837688"/>
                </a:lnTo>
                <a:lnTo>
                  <a:pt x="4099408" y="2901772"/>
                </a:lnTo>
                <a:close/>
                <a:moveTo>
                  <a:pt x="3867302" y="2899867"/>
                </a:moveTo>
                <a:lnTo>
                  <a:pt x="3742944" y="2828087"/>
                </a:lnTo>
                <a:lnTo>
                  <a:pt x="3857397" y="2762022"/>
                </a:lnTo>
                <a:lnTo>
                  <a:pt x="3981755" y="2833802"/>
                </a:lnTo>
                <a:lnTo>
                  <a:pt x="3867302" y="2899867"/>
                </a:lnTo>
                <a:close/>
                <a:moveTo>
                  <a:pt x="3860597" y="2903754"/>
                </a:moveTo>
                <a:lnTo>
                  <a:pt x="3739667" y="2973553"/>
                </a:lnTo>
                <a:lnTo>
                  <a:pt x="3615309" y="2901772"/>
                </a:lnTo>
                <a:lnTo>
                  <a:pt x="3736239" y="2831973"/>
                </a:lnTo>
                <a:lnTo>
                  <a:pt x="3860597" y="2903754"/>
                </a:lnTo>
                <a:close/>
                <a:moveTo>
                  <a:pt x="3608604" y="2897886"/>
                </a:moveTo>
                <a:lnTo>
                  <a:pt x="3497580" y="2833802"/>
                </a:lnTo>
                <a:lnTo>
                  <a:pt x="3618509" y="2764003"/>
                </a:lnTo>
                <a:lnTo>
                  <a:pt x="3729533" y="2828087"/>
                </a:lnTo>
                <a:lnTo>
                  <a:pt x="3608604" y="2897886"/>
                </a:lnTo>
                <a:close/>
                <a:moveTo>
                  <a:pt x="3601898" y="2901772"/>
                </a:moveTo>
                <a:lnTo>
                  <a:pt x="3487446" y="2967838"/>
                </a:lnTo>
                <a:lnTo>
                  <a:pt x="3376422" y="2903754"/>
                </a:lnTo>
                <a:lnTo>
                  <a:pt x="3490874" y="2837688"/>
                </a:lnTo>
                <a:lnTo>
                  <a:pt x="3601898" y="2901772"/>
                </a:lnTo>
                <a:close/>
                <a:moveTo>
                  <a:pt x="3369793" y="2899867"/>
                </a:moveTo>
                <a:lnTo>
                  <a:pt x="3245434" y="2828087"/>
                </a:lnTo>
                <a:lnTo>
                  <a:pt x="3359887" y="2762022"/>
                </a:lnTo>
                <a:lnTo>
                  <a:pt x="3484245" y="2833802"/>
                </a:lnTo>
                <a:lnTo>
                  <a:pt x="3369793" y="2899867"/>
                </a:lnTo>
                <a:close/>
                <a:moveTo>
                  <a:pt x="3363163" y="2903754"/>
                </a:moveTo>
                <a:lnTo>
                  <a:pt x="3242234" y="2973553"/>
                </a:lnTo>
                <a:lnTo>
                  <a:pt x="3117876" y="2901772"/>
                </a:lnTo>
                <a:lnTo>
                  <a:pt x="3238805" y="2831973"/>
                </a:lnTo>
                <a:lnTo>
                  <a:pt x="3363163" y="2903754"/>
                </a:lnTo>
                <a:close/>
                <a:moveTo>
                  <a:pt x="3111094" y="2897886"/>
                </a:moveTo>
                <a:lnTo>
                  <a:pt x="3000070" y="2833802"/>
                </a:lnTo>
                <a:lnTo>
                  <a:pt x="3121000" y="2764003"/>
                </a:lnTo>
                <a:lnTo>
                  <a:pt x="3232023" y="2828087"/>
                </a:lnTo>
                <a:lnTo>
                  <a:pt x="3111094" y="2897886"/>
                </a:lnTo>
                <a:close/>
                <a:moveTo>
                  <a:pt x="3104464" y="2901772"/>
                </a:moveTo>
                <a:lnTo>
                  <a:pt x="2990012" y="2967838"/>
                </a:lnTo>
                <a:lnTo>
                  <a:pt x="2878989" y="2903754"/>
                </a:lnTo>
                <a:lnTo>
                  <a:pt x="2993441" y="2837688"/>
                </a:lnTo>
                <a:lnTo>
                  <a:pt x="3104464" y="2901772"/>
                </a:lnTo>
                <a:close/>
                <a:moveTo>
                  <a:pt x="2872359" y="2899867"/>
                </a:moveTo>
                <a:lnTo>
                  <a:pt x="2748001" y="2828087"/>
                </a:lnTo>
                <a:lnTo>
                  <a:pt x="2862453" y="2762022"/>
                </a:lnTo>
                <a:lnTo>
                  <a:pt x="2986812" y="2833802"/>
                </a:lnTo>
                <a:lnTo>
                  <a:pt x="2872359" y="2899867"/>
                </a:lnTo>
                <a:close/>
                <a:moveTo>
                  <a:pt x="2865654" y="2903754"/>
                </a:moveTo>
                <a:lnTo>
                  <a:pt x="2744724" y="2973553"/>
                </a:lnTo>
                <a:lnTo>
                  <a:pt x="2620366" y="2901772"/>
                </a:lnTo>
                <a:lnTo>
                  <a:pt x="2741295" y="2831973"/>
                </a:lnTo>
                <a:lnTo>
                  <a:pt x="2865654" y="2903754"/>
                </a:lnTo>
                <a:close/>
                <a:moveTo>
                  <a:pt x="2613660" y="2897886"/>
                </a:moveTo>
                <a:lnTo>
                  <a:pt x="2502637" y="2833802"/>
                </a:lnTo>
                <a:lnTo>
                  <a:pt x="2623566" y="2764003"/>
                </a:lnTo>
                <a:lnTo>
                  <a:pt x="2734589" y="2828087"/>
                </a:lnTo>
                <a:lnTo>
                  <a:pt x="2613660" y="2897886"/>
                </a:lnTo>
                <a:close/>
                <a:moveTo>
                  <a:pt x="2606954" y="2901772"/>
                </a:moveTo>
                <a:lnTo>
                  <a:pt x="2492502" y="2967838"/>
                </a:lnTo>
                <a:lnTo>
                  <a:pt x="2381479" y="2903754"/>
                </a:lnTo>
                <a:lnTo>
                  <a:pt x="2495931" y="2837688"/>
                </a:lnTo>
                <a:lnTo>
                  <a:pt x="2606954" y="2901772"/>
                </a:lnTo>
                <a:close/>
                <a:moveTo>
                  <a:pt x="2616937" y="3047314"/>
                </a:moveTo>
                <a:lnTo>
                  <a:pt x="2496007" y="3117114"/>
                </a:lnTo>
                <a:lnTo>
                  <a:pt x="2371649" y="3045333"/>
                </a:lnTo>
                <a:lnTo>
                  <a:pt x="2492578" y="2975534"/>
                </a:lnTo>
                <a:lnTo>
                  <a:pt x="2616937" y="3047314"/>
                </a:lnTo>
                <a:close/>
                <a:moveTo>
                  <a:pt x="2606954" y="3188970"/>
                </a:moveTo>
                <a:lnTo>
                  <a:pt x="2492502" y="3255036"/>
                </a:lnTo>
                <a:lnTo>
                  <a:pt x="2381479" y="3190951"/>
                </a:lnTo>
                <a:lnTo>
                  <a:pt x="2495931" y="3124886"/>
                </a:lnTo>
                <a:lnTo>
                  <a:pt x="2606954" y="3188970"/>
                </a:lnTo>
                <a:close/>
                <a:moveTo>
                  <a:pt x="2616937" y="3334588"/>
                </a:moveTo>
                <a:lnTo>
                  <a:pt x="2496007" y="3404387"/>
                </a:lnTo>
                <a:lnTo>
                  <a:pt x="2371649" y="3332607"/>
                </a:lnTo>
                <a:lnTo>
                  <a:pt x="2492578" y="3262808"/>
                </a:lnTo>
                <a:lnTo>
                  <a:pt x="2616937" y="3334588"/>
                </a:lnTo>
                <a:close/>
                <a:moveTo>
                  <a:pt x="2606954" y="3476168"/>
                </a:moveTo>
                <a:lnTo>
                  <a:pt x="2492502" y="3542233"/>
                </a:lnTo>
                <a:lnTo>
                  <a:pt x="2381479" y="3478149"/>
                </a:lnTo>
                <a:lnTo>
                  <a:pt x="2495931" y="3412084"/>
                </a:lnTo>
                <a:lnTo>
                  <a:pt x="2606954" y="3476168"/>
                </a:lnTo>
                <a:close/>
                <a:moveTo>
                  <a:pt x="2616937" y="3621786"/>
                </a:moveTo>
                <a:lnTo>
                  <a:pt x="2496007" y="3691585"/>
                </a:lnTo>
                <a:lnTo>
                  <a:pt x="2371649" y="3619805"/>
                </a:lnTo>
                <a:lnTo>
                  <a:pt x="2492578" y="3550006"/>
                </a:lnTo>
                <a:lnTo>
                  <a:pt x="2616937" y="3621786"/>
                </a:lnTo>
                <a:close/>
                <a:moveTo>
                  <a:pt x="2606954" y="3763442"/>
                </a:moveTo>
                <a:lnTo>
                  <a:pt x="2492502" y="3829507"/>
                </a:lnTo>
                <a:lnTo>
                  <a:pt x="2381479" y="3765423"/>
                </a:lnTo>
                <a:lnTo>
                  <a:pt x="2495931" y="3699358"/>
                </a:lnTo>
                <a:lnTo>
                  <a:pt x="2606954" y="3763442"/>
                </a:lnTo>
                <a:close/>
                <a:moveTo>
                  <a:pt x="2616937" y="3908984"/>
                </a:moveTo>
                <a:lnTo>
                  <a:pt x="2496007" y="3978783"/>
                </a:lnTo>
                <a:lnTo>
                  <a:pt x="2371649" y="3907003"/>
                </a:lnTo>
                <a:lnTo>
                  <a:pt x="2492578" y="3837204"/>
                </a:lnTo>
                <a:lnTo>
                  <a:pt x="2616937" y="3908984"/>
                </a:lnTo>
                <a:close/>
                <a:moveTo>
                  <a:pt x="2606954" y="4050640"/>
                </a:moveTo>
                <a:lnTo>
                  <a:pt x="2492502" y="4116705"/>
                </a:lnTo>
                <a:lnTo>
                  <a:pt x="2381479" y="4052621"/>
                </a:lnTo>
                <a:lnTo>
                  <a:pt x="2495931" y="3986555"/>
                </a:lnTo>
                <a:lnTo>
                  <a:pt x="2606954" y="4050640"/>
                </a:lnTo>
                <a:close/>
                <a:moveTo>
                  <a:pt x="2502637" y="3982669"/>
                </a:moveTo>
                <a:lnTo>
                  <a:pt x="2623566" y="3912870"/>
                </a:lnTo>
                <a:lnTo>
                  <a:pt x="2734589" y="3976954"/>
                </a:lnTo>
                <a:lnTo>
                  <a:pt x="2613660" y="4046754"/>
                </a:lnTo>
                <a:lnTo>
                  <a:pt x="2502637" y="3982669"/>
                </a:lnTo>
                <a:close/>
                <a:moveTo>
                  <a:pt x="2741295" y="3980840"/>
                </a:moveTo>
                <a:lnTo>
                  <a:pt x="2865654" y="4052621"/>
                </a:lnTo>
                <a:lnTo>
                  <a:pt x="2744724" y="4122420"/>
                </a:lnTo>
                <a:lnTo>
                  <a:pt x="2620366" y="4050640"/>
                </a:lnTo>
                <a:lnTo>
                  <a:pt x="2741295" y="3980840"/>
                </a:lnTo>
                <a:close/>
                <a:moveTo>
                  <a:pt x="2747924" y="3976954"/>
                </a:moveTo>
                <a:lnTo>
                  <a:pt x="2862377" y="3910889"/>
                </a:lnTo>
                <a:lnTo>
                  <a:pt x="2986735" y="3982669"/>
                </a:lnTo>
                <a:lnTo>
                  <a:pt x="2872283" y="4048735"/>
                </a:lnTo>
                <a:lnTo>
                  <a:pt x="2747924" y="3976954"/>
                </a:lnTo>
                <a:close/>
                <a:moveTo>
                  <a:pt x="2993441" y="3986555"/>
                </a:moveTo>
                <a:lnTo>
                  <a:pt x="3104464" y="4050640"/>
                </a:lnTo>
                <a:lnTo>
                  <a:pt x="2990012" y="4116705"/>
                </a:lnTo>
                <a:lnTo>
                  <a:pt x="2878989" y="4052621"/>
                </a:lnTo>
                <a:lnTo>
                  <a:pt x="2993441" y="3986555"/>
                </a:lnTo>
                <a:close/>
                <a:moveTo>
                  <a:pt x="3000147" y="3982669"/>
                </a:moveTo>
                <a:lnTo>
                  <a:pt x="3121076" y="3912870"/>
                </a:lnTo>
                <a:lnTo>
                  <a:pt x="3232099" y="3976954"/>
                </a:lnTo>
                <a:lnTo>
                  <a:pt x="3111170" y="4046754"/>
                </a:lnTo>
                <a:lnTo>
                  <a:pt x="3000147" y="3982669"/>
                </a:lnTo>
                <a:close/>
                <a:moveTo>
                  <a:pt x="3238729" y="3980840"/>
                </a:moveTo>
                <a:lnTo>
                  <a:pt x="3363087" y="4052621"/>
                </a:lnTo>
                <a:lnTo>
                  <a:pt x="3242158" y="4122420"/>
                </a:lnTo>
                <a:lnTo>
                  <a:pt x="3117799" y="4050640"/>
                </a:lnTo>
                <a:lnTo>
                  <a:pt x="3238729" y="3980840"/>
                </a:lnTo>
                <a:close/>
                <a:moveTo>
                  <a:pt x="3245434" y="3976954"/>
                </a:moveTo>
                <a:lnTo>
                  <a:pt x="3359887" y="3910889"/>
                </a:lnTo>
                <a:lnTo>
                  <a:pt x="3484245" y="3982669"/>
                </a:lnTo>
                <a:lnTo>
                  <a:pt x="3369793" y="4048735"/>
                </a:lnTo>
                <a:lnTo>
                  <a:pt x="3245434" y="3976954"/>
                </a:lnTo>
                <a:close/>
                <a:moveTo>
                  <a:pt x="3490951" y="3986555"/>
                </a:moveTo>
                <a:lnTo>
                  <a:pt x="3601974" y="4050640"/>
                </a:lnTo>
                <a:lnTo>
                  <a:pt x="3487522" y="4116705"/>
                </a:lnTo>
                <a:lnTo>
                  <a:pt x="3376498" y="4052621"/>
                </a:lnTo>
                <a:lnTo>
                  <a:pt x="3490951" y="3986555"/>
                </a:lnTo>
                <a:close/>
                <a:moveTo>
                  <a:pt x="3497580" y="3982669"/>
                </a:moveTo>
                <a:lnTo>
                  <a:pt x="3618509" y="3912870"/>
                </a:lnTo>
                <a:lnTo>
                  <a:pt x="3729533" y="3976954"/>
                </a:lnTo>
                <a:lnTo>
                  <a:pt x="3608604" y="4046754"/>
                </a:lnTo>
                <a:lnTo>
                  <a:pt x="3497580" y="3982669"/>
                </a:lnTo>
                <a:close/>
                <a:moveTo>
                  <a:pt x="3736239" y="3980840"/>
                </a:moveTo>
                <a:lnTo>
                  <a:pt x="3860597" y="4052621"/>
                </a:lnTo>
                <a:lnTo>
                  <a:pt x="3739667" y="4122420"/>
                </a:lnTo>
                <a:lnTo>
                  <a:pt x="3615309" y="4050640"/>
                </a:lnTo>
                <a:lnTo>
                  <a:pt x="3736239" y="3980840"/>
                </a:lnTo>
                <a:close/>
                <a:moveTo>
                  <a:pt x="3742868" y="3976954"/>
                </a:moveTo>
                <a:lnTo>
                  <a:pt x="3857320" y="3910889"/>
                </a:lnTo>
                <a:lnTo>
                  <a:pt x="3981679" y="3982669"/>
                </a:lnTo>
                <a:lnTo>
                  <a:pt x="3867226" y="4048735"/>
                </a:lnTo>
                <a:lnTo>
                  <a:pt x="3742868" y="3976954"/>
                </a:lnTo>
                <a:close/>
                <a:moveTo>
                  <a:pt x="3988384" y="3986555"/>
                </a:moveTo>
                <a:lnTo>
                  <a:pt x="4099408" y="4050640"/>
                </a:lnTo>
                <a:lnTo>
                  <a:pt x="3984955" y="4116705"/>
                </a:lnTo>
                <a:lnTo>
                  <a:pt x="3873932" y="4052621"/>
                </a:lnTo>
                <a:lnTo>
                  <a:pt x="3988384" y="3986555"/>
                </a:lnTo>
                <a:close/>
                <a:moveTo>
                  <a:pt x="3995090" y="3982669"/>
                </a:moveTo>
                <a:lnTo>
                  <a:pt x="4116019" y="3912870"/>
                </a:lnTo>
                <a:lnTo>
                  <a:pt x="4227043" y="3976954"/>
                </a:lnTo>
                <a:lnTo>
                  <a:pt x="4106113" y="4046754"/>
                </a:lnTo>
                <a:lnTo>
                  <a:pt x="3995090" y="3982669"/>
                </a:lnTo>
                <a:close/>
                <a:moveTo>
                  <a:pt x="4233748" y="3980840"/>
                </a:moveTo>
                <a:lnTo>
                  <a:pt x="4358107" y="4052621"/>
                </a:lnTo>
                <a:lnTo>
                  <a:pt x="4237177" y="4122420"/>
                </a:lnTo>
                <a:lnTo>
                  <a:pt x="4112819" y="4050640"/>
                </a:lnTo>
                <a:lnTo>
                  <a:pt x="4233748" y="3980840"/>
                </a:lnTo>
                <a:close/>
                <a:moveTo>
                  <a:pt x="4240378" y="3976954"/>
                </a:moveTo>
                <a:lnTo>
                  <a:pt x="4354830" y="3910889"/>
                </a:lnTo>
                <a:lnTo>
                  <a:pt x="4479189" y="3982669"/>
                </a:lnTo>
                <a:lnTo>
                  <a:pt x="4364736" y="4048735"/>
                </a:lnTo>
                <a:lnTo>
                  <a:pt x="4240378" y="3976954"/>
                </a:lnTo>
                <a:close/>
                <a:moveTo>
                  <a:pt x="4243807" y="3839109"/>
                </a:moveTo>
                <a:lnTo>
                  <a:pt x="4364736" y="3769309"/>
                </a:lnTo>
                <a:lnTo>
                  <a:pt x="4475760" y="3833394"/>
                </a:lnTo>
                <a:lnTo>
                  <a:pt x="4354830" y="3903193"/>
                </a:lnTo>
                <a:lnTo>
                  <a:pt x="4243807" y="3839109"/>
                </a:lnTo>
                <a:close/>
                <a:moveTo>
                  <a:pt x="4240378" y="3689757"/>
                </a:moveTo>
                <a:lnTo>
                  <a:pt x="4354830" y="3623691"/>
                </a:lnTo>
                <a:lnTo>
                  <a:pt x="4479189" y="3695472"/>
                </a:lnTo>
                <a:lnTo>
                  <a:pt x="4364736" y="3761537"/>
                </a:lnTo>
                <a:lnTo>
                  <a:pt x="4240378" y="3689757"/>
                </a:lnTo>
                <a:close/>
                <a:moveTo>
                  <a:pt x="4243807" y="3551834"/>
                </a:moveTo>
                <a:lnTo>
                  <a:pt x="4364736" y="3482035"/>
                </a:lnTo>
                <a:lnTo>
                  <a:pt x="4475760" y="3546119"/>
                </a:lnTo>
                <a:lnTo>
                  <a:pt x="4354830" y="3615919"/>
                </a:lnTo>
                <a:lnTo>
                  <a:pt x="4243807" y="3551834"/>
                </a:lnTo>
                <a:close/>
                <a:moveTo>
                  <a:pt x="4240378" y="3402482"/>
                </a:moveTo>
                <a:lnTo>
                  <a:pt x="4354830" y="3336417"/>
                </a:lnTo>
                <a:lnTo>
                  <a:pt x="4479189" y="3408197"/>
                </a:lnTo>
                <a:lnTo>
                  <a:pt x="4364736" y="3474263"/>
                </a:lnTo>
                <a:lnTo>
                  <a:pt x="4240378" y="3402482"/>
                </a:lnTo>
                <a:close/>
                <a:moveTo>
                  <a:pt x="4243807" y="3264637"/>
                </a:moveTo>
                <a:lnTo>
                  <a:pt x="4364736" y="3194837"/>
                </a:lnTo>
                <a:lnTo>
                  <a:pt x="4475760" y="3258922"/>
                </a:lnTo>
                <a:lnTo>
                  <a:pt x="4354830" y="3328721"/>
                </a:lnTo>
                <a:lnTo>
                  <a:pt x="4243807" y="3264637"/>
                </a:lnTo>
                <a:close/>
                <a:moveTo>
                  <a:pt x="4240378" y="3115285"/>
                </a:moveTo>
                <a:lnTo>
                  <a:pt x="4354830" y="3049219"/>
                </a:lnTo>
                <a:lnTo>
                  <a:pt x="4479189" y="3121000"/>
                </a:lnTo>
                <a:lnTo>
                  <a:pt x="4364736" y="3187065"/>
                </a:lnTo>
                <a:lnTo>
                  <a:pt x="4240378" y="3115285"/>
                </a:lnTo>
                <a:close/>
                <a:moveTo>
                  <a:pt x="4243807" y="2977439"/>
                </a:moveTo>
                <a:lnTo>
                  <a:pt x="4364736" y="2907640"/>
                </a:lnTo>
                <a:lnTo>
                  <a:pt x="4475760" y="2971724"/>
                </a:lnTo>
                <a:lnTo>
                  <a:pt x="4354830" y="3041523"/>
                </a:lnTo>
                <a:lnTo>
                  <a:pt x="4243807" y="2977439"/>
                </a:lnTo>
                <a:close/>
                <a:moveTo>
                  <a:pt x="4240378" y="2828087"/>
                </a:moveTo>
                <a:lnTo>
                  <a:pt x="4354830" y="2762022"/>
                </a:lnTo>
                <a:lnTo>
                  <a:pt x="4479189" y="2833802"/>
                </a:lnTo>
                <a:lnTo>
                  <a:pt x="4364736" y="2899867"/>
                </a:lnTo>
                <a:lnTo>
                  <a:pt x="4240378" y="2828087"/>
                </a:lnTo>
                <a:close/>
                <a:moveTo>
                  <a:pt x="4243807" y="2690165"/>
                </a:moveTo>
                <a:lnTo>
                  <a:pt x="4364736" y="2620366"/>
                </a:lnTo>
                <a:lnTo>
                  <a:pt x="4475760" y="2684450"/>
                </a:lnTo>
                <a:lnTo>
                  <a:pt x="4354830" y="2754249"/>
                </a:lnTo>
                <a:lnTo>
                  <a:pt x="4243807" y="2690165"/>
                </a:lnTo>
                <a:close/>
                <a:moveTo>
                  <a:pt x="4348125" y="2758135"/>
                </a:moveTo>
                <a:lnTo>
                  <a:pt x="4233672" y="2824201"/>
                </a:lnTo>
                <a:lnTo>
                  <a:pt x="4122649" y="2760117"/>
                </a:lnTo>
                <a:lnTo>
                  <a:pt x="4237101" y="2694051"/>
                </a:lnTo>
                <a:lnTo>
                  <a:pt x="4348125" y="2758135"/>
                </a:lnTo>
                <a:close/>
                <a:moveTo>
                  <a:pt x="4116019" y="2756230"/>
                </a:moveTo>
                <a:lnTo>
                  <a:pt x="3991661" y="2684450"/>
                </a:lnTo>
                <a:lnTo>
                  <a:pt x="4106113" y="2618384"/>
                </a:lnTo>
                <a:lnTo>
                  <a:pt x="4230472" y="2690165"/>
                </a:lnTo>
                <a:lnTo>
                  <a:pt x="4116019" y="2756230"/>
                </a:lnTo>
                <a:close/>
                <a:moveTo>
                  <a:pt x="4109314" y="2760117"/>
                </a:moveTo>
                <a:lnTo>
                  <a:pt x="3988384" y="2829916"/>
                </a:lnTo>
                <a:lnTo>
                  <a:pt x="3864026" y="2758135"/>
                </a:lnTo>
                <a:lnTo>
                  <a:pt x="3984955" y="2688336"/>
                </a:lnTo>
                <a:lnTo>
                  <a:pt x="4109314" y="2760117"/>
                </a:lnTo>
                <a:close/>
                <a:moveTo>
                  <a:pt x="3857320" y="2754249"/>
                </a:moveTo>
                <a:lnTo>
                  <a:pt x="3746297" y="2690165"/>
                </a:lnTo>
                <a:lnTo>
                  <a:pt x="3867226" y="2620366"/>
                </a:lnTo>
                <a:lnTo>
                  <a:pt x="3978250" y="2684450"/>
                </a:lnTo>
                <a:lnTo>
                  <a:pt x="3857320" y="2754249"/>
                </a:lnTo>
                <a:close/>
                <a:moveTo>
                  <a:pt x="3850615" y="2758135"/>
                </a:moveTo>
                <a:lnTo>
                  <a:pt x="3736162" y="2824201"/>
                </a:lnTo>
                <a:lnTo>
                  <a:pt x="3625215" y="2760117"/>
                </a:lnTo>
                <a:lnTo>
                  <a:pt x="3739667" y="2694051"/>
                </a:lnTo>
                <a:lnTo>
                  <a:pt x="3850615" y="2758135"/>
                </a:lnTo>
                <a:close/>
                <a:moveTo>
                  <a:pt x="3618509" y="2756230"/>
                </a:moveTo>
                <a:lnTo>
                  <a:pt x="3494151" y="2684450"/>
                </a:lnTo>
                <a:lnTo>
                  <a:pt x="3608604" y="2618384"/>
                </a:lnTo>
                <a:lnTo>
                  <a:pt x="3732962" y="2690165"/>
                </a:lnTo>
                <a:lnTo>
                  <a:pt x="3618509" y="2756230"/>
                </a:lnTo>
                <a:close/>
                <a:moveTo>
                  <a:pt x="3611880" y="2760117"/>
                </a:moveTo>
                <a:lnTo>
                  <a:pt x="3490951" y="2829916"/>
                </a:lnTo>
                <a:lnTo>
                  <a:pt x="3366592" y="2758135"/>
                </a:lnTo>
                <a:lnTo>
                  <a:pt x="3487522" y="2688336"/>
                </a:lnTo>
                <a:lnTo>
                  <a:pt x="3611880" y="2760117"/>
                </a:lnTo>
                <a:close/>
                <a:moveTo>
                  <a:pt x="3359887" y="2754249"/>
                </a:moveTo>
                <a:lnTo>
                  <a:pt x="3248863" y="2690165"/>
                </a:lnTo>
                <a:lnTo>
                  <a:pt x="3369793" y="2620366"/>
                </a:lnTo>
                <a:lnTo>
                  <a:pt x="3480816" y="2684450"/>
                </a:lnTo>
                <a:lnTo>
                  <a:pt x="3359887" y="2754249"/>
                </a:lnTo>
                <a:close/>
                <a:moveTo>
                  <a:pt x="3353181" y="2758135"/>
                </a:moveTo>
                <a:lnTo>
                  <a:pt x="3238729" y="2824201"/>
                </a:lnTo>
                <a:lnTo>
                  <a:pt x="3127705" y="2760117"/>
                </a:lnTo>
                <a:lnTo>
                  <a:pt x="3242158" y="2694051"/>
                </a:lnTo>
                <a:lnTo>
                  <a:pt x="3353181" y="2758135"/>
                </a:lnTo>
                <a:close/>
                <a:moveTo>
                  <a:pt x="3121076" y="2756230"/>
                </a:moveTo>
                <a:lnTo>
                  <a:pt x="2996717" y="2684450"/>
                </a:lnTo>
                <a:lnTo>
                  <a:pt x="3111170" y="2618384"/>
                </a:lnTo>
                <a:lnTo>
                  <a:pt x="3235528" y="2690165"/>
                </a:lnTo>
                <a:lnTo>
                  <a:pt x="3121076" y="2756230"/>
                </a:lnTo>
                <a:close/>
                <a:moveTo>
                  <a:pt x="3114370" y="2760117"/>
                </a:moveTo>
                <a:lnTo>
                  <a:pt x="2993441" y="2829916"/>
                </a:lnTo>
                <a:lnTo>
                  <a:pt x="2869082" y="2758135"/>
                </a:lnTo>
                <a:lnTo>
                  <a:pt x="2990012" y="2688336"/>
                </a:lnTo>
                <a:lnTo>
                  <a:pt x="3114370" y="2760117"/>
                </a:lnTo>
                <a:close/>
                <a:moveTo>
                  <a:pt x="2862377" y="2754249"/>
                </a:moveTo>
                <a:lnTo>
                  <a:pt x="2751354" y="2690165"/>
                </a:lnTo>
                <a:lnTo>
                  <a:pt x="2872283" y="2620366"/>
                </a:lnTo>
                <a:lnTo>
                  <a:pt x="2983306" y="2684450"/>
                </a:lnTo>
                <a:lnTo>
                  <a:pt x="2862377" y="2754249"/>
                </a:lnTo>
                <a:close/>
                <a:moveTo>
                  <a:pt x="2855671" y="2758135"/>
                </a:moveTo>
                <a:lnTo>
                  <a:pt x="2741295" y="2824201"/>
                </a:lnTo>
                <a:lnTo>
                  <a:pt x="2630272" y="2760117"/>
                </a:lnTo>
                <a:lnTo>
                  <a:pt x="2744724" y="2694051"/>
                </a:lnTo>
                <a:lnTo>
                  <a:pt x="2855671" y="2758135"/>
                </a:lnTo>
                <a:close/>
                <a:moveTo>
                  <a:pt x="2623566" y="2756230"/>
                </a:moveTo>
                <a:lnTo>
                  <a:pt x="2499208" y="2684450"/>
                </a:lnTo>
                <a:lnTo>
                  <a:pt x="2613660" y="2618384"/>
                </a:lnTo>
                <a:lnTo>
                  <a:pt x="2738019" y="2690165"/>
                </a:lnTo>
                <a:lnTo>
                  <a:pt x="2623566" y="2756230"/>
                </a:lnTo>
                <a:close/>
                <a:moveTo>
                  <a:pt x="2616937" y="2760117"/>
                </a:moveTo>
                <a:lnTo>
                  <a:pt x="2496007" y="2829916"/>
                </a:lnTo>
                <a:lnTo>
                  <a:pt x="2371649" y="2758135"/>
                </a:lnTo>
                <a:lnTo>
                  <a:pt x="2492578" y="2688336"/>
                </a:lnTo>
                <a:lnTo>
                  <a:pt x="2616937" y="2760117"/>
                </a:lnTo>
                <a:close/>
                <a:moveTo>
                  <a:pt x="2364943" y="2754249"/>
                </a:moveTo>
                <a:lnTo>
                  <a:pt x="2253920" y="2690165"/>
                </a:lnTo>
                <a:lnTo>
                  <a:pt x="2374849" y="2620366"/>
                </a:lnTo>
                <a:lnTo>
                  <a:pt x="2485873" y="2684450"/>
                </a:lnTo>
                <a:lnTo>
                  <a:pt x="2364943" y="2754249"/>
                </a:lnTo>
                <a:close/>
                <a:moveTo>
                  <a:pt x="2489302" y="2833802"/>
                </a:moveTo>
                <a:lnTo>
                  <a:pt x="2374849" y="2899867"/>
                </a:lnTo>
                <a:lnTo>
                  <a:pt x="2250491" y="2828087"/>
                </a:lnTo>
                <a:lnTo>
                  <a:pt x="2364943" y="2762022"/>
                </a:lnTo>
                <a:lnTo>
                  <a:pt x="2489302" y="2833802"/>
                </a:lnTo>
                <a:close/>
                <a:moveTo>
                  <a:pt x="2485873" y="2971648"/>
                </a:moveTo>
                <a:lnTo>
                  <a:pt x="2364943" y="3041447"/>
                </a:lnTo>
                <a:lnTo>
                  <a:pt x="2253920" y="2977363"/>
                </a:lnTo>
                <a:lnTo>
                  <a:pt x="2374849" y="2907564"/>
                </a:lnTo>
                <a:lnTo>
                  <a:pt x="2485873" y="2971648"/>
                </a:lnTo>
                <a:close/>
                <a:moveTo>
                  <a:pt x="2489302" y="3121000"/>
                </a:moveTo>
                <a:lnTo>
                  <a:pt x="2374849" y="3187065"/>
                </a:lnTo>
                <a:lnTo>
                  <a:pt x="2250491" y="3115285"/>
                </a:lnTo>
                <a:lnTo>
                  <a:pt x="2364943" y="3049219"/>
                </a:lnTo>
                <a:lnTo>
                  <a:pt x="2489302" y="3121000"/>
                </a:lnTo>
                <a:close/>
                <a:moveTo>
                  <a:pt x="2485873" y="3258922"/>
                </a:moveTo>
                <a:lnTo>
                  <a:pt x="2364943" y="3328721"/>
                </a:lnTo>
                <a:lnTo>
                  <a:pt x="2253920" y="3264637"/>
                </a:lnTo>
                <a:lnTo>
                  <a:pt x="2374849" y="3194837"/>
                </a:lnTo>
                <a:lnTo>
                  <a:pt x="2485873" y="3258922"/>
                </a:lnTo>
                <a:close/>
                <a:moveTo>
                  <a:pt x="2489302" y="3408274"/>
                </a:moveTo>
                <a:lnTo>
                  <a:pt x="2374849" y="3474339"/>
                </a:lnTo>
                <a:lnTo>
                  <a:pt x="2250491" y="3402559"/>
                </a:lnTo>
                <a:lnTo>
                  <a:pt x="2364943" y="3336493"/>
                </a:lnTo>
                <a:lnTo>
                  <a:pt x="2489302" y="3408274"/>
                </a:lnTo>
                <a:close/>
                <a:moveTo>
                  <a:pt x="2485873" y="3546119"/>
                </a:moveTo>
                <a:lnTo>
                  <a:pt x="2364943" y="3615919"/>
                </a:lnTo>
                <a:lnTo>
                  <a:pt x="2253920" y="3551834"/>
                </a:lnTo>
                <a:lnTo>
                  <a:pt x="2374849" y="3482035"/>
                </a:lnTo>
                <a:lnTo>
                  <a:pt x="2485873" y="3546119"/>
                </a:lnTo>
                <a:close/>
                <a:moveTo>
                  <a:pt x="2489302" y="3695472"/>
                </a:moveTo>
                <a:lnTo>
                  <a:pt x="2374849" y="3761537"/>
                </a:lnTo>
                <a:lnTo>
                  <a:pt x="2250491" y="3689757"/>
                </a:lnTo>
                <a:lnTo>
                  <a:pt x="2364943" y="3623691"/>
                </a:lnTo>
                <a:lnTo>
                  <a:pt x="2489302" y="3695472"/>
                </a:lnTo>
                <a:close/>
                <a:moveTo>
                  <a:pt x="2485873" y="3833317"/>
                </a:moveTo>
                <a:lnTo>
                  <a:pt x="2364943" y="3903117"/>
                </a:lnTo>
                <a:lnTo>
                  <a:pt x="2253920" y="3839032"/>
                </a:lnTo>
                <a:lnTo>
                  <a:pt x="2374849" y="3769233"/>
                </a:lnTo>
                <a:lnTo>
                  <a:pt x="2485873" y="3833317"/>
                </a:lnTo>
                <a:close/>
                <a:moveTo>
                  <a:pt x="2489302" y="3982669"/>
                </a:moveTo>
                <a:lnTo>
                  <a:pt x="2374849" y="4048735"/>
                </a:lnTo>
                <a:lnTo>
                  <a:pt x="2250491" y="3976954"/>
                </a:lnTo>
                <a:lnTo>
                  <a:pt x="2364943" y="3910889"/>
                </a:lnTo>
                <a:lnTo>
                  <a:pt x="2489302" y="3982669"/>
                </a:lnTo>
                <a:close/>
                <a:moveTo>
                  <a:pt x="2485873" y="4120591"/>
                </a:moveTo>
                <a:lnTo>
                  <a:pt x="2364943" y="4190390"/>
                </a:lnTo>
                <a:lnTo>
                  <a:pt x="2253920" y="4126306"/>
                </a:lnTo>
                <a:lnTo>
                  <a:pt x="2374849" y="4056507"/>
                </a:lnTo>
                <a:lnTo>
                  <a:pt x="2485873" y="4120591"/>
                </a:lnTo>
                <a:close/>
                <a:moveTo>
                  <a:pt x="2492502" y="4124401"/>
                </a:moveTo>
                <a:lnTo>
                  <a:pt x="2616861" y="4196182"/>
                </a:lnTo>
                <a:lnTo>
                  <a:pt x="2495931" y="4265981"/>
                </a:lnTo>
                <a:lnTo>
                  <a:pt x="2371573" y="4194200"/>
                </a:lnTo>
                <a:lnTo>
                  <a:pt x="2492502" y="4124401"/>
                </a:lnTo>
                <a:close/>
                <a:moveTo>
                  <a:pt x="2499208" y="4120591"/>
                </a:moveTo>
                <a:lnTo>
                  <a:pt x="2613660" y="4054526"/>
                </a:lnTo>
                <a:lnTo>
                  <a:pt x="2738019" y="4126306"/>
                </a:lnTo>
                <a:lnTo>
                  <a:pt x="2623566" y="4192372"/>
                </a:lnTo>
                <a:lnTo>
                  <a:pt x="2499208" y="4120591"/>
                </a:lnTo>
                <a:close/>
                <a:moveTo>
                  <a:pt x="2744724" y="4130193"/>
                </a:moveTo>
                <a:lnTo>
                  <a:pt x="2855747" y="4194277"/>
                </a:lnTo>
                <a:lnTo>
                  <a:pt x="2741295" y="4260342"/>
                </a:lnTo>
                <a:lnTo>
                  <a:pt x="2630272" y="4196258"/>
                </a:lnTo>
                <a:lnTo>
                  <a:pt x="2744724" y="4130193"/>
                </a:lnTo>
                <a:close/>
                <a:moveTo>
                  <a:pt x="2751354" y="4126306"/>
                </a:moveTo>
                <a:lnTo>
                  <a:pt x="2872283" y="4056507"/>
                </a:lnTo>
                <a:lnTo>
                  <a:pt x="2983306" y="4120591"/>
                </a:lnTo>
                <a:lnTo>
                  <a:pt x="2862377" y="4190390"/>
                </a:lnTo>
                <a:lnTo>
                  <a:pt x="2751354" y="4126306"/>
                </a:lnTo>
                <a:close/>
                <a:moveTo>
                  <a:pt x="2990012" y="4124401"/>
                </a:moveTo>
                <a:lnTo>
                  <a:pt x="3114370" y="4196182"/>
                </a:lnTo>
                <a:lnTo>
                  <a:pt x="2993441" y="4265981"/>
                </a:lnTo>
                <a:lnTo>
                  <a:pt x="2869082" y="4194200"/>
                </a:lnTo>
                <a:lnTo>
                  <a:pt x="2990012" y="4124401"/>
                </a:lnTo>
                <a:close/>
                <a:moveTo>
                  <a:pt x="2996717" y="4120591"/>
                </a:moveTo>
                <a:lnTo>
                  <a:pt x="3111170" y="4054526"/>
                </a:lnTo>
                <a:lnTo>
                  <a:pt x="3235528" y="4126306"/>
                </a:lnTo>
                <a:lnTo>
                  <a:pt x="3121076" y="4192372"/>
                </a:lnTo>
                <a:lnTo>
                  <a:pt x="2996717" y="4120591"/>
                </a:lnTo>
                <a:close/>
                <a:moveTo>
                  <a:pt x="3242158" y="4130193"/>
                </a:moveTo>
                <a:lnTo>
                  <a:pt x="3353181" y="4194277"/>
                </a:lnTo>
                <a:lnTo>
                  <a:pt x="3238729" y="4260342"/>
                </a:lnTo>
                <a:lnTo>
                  <a:pt x="3127705" y="4196258"/>
                </a:lnTo>
                <a:lnTo>
                  <a:pt x="3242158" y="4130193"/>
                </a:lnTo>
                <a:close/>
                <a:moveTo>
                  <a:pt x="3248863" y="4126306"/>
                </a:moveTo>
                <a:lnTo>
                  <a:pt x="3369793" y="4056507"/>
                </a:lnTo>
                <a:lnTo>
                  <a:pt x="3480816" y="4120591"/>
                </a:lnTo>
                <a:lnTo>
                  <a:pt x="3359887" y="4190390"/>
                </a:lnTo>
                <a:lnTo>
                  <a:pt x="3248863" y="4126306"/>
                </a:lnTo>
                <a:close/>
                <a:moveTo>
                  <a:pt x="3487446" y="4124401"/>
                </a:moveTo>
                <a:lnTo>
                  <a:pt x="3611804" y="4196182"/>
                </a:lnTo>
                <a:lnTo>
                  <a:pt x="3490874" y="4265981"/>
                </a:lnTo>
                <a:lnTo>
                  <a:pt x="3366516" y="4194200"/>
                </a:lnTo>
                <a:lnTo>
                  <a:pt x="3487446" y="4124401"/>
                </a:lnTo>
                <a:close/>
                <a:moveTo>
                  <a:pt x="3494151" y="4120591"/>
                </a:moveTo>
                <a:lnTo>
                  <a:pt x="3608604" y="4054526"/>
                </a:lnTo>
                <a:lnTo>
                  <a:pt x="3732962" y="4126306"/>
                </a:lnTo>
                <a:lnTo>
                  <a:pt x="3618509" y="4192372"/>
                </a:lnTo>
                <a:lnTo>
                  <a:pt x="3494151" y="4120591"/>
                </a:lnTo>
                <a:close/>
                <a:moveTo>
                  <a:pt x="3739667" y="4130116"/>
                </a:moveTo>
                <a:lnTo>
                  <a:pt x="3850691" y="4194200"/>
                </a:lnTo>
                <a:lnTo>
                  <a:pt x="3736239" y="4260266"/>
                </a:lnTo>
                <a:lnTo>
                  <a:pt x="3625215" y="4196258"/>
                </a:lnTo>
                <a:lnTo>
                  <a:pt x="3739667" y="4130116"/>
                </a:lnTo>
                <a:close/>
                <a:moveTo>
                  <a:pt x="3746373" y="4126306"/>
                </a:moveTo>
                <a:lnTo>
                  <a:pt x="3867302" y="4056507"/>
                </a:lnTo>
                <a:lnTo>
                  <a:pt x="3978326" y="4120591"/>
                </a:lnTo>
                <a:lnTo>
                  <a:pt x="3857397" y="4190390"/>
                </a:lnTo>
                <a:lnTo>
                  <a:pt x="3746373" y="4126306"/>
                </a:lnTo>
                <a:close/>
                <a:moveTo>
                  <a:pt x="3984955" y="4124401"/>
                </a:moveTo>
                <a:lnTo>
                  <a:pt x="4109314" y="4196182"/>
                </a:lnTo>
                <a:lnTo>
                  <a:pt x="3988384" y="4265981"/>
                </a:lnTo>
                <a:lnTo>
                  <a:pt x="3864026" y="4194200"/>
                </a:lnTo>
                <a:lnTo>
                  <a:pt x="3984955" y="4124401"/>
                </a:lnTo>
                <a:close/>
                <a:moveTo>
                  <a:pt x="3991661" y="4120591"/>
                </a:moveTo>
                <a:lnTo>
                  <a:pt x="4106113" y="4054526"/>
                </a:lnTo>
                <a:lnTo>
                  <a:pt x="4230472" y="4126306"/>
                </a:lnTo>
                <a:lnTo>
                  <a:pt x="4116019" y="4192372"/>
                </a:lnTo>
                <a:lnTo>
                  <a:pt x="3991661" y="4120591"/>
                </a:lnTo>
                <a:close/>
                <a:moveTo>
                  <a:pt x="4237177" y="4130193"/>
                </a:moveTo>
                <a:lnTo>
                  <a:pt x="4348201" y="4194277"/>
                </a:lnTo>
                <a:lnTo>
                  <a:pt x="4233748" y="4260342"/>
                </a:lnTo>
                <a:lnTo>
                  <a:pt x="4122725" y="4196258"/>
                </a:lnTo>
                <a:lnTo>
                  <a:pt x="4237177" y="4130193"/>
                </a:lnTo>
                <a:close/>
                <a:moveTo>
                  <a:pt x="4243807" y="4126306"/>
                </a:moveTo>
                <a:lnTo>
                  <a:pt x="4364736" y="4056507"/>
                </a:lnTo>
                <a:lnTo>
                  <a:pt x="4475760" y="4120591"/>
                </a:lnTo>
                <a:lnTo>
                  <a:pt x="4354830" y="4190390"/>
                </a:lnTo>
                <a:lnTo>
                  <a:pt x="4243807" y="4126306"/>
                </a:lnTo>
                <a:close/>
                <a:moveTo>
                  <a:pt x="4482465" y="4124401"/>
                </a:moveTo>
                <a:lnTo>
                  <a:pt x="4606824" y="4196182"/>
                </a:lnTo>
                <a:lnTo>
                  <a:pt x="4485894" y="4265981"/>
                </a:lnTo>
                <a:lnTo>
                  <a:pt x="4361536" y="4194200"/>
                </a:lnTo>
                <a:lnTo>
                  <a:pt x="4482465" y="4124401"/>
                </a:lnTo>
                <a:close/>
                <a:moveTo>
                  <a:pt x="4371442" y="4052621"/>
                </a:moveTo>
                <a:lnTo>
                  <a:pt x="4485894" y="3986555"/>
                </a:lnTo>
                <a:lnTo>
                  <a:pt x="4596918" y="4050640"/>
                </a:lnTo>
                <a:lnTo>
                  <a:pt x="4482465" y="4116705"/>
                </a:lnTo>
                <a:lnTo>
                  <a:pt x="4371442" y="4052621"/>
                </a:lnTo>
                <a:close/>
                <a:moveTo>
                  <a:pt x="4361536" y="3907003"/>
                </a:moveTo>
                <a:lnTo>
                  <a:pt x="4482465" y="3837204"/>
                </a:lnTo>
                <a:lnTo>
                  <a:pt x="4606824" y="3908984"/>
                </a:lnTo>
                <a:lnTo>
                  <a:pt x="4485894" y="3978783"/>
                </a:lnTo>
                <a:lnTo>
                  <a:pt x="4361536" y="3907003"/>
                </a:lnTo>
                <a:close/>
                <a:moveTo>
                  <a:pt x="4371442" y="3765423"/>
                </a:moveTo>
                <a:lnTo>
                  <a:pt x="4485894" y="3699358"/>
                </a:lnTo>
                <a:lnTo>
                  <a:pt x="4596918" y="3763442"/>
                </a:lnTo>
                <a:lnTo>
                  <a:pt x="4482465" y="3829507"/>
                </a:lnTo>
                <a:lnTo>
                  <a:pt x="4371442" y="3765423"/>
                </a:lnTo>
                <a:close/>
                <a:moveTo>
                  <a:pt x="4361460" y="3619805"/>
                </a:moveTo>
                <a:lnTo>
                  <a:pt x="4482389" y="3550006"/>
                </a:lnTo>
                <a:lnTo>
                  <a:pt x="4606747" y="3621786"/>
                </a:lnTo>
                <a:lnTo>
                  <a:pt x="4485818" y="3691585"/>
                </a:lnTo>
                <a:lnTo>
                  <a:pt x="4361460" y="3619805"/>
                </a:lnTo>
                <a:close/>
                <a:moveTo>
                  <a:pt x="4371442" y="3478149"/>
                </a:moveTo>
                <a:lnTo>
                  <a:pt x="4485894" y="3412084"/>
                </a:lnTo>
                <a:lnTo>
                  <a:pt x="4596918" y="3476168"/>
                </a:lnTo>
                <a:lnTo>
                  <a:pt x="4482465" y="3542233"/>
                </a:lnTo>
                <a:lnTo>
                  <a:pt x="4371442" y="3478149"/>
                </a:lnTo>
                <a:close/>
                <a:moveTo>
                  <a:pt x="4361536" y="3332607"/>
                </a:moveTo>
                <a:lnTo>
                  <a:pt x="4482465" y="3262808"/>
                </a:lnTo>
                <a:lnTo>
                  <a:pt x="4606824" y="3334588"/>
                </a:lnTo>
                <a:lnTo>
                  <a:pt x="4485894" y="3404387"/>
                </a:lnTo>
                <a:lnTo>
                  <a:pt x="4361536" y="3332607"/>
                </a:lnTo>
                <a:close/>
                <a:moveTo>
                  <a:pt x="4371442" y="3190951"/>
                </a:moveTo>
                <a:lnTo>
                  <a:pt x="4485894" y="3124886"/>
                </a:lnTo>
                <a:lnTo>
                  <a:pt x="4596918" y="3188970"/>
                </a:lnTo>
                <a:lnTo>
                  <a:pt x="4482465" y="3255036"/>
                </a:lnTo>
                <a:lnTo>
                  <a:pt x="4371442" y="3190951"/>
                </a:lnTo>
                <a:close/>
                <a:moveTo>
                  <a:pt x="4361460" y="3045333"/>
                </a:moveTo>
                <a:lnTo>
                  <a:pt x="4482389" y="2975534"/>
                </a:lnTo>
                <a:lnTo>
                  <a:pt x="4606747" y="3047314"/>
                </a:lnTo>
                <a:lnTo>
                  <a:pt x="4485818" y="3117114"/>
                </a:lnTo>
                <a:lnTo>
                  <a:pt x="4361460" y="3045333"/>
                </a:lnTo>
                <a:close/>
                <a:moveTo>
                  <a:pt x="4371442" y="2903754"/>
                </a:moveTo>
                <a:lnTo>
                  <a:pt x="4485894" y="2837688"/>
                </a:lnTo>
                <a:lnTo>
                  <a:pt x="4596918" y="2901772"/>
                </a:lnTo>
                <a:lnTo>
                  <a:pt x="4482465" y="2967838"/>
                </a:lnTo>
                <a:lnTo>
                  <a:pt x="4371442" y="2903754"/>
                </a:lnTo>
                <a:close/>
                <a:moveTo>
                  <a:pt x="4361536" y="2758135"/>
                </a:moveTo>
                <a:lnTo>
                  <a:pt x="4482465" y="2688336"/>
                </a:lnTo>
                <a:lnTo>
                  <a:pt x="4606824" y="2760117"/>
                </a:lnTo>
                <a:lnTo>
                  <a:pt x="4485894" y="2829916"/>
                </a:lnTo>
                <a:lnTo>
                  <a:pt x="4361536" y="2758135"/>
                </a:lnTo>
                <a:close/>
                <a:moveTo>
                  <a:pt x="4371442" y="2616479"/>
                </a:moveTo>
                <a:lnTo>
                  <a:pt x="4485894" y="2550414"/>
                </a:lnTo>
                <a:lnTo>
                  <a:pt x="4596918" y="2614498"/>
                </a:lnTo>
                <a:lnTo>
                  <a:pt x="4482465" y="2680564"/>
                </a:lnTo>
                <a:lnTo>
                  <a:pt x="4371442" y="2616479"/>
                </a:lnTo>
                <a:close/>
                <a:moveTo>
                  <a:pt x="4364736" y="2612669"/>
                </a:moveTo>
                <a:lnTo>
                  <a:pt x="4240378" y="2540889"/>
                </a:lnTo>
                <a:lnTo>
                  <a:pt x="4354830" y="2474824"/>
                </a:lnTo>
                <a:lnTo>
                  <a:pt x="4479189" y="2546604"/>
                </a:lnTo>
                <a:lnTo>
                  <a:pt x="4364736" y="2612669"/>
                </a:lnTo>
                <a:close/>
                <a:moveTo>
                  <a:pt x="4358107" y="2616479"/>
                </a:moveTo>
                <a:lnTo>
                  <a:pt x="4237177" y="2686279"/>
                </a:lnTo>
                <a:lnTo>
                  <a:pt x="4112819" y="2614498"/>
                </a:lnTo>
                <a:lnTo>
                  <a:pt x="4233748" y="2544699"/>
                </a:lnTo>
                <a:lnTo>
                  <a:pt x="4358107" y="2616479"/>
                </a:lnTo>
                <a:close/>
                <a:moveTo>
                  <a:pt x="4106113" y="2610688"/>
                </a:moveTo>
                <a:lnTo>
                  <a:pt x="3995090" y="2546604"/>
                </a:lnTo>
                <a:lnTo>
                  <a:pt x="4116019" y="2476805"/>
                </a:lnTo>
                <a:lnTo>
                  <a:pt x="4227043" y="2540889"/>
                </a:lnTo>
                <a:lnTo>
                  <a:pt x="4106113" y="2610688"/>
                </a:lnTo>
                <a:close/>
                <a:moveTo>
                  <a:pt x="4099408" y="2614498"/>
                </a:moveTo>
                <a:lnTo>
                  <a:pt x="3984955" y="2680564"/>
                </a:lnTo>
                <a:lnTo>
                  <a:pt x="3873932" y="2616479"/>
                </a:lnTo>
                <a:lnTo>
                  <a:pt x="3988384" y="2550414"/>
                </a:lnTo>
                <a:lnTo>
                  <a:pt x="4099408" y="2614498"/>
                </a:lnTo>
                <a:close/>
                <a:moveTo>
                  <a:pt x="3867302" y="2612669"/>
                </a:moveTo>
                <a:lnTo>
                  <a:pt x="3742944" y="2540889"/>
                </a:lnTo>
                <a:lnTo>
                  <a:pt x="3857397" y="2474824"/>
                </a:lnTo>
                <a:lnTo>
                  <a:pt x="3981755" y="2546604"/>
                </a:lnTo>
                <a:lnTo>
                  <a:pt x="3867302" y="2612669"/>
                </a:lnTo>
                <a:close/>
                <a:moveTo>
                  <a:pt x="3860597" y="2616479"/>
                </a:moveTo>
                <a:lnTo>
                  <a:pt x="3739667" y="2686279"/>
                </a:lnTo>
                <a:lnTo>
                  <a:pt x="3615309" y="2614498"/>
                </a:lnTo>
                <a:lnTo>
                  <a:pt x="3736239" y="2544699"/>
                </a:lnTo>
                <a:lnTo>
                  <a:pt x="3860597" y="2616479"/>
                </a:lnTo>
                <a:close/>
                <a:moveTo>
                  <a:pt x="3608604" y="2610688"/>
                </a:moveTo>
                <a:lnTo>
                  <a:pt x="3497580" y="2546604"/>
                </a:lnTo>
                <a:lnTo>
                  <a:pt x="3618509" y="2476805"/>
                </a:lnTo>
                <a:lnTo>
                  <a:pt x="3729533" y="2540889"/>
                </a:lnTo>
                <a:lnTo>
                  <a:pt x="3608604" y="2610688"/>
                </a:lnTo>
                <a:close/>
                <a:moveTo>
                  <a:pt x="3601898" y="2614498"/>
                </a:moveTo>
                <a:lnTo>
                  <a:pt x="3487446" y="2680564"/>
                </a:lnTo>
                <a:lnTo>
                  <a:pt x="3376422" y="2616479"/>
                </a:lnTo>
                <a:lnTo>
                  <a:pt x="3490874" y="2550414"/>
                </a:lnTo>
                <a:lnTo>
                  <a:pt x="3601898" y="2614498"/>
                </a:lnTo>
                <a:close/>
                <a:moveTo>
                  <a:pt x="3369793" y="2612669"/>
                </a:moveTo>
                <a:lnTo>
                  <a:pt x="3245434" y="2540889"/>
                </a:lnTo>
                <a:lnTo>
                  <a:pt x="3359887" y="2474824"/>
                </a:lnTo>
                <a:lnTo>
                  <a:pt x="3484245" y="2546604"/>
                </a:lnTo>
                <a:lnTo>
                  <a:pt x="3369793" y="2612669"/>
                </a:lnTo>
                <a:close/>
                <a:moveTo>
                  <a:pt x="3363163" y="2616479"/>
                </a:moveTo>
                <a:lnTo>
                  <a:pt x="3242234" y="2686279"/>
                </a:lnTo>
                <a:lnTo>
                  <a:pt x="3117876" y="2614498"/>
                </a:lnTo>
                <a:lnTo>
                  <a:pt x="3238805" y="2544699"/>
                </a:lnTo>
                <a:lnTo>
                  <a:pt x="3363163" y="2616479"/>
                </a:lnTo>
                <a:close/>
                <a:moveTo>
                  <a:pt x="3111094" y="2610688"/>
                </a:moveTo>
                <a:lnTo>
                  <a:pt x="3000070" y="2546604"/>
                </a:lnTo>
                <a:lnTo>
                  <a:pt x="3121000" y="2476805"/>
                </a:lnTo>
                <a:lnTo>
                  <a:pt x="3232023" y="2540889"/>
                </a:lnTo>
                <a:lnTo>
                  <a:pt x="3111094" y="2610688"/>
                </a:lnTo>
                <a:close/>
                <a:moveTo>
                  <a:pt x="3104464" y="2614498"/>
                </a:moveTo>
                <a:lnTo>
                  <a:pt x="2990012" y="2680564"/>
                </a:lnTo>
                <a:lnTo>
                  <a:pt x="2878989" y="2616479"/>
                </a:lnTo>
                <a:lnTo>
                  <a:pt x="2993441" y="2550414"/>
                </a:lnTo>
                <a:lnTo>
                  <a:pt x="3104464" y="2614498"/>
                </a:lnTo>
                <a:close/>
                <a:moveTo>
                  <a:pt x="2872359" y="2612669"/>
                </a:moveTo>
                <a:lnTo>
                  <a:pt x="2748001" y="2540889"/>
                </a:lnTo>
                <a:lnTo>
                  <a:pt x="2862453" y="2474824"/>
                </a:lnTo>
                <a:lnTo>
                  <a:pt x="2986812" y="2546604"/>
                </a:lnTo>
                <a:lnTo>
                  <a:pt x="2872359" y="2612669"/>
                </a:lnTo>
                <a:close/>
                <a:moveTo>
                  <a:pt x="2865654" y="2616479"/>
                </a:moveTo>
                <a:lnTo>
                  <a:pt x="2744724" y="2686279"/>
                </a:lnTo>
                <a:lnTo>
                  <a:pt x="2620366" y="2614498"/>
                </a:lnTo>
                <a:lnTo>
                  <a:pt x="2741295" y="2544699"/>
                </a:lnTo>
                <a:lnTo>
                  <a:pt x="2865654" y="2616479"/>
                </a:lnTo>
                <a:close/>
                <a:moveTo>
                  <a:pt x="2613660" y="2610688"/>
                </a:moveTo>
                <a:lnTo>
                  <a:pt x="2502637" y="2546604"/>
                </a:lnTo>
                <a:lnTo>
                  <a:pt x="2623566" y="2476805"/>
                </a:lnTo>
                <a:lnTo>
                  <a:pt x="2734589" y="2540889"/>
                </a:lnTo>
                <a:lnTo>
                  <a:pt x="2613660" y="2610688"/>
                </a:lnTo>
                <a:close/>
                <a:moveTo>
                  <a:pt x="2606954" y="2614498"/>
                </a:moveTo>
                <a:lnTo>
                  <a:pt x="2492502" y="2680564"/>
                </a:lnTo>
                <a:lnTo>
                  <a:pt x="2381479" y="2616479"/>
                </a:lnTo>
                <a:lnTo>
                  <a:pt x="2495931" y="2550414"/>
                </a:lnTo>
                <a:lnTo>
                  <a:pt x="2606954" y="2614498"/>
                </a:lnTo>
                <a:close/>
                <a:moveTo>
                  <a:pt x="2374849" y="2612669"/>
                </a:moveTo>
                <a:lnTo>
                  <a:pt x="2250491" y="2540889"/>
                </a:lnTo>
                <a:lnTo>
                  <a:pt x="2364943" y="2474824"/>
                </a:lnTo>
                <a:lnTo>
                  <a:pt x="2489302" y="2546604"/>
                </a:lnTo>
                <a:lnTo>
                  <a:pt x="2374849" y="2612669"/>
                </a:lnTo>
                <a:close/>
                <a:moveTo>
                  <a:pt x="2368144" y="2616479"/>
                </a:moveTo>
                <a:lnTo>
                  <a:pt x="2247214" y="2686279"/>
                </a:lnTo>
                <a:lnTo>
                  <a:pt x="2122856" y="2614498"/>
                </a:lnTo>
                <a:lnTo>
                  <a:pt x="2243785" y="2544699"/>
                </a:lnTo>
                <a:lnTo>
                  <a:pt x="2368144" y="2616479"/>
                </a:lnTo>
                <a:close/>
                <a:moveTo>
                  <a:pt x="2358238" y="2758135"/>
                </a:moveTo>
                <a:lnTo>
                  <a:pt x="2243785" y="2824201"/>
                </a:lnTo>
                <a:lnTo>
                  <a:pt x="2132762" y="2760117"/>
                </a:lnTo>
                <a:lnTo>
                  <a:pt x="2247214" y="2694051"/>
                </a:lnTo>
                <a:lnTo>
                  <a:pt x="2358238" y="2758135"/>
                </a:lnTo>
                <a:close/>
                <a:moveTo>
                  <a:pt x="2368144" y="2903754"/>
                </a:moveTo>
                <a:lnTo>
                  <a:pt x="2247214" y="2973553"/>
                </a:lnTo>
                <a:lnTo>
                  <a:pt x="2122856" y="2901772"/>
                </a:lnTo>
                <a:lnTo>
                  <a:pt x="2243785" y="2831973"/>
                </a:lnTo>
                <a:lnTo>
                  <a:pt x="2368144" y="2903754"/>
                </a:lnTo>
                <a:close/>
                <a:moveTo>
                  <a:pt x="2358238" y="3045333"/>
                </a:moveTo>
                <a:lnTo>
                  <a:pt x="2243785" y="3111399"/>
                </a:lnTo>
                <a:lnTo>
                  <a:pt x="2132762" y="3047314"/>
                </a:lnTo>
                <a:lnTo>
                  <a:pt x="2247214" y="2981249"/>
                </a:lnTo>
                <a:lnTo>
                  <a:pt x="2358238" y="3045333"/>
                </a:lnTo>
                <a:close/>
                <a:moveTo>
                  <a:pt x="2368144" y="3190951"/>
                </a:moveTo>
                <a:lnTo>
                  <a:pt x="2247214" y="3260751"/>
                </a:lnTo>
                <a:lnTo>
                  <a:pt x="2122856" y="3188970"/>
                </a:lnTo>
                <a:lnTo>
                  <a:pt x="2243785" y="3119171"/>
                </a:lnTo>
                <a:lnTo>
                  <a:pt x="2368144" y="3190951"/>
                </a:lnTo>
                <a:close/>
                <a:moveTo>
                  <a:pt x="2358238" y="3332607"/>
                </a:moveTo>
                <a:lnTo>
                  <a:pt x="2243785" y="3398672"/>
                </a:lnTo>
                <a:lnTo>
                  <a:pt x="2132762" y="3334588"/>
                </a:lnTo>
                <a:lnTo>
                  <a:pt x="2247214" y="3268523"/>
                </a:lnTo>
                <a:lnTo>
                  <a:pt x="2358238" y="3332607"/>
                </a:lnTo>
                <a:close/>
                <a:moveTo>
                  <a:pt x="2368144" y="3478149"/>
                </a:moveTo>
                <a:lnTo>
                  <a:pt x="2247214" y="3547948"/>
                </a:lnTo>
                <a:lnTo>
                  <a:pt x="2122856" y="3476168"/>
                </a:lnTo>
                <a:lnTo>
                  <a:pt x="2243785" y="3406369"/>
                </a:lnTo>
                <a:lnTo>
                  <a:pt x="2368144" y="3478149"/>
                </a:lnTo>
                <a:close/>
                <a:moveTo>
                  <a:pt x="2358238" y="3619805"/>
                </a:moveTo>
                <a:lnTo>
                  <a:pt x="2243785" y="3685870"/>
                </a:lnTo>
                <a:lnTo>
                  <a:pt x="2132762" y="3621786"/>
                </a:lnTo>
                <a:lnTo>
                  <a:pt x="2247214" y="3555721"/>
                </a:lnTo>
                <a:lnTo>
                  <a:pt x="2358238" y="3619805"/>
                </a:lnTo>
                <a:close/>
                <a:moveTo>
                  <a:pt x="2368144" y="3765423"/>
                </a:moveTo>
                <a:lnTo>
                  <a:pt x="2247214" y="3835222"/>
                </a:lnTo>
                <a:lnTo>
                  <a:pt x="2122856" y="3763442"/>
                </a:lnTo>
                <a:lnTo>
                  <a:pt x="2243785" y="3693643"/>
                </a:lnTo>
                <a:lnTo>
                  <a:pt x="2368144" y="3765423"/>
                </a:lnTo>
                <a:close/>
                <a:moveTo>
                  <a:pt x="2358238" y="3907003"/>
                </a:moveTo>
                <a:lnTo>
                  <a:pt x="2243785" y="3973068"/>
                </a:lnTo>
                <a:lnTo>
                  <a:pt x="2132762" y="3908984"/>
                </a:lnTo>
                <a:lnTo>
                  <a:pt x="2247214" y="3842919"/>
                </a:lnTo>
                <a:lnTo>
                  <a:pt x="2358238" y="3907003"/>
                </a:lnTo>
                <a:close/>
                <a:moveTo>
                  <a:pt x="2368144" y="4052621"/>
                </a:moveTo>
                <a:lnTo>
                  <a:pt x="2247214" y="4122420"/>
                </a:lnTo>
                <a:lnTo>
                  <a:pt x="2122856" y="4050640"/>
                </a:lnTo>
                <a:lnTo>
                  <a:pt x="2243785" y="3980840"/>
                </a:lnTo>
                <a:lnTo>
                  <a:pt x="2368144" y="4052621"/>
                </a:lnTo>
                <a:close/>
                <a:moveTo>
                  <a:pt x="2358238" y="4194277"/>
                </a:moveTo>
                <a:lnTo>
                  <a:pt x="2243785" y="4260342"/>
                </a:lnTo>
                <a:lnTo>
                  <a:pt x="2132762" y="4196258"/>
                </a:lnTo>
                <a:lnTo>
                  <a:pt x="2247214" y="4130193"/>
                </a:lnTo>
                <a:lnTo>
                  <a:pt x="2358238" y="4194277"/>
                </a:lnTo>
                <a:close/>
                <a:moveTo>
                  <a:pt x="2368144" y="4339819"/>
                </a:moveTo>
                <a:lnTo>
                  <a:pt x="2247214" y="4409618"/>
                </a:lnTo>
                <a:lnTo>
                  <a:pt x="2122856" y="4337838"/>
                </a:lnTo>
                <a:lnTo>
                  <a:pt x="2243785" y="4268038"/>
                </a:lnTo>
                <a:lnTo>
                  <a:pt x="2368144" y="4339819"/>
                </a:lnTo>
                <a:close/>
                <a:moveTo>
                  <a:pt x="2250491" y="4264152"/>
                </a:moveTo>
                <a:lnTo>
                  <a:pt x="2364943" y="4198087"/>
                </a:lnTo>
                <a:lnTo>
                  <a:pt x="2489302" y="4269867"/>
                </a:lnTo>
                <a:lnTo>
                  <a:pt x="2374849" y="4335933"/>
                </a:lnTo>
                <a:lnTo>
                  <a:pt x="2250491" y="4264152"/>
                </a:lnTo>
                <a:close/>
                <a:moveTo>
                  <a:pt x="2495931" y="4273753"/>
                </a:moveTo>
                <a:lnTo>
                  <a:pt x="2606954" y="4337838"/>
                </a:lnTo>
                <a:lnTo>
                  <a:pt x="2492502" y="4403903"/>
                </a:lnTo>
                <a:lnTo>
                  <a:pt x="2381479" y="4339819"/>
                </a:lnTo>
                <a:lnTo>
                  <a:pt x="2495931" y="4273753"/>
                </a:lnTo>
                <a:close/>
                <a:moveTo>
                  <a:pt x="2502637" y="4269943"/>
                </a:moveTo>
                <a:lnTo>
                  <a:pt x="2623566" y="4200144"/>
                </a:lnTo>
                <a:lnTo>
                  <a:pt x="2734589" y="4264228"/>
                </a:lnTo>
                <a:lnTo>
                  <a:pt x="2613660" y="4334028"/>
                </a:lnTo>
                <a:lnTo>
                  <a:pt x="2502637" y="4269943"/>
                </a:lnTo>
                <a:close/>
                <a:moveTo>
                  <a:pt x="2741295" y="4268038"/>
                </a:moveTo>
                <a:lnTo>
                  <a:pt x="2865654" y="4339819"/>
                </a:lnTo>
                <a:lnTo>
                  <a:pt x="2744724" y="4409618"/>
                </a:lnTo>
                <a:lnTo>
                  <a:pt x="2620366" y="4337838"/>
                </a:lnTo>
                <a:lnTo>
                  <a:pt x="2741295" y="4268038"/>
                </a:lnTo>
                <a:close/>
                <a:moveTo>
                  <a:pt x="2747924" y="4264152"/>
                </a:moveTo>
                <a:lnTo>
                  <a:pt x="2862377" y="4198087"/>
                </a:lnTo>
                <a:lnTo>
                  <a:pt x="2986735" y="4269867"/>
                </a:lnTo>
                <a:lnTo>
                  <a:pt x="2872283" y="4335933"/>
                </a:lnTo>
                <a:lnTo>
                  <a:pt x="2747924" y="4264152"/>
                </a:lnTo>
                <a:close/>
                <a:moveTo>
                  <a:pt x="2993441" y="4273753"/>
                </a:moveTo>
                <a:lnTo>
                  <a:pt x="3104464" y="4337838"/>
                </a:lnTo>
                <a:lnTo>
                  <a:pt x="2990012" y="4403903"/>
                </a:lnTo>
                <a:lnTo>
                  <a:pt x="2878989" y="4339819"/>
                </a:lnTo>
                <a:lnTo>
                  <a:pt x="2993441" y="4273753"/>
                </a:lnTo>
                <a:close/>
                <a:moveTo>
                  <a:pt x="3000070" y="4269943"/>
                </a:moveTo>
                <a:lnTo>
                  <a:pt x="3121000" y="4200144"/>
                </a:lnTo>
                <a:lnTo>
                  <a:pt x="3232023" y="4264228"/>
                </a:lnTo>
                <a:lnTo>
                  <a:pt x="3111094" y="4334028"/>
                </a:lnTo>
                <a:lnTo>
                  <a:pt x="3000070" y="4269943"/>
                </a:lnTo>
                <a:close/>
                <a:moveTo>
                  <a:pt x="3238729" y="4268038"/>
                </a:moveTo>
                <a:lnTo>
                  <a:pt x="3363087" y="4339819"/>
                </a:lnTo>
                <a:lnTo>
                  <a:pt x="3242158" y="4409618"/>
                </a:lnTo>
                <a:lnTo>
                  <a:pt x="3117799" y="4337838"/>
                </a:lnTo>
                <a:lnTo>
                  <a:pt x="3238729" y="4268038"/>
                </a:lnTo>
                <a:close/>
                <a:moveTo>
                  <a:pt x="3245434" y="4264152"/>
                </a:moveTo>
                <a:lnTo>
                  <a:pt x="3359887" y="4198087"/>
                </a:lnTo>
                <a:lnTo>
                  <a:pt x="3484245" y="4269867"/>
                </a:lnTo>
                <a:lnTo>
                  <a:pt x="3369793" y="4335933"/>
                </a:lnTo>
                <a:lnTo>
                  <a:pt x="3245434" y="4264152"/>
                </a:lnTo>
                <a:close/>
                <a:moveTo>
                  <a:pt x="3490874" y="4273753"/>
                </a:moveTo>
                <a:lnTo>
                  <a:pt x="3601898" y="4337838"/>
                </a:lnTo>
                <a:lnTo>
                  <a:pt x="3487446" y="4403903"/>
                </a:lnTo>
                <a:lnTo>
                  <a:pt x="3376422" y="4339819"/>
                </a:lnTo>
                <a:lnTo>
                  <a:pt x="3490874" y="4273753"/>
                </a:lnTo>
                <a:close/>
                <a:moveTo>
                  <a:pt x="3497580" y="4269943"/>
                </a:moveTo>
                <a:lnTo>
                  <a:pt x="3618509" y="4200144"/>
                </a:lnTo>
                <a:lnTo>
                  <a:pt x="3729533" y="4264228"/>
                </a:lnTo>
                <a:lnTo>
                  <a:pt x="3608604" y="4334028"/>
                </a:lnTo>
                <a:lnTo>
                  <a:pt x="3497580" y="4269943"/>
                </a:lnTo>
                <a:close/>
                <a:moveTo>
                  <a:pt x="3736239" y="4268038"/>
                </a:moveTo>
                <a:lnTo>
                  <a:pt x="3860597" y="4339819"/>
                </a:lnTo>
                <a:lnTo>
                  <a:pt x="3739667" y="4409618"/>
                </a:lnTo>
                <a:lnTo>
                  <a:pt x="3615309" y="4337838"/>
                </a:lnTo>
                <a:lnTo>
                  <a:pt x="3736239" y="4268038"/>
                </a:lnTo>
                <a:close/>
                <a:moveTo>
                  <a:pt x="3742868" y="4264152"/>
                </a:moveTo>
                <a:lnTo>
                  <a:pt x="3857320" y="4198087"/>
                </a:lnTo>
                <a:lnTo>
                  <a:pt x="3981679" y="4269867"/>
                </a:lnTo>
                <a:lnTo>
                  <a:pt x="3867226" y="4335933"/>
                </a:lnTo>
                <a:lnTo>
                  <a:pt x="3742868" y="4264152"/>
                </a:lnTo>
                <a:close/>
                <a:moveTo>
                  <a:pt x="3988384" y="4273753"/>
                </a:moveTo>
                <a:lnTo>
                  <a:pt x="4099408" y="4337838"/>
                </a:lnTo>
                <a:lnTo>
                  <a:pt x="3984955" y="4403903"/>
                </a:lnTo>
                <a:lnTo>
                  <a:pt x="3873932" y="4339819"/>
                </a:lnTo>
                <a:lnTo>
                  <a:pt x="3988384" y="4273753"/>
                </a:lnTo>
                <a:close/>
                <a:moveTo>
                  <a:pt x="3995090" y="4269943"/>
                </a:moveTo>
                <a:lnTo>
                  <a:pt x="4116019" y="4200144"/>
                </a:lnTo>
                <a:lnTo>
                  <a:pt x="4227043" y="4264228"/>
                </a:lnTo>
                <a:lnTo>
                  <a:pt x="4106113" y="4334028"/>
                </a:lnTo>
                <a:lnTo>
                  <a:pt x="3995090" y="4269943"/>
                </a:lnTo>
                <a:close/>
                <a:moveTo>
                  <a:pt x="4233672" y="4268038"/>
                </a:moveTo>
                <a:lnTo>
                  <a:pt x="4358031" y="4339819"/>
                </a:lnTo>
                <a:lnTo>
                  <a:pt x="4237101" y="4409618"/>
                </a:lnTo>
                <a:lnTo>
                  <a:pt x="4112743" y="4337838"/>
                </a:lnTo>
                <a:lnTo>
                  <a:pt x="4233672" y="4268038"/>
                </a:lnTo>
                <a:close/>
                <a:moveTo>
                  <a:pt x="4240378" y="4264152"/>
                </a:moveTo>
                <a:lnTo>
                  <a:pt x="4354830" y="4198087"/>
                </a:lnTo>
                <a:lnTo>
                  <a:pt x="4479189" y="4269867"/>
                </a:lnTo>
                <a:lnTo>
                  <a:pt x="4364736" y="4335933"/>
                </a:lnTo>
                <a:lnTo>
                  <a:pt x="4240378" y="4264152"/>
                </a:lnTo>
                <a:close/>
                <a:moveTo>
                  <a:pt x="4485894" y="4273753"/>
                </a:moveTo>
                <a:lnTo>
                  <a:pt x="4596918" y="4337838"/>
                </a:lnTo>
                <a:lnTo>
                  <a:pt x="4482465" y="4403903"/>
                </a:lnTo>
                <a:lnTo>
                  <a:pt x="4371442" y="4339819"/>
                </a:lnTo>
                <a:lnTo>
                  <a:pt x="4485894" y="4273753"/>
                </a:lnTo>
                <a:close/>
                <a:moveTo>
                  <a:pt x="4492524" y="4269943"/>
                </a:moveTo>
                <a:lnTo>
                  <a:pt x="4613453" y="4200144"/>
                </a:lnTo>
                <a:lnTo>
                  <a:pt x="4724477" y="4264228"/>
                </a:lnTo>
                <a:lnTo>
                  <a:pt x="4603547" y="4334028"/>
                </a:lnTo>
                <a:lnTo>
                  <a:pt x="4492524" y="4269943"/>
                </a:lnTo>
                <a:close/>
                <a:moveTo>
                  <a:pt x="4489095" y="4120591"/>
                </a:moveTo>
                <a:lnTo>
                  <a:pt x="4603547" y="4054526"/>
                </a:lnTo>
                <a:lnTo>
                  <a:pt x="4727906" y="4126306"/>
                </a:lnTo>
                <a:lnTo>
                  <a:pt x="4613453" y="4192372"/>
                </a:lnTo>
                <a:lnTo>
                  <a:pt x="4489095" y="4120591"/>
                </a:lnTo>
                <a:close/>
                <a:moveTo>
                  <a:pt x="4492524" y="3982669"/>
                </a:moveTo>
                <a:lnTo>
                  <a:pt x="4613453" y="3912870"/>
                </a:lnTo>
                <a:lnTo>
                  <a:pt x="4724477" y="3976954"/>
                </a:lnTo>
                <a:lnTo>
                  <a:pt x="4603547" y="4046754"/>
                </a:lnTo>
                <a:lnTo>
                  <a:pt x="4492524" y="3982669"/>
                </a:lnTo>
                <a:close/>
                <a:moveTo>
                  <a:pt x="4489095" y="3833317"/>
                </a:moveTo>
                <a:lnTo>
                  <a:pt x="4603547" y="3767252"/>
                </a:lnTo>
                <a:lnTo>
                  <a:pt x="4727906" y="3839032"/>
                </a:lnTo>
                <a:lnTo>
                  <a:pt x="4613453" y="3905098"/>
                </a:lnTo>
                <a:lnTo>
                  <a:pt x="4489095" y="3833317"/>
                </a:lnTo>
                <a:close/>
                <a:moveTo>
                  <a:pt x="4492524" y="3695472"/>
                </a:moveTo>
                <a:lnTo>
                  <a:pt x="4613453" y="3625672"/>
                </a:lnTo>
                <a:lnTo>
                  <a:pt x="4724477" y="3689757"/>
                </a:lnTo>
                <a:lnTo>
                  <a:pt x="4603547" y="3759556"/>
                </a:lnTo>
                <a:lnTo>
                  <a:pt x="4492524" y="3695472"/>
                </a:lnTo>
                <a:close/>
                <a:moveTo>
                  <a:pt x="4489095" y="3546119"/>
                </a:moveTo>
                <a:lnTo>
                  <a:pt x="4603547" y="3480054"/>
                </a:lnTo>
                <a:lnTo>
                  <a:pt x="4727906" y="3551834"/>
                </a:lnTo>
                <a:lnTo>
                  <a:pt x="4613453" y="3617900"/>
                </a:lnTo>
                <a:lnTo>
                  <a:pt x="4489095" y="3546119"/>
                </a:lnTo>
                <a:close/>
                <a:moveTo>
                  <a:pt x="4492524" y="3408274"/>
                </a:moveTo>
                <a:lnTo>
                  <a:pt x="4613453" y="3338474"/>
                </a:lnTo>
                <a:lnTo>
                  <a:pt x="4724477" y="3402559"/>
                </a:lnTo>
                <a:lnTo>
                  <a:pt x="4603547" y="3472358"/>
                </a:lnTo>
                <a:lnTo>
                  <a:pt x="4492524" y="3408274"/>
                </a:lnTo>
                <a:close/>
                <a:moveTo>
                  <a:pt x="4489095" y="3258922"/>
                </a:moveTo>
                <a:lnTo>
                  <a:pt x="4603547" y="3192856"/>
                </a:lnTo>
                <a:lnTo>
                  <a:pt x="4727906" y="3264637"/>
                </a:lnTo>
                <a:lnTo>
                  <a:pt x="4613453" y="3330702"/>
                </a:lnTo>
                <a:lnTo>
                  <a:pt x="4489095" y="3258922"/>
                </a:lnTo>
                <a:close/>
                <a:moveTo>
                  <a:pt x="4492524" y="3121000"/>
                </a:moveTo>
                <a:lnTo>
                  <a:pt x="4613453" y="3051201"/>
                </a:lnTo>
                <a:lnTo>
                  <a:pt x="4724477" y="3115285"/>
                </a:lnTo>
                <a:lnTo>
                  <a:pt x="4603547" y="3185084"/>
                </a:lnTo>
                <a:lnTo>
                  <a:pt x="4492524" y="3121000"/>
                </a:lnTo>
                <a:close/>
                <a:moveTo>
                  <a:pt x="4489095" y="2971648"/>
                </a:moveTo>
                <a:lnTo>
                  <a:pt x="4603547" y="2905582"/>
                </a:lnTo>
                <a:lnTo>
                  <a:pt x="4727906" y="2977363"/>
                </a:lnTo>
                <a:lnTo>
                  <a:pt x="4613453" y="3043428"/>
                </a:lnTo>
                <a:lnTo>
                  <a:pt x="4489095" y="2971648"/>
                </a:lnTo>
                <a:close/>
                <a:moveTo>
                  <a:pt x="4492524" y="2833802"/>
                </a:moveTo>
                <a:lnTo>
                  <a:pt x="4613453" y="2764003"/>
                </a:lnTo>
                <a:lnTo>
                  <a:pt x="4724477" y="2828087"/>
                </a:lnTo>
                <a:lnTo>
                  <a:pt x="4603547" y="2897886"/>
                </a:lnTo>
                <a:lnTo>
                  <a:pt x="4492524" y="2833802"/>
                </a:lnTo>
                <a:close/>
                <a:moveTo>
                  <a:pt x="4489095" y="2684450"/>
                </a:moveTo>
                <a:lnTo>
                  <a:pt x="4603547" y="2618384"/>
                </a:lnTo>
                <a:lnTo>
                  <a:pt x="4727906" y="2690165"/>
                </a:lnTo>
                <a:lnTo>
                  <a:pt x="4613453" y="2756230"/>
                </a:lnTo>
                <a:lnTo>
                  <a:pt x="4489095" y="2684450"/>
                </a:lnTo>
                <a:close/>
                <a:moveTo>
                  <a:pt x="4492524" y="2546604"/>
                </a:moveTo>
                <a:lnTo>
                  <a:pt x="4613453" y="2476805"/>
                </a:lnTo>
                <a:lnTo>
                  <a:pt x="4724477" y="2540889"/>
                </a:lnTo>
                <a:lnTo>
                  <a:pt x="4603547" y="2610688"/>
                </a:lnTo>
                <a:lnTo>
                  <a:pt x="4492524" y="2546604"/>
                </a:lnTo>
                <a:close/>
                <a:moveTo>
                  <a:pt x="4489095" y="2397252"/>
                </a:moveTo>
                <a:lnTo>
                  <a:pt x="4603547" y="2331187"/>
                </a:lnTo>
                <a:lnTo>
                  <a:pt x="4727906" y="2402967"/>
                </a:lnTo>
                <a:lnTo>
                  <a:pt x="4613453" y="2469032"/>
                </a:lnTo>
                <a:lnTo>
                  <a:pt x="4489095" y="2397252"/>
                </a:lnTo>
                <a:close/>
                <a:moveTo>
                  <a:pt x="4606824" y="2472919"/>
                </a:moveTo>
                <a:lnTo>
                  <a:pt x="4485894" y="2542718"/>
                </a:lnTo>
                <a:lnTo>
                  <a:pt x="4361536" y="2470937"/>
                </a:lnTo>
                <a:lnTo>
                  <a:pt x="4482465" y="2401138"/>
                </a:lnTo>
                <a:lnTo>
                  <a:pt x="4606824" y="2472919"/>
                </a:lnTo>
                <a:close/>
                <a:moveTo>
                  <a:pt x="4354830" y="2467051"/>
                </a:moveTo>
                <a:lnTo>
                  <a:pt x="4243807" y="2402967"/>
                </a:lnTo>
                <a:lnTo>
                  <a:pt x="4364736" y="2333168"/>
                </a:lnTo>
                <a:lnTo>
                  <a:pt x="4475760" y="2397252"/>
                </a:lnTo>
                <a:lnTo>
                  <a:pt x="4354830" y="2467051"/>
                </a:lnTo>
                <a:close/>
                <a:moveTo>
                  <a:pt x="4348125" y="2470937"/>
                </a:moveTo>
                <a:lnTo>
                  <a:pt x="4233672" y="2537003"/>
                </a:lnTo>
                <a:lnTo>
                  <a:pt x="4122649" y="2472919"/>
                </a:lnTo>
                <a:lnTo>
                  <a:pt x="4237101" y="2406853"/>
                </a:lnTo>
                <a:lnTo>
                  <a:pt x="4348125" y="2470937"/>
                </a:lnTo>
                <a:close/>
                <a:moveTo>
                  <a:pt x="4116019" y="2469032"/>
                </a:moveTo>
                <a:lnTo>
                  <a:pt x="3991661" y="2397252"/>
                </a:lnTo>
                <a:lnTo>
                  <a:pt x="4106113" y="2331187"/>
                </a:lnTo>
                <a:lnTo>
                  <a:pt x="4230472" y="2402967"/>
                </a:lnTo>
                <a:lnTo>
                  <a:pt x="4116019" y="2469032"/>
                </a:lnTo>
                <a:close/>
                <a:moveTo>
                  <a:pt x="4109314" y="2472919"/>
                </a:moveTo>
                <a:lnTo>
                  <a:pt x="3988384" y="2542718"/>
                </a:lnTo>
                <a:lnTo>
                  <a:pt x="3864026" y="2470937"/>
                </a:lnTo>
                <a:lnTo>
                  <a:pt x="3984955" y="2401138"/>
                </a:lnTo>
                <a:lnTo>
                  <a:pt x="4109314" y="2472919"/>
                </a:lnTo>
                <a:close/>
                <a:moveTo>
                  <a:pt x="3857320" y="2467051"/>
                </a:moveTo>
                <a:lnTo>
                  <a:pt x="3746297" y="2402967"/>
                </a:lnTo>
                <a:lnTo>
                  <a:pt x="3867226" y="2333168"/>
                </a:lnTo>
                <a:lnTo>
                  <a:pt x="3978250" y="2397252"/>
                </a:lnTo>
                <a:lnTo>
                  <a:pt x="3857320" y="2467051"/>
                </a:lnTo>
                <a:close/>
                <a:moveTo>
                  <a:pt x="3850691" y="2470937"/>
                </a:moveTo>
                <a:lnTo>
                  <a:pt x="3736239" y="2537003"/>
                </a:lnTo>
                <a:lnTo>
                  <a:pt x="3625215" y="2472919"/>
                </a:lnTo>
                <a:lnTo>
                  <a:pt x="3739667" y="2406853"/>
                </a:lnTo>
                <a:lnTo>
                  <a:pt x="3850691" y="2470937"/>
                </a:lnTo>
                <a:close/>
                <a:moveTo>
                  <a:pt x="3618509" y="2469032"/>
                </a:moveTo>
                <a:lnTo>
                  <a:pt x="3494151" y="2397252"/>
                </a:lnTo>
                <a:lnTo>
                  <a:pt x="3608604" y="2331187"/>
                </a:lnTo>
                <a:lnTo>
                  <a:pt x="3732962" y="2402967"/>
                </a:lnTo>
                <a:lnTo>
                  <a:pt x="3618509" y="2469032"/>
                </a:lnTo>
                <a:close/>
                <a:moveTo>
                  <a:pt x="3611880" y="2472919"/>
                </a:moveTo>
                <a:lnTo>
                  <a:pt x="3490951" y="2542718"/>
                </a:lnTo>
                <a:lnTo>
                  <a:pt x="3366592" y="2470937"/>
                </a:lnTo>
                <a:lnTo>
                  <a:pt x="3487522" y="2401138"/>
                </a:lnTo>
                <a:lnTo>
                  <a:pt x="3611880" y="2472919"/>
                </a:lnTo>
                <a:close/>
                <a:moveTo>
                  <a:pt x="3359887" y="2467051"/>
                </a:moveTo>
                <a:lnTo>
                  <a:pt x="3248863" y="2402967"/>
                </a:lnTo>
                <a:lnTo>
                  <a:pt x="3369793" y="2333168"/>
                </a:lnTo>
                <a:lnTo>
                  <a:pt x="3480816" y="2397252"/>
                </a:lnTo>
                <a:lnTo>
                  <a:pt x="3359887" y="2467051"/>
                </a:lnTo>
                <a:close/>
                <a:moveTo>
                  <a:pt x="3353181" y="2470937"/>
                </a:moveTo>
                <a:lnTo>
                  <a:pt x="3238729" y="2537003"/>
                </a:lnTo>
                <a:lnTo>
                  <a:pt x="3127705" y="2472919"/>
                </a:lnTo>
                <a:lnTo>
                  <a:pt x="3242158" y="2406853"/>
                </a:lnTo>
                <a:lnTo>
                  <a:pt x="3353181" y="2470937"/>
                </a:lnTo>
                <a:close/>
                <a:moveTo>
                  <a:pt x="3121076" y="2469032"/>
                </a:moveTo>
                <a:lnTo>
                  <a:pt x="2996717" y="2397252"/>
                </a:lnTo>
                <a:lnTo>
                  <a:pt x="3111170" y="2331187"/>
                </a:lnTo>
                <a:lnTo>
                  <a:pt x="3235528" y="2402967"/>
                </a:lnTo>
                <a:lnTo>
                  <a:pt x="3121076" y="2469032"/>
                </a:lnTo>
                <a:close/>
                <a:moveTo>
                  <a:pt x="3114370" y="2472919"/>
                </a:moveTo>
                <a:lnTo>
                  <a:pt x="2993441" y="2542718"/>
                </a:lnTo>
                <a:lnTo>
                  <a:pt x="2869082" y="2470937"/>
                </a:lnTo>
                <a:lnTo>
                  <a:pt x="2990012" y="2401138"/>
                </a:lnTo>
                <a:lnTo>
                  <a:pt x="3114370" y="2472919"/>
                </a:lnTo>
                <a:close/>
                <a:moveTo>
                  <a:pt x="2862377" y="2467051"/>
                </a:moveTo>
                <a:lnTo>
                  <a:pt x="2751354" y="2402967"/>
                </a:lnTo>
                <a:lnTo>
                  <a:pt x="2872283" y="2333168"/>
                </a:lnTo>
                <a:lnTo>
                  <a:pt x="2983306" y="2397252"/>
                </a:lnTo>
                <a:lnTo>
                  <a:pt x="2862377" y="2467051"/>
                </a:lnTo>
                <a:close/>
                <a:moveTo>
                  <a:pt x="2855671" y="2470937"/>
                </a:moveTo>
                <a:lnTo>
                  <a:pt x="2741295" y="2537003"/>
                </a:lnTo>
                <a:lnTo>
                  <a:pt x="2630272" y="2472919"/>
                </a:lnTo>
                <a:lnTo>
                  <a:pt x="2744724" y="2406853"/>
                </a:lnTo>
                <a:lnTo>
                  <a:pt x="2855671" y="2470937"/>
                </a:lnTo>
                <a:close/>
                <a:moveTo>
                  <a:pt x="2623566" y="2469032"/>
                </a:moveTo>
                <a:lnTo>
                  <a:pt x="2499208" y="2397252"/>
                </a:lnTo>
                <a:lnTo>
                  <a:pt x="2613660" y="2331187"/>
                </a:lnTo>
                <a:lnTo>
                  <a:pt x="2738019" y="2402967"/>
                </a:lnTo>
                <a:lnTo>
                  <a:pt x="2623566" y="2469032"/>
                </a:lnTo>
                <a:close/>
                <a:moveTo>
                  <a:pt x="2616937" y="2472919"/>
                </a:moveTo>
                <a:lnTo>
                  <a:pt x="2496007" y="2542718"/>
                </a:lnTo>
                <a:lnTo>
                  <a:pt x="2371649" y="2470937"/>
                </a:lnTo>
                <a:lnTo>
                  <a:pt x="2492578" y="2401138"/>
                </a:lnTo>
                <a:lnTo>
                  <a:pt x="2616937" y="2472919"/>
                </a:lnTo>
                <a:close/>
                <a:moveTo>
                  <a:pt x="2364867" y="2467051"/>
                </a:moveTo>
                <a:lnTo>
                  <a:pt x="2253844" y="2402967"/>
                </a:lnTo>
                <a:lnTo>
                  <a:pt x="2374773" y="2333168"/>
                </a:lnTo>
                <a:lnTo>
                  <a:pt x="2485797" y="2397252"/>
                </a:lnTo>
                <a:lnTo>
                  <a:pt x="2364867" y="2467051"/>
                </a:lnTo>
                <a:close/>
                <a:moveTo>
                  <a:pt x="2358238" y="2470937"/>
                </a:moveTo>
                <a:lnTo>
                  <a:pt x="2243785" y="2537003"/>
                </a:lnTo>
                <a:lnTo>
                  <a:pt x="2132762" y="2472919"/>
                </a:lnTo>
                <a:lnTo>
                  <a:pt x="2247214" y="2406853"/>
                </a:lnTo>
                <a:lnTo>
                  <a:pt x="2358238" y="2470937"/>
                </a:lnTo>
                <a:close/>
                <a:moveTo>
                  <a:pt x="2126132" y="2469032"/>
                </a:moveTo>
                <a:lnTo>
                  <a:pt x="2001774" y="2397252"/>
                </a:lnTo>
                <a:lnTo>
                  <a:pt x="2116227" y="2331187"/>
                </a:lnTo>
                <a:lnTo>
                  <a:pt x="2240585" y="2402967"/>
                </a:lnTo>
                <a:lnTo>
                  <a:pt x="2126132" y="2469032"/>
                </a:lnTo>
                <a:close/>
                <a:moveTo>
                  <a:pt x="2237080" y="2540813"/>
                </a:moveTo>
                <a:lnTo>
                  <a:pt x="2116150" y="2610612"/>
                </a:lnTo>
                <a:lnTo>
                  <a:pt x="2005127" y="2546528"/>
                </a:lnTo>
                <a:lnTo>
                  <a:pt x="2126056" y="2476729"/>
                </a:lnTo>
                <a:lnTo>
                  <a:pt x="2237080" y="2540813"/>
                </a:lnTo>
                <a:close/>
                <a:moveTo>
                  <a:pt x="2240585" y="2690165"/>
                </a:moveTo>
                <a:lnTo>
                  <a:pt x="2126132" y="2756230"/>
                </a:lnTo>
                <a:lnTo>
                  <a:pt x="2001774" y="2684450"/>
                </a:lnTo>
                <a:lnTo>
                  <a:pt x="2116227" y="2618384"/>
                </a:lnTo>
                <a:lnTo>
                  <a:pt x="2240585" y="2690165"/>
                </a:lnTo>
                <a:close/>
                <a:moveTo>
                  <a:pt x="2237080" y="2828087"/>
                </a:moveTo>
                <a:lnTo>
                  <a:pt x="2116150" y="2897886"/>
                </a:lnTo>
                <a:lnTo>
                  <a:pt x="2005127" y="2833802"/>
                </a:lnTo>
                <a:lnTo>
                  <a:pt x="2126056" y="2764003"/>
                </a:lnTo>
                <a:lnTo>
                  <a:pt x="2237080" y="2828087"/>
                </a:lnTo>
                <a:close/>
                <a:moveTo>
                  <a:pt x="2240509" y="2977439"/>
                </a:moveTo>
                <a:lnTo>
                  <a:pt x="2126056" y="3043504"/>
                </a:lnTo>
                <a:lnTo>
                  <a:pt x="2001698" y="2971724"/>
                </a:lnTo>
                <a:lnTo>
                  <a:pt x="2116150" y="2905659"/>
                </a:lnTo>
                <a:lnTo>
                  <a:pt x="2240509" y="2977439"/>
                </a:lnTo>
                <a:close/>
                <a:moveTo>
                  <a:pt x="2237080" y="3115285"/>
                </a:moveTo>
                <a:lnTo>
                  <a:pt x="2116150" y="3185084"/>
                </a:lnTo>
                <a:lnTo>
                  <a:pt x="2005127" y="3121000"/>
                </a:lnTo>
                <a:lnTo>
                  <a:pt x="2126056" y="3051201"/>
                </a:lnTo>
                <a:lnTo>
                  <a:pt x="2237080" y="3115285"/>
                </a:lnTo>
                <a:close/>
                <a:moveTo>
                  <a:pt x="2240585" y="3264637"/>
                </a:moveTo>
                <a:lnTo>
                  <a:pt x="2126132" y="3330702"/>
                </a:lnTo>
                <a:lnTo>
                  <a:pt x="2001774" y="3258922"/>
                </a:lnTo>
                <a:lnTo>
                  <a:pt x="2116227" y="3192856"/>
                </a:lnTo>
                <a:lnTo>
                  <a:pt x="2240585" y="3264637"/>
                </a:lnTo>
                <a:close/>
                <a:moveTo>
                  <a:pt x="2237080" y="3402482"/>
                </a:moveTo>
                <a:lnTo>
                  <a:pt x="2116150" y="3472282"/>
                </a:lnTo>
                <a:lnTo>
                  <a:pt x="2005127" y="3408197"/>
                </a:lnTo>
                <a:lnTo>
                  <a:pt x="2126056" y="3338398"/>
                </a:lnTo>
                <a:lnTo>
                  <a:pt x="2237080" y="3402482"/>
                </a:lnTo>
                <a:close/>
                <a:moveTo>
                  <a:pt x="2240509" y="3551834"/>
                </a:moveTo>
                <a:lnTo>
                  <a:pt x="2126056" y="3617900"/>
                </a:lnTo>
                <a:lnTo>
                  <a:pt x="2001698" y="3546119"/>
                </a:lnTo>
                <a:lnTo>
                  <a:pt x="2116150" y="3480054"/>
                </a:lnTo>
                <a:lnTo>
                  <a:pt x="2240509" y="3551834"/>
                </a:lnTo>
                <a:close/>
                <a:moveTo>
                  <a:pt x="2237080" y="3689757"/>
                </a:moveTo>
                <a:lnTo>
                  <a:pt x="2116150" y="3759556"/>
                </a:lnTo>
                <a:lnTo>
                  <a:pt x="2005127" y="3695472"/>
                </a:lnTo>
                <a:lnTo>
                  <a:pt x="2126056" y="3625672"/>
                </a:lnTo>
                <a:lnTo>
                  <a:pt x="2237080" y="3689757"/>
                </a:lnTo>
                <a:close/>
                <a:moveTo>
                  <a:pt x="2240509" y="3839109"/>
                </a:moveTo>
                <a:lnTo>
                  <a:pt x="2126056" y="3905174"/>
                </a:lnTo>
                <a:lnTo>
                  <a:pt x="2001698" y="3833394"/>
                </a:lnTo>
                <a:lnTo>
                  <a:pt x="2116150" y="3767328"/>
                </a:lnTo>
                <a:lnTo>
                  <a:pt x="2240509" y="3839109"/>
                </a:lnTo>
                <a:close/>
                <a:moveTo>
                  <a:pt x="2237080" y="3976954"/>
                </a:moveTo>
                <a:lnTo>
                  <a:pt x="2116150" y="4046754"/>
                </a:lnTo>
                <a:lnTo>
                  <a:pt x="2005127" y="3982669"/>
                </a:lnTo>
                <a:lnTo>
                  <a:pt x="2126056" y="3912870"/>
                </a:lnTo>
                <a:lnTo>
                  <a:pt x="2237080" y="3976954"/>
                </a:lnTo>
                <a:close/>
                <a:moveTo>
                  <a:pt x="2240509" y="4126306"/>
                </a:moveTo>
                <a:lnTo>
                  <a:pt x="2126056" y="4192372"/>
                </a:lnTo>
                <a:lnTo>
                  <a:pt x="2001698" y="4120591"/>
                </a:lnTo>
                <a:lnTo>
                  <a:pt x="2116150" y="4054526"/>
                </a:lnTo>
                <a:lnTo>
                  <a:pt x="2240509" y="4126306"/>
                </a:lnTo>
                <a:close/>
                <a:moveTo>
                  <a:pt x="2237080" y="4264152"/>
                </a:moveTo>
                <a:lnTo>
                  <a:pt x="2116150" y="4333952"/>
                </a:lnTo>
                <a:lnTo>
                  <a:pt x="2005127" y="4269867"/>
                </a:lnTo>
                <a:lnTo>
                  <a:pt x="2126056" y="4200068"/>
                </a:lnTo>
                <a:lnTo>
                  <a:pt x="2237080" y="4264152"/>
                </a:lnTo>
                <a:close/>
                <a:moveTo>
                  <a:pt x="2240509" y="4413504"/>
                </a:moveTo>
                <a:lnTo>
                  <a:pt x="2126056" y="4479570"/>
                </a:lnTo>
                <a:lnTo>
                  <a:pt x="2001698" y="4407789"/>
                </a:lnTo>
                <a:lnTo>
                  <a:pt x="2116150" y="4341724"/>
                </a:lnTo>
                <a:lnTo>
                  <a:pt x="2240509" y="4413504"/>
                </a:lnTo>
                <a:close/>
                <a:moveTo>
                  <a:pt x="2247214" y="4417391"/>
                </a:moveTo>
                <a:lnTo>
                  <a:pt x="2358238" y="4481475"/>
                </a:lnTo>
                <a:lnTo>
                  <a:pt x="2243785" y="4547540"/>
                </a:lnTo>
                <a:lnTo>
                  <a:pt x="2132762" y="4483456"/>
                </a:lnTo>
                <a:lnTo>
                  <a:pt x="2247214" y="4417391"/>
                </a:lnTo>
                <a:close/>
                <a:moveTo>
                  <a:pt x="2253920" y="4413504"/>
                </a:moveTo>
                <a:lnTo>
                  <a:pt x="2374849" y="4343705"/>
                </a:lnTo>
                <a:lnTo>
                  <a:pt x="2485873" y="4407789"/>
                </a:lnTo>
                <a:lnTo>
                  <a:pt x="2364943" y="4477588"/>
                </a:lnTo>
                <a:lnTo>
                  <a:pt x="2253920" y="4413504"/>
                </a:lnTo>
                <a:close/>
                <a:moveTo>
                  <a:pt x="2492502" y="4411676"/>
                </a:moveTo>
                <a:lnTo>
                  <a:pt x="2616861" y="4483456"/>
                </a:lnTo>
                <a:lnTo>
                  <a:pt x="2495931" y="4553255"/>
                </a:lnTo>
                <a:lnTo>
                  <a:pt x="2371573" y="4481475"/>
                </a:lnTo>
                <a:lnTo>
                  <a:pt x="2492502" y="4411676"/>
                </a:lnTo>
                <a:close/>
                <a:moveTo>
                  <a:pt x="2499208" y="4407789"/>
                </a:moveTo>
                <a:lnTo>
                  <a:pt x="2613660" y="4341724"/>
                </a:lnTo>
                <a:lnTo>
                  <a:pt x="2738019" y="4413504"/>
                </a:lnTo>
                <a:lnTo>
                  <a:pt x="2623566" y="4479570"/>
                </a:lnTo>
                <a:lnTo>
                  <a:pt x="2499208" y="4407789"/>
                </a:lnTo>
                <a:close/>
                <a:moveTo>
                  <a:pt x="2744724" y="4417391"/>
                </a:moveTo>
                <a:lnTo>
                  <a:pt x="2855747" y="4481475"/>
                </a:lnTo>
                <a:lnTo>
                  <a:pt x="2741295" y="4547540"/>
                </a:lnTo>
                <a:lnTo>
                  <a:pt x="2630272" y="4483456"/>
                </a:lnTo>
                <a:lnTo>
                  <a:pt x="2744724" y="4417391"/>
                </a:lnTo>
                <a:close/>
                <a:moveTo>
                  <a:pt x="2751354" y="4413504"/>
                </a:moveTo>
                <a:lnTo>
                  <a:pt x="2872283" y="4343705"/>
                </a:lnTo>
                <a:lnTo>
                  <a:pt x="2983306" y="4407789"/>
                </a:lnTo>
                <a:lnTo>
                  <a:pt x="2862377" y="4477588"/>
                </a:lnTo>
                <a:lnTo>
                  <a:pt x="2751354" y="4413504"/>
                </a:lnTo>
                <a:close/>
                <a:moveTo>
                  <a:pt x="2990012" y="4411676"/>
                </a:moveTo>
                <a:lnTo>
                  <a:pt x="3114370" y="4483456"/>
                </a:lnTo>
                <a:lnTo>
                  <a:pt x="2993441" y="4553255"/>
                </a:lnTo>
                <a:lnTo>
                  <a:pt x="2869082" y="4481475"/>
                </a:lnTo>
                <a:lnTo>
                  <a:pt x="2990012" y="4411676"/>
                </a:lnTo>
                <a:close/>
                <a:moveTo>
                  <a:pt x="2996641" y="4407789"/>
                </a:moveTo>
                <a:lnTo>
                  <a:pt x="3111094" y="4341724"/>
                </a:lnTo>
                <a:lnTo>
                  <a:pt x="3235452" y="4413504"/>
                </a:lnTo>
                <a:lnTo>
                  <a:pt x="3121000" y="4479570"/>
                </a:lnTo>
                <a:lnTo>
                  <a:pt x="2996641" y="4407789"/>
                </a:lnTo>
                <a:close/>
                <a:moveTo>
                  <a:pt x="3242158" y="4417391"/>
                </a:moveTo>
                <a:lnTo>
                  <a:pt x="3353181" y="4481475"/>
                </a:lnTo>
                <a:lnTo>
                  <a:pt x="3238729" y="4547540"/>
                </a:lnTo>
                <a:lnTo>
                  <a:pt x="3127705" y="4483456"/>
                </a:lnTo>
                <a:lnTo>
                  <a:pt x="3242158" y="4417391"/>
                </a:lnTo>
                <a:close/>
                <a:moveTo>
                  <a:pt x="3248863" y="4413504"/>
                </a:moveTo>
                <a:lnTo>
                  <a:pt x="3369793" y="4343629"/>
                </a:lnTo>
                <a:lnTo>
                  <a:pt x="3480816" y="4407713"/>
                </a:lnTo>
                <a:lnTo>
                  <a:pt x="3359887" y="4477512"/>
                </a:lnTo>
                <a:lnTo>
                  <a:pt x="3248863" y="4413504"/>
                </a:lnTo>
                <a:close/>
                <a:moveTo>
                  <a:pt x="3487522" y="4411676"/>
                </a:moveTo>
                <a:lnTo>
                  <a:pt x="3611880" y="4483456"/>
                </a:lnTo>
                <a:lnTo>
                  <a:pt x="3490951" y="4553255"/>
                </a:lnTo>
                <a:lnTo>
                  <a:pt x="3366592" y="4481475"/>
                </a:lnTo>
                <a:lnTo>
                  <a:pt x="3487522" y="4411676"/>
                </a:lnTo>
                <a:close/>
                <a:moveTo>
                  <a:pt x="3494151" y="4407789"/>
                </a:moveTo>
                <a:lnTo>
                  <a:pt x="3608604" y="4341724"/>
                </a:lnTo>
                <a:lnTo>
                  <a:pt x="3732962" y="4413504"/>
                </a:lnTo>
                <a:lnTo>
                  <a:pt x="3618509" y="4479570"/>
                </a:lnTo>
                <a:lnTo>
                  <a:pt x="3494151" y="4407789"/>
                </a:lnTo>
                <a:close/>
                <a:moveTo>
                  <a:pt x="3739667" y="4417391"/>
                </a:moveTo>
                <a:lnTo>
                  <a:pt x="3850691" y="4481475"/>
                </a:lnTo>
                <a:lnTo>
                  <a:pt x="3736239" y="4547540"/>
                </a:lnTo>
                <a:lnTo>
                  <a:pt x="3625215" y="4483456"/>
                </a:lnTo>
                <a:lnTo>
                  <a:pt x="3739667" y="4417391"/>
                </a:lnTo>
                <a:close/>
                <a:moveTo>
                  <a:pt x="3746373" y="4413504"/>
                </a:moveTo>
                <a:lnTo>
                  <a:pt x="3867302" y="4343705"/>
                </a:lnTo>
                <a:lnTo>
                  <a:pt x="3978326" y="4407789"/>
                </a:lnTo>
                <a:lnTo>
                  <a:pt x="3857397" y="4477588"/>
                </a:lnTo>
                <a:lnTo>
                  <a:pt x="3746373" y="4413504"/>
                </a:lnTo>
                <a:close/>
                <a:moveTo>
                  <a:pt x="3984955" y="4411676"/>
                </a:moveTo>
                <a:lnTo>
                  <a:pt x="4109314" y="4483456"/>
                </a:lnTo>
                <a:lnTo>
                  <a:pt x="3988384" y="4553255"/>
                </a:lnTo>
                <a:lnTo>
                  <a:pt x="3864026" y="4481475"/>
                </a:lnTo>
                <a:lnTo>
                  <a:pt x="3984955" y="4411676"/>
                </a:lnTo>
                <a:close/>
                <a:moveTo>
                  <a:pt x="3991661" y="4407789"/>
                </a:moveTo>
                <a:lnTo>
                  <a:pt x="4106113" y="4341724"/>
                </a:lnTo>
                <a:lnTo>
                  <a:pt x="4230472" y="4413504"/>
                </a:lnTo>
                <a:lnTo>
                  <a:pt x="4116019" y="4479570"/>
                </a:lnTo>
                <a:lnTo>
                  <a:pt x="3991661" y="4407789"/>
                </a:lnTo>
                <a:close/>
                <a:moveTo>
                  <a:pt x="4237177" y="4417391"/>
                </a:moveTo>
                <a:lnTo>
                  <a:pt x="4348201" y="4481475"/>
                </a:lnTo>
                <a:lnTo>
                  <a:pt x="4233748" y="4547540"/>
                </a:lnTo>
                <a:lnTo>
                  <a:pt x="4122725" y="4483456"/>
                </a:lnTo>
                <a:lnTo>
                  <a:pt x="4237177" y="4417391"/>
                </a:lnTo>
                <a:close/>
                <a:moveTo>
                  <a:pt x="4243807" y="4413504"/>
                </a:moveTo>
                <a:lnTo>
                  <a:pt x="4364736" y="4343705"/>
                </a:lnTo>
                <a:lnTo>
                  <a:pt x="4475760" y="4407789"/>
                </a:lnTo>
                <a:lnTo>
                  <a:pt x="4354830" y="4477588"/>
                </a:lnTo>
                <a:lnTo>
                  <a:pt x="4243807" y="4413504"/>
                </a:lnTo>
                <a:close/>
                <a:moveTo>
                  <a:pt x="4482465" y="4411676"/>
                </a:moveTo>
                <a:lnTo>
                  <a:pt x="4606824" y="4483456"/>
                </a:lnTo>
                <a:lnTo>
                  <a:pt x="4485894" y="4553255"/>
                </a:lnTo>
                <a:lnTo>
                  <a:pt x="4361536" y="4481475"/>
                </a:lnTo>
                <a:lnTo>
                  <a:pt x="4482465" y="4411676"/>
                </a:lnTo>
                <a:close/>
                <a:moveTo>
                  <a:pt x="4489095" y="4407789"/>
                </a:moveTo>
                <a:lnTo>
                  <a:pt x="4603547" y="4341724"/>
                </a:lnTo>
                <a:lnTo>
                  <a:pt x="4727906" y="4413504"/>
                </a:lnTo>
                <a:lnTo>
                  <a:pt x="4613453" y="4479570"/>
                </a:lnTo>
                <a:lnTo>
                  <a:pt x="4489095" y="4407789"/>
                </a:lnTo>
                <a:close/>
                <a:moveTo>
                  <a:pt x="4734611" y="4417391"/>
                </a:moveTo>
                <a:lnTo>
                  <a:pt x="4845634" y="4481475"/>
                </a:lnTo>
                <a:lnTo>
                  <a:pt x="4731182" y="4547540"/>
                </a:lnTo>
                <a:lnTo>
                  <a:pt x="4620159" y="4483456"/>
                </a:lnTo>
                <a:lnTo>
                  <a:pt x="4734611" y="4417391"/>
                </a:lnTo>
                <a:close/>
                <a:moveTo>
                  <a:pt x="4610253" y="4337838"/>
                </a:moveTo>
                <a:lnTo>
                  <a:pt x="4731182" y="4268038"/>
                </a:lnTo>
                <a:lnTo>
                  <a:pt x="4855541" y="4339819"/>
                </a:lnTo>
                <a:lnTo>
                  <a:pt x="4734611" y="4409618"/>
                </a:lnTo>
                <a:lnTo>
                  <a:pt x="4610253" y="4337838"/>
                </a:lnTo>
                <a:close/>
                <a:moveTo>
                  <a:pt x="4620159" y="4196258"/>
                </a:moveTo>
                <a:lnTo>
                  <a:pt x="4734611" y="4130193"/>
                </a:lnTo>
                <a:lnTo>
                  <a:pt x="4845634" y="4194277"/>
                </a:lnTo>
                <a:lnTo>
                  <a:pt x="4731182" y="4260342"/>
                </a:lnTo>
                <a:lnTo>
                  <a:pt x="4620159" y="4196258"/>
                </a:lnTo>
                <a:close/>
                <a:moveTo>
                  <a:pt x="4610253" y="4050640"/>
                </a:moveTo>
                <a:lnTo>
                  <a:pt x="4731182" y="3980840"/>
                </a:lnTo>
                <a:lnTo>
                  <a:pt x="4855541" y="4052621"/>
                </a:lnTo>
                <a:lnTo>
                  <a:pt x="4734611" y="4122420"/>
                </a:lnTo>
                <a:lnTo>
                  <a:pt x="4610253" y="4050640"/>
                </a:lnTo>
                <a:close/>
                <a:moveTo>
                  <a:pt x="4620159" y="3908984"/>
                </a:moveTo>
                <a:lnTo>
                  <a:pt x="4734611" y="3842919"/>
                </a:lnTo>
                <a:lnTo>
                  <a:pt x="4845634" y="3907003"/>
                </a:lnTo>
                <a:lnTo>
                  <a:pt x="4731182" y="3973068"/>
                </a:lnTo>
                <a:lnTo>
                  <a:pt x="4620159" y="3908984"/>
                </a:lnTo>
                <a:close/>
                <a:moveTo>
                  <a:pt x="4610253" y="3763442"/>
                </a:moveTo>
                <a:lnTo>
                  <a:pt x="4731182" y="3693643"/>
                </a:lnTo>
                <a:lnTo>
                  <a:pt x="4855541" y="3765423"/>
                </a:lnTo>
                <a:lnTo>
                  <a:pt x="4734611" y="3835222"/>
                </a:lnTo>
                <a:lnTo>
                  <a:pt x="4610253" y="3763442"/>
                </a:lnTo>
                <a:close/>
                <a:moveTo>
                  <a:pt x="4620159" y="3621786"/>
                </a:moveTo>
                <a:lnTo>
                  <a:pt x="4734611" y="3555721"/>
                </a:lnTo>
                <a:lnTo>
                  <a:pt x="4845634" y="3619805"/>
                </a:lnTo>
                <a:lnTo>
                  <a:pt x="4731182" y="3685870"/>
                </a:lnTo>
                <a:lnTo>
                  <a:pt x="4620159" y="3621786"/>
                </a:lnTo>
                <a:close/>
                <a:moveTo>
                  <a:pt x="4610253" y="3476168"/>
                </a:moveTo>
                <a:lnTo>
                  <a:pt x="4731182" y="3406369"/>
                </a:lnTo>
                <a:lnTo>
                  <a:pt x="4855541" y="3478149"/>
                </a:lnTo>
                <a:lnTo>
                  <a:pt x="4734611" y="3547948"/>
                </a:lnTo>
                <a:lnTo>
                  <a:pt x="4610253" y="3476168"/>
                </a:lnTo>
                <a:close/>
                <a:moveTo>
                  <a:pt x="4620159" y="3334588"/>
                </a:moveTo>
                <a:lnTo>
                  <a:pt x="4734611" y="3268523"/>
                </a:lnTo>
                <a:lnTo>
                  <a:pt x="4845634" y="3332607"/>
                </a:lnTo>
                <a:lnTo>
                  <a:pt x="4731182" y="3398672"/>
                </a:lnTo>
                <a:lnTo>
                  <a:pt x="4620159" y="3334588"/>
                </a:lnTo>
                <a:close/>
                <a:moveTo>
                  <a:pt x="4610253" y="3188970"/>
                </a:moveTo>
                <a:lnTo>
                  <a:pt x="4731182" y="3119171"/>
                </a:lnTo>
                <a:lnTo>
                  <a:pt x="4855541" y="3190951"/>
                </a:lnTo>
                <a:lnTo>
                  <a:pt x="4734611" y="3260751"/>
                </a:lnTo>
                <a:lnTo>
                  <a:pt x="4610253" y="3188970"/>
                </a:lnTo>
                <a:close/>
                <a:moveTo>
                  <a:pt x="4620159" y="3047314"/>
                </a:moveTo>
                <a:lnTo>
                  <a:pt x="4734611" y="2981249"/>
                </a:lnTo>
                <a:lnTo>
                  <a:pt x="4845634" y="3045333"/>
                </a:lnTo>
                <a:lnTo>
                  <a:pt x="4731182" y="3111399"/>
                </a:lnTo>
                <a:lnTo>
                  <a:pt x="4620159" y="3047314"/>
                </a:lnTo>
                <a:close/>
                <a:moveTo>
                  <a:pt x="4610253" y="2901772"/>
                </a:moveTo>
                <a:lnTo>
                  <a:pt x="4731182" y="2831973"/>
                </a:lnTo>
                <a:lnTo>
                  <a:pt x="4855541" y="2903754"/>
                </a:lnTo>
                <a:lnTo>
                  <a:pt x="4734611" y="2973553"/>
                </a:lnTo>
                <a:lnTo>
                  <a:pt x="4610253" y="2901772"/>
                </a:lnTo>
                <a:close/>
                <a:moveTo>
                  <a:pt x="4620159" y="2760117"/>
                </a:moveTo>
                <a:lnTo>
                  <a:pt x="4734611" y="2694051"/>
                </a:lnTo>
                <a:lnTo>
                  <a:pt x="4845634" y="2758135"/>
                </a:lnTo>
                <a:lnTo>
                  <a:pt x="4731182" y="2824201"/>
                </a:lnTo>
                <a:lnTo>
                  <a:pt x="4620159" y="2760117"/>
                </a:lnTo>
                <a:close/>
                <a:moveTo>
                  <a:pt x="4610253" y="2614498"/>
                </a:moveTo>
                <a:lnTo>
                  <a:pt x="4731182" y="2544699"/>
                </a:lnTo>
                <a:lnTo>
                  <a:pt x="4855541" y="2616479"/>
                </a:lnTo>
                <a:lnTo>
                  <a:pt x="4734611" y="2686279"/>
                </a:lnTo>
                <a:lnTo>
                  <a:pt x="4610253" y="2614498"/>
                </a:lnTo>
                <a:close/>
                <a:moveTo>
                  <a:pt x="4620159" y="2472919"/>
                </a:moveTo>
                <a:lnTo>
                  <a:pt x="4734611" y="2406853"/>
                </a:lnTo>
                <a:lnTo>
                  <a:pt x="4845634" y="2470937"/>
                </a:lnTo>
                <a:lnTo>
                  <a:pt x="4731182" y="2537003"/>
                </a:lnTo>
                <a:lnTo>
                  <a:pt x="4620159" y="2472919"/>
                </a:lnTo>
                <a:close/>
                <a:moveTo>
                  <a:pt x="4610253" y="2327301"/>
                </a:moveTo>
                <a:lnTo>
                  <a:pt x="4731182" y="2257501"/>
                </a:lnTo>
                <a:lnTo>
                  <a:pt x="4855541" y="2329282"/>
                </a:lnTo>
                <a:lnTo>
                  <a:pt x="4734611" y="2399081"/>
                </a:lnTo>
                <a:lnTo>
                  <a:pt x="4610253" y="2327301"/>
                </a:lnTo>
                <a:close/>
                <a:moveTo>
                  <a:pt x="4603547" y="2323414"/>
                </a:moveTo>
                <a:lnTo>
                  <a:pt x="4492524" y="2259330"/>
                </a:lnTo>
                <a:lnTo>
                  <a:pt x="4613453" y="2189531"/>
                </a:lnTo>
                <a:lnTo>
                  <a:pt x="4724477" y="2253615"/>
                </a:lnTo>
                <a:lnTo>
                  <a:pt x="4603547" y="2323414"/>
                </a:lnTo>
                <a:close/>
                <a:moveTo>
                  <a:pt x="4596842" y="2327301"/>
                </a:moveTo>
                <a:lnTo>
                  <a:pt x="4482389" y="2393366"/>
                </a:lnTo>
                <a:lnTo>
                  <a:pt x="4371366" y="2329282"/>
                </a:lnTo>
                <a:lnTo>
                  <a:pt x="4485818" y="2263216"/>
                </a:lnTo>
                <a:lnTo>
                  <a:pt x="4596842" y="2327301"/>
                </a:lnTo>
                <a:close/>
                <a:moveTo>
                  <a:pt x="4364736" y="2325396"/>
                </a:moveTo>
                <a:lnTo>
                  <a:pt x="4240378" y="2253615"/>
                </a:lnTo>
                <a:lnTo>
                  <a:pt x="4354830" y="2187550"/>
                </a:lnTo>
                <a:lnTo>
                  <a:pt x="4479189" y="2259330"/>
                </a:lnTo>
                <a:lnTo>
                  <a:pt x="4364736" y="2325396"/>
                </a:lnTo>
                <a:close/>
                <a:moveTo>
                  <a:pt x="4358107" y="2329282"/>
                </a:moveTo>
                <a:lnTo>
                  <a:pt x="4237177" y="2399081"/>
                </a:lnTo>
                <a:lnTo>
                  <a:pt x="4112819" y="2327301"/>
                </a:lnTo>
                <a:lnTo>
                  <a:pt x="4233748" y="2257501"/>
                </a:lnTo>
                <a:lnTo>
                  <a:pt x="4358107" y="2329282"/>
                </a:lnTo>
                <a:close/>
                <a:moveTo>
                  <a:pt x="4106113" y="2323414"/>
                </a:moveTo>
                <a:lnTo>
                  <a:pt x="3995090" y="2259330"/>
                </a:lnTo>
                <a:lnTo>
                  <a:pt x="4116019" y="2189531"/>
                </a:lnTo>
                <a:lnTo>
                  <a:pt x="4227043" y="2253615"/>
                </a:lnTo>
                <a:lnTo>
                  <a:pt x="4106113" y="2323414"/>
                </a:lnTo>
                <a:close/>
                <a:moveTo>
                  <a:pt x="4099408" y="2327301"/>
                </a:moveTo>
                <a:lnTo>
                  <a:pt x="3984955" y="2393366"/>
                </a:lnTo>
                <a:lnTo>
                  <a:pt x="3873932" y="2329282"/>
                </a:lnTo>
                <a:lnTo>
                  <a:pt x="3988384" y="2263216"/>
                </a:lnTo>
                <a:lnTo>
                  <a:pt x="4099408" y="2327301"/>
                </a:lnTo>
                <a:close/>
                <a:moveTo>
                  <a:pt x="3867302" y="2325396"/>
                </a:moveTo>
                <a:lnTo>
                  <a:pt x="3742944" y="2253615"/>
                </a:lnTo>
                <a:lnTo>
                  <a:pt x="3857397" y="2187550"/>
                </a:lnTo>
                <a:lnTo>
                  <a:pt x="3981755" y="2259330"/>
                </a:lnTo>
                <a:lnTo>
                  <a:pt x="3867302" y="2325396"/>
                </a:lnTo>
                <a:close/>
                <a:moveTo>
                  <a:pt x="3860597" y="2329282"/>
                </a:moveTo>
                <a:lnTo>
                  <a:pt x="3739667" y="2399081"/>
                </a:lnTo>
                <a:lnTo>
                  <a:pt x="3615309" y="2327301"/>
                </a:lnTo>
                <a:lnTo>
                  <a:pt x="3736239" y="2257501"/>
                </a:lnTo>
                <a:lnTo>
                  <a:pt x="3860597" y="2329282"/>
                </a:lnTo>
                <a:close/>
                <a:moveTo>
                  <a:pt x="3608604" y="2323414"/>
                </a:moveTo>
                <a:lnTo>
                  <a:pt x="3497580" y="2259330"/>
                </a:lnTo>
                <a:lnTo>
                  <a:pt x="3618509" y="2189531"/>
                </a:lnTo>
                <a:lnTo>
                  <a:pt x="3729533" y="2253615"/>
                </a:lnTo>
                <a:lnTo>
                  <a:pt x="3608604" y="2323414"/>
                </a:lnTo>
                <a:close/>
                <a:moveTo>
                  <a:pt x="3601898" y="2327301"/>
                </a:moveTo>
                <a:lnTo>
                  <a:pt x="3487446" y="2393366"/>
                </a:lnTo>
                <a:lnTo>
                  <a:pt x="3376422" y="2329282"/>
                </a:lnTo>
                <a:lnTo>
                  <a:pt x="3490874" y="2263216"/>
                </a:lnTo>
                <a:lnTo>
                  <a:pt x="3601898" y="2327301"/>
                </a:lnTo>
                <a:close/>
                <a:moveTo>
                  <a:pt x="3369793" y="2325396"/>
                </a:moveTo>
                <a:lnTo>
                  <a:pt x="3245434" y="2253615"/>
                </a:lnTo>
                <a:lnTo>
                  <a:pt x="3359887" y="2187550"/>
                </a:lnTo>
                <a:lnTo>
                  <a:pt x="3484245" y="2259330"/>
                </a:lnTo>
                <a:lnTo>
                  <a:pt x="3369793" y="2325396"/>
                </a:lnTo>
                <a:close/>
                <a:moveTo>
                  <a:pt x="3363087" y="2329282"/>
                </a:moveTo>
                <a:lnTo>
                  <a:pt x="3242158" y="2399081"/>
                </a:lnTo>
                <a:lnTo>
                  <a:pt x="3117799" y="2327301"/>
                </a:lnTo>
                <a:lnTo>
                  <a:pt x="3238729" y="2257501"/>
                </a:lnTo>
                <a:lnTo>
                  <a:pt x="3363087" y="2329282"/>
                </a:lnTo>
                <a:close/>
                <a:moveTo>
                  <a:pt x="3111094" y="2323414"/>
                </a:moveTo>
                <a:lnTo>
                  <a:pt x="3000070" y="2259330"/>
                </a:lnTo>
                <a:lnTo>
                  <a:pt x="3121000" y="2189531"/>
                </a:lnTo>
                <a:lnTo>
                  <a:pt x="3232023" y="2253615"/>
                </a:lnTo>
                <a:lnTo>
                  <a:pt x="3111094" y="2323414"/>
                </a:lnTo>
                <a:close/>
                <a:moveTo>
                  <a:pt x="3104464" y="2327301"/>
                </a:moveTo>
                <a:lnTo>
                  <a:pt x="2990012" y="2393366"/>
                </a:lnTo>
                <a:lnTo>
                  <a:pt x="2878989" y="2329282"/>
                </a:lnTo>
                <a:lnTo>
                  <a:pt x="2993441" y="2263216"/>
                </a:lnTo>
                <a:lnTo>
                  <a:pt x="3104464" y="2327301"/>
                </a:lnTo>
                <a:close/>
                <a:moveTo>
                  <a:pt x="2872359" y="2325396"/>
                </a:moveTo>
                <a:lnTo>
                  <a:pt x="2747924" y="2253615"/>
                </a:lnTo>
                <a:lnTo>
                  <a:pt x="2862377" y="2187550"/>
                </a:lnTo>
                <a:lnTo>
                  <a:pt x="2986735" y="2259330"/>
                </a:lnTo>
                <a:lnTo>
                  <a:pt x="2872359" y="2325396"/>
                </a:lnTo>
                <a:close/>
                <a:moveTo>
                  <a:pt x="2865654" y="2329282"/>
                </a:moveTo>
                <a:lnTo>
                  <a:pt x="2744724" y="2399081"/>
                </a:lnTo>
                <a:lnTo>
                  <a:pt x="2620366" y="2327301"/>
                </a:lnTo>
                <a:lnTo>
                  <a:pt x="2741295" y="2257425"/>
                </a:lnTo>
                <a:lnTo>
                  <a:pt x="2865654" y="2329282"/>
                </a:lnTo>
                <a:close/>
                <a:moveTo>
                  <a:pt x="2613660" y="2323414"/>
                </a:moveTo>
                <a:lnTo>
                  <a:pt x="2502637" y="2259330"/>
                </a:lnTo>
                <a:lnTo>
                  <a:pt x="2623566" y="2189531"/>
                </a:lnTo>
                <a:lnTo>
                  <a:pt x="2734589" y="2253615"/>
                </a:lnTo>
                <a:lnTo>
                  <a:pt x="2613660" y="2323414"/>
                </a:lnTo>
                <a:close/>
                <a:moveTo>
                  <a:pt x="2606954" y="2327301"/>
                </a:moveTo>
                <a:lnTo>
                  <a:pt x="2492502" y="2393366"/>
                </a:lnTo>
                <a:lnTo>
                  <a:pt x="2381479" y="2329282"/>
                </a:lnTo>
                <a:lnTo>
                  <a:pt x="2495931" y="2263216"/>
                </a:lnTo>
                <a:lnTo>
                  <a:pt x="2606954" y="2327301"/>
                </a:lnTo>
                <a:close/>
                <a:moveTo>
                  <a:pt x="2374849" y="2325396"/>
                </a:moveTo>
                <a:lnTo>
                  <a:pt x="2250491" y="2253615"/>
                </a:lnTo>
                <a:lnTo>
                  <a:pt x="2364943" y="2187550"/>
                </a:lnTo>
                <a:lnTo>
                  <a:pt x="2489302" y="2259330"/>
                </a:lnTo>
                <a:lnTo>
                  <a:pt x="2374849" y="2325396"/>
                </a:lnTo>
                <a:close/>
                <a:moveTo>
                  <a:pt x="2368144" y="2329282"/>
                </a:moveTo>
                <a:lnTo>
                  <a:pt x="2247214" y="2399081"/>
                </a:lnTo>
                <a:lnTo>
                  <a:pt x="2122856" y="2327301"/>
                </a:lnTo>
                <a:lnTo>
                  <a:pt x="2243785" y="2257501"/>
                </a:lnTo>
                <a:lnTo>
                  <a:pt x="2368144" y="2329282"/>
                </a:lnTo>
                <a:close/>
                <a:moveTo>
                  <a:pt x="2116150" y="2323414"/>
                </a:moveTo>
                <a:lnTo>
                  <a:pt x="2005127" y="2259330"/>
                </a:lnTo>
                <a:lnTo>
                  <a:pt x="2126056" y="2189531"/>
                </a:lnTo>
                <a:lnTo>
                  <a:pt x="2237080" y="2253615"/>
                </a:lnTo>
                <a:lnTo>
                  <a:pt x="2116150" y="2323414"/>
                </a:lnTo>
                <a:close/>
                <a:moveTo>
                  <a:pt x="2109521" y="2327301"/>
                </a:moveTo>
                <a:lnTo>
                  <a:pt x="1995069" y="2393366"/>
                </a:lnTo>
                <a:lnTo>
                  <a:pt x="1884045" y="2329282"/>
                </a:lnTo>
                <a:lnTo>
                  <a:pt x="1998497" y="2263216"/>
                </a:lnTo>
                <a:lnTo>
                  <a:pt x="2109521" y="2327301"/>
                </a:lnTo>
                <a:close/>
                <a:moveTo>
                  <a:pt x="2119427" y="2472919"/>
                </a:moveTo>
                <a:lnTo>
                  <a:pt x="1998497" y="2542718"/>
                </a:lnTo>
                <a:lnTo>
                  <a:pt x="1874139" y="2470937"/>
                </a:lnTo>
                <a:lnTo>
                  <a:pt x="1995069" y="2401138"/>
                </a:lnTo>
                <a:lnTo>
                  <a:pt x="2119427" y="2472919"/>
                </a:lnTo>
                <a:close/>
                <a:moveTo>
                  <a:pt x="2109521" y="2614498"/>
                </a:moveTo>
                <a:lnTo>
                  <a:pt x="1995069" y="2680564"/>
                </a:lnTo>
                <a:lnTo>
                  <a:pt x="1884045" y="2616479"/>
                </a:lnTo>
                <a:lnTo>
                  <a:pt x="1998497" y="2550414"/>
                </a:lnTo>
                <a:lnTo>
                  <a:pt x="2109521" y="2614498"/>
                </a:lnTo>
                <a:close/>
                <a:moveTo>
                  <a:pt x="2119427" y="2760117"/>
                </a:moveTo>
                <a:lnTo>
                  <a:pt x="1998497" y="2829916"/>
                </a:lnTo>
                <a:lnTo>
                  <a:pt x="1874139" y="2758135"/>
                </a:lnTo>
                <a:lnTo>
                  <a:pt x="1995069" y="2688336"/>
                </a:lnTo>
                <a:lnTo>
                  <a:pt x="2119427" y="2760117"/>
                </a:lnTo>
                <a:close/>
                <a:moveTo>
                  <a:pt x="2109521" y="2901772"/>
                </a:moveTo>
                <a:lnTo>
                  <a:pt x="1995069" y="2967838"/>
                </a:lnTo>
                <a:lnTo>
                  <a:pt x="1884045" y="2903754"/>
                </a:lnTo>
                <a:lnTo>
                  <a:pt x="1998497" y="2837688"/>
                </a:lnTo>
                <a:lnTo>
                  <a:pt x="2109521" y="2901772"/>
                </a:lnTo>
                <a:close/>
                <a:moveTo>
                  <a:pt x="2119427" y="3047314"/>
                </a:moveTo>
                <a:lnTo>
                  <a:pt x="1998497" y="3117114"/>
                </a:lnTo>
                <a:lnTo>
                  <a:pt x="1874139" y="3045333"/>
                </a:lnTo>
                <a:lnTo>
                  <a:pt x="1995069" y="2975534"/>
                </a:lnTo>
                <a:lnTo>
                  <a:pt x="2119427" y="3047314"/>
                </a:lnTo>
                <a:close/>
                <a:moveTo>
                  <a:pt x="2109521" y="3188970"/>
                </a:moveTo>
                <a:lnTo>
                  <a:pt x="1995069" y="3255036"/>
                </a:lnTo>
                <a:lnTo>
                  <a:pt x="1884045" y="3190951"/>
                </a:lnTo>
                <a:lnTo>
                  <a:pt x="1998497" y="3124886"/>
                </a:lnTo>
                <a:lnTo>
                  <a:pt x="2109521" y="3188970"/>
                </a:lnTo>
                <a:close/>
                <a:moveTo>
                  <a:pt x="2119427" y="3334588"/>
                </a:moveTo>
                <a:lnTo>
                  <a:pt x="1998497" y="3404387"/>
                </a:lnTo>
                <a:lnTo>
                  <a:pt x="1874139" y="3332607"/>
                </a:lnTo>
                <a:lnTo>
                  <a:pt x="1995069" y="3262808"/>
                </a:lnTo>
                <a:lnTo>
                  <a:pt x="2119427" y="3334588"/>
                </a:lnTo>
                <a:close/>
                <a:moveTo>
                  <a:pt x="2109521" y="3476168"/>
                </a:moveTo>
                <a:lnTo>
                  <a:pt x="1995069" y="3542233"/>
                </a:lnTo>
                <a:lnTo>
                  <a:pt x="1884045" y="3478149"/>
                </a:lnTo>
                <a:lnTo>
                  <a:pt x="1998497" y="3412084"/>
                </a:lnTo>
                <a:lnTo>
                  <a:pt x="2109521" y="3476168"/>
                </a:lnTo>
                <a:close/>
                <a:moveTo>
                  <a:pt x="2119427" y="3621786"/>
                </a:moveTo>
                <a:lnTo>
                  <a:pt x="1998497" y="3691585"/>
                </a:lnTo>
                <a:lnTo>
                  <a:pt x="1874139" y="3619805"/>
                </a:lnTo>
                <a:lnTo>
                  <a:pt x="1995069" y="3550006"/>
                </a:lnTo>
                <a:lnTo>
                  <a:pt x="2119427" y="3621786"/>
                </a:lnTo>
                <a:close/>
                <a:moveTo>
                  <a:pt x="2109445" y="3763442"/>
                </a:moveTo>
                <a:lnTo>
                  <a:pt x="1994992" y="3829507"/>
                </a:lnTo>
                <a:lnTo>
                  <a:pt x="1883969" y="3765423"/>
                </a:lnTo>
                <a:lnTo>
                  <a:pt x="1998421" y="3699358"/>
                </a:lnTo>
                <a:lnTo>
                  <a:pt x="2109445" y="3763442"/>
                </a:lnTo>
                <a:close/>
                <a:moveTo>
                  <a:pt x="2119427" y="3908984"/>
                </a:moveTo>
                <a:lnTo>
                  <a:pt x="1998497" y="3978783"/>
                </a:lnTo>
                <a:lnTo>
                  <a:pt x="1874139" y="3907003"/>
                </a:lnTo>
                <a:lnTo>
                  <a:pt x="1995069" y="3837204"/>
                </a:lnTo>
                <a:lnTo>
                  <a:pt x="2119427" y="3908984"/>
                </a:lnTo>
                <a:close/>
                <a:moveTo>
                  <a:pt x="2109521" y="4050640"/>
                </a:moveTo>
                <a:lnTo>
                  <a:pt x="1995069" y="4116705"/>
                </a:lnTo>
                <a:lnTo>
                  <a:pt x="1884045" y="4052621"/>
                </a:lnTo>
                <a:lnTo>
                  <a:pt x="1998497" y="3986555"/>
                </a:lnTo>
                <a:lnTo>
                  <a:pt x="2109521" y="4050640"/>
                </a:lnTo>
                <a:close/>
                <a:moveTo>
                  <a:pt x="2119427" y="4196258"/>
                </a:moveTo>
                <a:lnTo>
                  <a:pt x="1998497" y="4266057"/>
                </a:lnTo>
                <a:lnTo>
                  <a:pt x="1874139" y="4194277"/>
                </a:lnTo>
                <a:lnTo>
                  <a:pt x="1995069" y="4124478"/>
                </a:lnTo>
                <a:lnTo>
                  <a:pt x="2119427" y="4196258"/>
                </a:lnTo>
                <a:close/>
                <a:moveTo>
                  <a:pt x="2109445" y="4337838"/>
                </a:moveTo>
                <a:lnTo>
                  <a:pt x="1994992" y="4403903"/>
                </a:lnTo>
                <a:lnTo>
                  <a:pt x="1883969" y="4339819"/>
                </a:lnTo>
                <a:lnTo>
                  <a:pt x="1998421" y="4273753"/>
                </a:lnTo>
                <a:lnTo>
                  <a:pt x="2109445" y="4337838"/>
                </a:lnTo>
                <a:close/>
                <a:moveTo>
                  <a:pt x="2119427" y="4483456"/>
                </a:moveTo>
                <a:lnTo>
                  <a:pt x="1998497" y="4553255"/>
                </a:lnTo>
                <a:lnTo>
                  <a:pt x="1874139" y="4481475"/>
                </a:lnTo>
                <a:lnTo>
                  <a:pt x="1995069" y="4411676"/>
                </a:lnTo>
                <a:lnTo>
                  <a:pt x="2119427" y="4483456"/>
                </a:lnTo>
                <a:close/>
                <a:moveTo>
                  <a:pt x="2109521" y="4625111"/>
                </a:moveTo>
                <a:lnTo>
                  <a:pt x="1995069" y="4691177"/>
                </a:lnTo>
                <a:lnTo>
                  <a:pt x="1884045" y="4627093"/>
                </a:lnTo>
                <a:lnTo>
                  <a:pt x="1998497" y="4561027"/>
                </a:lnTo>
                <a:lnTo>
                  <a:pt x="2109521" y="4625111"/>
                </a:lnTo>
                <a:close/>
                <a:moveTo>
                  <a:pt x="2005203" y="4557141"/>
                </a:moveTo>
                <a:lnTo>
                  <a:pt x="2126132" y="4487342"/>
                </a:lnTo>
                <a:lnTo>
                  <a:pt x="2237156" y="4551426"/>
                </a:lnTo>
                <a:lnTo>
                  <a:pt x="2116227" y="4621226"/>
                </a:lnTo>
                <a:lnTo>
                  <a:pt x="2005203" y="4557141"/>
                </a:lnTo>
                <a:close/>
                <a:moveTo>
                  <a:pt x="2243785" y="4555236"/>
                </a:moveTo>
                <a:lnTo>
                  <a:pt x="2368144" y="4627016"/>
                </a:lnTo>
                <a:lnTo>
                  <a:pt x="2247214" y="4696816"/>
                </a:lnTo>
                <a:lnTo>
                  <a:pt x="2122856" y="4625036"/>
                </a:lnTo>
                <a:lnTo>
                  <a:pt x="2243785" y="4555236"/>
                </a:lnTo>
                <a:close/>
                <a:moveTo>
                  <a:pt x="2250491" y="4551426"/>
                </a:moveTo>
                <a:lnTo>
                  <a:pt x="2364943" y="4485361"/>
                </a:lnTo>
                <a:lnTo>
                  <a:pt x="2489302" y="4557141"/>
                </a:lnTo>
                <a:lnTo>
                  <a:pt x="2374849" y="4623206"/>
                </a:lnTo>
                <a:lnTo>
                  <a:pt x="2250491" y="4551426"/>
                </a:lnTo>
                <a:close/>
                <a:moveTo>
                  <a:pt x="2495931" y="4561027"/>
                </a:moveTo>
                <a:lnTo>
                  <a:pt x="2606954" y="4625111"/>
                </a:lnTo>
                <a:lnTo>
                  <a:pt x="2492502" y="4691177"/>
                </a:lnTo>
                <a:lnTo>
                  <a:pt x="2381479" y="4627093"/>
                </a:lnTo>
                <a:lnTo>
                  <a:pt x="2495931" y="4561027"/>
                </a:lnTo>
                <a:close/>
                <a:moveTo>
                  <a:pt x="2502637" y="4557141"/>
                </a:moveTo>
                <a:lnTo>
                  <a:pt x="2623566" y="4487342"/>
                </a:lnTo>
                <a:lnTo>
                  <a:pt x="2734589" y="4551426"/>
                </a:lnTo>
                <a:lnTo>
                  <a:pt x="2613660" y="4621226"/>
                </a:lnTo>
                <a:lnTo>
                  <a:pt x="2502637" y="4557141"/>
                </a:lnTo>
                <a:close/>
                <a:moveTo>
                  <a:pt x="2741295" y="4555236"/>
                </a:moveTo>
                <a:lnTo>
                  <a:pt x="2865654" y="4627016"/>
                </a:lnTo>
                <a:lnTo>
                  <a:pt x="2744724" y="4696816"/>
                </a:lnTo>
                <a:lnTo>
                  <a:pt x="2620366" y="4625036"/>
                </a:lnTo>
                <a:lnTo>
                  <a:pt x="2741295" y="4555236"/>
                </a:lnTo>
                <a:close/>
                <a:moveTo>
                  <a:pt x="2747924" y="4551426"/>
                </a:moveTo>
                <a:lnTo>
                  <a:pt x="2862377" y="4485361"/>
                </a:lnTo>
                <a:lnTo>
                  <a:pt x="2986735" y="4557141"/>
                </a:lnTo>
                <a:lnTo>
                  <a:pt x="2872283" y="4623206"/>
                </a:lnTo>
                <a:lnTo>
                  <a:pt x="2747924" y="4551426"/>
                </a:lnTo>
                <a:close/>
                <a:moveTo>
                  <a:pt x="2993441" y="4561027"/>
                </a:moveTo>
                <a:lnTo>
                  <a:pt x="3104464" y="4625111"/>
                </a:lnTo>
                <a:lnTo>
                  <a:pt x="2990012" y="4691177"/>
                </a:lnTo>
                <a:lnTo>
                  <a:pt x="2878989" y="4627093"/>
                </a:lnTo>
                <a:lnTo>
                  <a:pt x="2993441" y="4561027"/>
                </a:lnTo>
                <a:close/>
                <a:moveTo>
                  <a:pt x="3000147" y="4557141"/>
                </a:moveTo>
                <a:lnTo>
                  <a:pt x="3121076" y="4487342"/>
                </a:lnTo>
                <a:lnTo>
                  <a:pt x="3232099" y="4551426"/>
                </a:lnTo>
                <a:lnTo>
                  <a:pt x="3111170" y="4621226"/>
                </a:lnTo>
                <a:lnTo>
                  <a:pt x="3000147" y="4557141"/>
                </a:lnTo>
                <a:close/>
                <a:moveTo>
                  <a:pt x="3238729" y="4555236"/>
                </a:moveTo>
                <a:lnTo>
                  <a:pt x="3363087" y="4627016"/>
                </a:lnTo>
                <a:lnTo>
                  <a:pt x="3242158" y="4696816"/>
                </a:lnTo>
                <a:lnTo>
                  <a:pt x="3117799" y="4625036"/>
                </a:lnTo>
                <a:lnTo>
                  <a:pt x="3238729" y="4555236"/>
                </a:lnTo>
                <a:close/>
                <a:moveTo>
                  <a:pt x="3245434" y="4551426"/>
                </a:moveTo>
                <a:lnTo>
                  <a:pt x="3359887" y="4485361"/>
                </a:lnTo>
                <a:lnTo>
                  <a:pt x="3484245" y="4557141"/>
                </a:lnTo>
                <a:lnTo>
                  <a:pt x="3369793" y="4623206"/>
                </a:lnTo>
                <a:lnTo>
                  <a:pt x="3245434" y="4551426"/>
                </a:lnTo>
                <a:close/>
                <a:moveTo>
                  <a:pt x="3490951" y="4561027"/>
                </a:moveTo>
                <a:lnTo>
                  <a:pt x="3601974" y="4625111"/>
                </a:lnTo>
                <a:lnTo>
                  <a:pt x="3487522" y="4691177"/>
                </a:lnTo>
                <a:lnTo>
                  <a:pt x="3376498" y="4627093"/>
                </a:lnTo>
                <a:lnTo>
                  <a:pt x="3490951" y="4561027"/>
                </a:lnTo>
                <a:close/>
                <a:moveTo>
                  <a:pt x="3497580" y="4557141"/>
                </a:moveTo>
                <a:lnTo>
                  <a:pt x="3618509" y="4487342"/>
                </a:lnTo>
                <a:lnTo>
                  <a:pt x="3729533" y="4551426"/>
                </a:lnTo>
                <a:lnTo>
                  <a:pt x="3608604" y="4621226"/>
                </a:lnTo>
                <a:lnTo>
                  <a:pt x="3497580" y="4557141"/>
                </a:lnTo>
                <a:close/>
                <a:moveTo>
                  <a:pt x="3736239" y="4555236"/>
                </a:moveTo>
                <a:lnTo>
                  <a:pt x="3860597" y="4627016"/>
                </a:lnTo>
                <a:lnTo>
                  <a:pt x="3739667" y="4696816"/>
                </a:lnTo>
                <a:lnTo>
                  <a:pt x="3615309" y="4625036"/>
                </a:lnTo>
                <a:lnTo>
                  <a:pt x="3736239" y="4555236"/>
                </a:lnTo>
                <a:close/>
                <a:moveTo>
                  <a:pt x="3742944" y="4551426"/>
                </a:moveTo>
                <a:lnTo>
                  <a:pt x="3857397" y="4485361"/>
                </a:lnTo>
                <a:lnTo>
                  <a:pt x="3981755" y="4557141"/>
                </a:lnTo>
                <a:lnTo>
                  <a:pt x="3867302" y="4623206"/>
                </a:lnTo>
                <a:lnTo>
                  <a:pt x="3742944" y="4551426"/>
                </a:lnTo>
                <a:close/>
                <a:moveTo>
                  <a:pt x="3988384" y="4561027"/>
                </a:moveTo>
                <a:lnTo>
                  <a:pt x="4099408" y="4625111"/>
                </a:lnTo>
                <a:lnTo>
                  <a:pt x="3984955" y="4691177"/>
                </a:lnTo>
                <a:lnTo>
                  <a:pt x="3873932" y="4627093"/>
                </a:lnTo>
                <a:lnTo>
                  <a:pt x="3988384" y="4561027"/>
                </a:lnTo>
                <a:close/>
                <a:moveTo>
                  <a:pt x="3995090" y="4557141"/>
                </a:moveTo>
                <a:lnTo>
                  <a:pt x="4116019" y="4487342"/>
                </a:lnTo>
                <a:lnTo>
                  <a:pt x="4227043" y="4551426"/>
                </a:lnTo>
                <a:lnTo>
                  <a:pt x="4106113" y="4621226"/>
                </a:lnTo>
                <a:lnTo>
                  <a:pt x="3995090" y="4557141"/>
                </a:lnTo>
                <a:close/>
                <a:moveTo>
                  <a:pt x="4233672" y="4555236"/>
                </a:moveTo>
                <a:lnTo>
                  <a:pt x="4358031" y="4627016"/>
                </a:lnTo>
                <a:lnTo>
                  <a:pt x="4237101" y="4696816"/>
                </a:lnTo>
                <a:lnTo>
                  <a:pt x="4112743" y="4625036"/>
                </a:lnTo>
                <a:lnTo>
                  <a:pt x="4233672" y="4555236"/>
                </a:lnTo>
                <a:close/>
                <a:moveTo>
                  <a:pt x="4240378" y="4551426"/>
                </a:moveTo>
                <a:lnTo>
                  <a:pt x="4354830" y="4485361"/>
                </a:lnTo>
                <a:lnTo>
                  <a:pt x="4479189" y="4557141"/>
                </a:lnTo>
                <a:lnTo>
                  <a:pt x="4364736" y="4623206"/>
                </a:lnTo>
                <a:lnTo>
                  <a:pt x="4240378" y="4551426"/>
                </a:lnTo>
                <a:close/>
                <a:moveTo>
                  <a:pt x="4485894" y="4561027"/>
                </a:moveTo>
                <a:lnTo>
                  <a:pt x="4596918" y="4625111"/>
                </a:lnTo>
                <a:lnTo>
                  <a:pt x="4482465" y="4691177"/>
                </a:lnTo>
                <a:lnTo>
                  <a:pt x="4371442" y="4627093"/>
                </a:lnTo>
                <a:lnTo>
                  <a:pt x="4485894" y="4561027"/>
                </a:lnTo>
                <a:close/>
                <a:moveTo>
                  <a:pt x="4492600" y="4557141"/>
                </a:moveTo>
                <a:lnTo>
                  <a:pt x="4613529" y="4487342"/>
                </a:lnTo>
                <a:lnTo>
                  <a:pt x="4724553" y="4551426"/>
                </a:lnTo>
                <a:lnTo>
                  <a:pt x="4603623" y="4621226"/>
                </a:lnTo>
                <a:lnTo>
                  <a:pt x="4492600" y="4557141"/>
                </a:lnTo>
                <a:close/>
                <a:moveTo>
                  <a:pt x="4731182" y="4555236"/>
                </a:moveTo>
                <a:lnTo>
                  <a:pt x="4855541" y="4627016"/>
                </a:lnTo>
                <a:lnTo>
                  <a:pt x="4734611" y="4696816"/>
                </a:lnTo>
                <a:lnTo>
                  <a:pt x="4610253" y="4625036"/>
                </a:lnTo>
                <a:lnTo>
                  <a:pt x="4731182" y="4555236"/>
                </a:lnTo>
                <a:close/>
                <a:moveTo>
                  <a:pt x="4737888" y="4551426"/>
                </a:moveTo>
                <a:lnTo>
                  <a:pt x="4852340" y="4485361"/>
                </a:lnTo>
                <a:lnTo>
                  <a:pt x="4976698" y="4557141"/>
                </a:lnTo>
                <a:lnTo>
                  <a:pt x="4862246" y="4623206"/>
                </a:lnTo>
                <a:lnTo>
                  <a:pt x="4737888" y="4551426"/>
                </a:lnTo>
                <a:close/>
                <a:moveTo>
                  <a:pt x="4741316" y="4413504"/>
                </a:moveTo>
                <a:lnTo>
                  <a:pt x="4862246" y="4343705"/>
                </a:lnTo>
                <a:lnTo>
                  <a:pt x="4973269" y="4407789"/>
                </a:lnTo>
                <a:lnTo>
                  <a:pt x="4852340" y="4477588"/>
                </a:lnTo>
                <a:lnTo>
                  <a:pt x="4741316" y="4413504"/>
                </a:lnTo>
                <a:close/>
                <a:moveTo>
                  <a:pt x="4737888" y="4264152"/>
                </a:moveTo>
                <a:lnTo>
                  <a:pt x="4852340" y="4198087"/>
                </a:lnTo>
                <a:lnTo>
                  <a:pt x="4976698" y="4269867"/>
                </a:lnTo>
                <a:lnTo>
                  <a:pt x="4862246" y="4335933"/>
                </a:lnTo>
                <a:lnTo>
                  <a:pt x="4737888" y="4264152"/>
                </a:lnTo>
                <a:close/>
                <a:moveTo>
                  <a:pt x="4741316" y="4126306"/>
                </a:moveTo>
                <a:lnTo>
                  <a:pt x="4862246" y="4056507"/>
                </a:lnTo>
                <a:lnTo>
                  <a:pt x="4973269" y="4120591"/>
                </a:lnTo>
                <a:lnTo>
                  <a:pt x="4852340" y="4190390"/>
                </a:lnTo>
                <a:lnTo>
                  <a:pt x="4741316" y="4126306"/>
                </a:lnTo>
                <a:close/>
                <a:moveTo>
                  <a:pt x="4737888" y="3976954"/>
                </a:moveTo>
                <a:lnTo>
                  <a:pt x="4852340" y="3910889"/>
                </a:lnTo>
                <a:lnTo>
                  <a:pt x="4976698" y="3982669"/>
                </a:lnTo>
                <a:lnTo>
                  <a:pt x="4862246" y="4048735"/>
                </a:lnTo>
                <a:lnTo>
                  <a:pt x="4737888" y="3976954"/>
                </a:lnTo>
                <a:close/>
                <a:moveTo>
                  <a:pt x="4741316" y="3839109"/>
                </a:moveTo>
                <a:lnTo>
                  <a:pt x="4862246" y="3769309"/>
                </a:lnTo>
                <a:lnTo>
                  <a:pt x="4973269" y="3833394"/>
                </a:lnTo>
                <a:lnTo>
                  <a:pt x="4852340" y="3903193"/>
                </a:lnTo>
                <a:lnTo>
                  <a:pt x="4741316" y="3839109"/>
                </a:lnTo>
                <a:close/>
                <a:moveTo>
                  <a:pt x="4737888" y="3689757"/>
                </a:moveTo>
                <a:lnTo>
                  <a:pt x="4852340" y="3623691"/>
                </a:lnTo>
                <a:lnTo>
                  <a:pt x="4976698" y="3695472"/>
                </a:lnTo>
                <a:lnTo>
                  <a:pt x="4862246" y="3761537"/>
                </a:lnTo>
                <a:lnTo>
                  <a:pt x="4737888" y="3689757"/>
                </a:lnTo>
                <a:close/>
                <a:moveTo>
                  <a:pt x="4741316" y="3551834"/>
                </a:moveTo>
                <a:lnTo>
                  <a:pt x="4862246" y="3482035"/>
                </a:lnTo>
                <a:lnTo>
                  <a:pt x="4973269" y="3546119"/>
                </a:lnTo>
                <a:lnTo>
                  <a:pt x="4852340" y="3615919"/>
                </a:lnTo>
                <a:lnTo>
                  <a:pt x="4741316" y="3551834"/>
                </a:lnTo>
                <a:close/>
                <a:moveTo>
                  <a:pt x="4737888" y="3402482"/>
                </a:moveTo>
                <a:lnTo>
                  <a:pt x="4852340" y="3336417"/>
                </a:lnTo>
                <a:lnTo>
                  <a:pt x="4976698" y="3408197"/>
                </a:lnTo>
                <a:lnTo>
                  <a:pt x="4862246" y="3474263"/>
                </a:lnTo>
                <a:lnTo>
                  <a:pt x="4737888" y="3402482"/>
                </a:lnTo>
                <a:close/>
                <a:moveTo>
                  <a:pt x="4741241" y="3264637"/>
                </a:moveTo>
                <a:lnTo>
                  <a:pt x="4862170" y="3194837"/>
                </a:lnTo>
                <a:lnTo>
                  <a:pt x="4973193" y="3258922"/>
                </a:lnTo>
                <a:lnTo>
                  <a:pt x="4852264" y="3328721"/>
                </a:lnTo>
                <a:lnTo>
                  <a:pt x="4741241" y="3264637"/>
                </a:lnTo>
                <a:close/>
                <a:moveTo>
                  <a:pt x="4737888" y="3115285"/>
                </a:moveTo>
                <a:lnTo>
                  <a:pt x="4852340" y="3049219"/>
                </a:lnTo>
                <a:lnTo>
                  <a:pt x="4976698" y="3121000"/>
                </a:lnTo>
                <a:lnTo>
                  <a:pt x="4862246" y="3187065"/>
                </a:lnTo>
                <a:lnTo>
                  <a:pt x="4737888" y="3115285"/>
                </a:lnTo>
                <a:close/>
                <a:moveTo>
                  <a:pt x="4741316" y="2977439"/>
                </a:moveTo>
                <a:lnTo>
                  <a:pt x="4862246" y="2907640"/>
                </a:lnTo>
                <a:lnTo>
                  <a:pt x="4973269" y="2971724"/>
                </a:lnTo>
                <a:lnTo>
                  <a:pt x="4852340" y="3041523"/>
                </a:lnTo>
                <a:lnTo>
                  <a:pt x="4741316" y="2977439"/>
                </a:lnTo>
                <a:close/>
                <a:moveTo>
                  <a:pt x="4737888" y="2828087"/>
                </a:moveTo>
                <a:lnTo>
                  <a:pt x="4852340" y="2762022"/>
                </a:lnTo>
                <a:lnTo>
                  <a:pt x="4976698" y="2833802"/>
                </a:lnTo>
                <a:lnTo>
                  <a:pt x="4862246" y="2899867"/>
                </a:lnTo>
                <a:lnTo>
                  <a:pt x="4737888" y="2828087"/>
                </a:lnTo>
                <a:close/>
                <a:moveTo>
                  <a:pt x="4741316" y="2690165"/>
                </a:moveTo>
                <a:lnTo>
                  <a:pt x="4862246" y="2620366"/>
                </a:lnTo>
                <a:lnTo>
                  <a:pt x="4973269" y="2684450"/>
                </a:lnTo>
                <a:lnTo>
                  <a:pt x="4852340" y="2754249"/>
                </a:lnTo>
                <a:lnTo>
                  <a:pt x="4741316" y="2690165"/>
                </a:lnTo>
                <a:close/>
                <a:moveTo>
                  <a:pt x="4737888" y="2540813"/>
                </a:moveTo>
                <a:lnTo>
                  <a:pt x="4852340" y="2474747"/>
                </a:lnTo>
                <a:lnTo>
                  <a:pt x="4976698" y="2546528"/>
                </a:lnTo>
                <a:lnTo>
                  <a:pt x="4862246" y="2612593"/>
                </a:lnTo>
                <a:lnTo>
                  <a:pt x="4737888" y="2540813"/>
                </a:lnTo>
                <a:close/>
                <a:moveTo>
                  <a:pt x="4741316" y="2402967"/>
                </a:moveTo>
                <a:lnTo>
                  <a:pt x="4862246" y="2333168"/>
                </a:lnTo>
                <a:lnTo>
                  <a:pt x="4973269" y="2397252"/>
                </a:lnTo>
                <a:lnTo>
                  <a:pt x="4852340" y="2467051"/>
                </a:lnTo>
                <a:lnTo>
                  <a:pt x="4741316" y="2402967"/>
                </a:lnTo>
                <a:close/>
                <a:moveTo>
                  <a:pt x="4737888" y="2253615"/>
                </a:moveTo>
                <a:lnTo>
                  <a:pt x="4852340" y="2187550"/>
                </a:lnTo>
                <a:lnTo>
                  <a:pt x="4976698" y="2259330"/>
                </a:lnTo>
                <a:lnTo>
                  <a:pt x="4862246" y="2325396"/>
                </a:lnTo>
                <a:lnTo>
                  <a:pt x="4737888" y="2253615"/>
                </a:lnTo>
                <a:close/>
                <a:moveTo>
                  <a:pt x="4741316" y="2115769"/>
                </a:moveTo>
                <a:lnTo>
                  <a:pt x="4862246" y="2045970"/>
                </a:lnTo>
                <a:lnTo>
                  <a:pt x="4973269" y="2110054"/>
                </a:lnTo>
                <a:lnTo>
                  <a:pt x="4852340" y="2179854"/>
                </a:lnTo>
                <a:lnTo>
                  <a:pt x="4741316" y="2115769"/>
                </a:lnTo>
                <a:close/>
                <a:moveTo>
                  <a:pt x="4845634" y="2183664"/>
                </a:moveTo>
                <a:lnTo>
                  <a:pt x="4731182" y="2249729"/>
                </a:lnTo>
                <a:lnTo>
                  <a:pt x="4620159" y="2185645"/>
                </a:lnTo>
                <a:lnTo>
                  <a:pt x="4734611" y="2119579"/>
                </a:lnTo>
                <a:lnTo>
                  <a:pt x="4845634" y="2183664"/>
                </a:lnTo>
                <a:close/>
                <a:moveTo>
                  <a:pt x="4613529" y="2181835"/>
                </a:moveTo>
                <a:lnTo>
                  <a:pt x="4489171" y="2110054"/>
                </a:lnTo>
                <a:lnTo>
                  <a:pt x="4603623" y="2043989"/>
                </a:lnTo>
                <a:lnTo>
                  <a:pt x="4727981" y="2115769"/>
                </a:lnTo>
                <a:lnTo>
                  <a:pt x="4613529" y="2181835"/>
                </a:lnTo>
                <a:close/>
                <a:moveTo>
                  <a:pt x="4606824" y="2185645"/>
                </a:moveTo>
                <a:lnTo>
                  <a:pt x="4485894" y="2255444"/>
                </a:lnTo>
                <a:lnTo>
                  <a:pt x="4361536" y="2183664"/>
                </a:lnTo>
                <a:lnTo>
                  <a:pt x="4482465" y="2113864"/>
                </a:lnTo>
                <a:lnTo>
                  <a:pt x="4606824" y="2185645"/>
                </a:lnTo>
                <a:close/>
                <a:moveTo>
                  <a:pt x="4354830" y="2179854"/>
                </a:moveTo>
                <a:lnTo>
                  <a:pt x="4243807" y="2115769"/>
                </a:lnTo>
                <a:lnTo>
                  <a:pt x="4364736" y="2045970"/>
                </a:lnTo>
                <a:lnTo>
                  <a:pt x="4475760" y="2110054"/>
                </a:lnTo>
                <a:lnTo>
                  <a:pt x="4354830" y="2179854"/>
                </a:lnTo>
                <a:close/>
                <a:moveTo>
                  <a:pt x="4348125" y="2183664"/>
                </a:moveTo>
                <a:lnTo>
                  <a:pt x="4233672" y="2249729"/>
                </a:lnTo>
                <a:lnTo>
                  <a:pt x="4122649" y="2185645"/>
                </a:lnTo>
                <a:lnTo>
                  <a:pt x="4237101" y="2119579"/>
                </a:lnTo>
                <a:lnTo>
                  <a:pt x="4348125" y="2183664"/>
                </a:lnTo>
                <a:close/>
                <a:moveTo>
                  <a:pt x="4116019" y="2181835"/>
                </a:moveTo>
                <a:lnTo>
                  <a:pt x="3991661" y="2110054"/>
                </a:lnTo>
                <a:lnTo>
                  <a:pt x="4106113" y="2043989"/>
                </a:lnTo>
                <a:lnTo>
                  <a:pt x="4230472" y="2115769"/>
                </a:lnTo>
                <a:lnTo>
                  <a:pt x="4116019" y="2181835"/>
                </a:lnTo>
                <a:close/>
                <a:moveTo>
                  <a:pt x="4109314" y="2185645"/>
                </a:moveTo>
                <a:lnTo>
                  <a:pt x="3988384" y="2255444"/>
                </a:lnTo>
                <a:lnTo>
                  <a:pt x="3864026" y="2183664"/>
                </a:lnTo>
                <a:lnTo>
                  <a:pt x="3984955" y="2113864"/>
                </a:lnTo>
                <a:lnTo>
                  <a:pt x="4109314" y="2185645"/>
                </a:lnTo>
                <a:close/>
                <a:moveTo>
                  <a:pt x="3857320" y="2179854"/>
                </a:moveTo>
                <a:lnTo>
                  <a:pt x="3746297" y="2115769"/>
                </a:lnTo>
                <a:lnTo>
                  <a:pt x="3867226" y="2045970"/>
                </a:lnTo>
                <a:lnTo>
                  <a:pt x="3978250" y="2110054"/>
                </a:lnTo>
                <a:lnTo>
                  <a:pt x="3857320" y="2179854"/>
                </a:lnTo>
                <a:close/>
                <a:moveTo>
                  <a:pt x="3850691" y="2183664"/>
                </a:moveTo>
                <a:lnTo>
                  <a:pt x="3736239" y="2249729"/>
                </a:lnTo>
                <a:lnTo>
                  <a:pt x="3625215" y="2185645"/>
                </a:lnTo>
                <a:lnTo>
                  <a:pt x="3739667" y="2119579"/>
                </a:lnTo>
                <a:lnTo>
                  <a:pt x="3850691" y="2183664"/>
                </a:lnTo>
                <a:close/>
                <a:moveTo>
                  <a:pt x="3618509" y="2181835"/>
                </a:moveTo>
                <a:lnTo>
                  <a:pt x="3494151" y="2110054"/>
                </a:lnTo>
                <a:lnTo>
                  <a:pt x="3608604" y="2043989"/>
                </a:lnTo>
                <a:lnTo>
                  <a:pt x="3732962" y="2115769"/>
                </a:lnTo>
                <a:lnTo>
                  <a:pt x="3618509" y="2181835"/>
                </a:lnTo>
                <a:close/>
                <a:moveTo>
                  <a:pt x="3611880" y="2185645"/>
                </a:moveTo>
                <a:lnTo>
                  <a:pt x="3490951" y="2255444"/>
                </a:lnTo>
                <a:lnTo>
                  <a:pt x="3366592" y="2183664"/>
                </a:lnTo>
                <a:lnTo>
                  <a:pt x="3487522" y="2113864"/>
                </a:lnTo>
                <a:lnTo>
                  <a:pt x="3611880" y="2185645"/>
                </a:lnTo>
                <a:close/>
                <a:moveTo>
                  <a:pt x="3359887" y="2179854"/>
                </a:moveTo>
                <a:lnTo>
                  <a:pt x="3248863" y="2115769"/>
                </a:lnTo>
                <a:lnTo>
                  <a:pt x="3369793" y="2045970"/>
                </a:lnTo>
                <a:lnTo>
                  <a:pt x="3480816" y="2110054"/>
                </a:lnTo>
                <a:lnTo>
                  <a:pt x="3359887" y="2179854"/>
                </a:lnTo>
                <a:close/>
                <a:moveTo>
                  <a:pt x="3353181" y="2183664"/>
                </a:moveTo>
                <a:lnTo>
                  <a:pt x="3238729" y="2249729"/>
                </a:lnTo>
                <a:lnTo>
                  <a:pt x="3127705" y="2185645"/>
                </a:lnTo>
                <a:lnTo>
                  <a:pt x="3242158" y="2119579"/>
                </a:lnTo>
                <a:lnTo>
                  <a:pt x="3353181" y="2183664"/>
                </a:lnTo>
                <a:close/>
                <a:moveTo>
                  <a:pt x="3121076" y="2181835"/>
                </a:moveTo>
                <a:lnTo>
                  <a:pt x="2996717" y="2110054"/>
                </a:lnTo>
                <a:lnTo>
                  <a:pt x="3111170" y="2043989"/>
                </a:lnTo>
                <a:lnTo>
                  <a:pt x="3235528" y="2115769"/>
                </a:lnTo>
                <a:lnTo>
                  <a:pt x="3121076" y="2181835"/>
                </a:lnTo>
                <a:close/>
                <a:moveTo>
                  <a:pt x="3114370" y="2185645"/>
                </a:moveTo>
                <a:lnTo>
                  <a:pt x="2993441" y="2255444"/>
                </a:lnTo>
                <a:lnTo>
                  <a:pt x="2869082" y="2183664"/>
                </a:lnTo>
                <a:lnTo>
                  <a:pt x="2990012" y="2113864"/>
                </a:lnTo>
                <a:lnTo>
                  <a:pt x="3114370" y="2185645"/>
                </a:lnTo>
                <a:close/>
                <a:moveTo>
                  <a:pt x="2862377" y="2179854"/>
                </a:moveTo>
                <a:lnTo>
                  <a:pt x="2751354" y="2115769"/>
                </a:lnTo>
                <a:lnTo>
                  <a:pt x="2872283" y="2045970"/>
                </a:lnTo>
                <a:lnTo>
                  <a:pt x="2983306" y="2110054"/>
                </a:lnTo>
                <a:lnTo>
                  <a:pt x="2862377" y="2179854"/>
                </a:lnTo>
                <a:close/>
                <a:moveTo>
                  <a:pt x="2855671" y="2183664"/>
                </a:moveTo>
                <a:lnTo>
                  <a:pt x="2741295" y="2249729"/>
                </a:lnTo>
                <a:lnTo>
                  <a:pt x="2630272" y="2185645"/>
                </a:lnTo>
                <a:lnTo>
                  <a:pt x="2744724" y="2119579"/>
                </a:lnTo>
                <a:lnTo>
                  <a:pt x="2855671" y="2183664"/>
                </a:lnTo>
                <a:close/>
                <a:moveTo>
                  <a:pt x="2623566" y="2181835"/>
                </a:moveTo>
                <a:lnTo>
                  <a:pt x="2499208" y="2110054"/>
                </a:lnTo>
                <a:lnTo>
                  <a:pt x="2613660" y="2043989"/>
                </a:lnTo>
                <a:lnTo>
                  <a:pt x="2738019" y="2115769"/>
                </a:lnTo>
                <a:lnTo>
                  <a:pt x="2623566" y="2181835"/>
                </a:lnTo>
                <a:close/>
                <a:moveTo>
                  <a:pt x="2616937" y="2185645"/>
                </a:moveTo>
                <a:lnTo>
                  <a:pt x="2496007" y="2255444"/>
                </a:lnTo>
                <a:lnTo>
                  <a:pt x="2371649" y="2183664"/>
                </a:lnTo>
                <a:lnTo>
                  <a:pt x="2492578" y="2113864"/>
                </a:lnTo>
                <a:lnTo>
                  <a:pt x="2616937" y="2185645"/>
                </a:lnTo>
                <a:close/>
                <a:moveTo>
                  <a:pt x="2364943" y="2179854"/>
                </a:moveTo>
                <a:lnTo>
                  <a:pt x="2253920" y="2115769"/>
                </a:lnTo>
                <a:lnTo>
                  <a:pt x="2374849" y="2045970"/>
                </a:lnTo>
                <a:lnTo>
                  <a:pt x="2485873" y="2110054"/>
                </a:lnTo>
                <a:lnTo>
                  <a:pt x="2364943" y="2179854"/>
                </a:lnTo>
                <a:close/>
                <a:moveTo>
                  <a:pt x="2358238" y="2183664"/>
                </a:moveTo>
                <a:lnTo>
                  <a:pt x="2243785" y="2249729"/>
                </a:lnTo>
                <a:lnTo>
                  <a:pt x="2132762" y="2185645"/>
                </a:lnTo>
                <a:lnTo>
                  <a:pt x="2247214" y="2119579"/>
                </a:lnTo>
                <a:lnTo>
                  <a:pt x="2358238" y="2183664"/>
                </a:lnTo>
                <a:close/>
                <a:moveTo>
                  <a:pt x="2126132" y="2181835"/>
                </a:moveTo>
                <a:lnTo>
                  <a:pt x="2001774" y="2110054"/>
                </a:lnTo>
                <a:lnTo>
                  <a:pt x="2116227" y="2043989"/>
                </a:lnTo>
                <a:lnTo>
                  <a:pt x="2240585" y="2115769"/>
                </a:lnTo>
                <a:lnTo>
                  <a:pt x="2126132" y="2181835"/>
                </a:lnTo>
                <a:close/>
                <a:moveTo>
                  <a:pt x="2119427" y="2185645"/>
                </a:moveTo>
                <a:lnTo>
                  <a:pt x="1998497" y="2255444"/>
                </a:lnTo>
                <a:lnTo>
                  <a:pt x="1874139" y="2183664"/>
                </a:lnTo>
                <a:lnTo>
                  <a:pt x="1995069" y="2113864"/>
                </a:lnTo>
                <a:lnTo>
                  <a:pt x="2119427" y="2185645"/>
                </a:lnTo>
                <a:close/>
                <a:moveTo>
                  <a:pt x="1867434" y="2179854"/>
                </a:moveTo>
                <a:lnTo>
                  <a:pt x="1756410" y="2115769"/>
                </a:lnTo>
                <a:lnTo>
                  <a:pt x="1877339" y="2045970"/>
                </a:lnTo>
                <a:lnTo>
                  <a:pt x="1988363" y="2110054"/>
                </a:lnTo>
                <a:lnTo>
                  <a:pt x="1867434" y="2179854"/>
                </a:lnTo>
                <a:close/>
                <a:moveTo>
                  <a:pt x="1991792" y="2259330"/>
                </a:moveTo>
                <a:lnTo>
                  <a:pt x="1877339" y="2325396"/>
                </a:lnTo>
                <a:lnTo>
                  <a:pt x="1752981" y="2253615"/>
                </a:lnTo>
                <a:lnTo>
                  <a:pt x="1867434" y="2187550"/>
                </a:lnTo>
                <a:lnTo>
                  <a:pt x="1991792" y="2259330"/>
                </a:lnTo>
                <a:close/>
                <a:moveTo>
                  <a:pt x="1988363" y="2397252"/>
                </a:moveTo>
                <a:lnTo>
                  <a:pt x="1867434" y="2467051"/>
                </a:lnTo>
                <a:lnTo>
                  <a:pt x="1756410" y="2402967"/>
                </a:lnTo>
                <a:lnTo>
                  <a:pt x="1877339" y="2333168"/>
                </a:lnTo>
                <a:lnTo>
                  <a:pt x="1988363" y="2397252"/>
                </a:lnTo>
                <a:close/>
                <a:moveTo>
                  <a:pt x="1991792" y="2546604"/>
                </a:moveTo>
                <a:lnTo>
                  <a:pt x="1877339" y="2612669"/>
                </a:lnTo>
                <a:lnTo>
                  <a:pt x="1752981" y="2540889"/>
                </a:lnTo>
                <a:lnTo>
                  <a:pt x="1867434" y="2474824"/>
                </a:lnTo>
                <a:lnTo>
                  <a:pt x="1991792" y="2546604"/>
                </a:lnTo>
                <a:close/>
                <a:moveTo>
                  <a:pt x="1988363" y="2684450"/>
                </a:moveTo>
                <a:lnTo>
                  <a:pt x="1867434" y="2754249"/>
                </a:lnTo>
                <a:lnTo>
                  <a:pt x="1756410" y="2690165"/>
                </a:lnTo>
                <a:lnTo>
                  <a:pt x="1877339" y="2620366"/>
                </a:lnTo>
                <a:lnTo>
                  <a:pt x="1988363" y="2684450"/>
                </a:lnTo>
                <a:close/>
                <a:moveTo>
                  <a:pt x="1991792" y="2833802"/>
                </a:moveTo>
                <a:lnTo>
                  <a:pt x="1877339" y="2899867"/>
                </a:lnTo>
                <a:lnTo>
                  <a:pt x="1752981" y="2828087"/>
                </a:lnTo>
                <a:lnTo>
                  <a:pt x="1867434" y="2762022"/>
                </a:lnTo>
                <a:lnTo>
                  <a:pt x="1991792" y="2833802"/>
                </a:lnTo>
                <a:close/>
                <a:moveTo>
                  <a:pt x="1988363" y="2971648"/>
                </a:moveTo>
                <a:lnTo>
                  <a:pt x="1867434" y="3041447"/>
                </a:lnTo>
                <a:lnTo>
                  <a:pt x="1756410" y="2977363"/>
                </a:lnTo>
                <a:lnTo>
                  <a:pt x="1877339" y="2907564"/>
                </a:lnTo>
                <a:lnTo>
                  <a:pt x="1988363" y="2971648"/>
                </a:lnTo>
                <a:close/>
                <a:moveTo>
                  <a:pt x="1991792" y="3121000"/>
                </a:moveTo>
                <a:lnTo>
                  <a:pt x="1877339" y="3187065"/>
                </a:lnTo>
                <a:lnTo>
                  <a:pt x="1752981" y="3115285"/>
                </a:lnTo>
                <a:lnTo>
                  <a:pt x="1867434" y="3049219"/>
                </a:lnTo>
                <a:lnTo>
                  <a:pt x="1991792" y="3121000"/>
                </a:lnTo>
                <a:close/>
                <a:moveTo>
                  <a:pt x="1988363" y="3258922"/>
                </a:moveTo>
                <a:lnTo>
                  <a:pt x="1867434" y="3328721"/>
                </a:lnTo>
                <a:lnTo>
                  <a:pt x="1756410" y="3264637"/>
                </a:lnTo>
                <a:lnTo>
                  <a:pt x="1877339" y="3194837"/>
                </a:lnTo>
                <a:lnTo>
                  <a:pt x="1988363" y="3258922"/>
                </a:lnTo>
                <a:close/>
                <a:moveTo>
                  <a:pt x="1991792" y="3408274"/>
                </a:moveTo>
                <a:lnTo>
                  <a:pt x="1877339" y="3474339"/>
                </a:lnTo>
                <a:lnTo>
                  <a:pt x="1752981" y="3402559"/>
                </a:lnTo>
                <a:lnTo>
                  <a:pt x="1867434" y="3336493"/>
                </a:lnTo>
                <a:lnTo>
                  <a:pt x="1991792" y="3408274"/>
                </a:lnTo>
                <a:close/>
                <a:moveTo>
                  <a:pt x="1988363" y="3546119"/>
                </a:moveTo>
                <a:lnTo>
                  <a:pt x="1867434" y="3615919"/>
                </a:lnTo>
                <a:lnTo>
                  <a:pt x="1756410" y="3551834"/>
                </a:lnTo>
                <a:lnTo>
                  <a:pt x="1877339" y="3482035"/>
                </a:lnTo>
                <a:lnTo>
                  <a:pt x="1988363" y="3546119"/>
                </a:lnTo>
                <a:close/>
                <a:moveTo>
                  <a:pt x="1991792" y="3695472"/>
                </a:moveTo>
                <a:lnTo>
                  <a:pt x="1877339" y="3761537"/>
                </a:lnTo>
                <a:lnTo>
                  <a:pt x="1752981" y="3689757"/>
                </a:lnTo>
                <a:lnTo>
                  <a:pt x="1867434" y="3623691"/>
                </a:lnTo>
                <a:lnTo>
                  <a:pt x="1991792" y="3695472"/>
                </a:lnTo>
                <a:close/>
                <a:moveTo>
                  <a:pt x="1988363" y="3833317"/>
                </a:moveTo>
                <a:lnTo>
                  <a:pt x="1867434" y="3903117"/>
                </a:lnTo>
                <a:lnTo>
                  <a:pt x="1756410" y="3839032"/>
                </a:lnTo>
                <a:lnTo>
                  <a:pt x="1877339" y="3769233"/>
                </a:lnTo>
                <a:lnTo>
                  <a:pt x="1988363" y="3833317"/>
                </a:lnTo>
                <a:close/>
                <a:moveTo>
                  <a:pt x="1991792" y="3982669"/>
                </a:moveTo>
                <a:lnTo>
                  <a:pt x="1877339" y="4048735"/>
                </a:lnTo>
                <a:lnTo>
                  <a:pt x="1752981" y="3976954"/>
                </a:lnTo>
                <a:lnTo>
                  <a:pt x="1867434" y="3910889"/>
                </a:lnTo>
                <a:lnTo>
                  <a:pt x="1991792" y="3982669"/>
                </a:lnTo>
                <a:close/>
                <a:moveTo>
                  <a:pt x="1988363" y="4120591"/>
                </a:moveTo>
                <a:lnTo>
                  <a:pt x="1867434" y="4190390"/>
                </a:lnTo>
                <a:lnTo>
                  <a:pt x="1756410" y="4126306"/>
                </a:lnTo>
                <a:lnTo>
                  <a:pt x="1877339" y="4056507"/>
                </a:lnTo>
                <a:lnTo>
                  <a:pt x="1988363" y="4120591"/>
                </a:lnTo>
                <a:close/>
                <a:moveTo>
                  <a:pt x="1991792" y="4269943"/>
                </a:moveTo>
                <a:lnTo>
                  <a:pt x="1877339" y="4336009"/>
                </a:lnTo>
                <a:lnTo>
                  <a:pt x="1752981" y="4264228"/>
                </a:lnTo>
                <a:lnTo>
                  <a:pt x="1867434" y="4198163"/>
                </a:lnTo>
                <a:lnTo>
                  <a:pt x="1991792" y="4269943"/>
                </a:lnTo>
                <a:close/>
                <a:moveTo>
                  <a:pt x="1988363" y="4407789"/>
                </a:moveTo>
                <a:lnTo>
                  <a:pt x="1867434" y="4477588"/>
                </a:lnTo>
                <a:lnTo>
                  <a:pt x="1756410" y="4413504"/>
                </a:lnTo>
                <a:lnTo>
                  <a:pt x="1877339" y="4343705"/>
                </a:lnTo>
                <a:lnTo>
                  <a:pt x="1988363" y="4407789"/>
                </a:lnTo>
                <a:close/>
                <a:moveTo>
                  <a:pt x="1991792" y="4557141"/>
                </a:moveTo>
                <a:lnTo>
                  <a:pt x="1877339" y="4623206"/>
                </a:lnTo>
                <a:lnTo>
                  <a:pt x="1752981" y="4551426"/>
                </a:lnTo>
                <a:lnTo>
                  <a:pt x="1867434" y="4485361"/>
                </a:lnTo>
                <a:lnTo>
                  <a:pt x="1991792" y="4557141"/>
                </a:lnTo>
                <a:close/>
                <a:moveTo>
                  <a:pt x="1988363" y="4694987"/>
                </a:moveTo>
                <a:lnTo>
                  <a:pt x="1867434" y="4764786"/>
                </a:lnTo>
                <a:lnTo>
                  <a:pt x="1756410" y="4700702"/>
                </a:lnTo>
                <a:lnTo>
                  <a:pt x="1877339" y="4630903"/>
                </a:lnTo>
                <a:lnTo>
                  <a:pt x="1988363" y="4694987"/>
                </a:lnTo>
                <a:close/>
                <a:moveTo>
                  <a:pt x="1995069" y="4698873"/>
                </a:moveTo>
                <a:lnTo>
                  <a:pt x="2119427" y="4770654"/>
                </a:lnTo>
                <a:lnTo>
                  <a:pt x="1998497" y="4840453"/>
                </a:lnTo>
                <a:lnTo>
                  <a:pt x="1874139" y="4768672"/>
                </a:lnTo>
                <a:lnTo>
                  <a:pt x="1995069" y="4698873"/>
                </a:lnTo>
                <a:close/>
                <a:moveTo>
                  <a:pt x="2001698" y="4694987"/>
                </a:moveTo>
                <a:lnTo>
                  <a:pt x="2116150" y="4628921"/>
                </a:lnTo>
                <a:lnTo>
                  <a:pt x="2240509" y="4700702"/>
                </a:lnTo>
                <a:lnTo>
                  <a:pt x="2126056" y="4766767"/>
                </a:lnTo>
                <a:lnTo>
                  <a:pt x="2001698" y="4694987"/>
                </a:lnTo>
                <a:close/>
                <a:moveTo>
                  <a:pt x="2247214" y="4704588"/>
                </a:moveTo>
                <a:lnTo>
                  <a:pt x="2358238" y="4768672"/>
                </a:lnTo>
                <a:lnTo>
                  <a:pt x="2243785" y="4834738"/>
                </a:lnTo>
                <a:lnTo>
                  <a:pt x="2132762" y="4770654"/>
                </a:lnTo>
                <a:lnTo>
                  <a:pt x="2247214" y="4704588"/>
                </a:lnTo>
                <a:close/>
                <a:moveTo>
                  <a:pt x="2253920" y="4700778"/>
                </a:moveTo>
                <a:lnTo>
                  <a:pt x="2374849" y="4630979"/>
                </a:lnTo>
                <a:lnTo>
                  <a:pt x="2485873" y="4695063"/>
                </a:lnTo>
                <a:lnTo>
                  <a:pt x="2364943" y="4764862"/>
                </a:lnTo>
                <a:lnTo>
                  <a:pt x="2253920" y="4700778"/>
                </a:lnTo>
                <a:close/>
                <a:moveTo>
                  <a:pt x="2492502" y="4698873"/>
                </a:moveTo>
                <a:lnTo>
                  <a:pt x="2616861" y="4770654"/>
                </a:lnTo>
                <a:lnTo>
                  <a:pt x="2495931" y="4840453"/>
                </a:lnTo>
                <a:lnTo>
                  <a:pt x="2371573" y="4768672"/>
                </a:lnTo>
                <a:lnTo>
                  <a:pt x="2492502" y="4698873"/>
                </a:lnTo>
                <a:close/>
                <a:moveTo>
                  <a:pt x="2499208" y="4694987"/>
                </a:moveTo>
                <a:lnTo>
                  <a:pt x="2613660" y="4628921"/>
                </a:lnTo>
                <a:lnTo>
                  <a:pt x="2738019" y="4700702"/>
                </a:lnTo>
                <a:lnTo>
                  <a:pt x="2623566" y="4766767"/>
                </a:lnTo>
                <a:lnTo>
                  <a:pt x="2499208" y="4694987"/>
                </a:lnTo>
                <a:close/>
                <a:moveTo>
                  <a:pt x="2744724" y="4704588"/>
                </a:moveTo>
                <a:lnTo>
                  <a:pt x="2855747" y="4768672"/>
                </a:lnTo>
                <a:lnTo>
                  <a:pt x="2741295" y="4834738"/>
                </a:lnTo>
                <a:lnTo>
                  <a:pt x="2630272" y="4770654"/>
                </a:lnTo>
                <a:lnTo>
                  <a:pt x="2744724" y="4704588"/>
                </a:lnTo>
                <a:close/>
                <a:moveTo>
                  <a:pt x="2751354" y="4700778"/>
                </a:moveTo>
                <a:lnTo>
                  <a:pt x="2872283" y="4630979"/>
                </a:lnTo>
                <a:lnTo>
                  <a:pt x="2983306" y="4695063"/>
                </a:lnTo>
                <a:lnTo>
                  <a:pt x="2862377" y="4764862"/>
                </a:lnTo>
                <a:lnTo>
                  <a:pt x="2751354" y="4700778"/>
                </a:lnTo>
                <a:close/>
                <a:moveTo>
                  <a:pt x="2990012" y="4698873"/>
                </a:moveTo>
                <a:lnTo>
                  <a:pt x="3114370" y="4770654"/>
                </a:lnTo>
                <a:lnTo>
                  <a:pt x="2993441" y="4840453"/>
                </a:lnTo>
                <a:lnTo>
                  <a:pt x="2869082" y="4768672"/>
                </a:lnTo>
                <a:lnTo>
                  <a:pt x="2990012" y="4698873"/>
                </a:lnTo>
                <a:close/>
                <a:moveTo>
                  <a:pt x="2996717" y="4694987"/>
                </a:moveTo>
                <a:lnTo>
                  <a:pt x="3111170" y="4628921"/>
                </a:lnTo>
                <a:lnTo>
                  <a:pt x="3235528" y="4700702"/>
                </a:lnTo>
                <a:lnTo>
                  <a:pt x="3121076" y="4766767"/>
                </a:lnTo>
                <a:lnTo>
                  <a:pt x="2996717" y="4694987"/>
                </a:lnTo>
                <a:close/>
                <a:moveTo>
                  <a:pt x="3242158" y="4704588"/>
                </a:moveTo>
                <a:lnTo>
                  <a:pt x="3353181" y="4768672"/>
                </a:lnTo>
                <a:lnTo>
                  <a:pt x="3238729" y="4834738"/>
                </a:lnTo>
                <a:lnTo>
                  <a:pt x="3127705" y="4770654"/>
                </a:lnTo>
                <a:lnTo>
                  <a:pt x="3242158" y="4704588"/>
                </a:lnTo>
                <a:close/>
                <a:moveTo>
                  <a:pt x="3248863" y="4700778"/>
                </a:moveTo>
                <a:lnTo>
                  <a:pt x="3369793" y="4630979"/>
                </a:lnTo>
                <a:lnTo>
                  <a:pt x="3480816" y="4695063"/>
                </a:lnTo>
                <a:lnTo>
                  <a:pt x="3359887" y="4764862"/>
                </a:lnTo>
                <a:lnTo>
                  <a:pt x="3248863" y="4700778"/>
                </a:lnTo>
                <a:close/>
                <a:moveTo>
                  <a:pt x="3487446" y="4698873"/>
                </a:moveTo>
                <a:lnTo>
                  <a:pt x="3611804" y="4770654"/>
                </a:lnTo>
                <a:lnTo>
                  <a:pt x="3490874" y="4840453"/>
                </a:lnTo>
                <a:lnTo>
                  <a:pt x="3366516" y="4768672"/>
                </a:lnTo>
                <a:lnTo>
                  <a:pt x="3487446" y="4698873"/>
                </a:lnTo>
                <a:close/>
                <a:moveTo>
                  <a:pt x="3494151" y="4694987"/>
                </a:moveTo>
                <a:lnTo>
                  <a:pt x="3608604" y="4628921"/>
                </a:lnTo>
                <a:lnTo>
                  <a:pt x="3732962" y="4700702"/>
                </a:lnTo>
                <a:lnTo>
                  <a:pt x="3618509" y="4766767"/>
                </a:lnTo>
                <a:lnTo>
                  <a:pt x="3494151" y="4694987"/>
                </a:lnTo>
                <a:close/>
                <a:moveTo>
                  <a:pt x="3739667" y="4704588"/>
                </a:moveTo>
                <a:lnTo>
                  <a:pt x="3850691" y="4768672"/>
                </a:lnTo>
                <a:lnTo>
                  <a:pt x="3736239" y="4834738"/>
                </a:lnTo>
                <a:lnTo>
                  <a:pt x="3625215" y="4770654"/>
                </a:lnTo>
                <a:lnTo>
                  <a:pt x="3739667" y="4704588"/>
                </a:lnTo>
                <a:close/>
                <a:moveTo>
                  <a:pt x="3746297" y="4700778"/>
                </a:moveTo>
                <a:lnTo>
                  <a:pt x="3867226" y="4630979"/>
                </a:lnTo>
                <a:lnTo>
                  <a:pt x="3978250" y="4695063"/>
                </a:lnTo>
                <a:lnTo>
                  <a:pt x="3857320" y="4764862"/>
                </a:lnTo>
                <a:lnTo>
                  <a:pt x="3746297" y="4700778"/>
                </a:lnTo>
                <a:close/>
                <a:moveTo>
                  <a:pt x="3984955" y="4698873"/>
                </a:moveTo>
                <a:lnTo>
                  <a:pt x="4109314" y="4770654"/>
                </a:lnTo>
                <a:lnTo>
                  <a:pt x="3988384" y="4840529"/>
                </a:lnTo>
                <a:lnTo>
                  <a:pt x="3864026" y="4768749"/>
                </a:lnTo>
                <a:lnTo>
                  <a:pt x="3984955" y="4698873"/>
                </a:lnTo>
                <a:close/>
                <a:moveTo>
                  <a:pt x="3991661" y="4694987"/>
                </a:moveTo>
                <a:lnTo>
                  <a:pt x="4106113" y="4628921"/>
                </a:lnTo>
                <a:lnTo>
                  <a:pt x="4230472" y="4700702"/>
                </a:lnTo>
                <a:lnTo>
                  <a:pt x="4116019" y="4766767"/>
                </a:lnTo>
                <a:lnTo>
                  <a:pt x="3991661" y="4694987"/>
                </a:lnTo>
                <a:close/>
                <a:moveTo>
                  <a:pt x="4237101" y="4704588"/>
                </a:moveTo>
                <a:lnTo>
                  <a:pt x="4348125" y="4768672"/>
                </a:lnTo>
                <a:lnTo>
                  <a:pt x="4233672" y="4834738"/>
                </a:lnTo>
                <a:lnTo>
                  <a:pt x="4122649" y="4770654"/>
                </a:lnTo>
                <a:lnTo>
                  <a:pt x="4237101" y="4704588"/>
                </a:lnTo>
                <a:close/>
                <a:moveTo>
                  <a:pt x="4243807" y="4700778"/>
                </a:moveTo>
                <a:lnTo>
                  <a:pt x="4364736" y="4630979"/>
                </a:lnTo>
                <a:lnTo>
                  <a:pt x="4475760" y="4695063"/>
                </a:lnTo>
                <a:lnTo>
                  <a:pt x="4354830" y="4764862"/>
                </a:lnTo>
                <a:lnTo>
                  <a:pt x="4243807" y="4700778"/>
                </a:lnTo>
                <a:close/>
                <a:moveTo>
                  <a:pt x="4482465" y="4698873"/>
                </a:moveTo>
                <a:lnTo>
                  <a:pt x="4606824" y="4770654"/>
                </a:lnTo>
                <a:lnTo>
                  <a:pt x="4485894" y="4840453"/>
                </a:lnTo>
                <a:lnTo>
                  <a:pt x="4361536" y="4768672"/>
                </a:lnTo>
                <a:lnTo>
                  <a:pt x="4482465" y="4698873"/>
                </a:lnTo>
                <a:close/>
                <a:moveTo>
                  <a:pt x="4489095" y="4694987"/>
                </a:moveTo>
                <a:lnTo>
                  <a:pt x="4603547" y="4628921"/>
                </a:lnTo>
                <a:lnTo>
                  <a:pt x="4727906" y="4700702"/>
                </a:lnTo>
                <a:lnTo>
                  <a:pt x="4613453" y="4766767"/>
                </a:lnTo>
                <a:lnTo>
                  <a:pt x="4489095" y="4694987"/>
                </a:lnTo>
                <a:close/>
                <a:moveTo>
                  <a:pt x="4734611" y="4704588"/>
                </a:moveTo>
                <a:lnTo>
                  <a:pt x="4845634" y="4768672"/>
                </a:lnTo>
                <a:lnTo>
                  <a:pt x="4731182" y="4834738"/>
                </a:lnTo>
                <a:lnTo>
                  <a:pt x="4620159" y="4770654"/>
                </a:lnTo>
                <a:lnTo>
                  <a:pt x="4734611" y="4704588"/>
                </a:lnTo>
                <a:close/>
                <a:moveTo>
                  <a:pt x="4741316" y="4700778"/>
                </a:moveTo>
                <a:lnTo>
                  <a:pt x="4862246" y="4630979"/>
                </a:lnTo>
                <a:lnTo>
                  <a:pt x="4973269" y="4695063"/>
                </a:lnTo>
                <a:lnTo>
                  <a:pt x="4852340" y="4764862"/>
                </a:lnTo>
                <a:lnTo>
                  <a:pt x="4741316" y="4700778"/>
                </a:lnTo>
                <a:close/>
                <a:moveTo>
                  <a:pt x="4979899" y="4698873"/>
                </a:moveTo>
                <a:lnTo>
                  <a:pt x="5104257" y="4770654"/>
                </a:lnTo>
                <a:lnTo>
                  <a:pt x="4983328" y="4840453"/>
                </a:lnTo>
                <a:lnTo>
                  <a:pt x="4858969" y="4768672"/>
                </a:lnTo>
                <a:lnTo>
                  <a:pt x="4979899" y="4698873"/>
                </a:lnTo>
                <a:close/>
                <a:moveTo>
                  <a:pt x="4868951" y="4627093"/>
                </a:moveTo>
                <a:lnTo>
                  <a:pt x="4983404" y="4561027"/>
                </a:lnTo>
                <a:lnTo>
                  <a:pt x="5094427" y="4625111"/>
                </a:lnTo>
                <a:lnTo>
                  <a:pt x="4979975" y="4691177"/>
                </a:lnTo>
                <a:lnTo>
                  <a:pt x="4868951" y="4627093"/>
                </a:lnTo>
                <a:close/>
                <a:moveTo>
                  <a:pt x="4858969" y="4481475"/>
                </a:moveTo>
                <a:lnTo>
                  <a:pt x="4979899" y="4411676"/>
                </a:lnTo>
                <a:lnTo>
                  <a:pt x="5104257" y="4483456"/>
                </a:lnTo>
                <a:lnTo>
                  <a:pt x="4983328" y="4553255"/>
                </a:lnTo>
                <a:lnTo>
                  <a:pt x="4858969" y="4481475"/>
                </a:lnTo>
                <a:close/>
                <a:moveTo>
                  <a:pt x="4868951" y="4339819"/>
                </a:moveTo>
                <a:lnTo>
                  <a:pt x="4983404" y="4273753"/>
                </a:lnTo>
                <a:lnTo>
                  <a:pt x="5094427" y="4337838"/>
                </a:lnTo>
                <a:lnTo>
                  <a:pt x="4979975" y="4403903"/>
                </a:lnTo>
                <a:lnTo>
                  <a:pt x="4868951" y="4339819"/>
                </a:lnTo>
                <a:close/>
                <a:moveTo>
                  <a:pt x="4858969" y="4194277"/>
                </a:moveTo>
                <a:lnTo>
                  <a:pt x="4979899" y="4124478"/>
                </a:lnTo>
                <a:lnTo>
                  <a:pt x="5104257" y="4196258"/>
                </a:lnTo>
                <a:lnTo>
                  <a:pt x="4983328" y="4266057"/>
                </a:lnTo>
                <a:lnTo>
                  <a:pt x="4858969" y="4194277"/>
                </a:lnTo>
                <a:close/>
                <a:moveTo>
                  <a:pt x="4868951" y="4052621"/>
                </a:moveTo>
                <a:lnTo>
                  <a:pt x="4983404" y="3986555"/>
                </a:lnTo>
                <a:lnTo>
                  <a:pt x="5094427" y="4050640"/>
                </a:lnTo>
                <a:lnTo>
                  <a:pt x="4979975" y="4116705"/>
                </a:lnTo>
                <a:lnTo>
                  <a:pt x="4868951" y="4052621"/>
                </a:lnTo>
                <a:close/>
                <a:moveTo>
                  <a:pt x="4858969" y="3907003"/>
                </a:moveTo>
                <a:lnTo>
                  <a:pt x="4979899" y="3837204"/>
                </a:lnTo>
                <a:lnTo>
                  <a:pt x="5104257" y="3908984"/>
                </a:lnTo>
                <a:lnTo>
                  <a:pt x="4983328" y="3978783"/>
                </a:lnTo>
                <a:lnTo>
                  <a:pt x="4858969" y="3907003"/>
                </a:lnTo>
                <a:close/>
                <a:moveTo>
                  <a:pt x="4868951" y="3765423"/>
                </a:moveTo>
                <a:lnTo>
                  <a:pt x="4983404" y="3699358"/>
                </a:lnTo>
                <a:lnTo>
                  <a:pt x="5094427" y="3763442"/>
                </a:lnTo>
                <a:lnTo>
                  <a:pt x="4979975" y="3829507"/>
                </a:lnTo>
                <a:lnTo>
                  <a:pt x="4868951" y="3765423"/>
                </a:lnTo>
                <a:close/>
                <a:moveTo>
                  <a:pt x="4858969" y="3619805"/>
                </a:moveTo>
                <a:lnTo>
                  <a:pt x="4979899" y="3550006"/>
                </a:lnTo>
                <a:lnTo>
                  <a:pt x="5104257" y="3621786"/>
                </a:lnTo>
                <a:lnTo>
                  <a:pt x="4983328" y="3691585"/>
                </a:lnTo>
                <a:lnTo>
                  <a:pt x="4858969" y="3619805"/>
                </a:lnTo>
                <a:close/>
                <a:moveTo>
                  <a:pt x="4868951" y="3478149"/>
                </a:moveTo>
                <a:lnTo>
                  <a:pt x="4983404" y="3412084"/>
                </a:lnTo>
                <a:lnTo>
                  <a:pt x="5094427" y="3476168"/>
                </a:lnTo>
                <a:lnTo>
                  <a:pt x="4979975" y="3542233"/>
                </a:lnTo>
                <a:lnTo>
                  <a:pt x="4868951" y="3478149"/>
                </a:lnTo>
                <a:close/>
                <a:moveTo>
                  <a:pt x="4858969" y="3332607"/>
                </a:moveTo>
                <a:lnTo>
                  <a:pt x="4979899" y="3262808"/>
                </a:lnTo>
                <a:lnTo>
                  <a:pt x="5104257" y="3334588"/>
                </a:lnTo>
                <a:lnTo>
                  <a:pt x="4983328" y="3404387"/>
                </a:lnTo>
                <a:lnTo>
                  <a:pt x="4858969" y="3332607"/>
                </a:lnTo>
                <a:close/>
                <a:moveTo>
                  <a:pt x="4868876" y="3190951"/>
                </a:moveTo>
                <a:lnTo>
                  <a:pt x="4983328" y="3124886"/>
                </a:lnTo>
                <a:lnTo>
                  <a:pt x="5094351" y="3188970"/>
                </a:lnTo>
                <a:lnTo>
                  <a:pt x="4979899" y="3255036"/>
                </a:lnTo>
                <a:lnTo>
                  <a:pt x="4868876" y="3190951"/>
                </a:lnTo>
                <a:close/>
                <a:moveTo>
                  <a:pt x="4858969" y="3045333"/>
                </a:moveTo>
                <a:lnTo>
                  <a:pt x="4979899" y="2975534"/>
                </a:lnTo>
                <a:lnTo>
                  <a:pt x="5104257" y="3047314"/>
                </a:lnTo>
                <a:lnTo>
                  <a:pt x="4983328" y="3117114"/>
                </a:lnTo>
                <a:lnTo>
                  <a:pt x="4858969" y="3045333"/>
                </a:lnTo>
                <a:close/>
                <a:moveTo>
                  <a:pt x="4868951" y="2903754"/>
                </a:moveTo>
                <a:lnTo>
                  <a:pt x="4983404" y="2837688"/>
                </a:lnTo>
                <a:lnTo>
                  <a:pt x="5094427" y="2901772"/>
                </a:lnTo>
                <a:lnTo>
                  <a:pt x="4979975" y="2967838"/>
                </a:lnTo>
                <a:lnTo>
                  <a:pt x="4868951" y="2903754"/>
                </a:lnTo>
                <a:close/>
                <a:moveTo>
                  <a:pt x="4858969" y="2758135"/>
                </a:moveTo>
                <a:lnTo>
                  <a:pt x="4979899" y="2688336"/>
                </a:lnTo>
                <a:lnTo>
                  <a:pt x="5104257" y="2760117"/>
                </a:lnTo>
                <a:lnTo>
                  <a:pt x="4983328" y="2829916"/>
                </a:lnTo>
                <a:lnTo>
                  <a:pt x="4858969" y="2758135"/>
                </a:lnTo>
                <a:close/>
                <a:moveTo>
                  <a:pt x="4868876" y="2616479"/>
                </a:moveTo>
                <a:lnTo>
                  <a:pt x="4983328" y="2550414"/>
                </a:lnTo>
                <a:lnTo>
                  <a:pt x="5094351" y="2614498"/>
                </a:lnTo>
                <a:lnTo>
                  <a:pt x="4979899" y="2680564"/>
                </a:lnTo>
                <a:lnTo>
                  <a:pt x="4868876" y="2616479"/>
                </a:lnTo>
                <a:close/>
                <a:moveTo>
                  <a:pt x="4858969" y="2470937"/>
                </a:moveTo>
                <a:lnTo>
                  <a:pt x="4979899" y="2401138"/>
                </a:lnTo>
                <a:lnTo>
                  <a:pt x="5104257" y="2472919"/>
                </a:lnTo>
                <a:lnTo>
                  <a:pt x="4983328" y="2542718"/>
                </a:lnTo>
                <a:lnTo>
                  <a:pt x="4858969" y="2470937"/>
                </a:lnTo>
                <a:close/>
                <a:moveTo>
                  <a:pt x="4868951" y="2329282"/>
                </a:moveTo>
                <a:lnTo>
                  <a:pt x="4983404" y="2263216"/>
                </a:lnTo>
                <a:lnTo>
                  <a:pt x="5094427" y="2327301"/>
                </a:lnTo>
                <a:lnTo>
                  <a:pt x="4979975" y="2393366"/>
                </a:lnTo>
                <a:lnTo>
                  <a:pt x="4868951" y="2329282"/>
                </a:lnTo>
                <a:close/>
                <a:moveTo>
                  <a:pt x="4858969" y="2183664"/>
                </a:moveTo>
                <a:lnTo>
                  <a:pt x="4979899" y="2113864"/>
                </a:lnTo>
                <a:lnTo>
                  <a:pt x="5104257" y="2185645"/>
                </a:lnTo>
                <a:lnTo>
                  <a:pt x="4983328" y="2255444"/>
                </a:lnTo>
                <a:lnTo>
                  <a:pt x="4858969" y="2183664"/>
                </a:lnTo>
                <a:close/>
                <a:moveTo>
                  <a:pt x="4868951" y="2042084"/>
                </a:moveTo>
                <a:lnTo>
                  <a:pt x="4983404" y="1976019"/>
                </a:lnTo>
                <a:lnTo>
                  <a:pt x="5094427" y="2040103"/>
                </a:lnTo>
                <a:lnTo>
                  <a:pt x="4979975" y="2106168"/>
                </a:lnTo>
                <a:lnTo>
                  <a:pt x="4868951" y="2042084"/>
                </a:lnTo>
                <a:close/>
                <a:moveTo>
                  <a:pt x="4862246" y="2038198"/>
                </a:moveTo>
                <a:lnTo>
                  <a:pt x="4737888" y="1966417"/>
                </a:lnTo>
                <a:lnTo>
                  <a:pt x="4852340" y="1900352"/>
                </a:lnTo>
                <a:lnTo>
                  <a:pt x="4976698" y="1972132"/>
                </a:lnTo>
                <a:lnTo>
                  <a:pt x="4862246" y="2038198"/>
                </a:lnTo>
                <a:close/>
                <a:moveTo>
                  <a:pt x="4855541" y="2042084"/>
                </a:moveTo>
                <a:lnTo>
                  <a:pt x="4734611" y="2111883"/>
                </a:lnTo>
                <a:lnTo>
                  <a:pt x="4610253" y="2040103"/>
                </a:lnTo>
                <a:lnTo>
                  <a:pt x="4731182" y="1970304"/>
                </a:lnTo>
                <a:lnTo>
                  <a:pt x="4855541" y="2042084"/>
                </a:lnTo>
                <a:close/>
                <a:moveTo>
                  <a:pt x="4603547" y="2036216"/>
                </a:moveTo>
                <a:lnTo>
                  <a:pt x="4492524" y="1972132"/>
                </a:lnTo>
                <a:lnTo>
                  <a:pt x="4613453" y="1902333"/>
                </a:lnTo>
                <a:lnTo>
                  <a:pt x="4724477" y="1966417"/>
                </a:lnTo>
                <a:lnTo>
                  <a:pt x="4603547" y="2036216"/>
                </a:lnTo>
                <a:close/>
                <a:moveTo>
                  <a:pt x="4596842" y="2040103"/>
                </a:moveTo>
                <a:lnTo>
                  <a:pt x="4482389" y="2106168"/>
                </a:lnTo>
                <a:lnTo>
                  <a:pt x="4371366" y="2042084"/>
                </a:lnTo>
                <a:lnTo>
                  <a:pt x="4485818" y="1976019"/>
                </a:lnTo>
                <a:lnTo>
                  <a:pt x="4596842" y="2040103"/>
                </a:lnTo>
                <a:close/>
                <a:moveTo>
                  <a:pt x="4364736" y="2038198"/>
                </a:moveTo>
                <a:lnTo>
                  <a:pt x="4240378" y="1966417"/>
                </a:lnTo>
                <a:lnTo>
                  <a:pt x="4354830" y="1900352"/>
                </a:lnTo>
                <a:lnTo>
                  <a:pt x="4479189" y="1972132"/>
                </a:lnTo>
                <a:lnTo>
                  <a:pt x="4364736" y="2038198"/>
                </a:lnTo>
                <a:close/>
                <a:moveTo>
                  <a:pt x="4358107" y="2042084"/>
                </a:moveTo>
                <a:lnTo>
                  <a:pt x="4237177" y="2111883"/>
                </a:lnTo>
                <a:lnTo>
                  <a:pt x="4112819" y="2040103"/>
                </a:lnTo>
                <a:lnTo>
                  <a:pt x="4233748" y="1970304"/>
                </a:lnTo>
                <a:lnTo>
                  <a:pt x="4358107" y="2042084"/>
                </a:lnTo>
                <a:close/>
                <a:moveTo>
                  <a:pt x="4106113" y="2036216"/>
                </a:moveTo>
                <a:lnTo>
                  <a:pt x="3995090" y="1972132"/>
                </a:lnTo>
                <a:lnTo>
                  <a:pt x="4116019" y="1902333"/>
                </a:lnTo>
                <a:lnTo>
                  <a:pt x="4227043" y="1966417"/>
                </a:lnTo>
                <a:lnTo>
                  <a:pt x="4106113" y="2036216"/>
                </a:lnTo>
                <a:close/>
                <a:moveTo>
                  <a:pt x="4099408" y="2040103"/>
                </a:moveTo>
                <a:lnTo>
                  <a:pt x="3984955" y="2106168"/>
                </a:lnTo>
                <a:lnTo>
                  <a:pt x="3873932" y="2042084"/>
                </a:lnTo>
                <a:lnTo>
                  <a:pt x="3988384" y="1976019"/>
                </a:lnTo>
                <a:lnTo>
                  <a:pt x="4099408" y="2040103"/>
                </a:lnTo>
                <a:close/>
                <a:moveTo>
                  <a:pt x="3867302" y="2038198"/>
                </a:moveTo>
                <a:lnTo>
                  <a:pt x="3742944" y="1966417"/>
                </a:lnTo>
                <a:lnTo>
                  <a:pt x="3857397" y="1900352"/>
                </a:lnTo>
                <a:lnTo>
                  <a:pt x="3981755" y="1972132"/>
                </a:lnTo>
                <a:lnTo>
                  <a:pt x="3867302" y="2038198"/>
                </a:lnTo>
                <a:close/>
                <a:moveTo>
                  <a:pt x="3860597" y="2042084"/>
                </a:moveTo>
                <a:lnTo>
                  <a:pt x="3739667" y="2111883"/>
                </a:lnTo>
                <a:lnTo>
                  <a:pt x="3615309" y="2040103"/>
                </a:lnTo>
                <a:lnTo>
                  <a:pt x="3736239" y="1970304"/>
                </a:lnTo>
                <a:lnTo>
                  <a:pt x="3860597" y="2042084"/>
                </a:lnTo>
                <a:close/>
                <a:moveTo>
                  <a:pt x="3608604" y="2036216"/>
                </a:moveTo>
                <a:lnTo>
                  <a:pt x="3497580" y="1972132"/>
                </a:lnTo>
                <a:lnTo>
                  <a:pt x="3618509" y="1902333"/>
                </a:lnTo>
                <a:lnTo>
                  <a:pt x="3729533" y="1966417"/>
                </a:lnTo>
                <a:lnTo>
                  <a:pt x="3608604" y="2036216"/>
                </a:lnTo>
                <a:close/>
                <a:moveTo>
                  <a:pt x="3601898" y="2040103"/>
                </a:moveTo>
                <a:lnTo>
                  <a:pt x="3487446" y="2106168"/>
                </a:lnTo>
                <a:lnTo>
                  <a:pt x="3376422" y="2042084"/>
                </a:lnTo>
                <a:lnTo>
                  <a:pt x="3490874" y="1976019"/>
                </a:lnTo>
                <a:lnTo>
                  <a:pt x="3601898" y="2040103"/>
                </a:lnTo>
                <a:close/>
                <a:moveTo>
                  <a:pt x="3369793" y="2038198"/>
                </a:moveTo>
                <a:lnTo>
                  <a:pt x="3245434" y="1966417"/>
                </a:lnTo>
                <a:lnTo>
                  <a:pt x="3359887" y="1900352"/>
                </a:lnTo>
                <a:lnTo>
                  <a:pt x="3484245" y="1972132"/>
                </a:lnTo>
                <a:lnTo>
                  <a:pt x="3369793" y="2038198"/>
                </a:lnTo>
                <a:close/>
                <a:moveTo>
                  <a:pt x="3363163" y="2042084"/>
                </a:moveTo>
                <a:lnTo>
                  <a:pt x="3242234" y="2111883"/>
                </a:lnTo>
                <a:lnTo>
                  <a:pt x="3117876" y="2040103"/>
                </a:lnTo>
                <a:lnTo>
                  <a:pt x="3238805" y="1970304"/>
                </a:lnTo>
                <a:lnTo>
                  <a:pt x="3363163" y="2042084"/>
                </a:lnTo>
                <a:close/>
                <a:moveTo>
                  <a:pt x="3111094" y="2036216"/>
                </a:moveTo>
                <a:lnTo>
                  <a:pt x="3000070" y="1972132"/>
                </a:lnTo>
                <a:lnTo>
                  <a:pt x="3121000" y="1902333"/>
                </a:lnTo>
                <a:lnTo>
                  <a:pt x="3232023" y="1966417"/>
                </a:lnTo>
                <a:lnTo>
                  <a:pt x="3111094" y="2036216"/>
                </a:lnTo>
                <a:close/>
                <a:moveTo>
                  <a:pt x="3104464" y="2040103"/>
                </a:moveTo>
                <a:lnTo>
                  <a:pt x="2990012" y="2106168"/>
                </a:lnTo>
                <a:lnTo>
                  <a:pt x="2878989" y="2042084"/>
                </a:lnTo>
                <a:lnTo>
                  <a:pt x="2993441" y="1976019"/>
                </a:lnTo>
                <a:lnTo>
                  <a:pt x="3104464" y="2040103"/>
                </a:lnTo>
                <a:close/>
                <a:moveTo>
                  <a:pt x="2872283" y="2038198"/>
                </a:moveTo>
                <a:lnTo>
                  <a:pt x="2747924" y="1966417"/>
                </a:lnTo>
                <a:lnTo>
                  <a:pt x="2862377" y="1900352"/>
                </a:lnTo>
                <a:lnTo>
                  <a:pt x="2986735" y="1972132"/>
                </a:lnTo>
                <a:lnTo>
                  <a:pt x="2872283" y="2038198"/>
                </a:lnTo>
                <a:close/>
                <a:moveTo>
                  <a:pt x="2865654" y="2042084"/>
                </a:moveTo>
                <a:lnTo>
                  <a:pt x="2744724" y="2111883"/>
                </a:lnTo>
                <a:lnTo>
                  <a:pt x="2620366" y="2040103"/>
                </a:lnTo>
                <a:lnTo>
                  <a:pt x="2741295" y="1970304"/>
                </a:lnTo>
                <a:lnTo>
                  <a:pt x="2865654" y="2042084"/>
                </a:lnTo>
                <a:close/>
                <a:moveTo>
                  <a:pt x="2613660" y="2036216"/>
                </a:moveTo>
                <a:lnTo>
                  <a:pt x="2502637" y="1972132"/>
                </a:lnTo>
                <a:lnTo>
                  <a:pt x="2623566" y="1902333"/>
                </a:lnTo>
                <a:lnTo>
                  <a:pt x="2734589" y="1966417"/>
                </a:lnTo>
                <a:lnTo>
                  <a:pt x="2613660" y="2036216"/>
                </a:lnTo>
                <a:close/>
                <a:moveTo>
                  <a:pt x="2606954" y="2040103"/>
                </a:moveTo>
                <a:lnTo>
                  <a:pt x="2492502" y="2106168"/>
                </a:lnTo>
                <a:lnTo>
                  <a:pt x="2381479" y="2042084"/>
                </a:lnTo>
                <a:lnTo>
                  <a:pt x="2495931" y="1976019"/>
                </a:lnTo>
                <a:lnTo>
                  <a:pt x="2606954" y="2040103"/>
                </a:lnTo>
                <a:close/>
                <a:moveTo>
                  <a:pt x="2374849" y="2038198"/>
                </a:moveTo>
                <a:lnTo>
                  <a:pt x="2250491" y="1966417"/>
                </a:lnTo>
                <a:lnTo>
                  <a:pt x="2364943" y="1900352"/>
                </a:lnTo>
                <a:lnTo>
                  <a:pt x="2489302" y="1972132"/>
                </a:lnTo>
                <a:lnTo>
                  <a:pt x="2374849" y="2038198"/>
                </a:lnTo>
                <a:close/>
                <a:moveTo>
                  <a:pt x="2368144" y="2042084"/>
                </a:moveTo>
                <a:lnTo>
                  <a:pt x="2247214" y="2111883"/>
                </a:lnTo>
                <a:lnTo>
                  <a:pt x="2122856" y="2040103"/>
                </a:lnTo>
                <a:lnTo>
                  <a:pt x="2243785" y="1970304"/>
                </a:lnTo>
                <a:lnTo>
                  <a:pt x="2368144" y="2042084"/>
                </a:lnTo>
                <a:close/>
                <a:moveTo>
                  <a:pt x="2116150" y="2036216"/>
                </a:moveTo>
                <a:lnTo>
                  <a:pt x="2005127" y="1972132"/>
                </a:lnTo>
                <a:lnTo>
                  <a:pt x="2126056" y="1902333"/>
                </a:lnTo>
                <a:lnTo>
                  <a:pt x="2237080" y="1966417"/>
                </a:lnTo>
                <a:lnTo>
                  <a:pt x="2116150" y="2036216"/>
                </a:lnTo>
                <a:close/>
                <a:moveTo>
                  <a:pt x="2109521" y="2040103"/>
                </a:moveTo>
                <a:lnTo>
                  <a:pt x="1995069" y="2106168"/>
                </a:lnTo>
                <a:lnTo>
                  <a:pt x="1884045" y="2042084"/>
                </a:lnTo>
                <a:lnTo>
                  <a:pt x="1998497" y="1976019"/>
                </a:lnTo>
                <a:lnTo>
                  <a:pt x="2109521" y="2040103"/>
                </a:lnTo>
                <a:close/>
                <a:moveTo>
                  <a:pt x="1877339" y="2038198"/>
                </a:moveTo>
                <a:lnTo>
                  <a:pt x="1752981" y="1966417"/>
                </a:lnTo>
                <a:lnTo>
                  <a:pt x="1867434" y="1900352"/>
                </a:lnTo>
                <a:lnTo>
                  <a:pt x="1991792" y="1972132"/>
                </a:lnTo>
                <a:lnTo>
                  <a:pt x="1877339" y="2038198"/>
                </a:lnTo>
                <a:close/>
                <a:moveTo>
                  <a:pt x="1870710" y="2042084"/>
                </a:moveTo>
                <a:lnTo>
                  <a:pt x="1749781" y="2111883"/>
                </a:lnTo>
                <a:lnTo>
                  <a:pt x="1625422" y="2040103"/>
                </a:lnTo>
                <a:lnTo>
                  <a:pt x="1746352" y="1970304"/>
                </a:lnTo>
                <a:lnTo>
                  <a:pt x="1870710" y="2042084"/>
                </a:lnTo>
                <a:close/>
                <a:moveTo>
                  <a:pt x="1860728" y="2183664"/>
                </a:moveTo>
                <a:lnTo>
                  <a:pt x="1746275" y="2249729"/>
                </a:lnTo>
                <a:lnTo>
                  <a:pt x="1635252" y="2185645"/>
                </a:lnTo>
                <a:lnTo>
                  <a:pt x="1749704" y="2119579"/>
                </a:lnTo>
                <a:lnTo>
                  <a:pt x="1860728" y="2183664"/>
                </a:lnTo>
                <a:close/>
                <a:moveTo>
                  <a:pt x="1870710" y="2329282"/>
                </a:moveTo>
                <a:lnTo>
                  <a:pt x="1749781" y="2399081"/>
                </a:lnTo>
                <a:lnTo>
                  <a:pt x="1625422" y="2327301"/>
                </a:lnTo>
                <a:lnTo>
                  <a:pt x="1746352" y="2257501"/>
                </a:lnTo>
                <a:lnTo>
                  <a:pt x="1870710" y="2329282"/>
                </a:lnTo>
                <a:close/>
                <a:moveTo>
                  <a:pt x="1860728" y="2470937"/>
                </a:moveTo>
                <a:lnTo>
                  <a:pt x="1746275" y="2537003"/>
                </a:lnTo>
                <a:lnTo>
                  <a:pt x="1635252" y="2472919"/>
                </a:lnTo>
                <a:lnTo>
                  <a:pt x="1749704" y="2406853"/>
                </a:lnTo>
                <a:lnTo>
                  <a:pt x="1860728" y="2470937"/>
                </a:lnTo>
                <a:close/>
                <a:moveTo>
                  <a:pt x="1870710" y="2616479"/>
                </a:moveTo>
                <a:lnTo>
                  <a:pt x="1749781" y="2686279"/>
                </a:lnTo>
                <a:lnTo>
                  <a:pt x="1625422" y="2614498"/>
                </a:lnTo>
                <a:lnTo>
                  <a:pt x="1746352" y="2544699"/>
                </a:lnTo>
                <a:lnTo>
                  <a:pt x="1870710" y="2616479"/>
                </a:lnTo>
                <a:close/>
                <a:moveTo>
                  <a:pt x="1860728" y="2758135"/>
                </a:moveTo>
                <a:lnTo>
                  <a:pt x="1746275" y="2824201"/>
                </a:lnTo>
                <a:lnTo>
                  <a:pt x="1635252" y="2760117"/>
                </a:lnTo>
                <a:lnTo>
                  <a:pt x="1749704" y="2694051"/>
                </a:lnTo>
                <a:lnTo>
                  <a:pt x="1860728" y="2758135"/>
                </a:lnTo>
                <a:close/>
                <a:moveTo>
                  <a:pt x="1870710" y="2903754"/>
                </a:moveTo>
                <a:lnTo>
                  <a:pt x="1749781" y="2973553"/>
                </a:lnTo>
                <a:lnTo>
                  <a:pt x="1625422" y="2901772"/>
                </a:lnTo>
                <a:lnTo>
                  <a:pt x="1746352" y="2831973"/>
                </a:lnTo>
                <a:lnTo>
                  <a:pt x="1870710" y="2903754"/>
                </a:lnTo>
                <a:close/>
                <a:moveTo>
                  <a:pt x="1860728" y="3045333"/>
                </a:moveTo>
                <a:lnTo>
                  <a:pt x="1746275" y="3111399"/>
                </a:lnTo>
                <a:lnTo>
                  <a:pt x="1635252" y="3047314"/>
                </a:lnTo>
                <a:lnTo>
                  <a:pt x="1749704" y="2981249"/>
                </a:lnTo>
                <a:lnTo>
                  <a:pt x="1860728" y="3045333"/>
                </a:lnTo>
                <a:close/>
                <a:moveTo>
                  <a:pt x="1870710" y="3190951"/>
                </a:moveTo>
                <a:lnTo>
                  <a:pt x="1749781" y="3260751"/>
                </a:lnTo>
                <a:lnTo>
                  <a:pt x="1625422" y="3188970"/>
                </a:lnTo>
                <a:lnTo>
                  <a:pt x="1746352" y="3119171"/>
                </a:lnTo>
                <a:lnTo>
                  <a:pt x="1870710" y="3190951"/>
                </a:lnTo>
                <a:close/>
                <a:moveTo>
                  <a:pt x="1860728" y="3332607"/>
                </a:moveTo>
                <a:lnTo>
                  <a:pt x="1746275" y="3398672"/>
                </a:lnTo>
                <a:lnTo>
                  <a:pt x="1635252" y="3334588"/>
                </a:lnTo>
                <a:lnTo>
                  <a:pt x="1749704" y="3268523"/>
                </a:lnTo>
                <a:lnTo>
                  <a:pt x="1860728" y="3332607"/>
                </a:lnTo>
                <a:close/>
                <a:moveTo>
                  <a:pt x="1870710" y="3478149"/>
                </a:moveTo>
                <a:lnTo>
                  <a:pt x="1749781" y="3547948"/>
                </a:lnTo>
                <a:lnTo>
                  <a:pt x="1625422" y="3476168"/>
                </a:lnTo>
                <a:lnTo>
                  <a:pt x="1746352" y="3406369"/>
                </a:lnTo>
                <a:lnTo>
                  <a:pt x="1870710" y="3478149"/>
                </a:lnTo>
                <a:close/>
                <a:moveTo>
                  <a:pt x="1860728" y="3619805"/>
                </a:moveTo>
                <a:lnTo>
                  <a:pt x="1746275" y="3685870"/>
                </a:lnTo>
                <a:lnTo>
                  <a:pt x="1635252" y="3621786"/>
                </a:lnTo>
                <a:lnTo>
                  <a:pt x="1749704" y="3555721"/>
                </a:lnTo>
                <a:lnTo>
                  <a:pt x="1860728" y="3619805"/>
                </a:lnTo>
                <a:close/>
                <a:moveTo>
                  <a:pt x="1870710" y="3765423"/>
                </a:moveTo>
                <a:lnTo>
                  <a:pt x="1749781" y="3835222"/>
                </a:lnTo>
                <a:lnTo>
                  <a:pt x="1625422" y="3763442"/>
                </a:lnTo>
                <a:lnTo>
                  <a:pt x="1746352" y="3693643"/>
                </a:lnTo>
                <a:lnTo>
                  <a:pt x="1870710" y="3765423"/>
                </a:lnTo>
                <a:close/>
                <a:moveTo>
                  <a:pt x="1860728" y="3907003"/>
                </a:moveTo>
                <a:lnTo>
                  <a:pt x="1746275" y="3973068"/>
                </a:lnTo>
                <a:lnTo>
                  <a:pt x="1635252" y="3908984"/>
                </a:lnTo>
                <a:lnTo>
                  <a:pt x="1749704" y="3842919"/>
                </a:lnTo>
                <a:lnTo>
                  <a:pt x="1860728" y="3907003"/>
                </a:lnTo>
                <a:close/>
                <a:moveTo>
                  <a:pt x="1870710" y="4052621"/>
                </a:moveTo>
                <a:lnTo>
                  <a:pt x="1749781" y="4122420"/>
                </a:lnTo>
                <a:lnTo>
                  <a:pt x="1625422" y="4050640"/>
                </a:lnTo>
                <a:lnTo>
                  <a:pt x="1746352" y="3980840"/>
                </a:lnTo>
                <a:lnTo>
                  <a:pt x="1870710" y="4052621"/>
                </a:lnTo>
                <a:close/>
                <a:moveTo>
                  <a:pt x="1860728" y="4194277"/>
                </a:moveTo>
                <a:lnTo>
                  <a:pt x="1746275" y="4260342"/>
                </a:lnTo>
                <a:lnTo>
                  <a:pt x="1635252" y="4196258"/>
                </a:lnTo>
                <a:lnTo>
                  <a:pt x="1749704" y="4130193"/>
                </a:lnTo>
                <a:lnTo>
                  <a:pt x="1860728" y="4194277"/>
                </a:lnTo>
                <a:close/>
                <a:moveTo>
                  <a:pt x="1870710" y="4339819"/>
                </a:moveTo>
                <a:lnTo>
                  <a:pt x="1749781" y="4409618"/>
                </a:lnTo>
                <a:lnTo>
                  <a:pt x="1625422" y="4337838"/>
                </a:lnTo>
                <a:lnTo>
                  <a:pt x="1746352" y="4268038"/>
                </a:lnTo>
                <a:lnTo>
                  <a:pt x="1870710" y="4339819"/>
                </a:lnTo>
                <a:close/>
                <a:moveTo>
                  <a:pt x="1860728" y="4481475"/>
                </a:moveTo>
                <a:lnTo>
                  <a:pt x="1746275" y="4547540"/>
                </a:lnTo>
                <a:lnTo>
                  <a:pt x="1635252" y="4483456"/>
                </a:lnTo>
                <a:lnTo>
                  <a:pt x="1749704" y="4417391"/>
                </a:lnTo>
                <a:lnTo>
                  <a:pt x="1860728" y="4481475"/>
                </a:lnTo>
                <a:close/>
                <a:moveTo>
                  <a:pt x="1870710" y="4627093"/>
                </a:moveTo>
                <a:lnTo>
                  <a:pt x="1749781" y="4696892"/>
                </a:lnTo>
                <a:lnTo>
                  <a:pt x="1625422" y="4625111"/>
                </a:lnTo>
                <a:lnTo>
                  <a:pt x="1746352" y="4555312"/>
                </a:lnTo>
                <a:lnTo>
                  <a:pt x="1870710" y="4627093"/>
                </a:lnTo>
                <a:close/>
                <a:moveTo>
                  <a:pt x="1860728" y="4768672"/>
                </a:moveTo>
                <a:lnTo>
                  <a:pt x="1746275" y="4834738"/>
                </a:lnTo>
                <a:lnTo>
                  <a:pt x="1635252" y="4770654"/>
                </a:lnTo>
                <a:lnTo>
                  <a:pt x="1749704" y="4704588"/>
                </a:lnTo>
                <a:lnTo>
                  <a:pt x="1860728" y="4768672"/>
                </a:lnTo>
                <a:close/>
                <a:moveTo>
                  <a:pt x="1870634" y="4914291"/>
                </a:moveTo>
                <a:lnTo>
                  <a:pt x="1749704" y="4984090"/>
                </a:lnTo>
                <a:lnTo>
                  <a:pt x="1625346" y="4912309"/>
                </a:lnTo>
                <a:lnTo>
                  <a:pt x="1746275" y="4842510"/>
                </a:lnTo>
                <a:lnTo>
                  <a:pt x="1870634" y="4914291"/>
                </a:lnTo>
                <a:close/>
                <a:moveTo>
                  <a:pt x="1752981" y="4838624"/>
                </a:moveTo>
                <a:lnTo>
                  <a:pt x="1867434" y="4772559"/>
                </a:lnTo>
                <a:lnTo>
                  <a:pt x="1991792" y="4844339"/>
                </a:lnTo>
                <a:lnTo>
                  <a:pt x="1877339" y="4910404"/>
                </a:lnTo>
                <a:lnTo>
                  <a:pt x="1752981" y="4838624"/>
                </a:lnTo>
                <a:close/>
                <a:moveTo>
                  <a:pt x="1998497" y="4848225"/>
                </a:moveTo>
                <a:lnTo>
                  <a:pt x="2109521" y="4912309"/>
                </a:lnTo>
                <a:lnTo>
                  <a:pt x="1995069" y="4978375"/>
                </a:lnTo>
                <a:lnTo>
                  <a:pt x="1884045" y="4914291"/>
                </a:lnTo>
                <a:lnTo>
                  <a:pt x="1998497" y="4848225"/>
                </a:lnTo>
                <a:close/>
                <a:moveTo>
                  <a:pt x="2005127" y="4844339"/>
                </a:moveTo>
                <a:lnTo>
                  <a:pt x="2126056" y="4774540"/>
                </a:lnTo>
                <a:lnTo>
                  <a:pt x="2237080" y="4838624"/>
                </a:lnTo>
                <a:lnTo>
                  <a:pt x="2116150" y="4908423"/>
                </a:lnTo>
                <a:lnTo>
                  <a:pt x="2005127" y="4844339"/>
                </a:lnTo>
                <a:close/>
                <a:moveTo>
                  <a:pt x="2243785" y="4842510"/>
                </a:moveTo>
                <a:lnTo>
                  <a:pt x="2368144" y="4914291"/>
                </a:lnTo>
                <a:lnTo>
                  <a:pt x="2247214" y="4984090"/>
                </a:lnTo>
                <a:lnTo>
                  <a:pt x="2122856" y="4912309"/>
                </a:lnTo>
                <a:lnTo>
                  <a:pt x="2243785" y="4842510"/>
                </a:lnTo>
                <a:close/>
                <a:moveTo>
                  <a:pt x="2250491" y="4838624"/>
                </a:moveTo>
                <a:lnTo>
                  <a:pt x="2364943" y="4772559"/>
                </a:lnTo>
                <a:lnTo>
                  <a:pt x="2489302" y="4844339"/>
                </a:lnTo>
                <a:lnTo>
                  <a:pt x="2374849" y="4910404"/>
                </a:lnTo>
                <a:lnTo>
                  <a:pt x="2250491" y="4838624"/>
                </a:lnTo>
                <a:close/>
                <a:moveTo>
                  <a:pt x="2495931" y="4848225"/>
                </a:moveTo>
                <a:lnTo>
                  <a:pt x="2606954" y="4912309"/>
                </a:lnTo>
                <a:lnTo>
                  <a:pt x="2492502" y="4978375"/>
                </a:lnTo>
                <a:lnTo>
                  <a:pt x="2381479" y="4914291"/>
                </a:lnTo>
                <a:lnTo>
                  <a:pt x="2495931" y="4848225"/>
                </a:lnTo>
                <a:close/>
                <a:moveTo>
                  <a:pt x="2502637" y="4844339"/>
                </a:moveTo>
                <a:lnTo>
                  <a:pt x="2623566" y="4774540"/>
                </a:lnTo>
                <a:lnTo>
                  <a:pt x="2734589" y="4838624"/>
                </a:lnTo>
                <a:lnTo>
                  <a:pt x="2613660" y="4908423"/>
                </a:lnTo>
                <a:lnTo>
                  <a:pt x="2502637" y="4844339"/>
                </a:lnTo>
                <a:close/>
                <a:moveTo>
                  <a:pt x="2741295" y="4842510"/>
                </a:moveTo>
                <a:lnTo>
                  <a:pt x="2865654" y="4914291"/>
                </a:lnTo>
                <a:lnTo>
                  <a:pt x="2744724" y="4984090"/>
                </a:lnTo>
                <a:lnTo>
                  <a:pt x="2620366" y="4912309"/>
                </a:lnTo>
                <a:lnTo>
                  <a:pt x="2741295" y="4842510"/>
                </a:lnTo>
                <a:close/>
                <a:moveTo>
                  <a:pt x="2747924" y="4838624"/>
                </a:moveTo>
                <a:lnTo>
                  <a:pt x="2862377" y="4772559"/>
                </a:lnTo>
                <a:lnTo>
                  <a:pt x="2986735" y="4844339"/>
                </a:lnTo>
                <a:lnTo>
                  <a:pt x="2872283" y="4910404"/>
                </a:lnTo>
                <a:lnTo>
                  <a:pt x="2747924" y="4838624"/>
                </a:lnTo>
                <a:close/>
                <a:moveTo>
                  <a:pt x="2993441" y="4848225"/>
                </a:moveTo>
                <a:lnTo>
                  <a:pt x="3104464" y="4912309"/>
                </a:lnTo>
                <a:lnTo>
                  <a:pt x="2990012" y="4978375"/>
                </a:lnTo>
                <a:lnTo>
                  <a:pt x="2878989" y="4914291"/>
                </a:lnTo>
                <a:lnTo>
                  <a:pt x="2993441" y="4848225"/>
                </a:lnTo>
                <a:close/>
                <a:moveTo>
                  <a:pt x="3000147" y="4844339"/>
                </a:moveTo>
                <a:lnTo>
                  <a:pt x="3121076" y="4774540"/>
                </a:lnTo>
                <a:lnTo>
                  <a:pt x="3232099" y="4838624"/>
                </a:lnTo>
                <a:lnTo>
                  <a:pt x="3111170" y="4908423"/>
                </a:lnTo>
                <a:lnTo>
                  <a:pt x="3000147" y="4844339"/>
                </a:lnTo>
                <a:close/>
                <a:moveTo>
                  <a:pt x="3238729" y="4842510"/>
                </a:moveTo>
                <a:lnTo>
                  <a:pt x="3363087" y="4914291"/>
                </a:lnTo>
                <a:lnTo>
                  <a:pt x="3242158" y="4984090"/>
                </a:lnTo>
                <a:lnTo>
                  <a:pt x="3117799" y="4912309"/>
                </a:lnTo>
                <a:lnTo>
                  <a:pt x="3238729" y="4842510"/>
                </a:lnTo>
                <a:close/>
                <a:moveTo>
                  <a:pt x="3245434" y="4838624"/>
                </a:moveTo>
                <a:lnTo>
                  <a:pt x="3359887" y="4772559"/>
                </a:lnTo>
                <a:lnTo>
                  <a:pt x="3484245" y="4844339"/>
                </a:lnTo>
                <a:lnTo>
                  <a:pt x="3369793" y="4910404"/>
                </a:lnTo>
                <a:lnTo>
                  <a:pt x="3245434" y="4838624"/>
                </a:lnTo>
                <a:close/>
                <a:moveTo>
                  <a:pt x="3490951" y="4848225"/>
                </a:moveTo>
                <a:lnTo>
                  <a:pt x="3601974" y="4912309"/>
                </a:lnTo>
                <a:lnTo>
                  <a:pt x="3487522" y="4978375"/>
                </a:lnTo>
                <a:lnTo>
                  <a:pt x="3376498" y="4914291"/>
                </a:lnTo>
                <a:lnTo>
                  <a:pt x="3490951" y="4848225"/>
                </a:lnTo>
                <a:close/>
                <a:moveTo>
                  <a:pt x="3497580" y="4844339"/>
                </a:moveTo>
                <a:lnTo>
                  <a:pt x="3618509" y="4774540"/>
                </a:lnTo>
                <a:lnTo>
                  <a:pt x="3729533" y="4838624"/>
                </a:lnTo>
                <a:lnTo>
                  <a:pt x="3608604" y="4908423"/>
                </a:lnTo>
                <a:lnTo>
                  <a:pt x="3497580" y="4844339"/>
                </a:lnTo>
                <a:close/>
                <a:moveTo>
                  <a:pt x="3736239" y="4842510"/>
                </a:moveTo>
                <a:lnTo>
                  <a:pt x="3860597" y="4914291"/>
                </a:lnTo>
                <a:lnTo>
                  <a:pt x="3739667" y="4984090"/>
                </a:lnTo>
                <a:lnTo>
                  <a:pt x="3615309" y="4912309"/>
                </a:lnTo>
                <a:lnTo>
                  <a:pt x="3736239" y="4842510"/>
                </a:lnTo>
                <a:close/>
                <a:moveTo>
                  <a:pt x="3742868" y="4838624"/>
                </a:moveTo>
                <a:lnTo>
                  <a:pt x="3857320" y="4772559"/>
                </a:lnTo>
                <a:lnTo>
                  <a:pt x="3981679" y="4844339"/>
                </a:lnTo>
                <a:lnTo>
                  <a:pt x="3867226" y="4910404"/>
                </a:lnTo>
                <a:lnTo>
                  <a:pt x="3742868" y="4838624"/>
                </a:lnTo>
                <a:close/>
                <a:moveTo>
                  <a:pt x="3988384" y="4848225"/>
                </a:moveTo>
                <a:lnTo>
                  <a:pt x="4099408" y="4912309"/>
                </a:lnTo>
                <a:lnTo>
                  <a:pt x="3984955" y="4978375"/>
                </a:lnTo>
                <a:lnTo>
                  <a:pt x="3873932" y="4914291"/>
                </a:lnTo>
                <a:lnTo>
                  <a:pt x="3988384" y="4848225"/>
                </a:lnTo>
                <a:close/>
                <a:moveTo>
                  <a:pt x="3995090" y="4844339"/>
                </a:moveTo>
                <a:lnTo>
                  <a:pt x="4116019" y="4774540"/>
                </a:lnTo>
                <a:lnTo>
                  <a:pt x="4227043" y="4838624"/>
                </a:lnTo>
                <a:lnTo>
                  <a:pt x="4106113" y="4908423"/>
                </a:lnTo>
                <a:lnTo>
                  <a:pt x="3995090" y="4844339"/>
                </a:lnTo>
                <a:close/>
                <a:moveTo>
                  <a:pt x="4233672" y="4842510"/>
                </a:moveTo>
                <a:lnTo>
                  <a:pt x="4358031" y="4914291"/>
                </a:lnTo>
                <a:lnTo>
                  <a:pt x="4237101" y="4984090"/>
                </a:lnTo>
                <a:lnTo>
                  <a:pt x="4112743" y="4912309"/>
                </a:lnTo>
                <a:lnTo>
                  <a:pt x="4233672" y="4842510"/>
                </a:lnTo>
                <a:close/>
                <a:moveTo>
                  <a:pt x="4240378" y="4838624"/>
                </a:moveTo>
                <a:lnTo>
                  <a:pt x="4354830" y="4772559"/>
                </a:lnTo>
                <a:lnTo>
                  <a:pt x="4479189" y="4844339"/>
                </a:lnTo>
                <a:lnTo>
                  <a:pt x="4364736" y="4910404"/>
                </a:lnTo>
                <a:lnTo>
                  <a:pt x="4240378" y="4838624"/>
                </a:lnTo>
                <a:close/>
                <a:moveTo>
                  <a:pt x="4485894" y="4848225"/>
                </a:moveTo>
                <a:lnTo>
                  <a:pt x="4596918" y="4912309"/>
                </a:lnTo>
                <a:lnTo>
                  <a:pt x="4482465" y="4978375"/>
                </a:lnTo>
                <a:lnTo>
                  <a:pt x="4371442" y="4914291"/>
                </a:lnTo>
                <a:lnTo>
                  <a:pt x="4485894" y="4848225"/>
                </a:lnTo>
                <a:close/>
                <a:moveTo>
                  <a:pt x="4492524" y="4844339"/>
                </a:moveTo>
                <a:lnTo>
                  <a:pt x="4613453" y="4774540"/>
                </a:lnTo>
                <a:lnTo>
                  <a:pt x="4724477" y="4838624"/>
                </a:lnTo>
                <a:lnTo>
                  <a:pt x="4603547" y="4908423"/>
                </a:lnTo>
                <a:lnTo>
                  <a:pt x="4492524" y="4844339"/>
                </a:lnTo>
                <a:close/>
                <a:moveTo>
                  <a:pt x="4731182" y="4842510"/>
                </a:moveTo>
                <a:lnTo>
                  <a:pt x="4855541" y="4914291"/>
                </a:lnTo>
                <a:lnTo>
                  <a:pt x="4734611" y="4984090"/>
                </a:lnTo>
                <a:lnTo>
                  <a:pt x="4610253" y="4912309"/>
                </a:lnTo>
                <a:lnTo>
                  <a:pt x="4731182" y="4842510"/>
                </a:lnTo>
                <a:close/>
                <a:moveTo>
                  <a:pt x="4737888" y="4838624"/>
                </a:moveTo>
                <a:lnTo>
                  <a:pt x="4852340" y="4772559"/>
                </a:lnTo>
                <a:lnTo>
                  <a:pt x="4976698" y="4844339"/>
                </a:lnTo>
                <a:lnTo>
                  <a:pt x="4862246" y="4910404"/>
                </a:lnTo>
                <a:lnTo>
                  <a:pt x="4737888" y="4838624"/>
                </a:lnTo>
                <a:close/>
                <a:moveTo>
                  <a:pt x="4983328" y="4848225"/>
                </a:moveTo>
                <a:lnTo>
                  <a:pt x="5094351" y="4912309"/>
                </a:lnTo>
                <a:lnTo>
                  <a:pt x="4979899" y="4978375"/>
                </a:lnTo>
                <a:lnTo>
                  <a:pt x="4868876" y="4914291"/>
                </a:lnTo>
                <a:lnTo>
                  <a:pt x="4983328" y="4848225"/>
                </a:lnTo>
                <a:close/>
                <a:moveTo>
                  <a:pt x="4990033" y="4844339"/>
                </a:moveTo>
                <a:lnTo>
                  <a:pt x="5110963" y="4774540"/>
                </a:lnTo>
                <a:lnTo>
                  <a:pt x="5221986" y="4838624"/>
                </a:lnTo>
                <a:lnTo>
                  <a:pt x="5101057" y="4908423"/>
                </a:lnTo>
                <a:lnTo>
                  <a:pt x="4990033" y="4844339"/>
                </a:lnTo>
                <a:close/>
                <a:moveTo>
                  <a:pt x="4986604" y="4694987"/>
                </a:moveTo>
                <a:lnTo>
                  <a:pt x="5101057" y="4628921"/>
                </a:lnTo>
                <a:lnTo>
                  <a:pt x="5225415" y="4700702"/>
                </a:lnTo>
                <a:lnTo>
                  <a:pt x="5110963" y="4766767"/>
                </a:lnTo>
                <a:lnTo>
                  <a:pt x="4986604" y="4694987"/>
                </a:lnTo>
                <a:close/>
                <a:moveTo>
                  <a:pt x="4990033" y="4557141"/>
                </a:moveTo>
                <a:lnTo>
                  <a:pt x="5110963" y="4487342"/>
                </a:lnTo>
                <a:lnTo>
                  <a:pt x="5221986" y="4551426"/>
                </a:lnTo>
                <a:lnTo>
                  <a:pt x="5101057" y="4621226"/>
                </a:lnTo>
                <a:lnTo>
                  <a:pt x="4990033" y="4557141"/>
                </a:lnTo>
                <a:close/>
                <a:moveTo>
                  <a:pt x="4986604" y="4407789"/>
                </a:moveTo>
                <a:lnTo>
                  <a:pt x="5101057" y="4341724"/>
                </a:lnTo>
                <a:lnTo>
                  <a:pt x="5225415" y="4413504"/>
                </a:lnTo>
                <a:lnTo>
                  <a:pt x="5110963" y="4479570"/>
                </a:lnTo>
                <a:lnTo>
                  <a:pt x="4986604" y="4407789"/>
                </a:lnTo>
                <a:close/>
                <a:moveTo>
                  <a:pt x="4990033" y="4269943"/>
                </a:moveTo>
                <a:lnTo>
                  <a:pt x="5110963" y="4200144"/>
                </a:lnTo>
                <a:lnTo>
                  <a:pt x="5221986" y="4264228"/>
                </a:lnTo>
                <a:lnTo>
                  <a:pt x="5101057" y="4334028"/>
                </a:lnTo>
                <a:lnTo>
                  <a:pt x="4990033" y="4269943"/>
                </a:lnTo>
                <a:close/>
                <a:moveTo>
                  <a:pt x="4986604" y="4120591"/>
                </a:moveTo>
                <a:lnTo>
                  <a:pt x="5101057" y="4054526"/>
                </a:lnTo>
                <a:lnTo>
                  <a:pt x="5225415" y="4126306"/>
                </a:lnTo>
                <a:lnTo>
                  <a:pt x="5110963" y="4192372"/>
                </a:lnTo>
                <a:lnTo>
                  <a:pt x="4986604" y="4120591"/>
                </a:lnTo>
                <a:close/>
                <a:moveTo>
                  <a:pt x="4990033" y="3982669"/>
                </a:moveTo>
                <a:lnTo>
                  <a:pt x="5110963" y="3912870"/>
                </a:lnTo>
                <a:lnTo>
                  <a:pt x="5221986" y="3976954"/>
                </a:lnTo>
                <a:lnTo>
                  <a:pt x="5101057" y="4046754"/>
                </a:lnTo>
                <a:lnTo>
                  <a:pt x="4990033" y="3982669"/>
                </a:lnTo>
                <a:close/>
                <a:moveTo>
                  <a:pt x="4986604" y="3833317"/>
                </a:moveTo>
                <a:lnTo>
                  <a:pt x="5101057" y="3767252"/>
                </a:lnTo>
                <a:lnTo>
                  <a:pt x="5225415" y="3839032"/>
                </a:lnTo>
                <a:lnTo>
                  <a:pt x="5110963" y="3905098"/>
                </a:lnTo>
                <a:lnTo>
                  <a:pt x="4986604" y="3833317"/>
                </a:lnTo>
                <a:close/>
                <a:moveTo>
                  <a:pt x="4990033" y="3695472"/>
                </a:moveTo>
                <a:lnTo>
                  <a:pt x="5110963" y="3625672"/>
                </a:lnTo>
                <a:lnTo>
                  <a:pt x="5221986" y="3689757"/>
                </a:lnTo>
                <a:lnTo>
                  <a:pt x="5101057" y="3759556"/>
                </a:lnTo>
                <a:lnTo>
                  <a:pt x="4990033" y="3695472"/>
                </a:lnTo>
                <a:close/>
                <a:moveTo>
                  <a:pt x="4986604" y="3546119"/>
                </a:moveTo>
                <a:lnTo>
                  <a:pt x="5101057" y="3480054"/>
                </a:lnTo>
                <a:lnTo>
                  <a:pt x="5225415" y="3551834"/>
                </a:lnTo>
                <a:lnTo>
                  <a:pt x="5110963" y="3617900"/>
                </a:lnTo>
                <a:lnTo>
                  <a:pt x="4986604" y="3546119"/>
                </a:lnTo>
                <a:close/>
                <a:moveTo>
                  <a:pt x="4990033" y="3408274"/>
                </a:moveTo>
                <a:lnTo>
                  <a:pt x="5110963" y="3338474"/>
                </a:lnTo>
                <a:lnTo>
                  <a:pt x="5221986" y="3402559"/>
                </a:lnTo>
                <a:lnTo>
                  <a:pt x="5101057" y="3472358"/>
                </a:lnTo>
                <a:lnTo>
                  <a:pt x="4990033" y="3408274"/>
                </a:lnTo>
                <a:close/>
                <a:moveTo>
                  <a:pt x="4986604" y="3258922"/>
                </a:moveTo>
                <a:lnTo>
                  <a:pt x="5101057" y="3192856"/>
                </a:lnTo>
                <a:lnTo>
                  <a:pt x="5225415" y="3264637"/>
                </a:lnTo>
                <a:lnTo>
                  <a:pt x="5110963" y="3330702"/>
                </a:lnTo>
                <a:lnTo>
                  <a:pt x="4986604" y="3258922"/>
                </a:lnTo>
                <a:close/>
                <a:moveTo>
                  <a:pt x="4990033" y="3121000"/>
                </a:moveTo>
                <a:lnTo>
                  <a:pt x="5110963" y="3051201"/>
                </a:lnTo>
                <a:lnTo>
                  <a:pt x="5221986" y="3115285"/>
                </a:lnTo>
                <a:lnTo>
                  <a:pt x="5101057" y="3185084"/>
                </a:lnTo>
                <a:lnTo>
                  <a:pt x="4990033" y="3121000"/>
                </a:lnTo>
                <a:close/>
                <a:moveTo>
                  <a:pt x="4986604" y="2971648"/>
                </a:moveTo>
                <a:lnTo>
                  <a:pt x="5101057" y="2905582"/>
                </a:lnTo>
                <a:lnTo>
                  <a:pt x="5225415" y="2977363"/>
                </a:lnTo>
                <a:lnTo>
                  <a:pt x="5110963" y="3043428"/>
                </a:lnTo>
                <a:lnTo>
                  <a:pt x="4986604" y="2971648"/>
                </a:lnTo>
                <a:close/>
                <a:moveTo>
                  <a:pt x="4990033" y="2833802"/>
                </a:moveTo>
                <a:lnTo>
                  <a:pt x="5110963" y="2764003"/>
                </a:lnTo>
                <a:lnTo>
                  <a:pt x="5221986" y="2828087"/>
                </a:lnTo>
                <a:lnTo>
                  <a:pt x="5101057" y="2897886"/>
                </a:lnTo>
                <a:lnTo>
                  <a:pt x="4990033" y="2833802"/>
                </a:lnTo>
                <a:close/>
                <a:moveTo>
                  <a:pt x="4986604" y="2684450"/>
                </a:moveTo>
                <a:lnTo>
                  <a:pt x="5101057" y="2618384"/>
                </a:lnTo>
                <a:lnTo>
                  <a:pt x="5225415" y="2690165"/>
                </a:lnTo>
                <a:lnTo>
                  <a:pt x="5110963" y="2756230"/>
                </a:lnTo>
                <a:lnTo>
                  <a:pt x="4986604" y="2684450"/>
                </a:lnTo>
                <a:close/>
                <a:moveTo>
                  <a:pt x="4990033" y="2546604"/>
                </a:moveTo>
                <a:lnTo>
                  <a:pt x="5110963" y="2476805"/>
                </a:lnTo>
                <a:lnTo>
                  <a:pt x="5221986" y="2540889"/>
                </a:lnTo>
                <a:lnTo>
                  <a:pt x="5101057" y="2610688"/>
                </a:lnTo>
                <a:lnTo>
                  <a:pt x="4990033" y="2546604"/>
                </a:lnTo>
                <a:close/>
                <a:moveTo>
                  <a:pt x="4986604" y="2397252"/>
                </a:moveTo>
                <a:lnTo>
                  <a:pt x="5101057" y="2331187"/>
                </a:lnTo>
                <a:lnTo>
                  <a:pt x="5225415" y="2402967"/>
                </a:lnTo>
                <a:lnTo>
                  <a:pt x="5110963" y="2469032"/>
                </a:lnTo>
                <a:lnTo>
                  <a:pt x="4986604" y="2397252"/>
                </a:lnTo>
                <a:close/>
                <a:moveTo>
                  <a:pt x="4990033" y="2259330"/>
                </a:moveTo>
                <a:lnTo>
                  <a:pt x="5110963" y="2189531"/>
                </a:lnTo>
                <a:lnTo>
                  <a:pt x="5221986" y="2253615"/>
                </a:lnTo>
                <a:lnTo>
                  <a:pt x="5101057" y="2323414"/>
                </a:lnTo>
                <a:lnTo>
                  <a:pt x="4990033" y="2259330"/>
                </a:lnTo>
                <a:close/>
                <a:moveTo>
                  <a:pt x="4986604" y="2109978"/>
                </a:moveTo>
                <a:lnTo>
                  <a:pt x="5101057" y="2043913"/>
                </a:lnTo>
                <a:lnTo>
                  <a:pt x="5225415" y="2115693"/>
                </a:lnTo>
                <a:lnTo>
                  <a:pt x="5110963" y="2181759"/>
                </a:lnTo>
                <a:lnTo>
                  <a:pt x="4986604" y="2109978"/>
                </a:lnTo>
                <a:close/>
                <a:moveTo>
                  <a:pt x="4990033" y="1972132"/>
                </a:moveTo>
                <a:lnTo>
                  <a:pt x="5110963" y="1902333"/>
                </a:lnTo>
                <a:lnTo>
                  <a:pt x="5221986" y="1966417"/>
                </a:lnTo>
                <a:lnTo>
                  <a:pt x="5101057" y="2036216"/>
                </a:lnTo>
                <a:lnTo>
                  <a:pt x="4990033" y="1972132"/>
                </a:lnTo>
                <a:close/>
                <a:moveTo>
                  <a:pt x="4986604" y="1822780"/>
                </a:moveTo>
                <a:lnTo>
                  <a:pt x="5101057" y="1756715"/>
                </a:lnTo>
                <a:lnTo>
                  <a:pt x="5225415" y="1828495"/>
                </a:lnTo>
                <a:lnTo>
                  <a:pt x="5110963" y="1894561"/>
                </a:lnTo>
                <a:lnTo>
                  <a:pt x="4986604" y="1822780"/>
                </a:lnTo>
                <a:close/>
                <a:moveTo>
                  <a:pt x="5104333" y="1898447"/>
                </a:moveTo>
                <a:lnTo>
                  <a:pt x="4983404" y="1968246"/>
                </a:lnTo>
                <a:lnTo>
                  <a:pt x="4859046" y="1896466"/>
                </a:lnTo>
                <a:lnTo>
                  <a:pt x="4979975" y="1826666"/>
                </a:lnTo>
                <a:lnTo>
                  <a:pt x="5104333" y="1898447"/>
                </a:lnTo>
                <a:close/>
                <a:moveTo>
                  <a:pt x="4852264" y="1892579"/>
                </a:moveTo>
                <a:lnTo>
                  <a:pt x="4741241" y="1828495"/>
                </a:lnTo>
                <a:lnTo>
                  <a:pt x="4862170" y="1758696"/>
                </a:lnTo>
                <a:lnTo>
                  <a:pt x="4973193" y="1822780"/>
                </a:lnTo>
                <a:lnTo>
                  <a:pt x="4852264" y="1892579"/>
                </a:lnTo>
                <a:close/>
                <a:moveTo>
                  <a:pt x="4845634" y="1896466"/>
                </a:moveTo>
                <a:lnTo>
                  <a:pt x="4731182" y="1962531"/>
                </a:lnTo>
                <a:lnTo>
                  <a:pt x="4620159" y="1898447"/>
                </a:lnTo>
                <a:lnTo>
                  <a:pt x="4734611" y="1832381"/>
                </a:lnTo>
                <a:lnTo>
                  <a:pt x="4845634" y="1896466"/>
                </a:lnTo>
                <a:close/>
                <a:moveTo>
                  <a:pt x="4613529" y="1894561"/>
                </a:moveTo>
                <a:lnTo>
                  <a:pt x="4489171" y="1822780"/>
                </a:lnTo>
                <a:lnTo>
                  <a:pt x="4603623" y="1756715"/>
                </a:lnTo>
                <a:lnTo>
                  <a:pt x="4727981" y="1828495"/>
                </a:lnTo>
                <a:lnTo>
                  <a:pt x="4613529" y="1894561"/>
                </a:lnTo>
                <a:close/>
                <a:moveTo>
                  <a:pt x="4606824" y="1898447"/>
                </a:moveTo>
                <a:lnTo>
                  <a:pt x="4485894" y="1968246"/>
                </a:lnTo>
                <a:lnTo>
                  <a:pt x="4361536" y="1896466"/>
                </a:lnTo>
                <a:lnTo>
                  <a:pt x="4482465" y="1826666"/>
                </a:lnTo>
                <a:lnTo>
                  <a:pt x="4606824" y="1898447"/>
                </a:lnTo>
                <a:close/>
                <a:moveTo>
                  <a:pt x="4354830" y="1892579"/>
                </a:moveTo>
                <a:lnTo>
                  <a:pt x="4243807" y="1828495"/>
                </a:lnTo>
                <a:lnTo>
                  <a:pt x="4364736" y="1758696"/>
                </a:lnTo>
                <a:lnTo>
                  <a:pt x="4475760" y="1822780"/>
                </a:lnTo>
                <a:lnTo>
                  <a:pt x="4354830" y="1892579"/>
                </a:lnTo>
                <a:close/>
                <a:moveTo>
                  <a:pt x="4348125" y="1896466"/>
                </a:moveTo>
                <a:lnTo>
                  <a:pt x="4233672" y="1962531"/>
                </a:lnTo>
                <a:lnTo>
                  <a:pt x="4122649" y="1898447"/>
                </a:lnTo>
                <a:lnTo>
                  <a:pt x="4237101" y="1832381"/>
                </a:lnTo>
                <a:lnTo>
                  <a:pt x="4348125" y="1896466"/>
                </a:lnTo>
                <a:close/>
                <a:moveTo>
                  <a:pt x="4116019" y="1894561"/>
                </a:moveTo>
                <a:lnTo>
                  <a:pt x="3991661" y="1822780"/>
                </a:lnTo>
                <a:lnTo>
                  <a:pt x="4106113" y="1756715"/>
                </a:lnTo>
                <a:lnTo>
                  <a:pt x="4230472" y="1828495"/>
                </a:lnTo>
                <a:lnTo>
                  <a:pt x="4116019" y="1894561"/>
                </a:lnTo>
                <a:close/>
                <a:moveTo>
                  <a:pt x="4109314" y="1898447"/>
                </a:moveTo>
                <a:lnTo>
                  <a:pt x="3988384" y="1968246"/>
                </a:lnTo>
                <a:lnTo>
                  <a:pt x="3864026" y="1896466"/>
                </a:lnTo>
                <a:lnTo>
                  <a:pt x="3984955" y="1826666"/>
                </a:lnTo>
                <a:lnTo>
                  <a:pt x="4109314" y="1898447"/>
                </a:lnTo>
                <a:close/>
                <a:moveTo>
                  <a:pt x="3857320" y="1892579"/>
                </a:moveTo>
                <a:lnTo>
                  <a:pt x="3746297" y="1828495"/>
                </a:lnTo>
                <a:lnTo>
                  <a:pt x="3867226" y="1758696"/>
                </a:lnTo>
                <a:lnTo>
                  <a:pt x="3978250" y="1822780"/>
                </a:lnTo>
                <a:lnTo>
                  <a:pt x="3857320" y="1892579"/>
                </a:lnTo>
                <a:close/>
                <a:moveTo>
                  <a:pt x="3850691" y="1896466"/>
                </a:moveTo>
                <a:lnTo>
                  <a:pt x="3736239" y="1962531"/>
                </a:lnTo>
                <a:lnTo>
                  <a:pt x="3625215" y="1898447"/>
                </a:lnTo>
                <a:lnTo>
                  <a:pt x="3739667" y="1832381"/>
                </a:lnTo>
                <a:lnTo>
                  <a:pt x="3850691" y="1896466"/>
                </a:lnTo>
                <a:close/>
                <a:moveTo>
                  <a:pt x="3618509" y="1894561"/>
                </a:moveTo>
                <a:lnTo>
                  <a:pt x="3494151" y="1822780"/>
                </a:lnTo>
                <a:lnTo>
                  <a:pt x="3608604" y="1756715"/>
                </a:lnTo>
                <a:lnTo>
                  <a:pt x="3732962" y="1828495"/>
                </a:lnTo>
                <a:lnTo>
                  <a:pt x="3618509" y="1894561"/>
                </a:lnTo>
                <a:close/>
                <a:moveTo>
                  <a:pt x="3611880" y="1898447"/>
                </a:moveTo>
                <a:lnTo>
                  <a:pt x="3490951" y="1968246"/>
                </a:lnTo>
                <a:lnTo>
                  <a:pt x="3366592" y="1896466"/>
                </a:lnTo>
                <a:lnTo>
                  <a:pt x="3487522" y="1826666"/>
                </a:lnTo>
                <a:lnTo>
                  <a:pt x="3611880" y="1898447"/>
                </a:lnTo>
                <a:close/>
                <a:moveTo>
                  <a:pt x="3359887" y="1892579"/>
                </a:moveTo>
                <a:lnTo>
                  <a:pt x="3248863" y="1828495"/>
                </a:lnTo>
                <a:lnTo>
                  <a:pt x="3369793" y="1758696"/>
                </a:lnTo>
                <a:lnTo>
                  <a:pt x="3480816" y="1822780"/>
                </a:lnTo>
                <a:lnTo>
                  <a:pt x="3359887" y="1892579"/>
                </a:lnTo>
                <a:close/>
                <a:moveTo>
                  <a:pt x="3353181" y="1896466"/>
                </a:moveTo>
                <a:lnTo>
                  <a:pt x="3238729" y="1962531"/>
                </a:lnTo>
                <a:lnTo>
                  <a:pt x="3127705" y="1898447"/>
                </a:lnTo>
                <a:lnTo>
                  <a:pt x="3242158" y="1832381"/>
                </a:lnTo>
                <a:lnTo>
                  <a:pt x="3353181" y="1896466"/>
                </a:lnTo>
                <a:close/>
                <a:moveTo>
                  <a:pt x="3121076" y="1894561"/>
                </a:moveTo>
                <a:lnTo>
                  <a:pt x="2996717" y="1822780"/>
                </a:lnTo>
                <a:lnTo>
                  <a:pt x="3111170" y="1756715"/>
                </a:lnTo>
                <a:lnTo>
                  <a:pt x="3235528" y="1828495"/>
                </a:lnTo>
                <a:lnTo>
                  <a:pt x="3121076" y="1894561"/>
                </a:lnTo>
                <a:close/>
                <a:moveTo>
                  <a:pt x="3114370" y="1898447"/>
                </a:moveTo>
                <a:lnTo>
                  <a:pt x="2993441" y="1968246"/>
                </a:lnTo>
                <a:lnTo>
                  <a:pt x="2869082" y="1896466"/>
                </a:lnTo>
                <a:lnTo>
                  <a:pt x="2990012" y="1826666"/>
                </a:lnTo>
                <a:lnTo>
                  <a:pt x="3114370" y="1898447"/>
                </a:lnTo>
                <a:close/>
                <a:moveTo>
                  <a:pt x="2862377" y="1892579"/>
                </a:moveTo>
                <a:lnTo>
                  <a:pt x="2751354" y="1828495"/>
                </a:lnTo>
                <a:lnTo>
                  <a:pt x="2872283" y="1758696"/>
                </a:lnTo>
                <a:lnTo>
                  <a:pt x="2983306" y="1822780"/>
                </a:lnTo>
                <a:lnTo>
                  <a:pt x="2862377" y="1892579"/>
                </a:lnTo>
                <a:close/>
                <a:moveTo>
                  <a:pt x="2855747" y="1896466"/>
                </a:moveTo>
                <a:lnTo>
                  <a:pt x="2741295" y="1962531"/>
                </a:lnTo>
                <a:lnTo>
                  <a:pt x="2630272" y="1898447"/>
                </a:lnTo>
                <a:lnTo>
                  <a:pt x="2744724" y="1832381"/>
                </a:lnTo>
                <a:lnTo>
                  <a:pt x="2855747" y="1896466"/>
                </a:lnTo>
                <a:close/>
                <a:moveTo>
                  <a:pt x="2623566" y="1894561"/>
                </a:moveTo>
                <a:lnTo>
                  <a:pt x="2499208" y="1822780"/>
                </a:lnTo>
                <a:lnTo>
                  <a:pt x="2613660" y="1756715"/>
                </a:lnTo>
                <a:lnTo>
                  <a:pt x="2738019" y="1828495"/>
                </a:lnTo>
                <a:lnTo>
                  <a:pt x="2623566" y="1894561"/>
                </a:lnTo>
                <a:close/>
                <a:moveTo>
                  <a:pt x="2616937" y="1898447"/>
                </a:moveTo>
                <a:lnTo>
                  <a:pt x="2496007" y="1968246"/>
                </a:lnTo>
                <a:lnTo>
                  <a:pt x="2371649" y="1896466"/>
                </a:lnTo>
                <a:lnTo>
                  <a:pt x="2492578" y="1826666"/>
                </a:lnTo>
                <a:lnTo>
                  <a:pt x="2616937" y="1898447"/>
                </a:lnTo>
                <a:close/>
                <a:moveTo>
                  <a:pt x="2364867" y="1892579"/>
                </a:moveTo>
                <a:lnTo>
                  <a:pt x="2253844" y="1828495"/>
                </a:lnTo>
                <a:lnTo>
                  <a:pt x="2374773" y="1758696"/>
                </a:lnTo>
                <a:lnTo>
                  <a:pt x="2485797" y="1822780"/>
                </a:lnTo>
                <a:lnTo>
                  <a:pt x="2364867" y="1892579"/>
                </a:lnTo>
                <a:close/>
                <a:moveTo>
                  <a:pt x="2358238" y="1896466"/>
                </a:moveTo>
                <a:lnTo>
                  <a:pt x="2243785" y="1962531"/>
                </a:lnTo>
                <a:lnTo>
                  <a:pt x="2132762" y="1898447"/>
                </a:lnTo>
                <a:lnTo>
                  <a:pt x="2247214" y="1832381"/>
                </a:lnTo>
                <a:lnTo>
                  <a:pt x="2358238" y="1896466"/>
                </a:lnTo>
                <a:close/>
                <a:moveTo>
                  <a:pt x="2126132" y="1894561"/>
                </a:moveTo>
                <a:lnTo>
                  <a:pt x="2001774" y="1822780"/>
                </a:lnTo>
                <a:lnTo>
                  <a:pt x="2116227" y="1756715"/>
                </a:lnTo>
                <a:lnTo>
                  <a:pt x="2240585" y="1828495"/>
                </a:lnTo>
                <a:lnTo>
                  <a:pt x="2126132" y="1894561"/>
                </a:lnTo>
                <a:close/>
                <a:moveTo>
                  <a:pt x="2119427" y="1898447"/>
                </a:moveTo>
                <a:lnTo>
                  <a:pt x="1998497" y="1968246"/>
                </a:lnTo>
                <a:lnTo>
                  <a:pt x="1874139" y="1896466"/>
                </a:lnTo>
                <a:lnTo>
                  <a:pt x="1995069" y="1826666"/>
                </a:lnTo>
                <a:lnTo>
                  <a:pt x="2119427" y="1898447"/>
                </a:lnTo>
                <a:close/>
                <a:moveTo>
                  <a:pt x="1867434" y="1892579"/>
                </a:moveTo>
                <a:lnTo>
                  <a:pt x="1756410" y="1828495"/>
                </a:lnTo>
                <a:lnTo>
                  <a:pt x="1877339" y="1758696"/>
                </a:lnTo>
                <a:lnTo>
                  <a:pt x="1988363" y="1822780"/>
                </a:lnTo>
                <a:lnTo>
                  <a:pt x="1867434" y="1892579"/>
                </a:lnTo>
                <a:close/>
                <a:moveTo>
                  <a:pt x="1860728" y="1896466"/>
                </a:moveTo>
                <a:lnTo>
                  <a:pt x="1746275" y="1962531"/>
                </a:lnTo>
                <a:lnTo>
                  <a:pt x="1635252" y="1898447"/>
                </a:lnTo>
                <a:lnTo>
                  <a:pt x="1749704" y="1832381"/>
                </a:lnTo>
                <a:lnTo>
                  <a:pt x="1860728" y="1896466"/>
                </a:lnTo>
                <a:close/>
                <a:moveTo>
                  <a:pt x="1628623" y="1894561"/>
                </a:moveTo>
                <a:lnTo>
                  <a:pt x="1504264" y="1822780"/>
                </a:lnTo>
                <a:lnTo>
                  <a:pt x="1618717" y="1756715"/>
                </a:lnTo>
                <a:lnTo>
                  <a:pt x="1743075" y="1828495"/>
                </a:lnTo>
                <a:lnTo>
                  <a:pt x="1628623" y="1894561"/>
                </a:lnTo>
                <a:close/>
                <a:moveTo>
                  <a:pt x="1739646" y="1966417"/>
                </a:moveTo>
                <a:lnTo>
                  <a:pt x="1618717" y="2036216"/>
                </a:lnTo>
                <a:lnTo>
                  <a:pt x="1507693" y="1972132"/>
                </a:lnTo>
                <a:lnTo>
                  <a:pt x="1628623" y="1902333"/>
                </a:lnTo>
                <a:lnTo>
                  <a:pt x="1739646" y="1966417"/>
                </a:lnTo>
                <a:close/>
                <a:moveTo>
                  <a:pt x="1743075" y="2115769"/>
                </a:moveTo>
                <a:lnTo>
                  <a:pt x="1628623" y="2181835"/>
                </a:lnTo>
                <a:lnTo>
                  <a:pt x="1504264" y="2110054"/>
                </a:lnTo>
                <a:lnTo>
                  <a:pt x="1618717" y="2043989"/>
                </a:lnTo>
                <a:lnTo>
                  <a:pt x="1743075" y="2115769"/>
                </a:lnTo>
                <a:close/>
                <a:moveTo>
                  <a:pt x="1739646" y="2253615"/>
                </a:moveTo>
                <a:lnTo>
                  <a:pt x="1618717" y="2323414"/>
                </a:lnTo>
                <a:lnTo>
                  <a:pt x="1507693" y="2259330"/>
                </a:lnTo>
                <a:lnTo>
                  <a:pt x="1628623" y="2189531"/>
                </a:lnTo>
                <a:lnTo>
                  <a:pt x="1739646" y="2253615"/>
                </a:lnTo>
                <a:close/>
                <a:moveTo>
                  <a:pt x="1743075" y="2402967"/>
                </a:moveTo>
                <a:lnTo>
                  <a:pt x="1628623" y="2469032"/>
                </a:lnTo>
                <a:lnTo>
                  <a:pt x="1504264" y="2397252"/>
                </a:lnTo>
                <a:lnTo>
                  <a:pt x="1618717" y="2331187"/>
                </a:lnTo>
                <a:lnTo>
                  <a:pt x="1743075" y="2402967"/>
                </a:lnTo>
                <a:close/>
                <a:moveTo>
                  <a:pt x="1739646" y="2540813"/>
                </a:moveTo>
                <a:lnTo>
                  <a:pt x="1618717" y="2610612"/>
                </a:lnTo>
                <a:lnTo>
                  <a:pt x="1507693" y="2546528"/>
                </a:lnTo>
                <a:lnTo>
                  <a:pt x="1628623" y="2476729"/>
                </a:lnTo>
                <a:lnTo>
                  <a:pt x="1739646" y="2540813"/>
                </a:lnTo>
                <a:close/>
                <a:moveTo>
                  <a:pt x="1743075" y="2690165"/>
                </a:moveTo>
                <a:lnTo>
                  <a:pt x="1628623" y="2756230"/>
                </a:lnTo>
                <a:lnTo>
                  <a:pt x="1504264" y="2684450"/>
                </a:lnTo>
                <a:lnTo>
                  <a:pt x="1618717" y="2618384"/>
                </a:lnTo>
                <a:lnTo>
                  <a:pt x="1743075" y="2690165"/>
                </a:lnTo>
                <a:close/>
                <a:moveTo>
                  <a:pt x="1739646" y="2828087"/>
                </a:moveTo>
                <a:lnTo>
                  <a:pt x="1618717" y="2897886"/>
                </a:lnTo>
                <a:lnTo>
                  <a:pt x="1507693" y="2833802"/>
                </a:lnTo>
                <a:lnTo>
                  <a:pt x="1628623" y="2764003"/>
                </a:lnTo>
                <a:lnTo>
                  <a:pt x="1739646" y="2828087"/>
                </a:lnTo>
                <a:close/>
                <a:moveTo>
                  <a:pt x="1743075" y="2977439"/>
                </a:moveTo>
                <a:lnTo>
                  <a:pt x="1628623" y="3043504"/>
                </a:lnTo>
                <a:lnTo>
                  <a:pt x="1504264" y="2971724"/>
                </a:lnTo>
                <a:lnTo>
                  <a:pt x="1618717" y="2905659"/>
                </a:lnTo>
                <a:lnTo>
                  <a:pt x="1743075" y="2977439"/>
                </a:lnTo>
                <a:close/>
                <a:moveTo>
                  <a:pt x="1739646" y="3115285"/>
                </a:moveTo>
                <a:lnTo>
                  <a:pt x="1618717" y="3185084"/>
                </a:lnTo>
                <a:lnTo>
                  <a:pt x="1507693" y="3121000"/>
                </a:lnTo>
                <a:lnTo>
                  <a:pt x="1628623" y="3051201"/>
                </a:lnTo>
                <a:lnTo>
                  <a:pt x="1739646" y="3115285"/>
                </a:lnTo>
                <a:close/>
                <a:moveTo>
                  <a:pt x="1743075" y="3264637"/>
                </a:moveTo>
                <a:lnTo>
                  <a:pt x="1628623" y="3330702"/>
                </a:lnTo>
                <a:lnTo>
                  <a:pt x="1504264" y="3258922"/>
                </a:lnTo>
                <a:lnTo>
                  <a:pt x="1618717" y="3192856"/>
                </a:lnTo>
                <a:lnTo>
                  <a:pt x="1743075" y="3264637"/>
                </a:lnTo>
                <a:close/>
                <a:moveTo>
                  <a:pt x="1739646" y="3402482"/>
                </a:moveTo>
                <a:lnTo>
                  <a:pt x="1618717" y="3472282"/>
                </a:lnTo>
                <a:lnTo>
                  <a:pt x="1507693" y="3408197"/>
                </a:lnTo>
                <a:lnTo>
                  <a:pt x="1628623" y="3338398"/>
                </a:lnTo>
                <a:lnTo>
                  <a:pt x="1739646" y="3402482"/>
                </a:lnTo>
                <a:close/>
                <a:moveTo>
                  <a:pt x="1743075" y="3551834"/>
                </a:moveTo>
                <a:lnTo>
                  <a:pt x="1628623" y="3617900"/>
                </a:lnTo>
                <a:lnTo>
                  <a:pt x="1504264" y="3546119"/>
                </a:lnTo>
                <a:lnTo>
                  <a:pt x="1618717" y="3480054"/>
                </a:lnTo>
                <a:lnTo>
                  <a:pt x="1743075" y="3551834"/>
                </a:lnTo>
                <a:close/>
                <a:moveTo>
                  <a:pt x="1739646" y="3689757"/>
                </a:moveTo>
                <a:lnTo>
                  <a:pt x="1618717" y="3759556"/>
                </a:lnTo>
                <a:lnTo>
                  <a:pt x="1507693" y="3695472"/>
                </a:lnTo>
                <a:lnTo>
                  <a:pt x="1628623" y="3625672"/>
                </a:lnTo>
                <a:lnTo>
                  <a:pt x="1739646" y="3689757"/>
                </a:lnTo>
                <a:close/>
                <a:moveTo>
                  <a:pt x="1743075" y="3839109"/>
                </a:moveTo>
                <a:lnTo>
                  <a:pt x="1628623" y="3905174"/>
                </a:lnTo>
                <a:lnTo>
                  <a:pt x="1504264" y="3833394"/>
                </a:lnTo>
                <a:lnTo>
                  <a:pt x="1618717" y="3767328"/>
                </a:lnTo>
                <a:lnTo>
                  <a:pt x="1743075" y="3839109"/>
                </a:lnTo>
                <a:close/>
                <a:moveTo>
                  <a:pt x="1739646" y="3976954"/>
                </a:moveTo>
                <a:lnTo>
                  <a:pt x="1618717" y="4046754"/>
                </a:lnTo>
                <a:lnTo>
                  <a:pt x="1507693" y="3982669"/>
                </a:lnTo>
                <a:lnTo>
                  <a:pt x="1628623" y="3912870"/>
                </a:lnTo>
                <a:lnTo>
                  <a:pt x="1739646" y="3976954"/>
                </a:lnTo>
                <a:close/>
                <a:moveTo>
                  <a:pt x="1743075" y="4126306"/>
                </a:moveTo>
                <a:lnTo>
                  <a:pt x="1628623" y="4192372"/>
                </a:lnTo>
                <a:lnTo>
                  <a:pt x="1504264" y="4120591"/>
                </a:lnTo>
                <a:lnTo>
                  <a:pt x="1618717" y="4054526"/>
                </a:lnTo>
                <a:lnTo>
                  <a:pt x="1743075" y="4126306"/>
                </a:lnTo>
                <a:close/>
                <a:moveTo>
                  <a:pt x="1739646" y="4264152"/>
                </a:moveTo>
                <a:lnTo>
                  <a:pt x="1618717" y="4333952"/>
                </a:lnTo>
                <a:lnTo>
                  <a:pt x="1507693" y="4269867"/>
                </a:lnTo>
                <a:lnTo>
                  <a:pt x="1628623" y="4200068"/>
                </a:lnTo>
                <a:lnTo>
                  <a:pt x="1739646" y="4264152"/>
                </a:lnTo>
                <a:close/>
                <a:moveTo>
                  <a:pt x="1743075" y="4413504"/>
                </a:moveTo>
                <a:lnTo>
                  <a:pt x="1628623" y="4479570"/>
                </a:lnTo>
                <a:lnTo>
                  <a:pt x="1504264" y="4407789"/>
                </a:lnTo>
                <a:lnTo>
                  <a:pt x="1618717" y="4341724"/>
                </a:lnTo>
                <a:lnTo>
                  <a:pt x="1743075" y="4413504"/>
                </a:lnTo>
                <a:close/>
                <a:moveTo>
                  <a:pt x="1739646" y="4551426"/>
                </a:moveTo>
                <a:lnTo>
                  <a:pt x="1618717" y="4621226"/>
                </a:lnTo>
                <a:lnTo>
                  <a:pt x="1507693" y="4557141"/>
                </a:lnTo>
                <a:lnTo>
                  <a:pt x="1628623" y="4487342"/>
                </a:lnTo>
                <a:lnTo>
                  <a:pt x="1739646" y="4551426"/>
                </a:lnTo>
                <a:close/>
                <a:moveTo>
                  <a:pt x="1743075" y="4700778"/>
                </a:moveTo>
                <a:lnTo>
                  <a:pt x="1628623" y="4766844"/>
                </a:lnTo>
                <a:lnTo>
                  <a:pt x="1504264" y="4695063"/>
                </a:lnTo>
                <a:lnTo>
                  <a:pt x="1618717" y="4628998"/>
                </a:lnTo>
                <a:lnTo>
                  <a:pt x="1743075" y="4700778"/>
                </a:lnTo>
                <a:close/>
                <a:moveTo>
                  <a:pt x="1739646" y="4838624"/>
                </a:moveTo>
                <a:lnTo>
                  <a:pt x="1618717" y="4908423"/>
                </a:lnTo>
                <a:lnTo>
                  <a:pt x="1507693" y="4844339"/>
                </a:lnTo>
                <a:lnTo>
                  <a:pt x="1628623" y="4774540"/>
                </a:lnTo>
                <a:lnTo>
                  <a:pt x="1739646" y="4838624"/>
                </a:lnTo>
                <a:close/>
                <a:moveTo>
                  <a:pt x="1743075" y="4987976"/>
                </a:moveTo>
                <a:lnTo>
                  <a:pt x="1628623" y="5054042"/>
                </a:lnTo>
                <a:lnTo>
                  <a:pt x="1504264" y="4982261"/>
                </a:lnTo>
                <a:lnTo>
                  <a:pt x="1618717" y="4916196"/>
                </a:lnTo>
                <a:lnTo>
                  <a:pt x="1743075" y="4987976"/>
                </a:lnTo>
                <a:close/>
                <a:moveTo>
                  <a:pt x="1749704" y="4991862"/>
                </a:moveTo>
                <a:lnTo>
                  <a:pt x="1860728" y="5055947"/>
                </a:lnTo>
                <a:lnTo>
                  <a:pt x="1746275" y="5122012"/>
                </a:lnTo>
                <a:lnTo>
                  <a:pt x="1635252" y="5057928"/>
                </a:lnTo>
                <a:lnTo>
                  <a:pt x="1749704" y="4991862"/>
                </a:lnTo>
                <a:close/>
                <a:moveTo>
                  <a:pt x="1756410" y="4987976"/>
                </a:moveTo>
                <a:lnTo>
                  <a:pt x="1877339" y="4918177"/>
                </a:lnTo>
                <a:lnTo>
                  <a:pt x="1988363" y="4982261"/>
                </a:lnTo>
                <a:lnTo>
                  <a:pt x="1867434" y="5052060"/>
                </a:lnTo>
                <a:lnTo>
                  <a:pt x="1756410" y="4987976"/>
                </a:lnTo>
                <a:close/>
                <a:moveTo>
                  <a:pt x="1995069" y="4986071"/>
                </a:moveTo>
                <a:lnTo>
                  <a:pt x="2119427" y="5057852"/>
                </a:lnTo>
                <a:lnTo>
                  <a:pt x="1998497" y="5127651"/>
                </a:lnTo>
                <a:lnTo>
                  <a:pt x="1874139" y="5055870"/>
                </a:lnTo>
                <a:lnTo>
                  <a:pt x="1995069" y="4986071"/>
                </a:lnTo>
                <a:close/>
                <a:moveTo>
                  <a:pt x="2001698" y="4982261"/>
                </a:moveTo>
                <a:lnTo>
                  <a:pt x="2116150" y="4916196"/>
                </a:lnTo>
                <a:lnTo>
                  <a:pt x="2240509" y="4987976"/>
                </a:lnTo>
                <a:lnTo>
                  <a:pt x="2126056" y="5054042"/>
                </a:lnTo>
                <a:lnTo>
                  <a:pt x="2001698" y="4982261"/>
                </a:lnTo>
                <a:close/>
                <a:moveTo>
                  <a:pt x="2247214" y="4991862"/>
                </a:moveTo>
                <a:lnTo>
                  <a:pt x="2358238" y="5055947"/>
                </a:lnTo>
                <a:lnTo>
                  <a:pt x="2243785" y="5122012"/>
                </a:lnTo>
                <a:lnTo>
                  <a:pt x="2132762" y="5057928"/>
                </a:lnTo>
                <a:lnTo>
                  <a:pt x="2247214" y="4991862"/>
                </a:lnTo>
                <a:close/>
                <a:moveTo>
                  <a:pt x="2253920" y="4987976"/>
                </a:moveTo>
                <a:lnTo>
                  <a:pt x="2374849" y="4918177"/>
                </a:lnTo>
                <a:lnTo>
                  <a:pt x="2485873" y="4982261"/>
                </a:lnTo>
                <a:lnTo>
                  <a:pt x="2364943" y="5052060"/>
                </a:lnTo>
                <a:lnTo>
                  <a:pt x="2253920" y="4987976"/>
                </a:lnTo>
                <a:close/>
                <a:moveTo>
                  <a:pt x="2492502" y="4986071"/>
                </a:moveTo>
                <a:lnTo>
                  <a:pt x="2616861" y="5057852"/>
                </a:lnTo>
                <a:lnTo>
                  <a:pt x="2495931" y="5127651"/>
                </a:lnTo>
                <a:lnTo>
                  <a:pt x="2371573" y="5055870"/>
                </a:lnTo>
                <a:lnTo>
                  <a:pt x="2492502" y="4986071"/>
                </a:lnTo>
                <a:close/>
                <a:moveTo>
                  <a:pt x="2499208" y="4982261"/>
                </a:moveTo>
                <a:lnTo>
                  <a:pt x="2613660" y="4916196"/>
                </a:lnTo>
                <a:lnTo>
                  <a:pt x="2738019" y="4987976"/>
                </a:lnTo>
                <a:lnTo>
                  <a:pt x="2623566" y="5054042"/>
                </a:lnTo>
                <a:lnTo>
                  <a:pt x="2499208" y="4982261"/>
                </a:lnTo>
                <a:close/>
                <a:moveTo>
                  <a:pt x="2744724" y="4991862"/>
                </a:moveTo>
                <a:lnTo>
                  <a:pt x="2855747" y="5055947"/>
                </a:lnTo>
                <a:lnTo>
                  <a:pt x="2741295" y="5122012"/>
                </a:lnTo>
                <a:lnTo>
                  <a:pt x="2630272" y="5057928"/>
                </a:lnTo>
                <a:lnTo>
                  <a:pt x="2744724" y="4991862"/>
                </a:lnTo>
                <a:close/>
                <a:moveTo>
                  <a:pt x="2751354" y="4987976"/>
                </a:moveTo>
                <a:lnTo>
                  <a:pt x="2872283" y="4918177"/>
                </a:lnTo>
                <a:lnTo>
                  <a:pt x="2983306" y="4982261"/>
                </a:lnTo>
                <a:lnTo>
                  <a:pt x="2862377" y="5052060"/>
                </a:lnTo>
                <a:lnTo>
                  <a:pt x="2751354" y="4987976"/>
                </a:lnTo>
                <a:close/>
                <a:moveTo>
                  <a:pt x="2990012" y="4986071"/>
                </a:moveTo>
                <a:lnTo>
                  <a:pt x="3114370" y="5057852"/>
                </a:lnTo>
                <a:lnTo>
                  <a:pt x="2993441" y="5127651"/>
                </a:lnTo>
                <a:lnTo>
                  <a:pt x="2869082" y="5055870"/>
                </a:lnTo>
                <a:lnTo>
                  <a:pt x="2990012" y="4986071"/>
                </a:lnTo>
                <a:close/>
                <a:moveTo>
                  <a:pt x="2996717" y="4982261"/>
                </a:moveTo>
                <a:lnTo>
                  <a:pt x="3111170" y="4916196"/>
                </a:lnTo>
                <a:lnTo>
                  <a:pt x="3235528" y="4987976"/>
                </a:lnTo>
                <a:lnTo>
                  <a:pt x="3121076" y="5054042"/>
                </a:lnTo>
                <a:lnTo>
                  <a:pt x="2996717" y="4982261"/>
                </a:lnTo>
                <a:close/>
                <a:moveTo>
                  <a:pt x="3242158" y="4991862"/>
                </a:moveTo>
                <a:lnTo>
                  <a:pt x="3353181" y="5055947"/>
                </a:lnTo>
                <a:lnTo>
                  <a:pt x="3238729" y="5122012"/>
                </a:lnTo>
                <a:lnTo>
                  <a:pt x="3127705" y="5057928"/>
                </a:lnTo>
                <a:lnTo>
                  <a:pt x="3242158" y="4991862"/>
                </a:lnTo>
                <a:close/>
                <a:moveTo>
                  <a:pt x="3248863" y="4987976"/>
                </a:moveTo>
                <a:lnTo>
                  <a:pt x="3369793" y="4918177"/>
                </a:lnTo>
                <a:lnTo>
                  <a:pt x="3480816" y="4982261"/>
                </a:lnTo>
                <a:lnTo>
                  <a:pt x="3359887" y="5052060"/>
                </a:lnTo>
                <a:lnTo>
                  <a:pt x="3248863" y="4987976"/>
                </a:lnTo>
                <a:close/>
                <a:moveTo>
                  <a:pt x="3487522" y="4986071"/>
                </a:moveTo>
                <a:lnTo>
                  <a:pt x="3611880" y="5057852"/>
                </a:lnTo>
                <a:lnTo>
                  <a:pt x="3490951" y="5127651"/>
                </a:lnTo>
                <a:lnTo>
                  <a:pt x="3366592" y="5055870"/>
                </a:lnTo>
                <a:lnTo>
                  <a:pt x="3487522" y="4986071"/>
                </a:lnTo>
                <a:close/>
                <a:moveTo>
                  <a:pt x="3494151" y="4982261"/>
                </a:moveTo>
                <a:lnTo>
                  <a:pt x="3608604" y="4916196"/>
                </a:lnTo>
                <a:lnTo>
                  <a:pt x="3732962" y="4987976"/>
                </a:lnTo>
                <a:lnTo>
                  <a:pt x="3618509" y="5054042"/>
                </a:lnTo>
                <a:lnTo>
                  <a:pt x="3494151" y="4982261"/>
                </a:lnTo>
                <a:close/>
                <a:moveTo>
                  <a:pt x="3739667" y="4991862"/>
                </a:moveTo>
                <a:lnTo>
                  <a:pt x="3850691" y="5055947"/>
                </a:lnTo>
                <a:lnTo>
                  <a:pt x="3736239" y="5122012"/>
                </a:lnTo>
                <a:lnTo>
                  <a:pt x="3625215" y="5057928"/>
                </a:lnTo>
                <a:lnTo>
                  <a:pt x="3739667" y="4991862"/>
                </a:lnTo>
                <a:close/>
                <a:moveTo>
                  <a:pt x="3746373" y="4987976"/>
                </a:moveTo>
                <a:lnTo>
                  <a:pt x="3867302" y="4918177"/>
                </a:lnTo>
                <a:lnTo>
                  <a:pt x="3978326" y="4982261"/>
                </a:lnTo>
                <a:lnTo>
                  <a:pt x="3857397" y="5052060"/>
                </a:lnTo>
                <a:lnTo>
                  <a:pt x="3746373" y="4987976"/>
                </a:lnTo>
                <a:close/>
                <a:moveTo>
                  <a:pt x="3984955" y="4986071"/>
                </a:moveTo>
                <a:lnTo>
                  <a:pt x="4109314" y="5057852"/>
                </a:lnTo>
                <a:lnTo>
                  <a:pt x="3988384" y="5127651"/>
                </a:lnTo>
                <a:lnTo>
                  <a:pt x="3864026" y="5055870"/>
                </a:lnTo>
                <a:lnTo>
                  <a:pt x="3984955" y="4986071"/>
                </a:lnTo>
                <a:close/>
                <a:moveTo>
                  <a:pt x="3991661" y="4982261"/>
                </a:moveTo>
                <a:lnTo>
                  <a:pt x="4106113" y="4916196"/>
                </a:lnTo>
                <a:lnTo>
                  <a:pt x="4230472" y="4987976"/>
                </a:lnTo>
                <a:lnTo>
                  <a:pt x="4116019" y="5054042"/>
                </a:lnTo>
                <a:lnTo>
                  <a:pt x="3991661" y="4982261"/>
                </a:lnTo>
                <a:close/>
                <a:moveTo>
                  <a:pt x="4237101" y="4991862"/>
                </a:moveTo>
                <a:lnTo>
                  <a:pt x="4348125" y="5055947"/>
                </a:lnTo>
                <a:lnTo>
                  <a:pt x="4233672" y="5122012"/>
                </a:lnTo>
                <a:lnTo>
                  <a:pt x="4122649" y="5057928"/>
                </a:lnTo>
                <a:lnTo>
                  <a:pt x="4237101" y="4991862"/>
                </a:lnTo>
                <a:close/>
                <a:moveTo>
                  <a:pt x="4243807" y="4987976"/>
                </a:moveTo>
                <a:lnTo>
                  <a:pt x="4364736" y="4918177"/>
                </a:lnTo>
                <a:lnTo>
                  <a:pt x="4475760" y="4982261"/>
                </a:lnTo>
                <a:lnTo>
                  <a:pt x="4354830" y="5052060"/>
                </a:lnTo>
                <a:lnTo>
                  <a:pt x="4243807" y="4987976"/>
                </a:lnTo>
                <a:close/>
                <a:moveTo>
                  <a:pt x="4482465" y="4986071"/>
                </a:moveTo>
                <a:lnTo>
                  <a:pt x="4606824" y="5057852"/>
                </a:lnTo>
                <a:lnTo>
                  <a:pt x="4485894" y="5127651"/>
                </a:lnTo>
                <a:lnTo>
                  <a:pt x="4361536" y="5055870"/>
                </a:lnTo>
                <a:lnTo>
                  <a:pt x="4482465" y="4986071"/>
                </a:lnTo>
                <a:close/>
                <a:moveTo>
                  <a:pt x="4489171" y="4982261"/>
                </a:moveTo>
                <a:lnTo>
                  <a:pt x="4603623" y="4916196"/>
                </a:lnTo>
                <a:lnTo>
                  <a:pt x="4727981" y="4987976"/>
                </a:lnTo>
                <a:lnTo>
                  <a:pt x="4613529" y="5054042"/>
                </a:lnTo>
                <a:lnTo>
                  <a:pt x="4489171" y="4982261"/>
                </a:lnTo>
                <a:close/>
                <a:moveTo>
                  <a:pt x="4734611" y="4991862"/>
                </a:moveTo>
                <a:lnTo>
                  <a:pt x="4845634" y="5055947"/>
                </a:lnTo>
                <a:lnTo>
                  <a:pt x="4731182" y="5122012"/>
                </a:lnTo>
                <a:lnTo>
                  <a:pt x="4620159" y="5057928"/>
                </a:lnTo>
                <a:lnTo>
                  <a:pt x="4734611" y="4991862"/>
                </a:lnTo>
                <a:close/>
                <a:moveTo>
                  <a:pt x="4741316" y="4987976"/>
                </a:moveTo>
                <a:lnTo>
                  <a:pt x="4862246" y="4918177"/>
                </a:lnTo>
                <a:lnTo>
                  <a:pt x="4973269" y="4982261"/>
                </a:lnTo>
                <a:lnTo>
                  <a:pt x="4852340" y="5052060"/>
                </a:lnTo>
                <a:lnTo>
                  <a:pt x="4741316" y="4987976"/>
                </a:lnTo>
                <a:close/>
                <a:moveTo>
                  <a:pt x="4979899" y="4986071"/>
                </a:moveTo>
                <a:lnTo>
                  <a:pt x="5104257" y="5057852"/>
                </a:lnTo>
                <a:lnTo>
                  <a:pt x="4983328" y="5127651"/>
                </a:lnTo>
                <a:lnTo>
                  <a:pt x="4858969" y="5055870"/>
                </a:lnTo>
                <a:lnTo>
                  <a:pt x="4979899" y="4986071"/>
                </a:lnTo>
                <a:close/>
                <a:moveTo>
                  <a:pt x="4986604" y="4982261"/>
                </a:moveTo>
                <a:lnTo>
                  <a:pt x="5101057" y="4916196"/>
                </a:lnTo>
                <a:lnTo>
                  <a:pt x="5225415" y="4987976"/>
                </a:lnTo>
                <a:lnTo>
                  <a:pt x="5110963" y="5054042"/>
                </a:lnTo>
                <a:lnTo>
                  <a:pt x="4986604" y="4982261"/>
                </a:lnTo>
                <a:close/>
                <a:moveTo>
                  <a:pt x="5232121" y="4991862"/>
                </a:moveTo>
                <a:lnTo>
                  <a:pt x="5343144" y="5055947"/>
                </a:lnTo>
                <a:lnTo>
                  <a:pt x="5228692" y="5122012"/>
                </a:lnTo>
                <a:lnTo>
                  <a:pt x="5117668" y="5057928"/>
                </a:lnTo>
                <a:lnTo>
                  <a:pt x="5232121" y="4991862"/>
                </a:lnTo>
                <a:close/>
                <a:moveTo>
                  <a:pt x="5107686" y="4912309"/>
                </a:moveTo>
                <a:lnTo>
                  <a:pt x="5228616" y="4842510"/>
                </a:lnTo>
                <a:lnTo>
                  <a:pt x="5352974" y="4914291"/>
                </a:lnTo>
                <a:lnTo>
                  <a:pt x="5232045" y="4984090"/>
                </a:lnTo>
                <a:lnTo>
                  <a:pt x="5107686" y="4912309"/>
                </a:lnTo>
                <a:close/>
                <a:moveTo>
                  <a:pt x="5117668" y="4770654"/>
                </a:moveTo>
                <a:lnTo>
                  <a:pt x="5232121" y="4704588"/>
                </a:lnTo>
                <a:lnTo>
                  <a:pt x="5343144" y="4768672"/>
                </a:lnTo>
                <a:lnTo>
                  <a:pt x="5228692" y="4834738"/>
                </a:lnTo>
                <a:lnTo>
                  <a:pt x="5117668" y="4770654"/>
                </a:lnTo>
                <a:close/>
                <a:moveTo>
                  <a:pt x="5107686" y="4625111"/>
                </a:moveTo>
                <a:lnTo>
                  <a:pt x="5228616" y="4555312"/>
                </a:lnTo>
                <a:lnTo>
                  <a:pt x="5352974" y="4627093"/>
                </a:lnTo>
                <a:lnTo>
                  <a:pt x="5232045" y="4696892"/>
                </a:lnTo>
                <a:lnTo>
                  <a:pt x="5107686" y="4625111"/>
                </a:lnTo>
                <a:close/>
                <a:moveTo>
                  <a:pt x="5117668" y="4483456"/>
                </a:moveTo>
                <a:lnTo>
                  <a:pt x="5232121" y="4417391"/>
                </a:lnTo>
                <a:lnTo>
                  <a:pt x="5343144" y="4481475"/>
                </a:lnTo>
                <a:lnTo>
                  <a:pt x="5228692" y="4547540"/>
                </a:lnTo>
                <a:lnTo>
                  <a:pt x="5117668" y="4483456"/>
                </a:lnTo>
                <a:close/>
                <a:moveTo>
                  <a:pt x="5107686" y="4337838"/>
                </a:moveTo>
                <a:lnTo>
                  <a:pt x="5228616" y="4268038"/>
                </a:lnTo>
                <a:lnTo>
                  <a:pt x="5352974" y="4339819"/>
                </a:lnTo>
                <a:lnTo>
                  <a:pt x="5232045" y="4409618"/>
                </a:lnTo>
                <a:lnTo>
                  <a:pt x="5107686" y="4337838"/>
                </a:lnTo>
                <a:close/>
                <a:moveTo>
                  <a:pt x="5117668" y="4196258"/>
                </a:moveTo>
                <a:lnTo>
                  <a:pt x="5232121" y="4130193"/>
                </a:lnTo>
                <a:lnTo>
                  <a:pt x="5343144" y="4194277"/>
                </a:lnTo>
                <a:lnTo>
                  <a:pt x="5228692" y="4260342"/>
                </a:lnTo>
                <a:lnTo>
                  <a:pt x="5117668" y="4196258"/>
                </a:lnTo>
                <a:close/>
                <a:moveTo>
                  <a:pt x="5107686" y="4050640"/>
                </a:moveTo>
                <a:lnTo>
                  <a:pt x="5228616" y="3980840"/>
                </a:lnTo>
                <a:lnTo>
                  <a:pt x="5352974" y="4052621"/>
                </a:lnTo>
                <a:lnTo>
                  <a:pt x="5232045" y="4122420"/>
                </a:lnTo>
                <a:lnTo>
                  <a:pt x="5107686" y="4050640"/>
                </a:lnTo>
                <a:close/>
                <a:moveTo>
                  <a:pt x="5117668" y="3908984"/>
                </a:moveTo>
                <a:lnTo>
                  <a:pt x="5232121" y="3842919"/>
                </a:lnTo>
                <a:lnTo>
                  <a:pt x="5343144" y="3907003"/>
                </a:lnTo>
                <a:lnTo>
                  <a:pt x="5228692" y="3973068"/>
                </a:lnTo>
                <a:lnTo>
                  <a:pt x="5117668" y="3908984"/>
                </a:lnTo>
                <a:close/>
                <a:moveTo>
                  <a:pt x="5107686" y="3763442"/>
                </a:moveTo>
                <a:lnTo>
                  <a:pt x="5228616" y="3693643"/>
                </a:lnTo>
                <a:lnTo>
                  <a:pt x="5352974" y="3765423"/>
                </a:lnTo>
                <a:lnTo>
                  <a:pt x="5232045" y="3835222"/>
                </a:lnTo>
                <a:lnTo>
                  <a:pt x="5107686" y="3763442"/>
                </a:lnTo>
                <a:close/>
                <a:moveTo>
                  <a:pt x="5117668" y="3621786"/>
                </a:moveTo>
                <a:lnTo>
                  <a:pt x="5232121" y="3555721"/>
                </a:lnTo>
                <a:lnTo>
                  <a:pt x="5343144" y="3619805"/>
                </a:lnTo>
                <a:lnTo>
                  <a:pt x="5228692" y="3685870"/>
                </a:lnTo>
                <a:lnTo>
                  <a:pt x="5117668" y="3621786"/>
                </a:lnTo>
                <a:close/>
                <a:moveTo>
                  <a:pt x="5107686" y="3476168"/>
                </a:moveTo>
                <a:lnTo>
                  <a:pt x="5228616" y="3406369"/>
                </a:lnTo>
                <a:lnTo>
                  <a:pt x="5352974" y="3478149"/>
                </a:lnTo>
                <a:lnTo>
                  <a:pt x="5232045" y="3547948"/>
                </a:lnTo>
                <a:lnTo>
                  <a:pt x="5107686" y="3476168"/>
                </a:lnTo>
                <a:close/>
                <a:moveTo>
                  <a:pt x="5117668" y="3334588"/>
                </a:moveTo>
                <a:lnTo>
                  <a:pt x="5232121" y="3268523"/>
                </a:lnTo>
                <a:lnTo>
                  <a:pt x="5343144" y="3332607"/>
                </a:lnTo>
                <a:lnTo>
                  <a:pt x="5228692" y="3398672"/>
                </a:lnTo>
                <a:lnTo>
                  <a:pt x="5117668" y="3334588"/>
                </a:lnTo>
                <a:close/>
                <a:moveTo>
                  <a:pt x="5107686" y="3188970"/>
                </a:moveTo>
                <a:lnTo>
                  <a:pt x="5228616" y="3119171"/>
                </a:lnTo>
                <a:lnTo>
                  <a:pt x="5352974" y="3190951"/>
                </a:lnTo>
                <a:lnTo>
                  <a:pt x="5232045" y="3260751"/>
                </a:lnTo>
                <a:lnTo>
                  <a:pt x="5107686" y="3188970"/>
                </a:lnTo>
                <a:close/>
                <a:moveTo>
                  <a:pt x="5117668" y="3047314"/>
                </a:moveTo>
                <a:lnTo>
                  <a:pt x="5232121" y="2981249"/>
                </a:lnTo>
                <a:lnTo>
                  <a:pt x="5343144" y="3045333"/>
                </a:lnTo>
                <a:lnTo>
                  <a:pt x="5228692" y="3111399"/>
                </a:lnTo>
                <a:lnTo>
                  <a:pt x="5117668" y="3047314"/>
                </a:lnTo>
                <a:close/>
                <a:moveTo>
                  <a:pt x="5107686" y="2901772"/>
                </a:moveTo>
                <a:lnTo>
                  <a:pt x="5228616" y="2831973"/>
                </a:lnTo>
                <a:lnTo>
                  <a:pt x="5352974" y="2903754"/>
                </a:lnTo>
                <a:lnTo>
                  <a:pt x="5232045" y="2973553"/>
                </a:lnTo>
                <a:lnTo>
                  <a:pt x="5107686" y="2901772"/>
                </a:lnTo>
                <a:close/>
                <a:moveTo>
                  <a:pt x="5117668" y="2760117"/>
                </a:moveTo>
                <a:lnTo>
                  <a:pt x="5232121" y="2694051"/>
                </a:lnTo>
                <a:lnTo>
                  <a:pt x="5343144" y="2758135"/>
                </a:lnTo>
                <a:lnTo>
                  <a:pt x="5228692" y="2824201"/>
                </a:lnTo>
                <a:lnTo>
                  <a:pt x="5117668" y="2760117"/>
                </a:lnTo>
                <a:close/>
                <a:moveTo>
                  <a:pt x="5107686" y="2614498"/>
                </a:moveTo>
                <a:lnTo>
                  <a:pt x="5228616" y="2544699"/>
                </a:lnTo>
                <a:lnTo>
                  <a:pt x="5352974" y="2616479"/>
                </a:lnTo>
                <a:lnTo>
                  <a:pt x="5232045" y="2686279"/>
                </a:lnTo>
                <a:lnTo>
                  <a:pt x="5107686" y="2614498"/>
                </a:lnTo>
                <a:close/>
                <a:moveTo>
                  <a:pt x="5117668" y="2472919"/>
                </a:moveTo>
                <a:lnTo>
                  <a:pt x="5232121" y="2406853"/>
                </a:lnTo>
                <a:lnTo>
                  <a:pt x="5343144" y="2470937"/>
                </a:lnTo>
                <a:lnTo>
                  <a:pt x="5228692" y="2537003"/>
                </a:lnTo>
                <a:lnTo>
                  <a:pt x="5117668" y="2472919"/>
                </a:lnTo>
                <a:close/>
                <a:moveTo>
                  <a:pt x="5107686" y="2327301"/>
                </a:moveTo>
                <a:lnTo>
                  <a:pt x="5228616" y="2257501"/>
                </a:lnTo>
                <a:lnTo>
                  <a:pt x="5352974" y="2329282"/>
                </a:lnTo>
                <a:lnTo>
                  <a:pt x="5232045" y="2399081"/>
                </a:lnTo>
                <a:lnTo>
                  <a:pt x="5107686" y="2327301"/>
                </a:lnTo>
                <a:close/>
                <a:moveTo>
                  <a:pt x="5117668" y="2185645"/>
                </a:moveTo>
                <a:lnTo>
                  <a:pt x="5232121" y="2119579"/>
                </a:lnTo>
                <a:lnTo>
                  <a:pt x="5343144" y="2183664"/>
                </a:lnTo>
                <a:lnTo>
                  <a:pt x="5228692" y="2249729"/>
                </a:lnTo>
                <a:lnTo>
                  <a:pt x="5117668" y="2185645"/>
                </a:lnTo>
                <a:close/>
                <a:moveTo>
                  <a:pt x="5107686" y="2040103"/>
                </a:moveTo>
                <a:lnTo>
                  <a:pt x="5228616" y="1970304"/>
                </a:lnTo>
                <a:lnTo>
                  <a:pt x="5352974" y="2042084"/>
                </a:lnTo>
                <a:lnTo>
                  <a:pt x="5232045" y="2111883"/>
                </a:lnTo>
                <a:lnTo>
                  <a:pt x="5107686" y="2040103"/>
                </a:lnTo>
                <a:close/>
                <a:moveTo>
                  <a:pt x="5117668" y="1898447"/>
                </a:moveTo>
                <a:lnTo>
                  <a:pt x="5232121" y="1832381"/>
                </a:lnTo>
                <a:lnTo>
                  <a:pt x="5343144" y="1896466"/>
                </a:lnTo>
                <a:lnTo>
                  <a:pt x="5228692" y="1962531"/>
                </a:lnTo>
                <a:lnTo>
                  <a:pt x="5117668" y="1898447"/>
                </a:lnTo>
                <a:close/>
                <a:moveTo>
                  <a:pt x="5107686" y="1752829"/>
                </a:moveTo>
                <a:lnTo>
                  <a:pt x="5228616" y="1683029"/>
                </a:lnTo>
                <a:lnTo>
                  <a:pt x="5352974" y="1754810"/>
                </a:lnTo>
                <a:lnTo>
                  <a:pt x="5232045" y="1824609"/>
                </a:lnTo>
                <a:lnTo>
                  <a:pt x="5107686" y="1752829"/>
                </a:lnTo>
                <a:close/>
                <a:moveTo>
                  <a:pt x="5101057" y="1749019"/>
                </a:moveTo>
                <a:lnTo>
                  <a:pt x="4990033" y="1684934"/>
                </a:lnTo>
                <a:lnTo>
                  <a:pt x="5110963" y="1615135"/>
                </a:lnTo>
                <a:lnTo>
                  <a:pt x="5221986" y="1679219"/>
                </a:lnTo>
                <a:lnTo>
                  <a:pt x="5101057" y="1749019"/>
                </a:lnTo>
                <a:close/>
                <a:moveTo>
                  <a:pt x="5094351" y="1752829"/>
                </a:moveTo>
                <a:lnTo>
                  <a:pt x="4979899" y="1818894"/>
                </a:lnTo>
                <a:lnTo>
                  <a:pt x="4868876" y="1754810"/>
                </a:lnTo>
                <a:lnTo>
                  <a:pt x="4983328" y="1688744"/>
                </a:lnTo>
                <a:lnTo>
                  <a:pt x="5094351" y="1752829"/>
                </a:lnTo>
                <a:close/>
                <a:moveTo>
                  <a:pt x="4862246" y="1751000"/>
                </a:moveTo>
                <a:lnTo>
                  <a:pt x="4737888" y="1679219"/>
                </a:lnTo>
                <a:lnTo>
                  <a:pt x="4852340" y="1613154"/>
                </a:lnTo>
                <a:lnTo>
                  <a:pt x="4976698" y="1684934"/>
                </a:lnTo>
                <a:lnTo>
                  <a:pt x="4862246" y="1751000"/>
                </a:lnTo>
                <a:close/>
                <a:moveTo>
                  <a:pt x="4855541" y="1754810"/>
                </a:moveTo>
                <a:lnTo>
                  <a:pt x="4734611" y="1824609"/>
                </a:lnTo>
                <a:lnTo>
                  <a:pt x="4610253" y="1752829"/>
                </a:lnTo>
                <a:lnTo>
                  <a:pt x="4731182" y="1683029"/>
                </a:lnTo>
                <a:lnTo>
                  <a:pt x="4855541" y="1754810"/>
                </a:lnTo>
                <a:close/>
                <a:moveTo>
                  <a:pt x="4603547" y="1749019"/>
                </a:moveTo>
                <a:lnTo>
                  <a:pt x="4492524" y="1684934"/>
                </a:lnTo>
                <a:lnTo>
                  <a:pt x="4613453" y="1615135"/>
                </a:lnTo>
                <a:lnTo>
                  <a:pt x="4724477" y="1679219"/>
                </a:lnTo>
                <a:lnTo>
                  <a:pt x="4603547" y="1749019"/>
                </a:lnTo>
                <a:close/>
                <a:moveTo>
                  <a:pt x="4596842" y="1752829"/>
                </a:moveTo>
                <a:lnTo>
                  <a:pt x="4482389" y="1818894"/>
                </a:lnTo>
                <a:lnTo>
                  <a:pt x="4371366" y="1754810"/>
                </a:lnTo>
                <a:lnTo>
                  <a:pt x="4485818" y="1688744"/>
                </a:lnTo>
                <a:lnTo>
                  <a:pt x="4596842" y="1752829"/>
                </a:lnTo>
                <a:close/>
                <a:moveTo>
                  <a:pt x="4364736" y="1751000"/>
                </a:moveTo>
                <a:lnTo>
                  <a:pt x="4240378" y="1679219"/>
                </a:lnTo>
                <a:lnTo>
                  <a:pt x="4354830" y="1613154"/>
                </a:lnTo>
                <a:lnTo>
                  <a:pt x="4479189" y="1684934"/>
                </a:lnTo>
                <a:lnTo>
                  <a:pt x="4364736" y="1751000"/>
                </a:lnTo>
                <a:close/>
                <a:moveTo>
                  <a:pt x="4358107" y="1754810"/>
                </a:moveTo>
                <a:lnTo>
                  <a:pt x="4237177" y="1824609"/>
                </a:lnTo>
                <a:lnTo>
                  <a:pt x="4112819" y="1752829"/>
                </a:lnTo>
                <a:lnTo>
                  <a:pt x="4233748" y="1683029"/>
                </a:lnTo>
                <a:lnTo>
                  <a:pt x="4358107" y="1754810"/>
                </a:lnTo>
                <a:close/>
                <a:moveTo>
                  <a:pt x="4106113" y="1749019"/>
                </a:moveTo>
                <a:lnTo>
                  <a:pt x="3995090" y="1684934"/>
                </a:lnTo>
                <a:lnTo>
                  <a:pt x="4116019" y="1615135"/>
                </a:lnTo>
                <a:lnTo>
                  <a:pt x="4227043" y="1679219"/>
                </a:lnTo>
                <a:lnTo>
                  <a:pt x="4106113" y="1749019"/>
                </a:lnTo>
                <a:close/>
                <a:moveTo>
                  <a:pt x="4099408" y="1752829"/>
                </a:moveTo>
                <a:lnTo>
                  <a:pt x="3984955" y="1818894"/>
                </a:lnTo>
                <a:lnTo>
                  <a:pt x="3873932" y="1754810"/>
                </a:lnTo>
                <a:lnTo>
                  <a:pt x="3988384" y="1688744"/>
                </a:lnTo>
                <a:lnTo>
                  <a:pt x="4099408" y="1752829"/>
                </a:lnTo>
                <a:close/>
                <a:moveTo>
                  <a:pt x="3867302" y="1751000"/>
                </a:moveTo>
                <a:lnTo>
                  <a:pt x="3742944" y="1679219"/>
                </a:lnTo>
                <a:lnTo>
                  <a:pt x="3857397" y="1613154"/>
                </a:lnTo>
                <a:lnTo>
                  <a:pt x="3981755" y="1684934"/>
                </a:lnTo>
                <a:lnTo>
                  <a:pt x="3867302" y="1751000"/>
                </a:lnTo>
                <a:close/>
                <a:moveTo>
                  <a:pt x="3860597" y="1754810"/>
                </a:moveTo>
                <a:lnTo>
                  <a:pt x="3739667" y="1824609"/>
                </a:lnTo>
                <a:lnTo>
                  <a:pt x="3615309" y="1752829"/>
                </a:lnTo>
                <a:lnTo>
                  <a:pt x="3736239" y="1683029"/>
                </a:lnTo>
                <a:lnTo>
                  <a:pt x="3860597" y="1754810"/>
                </a:lnTo>
                <a:close/>
                <a:moveTo>
                  <a:pt x="3608604" y="1749019"/>
                </a:moveTo>
                <a:lnTo>
                  <a:pt x="3497580" y="1684934"/>
                </a:lnTo>
                <a:lnTo>
                  <a:pt x="3618509" y="1615135"/>
                </a:lnTo>
                <a:lnTo>
                  <a:pt x="3729533" y="1679219"/>
                </a:lnTo>
                <a:lnTo>
                  <a:pt x="3608604" y="1749019"/>
                </a:lnTo>
                <a:close/>
                <a:moveTo>
                  <a:pt x="3601898" y="1752829"/>
                </a:moveTo>
                <a:lnTo>
                  <a:pt x="3487446" y="1818894"/>
                </a:lnTo>
                <a:lnTo>
                  <a:pt x="3376422" y="1754810"/>
                </a:lnTo>
                <a:lnTo>
                  <a:pt x="3490874" y="1688744"/>
                </a:lnTo>
                <a:lnTo>
                  <a:pt x="3601898" y="1752829"/>
                </a:lnTo>
                <a:close/>
                <a:moveTo>
                  <a:pt x="3369793" y="1751000"/>
                </a:moveTo>
                <a:lnTo>
                  <a:pt x="3245434" y="1679219"/>
                </a:lnTo>
                <a:lnTo>
                  <a:pt x="3359887" y="1613154"/>
                </a:lnTo>
                <a:lnTo>
                  <a:pt x="3484245" y="1684934"/>
                </a:lnTo>
                <a:lnTo>
                  <a:pt x="3369793" y="1751000"/>
                </a:lnTo>
                <a:close/>
                <a:moveTo>
                  <a:pt x="3363087" y="1754810"/>
                </a:moveTo>
                <a:lnTo>
                  <a:pt x="3242158" y="1824609"/>
                </a:lnTo>
                <a:lnTo>
                  <a:pt x="3117799" y="1752829"/>
                </a:lnTo>
                <a:lnTo>
                  <a:pt x="3238729" y="1683029"/>
                </a:lnTo>
                <a:lnTo>
                  <a:pt x="3363087" y="1754810"/>
                </a:lnTo>
                <a:close/>
                <a:moveTo>
                  <a:pt x="3111094" y="1749019"/>
                </a:moveTo>
                <a:lnTo>
                  <a:pt x="3000070" y="1684934"/>
                </a:lnTo>
                <a:lnTo>
                  <a:pt x="3121000" y="1615135"/>
                </a:lnTo>
                <a:lnTo>
                  <a:pt x="3232023" y="1679219"/>
                </a:lnTo>
                <a:lnTo>
                  <a:pt x="3111094" y="1749019"/>
                </a:lnTo>
                <a:close/>
                <a:moveTo>
                  <a:pt x="3104464" y="1752829"/>
                </a:moveTo>
                <a:lnTo>
                  <a:pt x="2990012" y="1818894"/>
                </a:lnTo>
                <a:lnTo>
                  <a:pt x="2878989" y="1754810"/>
                </a:lnTo>
                <a:lnTo>
                  <a:pt x="2993441" y="1688744"/>
                </a:lnTo>
                <a:lnTo>
                  <a:pt x="3104464" y="1752829"/>
                </a:lnTo>
                <a:close/>
                <a:moveTo>
                  <a:pt x="2872359" y="1751000"/>
                </a:moveTo>
                <a:lnTo>
                  <a:pt x="2748001" y="1679219"/>
                </a:lnTo>
                <a:lnTo>
                  <a:pt x="2862453" y="1613154"/>
                </a:lnTo>
                <a:lnTo>
                  <a:pt x="2986812" y="1684934"/>
                </a:lnTo>
                <a:lnTo>
                  <a:pt x="2872359" y="1751000"/>
                </a:lnTo>
                <a:close/>
                <a:moveTo>
                  <a:pt x="2865654" y="1754810"/>
                </a:moveTo>
                <a:lnTo>
                  <a:pt x="2744724" y="1824609"/>
                </a:lnTo>
                <a:lnTo>
                  <a:pt x="2620366" y="1752829"/>
                </a:lnTo>
                <a:lnTo>
                  <a:pt x="2741295" y="1683029"/>
                </a:lnTo>
                <a:lnTo>
                  <a:pt x="2865654" y="1754810"/>
                </a:lnTo>
                <a:close/>
                <a:moveTo>
                  <a:pt x="2613660" y="1749019"/>
                </a:moveTo>
                <a:lnTo>
                  <a:pt x="2502637" y="1684934"/>
                </a:lnTo>
                <a:lnTo>
                  <a:pt x="2623566" y="1615135"/>
                </a:lnTo>
                <a:lnTo>
                  <a:pt x="2734589" y="1679219"/>
                </a:lnTo>
                <a:lnTo>
                  <a:pt x="2613660" y="1749019"/>
                </a:lnTo>
                <a:close/>
                <a:moveTo>
                  <a:pt x="2606954" y="1752829"/>
                </a:moveTo>
                <a:lnTo>
                  <a:pt x="2492502" y="1818894"/>
                </a:lnTo>
                <a:lnTo>
                  <a:pt x="2381479" y="1754810"/>
                </a:lnTo>
                <a:lnTo>
                  <a:pt x="2495931" y="1688744"/>
                </a:lnTo>
                <a:lnTo>
                  <a:pt x="2606954" y="1752829"/>
                </a:lnTo>
                <a:close/>
                <a:moveTo>
                  <a:pt x="2374849" y="1751000"/>
                </a:moveTo>
                <a:lnTo>
                  <a:pt x="2250491" y="1679219"/>
                </a:lnTo>
                <a:lnTo>
                  <a:pt x="2364943" y="1613154"/>
                </a:lnTo>
                <a:lnTo>
                  <a:pt x="2489302" y="1684934"/>
                </a:lnTo>
                <a:lnTo>
                  <a:pt x="2374849" y="1751000"/>
                </a:lnTo>
                <a:close/>
                <a:moveTo>
                  <a:pt x="2368144" y="1754810"/>
                </a:moveTo>
                <a:lnTo>
                  <a:pt x="2247214" y="1824609"/>
                </a:lnTo>
                <a:lnTo>
                  <a:pt x="2122856" y="1752829"/>
                </a:lnTo>
                <a:lnTo>
                  <a:pt x="2243785" y="1683029"/>
                </a:lnTo>
                <a:lnTo>
                  <a:pt x="2368144" y="1754810"/>
                </a:lnTo>
                <a:close/>
                <a:moveTo>
                  <a:pt x="2116150" y="1749019"/>
                </a:moveTo>
                <a:lnTo>
                  <a:pt x="2005127" y="1684934"/>
                </a:lnTo>
                <a:lnTo>
                  <a:pt x="2126056" y="1615135"/>
                </a:lnTo>
                <a:lnTo>
                  <a:pt x="2237080" y="1679219"/>
                </a:lnTo>
                <a:lnTo>
                  <a:pt x="2116150" y="1749019"/>
                </a:lnTo>
                <a:close/>
                <a:moveTo>
                  <a:pt x="2109521" y="1752829"/>
                </a:moveTo>
                <a:lnTo>
                  <a:pt x="1995069" y="1818894"/>
                </a:lnTo>
                <a:lnTo>
                  <a:pt x="1884045" y="1754810"/>
                </a:lnTo>
                <a:lnTo>
                  <a:pt x="1998497" y="1688744"/>
                </a:lnTo>
                <a:lnTo>
                  <a:pt x="2109521" y="1752829"/>
                </a:lnTo>
                <a:close/>
                <a:moveTo>
                  <a:pt x="1877339" y="1751000"/>
                </a:moveTo>
                <a:lnTo>
                  <a:pt x="1752981" y="1679219"/>
                </a:lnTo>
                <a:lnTo>
                  <a:pt x="1867434" y="1613154"/>
                </a:lnTo>
                <a:lnTo>
                  <a:pt x="1991792" y="1684934"/>
                </a:lnTo>
                <a:lnTo>
                  <a:pt x="1877339" y="1751000"/>
                </a:lnTo>
                <a:close/>
                <a:moveTo>
                  <a:pt x="1870710" y="1754810"/>
                </a:moveTo>
                <a:lnTo>
                  <a:pt x="1749781" y="1824609"/>
                </a:lnTo>
                <a:lnTo>
                  <a:pt x="1625422" y="1752829"/>
                </a:lnTo>
                <a:lnTo>
                  <a:pt x="1746352" y="1683029"/>
                </a:lnTo>
                <a:lnTo>
                  <a:pt x="1870710" y="1754810"/>
                </a:lnTo>
                <a:close/>
                <a:moveTo>
                  <a:pt x="1618717" y="1749019"/>
                </a:moveTo>
                <a:lnTo>
                  <a:pt x="1507693" y="1684934"/>
                </a:lnTo>
                <a:lnTo>
                  <a:pt x="1628623" y="1615135"/>
                </a:lnTo>
                <a:lnTo>
                  <a:pt x="1739646" y="1679219"/>
                </a:lnTo>
                <a:lnTo>
                  <a:pt x="1618717" y="1749019"/>
                </a:lnTo>
                <a:close/>
                <a:moveTo>
                  <a:pt x="1612011" y="1752829"/>
                </a:moveTo>
                <a:lnTo>
                  <a:pt x="1497559" y="1818894"/>
                </a:lnTo>
                <a:lnTo>
                  <a:pt x="1386535" y="1754810"/>
                </a:lnTo>
                <a:lnTo>
                  <a:pt x="1500988" y="1688744"/>
                </a:lnTo>
                <a:lnTo>
                  <a:pt x="1612011" y="1752829"/>
                </a:lnTo>
                <a:close/>
                <a:moveTo>
                  <a:pt x="1621917" y="1898447"/>
                </a:moveTo>
                <a:lnTo>
                  <a:pt x="1500988" y="1968246"/>
                </a:lnTo>
                <a:lnTo>
                  <a:pt x="1376629" y="1896466"/>
                </a:lnTo>
                <a:lnTo>
                  <a:pt x="1497559" y="1826666"/>
                </a:lnTo>
                <a:lnTo>
                  <a:pt x="1621917" y="1898447"/>
                </a:lnTo>
                <a:close/>
                <a:moveTo>
                  <a:pt x="1612011" y="2040103"/>
                </a:moveTo>
                <a:lnTo>
                  <a:pt x="1497559" y="2106168"/>
                </a:lnTo>
                <a:lnTo>
                  <a:pt x="1386535" y="2042084"/>
                </a:lnTo>
                <a:lnTo>
                  <a:pt x="1500988" y="1976019"/>
                </a:lnTo>
                <a:lnTo>
                  <a:pt x="1612011" y="2040103"/>
                </a:lnTo>
                <a:close/>
                <a:moveTo>
                  <a:pt x="1621917" y="2185645"/>
                </a:moveTo>
                <a:lnTo>
                  <a:pt x="1500988" y="2255444"/>
                </a:lnTo>
                <a:lnTo>
                  <a:pt x="1376629" y="2183664"/>
                </a:lnTo>
                <a:lnTo>
                  <a:pt x="1497559" y="2113864"/>
                </a:lnTo>
                <a:lnTo>
                  <a:pt x="1621917" y="2185645"/>
                </a:lnTo>
                <a:close/>
                <a:moveTo>
                  <a:pt x="1612011" y="2327301"/>
                </a:moveTo>
                <a:lnTo>
                  <a:pt x="1497559" y="2393366"/>
                </a:lnTo>
                <a:lnTo>
                  <a:pt x="1386535" y="2329282"/>
                </a:lnTo>
                <a:lnTo>
                  <a:pt x="1500988" y="2263216"/>
                </a:lnTo>
                <a:lnTo>
                  <a:pt x="1612011" y="2327301"/>
                </a:lnTo>
                <a:close/>
                <a:moveTo>
                  <a:pt x="1621917" y="2472919"/>
                </a:moveTo>
                <a:lnTo>
                  <a:pt x="1500988" y="2542718"/>
                </a:lnTo>
                <a:lnTo>
                  <a:pt x="1376629" y="2470937"/>
                </a:lnTo>
                <a:lnTo>
                  <a:pt x="1497559" y="2401138"/>
                </a:lnTo>
                <a:lnTo>
                  <a:pt x="1621917" y="2472919"/>
                </a:lnTo>
                <a:close/>
                <a:moveTo>
                  <a:pt x="1612011" y="2614498"/>
                </a:moveTo>
                <a:lnTo>
                  <a:pt x="1497559" y="2680564"/>
                </a:lnTo>
                <a:lnTo>
                  <a:pt x="1386535" y="2616479"/>
                </a:lnTo>
                <a:lnTo>
                  <a:pt x="1500988" y="2550414"/>
                </a:lnTo>
                <a:lnTo>
                  <a:pt x="1612011" y="2614498"/>
                </a:lnTo>
                <a:close/>
                <a:moveTo>
                  <a:pt x="1621917" y="2760117"/>
                </a:moveTo>
                <a:lnTo>
                  <a:pt x="1500988" y="2829916"/>
                </a:lnTo>
                <a:lnTo>
                  <a:pt x="1376629" y="2758135"/>
                </a:lnTo>
                <a:lnTo>
                  <a:pt x="1497559" y="2688336"/>
                </a:lnTo>
                <a:lnTo>
                  <a:pt x="1621917" y="2760117"/>
                </a:lnTo>
                <a:close/>
                <a:moveTo>
                  <a:pt x="1612011" y="2901772"/>
                </a:moveTo>
                <a:lnTo>
                  <a:pt x="1497559" y="2967838"/>
                </a:lnTo>
                <a:lnTo>
                  <a:pt x="1386535" y="2903754"/>
                </a:lnTo>
                <a:lnTo>
                  <a:pt x="1500988" y="2837688"/>
                </a:lnTo>
                <a:lnTo>
                  <a:pt x="1612011" y="2901772"/>
                </a:lnTo>
                <a:close/>
                <a:moveTo>
                  <a:pt x="1621917" y="3047314"/>
                </a:moveTo>
                <a:lnTo>
                  <a:pt x="1500988" y="3117114"/>
                </a:lnTo>
                <a:lnTo>
                  <a:pt x="1376629" y="3045257"/>
                </a:lnTo>
                <a:lnTo>
                  <a:pt x="1497559" y="2975458"/>
                </a:lnTo>
                <a:lnTo>
                  <a:pt x="1621917" y="3047314"/>
                </a:lnTo>
                <a:close/>
                <a:moveTo>
                  <a:pt x="1612011" y="3188970"/>
                </a:moveTo>
                <a:lnTo>
                  <a:pt x="1497559" y="3255036"/>
                </a:lnTo>
                <a:lnTo>
                  <a:pt x="1386535" y="3190951"/>
                </a:lnTo>
                <a:lnTo>
                  <a:pt x="1500988" y="3124886"/>
                </a:lnTo>
                <a:lnTo>
                  <a:pt x="1612011" y="3188970"/>
                </a:lnTo>
                <a:close/>
                <a:moveTo>
                  <a:pt x="1621917" y="3334588"/>
                </a:moveTo>
                <a:lnTo>
                  <a:pt x="1500988" y="3404387"/>
                </a:lnTo>
                <a:lnTo>
                  <a:pt x="1376629" y="3332607"/>
                </a:lnTo>
                <a:lnTo>
                  <a:pt x="1497559" y="3262808"/>
                </a:lnTo>
                <a:lnTo>
                  <a:pt x="1621917" y="3334588"/>
                </a:lnTo>
                <a:close/>
                <a:moveTo>
                  <a:pt x="1612011" y="3476168"/>
                </a:moveTo>
                <a:lnTo>
                  <a:pt x="1497559" y="3542233"/>
                </a:lnTo>
                <a:lnTo>
                  <a:pt x="1386535" y="3478149"/>
                </a:lnTo>
                <a:lnTo>
                  <a:pt x="1500988" y="3412084"/>
                </a:lnTo>
                <a:lnTo>
                  <a:pt x="1612011" y="3476168"/>
                </a:lnTo>
                <a:close/>
                <a:moveTo>
                  <a:pt x="1621917" y="3621786"/>
                </a:moveTo>
                <a:lnTo>
                  <a:pt x="1500988" y="3691585"/>
                </a:lnTo>
                <a:lnTo>
                  <a:pt x="1376629" y="3619805"/>
                </a:lnTo>
                <a:lnTo>
                  <a:pt x="1497559" y="3550006"/>
                </a:lnTo>
                <a:lnTo>
                  <a:pt x="1621917" y="3621786"/>
                </a:lnTo>
                <a:close/>
                <a:moveTo>
                  <a:pt x="1612011" y="3763442"/>
                </a:moveTo>
                <a:lnTo>
                  <a:pt x="1497559" y="3829507"/>
                </a:lnTo>
                <a:lnTo>
                  <a:pt x="1386535" y="3765423"/>
                </a:lnTo>
                <a:lnTo>
                  <a:pt x="1500988" y="3699358"/>
                </a:lnTo>
                <a:lnTo>
                  <a:pt x="1612011" y="3763442"/>
                </a:lnTo>
                <a:close/>
                <a:moveTo>
                  <a:pt x="1621917" y="3908984"/>
                </a:moveTo>
                <a:lnTo>
                  <a:pt x="1500988" y="3978783"/>
                </a:lnTo>
                <a:lnTo>
                  <a:pt x="1376629" y="3907003"/>
                </a:lnTo>
                <a:lnTo>
                  <a:pt x="1497559" y="3837204"/>
                </a:lnTo>
                <a:lnTo>
                  <a:pt x="1621917" y="3908984"/>
                </a:lnTo>
                <a:close/>
                <a:moveTo>
                  <a:pt x="1612011" y="4050640"/>
                </a:moveTo>
                <a:lnTo>
                  <a:pt x="1497559" y="4116705"/>
                </a:lnTo>
                <a:lnTo>
                  <a:pt x="1386535" y="4052621"/>
                </a:lnTo>
                <a:lnTo>
                  <a:pt x="1500988" y="3986555"/>
                </a:lnTo>
                <a:lnTo>
                  <a:pt x="1612011" y="4050640"/>
                </a:lnTo>
                <a:close/>
                <a:moveTo>
                  <a:pt x="1621917" y="4196258"/>
                </a:moveTo>
                <a:lnTo>
                  <a:pt x="1500988" y="4266057"/>
                </a:lnTo>
                <a:lnTo>
                  <a:pt x="1376629" y="4194277"/>
                </a:lnTo>
                <a:lnTo>
                  <a:pt x="1497559" y="4124478"/>
                </a:lnTo>
                <a:lnTo>
                  <a:pt x="1621917" y="4196258"/>
                </a:lnTo>
                <a:close/>
                <a:moveTo>
                  <a:pt x="1612011" y="4337838"/>
                </a:moveTo>
                <a:lnTo>
                  <a:pt x="1497559" y="4403903"/>
                </a:lnTo>
                <a:lnTo>
                  <a:pt x="1386535" y="4339819"/>
                </a:lnTo>
                <a:lnTo>
                  <a:pt x="1500988" y="4273753"/>
                </a:lnTo>
                <a:lnTo>
                  <a:pt x="1612011" y="4337838"/>
                </a:lnTo>
                <a:close/>
                <a:moveTo>
                  <a:pt x="1621917" y="4483456"/>
                </a:moveTo>
                <a:lnTo>
                  <a:pt x="1500988" y="4553255"/>
                </a:lnTo>
                <a:lnTo>
                  <a:pt x="1376629" y="4481475"/>
                </a:lnTo>
                <a:lnTo>
                  <a:pt x="1497559" y="4411676"/>
                </a:lnTo>
                <a:lnTo>
                  <a:pt x="1621917" y="4483456"/>
                </a:lnTo>
                <a:close/>
                <a:moveTo>
                  <a:pt x="1612011" y="4625111"/>
                </a:moveTo>
                <a:lnTo>
                  <a:pt x="1497559" y="4691177"/>
                </a:lnTo>
                <a:lnTo>
                  <a:pt x="1386535" y="4627093"/>
                </a:lnTo>
                <a:lnTo>
                  <a:pt x="1500988" y="4561027"/>
                </a:lnTo>
                <a:lnTo>
                  <a:pt x="1612011" y="4625111"/>
                </a:lnTo>
                <a:close/>
                <a:moveTo>
                  <a:pt x="1621917" y="4770654"/>
                </a:moveTo>
                <a:lnTo>
                  <a:pt x="1500988" y="4840453"/>
                </a:lnTo>
                <a:lnTo>
                  <a:pt x="1376629" y="4768672"/>
                </a:lnTo>
                <a:lnTo>
                  <a:pt x="1497559" y="4698873"/>
                </a:lnTo>
                <a:lnTo>
                  <a:pt x="1621917" y="4770654"/>
                </a:lnTo>
                <a:close/>
                <a:moveTo>
                  <a:pt x="1612011" y="4912309"/>
                </a:moveTo>
                <a:lnTo>
                  <a:pt x="1497559" y="4978375"/>
                </a:lnTo>
                <a:lnTo>
                  <a:pt x="1386535" y="4914291"/>
                </a:lnTo>
                <a:lnTo>
                  <a:pt x="1500988" y="4848225"/>
                </a:lnTo>
                <a:lnTo>
                  <a:pt x="1612011" y="4912309"/>
                </a:lnTo>
                <a:close/>
                <a:moveTo>
                  <a:pt x="1621917" y="5057928"/>
                </a:moveTo>
                <a:lnTo>
                  <a:pt x="1500988" y="5127727"/>
                </a:lnTo>
                <a:lnTo>
                  <a:pt x="1376629" y="5055947"/>
                </a:lnTo>
                <a:lnTo>
                  <a:pt x="1497559" y="4986147"/>
                </a:lnTo>
                <a:lnTo>
                  <a:pt x="1621917" y="5057928"/>
                </a:lnTo>
                <a:close/>
                <a:moveTo>
                  <a:pt x="1612011" y="5199507"/>
                </a:moveTo>
                <a:lnTo>
                  <a:pt x="1497559" y="5265573"/>
                </a:lnTo>
                <a:lnTo>
                  <a:pt x="1386535" y="5201488"/>
                </a:lnTo>
                <a:lnTo>
                  <a:pt x="1500988" y="5135423"/>
                </a:lnTo>
                <a:lnTo>
                  <a:pt x="1612011" y="5199507"/>
                </a:lnTo>
                <a:close/>
                <a:moveTo>
                  <a:pt x="1507693" y="5131613"/>
                </a:moveTo>
                <a:lnTo>
                  <a:pt x="1628623" y="5061814"/>
                </a:lnTo>
                <a:lnTo>
                  <a:pt x="1739646" y="5125898"/>
                </a:lnTo>
                <a:lnTo>
                  <a:pt x="1618717" y="5195697"/>
                </a:lnTo>
                <a:lnTo>
                  <a:pt x="1507693" y="5131613"/>
                </a:lnTo>
                <a:close/>
                <a:moveTo>
                  <a:pt x="1746275" y="5129708"/>
                </a:moveTo>
                <a:lnTo>
                  <a:pt x="1870634" y="5201488"/>
                </a:lnTo>
                <a:lnTo>
                  <a:pt x="1749704" y="5271364"/>
                </a:lnTo>
                <a:lnTo>
                  <a:pt x="1625346" y="5199583"/>
                </a:lnTo>
                <a:lnTo>
                  <a:pt x="1746275" y="5129708"/>
                </a:lnTo>
                <a:close/>
                <a:moveTo>
                  <a:pt x="1752981" y="5125822"/>
                </a:moveTo>
                <a:lnTo>
                  <a:pt x="1867434" y="5059757"/>
                </a:lnTo>
                <a:lnTo>
                  <a:pt x="1991792" y="5131537"/>
                </a:lnTo>
                <a:lnTo>
                  <a:pt x="1877339" y="5197602"/>
                </a:lnTo>
                <a:lnTo>
                  <a:pt x="1752981" y="5125822"/>
                </a:lnTo>
                <a:close/>
                <a:moveTo>
                  <a:pt x="1998497" y="5135423"/>
                </a:moveTo>
                <a:lnTo>
                  <a:pt x="2109521" y="5199507"/>
                </a:lnTo>
                <a:lnTo>
                  <a:pt x="1995069" y="5265573"/>
                </a:lnTo>
                <a:lnTo>
                  <a:pt x="1884045" y="5201488"/>
                </a:lnTo>
                <a:lnTo>
                  <a:pt x="1998497" y="5135423"/>
                </a:lnTo>
                <a:close/>
                <a:moveTo>
                  <a:pt x="2005127" y="5131613"/>
                </a:moveTo>
                <a:lnTo>
                  <a:pt x="2126056" y="5061814"/>
                </a:lnTo>
                <a:lnTo>
                  <a:pt x="2237080" y="5125898"/>
                </a:lnTo>
                <a:lnTo>
                  <a:pt x="2116150" y="5195697"/>
                </a:lnTo>
                <a:lnTo>
                  <a:pt x="2005127" y="5131613"/>
                </a:lnTo>
                <a:close/>
                <a:moveTo>
                  <a:pt x="2243785" y="5129708"/>
                </a:moveTo>
                <a:lnTo>
                  <a:pt x="2368144" y="5201488"/>
                </a:lnTo>
                <a:lnTo>
                  <a:pt x="2247214" y="5271288"/>
                </a:lnTo>
                <a:lnTo>
                  <a:pt x="2122856" y="5199507"/>
                </a:lnTo>
                <a:lnTo>
                  <a:pt x="2243785" y="5129708"/>
                </a:lnTo>
                <a:close/>
                <a:moveTo>
                  <a:pt x="2250491" y="5125822"/>
                </a:moveTo>
                <a:lnTo>
                  <a:pt x="2364943" y="5059757"/>
                </a:lnTo>
                <a:lnTo>
                  <a:pt x="2489302" y="5131537"/>
                </a:lnTo>
                <a:lnTo>
                  <a:pt x="2374849" y="5197602"/>
                </a:lnTo>
                <a:lnTo>
                  <a:pt x="2250491" y="5125822"/>
                </a:lnTo>
                <a:close/>
                <a:moveTo>
                  <a:pt x="2495931" y="5135423"/>
                </a:moveTo>
                <a:lnTo>
                  <a:pt x="2606954" y="5199507"/>
                </a:lnTo>
                <a:lnTo>
                  <a:pt x="2492502" y="5265573"/>
                </a:lnTo>
                <a:lnTo>
                  <a:pt x="2381479" y="5201488"/>
                </a:lnTo>
                <a:lnTo>
                  <a:pt x="2495931" y="5135423"/>
                </a:lnTo>
                <a:close/>
                <a:moveTo>
                  <a:pt x="2502637" y="5131613"/>
                </a:moveTo>
                <a:lnTo>
                  <a:pt x="2623566" y="5061814"/>
                </a:lnTo>
                <a:lnTo>
                  <a:pt x="2734589" y="5125898"/>
                </a:lnTo>
                <a:lnTo>
                  <a:pt x="2613660" y="5195697"/>
                </a:lnTo>
                <a:lnTo>
                  <a:pt x="2502637" y="5131613"/>
                </a:lnTo>
                <a:close/>
                <a:moveTo>
                  <a:pt x="2741295" y="5129708"/>
                </a:moveTo>
                <a:lnTo>
                  <a:pt x="2865654" y="5201488"/>
                </a:lnTo>
                <a:lnTo>
                  <a:pt x="2744724" y="5271288"/>
                </a:lnTo>
                <a:lnTo>
                  <a:pt x="2620366" y="5199507"/>
                </a:lnTo>
                <a:lnTo>
                  <a:pt x="2741295" y="5129708"/>
                </a:lnTo>
                <a:close/>
                <a:moveTo>
                  <a:pt x="2747924" y="5125822"/>
                </a:moveTo>
                <a:lnTo>
                  <a:pt x="2862377" y="5059757"/>
                </a:lnTo>
                <a:lnTo>
                  <a:pt x="2986735" y="5131537"/>
                </a:lnTo>
                <a:lnTo>
                  <a:pt x="2872283" y="5197602"/>
                </a:lnTo>
                <a:lnTo>
                  <a:pt x="2747924" y="5125822"/>
                </a:lnTo>
                <a:close/>
                <a:moveTo>
                  <a:pt x="2993441" y="5135423"/>
                </a:moveTo>
                <a:lnTo>
                  <a:pt x="3104464" y="5199507"/>
                </a:lnTo>
                <a:lnTo>
                  <a:pt x="2990012" y="5265573"/>
                </a:lnTo>
                <a:lnTo>
                  <a:pt x="2878989" y="5201488"/>
                </a:lnTo>
                <a:lnTo>
                  <a:pt x="2993441" y="5135423"/>
                </a:lnTo>
                <a:close/>
                <a:moveTo>
                  <a:pt x="3000147" y="5131613"/>
                </a:moveTo>
                <a:lnTo>
                  <a:pt x="3121076" y="5061814"/>
                </a:lnTo>
                <a:lnTo>
                  <a:pt x="3232099" y="5125898"/>
                </a:lnTo>
                <a:lnTo>
                  <a:pt x="3111170" y="5195697"/>
                </a:lnTo>
                <a:lnTo>
                  <a:pt x="3000147" y="5131613"/>
                </a:lnTo>
                <a:close/>
                <a:moveTo>
                  <a:pt x="3238729" y="5129708"/>
                </a:moveTo>
                <a:lnTo>
                  <a:pt x="3363087" y="5201488"/>
                </a:lnTo>
                <a:lnTo>
                  <a:pt x="3242158" y="5271288"/>
                </a:lnTo>
                <a:lnTo>
                  <a:pt x="3117799" y="5199507"/>
                </a:lnTo>
                <a:lnTo>
                  <a:pt x="3238729" y="5129708"/>
                </a:lnTo>
                <a:close/>
                <a:moveTo>
                  <a:pt x="3245434" y="5125822"/>
                </a:moveTo>
                <a:lnTo>
                  <a:pt x="3359887" y="5059757"/>
                </a:lnTo>
                <a:lnTo>
                  <a:pt x="3484245" y="5131537"/>
                </a:lnTo>
                <a:lnTo>
                  <a:pt x="3369793" y="5197602"/>
                </a:lnTo>
                <a:lnTo>
                  <a:pt x="3245434" y="5125822"/>
                </a:lnTo>
                <a:close/>
                <a:moveTo>
                  <a:pt x="3490874" y="5135423"/>
                </a:moveTo>
                <a:lnTo>
                  <a:pt x="3601898" y="5199507"/>
                </a:lnTo>
                <a:lnTo>
                  <a:pt x="3487446" y="5265573"/>
                </a:lnTo>
                <a:lnTo>
                  <a:pt x="3376422" y="5201488"/>
                </a:lnTo>
                <a:lnTo>
                  <a:pt x="3490874" y="5135423"/>
                </a:lnTo>
                <a:close/>
                <a:moveTo>
                  <a:pt x="3497580" y="5131613"/>
                </a:moveTo>
                <a:lnTo>
                  <a:pt x="3618509" y="5061814"/>
                </a:lnTo>
                <a:lnTo>
                  <a:pt x="3729533" y="5125898"/>
                </a:lnTo>
                <a:lnTo>
                  <a:pt x="3608604" y="5195697"/>
                </a:lnTo>
                <a:lnTo>
                  <a:pt x="3497580" y="5131613"/>
                </a:lnTo>
                <a:close/>
                <a:moveTo>
                  <a:pt x="3736239" y="5129708"/>
                </a:moveTo>
                <a:lnTo>
                  <a:pt x="3860597" y="5201488"/>
                </a:lnTo>
                <a:lnTo>
                  <a:pt x="3739667" y="5271288"/>
                </a:lnTo>
                <a:lnTo>
                  <a:pt x="3615309" y="5199507"/>
                </a:lnTo>
                <a:lnTo>
                  <a:pt x="3736239" y="5129708"/>
                </a:lnTo>
                <a:close/>
                <a:moveTo>
                  <a:pt x="3742868" y="5125822"/>
                </a:moveTo>
                <a:lnTo>
                  <a:pt x="3857320" y="5059757"/>
                </a:lnTo>
                <a:lnTo>
                  <a:pt x="3981679" y="5131537"/>
                </a:lnTo>
                <a:lnTo>
                  <a:pt x="3867226" y="5197602"/>
                </a:lnTo>
                <a:lnTo>
                  <a:pt x="3742868" y="5125822"/>
                </a:lnTo>
                <a:close/>
                <a:moveTo>
                  <a:pt x="3988384" y="5135423"/>
                </a:moveTo>
                <a:lnTo>
                  <a:pt x="4099408" y="5199507"/>
                </a:lnTo>
                <a:lnTo>
                  <a:pt x="3984955" y="5265573"/>
                </a:lnTo>
                <a:lnTo>
                  <a:pt x="3873932" y="5201488"/>
                </a:lnTo>
                <a:lnTo>
                  <a:pt x="3988384" y="5135423"/>
                </a:lnTo>
                <a:close/>
                <a:moveTo>
                  <a:pt x="3995090" y="5131613"/>
                </a:moveTo>
                <a:lnTo>
                  <a:pt x="4116019" y="5061814"/>
                </a:lnTo>
                <a:lnTo>
                  <a:pt x="4227043" y="5125898"/>
                </a:lnTo>
                <a:lnTo>
                  <a:pt x="4106113" y="5195697"/>
                </a:lnTo>
                <a:lnTo>
                  <a:pt x="3995090" y="5131613"/>
                </a:lnTo>
                <a:close/>
                <a:moveTo>
                  <a:pt x="4233672" y="5129708"/>
                </a:moveTo>
                <a:lnTo>
                  <a:pt x="4358031" y="5201488"/>
                </a:lnTo>
                <a:lnTo>
                  <a:pt x="4237101" y="5271288"/>
                </a:lnTo>
                <a:lnTo>
                  <a:pt x="4112743" y="5199507"/>
                </a:lnTo>
                <a:lnTo>
                  <a:pt x="4233672" y="5129708"/>
                </a:lnTo>
                <a:close/>
                <a:moveTo>
                  <a:pt x="4240378" y="5125822"/>
                </a:moveTo>
                <a:lnTo>
                  <a:pt x="4354830" y="5059757"/>
                </a:lnTo>
                <a:lnTo>
                  <a:pt x="4479189" y="5131537"/>
                </a:lnTo>
                <a:lnTo>
                  <a:pt x="4364736" y="5197602"/>
                </a:lnTo>
                <a:lnTo>
                  <a:pt x="4240378" y="5125822"/>
                </a:lnTo>
                <a:close/>
                <a:moveTo>
                  <a:pt x="4485894" y="5135423"/>
                </a:moveTo>
                <a:lnTo>
                  <a:pt x="4596918" y="5199507"/>
                </a:lnTo>
                <a:lnTo>
                  <a:pt x="4482465" y="5265573"/>
                </a:lnTo>
                <a:lnTo>
                  <a:pt x="4371442" y="5201488"/>
                </a:lnTo>
                <a:lnTo>
                  <a:pt x="4485894" y="5135423"/>
                </a:lnTo>
                <a:close/>
                <a:moveTo>
                  <a:pt x="4492524" y="5131613"/>
                </a:moveTo>
                <a:lnTo>
                  <a:pt x="4613453" y="5061814"/>
                </a:lnTo>
                <a:lnTo>
                  <a:pt x="4724477" y="5125898"/>
                </a:lnTo>
                <a:lnTo>
                  <a:pt x="4603547" y="5195773"/>
                </a:lnTo>
                <a:lnTo>
                  <a:pt x="4492524" y="5131613"/>
                </a:lnTo>
                <a:close/>
                <a:moveTo>
                  <a:pt x="4731182" y="5129708"/>
                </a:moveTo>
                <a:lnTo>
                  <a:pt x="4855541" y="5201488"/>
                </a:lnTo>
                <a:lnTo>
                  <a:pt x="4734611" y="5271288"/>
                </a:lnTo>
                <a:lnTo>
                  <a:pt x="4610253" y="5199507"/>
                </a:lnTo>
                <a:lnTo>
                  <a:pt x="4731182" y="5129708"/>
                </a:lnTo>
                <a:close/>
                <a:moveTo>
                  <a:pt x="4737888" y="5125822"/>
                </a:moveTo>
                <a:lnTo>
                  <a:pt x="4852340" y="5059757"/>
                </a:lnTo>
                <a:lnTo>
                  <a:pt x="4976698" y="5131537"/>
                </a:lnTo>
                <a:lnTo>
                  <a:pt x="4862246" y="5197602"/>
                </a:lnTo>
                <a:lnTo>
                  <a:pt x="4737888" y="5125822"/>
                </a:lnTo>
                <a:close/>
                <a:moveTo>
                  <a:pt x="4983328" y="5135423"/>
                </a:moveTo>
                <a:lnTo>
                  <a:pt x="5094351" y="5199507"/>
                </a:lnTo>
                <a:lnTo>
                  <a:pt x="4979899" y="5265573"/>
                </a:lnTo>
                <a:lnTo>
                  <a:pt x="4868876" y="5201488"/>
                </a:lnTo>
                <a:lnTo>
                  <a:pt x="4983328" y="5135423"/>
                </a:lnTo>
                <a:close/>
                <a:moveTo>
                  <a:pt x="4990033" y="5131613"/>
                </a:moveTo>
                <a:lnTo>
                  <a:pt x="5110963" y="5061814"/>
                </a:lnTo>
                <a:lnTo>
                  <a:pt x="5221986" y="5125898"/>
                </a:lnTo>
                <a:lnTo>
                  <a:pt x="5101057" y="5195697"/>
                </a:lnTo>
                <a:lnTo>
                  <a:pt x="4990033" y="5131613"/>
                </a:lnTo>
                <a:close/>
                <a:moveTo>
                  <a:pt x="5228692" y="5129708"/>
                </a:moveTo>
                <a:lnTo>
                  <a:pt x="5353050" y="5201488"/>
                </a:lnTo>
                <a:lnTo>
                  <a:pt x="5232121" y="5271288"/>
                </a:lnTo>
                <a:lnTo>
                  <a:pt x="5107762" y="5199507"/>
                </a:lnTo>
                <a:lnTo>
                  <a:pt x="5228692" y="5129708"/>
                </a:lnTo>
                <a:close/>
                <a:moveTo>
                  <a:pt x="5235321" y="5125822"/>
                </a:moveTo>
                <a:lnTo>
                  <a:pt x="5349774" y="5059757"/>
                </a:lnTo>
                <a:lnTo>
                  <a:pt x="5474132" y="5131537"/>
                </a:lnTo>
                <a:lnTo>
                  <a:pt x="5359680" y="5197602"/>
                </a:lnTo>
                <a:lnTo>
                  <a:pt x="5235321" y="5125822"/>
                </a:lnTo>
                <a:close/>
                <a:moveTo>
                  <a:pt x="5238750" y="4987976"/>
                </a:moveTo>
                <a:lnTo>
                  <a:pt x="5359680" y="4918177"/>
                </a:lnTo>
                <a:lnTo>
                  <a:pt x="5470703" y="4982261"/>
                </a:lnTo>
                <a:lnTo>
                  <a:pt x="5349774" y="5052060"/>
                </a:lnTo>
                <a:lnTo>
                  <a:pt x="5238750" y="4987976"/>
                </a:lnTo>
                <a:close/>
                <a:moveTo>
                  <a:pt x="5235321" y="4838624"/>
                </a:moveTo>
                <a:lnTo>
                  <a:pt x="5349774" y="4772559"/>
                </a:lnTo>
                <a:lnTo>
                  <a:pt x="5474132" y="4844339"/>
                </a:lnTo>
                <a:lnTo>
                  <a:pt x="5359680" y="4910404"/>
                </a:lnTo>
                <a:lnTo>
                  <a:pt x="5235321" y="4838624"/>
                </a:lnTo>
                <a:close/>
                <a:moveTo>
                  <a:pt x="5238750" y="4700778"/>
                </a:moveTo>
                <a:lnTo>
                  <a:pt x="5359680" y="4630979"/>
                </a:lnTo>
                <a:lnTo>
                  <a:pt x="5470703" y="4695063"/>
                </a:lnTo>
                <a:lnTo>
                  <a:pt x="5349774" y="4764862"/>
                </a:lnTo>
                <a:lnTo>
                  <a:pt x="5238750" y="4700778"/>
                </a:lnTo>
                <a:close/>
                <a:moveTo>
                  <a:pt x="5235321" y="4551426"/>
                </a:moveTo>
                <a:lnTo>
                  <a:pt x="5349774" y="4485361"/>
                </a:lnTo>
                <a:lnTo>
                  <a:pt x="5474132" y="4557141"/>
                </a:lnTo>
                <a:lnTo>
                  <a:pt x="5359680" y="4623206"/>
                </a:lnTo>
                <a:lnTo>
                  <a:pt x="5235321" y="4551426"/>
                </a:lnTo>
                <a:close/>
                <a:moveTo>
                  <a:pt x="5238750" y="4413504"/>
                </a:moveTo>
                <a:lnTo>
                  <a:pt x="5359680" y="4343705"/>
                </a:lnTo>
                <a:lnTo>
                  <a:pt x="5470703" y="4407789"/>
                </a:lnTo>
                <a:lnTo>
                  <a:pt x="5349774" y="4477588"/>
                </a:lnTo>
                <a:lnTo>
                  <a:pt x="5238750" y="4413504"/>
                </a:lnTo>
                <a:close/>
                <a:moveTo>
                  <a:pt x="5235321" y="4264152"/>
                </a:moveTo>
                <a:lnTo>
                  <a:pt x="5349774" y="4198087"/>
                </a:lnTo>
                <a:lnTo>
                  <a:pt x="5474132" y="4269867"/>
                </a:lnTo>
                <a:lnTo>
                  <a:pt x="5359680" y="4335933"/>
                </a:lnTo>
                <a:lnTo>
                  <a:pt x="5235321" y="4264152"/>
                </a:lnTo>
                <a:close/>
                <a:moveTo>
                  <a:pt x="5238750" y="4126306"/>
                </a:moveTo>
                <a:lnTo>
                  <a:pt x="5359680" y="4056507"/>
                </a:lnTo>
                <a:lnTo>
                  <a:pt x="5470703" y="4120591"/>
                </a:lnTo>
                <a:lnTo>
                  <a:pt x="5349774" y="4190390"/>
                </a:lnTo>
                <a:lnTo>
                  <a:pt x="5238750" y="4126306"/>
                </a:lnTo>
                <a:close/>
                <a:moveTo>
                  <a:pt x="5235321" y="3976954"/>
                </a:moveTo>
                <a:lnTo>
                  <a:pt x="5349774" y="3910889"/>
                </a:lnTo>
                <a:lnTo>
                  <a:pt x="5474132" y="3982669"/>
                </a:lnTo>
                <a:lnTo>
                  <a:pt x="5359680" y="4048735"/>
                </a:lnTo>
                <a:lnTo>
                  <a:pt x="5235321" y="3976954"/>
                </a:lnTo>
                <a:close/>
                <a:moveTo>
                  <a:pt x="5238750" y="3839109"/>
                </a:moveTo>
                <a:lnTo>
                  <a:pt x="5359680" y="3769309"/>
                </a:lnTo>
                <a:lnTo>
                  <a:pt x="5470703" y="3833394"/>
                </a:lnTo>
                <a:lnTo>
                  <a:pt x="5349774" y="3903193"/>
                </a:lnTo>
                <a:lnTo>
                  <a:pt x="5238750" y="3839109"/>
                </a:lnTo>
                <a:close/>
                <a:moveTo>
                  <a:pt x="5235321" y="3689757"/>
                </a:moveTo>
                <a:lnTo>
                  <a:pt x="5349774" y="3623691"/>
                </a:lnTo>
                <a:lnTo>
                  <a:pt x="5474132" y="3695472"/>
                </a:lnTo>
                <a:lnTo>
                  <a:pt x="5359680" y="3761537"/>
                </a:lnTo>
                <a:lnTo>
                  <a:pt x="5235321" y="3689757"/>
                </a:lnTo>
                <a:close/>
                <a:moveTo>
                  <a:pt x="5238750" y="3551834"/>
                </a:moveTo>
                <a:lnTo>
                  <a:pt x="5359680" y="3482035"/>
                </a:lnTo>
                <a:lnTo>
                  <a:pt x="5470703" y="3546119"/>
                </a:lnTo>
                <a:lnTo>
                  <a:pt x="5349774" y="3615919"/>
                </a:lnTo>
                <a:lnTo>
                  <a:pt x="5238750" y="3551834"/>
                </a:lnTo>
                <a:close/>
                <a:moveTo>
                  <a:pt x="5235321" y="3402482"/>
                </a:moveTo>
                <a:lnTo>
                  <a:pt x="5349774" y="3336417"/>
                </a:lnTo>
                <a:lnTo>
                  <a:pt x="5474132" y="3408197"/>
                </a:lnTo>
                <a:lnTo>
                  <a:pt x="5359680" y="3474263"/>
                </a:lnTo>
                <a:lnTo>
                  <a:pt x="5235321" y="3402482"/>
                </a:lnTo>
                <a:close/>
                <a:moveTo>
                  <a:pt x="5238750" y="3264637"/>
                </a:moveTo>
                <a:lnTo>
                  <a:pt x="5359680" y="3194837"/>
                </a:lnTo>
                <a:lnTo>
                  <a:pt x="5470703" y="3258922"/>
                </a:lnTo>
                <a:lnTo>
                  <a:pt x="5349774" y="3328721"/>
                </a:lnTo>
                <a:lnTo>
                  <a:pt x="5238750" y="3264637"/>
                </a:lnTo>
                <a:close/>
                <a:moveTo>
                  <a:pt x="5235321" y="3115285"/>
                </a:moveTo>
                <a:lnTo>
                  <a:pt x="5349774" y="3049219"/>
                </a:lnTo>
                <a:lnTo>
                  <a:pt x="5474132" y="3121000"/>
                </a:lnTo>
                <a:lnTo>
                  <a:pt x="5359680" y="3187065"/>
                </a:lnTo>
                <a:lnTo>
                  <a:pt x="5235321" y="3115285"/>
                </a:lnTo>
                <a:close/>
                <a:moveTo>
                  <a:pt x="5238750" y="2977439"/>
                </a:moveTo>
                <a:lnTo>
                  <a:pt x="5359680" y="2907640"/>
                </a:lnTo>
                <a:lnTo>
                  <a:pt x="5470703" y="2971724"/>
                </a:lnTo>
                <a:lnTo>
                  <a:pt x="5349774" y="3041523"/>
                </a:lnTo>
                <a:lnTo>
                  <a:pt x="5238750" y="2977439"/>
                </a:lnTo>
                <a:close/>
                <a:moveTo>
                  <a:pt x="5235321" y="2828087"/>
                </a:moveTo>
                <a:lnTo>
                  <a:pt x="5349774" y="2762022"/>
                </a:lnTo>
                <a:lnTo>
                  <a:pt x="5474132" y="2833802"/>
                </a:lnTo>
                <a:lnTo>
                  <a:pt x="5359680" y="2899867"/>
                </a:lnTo>
                <a:lnTo>
                  <a:pt x="5235321" y="2828087"/>
                </a:lnTo>
                <a:close/>
                <a:moveTo>
                  <a:pt x="5238750" y="2690165"/>
                </a:moveTo>
                <a:lnTo>
                  <a:pt x="5359680" y="2620366"/>
                </a:lnTo>
                <a:lnTo>
                  <a:pt x="5470703" y="2684450"/>
                </a:lnTo>
                <a:lnTo>
                  <a:pt x="5349774" y="2754249"/>
                </a:lnTo>
                <a:lnTo>
                  <a:pt x="5238750" y="2690165"/>
                </a:lnTo>
                <a:close/>
                <a:moveTo>
                  <a:pt x="5235321" y="2540813"/>
                </a:moveTo>
                <a:lnTo>
                  <a:pt x="5349774" y="2474747"/>
                </a:lnTo>
                <a:lnTo>
                  <a:pt x="5474132" y="2546528"/>
                </a:lnTo>
                <a:lnTo>
                  <a:pt x="5359680" y="2612593"/>
                </a:lnTo>
                <a:lnTo>
                  <a:pt x="5235321" y="2540813"/>
                </a:lnTo>
                <a:close/>
                <a:moveTo>
                  <a:pt x="5238750" y="2402967"/>
                </a:moveTo>
                <a:lnTo>
                  <a:pt x="5359680" y="2333168"/>
                </a:lnTo>
                <a:lnTo>
                  <a:pt x="5470703" y="2397252"/>
                </a:lnTo>
                <a:lnTo>
                  <a:pt x="5349774" y="2467051"/>
                </a:lnTo>
                <a:lnTo>
                  <a:pt x="5238750" y="2402967"/>
                </a:lnTo>
                <a:close/>
                <a:moveTo>
                  <a:pt x="5235321" y="2253615"/>
                </a:moveTo>
                <a:lnTo>
                  <a:pt x="5349774" y="2187550"/>
                </a:lnTo>
                <a:lnTo>
                  <a:pt x="5474132" y="2259330"/>
                </a:lnTo>
                <a:lnTo>
                  <a:pt x="5359680" y="2325396"/>
                </a:lnTo>
                <a:lnTo>
                  <a:pt x="5235321" y="2253615"/>
                </a:lnTo>
                <a:close/>
                <a:moveTo>
                  <a:pt x="5238750" y="2115769"/>
                </a:moveTo>
                <a:lnTo>
                  <a:pt x="5359680" y="2045970"/>
                </a:lnTo>
                <a:lnTo>
                  <a:pt x="5470703" y="2110054"/>
                </a:lnTo>
                <a:lnTo>
                  <a:pt x="5349774" y="2179854"/>
                </a:lnTo>
                <a:lnTo>
                  <a:pt x="5238750" y="2115769"/>
                </a:lnTo>
                <a:close/>
                <a:moveTo>
                  <a:pt x="5235321" y="1966417"/>
                </a:moveTo>
                <a:lnTo>
                  <a:pt x="5349774" y="1900352"/>
                </a:lnTo>
                <a:lnTo>
                  <a:pt x="5474132" y="1972132"/>
                </a:lnTo>
                <a:lnTo>
                  <a:pt x="5359680" y="2038198"/>
                </a:lnTo>
                <a:lnTo>
                  <a:pt x="5235321" y="1966417"/>
                </a:lnTo>
                <a:close/>
                <a:moveTo>
                  <a:pt x="5238750" y="1828495"/>
                </a:moveTo>
                <a:lnTo>
                  <a:pt x="5359680" y="1758696"/>
                </a:lnTo>
                <a:lnTo>
                  <a:pt x="5470703" y="1822780"/>
                </a:lnTo>
                <a:lnTo>
                  <a:pt x="5349774" y="1892579"/>
                </a:lnTo>
                <a:lnTo>
                  <a:pt x="5238750" y="1828495"/>
                </a:lnTo>
                <a:close/>
                <a:moveTo>
                  <a:pt x="5235321" y="1679143"/>
                </a:moveTo>
                <a:lnTo>
                  <a:pt x="5349774" y="1613078"/>
                </a:lnTo>
                <a:lnTo>
                  <a:pt x="5474132" y="1684858"/>
                </a:lnTo>
                <a:lnTo>
                  <a:pt x="5359680" y="1750924"/>
                </a:lnTo>
                <a:lnTo>
                  <a:pt x="5235321" y="1679143"/>
                </a:lnTo>
                <a:close/>
                <a:moveTo>
                  <a:pt x="5238750" y="1541297"/>
                </a:moveTo>
                <a:lnTo>
                  <a:pt x="5359680" y="1471498"/>
                </a:lnTo>
                <a:lnTo>
                  <a:pt x="5470703" y="1535582"/>
                </a:lnTo>
                <a:lnTo>
                  <a:pt x="5349774" y="1605382"/>
                </a:lnTo>
                <a:lnTo>
                  <a:pt x="5238750" y="1541297"/>
                </a:lnTo>
                <a:close/>
                <a:moveTo>
                  <a:pt x="5343144" y="1609268"/>
                </a:moveTo>
                <a:lnTo>
                  <a:pt x="5228692" y="1675333"/>
                </a:lnTo>
                <a:lnTo>
                  <a:pt x="5117668" y="1611249"/>
                </a:lnTo>
                <a:lnTo>
                  <a:pt x="5232121" y="1545184"/>
                </a:lnTo>
                <a:lnTo>
                  <a:pt x="5343144" y="1609268"/>
                </a:lnTo>
                <a:close/>
                <a:moveTo>
                  <a:pt x="5110963" y="1607363"/>
                </a:moveTo>
                <a:lnTo>
                  <a:pt x="4986604" y="1535582"/>
                </a:lnTo>
                <a:lnTo>
                  <a:pt x="5101057" y="1469517"/>
                </a:lnTo>
                <a:lnTo>
                  <a:pt x="5225415" y="1541297"/>
                </a:lnTo>
                <a:lnTo>
                  <a:pt x="5110963" y="1607363"/>
                </a:lnTo>
                <a:close/>
                <a:moveTo>
                  <a:pt x="5104257" y="1611249"/>
                </a:moveTo>
                <a:lnTo>
                  <a:pt x="4983328" y="1681048"/>
                </a:lnTo>
                <a:lnTo>
                  <a:pt x="4858969" y="1609268"/>
                </a:lnTo>
                <a:lnTo>
                  <a:pt x="4979899" y="1539469"/>
                </a:lnTo>
                <a:lnTo>
                  <a:pt x="5104257" y="1611249"/>
                </a:lnTo>
                <a:close/>
                <a:moveTo>
                  <a:pt x="4852264" y="1605382"/>
                </a:moveTo>
                <a:lnTo>
                  <a:pt x="4741241" y="1541297"/>
                </a:lnTo>
                <a:lnTo>
                  <a:pt x="4862170" y="1471498"/>
                </a:lnTo>
                <a:lnTo>
                  <a:pt x="4973193" y="1535582"/>
                </a:lnTo>
                <a:lnTo>
                  <a:pt x="4852264" y="1605382"/>
                </a:lnTo>
                <a:close/>
                <a:moveTo>
                  <a:pt x="4845634" y="1609268"/>
                </a:moveTo>
                <a:lnTo>
                  <a:pt x="4731182" y="1675333"/>
                </a:lnTo>
                <a:lnTo>
                  <a:pt x="4620159" y="1611249"/>
                </a:lnTo>
                <a:lnTo>
                  <a:pt x="4734611" y="1545184"/>
                </a:lnTo>
                <a:lnTo>
                  <a:pt x="4845634" y="1609268"/>
                </a:lnTo>
                <a:close/>
                <a:moveTo>
                  <a:pt x="4613529" y="1607363"/>
                </a:moveTo>
                <a:lnTo>
                  <a:pt x="4489171" y="1535582"/>
                </a:lnTo>
                <a:lnTo>
                  <a:pt x="4603623" y="1469517"/>
                </a:lnTo>
                <a:lnTo>
                  <a:pt x="4727981" y="1541297"/>
                </a:lnTo>
                <a:lnTo>
                  <a:pt x="4613529" y="1607363"/>
                </a:lnTo>
                <a:close/>
                <a:moveTo>
                  <a:pt x="4606824" y="1611249"/>
                </a:moveTo>
                <a:lnTo>
                  <a:pt x="4485894" y="1681048"/>
                </a:lnTo>
                <a:lnTo>
                  <a:pt x="4361536" y="1609268"/>
                </a:lnTo>
                <a:lnTo>
                  <a:pt x="4482465" y="1539469"/>
                </a:lnTo>
                <a:lnTo>
                  <a:pt x="4606824" y="1611249"/>
                </a:lnTo>
                <a:close/>
                <a:moveTo>
                  <a:pt x="4354830" y="1605382"/>
                </a:moveTo>
                <a:lnTo>
                  <a:pt x="4243807" y="1541297"/>
                </a:lnTo>
                <a:lnTo>
                  <a:pt x="4364736" y="1471498"/>
                </a:lnTo>
                <a:lnTo>
                  <a:pt x="4475760" y="1535582"/>
                </a:lnTo>
                <a:lnTo>
                  <a:pt x="4354830" y="1605382"/>
                </a:lnTo>
                <a:close/>
                <a:moveTo>
                  <a:pt x="4348125" y="1609268"/>
                </a:moveTo>
                <a:lnTo>
                  <a:pt x="4233672" y="1675333"/>
                </a:lnTo>
                <a:lnTo>
                  <a:pt x="4122649" y="1611249"/>
                </a:lnTo>
                <a:lnTo>
                  <a:pt x="4237101" y="1545184"/>
                </a:lnTo>
                <a:lnTo>
                  <a:pt x="4348125" y="1609268"/>
                </a:lnTo>
                <a:close/>
                <a:moveTo>
                  <a:pt x="4116019" y="1607363"/>
                </a:moveTo>
                <a:lnTo>
                  <a:pt x="3991661" y="1535582"/>
                </a:lnTo>
                <a:lnTo>
                  <a:pt x="4106113" y="1469517"/>
                </a:lnTo>
                <a:lnTo>
                  <a:pt x="4230472" y="1541297"/>
                </a:lnTo>
                <a:lnTo>
                  <a:pt x="4116019" y="1607363"/>
                </a:lnTo>
                <a:close/>
                <a:moveTo>
                  <a:pt x="4109390" y="1611249"/>
                </a:moveTo>
                <a:lnTo>
                  <a:pt x="3988460" y="1681048"/>
                </a:lnTo>
                <a:lnTo>
                  <a:pt x="3864102" y="1609268"/>
                </a:lnTo>
                <a:lnTo>
                  <a:pt x="3985031" y="1539469"/>
                </a:lnTo>
                <a:lnTo>
                  <a:pt x="4109390" y="1611249"/>
                </a:lnTo>
                <a:close/>
                <a:moveTo>
                  <a:pt x="3857320" y="1605382"/>
                </a:moveTo>
                <a:lnTo>
                  <a:pt x="3746297" y="1541297"/>
                </a:lnTo>
                <a:lnTo>
                  <a:pt x="3867226" y="1471498"/>
                </a:lnTo>
                <a:lnTo>
                  <a:pt x="3978250" y="1535582"/>
                </a:lnTo>
                <a:lnTo>
                  <a:pt x="3857320" y="1605382"/>
                </a:lnTo>
                <a:close/>
                <a:moveTo>
                  <a:pt x="3850691" y="1609268"/>
                </a:moveTo>
                <a:lnTo>
                  <a:pt x="3736239" y="1675333"/>
                </a:lnTo>
                <a:lnTo>
                  <a:pt x="3625215" y="1611249"/>
                </a:lnTo>
                <a:lnTo>
                  <a:pt x="3739667" y="1545184"/>
                </a:lnTo>
                <a:lnTo>
                  <a:pt x="3850691" y="1609268"/>
                </a:lnTo>
                <a:close/>
                <a:moveTo>
                  <a:pt x="3618509" y="1607363"/>
                </a:moveTo>
                <a:lnTo>
                  <a:pt x="3494151" y="1535582"/>
                </a:lnTo>
                <a:lnTo>
                  <a:pt x="3608604" y="1469517"/>
                </a:lnTo>
                <a:lnTo>
                  <a:pt x="3732962" y="1541297"/>
                </a:lnTo>
                <a:lnTo>
                  <a:pt x="3618509" y="1607363"/>
                </a:lnTo>
                <a:close/>
                <a:moveTo>
                  <a:pt x="3611880" y="1611249"/>
                </a:moveTo>
                <a:lnTo>
                  <a:pt x="3490951" y="1681048"/>
                </a:lnTo>
                <a:lnTo>
                  <a:pt x="3366592" y="1609268"/>
                </a:lnTo>
                <a:lnTo>
                  <a:pt x="3487522" y="1539469"/>
                </a:lnTo>
                <a:lnTo>
                  <a:pt x="3611880" y="1611249"/>
                </a:lnTo>
                <a:close/>
                <a:moveTo>
                  <a:pt x="3359887" y="1605382"/>
                </a:moveTo>
                <a:lnTo>
                  <a:pt x="3248863" y="1541297"/>
                </a:lnTo>
                <a:lnTo>
                  <a:pt x="3369793" y="1471498"/>
                </a:lnTo>
                <a:lnTo>
                  <a:pt x="3480816" y="1535582"/>
                </a:lnTo>
                <a:lnTo>
                  <a:pt x="3359887" y="1605382"/>
                </a:lnTo>
                <a:close/>
                <a:moveTo>
                  <a:pt x="3353181" y="1609268"/>
                </a:moveTo>
                <a:lnTo>
                  <a:pt x="3238729" y="1675333"/>
                </a:lnTo>
                <a:lnTo>
                  <a:pt x="3127705" y="1611249"/>
                </a:lnTo>
                <a:lnTo>
                  <a:pt x="3242158" y="1545184"/>
                </a:lnTo>
                <a:lnTo>
                  <a:pt x="3353181" y="1609268"/>
                </a:lnTo>
                <a:close/>
                <a:moveTo>
                  <a:pt x="3121076" y="1607363"/>
                </a:moveTo>
                <a:lnTo>
                  <a:pt x="2996717" y="1535582"/>
                </a:lnTo>
                <a:lnTo>
                  <a:pt x="3111170" y="1469517"/>
                </a:lnTo>
                <a:lnTo>
                  <a:pt x="3235528" y="1541297"/>
                </a:lnTo>
                <a:lnTo>
                  <a:pt x="3121076" y="1607363"/>
                </a:lnTo>
                <a:close/>
                <a:moveTo>
                  <a:pt x="3114370" y="1611249"/>
                </a:moveTo>
                <a:lnTo>
                  <a:pt x="2993441" y="1681048"/>
                </a:lnTo>
                <a:lnTo>
                  <a:pt x="2869082" y="1609268"/>
                </a:lnTo>
                <a:lnTo>
                  <a:pt x="2990012" y="1539469"/>
                </a:lnTo>
                <a:lnTo>
                  <a:pt x="3114370" y="1611249"/>
                </a:lnTo>
                <a:close/>
                <a:moveTo>
                  <a:pt x="2862377" y="1605382"/>
                </a:moveTo>
                <a:lnTo>
                  <a:pt x="2751354" y="1541297"/>
                </a:lnTo>
                <a:lnTo>
                  <a:pt x="2872283" y="1471498"/>
                </a:lnTo>
                <a:lnTo>
                  <a:pt x="2983306" y="1535582"/>
                </a:lnTo>
                <a:lnTo>
                  <a:pt x="2862377" y="1605382"/>
                </a:lnTo>
                <a:close/>
                <a:moveTo>
                  <a:pt x="2855671" y="1609268"/>
                </a:moveTo>
                <a:lnTo>
                  <a:pt x="2741295" y="1675333"/>
                </a:lnTo>
                <a:lnTo>
                  <a:pt x="2630272" y="1611249"/>
                </a:lnTo>
                <a:lnTo>
                  <a:pt x="2744724" y="1545184"/>
                </a:lnTo>
                <a:lnTo>
                  <a:pt x="2855671" y="1609268"/>
                </a:lnTo>
                <a:close/>
                <a:moveTo>
                  <a:pt x="2623566" y="1607363"/>
                </a:moveTo>
                <a:lnTo>
                  <a:pt x="2499208" y="1535582"/>
                </a:lnTo>
                <a:lnTo>
                  <a:pt x="2613660" y="1469517"/>
                </a:lnTo>
                <a:lnTo>
                  <a:pt x="2738019" y="1541297"/>
                </a:lnTo>
                <a:lnTo>
                  <a:pt x="2623566" y="1607363"/>
                </a:lnTo>
                <a:close/>
                <a:moveTo>
                  <a:pt x="2616937" y="1611249"/>
                </a:moveTo>
                <a:lnTo>
                  <a:pt x="2496007" y="1681048"/>
                </a:lnTo>
                <a:lnTo>
                  <a:pt x="2371649" y="1609268"/>
                </a:lnTo>
                <a:lnTo>
                  <a:pt x="2492578" y="1539469"/>
                </a:lnTo>
                <a:lnTo>
                  <a:pt x="2616937" y="1611249"/>
                </a:lnTo>
                <a:close/>
                <a:moveTo>
                  <a:pt x="2364943" y="1605382"/>
                </a:moveTo>
                <a:lnTo>
                  <a:pt x="2253920" y="1541297"/>
                </a:lnTo>
                <a:lnTo>
                  <a:pt x="2374849" y="1471498"/>
                </a:lnTo>
                <a:lnTo>
                  <a:pt x="2485873" y="1535582"/>
                </a:lnTo>
                <a:lnTo>
                  <a:pt x="2364943" y="1605382"/>
                </a:lnTo>
                <a:close/>
                <a:moveTo>
                  <a:pt x="2358238" y="1609268"/>
                </a:moveTo>
                <a:lnTo>
                  <a:pt x="2243785" y="1675333"/>
                </a:lnTo>
                <a:lnTo>
                  <a:pt x="2132762" y="1611249"/>
                </a:lnTo>
                <a:lnTo>
                  <a:pt x="2247214" y="1545184"/>
                </a:lnTo>
                <a:lnTo>
                  <a:pt x="2358238" y="1609268"/>
                </a:lnTo>
                <a:close/>
                <a:moveTo>
                  <a:pt x="2126132" y="1607363"/>
                </a:moveTo>
                <a:lnTo>
                  <a:pt x="2001774" y="1535582"/>
                </a:lnTo>
                <a:lnTo>
                  <a:pt x="2116227" y="1469517"/>
                </a:lnTo>
                <a:lnTo>
                  <a:pt x="2240585" y="1541297"/>
                </a:lnTo>
                <a:lnTo>
                  <a:pt x="2126132" y="1607363"/>
                </a:lnTo>
                <a:close/>
                <a:moveTo>
                  <a:pt x="2119427" y="1611249"/>
                </a:moveTo>
                <a:lnTo>
                  <a:pt x="1998497" y="1681048"/>
                </a:lnTo>
                <a:lnTo>
                  <a:pt x="1874139" y="1609268"/>
                </a:lnTo>
                <a:lnTo>
                  <a:pt x="1995069" y="1539469"/>
                </a:lnTo>
                <a:lnTo>
                  <a:pt x="2119427" y="1611249"/>
                </a:lnTo>
                <a:close/>
                <a:moveTo>
                  <a:pt x="1867434" y="1605382"/>
                </a:moveTo>
                <a:lnTo>
                  <a:pt x="1756410" y="1541297"/>
                </a:lnTo>
                <a:lnTo>
                  <a:pt x="1877339" y="1471498"/>
                </a:lnTo>
                <a:lnTo>
                  <a:pt x="1988363" y="1535582"/>
                </a:lnTo>
                <a:lnTo>
                  <a:pt x="1867434" y="1605382"/>
                </a:lnTo>
                <a:close/>
                <a:moveTo>
                  <a:pt x="1860728" y="1609268"/>
                </a:moveTo>
                <a:lnTo>
                  <a:pt x="1746275" y="1675333"/>
                </a:lnTo>
                <a:lnTo>
                  <a:pt x="1635252" y="1611249"/>
                </a:lnTo>
                <a:lnTo>
                  <a:pt x="1749704" y="1545184"/>
                </a:lnTo>
                <a:lnTo>
                  <a:pt x="1860728" y="1609268"/>
                </a:lnTo>
                <a:close/>
                <a:moveTo>
                  <a:pt x="1628623" y="1607363"/>
                </a:moveTo>
                <a:lnTo>
                  <a:pt x="1504264" y="1535582"/>
                </a:lnTo>
                <a:lnTo>
                  <a:pt x="1618717" y="1469517"/>
                </a:lnTo>
                <a:lnTo>
                  <a:pt x="1743075" y="1541297"/>
                </a:lnTo>
                <a:lnTo>
                  <a:pt x="1628623" y="1607363"/>
                </a:lnTo>
                <a:close/>
                <a:moveTo>
                  <a:pt x="1621917" y="1611249"/>
                </a:moveTo>
                <a:lnTo>
                  <a:pt x="1500988" y="1681048"/>
                </a:lnTo>
                <a:lnTo>
                  <a:pt x="1376629" y="1609268"/>
                </a:lnTo>
                <a:lnTo>
                  <a:pt x="1497559" y="1539469"/>
                </a:lnTo>
                <a:lnTo>
                  <a:pt x="1621917" y="1611249"/>
                </a:lnTo>
                <a:close/>
                <a:moveTo>
                  <a:pt x="1369924" y="1605382"/>
                </a:moveTo>
                <a:lnTo>
                  <a:pt x="1258900" y="1541297"/>
                </a:lnTo>
                <a:lnTo>
                  <a:pt x="1379830" y="1471498"/>
                </a:lnTo>
                <a:lnTo>
                  <a:pt x="1490853" y="1535582"/>
                </a:lnTo>
                <a:lnTo>
                  <a:pt x="1369924" y="1605382"/>
                </a:lnTo>
                <a:close/>
                <a:moveTo>
                  <a:pt x="1494282" y="1684934"/>
                </a:moveTo>
                <a:lnTo>
                  <a:pt x="1379830" y="1751000"/>
                </a:lnTo>
                <a:lnTo>
                  <a:pt x="1255471" y="1679219"/>
                </a:lnTo>
                <a:lnTo>
                  <a:pt x="1369924" y="1613154"/>
                </a:lnTo>
                <a:lnTo>
                  <a:pt x="1494282" y="1684934"/>
                </a:lnTo>
                <a:close/>
                <a:moveTo>
                  <a:pt x="1490929" y="1822780"/>
                </a:moveTo>
                <a:lnTo>
                  <a:pt x="1370000" y="1892579"/>
                </a:lnTo>
                <a:lnTo>
                  <a:pt x="1258976" y="1828495"/>
                </a:lnTo>
                <a:lnTo>
                  <a:pt x="1379906" y="1758696"/>
                </a:lnTo>
                <a:lnTo>
                  <a:pt x="1490929" y="1822780"/>
                </a:lnTo>
                <a:close/>
                <a:moveTo>
                  <a:pt x="1494282" y="1972132"/>
                </a:moveTo>
                <a:lnTo>
                  <a:pt x="1379830" y="2038198"/>
                </a:lnTo>
                <a:lnTo>
                  <a:pt x="1255471" y="1966417"/>
                </a:lnTo>
                <a:lnTo>
                  <a:pt x="1369924" y="1900352"/>
                </a:lnTo>
                <a:lnTo>
                  <a:pt x="1494282" y="1972132"/>
                </a:lnTo>
                <a:close/>
                <a:moveTo>
                  <a:pt x="1490929" y="2109978"/>
                </a:moveTo>
                <a:lnTo>
                  <a:pt x="1370000" y="2179777"/>
                </a:lnTo>
                <a:lnTo>
                  <a:pt x="1258976" y="2115693"/>
                </a:lnTo>
                <a:lnTo>
                  <a:pt x="1379906" y="2045894"/>
                </a:lnTo>
                <a:lnTo>
                  <a:pt x="1490929" y="2109978"/>
                </a:lnTo>
                <a:close/>
                <a:moveTo>
                  <a:pt x="1494282" y="2259330"/>
                </a:moveTo>
                <a:lnTo>
                  <a:pt x="1379830" y="2325396"/>
                </a:lnTo>
                <a:lnTo>
                  <a:pt x="1255547" y="2253615"/>
                </a:lnTo>
                <a:lnTo>
                  <a:pt x="1370000" y="2187550"/>
                </a:lnTo>
                <a:lnTo>
                  <a:pt x="1494282" y="2259330"/>
                </a:lnTo>
                <a:close/>
                <a:moveTo>
                  <a:pt x="1490853" y="2397252"/>
                </a:moveTo>
                <a:lnTo>
                  <a:pt x="1369924" y="2467051"/>
                </a:lnTo>
                <a:lnTo>
                  <a:pt x="1258900" y="2402967"/>
                </a:lnTo>
                <a:lnTo>
                  <a:pt x="1379830" y="2333168"/>
                </a:lnTo>
                <a:lnTo>
                  <a:pt x="1490853" y="2397252"/>
                </a:lnTo>
                <a:close/>
                <a:moveTo>
                  <a:pt x="1494282" y="2546604"/>
                </a:moveTo>
                <a:lnTo>
                  <a:pt x="1379830" y="2612669"/>
                </a:lnTo>
                <a:lnTo>
                  <a:pt x="1255471" y="2540889"/>
                </a:lnTo>
                <a:lnTo>
                  <a:pt x="1369924" y="2474824"/>
                </a:lnTo>
                <a:lnTo>
                  <a:pt x="1494282" y="2546604"/>
                </a:lnTo>
                <a:close/>
                <a:moveTo>
                  <a:pt x="1490929" y="2684450"/>
                </a:moveTo>
                <a:lnTo>
                  <a:pt x="1370000" y="2754249"/>
                </a:lnTo>
                <a:lnTo>
                  <a:pt x="1258976" y="2690165"/>
                </a:lnTo>
                <a:lnTo>
                  <a:pt x="1379906" y="2620366"/>
                </a:lnTo>
                <a:lnTo>
                  <a:pt x="1490929" y="2684450"/>
                </a:lnTo>
                <a:close/>
                <a:moveTo>
                  <a:pt x="1494282" y="2833802"/>
                </a:moveTo>
                <a:lnTo>
                  <a:pt x="1379830" y="2899867"/>
                </a:lnTo>
                <a:lnTo>
                  <a:pt x="1255471" y="2828087"/>
                </a:lnTo>
                <a:lnTo>
                  <a:pt x="1369924" y="2762022"/>
                </a:lnTo>
                <a:lnTo>
                  <a:pt x="1494282" y="2833802"/>
                </a:lnTo>
                <a:close/>
                <a:moveTo>
                  <a:pt x="1490853" y="2971648"/>
                </a:moveTo>
                <a:lnTo>
                  <a:pt x="1369924" y="3041447"/>
                </a:lnTo>
                <a:lnTo>
                  <a:pt x="1258900" y="2977363"/>
                </a:lnTo>
                <a:lnTo>
                  <a:pt x="1379830" y="2907564"/>
                </a:lnTo>
                <a:lnTo>
                  <a:pt x="1490853" y="2971648"/>
                </a:lnTo>
                <a:close/>
                <a:moveTo>
                  <a:pt x="1494358" y="3121000"/>
                </a:moveTo>
                <a:lnTo>
                  <a:pt x="1379906" y="3187065"/>
                </a:lnTo>
                <a:lnTo>
                  <a:pt x="1255547" y="3115285"/>
                </a:lnTo>
                <a:lnTo>
                  <a:pt x="1370000" y="3049219"/>
                </a:lnTo>
                <a:lnTo>
                  <a:pt x="1494358" y="3121000"/>
                </a:lnTo>
                <a:close/>
                <a:moveTo>
                  <a:pt x="1490929" y="3258922"/>
                </a:moveTo>
                <a:lnTo>
                  <a:pt x="1370000" y="3328721"/>
                </a:lnTo>
                <a:lnTo>
                  <a:pt x="1258976" y="3264637"/>
                </a:lnTo>
                <a:lnTo>
                  <a:pt x="1379906" y="3194837"/>
                </a:lnTo>
                <a:lnTo>
                  <a:pt x="1490929" y="3258922"/>
                </a:lnTo>
                <a:close/>
                <a:moveTo>
                  <a:pt x="1494282" y="3408274"/>
                </a:moveTo>
                <a:lnTo>
                  <a:pt x="1379830" y="3474339"/>
                </a:lnTo>
                <a:lnTo>
                  <a:pt x="1255471" y="3402559"/>
                </a:lnTo>
                <a:lnTo>
                  <a:pt x="1369924" y="3336493"/>
                </a:lnTo>
                <a:lnTo>
                  <a:pt x="1494282" y="3408274"/>
                </a:lnTo>
                <a:close/>
                <a:moveTo>
                  <a:pt x="1490853" y="3546119"/>
                </a:moveTo>
                <a:lnTo>
                  <a:pt x="1369924" y="3615919"/>
                </a:lnTo>
                <a:lnTo>
                  <a:pt x="1258900" y="3551834"/>
                </a:lnTo>
                <a:lnTo>
                  <a:pt x="1379830" y="3482035"/>
                </a:lnTo>
                <a:lnTo>
                  <a:pt x="1490853" y="3546119"/>
                </a:lnTo>
                <a:close/>
                <a:moveTo>
                  <a:pt x="1494358" y="3695472"/>
                </a:moveTo>
                <a:lnTo>
                  <a:pt x="1379906" y="3761537"/>
                </a:lnTo>
                <a:lnTo>
                  <a:pt x="1255547" y="3689757"/>
                </a:lnTo>
                <a:lnTo>
                  <a:pt x="1370000" y="3623691"/>
                </a:lnTo>
                <a:lnTo>
                  <a:pt x="1494358" y="3695472"/>
                </a:lnTo>
                <a:close/>
                <a:moveTo>
                  <a:pt x="1490929" y="3833317"/>
                </a:moveTo>
                <a:lnTo>
                  <a:pt x="1370000" y="3903117"/>
                </a:lnTo>
                <a:lnTo>
                  <a:pt x="1258976" y="3839032"/>
                </a:lnTo>
                <a:lnTo>
                  <a:pt x="1379906" y="3769233"/>
                </a:lnTo>
                <a:lnTo>
                  <a:pt x="1490929" y="3833317"/>
                </a:lnTo>
                <a:close/>
                <a:moveTo>
                  <a:pt x="1494282" y="3982669"/>
                </a:moveTo>
                <a:lnTo>
                  <a:pt x="1379830" y="4048735"/>
                </a:lnTo>
                <a:lnTo>
                  <a:pt x="1255471" y="3976954"/>
                </a:lnTo>
                <a:lnTo>
                  <a:pt x="1369924" y="3910889"/>
                </a:lnTo>
                <a:lnTo>
                  <a:pt x="1494282" y="3982669"/>
                </a:lnTo>
                <a:close/>
                <a:moveTo>
                  <a:pt x="1490853" y="4120591"/>
                </a:moveTo>
                <a:lnTo>
                  <a:pt x="1369924" y="4190390"/>
                </a:lnTo>
                <a:lnTo>
                  <a:pt x="1258900" y="4126306"/>
                </a:lnTo>
                <a:lnTo>
                  <a:pt x="1379830" y="4056507"/>
                </a:lnTo>
                <a:lnTo>
                  <a:pt x="1490853" y="4120591"/>
                </a:lnTo>
                <a:close/>
                <a:moveTo>
                  <a:pt x="1494282" y="4269943"/>
                </a:moveTo>
                <a:lnTo>
                  <a:pt x="1379830" y="4336009"/>
                </a:lnTo>
                <a:lnTo>
                  <a:pt x="1255471" y="4264228"/>
                </a:lnTo>
                <a:lnTo>
                  <a:pt x="1369924" y="4198163"/>
                </a:lnTo>
                <a:lnTo>
                  <a:pt x="1494282" y="4269943"/>
                </a:lnTo>
                <a:close/>
                <a:moveTo>
                  <a:pt x="1490929" y="4407789"/>
                </a:moveTo>
                <a:lnTo>
                  <a:pt x="1370000" y="4477588"/>
                </a:lnTo>
                <a:lnTo>
                  <a:pt x="1258976" y="4413504"/>
                </a:lnTo>
                <a:lnTo>
                  <a:pt x="1379906" y="4343705"/>
                </a:lnTo>
                <a:lnTo>
                  <a:pt x="1490929" y="4407789"/>
                </a:lnTo>
                <a:close/>
                <a:moveTo>
                  <a:pt x="1494282" y="4557141"/>
                </a:moveTo>
                <a:lnTo>
                  <a:pt x="1379830" y="4623206"/>
                </a:lnTo>
                <a:lnTo>
                  <a:pt x="1255471" y="4551426"/>
                </a:lnTo>
                <a:lnTo>
                  <a:pt x="1369924" y="4485361"/>
                </a:lnTo>
                <a:lnTo>
                  <a:pt x="1494282" y="4557141"/>
                </a:lnTo>
                <a:close/>
                <a:moveTo>
                  <a:pt x="1490853" y="4694987"/>
                </a:moveTo>
                <a:lnTo>
                  <a:pt x="1369924" y="4764786"/>
                </a:lnTo>
                <a:lnTo>
                  <a:pt x="1258900" y="4700702"/>
                </a:lnTo>
                <a:lnTo>
                  <a:pt x="1379830" y="4630903"/>
                </a:lnTo>
                <a:lnTo>
                  <a:pt x="1490853" y="4694987"/>
                </a:lnTo>
                <a:close/>
                <a:moveTo>
                  <a:pt x="1494282" y="4844339"/>
                </a:moveTo>
                <a:lnTo>
                  <a:pt x="1379830" y="4910404"/>
                </a:lnTo>
                <a:lnTo>
                  <a:pt x="1255471" y="4838624"/>
                </a:lnTo>
                <a:lnTo>
                  <a:pt x="1369924" y="4772559"/>
                </a:lnTo>
                <a:lnTo>
                  <a:pt x="1494282" y="4844339"/>
                </a:lnTo>
                <a:close/>
                <a:moveTo>
                  <a:pt x="1490929" y="4982261"/>
                </a:moveTo>
                <a:lnTo>
                  <a:pt x="1370000" y="5052060"/>
                </a:lnTo>
                <a:lnTo>
                  <a:pt x="1258976" y="4987976"/>
                </a:lnTo>
                <a:lnTo>
                  <a:pt x="1379906" y="4918177"/>
                </a:lnTo>
                <a:lnTo>
                  <a:pt x="1490929" y="4982261"/>
                </a:lnTo>
                <a:close/>
                <a:moveTo>
                  <a:pt x="1494282" y="5131613"/>
                </a:moveTo>
                <a:lnTo>
                  <a:pt x="1379830" y="5197678"/>
                </a:lnTo>
                <a:lnTo>
                  <a:pt x="1255471" y="5125898"/>
                </a:lnTo>
                <a:lnTo>
                  <a:pt x="1369924" y="5059833"/>
                </a:lnTo>
                <a:lnTo>
                  <a:pt x="1494282" y="5131613"/>
                </a:lnTo>
                <a:close/>
                <a:moveTo>
                  <a:pt x="1490853" y="5269459"/>
                </a:moveTo>
                <a:lnTo>
                  <a:pt x="1369924" y="5339258"/>
                </a:lnTo>
                <a:lnTo>
                  <a:pt x="1258900" y="5275174"/>
                </a:lnTo>
                <a:lnTo>
                  <a:pt x="1379830" y="5205375"/>
                </a:lnTo>
                <a:lnTo>
                  <a:pt x="1490853" y="5269459"/>
                </a:lnTo>
                <a:close/>
                <a:moveTo>
                  <a:pt x="1497559" y="5273345"/>
                </a:moveTo>
                <a:lnTo>
                  <a:pt x="1621917" y="5345126"/>
                </a:lnTo>
                <a:lnTo>
                  <a:pt x="1500988" y="5414925"/>
                </a:lnTo>
                <a:lnTo>
                  <a:pt x="1376629" y="5343144"/>
                </a:lnTo>
                <a:lnTo>
                  <a:pt x="1497559" y="5273345"/>
                </a:lnTo>
                <a:close/>
                <a:moveTo>
                  <a:pt x="1504264" y="5269459"/>
                </a:moveTo>
                <a:lnTo>
                  <a:pt x="1618717" y="5203393"/>
                </a:lnTo>
                <a:lnTo>
                  <a:pt x="1743075" y="5275174"/>
                </a:lnTo>
                <a:lnTo>
                  <a:pt x="1628623" y="5341239"/>
                </a:lnTo>
                <a:lnTo>
                  <a:pt x="1504264" y="5269459"/>
                </a:lnTo>
                <a:close/>
                <a:moveTo>
                  <a:pt x="1749704" y="5279060"/>
                </a:moveTo>
                <a:lnTo>
                  <a:pt x="1860728" y="5343144"/>
                </a:lnTo>
                <a:lnTo>
                  <a:pt x="1746275" y="5409210"/>
                </a:lnTo>
                <a:lnTo>
                  <a:pt x="1635252" y="5345126"/>
                </a:lnTo>
                <a:lnTo>
                  <a:pt x="1749704" y="5279060"/>
                </a:lnTo>
                <a:close/>
                <a:moveTo>
                  <a:pt x="1756410" y="5275174"/>
                </a:moveTo>
                <a:lnTo>
                  <a:pt x="1877339" y="5205375"/>
                </a:lnTo>
                <a:lnTo>
                  <a:pt x="1988363" y="5269459"/>
                </a:lnTo>
                <a:lnTo>
                  <a:pt x="1867434" y="5339258"/>
                </a:lnTo>
                <a:lnTo>
                  <a:pt x="1756410" y="5275174"/>
                </a:lnTo>
                <a:close/>
                <a:moveTo>
                  <a:pt x="1995069" y="5273345"/>
                </a:moveTo>
                <a:lnTo>
                  <a:pt x="2119427" y="5345126"/>
                </a:lnTo>
                <a:lnTo>
                  <a:pt x="1998497" y="5414925"/>
                </a:lnTo>
                <a:lnTo>
                  <a:pt x="1874139" y="5343144"/>
                </a:lnTo>
                <a:lnTo>
                  <a:pt x="1995069" y="5273345"/>
                </a:lnTo>
                <a:close/>
                <a:moveTo>
                  <a:pt x="2001698" y="5269459"/>
                </a:moveTo>
                <a:lnTo>
                  <a:pt x="2116150" y="5203393"/>
                </a:lnTo>
                <a:lnTo>
                  <a:pt x="2240509" y="5275174"/>
                </a:lnTo>
                <a:lnTo>
                  <a:pt x="2126056" y="5341239"/>
                </a:lnTo>
                <a:lnTo>
                  <a:pt x="2001698" y="5269459"/>
                </a:lnTo>
                <a:close/>
                <a:moveTo>
                  <a:pt x="2247214" y="5279060"/>
                </a:moveTo>
                <a:lnTo>
                  <a:pt x="2358238" y="5343144"/>
                </a:lnTo>
                <a:lnTo>
                  <a:pt x="2243785" y="5409210"/>
                </a:lnTo>
                <a:lnTo>
                  <a:pt x="2132762" y="5345126"/>
                </a:lnTo>
                <a:lnTo>
                  <a:pt x="2247214" y="5279060"/>
                </a:lnTo>
                <a:close/>
                <a:moveTo>
                  <a:pt x="2253920" y="5275174"/>
                </a:moveTo>
                <a:lnTo>
                  <a:pt x="2374849" y="5205375"/>
                </a:lnTo>
                <a:lnTo>
                  <a:pt x="2485873" y="5269459"/>
                </a:lnTo>
                <a:lnTo>
                  <a:pt x="2364943" y="5339258"/>
                </a:lnTo>
                <a:lnTo>
                  <a:pt x="2253920" y="5275174"/>
                </a:lnTo>
                <a:close/>
                <a:moveTo>
                  <a:pt x="2492502" y="5273345"/>
                </a:moveTo>
                <a:lnTo>
                  <a:pt x="2616861" y="5345126"/>
                </a:lnTo>
                <a:lnTo>
                  <a:pt x="2495931" y="5414925"/>
                </a:lnTo>
                <a:lnTo>
                  <a:pt x="2371573" y="5343144"/>
                </a:lnTo>
                <a:lnTo>
                  <a:pt x="2492502" y="5273345"/>
                </a:lnTo>
                <a:close/>
                <a:moveTo>
                  <a:pt x="2499208" y="5269459"/>
                </a:moveTo>
                <a:lnTo>
                  <a:pt x="2613660" y="5203393"/>
                </a:lnTo>
                <a:lnTo>
                  <a:pt x="2738019" y="5275174"/>
                </a:lnTo>
                <a:lnTo>
                  <a:pt x="2623566" y="5341239"/>
                </a:lnTo>
                <a:lnTo>
                  <a:pt x="2499208" y="5269459"/>
                </a:lnTo>
                <a:close/>
                <a:moveTo>
                  <a:pt x="2744724" y="5279060"/>
                </a:moveTo>
                <a:lnTo>
                  <a:pt x="2855747" y="5343144"/>
                </a:lnTo>
                <a:lnTo>
                  <a:pt x="2741295" y="5409210"/>
                </a:lnTo>
                <a:lnTo>
                  <a:pt x="2630272" y="5345126"/>
                </a:lnTo>
                <a:lnTo>
                  <a:pt x="2744724" y="5279060"/>
                </a:lnTo>
                <a:close/>
                <a:moveTo>
                  <a:pt x="2751354" y="5275174"/>
                </a:moveTo>
                <a:lnTo>
                  <a:pt x="2872283" y="5205375"/>
                </a:lnTo>
                <a:lnTo>
                  <a:pt x="2983306" y="5269459"/>
                </a:lnTo>
                <a:lnTo>
                  <a:pt x="2862377" y="5339258"/>
                </a:lnTo>
                <a:lnTo>
                  <a:pt x="2751354" y="5275174"/>
                </a:lnTo>
                <a:close/>
                <a:moveTo>
                  <a:pt x="2990012" y="5273345"/>
                </a:moveTo>
                <a:lnTo>
                  <a:pt x="3114370" y="5345126"/>
                </a:lnTo>
                <a:lnTo>
                  <a:pt x="2993441" y="5414925"/>
                </a:lnTo>
                <a:lnTo>
                  <a:pt x="2869082" y="5343144"/>
                </a:lnTo>
                <a:lnTo>
                  <a:pt x="2990012" y="5273345"/>
                </a:lnTo>
                <a:close/>
                <a:moveTo>
                  <a:pt x="2996717" y="5269459"/>
                </a:moveTo>
                <a:lnTo>
                  <a:pt x="3111170" y="5203393"/>
                </a:lnTo>
                <a:lnTo>
                  <a:pt x="3235528" y="5275174"/>
                </a:lnTo>
                <a:lnTo>
                  <a:pt x="3121076" y="5341239"/>
                </a:lnTo>
                <a:lnTo>
                  <a:pt x="2996717" y="5269459"/>
                </a:lnTo>
                <a:close/>
                <a:moveTo>
                  <a:pt x="3242158" y="5279060"/>
                </a:moveTo>
                <a:lnTo>
                  <a:pt x="3353181" y="5343144"/>
                </a:lnTo>
                <a:lnTo>
                  <a:pt x="3238729" y="5409210"/>
                </a:lnTo>
                <a:lnTo>
                  <a:pt x="3127705" y="5345126"/>
                </a:lnTo>
                <a:lnTo>
                  <a:pt x="3242158" y="5279060"/>
                </a:lnTo>
                <a:close/>
                <a:moveTo>
                  <a:pt x="3248863" y="5275174"/>
                </a:moveTo>
                <a:lnTo>
                  <a:pt x="3369793" y="5205375"/>
                </a:lnTo>
                <a:lnTo>
                  <a:pt x="3480816" y="5269459"/>
                </a:lnTo>
                <a:lnTo>
                  <a:pt x="3359887" y="5339258"/>
                </a:lnTo>
                <a:lnTo>
                  <a:pt x="3248863" y="5275174"/>
                </a:lnTo>
                <a:close/>
                <a:moveTo>
                  <a:pt x="3487522" y="5273345"/>
                </a:moveTo>
                <a:lnTo>
                  <a:pt x="3611880" y="5345126"/>
                </a:lnTo>
                <a:lnTo>
                  <a:pt x="3490951" y="5414925"/>
                </a:lnTo>
                <a:lnTo>
                  <a:pt x="3366592" y="5343144"/>
                </a:lnTo>
                <a:lnTo>
                  <a:pt x="3487522" y="5273345"/>
                </a:lnTo>
                <a:close/>
                <a:moveTo>
                  <a:pt x="3494151" y="5269459"/>
                </a:moveTo>
                <a:lnTo>
                  <a:pt x="3608604" y="5203393"/>
                </a:lnTo>
                <a:lnTo>
                  <a:pt x="3732962" y="5275174"/>
                </a:lnTo>
                <a:lnTo>
                  <a:pt x="3618509" y="5341239"/>
                </a:lnTo>
                <a:lnTo>
                  <a:pt x="3494151" y="5269459"/>
                </a:lnTo>
                <a:close/>
                <a:moveTo>
                  <a:pt x="3739667" y="5279060"/>
                </a:moveTo>
                <a:lnTo>
                  <a:pt x="3850691" y="5343144"/>
                </a:lnTo>
                <a:lnTo>
                  <a:pt x="3736239" y="5409210"/>
                </a:lnTo>
                <a:lnTo>
                  <a:pt x="3625215" y="5345126"/>
                </a:lnTo>
                <a:lnTo>
                  <a:pt x="3739667" y="5279060"/>
                </a:lnTo>
                <a:close/>
                <a:moveTo>
                  <a:pt x="3746297" y="5275174"/>
                </a:moveTo>
                <a:lnTo>
                  <a:pt x="3867226" y="5205375"/>
                </a:lnTo>
                <a:lnTo>
                  <a:pt x="3978250" y="5269459"/>
                </a:lnTo>
                <a:lnTo>
                  <a:pt x="3857320" y="5339258"/>
                </a:lnTo>
                <a:lnTo>
                  <a:pt x="3746297" y="5275174"/>
                </a:lnTo>
                <a:close/>
                <a:moveTo>
                  <a:pt x="3984955" y="5273345"/>
                </a:moveTo>
                <a:lnTo>
                  <a:pt x="4109314" y="5345126"/>
                </a:lnTo>
                <a:lnTo>
                  <a:pt x="3988384" y="5414925"/>
                </a:lnTo>
                <a:lnTo>
                  <a:pt x="3864026" y="5343144"/>
                </a:lnTo>
                <a:lnTo>
                  <a:pt x="3984955" y="5273345"/>
                </a:lnTo>
                <a:close/>
                <a:moveTo>
                  <a:pt x="3991661" y="5269459"/>
                </a:moveTo>
                <a:lnTo>
                  <a:pt x="4106113" y="5203393"/>
                </a:lnTo>
                <a:lnTo>
                  <a:pt x="4230472" y="5275174"/>
                </a:lnTo>
                <a:lnTo>
                  <a:pt x="4116019" y="5341239"/>
                </a:lnTo>
                <a:lnTo>
                  <a:pt x="3991661" y="5269459"/>
                </a:lnTo>
                <a:close/>
                <a:moveTo>
                  <a:pt x="4237177" y="5279060"/>
                </a:moveTo>
                <a:lnTo>
                  <a:pt x="4348201" y="5343144"/>
                </a:lnTo>
                <a:lnTo>
                  <a:pt x="4233748" y="5409210"/>
                </a:lnTo>
                <a:lnTo>
                  <a:pt x="4122725" y="5345126"/>
                </a:lnTo>
                <a:lnTo>
                  <a:pt x="4237177" y="5279060"/>
                </a:lnTo>
                <a:close/>
                <a:moveTo>
                  <a:pt x="4243807" y="5275174"/>
                </a:moveTo>
                <a:lnTo>
                  <a:pt x="4364736" y="5205375"/>
                </a:lnTo>
                <a:lnTo>
                  <a:pt x="4475760" y="5269459"/>
                </a:lnTo>
                <a:lnTo>
                  <a:pt x="4354830" y="5339258"/>
                </a:lnTo>
                <a:lnTo>
                  <a:pt x="4243807" y="5275174"/>
                </a:lnTo>
                <a:close/>
                <a:moveTo>
                  <a:pt x="4482465" y="5273345"/>
                </a:moveTo>
                <a:lnTo>
                  <a:pt x="4606824" y="5345126"/>
                </a:lnTo>
                <a:lnTo>
                  <a:pt x="4485894" y="5414925"/>
                </a:lnTo>
                <a:lnTo>
                  <a:pt x="4361536" y="5343144"/>
                </a:lnTo>
                <a:lnTo>
                  <a:pt x="4482465" y="5273345"/>
                </a:lnTo>
                <a:close/>
                <a:moveTo>
                  <a:pt x="4489095" y="5269459"/>
                </a:moveTo>
                <a:lnTo>
                  <a:pt x="4603547" y="5203393"/>
                </a:lnTo>
                <a:lnTo>
                  <a:pt x="4727906" y="5275174"/>
                </a:lnTo>
                <a:lnTo>
                  <a:pt x="4613453" y="5341239"/>
                </a:lnTo>
                <a:lnTo>
                  <a:pt x="4489095" y="5269459"/>
                </a:lnTo>
                <a:close/>
                <a:moveTo>
                  <a:pt x="4734611" y="5279060"/>
                </a:moveTo>
                <a:lnTo>
                  <a:pt x="4845634" y="5343144"/>
                </a:lnTo>
                <a:lnTo>
                  <a:pt x="4731182" y="5409210"/>
                </a:lnTo>
                <a:lnTo>
                  <a:pt x="4620159" y="5345126"/>
                </a:lnTo>
                <a:lnTo>
                  <a:pt x="4734611" y="5279060"/>
                </a:lnTo>
                <a:close/>
                <a:moveTo>
                  <a:pt x="4741316" y="5275174"/>
                </a:moveTo>
                <a:lnTo>
                  <a:pt x="4862246" y="5205375"/>
                </a:lnTo>
                <a:lnTo>
                  <a:pt x="4973269" y="5269459"/>
                </a:lnTo>
                <a:lnTo>
                  <a:pt x="4852340" y="5339258"/>
                </a:lnTo>
                <a:lnTo>
                  <a:pt x="4741316" y="5275174"/>
                </a:lnTo>
                <a:close/>
                <a:moveTo>
                  <a:pt x="4979899" y="5273345"/>
                </a:moveTo>
                <a:lnTo>
                  <a:pt x="5104257" y="5345126"/>
                </a:lnTo>
                <a:lnTo>
                  <a:pt x="4983328" y="5414925"/>
                </a:lnTo>
                <a:lnTo>
                  <a:pt x="4858969" y="5343144"/>
                </a:lnTo>
                <a:lnTo>
                  <a:pt x="4979899" y="5273345"/>
                </a:lnTo>
                <a:close/>
                <a:moveTo>
                  <a:pt x="4986604" y="5269459"/>
                </a:moveTo>
                <a:lnTo>
                  <a:pt x="5101057" y="5203393"/>
                </a:lnTo>
                <a:lnTo>
                  <a:pt x="5225415" y="5275174"/>
                </a:lnTo>
                <a:lnTo>
                  <a:pt x="5110963" y="5341239"/>
                </a:lnTo>
                <a:lnTo>
                  <a:pt x="4986604" y="5269459"/>
                </a:lnTo>
                <a:close/>
                <a:moveTo>
                  <a:pt x="5232121" y="5279060"/>
                </a:moveTo>
                <a:lnTo>
                  <a:pt x="5343144" y="5343144"/>
                </a:lnTo>
                <a:lnTo>
                  <a:pt x="5228692" y="5409210"/>
                </a:lnTo>
                <a:lnTo>
                  <a:pt x="5117668" y="5345126"/>
                </a:lnTo>
                <a:lnTo>
                  <a:pt x="5232121" y="5279060"/>
                </a:lnTo>
                <a:close/>
                <a:moveTo>
                  <a:pt x="5238750" y="5275174"/>
                </a:moveTo>
                <a:lnTo>
                  <a:pt x="5359680" y="5205375"/>
                </a:lnTo>
                <a:lnTo>
                  <a:pt x="5470703" y="5269459"/>
                </a:lnTo>
                <a:lnTo>
                  <a:pt x="5349774" y="5339258"/>
                </a:lnTo>
                <a:lnTo>
                  <a:pt x="5238750" y="5275174"/>
                </a:lnTo>
                <a:close/>
                <a:moveTo>
                  <a:pt x="5477409" y="5273345"/>
                </a:moveTo>
                <a:lnTo>
                  <a:pt x="5601767" y="5345126"/>
                </a:lnTo>
                <a:lnTo>
                  <a:pt x="5480838" y="5414925"/>
                </a:lnTo>
                <a:lnTo>
                  <a:pt x="5356479" y="5343144"/>
                </a:lnTo>
                <a:lnTo>
                  <a:pt x="5477409" y="5273345"/>
                </a:lnTo>
                <a:close/>
                <a:moveTo>
                  <a:pt x="5366385" y="5201488"/>
                </a:moveTo>
                <a:lnTo>
                  <a:pt x="5480838" y="5135423"/>
                </a:lnTo>
                <a:lnTo>
                  <a:pt x="5591861" y="5199507"/>
                </a:lnTo>
                <a:lnTo>
                  <a:pt x="5477409" y="5265573"/>
                </a:lnTo>
                <a:lnTo>
                  <a:pt x="5366385" y="5201488"/>
                </a:lnTo>
                <a:close/>
                <a:moveTo>
                  <a:pt x="5356479" y="5055947"/>
                </a:moveTo>
                <a:lnTo>
                  <a:pt x="5477409" y="4986147"/>
                </a:lnTo>
                <a:lnTo>
                  <a:pt x="5601767" y="5057928"/>
                </a:lnTo>
                <a:lnTo>
                  <a:pt x="5480838" y="5127727"/>
                </a:lnTo>
                <a:lnTo>
                  <a:pt x="5356479" y="5055947"/>
                </a:lnTo>
                <a:close/>
                <a:moveTo>
                  <a:pt x="5366385" y="4914291"/>
                </a:moveTo>
                <a:lnTo>
                  <a:pt x="5480838" y="4848225"/>
                </a:lnTo>
                <a:lnTo>
                  <a:pt x="5591861" y="4912309"/>
                </a:lnTo>
                <a:lnTo>
                  <a:pt x="5477409" y="4978375"/>
                </a:lnTo>
                <a:lnTo>
                  <a:pt x="5366385" y="4914291"/>
                </a:lnTo>
                <a:close/>
                <a:moveTo>
                  <a:pt x="5356479" y="4768672"/>
                </a:moveTo>
                <a:lnTo>
                  <a:pt x="5477409" y="4698873"/>
                </a:lnTo>
                <a:lnTo>
                  <a:pt x="5601767" y="4770654"/>
                </a:lnTo>
                <a:lnTo>
                  <a:pt x="5480838" y="4840453"/>
                </a:lnTo>
                <a:lnTo>
                  <a:pt x="5356479" y="4768672"/>
                </a:lnTo>
                <a:close/>
                <a:moveTo>
                  <a:pt x="5366385" y="4627093"/>
                </a:moveTo>
                <a:lnTo>
                  <a:pt x="5480838" y="4561027"/>
                </a:lnTo>
                <a:lnTo>
                  <a:pt x="5591861" y="4625111"/>
                </a:lnTo>
                <a:lnTo>
                  <a:pt x="5477409" y="4691177"/>
                </a:lnTo>
                <a:lnTo>
                  <a:pt x="5366385" y="4627093"/>
                </a:lnTo>
                <a:close/>
                <a:moveTo>
                  <a:pt x="5356479" y="4481475"/>
                </a:moveTo>
                <a:lnTo>
                  <a:pt x="5477409" y="4411676"/>
                </a:lnTo>
                <a:lnTo>
                  <a:pt x="5601767" y="4483456"/>
                </a:lnTo>
                <a:lnTo>
                  <a:pt x="5480838" y="4553255"/>
                </a:lnTo>
                <a:lnTo>
                  <a:pt x="5356479" y="4481475"/>
                </a:lnTo>
                <a:close/>
                <a:moveTo>
                  <a:pt x="5366385" y="4339819"/>
                </a:moveTo>
                <a:lnTo>
                  <a:pt x="5480838" y="4273753"/>
                </a:lnTo>
                <a:lnTo>
                  <a:pt x="5591861" y="4337838"/>
                </a:lnTo>
                <a:lnTo>
                  <a:pt x="5477409" y="4403903"/>
                </a:lnTo>
                <a:lnTo>
                  <a:pt x="5366385" y="4339819"/>
                </a:lnTo>
                <a:close/>
                <a:moveTo>
                  <a:pt x="5356479" y="4194277"/>
                </a:moveTo>
                <a:lnTo>
                  <a:pt x="5477409" y="4124478"/>
                </a:lnTo>
                <a:lnTo>
                  <a:pt x="5601767" y="4196258"/>
                </a:lnTo>
                <a:lnTo>
                  <a:pt x="5480838" y="4266057"/>
                </a:lnTo>
                <a:lnTo>
                  <a:pt x="5356479" y="4194277"/>
                </a:lnTo>
                <a:close/>
                <a:moveTo>
                  <a:pt x="5366385" y="4052621"/>
                </a:moveTo>
                <a:lnTo>
                  <a:pt x="5480838" y="3986555"/>
                </a:lnTo>
                <a:lnTo>
                  <a:pt x="5591861" y="4050640"/>
                </a:lnTo>
                <a:lnTo>
                  <a:pt x="5477409" y="4116705"/>
                </a:lnTo>
                <a:lnTo>
                  <a:pt x="5366385" y="4052621"/>
                </a:lnTo>
                <a:close/>
                <a:moveTo>
                  <a:pt x="5356479" y="3907003"/>
                </a:moveTo>
                <a:lnTo>
                  <a:pt x="5477409" y="3837204"/>
                </a:lnTo>
                <a:lnTo>
                  <a:pt x="5601767" y="3908984"/>
                </a:lnTo>
                <a:lnTo>
                  <a:pt x="5480838" y="3978783"/>
                </a:lnTo>
                <a:lnTo>
                  <a:pt x="5356479" y="3907003"/>
                </a:lnTo>
                <a:close/>
                <a:moveTo>
                  <a:pt x="5366385" y="3765423"/>
                </a:moveTo>
                <a:lnTo>
                  <a:pt x="5480838" y="3699358"/>
                </a:lnTo>
                <a:lnTo>
                  <a:pt x="5591861" y="3763442"/>
                </a:lnTo>
                <a:lnTo>
                  <a:pt x="5477409" y="3829507"/>
                </a:lnTo>
                <a:lnTo>
                  <a:pt x="5366385" y="3765423"/>
                </a:lnTo>
                <a:close/>
                <a:moveTo>
                  <a:pt x="5356479" y="3619805"/>
                </a:moveTo>
                <a:lnTo>
                  <a:pt x="5477409" y="3550006"/>
                </a:lnTo>
                <a:lnTo>
                  <a:pt x="5601767" y="3621786"/>
                </a:lnTo>
                <a:lnTo>
                  <a:pt x="5480838" y="3691585"/>
                </a:lnTo>
                <a:lnTo>
                  <a:pt x="5356479" y="3619805"/>
                </a:lnTo>
                <a:close/>
                <a:moveTo>
                  <a:pt x="5366385" y="3478149"/>
                </a:moveTo>
                <a:lnTo>
                  <a:pt x="5480838" y="3412084"/>
                </a:lnTo>
                <a:lnTo>
                  <a:pt x="5591861" y="3476168"/>
                </a:lnTo>
                <a:lnTo>
                  <a:pt x="5477409" y="3542233"/>
                </a:lnTo>
                <a:lnTo>
                  <a:pt x="5366385" y="3478149"/>
                </a:lnTo>
                <a:close/>
                <a:moveTo>
                  <a:pt x="5356479" y="3332607"/>
                </a:moveTo>
                <a:lnTo>
                  <a:pt x="5477409" y="3262808"/>
                </a:lnTo>
                <a:lnTo>
                  <a:pt x="5601767" y="3334588"/>
                </a:lnTo>
                <a:lnTo>
                  <a:pt x="5480838" y="3404387"/>
                </a:lnTo>
                <a:lnTo>
                  <a:pt x="5356479" y="3332607"/>
                </a:lnTo>
                <a:close/>
                <a:moveTo>
                  <a:pt x="5366385" y="3190951"/>
                </a:moveTo>
                <a:lnTo>
                  <a:pt x="5480838" y="3124886"/>
                </a:lnTo>
                <a:lnTo>
                  <a:pt x="5591861" y="3188970"/>
                </a:lnTo>
                <a:lnTo>
                  <a:pt x="5477409" y="3255036"/>
                </a:lnTo>
                <a:lnTo>
                  <a:pt x="5366385" y="3190951"/>
                </a:lnTo>
                <a:close/>
                <a:moveTo>
                  <a:pt x="5356479" y="3045333"/>
                </a:moveTo>
                <a:lnTo>
                  <a:pt x="5477409" y="2975534"/>
                </a:lnTo>
                <a:lnTo>
                  <a:pt x="5601767" y="3047314"/>
                </a:lnTo>
                <a:lnTo>
                  <a:pt x="5480838" y="3117114"/>
                </a:lnTo>
                <a:lnTo>
                  <a:pt x="5356479" y="3045333"/>
                </a:lnTo>
                <a:close/>
                <a:moveTo>
                  <a:pt x="5366385" y="2903754"/>
                </a:moveTo>
                <a:lnTo>
                  <a:pt x="5480838" y="2837688"/>
                </a:lnTo>
                <a:lnTo>
                  <a:pt x="5591861" y="2901772"/>
                </a:lnTo>
                <a:lnTo>
                  <a:pt x="5477409" y="2967838"/>
                </a:lnTo>
                <a:lnTo>
                  <a:pt x="5366385" y="2903754"/>
                </a:lnTo>
                <a:close/>
                <a:moveTo>
                  <a:pt x="5356479" y="2758135"/>
                </a:moveTo>
                <a:lnTo>
                  <a:pt x="5477409" y="2688336"/>
                </a:lnTo>
                <a:lnTo>
                  <a:pt x="5601767" y="2760117"/>
                </a:lnTo>
                <a:lnTo>
                  <a:pt x="5480838" y="2829916"/>
                </a:lnTo>
                <a:lnTo>
                  <a:pt x="5356479" y="2758135"/>
                </a:lnTo>
                <a:close/>
                <a:moveTo>
                  <a:pt x="5366385" y="2616479"/>
                </a:moveTo>
                <a:lnTo>
                  <a:pt x="5480838" y="2550414"/>
                </a:lnTo>
                <a:lnTo>
                  <a:pt x="5591861" y="2614498"/>
                </a:lnTo>
                <a:lnTo>
                  <a:pt x="5477409" y="2680564"/>
                </a:lnTo>
                <a:lnTo>
                  <a:pt x="5366385" y="2616479"/>
                </a:lnTo>
                <a:close/>
                <a:moveTo>
                  <a:pt x="5356479" y="2470937"/>
                </a:moveTo>
                <a:lnTo>
                  <a:pt x="5477409" y="2401138"/>
                </a:lnTo>
                <a:lnTo>
                  <a:pt x="5601767" y="2472919"/>
                </a:lnTo>
                <a:lnTo>
                  <a:pt x="5480838" y="2542718"/>
                </a:lnTo>
                <a:lnTo>
                  <a:pt x="5356479" y="2470937"/>
                </a:lnTo>
                <a:close/>
                <a:moveTo>
                  <a:pt x="5366385" y="2329282"/>
                </a:moveTo>
                <a:lnTo>
                  <a:pt x="5480838" y="2263216"/>
                </a:lnTo>
                <a:lnTo>
                  <a:pt x="5591861" y="2327301"/>
                </a:lnTo>
                <a:lnTo>
                  <a:pt x="5477409" y="2393366"/>
                </a:lnTo>
                <a:lnTo>
                  <a:pt x="5366385" y="2329282"/>
                </a:lnTo>
                <a:close/>
                <a:moveTo>
                  <a:pt x="5356479" y="2183664"/>
                </a:moveTo>
                <a:lnTo>
                  <a:pt x="5477409" y="2113864"/>
                </a:lnTo>
                <a:lnTo>
                  <a:pt x="5601767" y="2185645"/>
                </a:lnTo>
                <a:lnTo>
                  <a:pt x="5480838" y="2255444"/>
                </a:lnTo>
                <a:lnTo>
                  <a:pt x="5356479" y="2183664"/>
                </a:lnTo>
                <a:close/>
                <a:moveTo>
                  <a:pt x="5366385" y="2042084"/>
                </a:moveTo>
                <a:lnTo>
                  <a:pt x="5480838" y="1976019"/>
                </a:lnTo>
                <a:lnTo>
                  <a:pt x="5591861" y="2040103"/>
                </a:lnTo>
                <a:lnTo>
                  <a:pt x="5477409" y="2106168"/>
                </a:lnTo>
                <a:lnTo>
                  <a:pt x="5366385" y="2042084"/>
                </a:lnTo>
                <a:close/>
                <a:moveTo>
                  <a:pt x="5356479" y="1896466"/>
                </a:moveTo>
                <a:lnTo>
                  <a:pt x="5477409" y="1826666"/>
                </a:lnTo>
                <a:lnTo>
                  <a:pt x="5601767" y="1898447"/>
                </a:lnTo>
                <a:lnTo>
                  <a:pt x="5480838" y="1968246"/>
                </a:lnTo>
                <a:lnTo>
                  <a:pt x="5356479" y="1896466"/>
                </a:lnTo>
                <a:close/>
                <a:moveTo>
                  <a:pt x="5366385" y="1754810"/>
                </a:moveTo>
                <a:lnTo>
                  <a:pt x="5480838" y="1688744"/>
                </a:lnTo>
                <a:lnTo>
                  <a:pt x="5591861" y="1752829"/>
                </a:lnTo>
                <a:lnTo>
                  <a:pt x="5477409" y="1818894"/>
                </a:lnTo>
                <a:lnTo>
                  <a:pt x="5366385" y="1754810"/>
                </a:lnTo>
                <a:close/>
                <a:moveTo>
                  <a:pt x="5356479" y="1609268"/>
                </a:moveTo>
                <a:lnTo>
                  <a:pt x="5477409" y="1539469"/>
                </a:lnTo>
                <a:lnTo>
                  <a:pt x="5601767" y="1611249"/>
                </a:lnTo>
                <a:lnTo>
                  <a:pt x="5480838" y="1681048"/>
                </a:lnTo>
                <a:lnTo>
                  <a:pt x="5356479" y="1609268"/>
                </a:lnTo>
                <a:close/>
                <a:moveTo>
                  <a:pt x="5366385" y="1467612"/>
                </a:moveTo>
                <a:lnTo>
                  <a:pt x="5480838" y="1401547"/>
                </a:lnTo>
                <a:lnTo>
                  <a:pt x="5591861" y="1465631"/>
                </a:lnTo>
                <a:lnTo>
                  <a:pt x="5477409" y="1531696"/>
                </a:lnTo>
                <a:lnTo>
                  <a:pt x="5366385" y="1467612"/>
                </a:lnTo>
                <a:close/>
                <a:moveTo>
                  <a:pt x="5359756" y="1463726"/>
                </a:moveTo>
                <a:lnTo>
                  <a:pt x="5235397" y="1391945"/>
                </a:lnTo>
                <a:lnTo>
                  <a:pt x="5349850" y="1325880"/>
                </a:lnTo>
                <a:lnTo>
                  <a:pt x="5474208" y="1397660"/>
                </a:lnTo>
                <a:lnTo>
                  <a:pt x="5359756" y="1463726"/>
                </a:lnTo>
                <a:close/>
                <a:moveTo>
                  <a:pt x="5353050" y="1467612"/>
                </a:moveTo>
                <a:lnTo>
                  <a:pt x="5232121" y="1537411"/>
                </a:lnTo>
                <a:lnTo>
                  <a:pt x="5107762" y="1465631"/>
                </a:lnTo>
                <a:lnTo>
                  <a:pt x="5228692" y="1395832"/>
                </a:lnTo>
                <a:lnTo>
                  <a:pt x="5353050" y="1467612"/>
                </a:lnTo>
                <a:close/>
                <a:moveTo>
                  <a:pt x="5101057" y="1461745"/>
                </a:moveTo>
                <a:lnTo>
                  <a:pt x="4990033" y="1397660"/>
                </a:lnTo>
                <a:lnTo>
                  <a:pt x="5110963" y="1327861"/>
                </a:lnTo>
                <a:lnTo>
                  <a:pt x="5221986" y="1391945"/>
                </a:lnTo>
                <a:lnTo>
                  <a:pt x="5101057" y="1461745"/>
                </a:lnTo>
                <a:close/>
                <a:moveTo>
                  <a:pt x="5094351" y="1465631"/>
                </a:moveTo>
                <a:lnTo>
                  <a:pt x="4979899" y="1531696"/>
                </a:lnTo>
                <a:lnTo>
                  <a:pt x="4868876" y="1467612"/>
                </a:lnTo>
                <a:lnTo>
                  <a:pt x="4983328" y="1401547"/>
                </a:lnTo>
                <a:lnTo>
                  <a:pt x="5094351" y="1465631"/>
                </a:lnTo>
                <a:close/>
                <a:moveTo>
                  <a:pt x="4862246" y="1463726"/>
                </a:moveTo>
                <a:lnTo>
                  <a:pt x="4737888" y="1391945"/>
                </a:lnTo>
                <a:lnTo>
                  <a:pt x="4852340" y="1325880"/>
                </a:lnTo>
                <a:lnTo>
                  <a:pt x="4976698" y="1397660"/>
                </a:lnTo>
                <a:lnTo>
                  <a:pt x="4862246" y="1463726"/>
                </a:lnTo>
                <a:close/>
                <a:moveTo>
                  <a:pt x="4855541" y="1467612"/>
                </a:moveTo>
                <a:lnTo>
                  <a:pt x="4734611" y="1537411"/>
                </a:lnTo>
                <a:lnTo>
                  <a:pt x="4610253" y="1465631"/>
                </a:lnTo>
                <a:lnTo>
                  <a:pt x="4731182" y="1395832"/>
                </a:lnTo>
                <a:lnTo>
                  <a:pt x="4855541" y="1467612"/>
                </a:lnTo>
                <a:close/>
                <a:moveTo>
                  <a:pt x="4603547" y="1461745"/>
                </a:moveTo>
                <a:lnTo>
                  <a:pt x="4492524" y="1397660"/>
                </a:lnTo>
                <a:lnTo>
                  <a:pt x="4613453" y="1327861"/>
                </a:lnTo>
                <a:lnTo>
                  <a:pt x="4724477" y="1391945"/>
                </a:lnTo>
                <a:lnTo>
                  <a:pt x="4603547" y="1461745"/>
                </a:lnTo>
                <a:close/>
                <a:moveTo>
                  <a:pt x="4596842" y="1465631"/>
                </a:moveTo>
                <a:lnTo>
                  <a:pt x="4482389" y="1531696"/>
                </a:lnTo>
                <a:lnTo>
                  <a:pt x="4371366" y="1467612"/>
                </a:lnTo>
                <a:lnTo>
                  <a:pt x="4485818" y="1401547"/>
                </a:lnTo>
                <a:lnTo>
                  <a:pt x="4596842" y="1465631"/>
                </a:lnTo>
                <a:close/>
                <a:moveTo>
                  <a:pt x="4364736" y="1463726"/>
                </a:moveTo>
                <a:lnTo>
                  <a:pt x="4240378" y="1391945"/>
                </a:lnTo>
                <a:lnTo>
                  <a:pt x="4354830" y="1325880"/>
                </a:lnTo>
                <a:lnTo>
                  <a:pt x="4479189" y="1397660"/>
                </a:lnTo>
                <a:lnTo>
                  <a:pt x="4364736" y="1463726"/>
                </a:lnTo>
                <a:close/>
                <a:moveTo>
                  <a:pt x="4358107" y="1467612"/>
                </a:moveTo>
                <a:lnTo>
                  <a:pt x="4237177" y="1537411"/>
                </a:lnTo>
                <a:lnTo>
                  <a:pt x="4112819" y="1465631"/>
                </a:lnTo>
                <a:lnTo>
                  <a:pt x="4233748" y="1395832"/>
                </a:lnTo>
                <a:lnTo>
                  <a:pt x="4358107" y="1467612"/>
                </a:lnTo>
                <a:close/>
                <a:moveTo>
                  <a:pt x="4106113" y="1461745"/>
                </a:moveTo>
                <a:lnTo>
                  <a:pt x="3995090" y="1397660"/>
                </a:lnTo>
                <a:lnTo>
                  <a:pt x="4116019" y="1327861"/>
                </a:lnTo>
                <a:lnTo>
                  <a:pt x="4227043" y="1391945"/>
                </a:lnTo>
                <a:lnTo>
                  <a:pt x="4106113" y="1461745"/>
                </a:lnTo>
                <a:close/>
                <a:moveTo>
                  <a:pt x="4099408" y="1465631"/>
                </a:moveTo>
                <a:lnTo>
                  <a:pt x="3984955" y="1531696"/>
                </a:lnTo>
                <a:lnTo>
                  <a:pt x="3873932" y="1467612"/>
                </a:lnTo>
                <a:lnTo>
                  <a:pt x="3988384" y="1401547"/>
                </a:lnTo>
                <a:lnTo>
                  <a:pt x="4099408" y="1465631"/>
                </a:lnTo>
                <a:close/>
                <a:moveTo>
                  <a:pt x="3867302" y="1463726"/>
                </a:moveTo>
                <a:lnTo>
                  <a:pt x="3742944" y="1391945"/>
                </a:lnTo>
                <a:lnTo>
                  <a:pt x="3857397" y="1325880"/>
                </a:lnTo>
                <a:lnTo>
                  <a:pt x="3981755" y="1397660"/>
                </a:lnTo>
                <a:lnTo>
                  <a:pt x="3867302" y="1463726"/>
                </a:lnTo>
                <a:close/>
                <a:moveTo>
                  <a:pt x="3860597" y="1467612"/>
                </a:moveTo>
                <a:lnTo>
                  <a:pt x="3739667" y="1537411"/>
                </a:lnTo>
                <a:lnTo>
                  <a:pt x="3615309" y="1465631"/>
                </a:lnTo>
                <a:lnTo>
                  <a:pt x="3736239" y="1395832"/>
                </a:lnTo>
                <a:lnTo>
                  <a:pt x="3860597" y="1467612"/>
                </a:lnTo>
                <a:close/>
                <a:moveTo>
                  <a:pt x="3608604" y="1461745"/>
                </a:moveTo>
                <a:lnTo>
                  <a:pt x="3497580" y="1397660"/>
                </a:lnTo>
                <a:lnTo>
                  <a:pt x="3618509" y="1327861"/>
                </a:lnTo>
                <a:lnTo>
                  <a:pt x="3729533" y="1391945"/>
                </a:lnTo>
                <a:lnTo>
                  <a:pt x="3608604" y="1461745"/>
                </a:lnTo>
                <a:close/>
                <a:moveTo>
                  <a:pt x="3601898" y="1465631"/>
                </a:moveTo>
                <a:lnTo>
                  <a:pt x="3487446" y="1531696"/>
                </a:lnTo>
                <a:lnTo>
                  <a:pt x="3376422" y="1467612"/>
                </a:lnTo>
                <a:lnTo>
                  <a:pt x="3490874" y="1401547"/>
                </a:lnTo>
                <a:lnTo>
                  <a:pt x="3601898" y="1465631"/>
                </a:lnTo>
                <a:close/>
                <a:moveTo>
                  <a:pt x="3369793" y="1463726"/>
                </a:moveTo>
                <a:lnTo>
                  <a:pt x="3245434" y="1391945"/>
                </a:lnTo>
                <a:lnTo>
                  <a:pt x="3359887" y="1325880"/>
                </a:lnTo>
                <a:lnTo>
                  <a:pt x="3484245" y="1397660"/>
                </a:lnTo>
                <a:lnTo>
                  <a:pt x="3369793" y="1463726"/>
                </a:lnTo>
                <a:close/>
                <a:moveTo>
                  <a:pt x="3363163" y="1467612"/>
                </a:moveTo>
                <a:lnTo>
                  <a:pt x="3242234" y="1537411"/>
                </a:lnTo>
                <a:lnTo>
                  <a:pt x="3117876" y="1465631"/>
                </a:lnTo>
                <a:lnTo>
                  <a:pt x="3238805" y="1395832"/>
                </a:lnTo>
                <a:lnTo>
                  <a:pt x="3363163" y="1467612"/>
                </a:lnTo>
                <a:close/>
                <a:moveTo>
                  <a:pt x="3111094" y="1461745"/>
                </a:moveTo>
                <a:lnTo>
                  <a:pt x="3000070" y="1397660"/>
                </a:lnTo>
                <a:lnTo>
                  <a:pt x="3121000" y="1327861"/>
                </a:lnTo>
                <a:lnTo>
                  <a:pt x="3232023" y="1391945"/>
                </a:lnTo>
                <a:lnTo>
                  <a:pt x="3111094" y="1461745"/>
                </a:lnTo>
                <a:close/>
                <a:moveTo>
                  <a:pt x="3104464" y="1465631"/>
                </a:moveTo>
                <a:lnTo>
                  <a:pt x="2990012" y="1531696"/>
                </a:lnTo>
                <a:lnTo>
                  <a:pt x="2878989" y="1467612"/>
                </a:lnTo>
                <a:lnTo>
                  <a:pt x="2993441" y="1401547"/>
                </a:lnTo>
                <a:lnTo>
                  <a:pt x="3104464" y="1465631"/>
                </a:lnTo>
                <a:close/>
                <a:moveTo>
                  <a:pt x="2872359" y="1463726"/>
                </a:moveTo>
                <a:lnTo>
                  <a:pt x="2748001" y="1391945"/>
                </a:lnTo>
                <a:lnTo>
                  <a:pt x="2862453" y="1325880"/>
                </a:lnTo>
                <a:lnTo>
                  <a:pt x="2986812" y="1397660"/>
                </a:lnTo>
                <a:lnTo>
                  <a:pt x="2872359" y="1463726"/>
                </a:lnTo>
                <a:close/>
                <a:moveTo>
                  <a:pt x="2865654" y="1467612"/>
                </a:moveTo>
                <a:lnTo>
                  <a:pt x="2744724" y="1537411"/>
                </a:lnTo>
                <a:lnTo>
                  <a:pt x="2620366" y="1465631"/>
                </a:lnTo>
                <a:lnTo>
                  <a:pt x="2741295" y="1395832"/>
                </a:lnTo>
                <a:lnTo>
                  <a:pt x="2865654" y="1467612"/>
                </a:lnTo>
                <a:close/>
                <a:moveTo>
                  <a:pt x="2613660" y="1461745"/>
                </a:moveTo>
                <a:lnTo>
                  <a:pt x="2502637" y="1397660"/>
                </a:lnTo>
                <a:lnTo>
                  <a:pt x="2623566" y="1327861"/>
                </a:lnTo>
                <a:lnTo>
                  <a:pt x="2734589" y="1391945"/>
                </a:lnTo>
                <a:lnTo>
                  <a:pt x="2613660" y="1461745"/>
                </a:lnTo>
                <a:close/>
                <a:moveTo>
                  <a:pt x="2606954" y="1465631"/>
                </a:moveTo>
                <a:lnTo>
                  <a:pt x="2492502" y="1531696"/>
                </a:lnTo>
                <a:lnTo>
                  <a:pt x="2381479" y="1467612"/>
                </a:lnTo>
                <a:lnTo>
                  <a:pt x="2495931" y="1401547"/>
                </a:lnTo>
                <a:lnTo>
                  <a:pt x="2606954" y="1465631"/>
                </a:lnTo>
                <a:close/>
                <a:moveTo>
                  <a:pt x="2374849" y="1463726"/>
                </a:moveTo>
                <a:lnTo>
                  <a:pt x="2250491" y="1391945"/>
                </a:lnTo>
                <a:lnTo>
                  <a:pt x="2364943" y="1325880"/>
                </a:lnTo>
                <a:lnTo>
                  <a:pt x="2489302" y="1397660"/>
                </a:lnTo>
                <a:lnTo>
                  <a:pt x="2374849" y="1463726"/>
                </a:lnTo>
                <a:close/>
                <a:moveTo>
                  <a:pt x="2368144" y="1467612"/>
                </a:moveTo>
                <a:lnTo>
                  <a:pt x="2247214" y="1537411"/>
                </a:lnTo>
                <a:lnTo>
                  <a:pt x="2122856" y="1465631"/>
                </a:lnTo>
                <a:lnTo>
                  <a:pt x="2243785" y="1395832"/>
                </a:lnTo>
                <a:lnTo>
                  <a:pt x="2368144" y="1467612"/>
                </a:lnTo>
                <a:close/>
                <a:moveTo>
                  <a:pt x="2116150" y="1461745"/>
                </a:moveTo>
                <a:lnTo>
                  <a:pt x="2005127" y="1397660"/>
                </a:lnTo>
                <a:lnTo>
                  <a:pt x="2126056" y="1327861"/>
                </a:lnTo>
                <a:lnTo>
                  <a:pt x="2237080" y="1391945"/>
                </a:lnTo>
                <a:lnTo>
                  <a:pt x="2116150" y="1461745"/>
                </a:lnTo>
                <a:close/>
                <a:moveTo>
                  <a:pt x="2109521" y="1465631"/>
                </a:moveTo>
                <a:lnTo>
                  <a:pt x="1995069" y="1531696"/>
                </a:lnTo>
                <a:lnTo>
                  <a:pt x="1884045" y="1467612"/>
                </a:lnTo>
                <a:lnTo>
                  <a:pt x="1998497" y="1401547"/>
                </a:lnTo>
                <a:lnTo>
                  <a:pt x="2109521" y="1465631"/>
                </a:lnTo>
                <a:close/>
                <a:moveTo>
                  <a:pt x="1877339" y="1463726"/>
                </a:moveTo>
                <a:lnTo>
                  <a:pt x="1752981" y="1391945"/>
                </a:lnTo>
                <a:lnTo>
                  <a:pt x="1867434" y="1325880"/>
                </a:lnTo>
                <a:lnTo>
                  <a:pt x="1991792" y="1397660"/>
                </a:lnTo>
                <a:lnTo>
                  <a:pt x="1877339" y="1463726"/>
                </a:lnTo>
                <a:close/>
                <a:moveTo>
                  <a:pt x="1870710" y="1467612"/>
                </a:moveTo>
                <a:lnTo>
                  <a:pt x="1749781" y="1537411"/>
                </a:lnTo>
                <a:lnTo>
                  <a:pt x="1625422" y="1465631"/>
                </a:lnTo>
                <a:lnTo>
                  <a:pt x="1746352" y="1395832"/>
                </a:lnTo>
                <a:lnTo>
                  <a:pt x="1870710" y="1467612"/>
                </a:lnTo>
                <a:close/>
                <a:moveTo>
                  <a:pt x="1618640" y="1461745"/>
                </a:moveTo>
                <a:lnTo>
                  <a:pt x="1507617" y="1397660"/>
                </a:lnTo>
                <a:lnTo>
                  <a:pt x="1628546" y="1327861"/>
                </a:lnTo>
                <a:lnTo>
                  <a:pt x="1739570" y="1391945"/>
                </a:lnTo>
                <a:lnTo>
                  <a:pt x="1618640" y="1461745"/>
                </a:lnTo>
                <a:close/>
                <a:moveTo>
                  <a:pt x="1612011" y="1465631"/>
                </a:moveTo>
                <a:lnTo>
                  <a:pt x="1497559" y="1531696"/>
                </a:lnTo>
                <a:lnTo>
                  <a:pt x="1386535" y="1467612"/>
                </a:lnTo>
                <a:lnTo>
                  <a:pt x="1500988" y="1401547"/>
                </a:lnTo>
                <a:lnTo>
                  <a:pt x="1612011" y="1465631"/>
                </a:lnTo>
                <a:close/>
                <a:moveTo>
                  <a:pt x="1379906" y="1463726"/>
                </a:moveTo>
                <a:lnTo>
                  <a:pt x="1255547" y="1391945"/>
                </a:lnTo>
                <a:lnTo>
                  <a:pt x="1370000" y="1325880"/>
                </a:lnTo>
                <a:lnTo>
                  <a:pt x="1494358" y="1397660"/>
                </a:lnTo>
                <a:lnTo>
                  <a:pt x="1379906" y="1463726"/>
                </a:lnTo>
                <a:close/>
                <a:moveTo>
                  <a:pt x="1373200" y="1467612"/>
                </a:moveTo>
                <a:lnTo>
                  <a:pt x="1252271" y="1537411"/>
                </a:lnTo>
                <a:lnTo>
                  <a:pt x="1127912" y="1465631"/>
                </a:lnTo>
                <a:lnTo>
                  <a:pt x="1248842" y="1395832"/>
                </a:lnTo>
                <a:lnTo>
                  <a:pt x="1373200" y="1467612"/>
                </a:lnTo>
                <a:close/>
                <a:moveTo>
                  <a:pt x="1363294" y="1609268"/>
                </a:moveTo>
                <a:lnTo>
                  <a:pt x="1248842" y="1675333"/>
                </a:lnTo>
                <a:lnTo>
                  <a:pt x="1137819" y="1611249"/>
                </a:lnTo>
                <a:lnTo>
                  <a:pt x="1252271" y="1545184"/>
                </a:lnTo>
                <a:lnTo>
                  <a:pt x="1363294" y="1609268"/>
                </a:lnTo>
                <a:close/>
                <a:moveTo>
                  <a:pt x="1373200" y="1754810"/>
                </a:moveTo>
                <a:lnTo>
                  <a:pt x="1252271" y="1824609"/>
                </a:lnTo>
                <a:lnTo>
                  <a:pt x="1127912" y="1752829"/>
                </a:lnTo>
                <a:lnTo>
                  <a:pt x="1248842" y="1683029"/>
                </a:lnTo>
                <a:lnTo>
                  <a:pt x="1373200" y="1754810"/>
                </a:lnTo>
                <a:close/>
                <a:moveTo>
                  <a:pt x="1363294" y="1896466"/>
                </a:moveTo>
                <a:lnTo>
                  <a:pt x="1248842" y="1962531"/>
                </a:lnTo>
                <a:lnTo>
                  <a:pt x="1137819" y="1898447"/>
                </a:lnTo>
                <a:lnTo>
                  <a:pt x="1252271" y="1832381"/>
                </a:lnTo>
                <a:lnTo>
                  <a:pt x="1363294" y="1896466"/>
                </a:lnTo>
                <a:close/>
                <a:moveTo>
                  <a:pt x="1373200" y="2042084"/>
                </a:moveTo>
                <a:lnTo>
                  <a:pt x="1252271" y="2111883"/>
                </a:lnTo>
                <a:lnTo>
                  <a:pt x="1127912" y="2040103"/>
                </a:lnTo>
                <a:lnTo>
                  <a:pt x="1248842" y="1970304"/>
                </a:lnTo>
                <a:lnTo>
                  <a:pt x="1373200" y="2042084"/>
                </a:lnTo>
                <a:close/>
                <a:moveTo>
                  <a:pt x="1363294" y="2183664"/>
                </a:moveTo>
                <a:lnTo>
                  <a:pt x="1248842" y="2249729"/>
                </a:lnTo>
                <a:lnTo>
                  <a:pt x="1137819" y="2185645"/>
                </a:lnTo>
                <a:lnTo>
                  <a:pt x="1252271" y="2119579"/>
                </a:lnTo>
                <a:lnTo>
                  <a:pt x="1363294" y="2183664"/>
                </a:lnTo>
                <a:close/>
                <a:moveTo>
                  <a:pt x="1373200" y="2329282"/>
                </a:moveTo>
                <a:lnTo>
                  <a:pt x="1252271" y="2399081"/>
                </a:lnTo>
                <a:lnTo>
                  <a:pt x="1127912" y="2327301"/>
                </a:lnTo>
                <a:lnTo>
                  <a:pt x="1248842" y="2257501"/>
                </a:lnTo>
                <a:lnTo>
                  <a:pt x="1373200" y="2329282"/>
                </a:lnTo>
                <a:close/>
                <a:moveTo>
                  <a:pt x="1363218" y="2470937"/>
                </a:moveTo>
                <a:lnTo>
                  <a:pt x="1248766" y="2537003"/>
                </a:lnTo>
                <a:lnTo>
                  <a:pt x="1137742" y="2472919"/>
                </a:lnTo>
                <a:lnTo>
                  <a:pt x="1252195" y="2406853"/>
                </a:lnTo>
                <a:lnTo>
                  <a:pt x="1363218" y="2470937"/>
                </a:lnTo>
                <a:close/>
                <a:moveTo>
                  <a:pt x="1373200" y="2616479"/>
                </a:moveTo>
                <a:lnTo>
                  <a:pt x="1252271" y="2686279"/>
                </a:lnTo>
                <a:lnTo>
                  <a:pt x="1127912" y="2614498"/>
                </a:lnTo>
                <a:lnTo>
                  <a:pt x="1248842" y="2544699"/>
                </a:lnTo>
                <a:lnTo>
                  <a:pt x="1373200" y="2616479"/>
                </a:lnTo>
                <a:close/>
                <a:moveTo>
                  <a:pt x="1363294" y="2758135"/>
                </a:moveTo>
                <a:lnTo>
                  <a:pt x="1248842" y="2824201"/>
                </a:lnTo>
                <a:lnTo>
                  <a:pt x="1137819" y="2760117"/>
                </a:lnTo>
                <a:lnTo>
                  <a:pt x="1252271" y="2694051"/>
                </a:lnTo>
                <a:lnTo>
                  <a:pt x="1363294" y="2758135"/>
                </a:lnTo>
                <a:close/>
                <a:moveTo>
                  <a:pt x="1373200" y="2903754"/>
                </a:moveTo>
                <a:lnTo>
                  <a:pt x="1252271" y="2973553"/>
                </a:lnTo>
                <a:lnTo>
                  <a:pt x="1127912" y="2901772"/>
                </a:lnTo>
                <a:lnTo>
                  <a:pt x="1248842" y="2831973"/>
                </a:lnTo>
                <a:lnTo>
                  <a:pt x="1373200" y="2903754"/>
                </a:lnTo>
                <a:close/>
                <a:moveTo>
                  <a:pt x="1363218" y="3045333"/>
                </a:moveTo>
                <a:lnTo>
                  <a:pt x="1248766" y="3111399"/>
                </a:lnTo>
                <a:lnTo>
                  <a:pt x="1137742" y="3047314"/>
                </a:lnTo>
                <a:lnTo>
                  <a:pt x="1252195" y="2981249"/>
                </a:lnTo>
                <a:lnTo>
                  <a:pt x="1363218" y="3045333"/>
                </a:lnTo>
                <a:close/>
                <a:moveTo>
                  <a:pt x="1373200" y="3190951"/>
                </a:moveTo>
                <a:lnTo>
                  <a:pt x="1252271" y="3260751"/>
                </a:lnTo>
                <a:lnTo>
                  <a:pt x="1127912" y="3188970"/>
                </a:lnTo>
                <a:lnTo>
                  <a:pt x="1248842" y="3119171"/>
                </a:lnTo>
                <a:lnTo>
                  <a:pt x="1373200" y="3190951"/>
                </a:lnTo>
                <a:close/>
                <a:moveTo>
                  <a:pt x="1363218" y="3332607"/>
                </a:moveTo>
                <a:lnTo>
                  <a:pt x="1248766" y="3398672"/>
                </a:lnTo>
                <a:lnTo>
                  <a:pt x="1137742" y="3334588"/>
                </a:lnTo>
                <a:lnTo>
                  <a:pt x="1252195" y="3268523"/>
                </a:lnTo>
                <a:lnTo>
                  <a:pt x="1363218" y="3332607"/>
                </a:lnTo>
                <a:close/>
                <a:moveTo>
                  <a:pt x="1373200" y="3478149"/>
                </a:moveTo>
                <a:lnTo>
                  <a:pt x="1252271" y="3547948"/>
                </a:lnTo>
                <a:lnTo>
                  <a:pt x="1127912" y="3476168"/>
                </a:lnTo>
                <a:lnTo>
                  <a:pt x="1248842" y="3406369"/>
                </a:lnTo>
                <a:lnTo>
                  <a:pt x="1373200" y="3478149"/>
                </a:lnTo>
                <a:close/>
                <a:moveTo>
                  <a:pt x="1363294" y="3619805"/>
                </a:moveTo>
                <a:lnTo>
                  <a:pt x="1248842" y="3685870"/>
                </a:lnTo>
                <a:lnTo>
                  <a:pt x="1137819" y="3621786"/>
                </a:lnTo>
                <a:lnTo>
                  <a:pt x="1252271" y="3555721"/>
                </a:lnTo>
                <a:lnTo>
                  <a:pt x="1363294" y="3619805"/>
                </a:lnTo>
                <a:close/>
                <a:moveTo>
                  <a:pt x="1373200" y="3765423"/>
                </a:moveTo>
                <a:lnTo>
                  <a:pt x="1252271" y="3835222"/>
                </a:lnTo>
                <a:lnTo>
                  <a:pt x="1127912" y="3763442"/>
                </a:lnTo>
                <a:lnTo>
                  <a:pt x="1248842" y="3693643"/>
                </a:lnTo>
                <a:lnTo>
                  <a:pt x="1373200" y="3765423"/>
                </a:lnTo>
                <a:close/>
                <a:moveTo>
                  <a:pt x="1363294" y="3907003"/>
                </a:moveTo>
                <a:lnTo>
                  <a:pt x="1248842" y="3973068"/>
                </a:lnTo>
                <a:lnTo>
                  <a:pt x="1137819" y="3908984"/>
                </a:lnTo>
                <a:lnTo>
                  <a:pt x="1252271" y="3842919"/>
                </a:lnTo>
                <a:lnTo>
                  <a:pt x="1363294" y="3907003"/>
                </a:lnTo>
                <a:close/>
                <a:moveTo>
                  <a:pt x="1373200" y="4052621"/>
                </a:moveTo>
                <a:lnTo>
                  <a:pt x="1252271" y="4122420"/>
                </a:lnTo>
                <a:lnTo>
                  <a:pt x="1127912" y="4050640"/>
                </a:lnTo>
                <a:lnTo>
                  <a:pt x="1248842" y="3980840"/>
                </a:lnTo>
                <a:lnTo>
                  <a:pt x="1373200" y="4052621"/>
                </a:lnTo>
                <a:close/>
                <a:moveTo>
                  <a:pt x="1363218" y="4194277"/>
                </a:moveTo>
                <a:lnTo>
                  <a:pt x="1248766" y="4260342"/>
                </a:lnTo>
                <a:lnTo>
                  <a:pt x="1137742" y="4196258"/>
                </a:lnTo>
                <a:lnTo>
                  <a:pt x="1252195" y="4130193"/>
                </a:lnTo>
                <a:lnTo>
                  <a:pt x="1363218" y="4194277"/>
                </a:lnTo>
                <a:close/>
                <a:moveTo>
                  <a:pt x="1373200" y="4339819"/>
                </a:moveTo>
                <a:lnTo>
                  <a:pt x="1252271" y="4409618"/>
                </a:lnTo>
                <a:lnTo>
                  <a:pt x="1127912" y="4337838"/>
                </a:lnTo>
                <a:lnTo>
                  <a:pt x="1248842" y="4268038"/>
                </a:lnTo>
                <a:lnTo>
                  <a:pt x="1373200" y="4339819"/>
                </a:lnTo>
                <a:close/>
                <a:moveTo>
                  <a:pt x="1363294" y="4481475"/>
                </a:moveTo>
                <a:lnTo>
                  <a:pt x="1248842" y="4547540"/>
                </a:lnTo>
                <a:lnTo>
                  <a:pt x="1137819" y="4483456"/>
                </a:lnTo>
                <a:lnTo>
                  <a:pt x="1252271" y="4417391"/>
                </a:lnTo>
                <a:lnTo>
                  <a:pt x="1363294" y="4481475"/>
                </a:lnTo>
                <a:close/>
                <a:moveTo>
                  <a:pt x="1373200" y="4627093"/>
                </a:moveTo>
                <a:lnTo>
                  <a:pt x="1252271" y="4696892"/>
                </a:lnTo>
                <a:lnTo>
                  <a:pt x="1127912" y="4625111"/>
                </a:lnTo>
                <a:lnTo>
                  <a:pt x="1248842" y="4555312"/>
                </a:lnTo>
                <a:lnTo>
                  <a:pt x="1373200" y="4627093"/>
                </a:lnTo>
                <a:close/>
                <a:moveTo>
                  <a:pt x="1363294" y="4768672"/>
                </a:moveTo>
                <a:lnTo>
                  <a:pt x="1248842" y="4834738"/>
                </a:lnTo>
                <a:lnTo>
                  <a:pt x="1137819" y="4770654"/>
                </a:lnTo>
                <a:lnTo>
                  <a:pt x="1252271" y="4704588"/>
                </a:lnTo>
                <a:lnTo>
                  <a:pt x="1363294" y="4768672"/>
                </a:lnTo>
                <a:close/>
                <a:moveTo>
                  <a:pt x="1373200" y="4914291"/>
                </a:moveTo>
                <a:lnTo>
                  <a:pt x="1252271" y="4984090"/>
                </a:lnTo>
                <a:lnTo>
                  <a:pt x="1127912" y="4912309"/>
                </a:lnTo>
                <a:lnTo>
                  <a:pt x="1248842" y="4842510"/>
                </a:lnTo>
                <a:lnTo>
                  <a:pt x="1373200" y="4914291"/>
                </a:lnTo>
                <a:close/>
                <a:moveTo>
                  <a:pt x="1363294" y="5055947"/>
                </a:moveTo>
                <a:lnTo>
                  <a:pt x="1248842" y="5122012"/>
                </a:lnTo>
                <a:lnTo>
                  <a:pt x="1137819" y="5057928"/>
                </a:lnTo>
                <a:lnTo>
                  <a:pt x="1252271" y="4991862"/>
                </a:lnTo>
                <a:lnTo>
                  <a:pt x="1363294" y="5055947"/>
                </a:lnTo>
                <a:close/>
                <a:moveTo>
                  <a:pt x="1373200" y="5201488"/>
                </a:moveTo>
                <a:lnTo>
                  <a:pt x="1252271" y="5271288"/>
                </a:lnTo>
                <a:lnTo>
                  <a:pt x="1127912" y="5199507"/>
                </a:lnTo>
                <a:lnTo>
                  <a:pt x="1248842" y="5129708"/>
                </a:lnTo>
                <a:lnTo>
                  <a:pt x="1373200" y="5201488"/>
                </a:lnTo>
                <a:close/>
                <a:moveTo>
                  <a:pt x="1363294" y="5343144"/>
                </a:moveTo>
                <a:lnTo>
                  <a:pt x="1248842" y="5409210"/>
                </a:lnTo>
                <a:lnTo>
                  <a:pt x="1137819" y="5345126"/>
                </a:lnTo>
                <a:lnTo>
                  <a:pt x="1252271" y="5279060"/>
                </a:lnTo>
                <a:lnTo>
                  <a:pt x="1363294" y="5343144"/>
                </a:lnTo>
                <a:close/>
                <a:moveTo>
                  <a:pt x="1373200" y="5488762"/>
                </a:moveTo>
                <a:lnTo>
                  <a:pt x="1252271" y="5558561"/>
                </a:lnTo>
                <a:lnTo>
                  <a:pt x="1127912" y="5486781"/>
                </a:lnTo>
                <a:lnTo>
                  <a:pt x="1248842" y="5416982"/>
                </a:lnTo>
                <a:lnTo>
                  <a:pt x="1373200" y="5488762"/>
                </a:lnTo>
                <a:close/>
                <a:moveTo>
                  <a:pt x="1255471" y="5413096"/>
                </a:moveTo>
                <a:lnTo>
                  <a:pt x="1369924" y="5347031"/>
                </a:lnTo>
                <a:lnTo>
                  <a:pt x="1494282" y="5418811"/>
                </a:lnTo>
                <a:lnTo>
                  <a:pt x="1379830" y="5484876"/>
                </a:lnTo>
                <a:lnTo>
                  <a:pt x="1255471" y="5413096"/>
                </a:lnTo>
                <a:close/>
                <a:moveTo>
                  <a:pt x="1500988" y="5422697"/>
                </a:moveTo>
                <a:lnTo>
                  <a:pt x="1612011" y="5486781"/>
                </a:lnTo>
                <a:lnTo>
                  <a:pt x="1497559" y="5552846"/>
                </a:lnTo>
                <a:lnTo>
                  <a:pt x="1386535" y="5488762"/>
                </a:lnTo>
                <a:lnTo>
                  <a:pt x="1500988" y="5422697"/>
                </a:lnTo>
                <a:close/>
                <a:moveTo>
                  <a:pt x="1507693" y="5418811"/>
                </a:moveTo>
                <a:lnTo>
                  <a:pt x="1628623" y="5349011"/>
                </a:lnTo>
                <a:lnTo>
                  <a:pt x="1739646" y="5413096"/>
                </a:lnTo>
                <a:lnTo>
                  <a:pt x="1618717" y="5482895"/>
                </a:lnTo>
                <a:lnTo>
                  <a:pt x="1507693" y="5418811"/>
                </a:lnTo>
                <a:close/>
                <a:moveTo>
                  <a:pt x="1746275" y="5416906"/>
                </a:moveTo>
                <a:lnTo>
                  <a:pt x="1870634" y="5488686"/>
                </a:lnTo>
                <a:lnTo>
                  <a:pt x="1749704" y="5558486"/>
                </a:lnTo>
                <a:lnTo>
                  <a:pt x="1625346" y="5486705"/>
                </a:lnTo>
                <a:lnTo>
                  <a:pt x="1746275" y="5416906"/>
                </a:lnTo>
                <a:close/>
                <a:moveTo>
                  <a:pt x="1752981" y="5413096"/>
                </a:moveTo>
                <a:lnTo>
                  <a:pt x="1867434" y="5347031"/>
                </a:lnTo>
                <a:lnTo>
                  <a:pt x="1991792" y="5418811"/>
                </a:lnTo>
                <a:lnTo>
                  <a:pt x="1877339" y="5484876"/>
                </a:lnTo>
                <a:lnTo>
                  <a:pt x="1752981" y="5413096"/>
                </a:lnTo>
                <a:close/>
                <a:moveTo>
                  <a:pt x="1998497" y="5422697"/>
                </a:moveTo>
                <a:lnTo>
                  <a:pt x="2109521" y="5486781"/>
                </a:lnTo>
                <a:lnTo>
                  <a:pt x="1995069" y="5552846"/>
                </a:lnTo>
                <a:lnTo>
                  <a:pt x="1884045" y="5488762"/>
                </a:lnTo>
                <a:lnTo>
                  <a:pt x="1998497" y="5422697"/>
                </a:lnTo>
                <a:close/>
                <a:moveTo>
                  <a:pt x="2005203" y="5418811"/>
                </a:moveTo>
                <a:lnTo>
                  <a:pt x="2126132" y="5349011"/>
                </a:lnTo>
                <a:lnTo>
                  <a:pt x="2237156" y="5413096"/>
                </a:lnTo>
                <a:lnTo>
                  <a:pt x="2116227" y="5482895"/>
                </a:lnTo>
                <a:lnTo>
                  <a:pt x="2005203" y="5418811"/>
                </a:lnTo>
                <a:close/>
                <a:moveTo>
                  <a:pt x="2243785" y="5416906"/>
                </a:moveTo>
                <a:lnTo>
                  <a:pt x="2368144" y="5488686"/>
                </a:lnTo>
                <a:lnTo>
                  <a:pt x="2247214" y="5558486"/>
                </a:lnTo>
                <a:lnTo>
                  <a:pt x="2122856" y="5486705"/>
                </a:lnTo>
                <a:lnTo>
                  <a:pt x="2243785" y="5416906"/>
                </a:lnTo>
                <a:close/>
                <a:moveTo>
                  <a:pt x="2250491" y="5413096"/>
                </a:moveTo>
                <a:lnTo>
                  <a:pt x="2364943" y="5347031"/>
                </a:lnTo>
                <a:lnTo>
                  <a:pt x="2489302" y="5418811"/>
                </a:lnTo>
                <a:lnTo>
                  <a:pt x="2374849" y="5484876"/>
                </a:lnTo>
                <a:lnTo>
                  <a:pt x="2250491" y="5413096"/>
                </a:lnTo>
                <a:close/>
                <a:moveTo>
                  <a:pt x="2495931" y="5422697"/>
                </a:moveTo>
                <a:lnTo>
                  <a:pt x="2606954" y="5486781"/>
                </a:lnTo>
                <a:lnTo>
                  <a:pt x="2492502" y="5552846"/>
                </a:lnTo>
                <a:lnTo>
                  <a:pt x="2381479" y="5488762"/>
                </a:lnTo>
                <a:lnTo>
                  <a:pt x="2495931" y="5422697"/>
                </a:lnTo>
                <a:close/>
                <a:moveTo>
                  <a:pt x="2502637" y="5418811"/>
                </a:moveTo>
                <a:lnTo>
                  <a:pt x="2623566" y="5349011"/>
                </a:lnTo>
                <a:lnTo>
                  <a:pt x="2734589" y="5413096"/>
                </a:lnTo>
                <a:lnTo>
                  <a:pt x="2613660" y="5482895"/>
                </a:lnTo>
                <a:lnTo>
                  <a:pt x="2502637" y="5418811"/>
                </a:lnTo>
                <a:close/>
                <a:moveTo>
                  <a:pt x="2741295" y="5416906"/>
                </a:moveTo>
                <a:lnTo>
                  <a:pt x="2865654" y="5488686"/>
                </a:lnTo>
                <a:lnTo>
                  <a:pt x="2744724" y="5558486"/>
                </a:lnTo>
                <a:lnTo>
                  <a:pt x="2620366" y="5486705"/>
                </a:lnTo>
                <a:lnTo>
                  <a:pt x="2741295" y="5416906"/>
                </a:lnTo>
                <a:close/>
                <a:moveTo>
                  <a:pt x="2747924" y="5413096"/>
                </a:moveTo>
                <a:lnTo>
                  <a:pt x="2862377" y="5347031"/>
                </a:lnTo>
                <a:lnTo>
                  <a:pt x="2986735" y="5418811"/>
                </a:lnTo>
                <a:lnTo>
                  <a:pt x="2872283" y="5484876"/>
                </a:lnTo>
                <a:lnTo>
                  <a:pt x="2747924" y="5413096"/>
                </a:lnTo>
                <a:close/>
                <a:moveTo>
                  <a:pt x="2993441" y="5422697"/>
                </a:moveTo>
                <a:lnTo>
                  <a:pt x="3104464" y="5486781"/>
                </a:lnTo>
                <a:lnTo>
                  <a:pt x="2990012" y="5552846"/>
                </a:lnTo>
                <a:lnTo>
                  <a:pt x="2878989" y="5488762"/>
                </a:lnTo>
                <a:lnTo>
                  <a:pt x="2993441" y="5422697"/>
                </a:lnTo>
                <a:close/>
                <a:moveTo>
                  <a:pt x="3000147" y="5418811"/>
                </a:moveTo>
                <a:lnTo>
                  <a:pt x="3121076" y="5349011"/>
                </a:lnTo>
                <a:lnTo>
                  <a:pt x="3232099" y="5413096"/>
                </a:lnTo>
                <a:lnTo>
                  <a:pt x="3111170" y="5482895"/>
                </a:lnTo>
                <a:lnTo>
                  <a:pt x="3000147" y="5418811"/>
                </a:lnTo>
                <a:close/>
                <a:moveTo>
                  <a:pt x="3238729" y="5416906"/>
                </a:moveTo>
                <a:lnTo>
                  <a:pt x="3363087" y="5488686"/>
                </a:lnTo>
                <a:lnTo>
                  <a:pt x="3242158" y="5558486"/>
                </a:lnTo>
                <a:lnTo>
                  <a:pt x="3117799" y="5486705"/>
                </a:lnTo>
                <a:lnTo>
                  <a:pt x="3238729" y="5416906"/>
                </a:lnTo>
                <a:close/>
                <a:moveTo>
                  <a:pt x="3245434" y="5413096"/>
                </a:moveTo>
                <a:lnTo>
                  <a:pt x="3359887" y="5347031"/>
                </a:lnTo>
                <a:lnTo>
                  <a:pt x="3484245" y="5418811"/>
                </a:lnTo>
                <a:lnTo>
                  <a:pt x="3369793" y="5484876"/>
                </a:lnTo>
                <a:lnTo>
                  <a:pt x="3245434" y="5413096"/>
                </a:lnTo>
                <a:close/>
                <a:moveTo>
                  <a:pt x="3490951" y="5422697"/>
                </a:moveTo>
                <a:lnTo>
                  <a:pt x="3601974" y="5486781"/>
                </a:lnTo>
                <a:lnTo>
                  <a:pt x="3487522" y="5552846"/>
                </a:lnTo>
                <a:lnTo>
                  <a:pt x="3376498" y="5488762"/>
                </a:lnTo>
                <a:lnTo>
                  <a:pt x="3490951" y="5422697"/>
                </a:lnTo>
                <a:close/>
                <a:moveTo>
                  <a:pt x="3497580" y="5418811"/>
                </a:moveTo>
                <a:lnTo>
                  <a:pt x="3618509" y="5349011"/>
                </a:lnTo>
                <a:lnTo>
                  <a:pt x="3729533" y="5413096"/>
                </a:lnTo>
                <a:lnTo>
                  <a:pt x="3608604" y="5482895"/>
                </a:lnTo>
                <a:lnTo>
                  <a:pt x="3497580" y="5418811"/>
                </a:lnTo>
                <a:close/>
                <a:moveTo>
                  <a:pt x="3736239" y="5416906"/>
                </a:moveTo>
                <a:lnTo>
                  <a:pt x="3860597" y="5488686"/>
                </a:lnTo>
                <a:lnTo>
                  <a:pt x="3739667" y="5558486"/>
                </a:lnTo>
                <a:lnTo>
                  <a:pt x="3615309" y="5486705"/>
                </a:lnTo>
                <a:lnTo>
                  <a:pt x="3736239" y="5416906"/>
                </a:lnTo>
                <a:close/>
                <a:moveTo>
                  <a:pt x="3742944" y="5413096"/>
                </a:moveTo>
                <a:lnTo>
                  <a:pt x="3857397" y="5347031"/>
                </a:lnTo>
                <a:lnTo>
                  <a:pt x="3981755" y="5418811"/>
                </a:lnTo>
                <a:lnTo>
                  <a:pt x="3867302" y="5484876"/>
                </a:lnTo>
                <a:lnTo>
                  <a:pt x="3742944" y="5413096"/>
                </a:lnTo>
                <a:close/>
                <a:moveTo>
                  <a:pt x="3988384" y="5422697"/>
                </a:moveTo>
                <a:lnTo>
                  <a:pt x="4099408" y="5486781"/>
                </a:lnTo>
                <a:lnTo>
                  <a:pt x="3984955" y="5552846"/>
                </a:lnTo>
                <a:lnTo>
                  <a:pt x="3873932" y="5488762"/>
                </a:lnTo>
                <a:lnTo>
                  <a:pt x="3988384" y="5422697"/>
                </a:lnTo>
                <a:close/>
                <a:moveTo>
                  <a:pt x="3995090" y="5418811"/>
                </a:moveTo>
                <a:lnTo>
                  <a:pt x="4116019" y="5349011"/>
                </a:lnTo>
                <a:lnTo>
                  <a:pt x="4227043" y="5413096"/>
                </a:lnTo>
                <a:lnTo>
                  <a:pt x="4106113" y="5482895"/>
                </a:lnTo>
                <a:lnTo>
                  <a:pt x="3995090" y="5418811"/>
                </a:lnTo>
                <a:close/>
                <a:moveTo>
                  <a:pt x="4233672" y="5416906"/>
                </a:moveTo>
                <a:lnTo>
                  <a:pt x="4358031" y="5488686"/>
                </a:lnTo>
                <a:lnTo>
                  <a:pt x="4237101" y="5558486"/>
                </a:lnTo>
                <a:lnTo>
                  <a:pt x="4112743" y="5486705"/>
                </a:lnTo>
                <a:lnTo>
                  <a:pt x="4233672" y="5416906"/>
                </a:lnTo>
                <a:close/>
                <a:moveTo>
                  <a:pt x="4240378" y="5413096"/>
                </a:moveTo>
                <a:lnTo>
                  <a:pt x="4354830" y="5347031"/>
                </a:lnTo>
                <a:lnTo>
                  <a:pt x="4479189" y="5418811"/>
                </a:lnTo>
                <a:lnTo>
                  <a:pt x="4364736" y="5484876"/>
                </a:lnTo>
                <a:lnTo>
                  <a:pt x="4240378" y="5413096"/>
                </a:lnTo>
                <a:close/>
                <a:moveTo>
                  <a:pt x="4485894" y="5422697"/>
                </a:moveTo>
                <a:lnTo>
                  <a:pt x="4596918" y="5486781"/>
                </a:lnTo>
                <a:lnTo>
                  <a:pt x="4482465" y="5552846"/>
                </a:lnTo>
                <a:lnTo>
                  <a:pt x="4371442" y="5488762"/>
                </a:lnTo>
                <a:lnTo>
                  <a:pt x="4485894" y="5422697"/>
                </a:lnTo>
                <a:close/>
                <a:moveTo>
                  <a:pt x="4492524" y="5418811"/>
                </a:moveTo>
                <a:lnTo>
                  <a:pt x="4613453" y="5349011"/>
                </a:lnTo>
                <a:lnTo>
                  <a:pt x="4724477" y="5413096"/>
                </a:lnTo>
                <a:lnTo>
                  <a:pt x="4603547" y="5482895"/>
                </a:lnTo>
                <a:lnTo>
                  <a:pt x="4492524" y="5418811"/>
                </a:lnTo>
                <a:close/>
                <a:moveTo>
                  <a:pt x="4731182" y="5416906"/>
                </a:moveTo>
                <a:lnTo>
                  <a:pt x="4855541" y="5488686"/>
                </a:lnTo>
                <a:lnTo>
                  <a:pt x="4734611" y="5558486"/>
                </a:lnTo>
                <a:lnTo>
                  <a:pt x="4610253" y="5486705"/>
                </a:lnTo>
                <a:lnTo>
                  <a:pt x="4731182" y="5416906"/>
                </a:lnTo>
                <a:close/>
                <a:moveTo>
                  <a:pt x="4737888" y="5413096"/>
                </a:moveTo>
                <a:lnTo>
                  <a:pt x="4852340" y="5347031"/>
                </a:lnTo>
                <a:lnTo>
                  <a:pt x="4976698" y="5418811"/>
                </a:lnTo>
                <a:lnTo>
                  <a:pt x="4862246" y="5484876"/>
                </a:lnTo>
                <a:lnTo>
                  <a:pt x="4737888" y="5413096"/>
                </a:lnTo>
                <a:close/>
                <a:moveTo>
                  <a:pt x="4983328" y="5422697"/>
                </a:moveTo>
                <a:lnTo>
                  <a:pt x="5094351" y="5486781"/>
                </a:lnTo>
                <a:lnTo>
                  <a:pt x="4979899" y="5552846"/>
                </a:lnTo>
                <a:lnTo>
                  <a:pt x="4868876" y="5488762"/>
                </a:lnTo>
                <a:lnTo>
                  <a:pt x="4983328" y="5422697"/>
                </a:lnTo>
                <a:close/>
                <a:moveTo>
                  <a:pt x="4990033" y="5418811"/>
                </a:moveTo>
                <a:lnTo>
                  <a:pt x="5110963" y="5349011"/>
                </a:lnTo>
                <a:lnTo>
                  <a:pt x="5221986" y="5413096"/>
                </a:lnTo>
                <a:lnTo>
                  <a:pt x="5101057" y="5482971"/>
                </a:lnTo>
                <a:lnTo>
                  <a:pt x="4990033" y="5418811"/>
                </a:lnTo>
                <a:close/>
                <a:moveTo>
                  <a:pt x="5228692" y="5416906"/>
                </a:moveTo>
                <a:lnTo>
                  <a:pt x="5353050" y="5488686"/>
                </a:lnTo>
                <a:lnTo>
                  <a:pt x="5232121" y="5558486"/>
                </a:lnTo>
                <a:lnTo>
                  <a:pt x="5107762" y="5486705"/>
                </a:lnTo>
                <a:lnTo>
                  <a:pt x="5228692" y="5416906"/>
                </a:lnTo>
                <a:close/>
                <a:moveTo>
                  <a:pt x="5235321" y="5413096"/>
                </a:moveTo>
                <a:lnTo>
                  <a:pt x="5349774" y="5347031"/>
                </a:lnTo>
                <a:lnTo>
                  <a:pt x="5474132" y="5418811"/>
                </a:lnTo>
                <a:lnTo>
                  <a:pt x="5359680" y="5484876"/>
                </a:lnTo>
                <a:lnTo>
                  <a:pt x="5235321" y="5413096"/>
                </a:lnTo>
                <a:close/>
                <a:moveTo>
                  <a:pt x="5480838" y="5422697"/>
                </a:moveTo>
                <a:lnTo>
                  <a:pt x="5591861" y="5486781"/>
                </a:lnTo>
                <a:lnTo>
                  <a:pt x="5477409" y="5552846"/>
                </a:lnTo>
                <a:lnTo>
                  <a:pt x="5366385" y="5488762"/>
                </a:lnTo>
                <a:lnTo>
                  <a:pt x="5480838" y="5422697"/>
                </a:lnTo>
                <a:close/>
                <a:moveTo>
                  <a:pt x="5487543" y="5418811"/>
                </a:moveTo>
                <a:lnTo>
                  <a:pt x="5608473" y="5349011"/>
                </a:lnTo>
                <a:lnTo>
                  <a:pt x="5719496" y="5413096"/>
                </a:lnTo>
                <a:lnTo>
                  <a:pt x="5598566" y="5482895"/>
                </a:lnTo>
                <a:lnTo>
                  <a:pt x="5487543" y="5418811"/>
                </a:lnTo>
                <a:close/>
                <a:moveTo>
                  <a:pt x="5484114" y="5269459"/>
                </a:moveTo>
                <a:lnTo>
                  <a:pt x="5598566" y="5203393"/>
                </a:lnTo>
                <a:lnTo>
                  <a:pt x="5722925" y="5275174"/>
                </a:lnTo>
                <a:lnTo>
                  <a:pt x="5608473" y="5341239"/>
                </a:lnTo>
                <a:lnTo>
                  <a:pt x="5484114" y="5269459"/>
                </a:lnTo>
                <a:close/>
                <a:moveTo>
                  <a:pt x="5487543" y="5131613"/>
                </a:moveTo>
                <a:lnTo>
                  <a:pt x="5608473" y="5061814"/>
                </a:lnTo>
                <a:lnTo>
                  <a:pt x="5719496" y="5125898"/>
                </a:lnTo>
                <a:lnTo>
                  <a:pt x="5598566" y="5195697"/>
                </a:lnTo>
                <a:lnTo>
                  <a:pt x="5487543" y="5131613"/>
                </a:lnTo>
                <a:close/>
                <a:moveTo>
                  <a:pt x="5484114" y="4982261"/>
                </a:moveTo>
                <a:lnTo>
                  <a:pt x="5598566" y="4916196"/>
                </a:lnTo>
                <a:lnTo>
                  <a:pt x="5722925" y="4987976"/>
                </a:lnTo>
                <a:lnTo>
                  <a:pt x="5608473" y="5054042"/>
                </a:lnTo>
                <a:lnTo>
                  <a:pt x="5484114" y="4982261"/>
                </a:lnTo>
                <a:close/>
                <a:moveTo>
                  <a:pt x="5487543" y="4844339"/>
                </a:moveTo>
                <a:lnTo>
                  <a:pt x="5608473" y="4774540"/>
                </a:lnTo>
                <a:lnTo>
                  <a:pt x="5719496" y="4838624"/>
                </a:lnTo>
                <a:lnTo>
                  <a:pt x="5598566" y="4908423"/>
                </a:lnTo>
                <a:lnTo>
                  <a:pt x="5487543" y="4844339"/>
                </a:lnTo>
                <a:close/>
                <a:moveTo>
                  <a:pt x="5484114" y="4694987"/>
                </a:moveTo>
                <a:lnTo>
                  <a:pt x="5598566" y="4628921"/>
                </a:lnTo>
                <a:lnTo>
                  <a:pt x="5722925" y="4700702"/>
                </a:lnTo>
                <a:lnTo>
                  <a:pt x="5608473" y="4766767"/>
                </a:lnTo>
                <a:lnTo>
                  <a:pt x="5484114" y="4694987"/>
                </a:lnTo>
                <a:close/>
                <a:moveTo>
                  <a:pt x="5487543" y="4557141"/>
                </a:moveTo>
                <a:lnTo>
                  <a:pt x="5608473" y="4487342"/>
                </a:lnTo>
                <a:lnTo>
                  <a:pt x="5719496" y="4551426"/>
                </a:lnTo>
                <a:lnTo>
                  <a:pt x="5598566" y="4621226"/>
                </a:lnTo>
                <a:lnTo>
                  <a:pt x="5487543" y="4557141"/>
                </a:lnTo>
                <a:close/>
                <a:moveTo>
                  <a:pt x="5484114" y="4407789"/>
                </a:moveTo>
                <a:lnTo>
                  <a:pt x="5598566" y="4341724"/>
                </a:lnTo>
                <a:lnTo>
                  <a:pt x="5722925" y="4413504"/>
                </a:lnTo>
                <a:lnTo>
                  <a:pt x="5608473" y="4479570"/>
                </a:lnTo>
                <a:lnTo>
                  <a:pt x="5484114" y="4407789"/>
                </a:lnTo>
                <a:close/>
                <a:moveTo>
                  <a:pt x="5487543" y="4269943"/>
                </a:moveTo>
                <a:lnTo>
                  <a:pt x="5608473" y="4200144"/>
                </a:lnTo>
                <a:lnTo>
                  <a:pt x="5719496" y="4264228"/>
                </a:lnTo>
                <a:lnTo>
                  <a:pt x="5598566" y="4334028"/>
                </a:lnTo>
                <a:lnTo>
                  <a:pt x="5487543" y="4269943"/>
                </a:lnTo>
                <a:close/>
                <a:moveTo>
                  <a:pt x="5484114" y="4120591"/>
                </a:moveTo>
                <a:lnTo>
                  <a:pt x="5598566" y="4054526"/>
                </a:lnTo>
                <a:lnTo>
                  <a:pt x="5722925" y="4126306"/>
                </a:lnTo>
                <a:lnTo>
                  <a:pt x="5608473" y="4192372"/>
                </a:lnTo>
                <a:lnTo>
                  <a:pt x="5484114" y="4120591"/>
                </a:lnTo>
                <a:close/>
                <a:moveTo>
                  <a:pt x="5487543" y="3982669"/>
                </a:moveTo>
                <a:lnTo>
                  <a:pt x="5608473" y="3912870"/>
                </a:lnTo>
                <a:lnTo>
                  <a:pt x="5719496" y="3976954"/>
                </a:lnTo>
                <a:lnTo>
                  <a:pt x="5598566" y="4046754"/>
                </a:lnTo>
                <a:lnTo>
                  <a:pt x="5487543" y="3982669"/>
                </a:lnTo>
                <a:close/>
                <a:moveTo>
                  <a:pt x="5484114" y="3833317"/>
                </a:moveTo>
                <a:lnTo>
                  <a:pt x="5598566" y="3767252"/>
                </a:lnTo>
                <a:lnTo>
                  <a:pt x="5722925" y="3839032"/>
                </a:lnTo>
                <a:lnTo>
                  <a:pt x="5608473" y="3905098"/>
                </a:lnTo>
                <a:lnTo>
                  <a:pt x="5484114" y="3833317"/>
                </a:lnTo>
                <a:close/>
                <a:moveTo>
                  <a:pt x="5487543" y="3695472"/>
                </a:moveTo>
                <a:lnTo>
                  <a:pt x="5608473" y="3625672"/>
                </a:lnTo>
                <a:lnTo>
                  <a:pt x="5719496" y="3689757"/>
                </a:lnTo>
                <a:lnTo>
                  <a:pt x="5598566" y="3759556"/>
                </a:lnTo>
                <a:lnTo>
                  <a:pt x="5487543" y="3695472"/>
                </a:lnTo>
                <a:close/>
                <a:moveTo>
                  <a:pt x="5484114" y="3546119"/>
                </a:moveTo>
                <a:lnTo>
                  <a:pt x="5598566" y="3480054"/>
                </a:lnTo>
                <a:lnTo>
                  <a:pt x="5722925" y="3551834"/>
                </a:lnTo>
                <a:lnTo>
                  <a:pt x="5608473" y="3617900"/>
                </a:lnTo>
                <a:lnTo>
                  <a:pt x="5484114" y="3546119"/>
                </a:lnTo>
                <a:close/>
                <a:moveTo>
                  <a:pt x="5487543" y="3408274"/>
                </a:moveTo>
                <a:lnTo>
                  <a:pt x="5608473" y="3338474"/>
                </a:lnTo>
                <a:lnTo>
                  <a:pt x="5719496" y="3402559"/>
                </a:lnTo>
                <a:lnTo>
                  <a:pt x="5598566" y="3472358"/>
                </a:lnTo>
                <a:lnTo>
                  <a:pt x="5487543" y="3408274"/>
                </a:lnTo>
                <a:close/>
                <a:moveTo>
                  <a:pt x="5484114" y="3258922"/>
                </a:moveTo>
                <a:lnTo>
                  <a:pt x="5598566" y="3192856"/>
                </a:lnTo>
                <a:lnTo>
                  <a:pt x="5722925" y="3264637"/>
                </a:lnTo>
                <a:lnTo>
                  <a:pt x="5608473" y="3330702"/>
                </a:lnTo>
                <a:lnTo>
                  <a:pt x="5484114" y="3258922"/>
                </a:lnTo>
                <a:close/>
                <a:moveTo>
                  <a:pt x="5487543" y="3121000"/>
                </a:moveTo>
                <a:lnTo>
                  <a:pt x="5608473" y="3051201"/>
                </a:lnTo>
                <a:lnTo>
                  <a:pt x="5719496" y="3115285"/>
                </a:lnTo>
                <a:lnTo>
                  <a:pt x="5598566" y="3185084"/>
                </a:lnTo>
                <a:lnTo>
                  <a:pt x="5487543" y="3121000"/>
                </a:lnTo>
                <a:close/>
                <a:moveTo>
                  <a:pt x="5484114" y="2971648"/>
                </a:moveTo>
                <a:lnTo>
                  <a:pt x="5598566" y="2905582"/>
                </a:lnTo>
                <a:lnTo>
                  <a:pt x="5722925" y="2977363"/>
                </a:lnTo>
                <a:lnTo>
                  <a:pt x="5608473" y="3043428"/>
                </a:lnTo>
                <a:lnTo>
                  <a:pt x="5484114" y="2971648"/>
                </a:lnTo>
                <a:close/>
                <a:moveTo>
                  <a:pt x="5487543" y="2833802"/>
                </a:moveTo>
                <a:lnTo>
                  <a:pt x="5608473" y="2764003"/>
                </a:lnTo>
                <a:lnTo>
                  <a:pt x="5719496" y="2828087"/>
                </a:lnTo>
                <a:lnTo>
                  <a:pt x="5598566" y="2897886"/>
                </a:lnTo>
                <a:lnTo>
                  <a:pt x="5487543" y="2833802"/>
                </a:lnTo>
                <a:close/>
                <a:moveTo>
                  <a:pt x="5484114" y="2684450"/>
                </a:moveTo>
                <a:lnTo>
                  <a:pt x="5598566" y="2618384"/>
                </a:lnTo>
                <a:lnTo>
                  <a:pt x="5722925" y="2690165"/>
                </a:lnTo>
                <a:lnTo>
                  <a:pt x="5608473" y="2756230"/>
                </a:lnTo>
                <a:lnTo>
                  <a:pt x="5484114" y="2684450"/>
                </a:lnTo>
                <a:close/>
                <a:moveTo>
                  <a:pt x="5487543" y="2546604"/>
                </a:moveTo>
                <a:lnTo>
                  <a:pt x="5608473" y="2476805"/>
                </a:lnTo>
                <a:lnTo>
                  <a:pt x="5719496" y="2540889"/>
                </a:lnTo>
                <a:lnTo>
                  <a:pt x="5598566" y="2610688"/>
                </a:lnTo>
                <a:lnTo>
                  <a:pt x="5487543" y="2546604"/>
                </a:lnTo>
                <a:close/>
                <a:moveTo>
                  <a:pt x="5484114" y="2397252"/>
                </a:moveTo>
                <a:lnTo>
                  <a:pt x="5598566" y="2331187"/>
                </a:lnTo>
                <a:lnTo>
                  <a:pt x="5722925" y="2402967"/>
                </a:lnTo>
                <a:lnTo>
                  <a:pt x="5608473" y="2469032"/>
                </a:lnTo>
                <a:lnTo>
                  <a:pt x="5484114" y="2397252"/>
                </a:lnTo>
                <a:close/>
                <a:moveTo>
                  <a:pt x="5487543" y="2259330"/>
                </a:moveTo>
                <a:lnTo>
                  <a:pt x="5608473" y="2189531"/>
                </a:lnTo>
                <a:lnTo>
                  <a:pt x="5719496" y="2253615"/>
                </a:lnTo>
                <a:lnTo>
                  <a:pt x="5598566" y="2323414"/>
                </a:lnTo>
                <a:lnTo>
                  <a:pt x="5487543" y="2259330"/>
                </a:lnTo>
                <a:close/>
                <a:moveTo>
                  <a:pt x="5484114" y="2109978"/>
                </a:moveTo>
                <a:lnTo>
                  <a:pt x="5598566" y="2043913"/>
                </a:lnTo>
                <a:lnTo>
                  <a:pt x="5722925" y="2115693"/>
                </a:lnTo>
                <a:lnTo>
                  <a:pt x="5608473" y="2181759"/>
                </a:lnTo>
                <a:lnTo>
                  <a:pt x="5484114" y="2109978"/>
                </a:lnTo>
                <a:close/>
                <a:moveTo>
                  <a:pt x="5487543" y="1972132"/>
                </a:moveTo>
                <a:lnTo>
                  <a:pt x="5608473" y="1902333"/>
                </a:lnTo>
                <a:lnTo>
                  <a:pt x="5719496" y="1966417"/>
                </a:lnTo>
                <a:lnTo>
                  <a:pt x="5598566" y="2036216"/>
                </a:lnTo>
                <a:lnTo>
                  <a:pt x="5487543" y="1972132"/>
                </a:lnTo>
                <a:close/>
                <a:moveTo>
                  <a:pt x="5484038" y="1822780"/>
                </a:moveTo>
                <a:lnTo>
                  <a:pt x="5598491" y="1756715"/>
                </a:lnTo>
                <a:lnTo>
                  <a:pt x="5722849" y="1828495"/>
                </a:lnTo>
                <a:lnTo>
                  <a:pt x="5608397" y="1894561"/>
                </a:lnTo>
                <a:lnTo>
                  <a:pt x="5484038" y="1822780"/>
                </a:lnTo>
                <a:close/>
                <a:moveTo>
                  <a:pt x="5487543" y="1684934"/>
                </a:moveTo>
                <a:lnTo>
                  <a:pt x="5608473" y="1615135"/>
                </a:lnTo>
                <a:lnTo>
                  <a:pt x="5719496" y="1679219"/>
                </a:lnTo>
                <a:lnTo>
                  <a:pt x="5598566" y="1749019"/>
                </a:lnTo>
                <a:lnTo>
                  <a:pt x="5487543" y="1684934"/>
                </a:lnTo>
                <a:close/>
                <a:moveTo>
                  <a:pt x="5484114" y="1535582"/>
                </a:moveTo>
                <a:lnTo>
                  <a:pt x="5598566" y="1469517"/>
                </a:lnTo>
                <a:lnTo>
                  <a:pt x="5722925" y="1541297"/>
                </a:lnTo>
                <a:lnTo>
                  <a:pt x="5608473" y="1607363"/>
                </a:lnTo>
                <a:lnTo>
                  <a:pt x="5484114" y="1535582"/>
                </a:lnTo>
                <a:close/>
                <a:moveTo>
                  <a:pt x="5487543" y="1397660"/>
                </a:moveTo>
                <a:lnTo>
                  <a:pt x="5608473" y="1327861"/>
                </a:lnTo>
                <a:lnTo>
                  <a:pt x="5719496" y="1391945"/>
                </a:lnTo>
                <a:lnTo>
                  <a:pt x="5598566" y="1461745"/>
                </a:lnTo>
                <a:lnTo>
                  <a:pt x="5487543" y="1397660"/>
                </a:lnTo>
                <a:close/>
                <a:moveTo>
                  <a:pt x="5484114" y="1248309"/>
                </a:moveTo>
                <a:lnTo>
                  <a:pt x="5598566" y="1182243"/>
                </a:lnTo>
                <a:lnTo>
                  <a:pt x="5722925" y="1254024"/>
                </a:lnTo>
                <a:lnTo>
                  <a:pt x="5608473" y="1320089"/>
                </a:lnTo>
                <a:lnTo>
                  <a:pt x="5484114" y="1248309"/>
                </a:lnTo>
                <a:close/>
                <a:moveTo>
                  <a:pt x="5601767" y="1323975"/>
                </a:moveTo>
                <a:lnTo>
                  <a:pt x="5480838" y="1393774"/>
                </a:lnTo>
                <a:lnTo>
                  <a:pt x="5356479" y="1321994"/>
                </a:lnTo>
                <a:lnTo>
                  <a:pt x="5477409" y="1252195"/>
                </a:lnTo>
                <a:lnTo>
                  <a:pt x="5601767" y="1323975"/>
                </a:lnTo>
                <a:close/>
                <a:moveTo>
                  <a:pt x="5349774" y="1318184"/>
                </a:moveTo>
                <a:lnTo>
                  <a:pt x="5238750" y="1254100"/>
                </a:lnTo>
                <a:lnTo>
                  <a:pt x="5359680" y="1184300"/>
                </a:lnTo>
                <a:lnTo>
                  <a:pt x="5470703" y="1248385"/>
                </a:lnTo>
                <a:lnTo>
                  <a:pt x="5349774" y="1318184"/>
                </a:lnTo>
                <a:close/>
                <a:moveTo>
                  <a:pt x="5343068" y="1321994"/>
                </a:moveTo>
                <a:lnTo>
                  <a:pt x="5228616" y="1388059"/>
                </a:lnTo>
                <a:lnTo>
                  <a:pt x="5117668" y="1323975"/>
                </a:lnTo>
                <a:lnTo>
                  <a:pt x="5232121" y="1257910"/>
                </a:lnTo>
                <a:lnTo>
                  <a:pt x="5343068" y="1321994"/>
                </a:lnTo>
                <a:close/>
                <a:moveTo>
                  <a:pt x="5110963" y="1320165"/>
                </a:moveTo>
                <a:lnTo>
                  <a:pt x="4986604" y="1248385"/>
                </a:lnTo>
                <a:lnTo>
                  <a:pt x="5101057" y="1182319"/>
                </a:lnTo>
                <a:lnTo>
                  <a:pt x="5225415" y="1254100"/>
                </a:lnTo>
                <a:lnTo>
                  <a:pt x="5110963" y="1320165"/>
                </a:lnTo>
                <a:close/>
                <a:moveTo>
                  <a:pt x="5104333" y="1323975"/>
                </a:moveTo>
                <a:lnTo>
                  <a:pt x="4983404" y="1393774"/>
                </a:lnTo>
                <a:lnTo>
                  <a:pt x="4859046" y="1321994"/>
                </a:lnTo>
                <a:lnTo>
                  <a:pt x="4979975" y="1252195"/>
                </a:lnTo>
                <a:lnTo>
                  <a:pt x="5104333" y="1323975"/>
                </a:lnTo>
                <a:close/>
                <a:moveTo>
                  <a:pt x="4852264" y="1318184"/>
                </a:moveTo>
                <a:lnTo>
                  <a:pt x="4741241" y="1254100"/>
                </a:lnTo>
                <a:lnTo>
                  <a:pt x="4862170" y="1184300"/>
                </a:lnTo>
                <a:lnTo>
                  <a:pt x="4973193" y="1248385"/>
                </a:lnTo>
                <a:lnTo>
                  <a:pt x="4852264" y="1318184"/>
                </a:lnTo>
                <a:close/>
                <a:moveTo>
                  <a:pt x="4845634" y="1321994"/>
                </a:moveTo>
                <a:lnTo>
                  <a:pt x="4731182" y="1388059"/>
                </a:lnTo>
                <a:lnTo>
                  <a:pt x="4620159" y="1323975"/>
                </a:lnTo>
                <a:lnTo>
                  <a:pt x="4734611" y="1257910"/>
                </a:lnTo>
                <a:lnTo>
                  <a:pt x="4845634" y="1321994"/>
                </a:lnTo>
                <a:close/>
                <a:moveTo>
                  <a:pt x="4613529" y="1320165"/>
                </a:moveTo>
                <a:lnTo>
                  <a:pt x="4489171" y="1248385"/>
                </a:lnTo>
                <a:lnTo>
                  <a:pt x="4603623" y="1182319"/>
                </a:lnTo>
                <a:lnTo>
                  <a:pt x="4727981" y="1254100"/>
                </a:lnTo>
                <a:lnTo>
                  <a:pt x="4613529" y="1320165"/>
                </a:lnTo>
                <a:close/>
                <a:moveTo>
                  <a:pt x="4606824" y="1323975"/>
                </a:moveTo>
                <a:lnTo>
                  <a:pt x="4485894" y="1393774"/>
                </a:lnTo>
                <a:lnTo>
                  <a:pt x="4361536" y="1321994"/>
                </a:lnTo>
                <a:lnTo>
                  <a:pt x="4482465" y="1252195"/>
                </a:lnTo>
                <a:lnTo>
                  <a:pt x="4606824" y="1323975"/>
                </a:lnTo>
                <a:close/>
                <a:moveTo>
                  <a:pt x="4354830" y="1318184"/>
                </a:moveTo>
                <a:lnTo>
                  <a:pt x="4243807" y="1254100"/>
                </a:lnTo>
                <a:lnTo>
                  <a:pt x="4364736" y="1184300"/>
                </a:lnTo>
                <a:lnTo>
                  <a:pt x="4475760" y="1248385"/>
                </a:lnTo>
                <a:lnTo>
                  <a:pt x="4354830" y="1318184"/>
                </a:lnTo>
                <a:close/>
                <a:moveTo>
                  <a:pt x="4348125" y="1321994"/>
                </a:moveTo>
                <a:lnTo>
                  <a:pt x="4233672" y="1388059"/>
                </a:lnTo>
                <a:lnTo>
                  <a:pt x="4122725" y="1323975"/>
                </a:lnTo>
                <a:lnTo>
                  <a:pt x="4237177" y="1257910"/>
                </a:lnTo>
                <a:lnTo>
                  <a:pt x="4348125" y="1321994"/>
                </a:lnTo>
                <a:close/>
                <a:moveTo>
                  <a:pt x="4116019" y="1320165"/>
                </a:moveTo>
                <a:lnTo>
                  <a:pt x="3991661" y="1248385"/>
                </a:lnTo>
                <a:lnTo>
                  <a:pt x="4106113" y="1182319"/>
                </a:lnTo>
                <a:lnTo>
                  <a:pt x="4230472" y="1254100"/>
                </a:lnTo>
                <a:lnTo>
                  <a:pt x="4116019" y="1320165"/>
                </a:lnTo>
                <a:close/>
                <a:moveTo>
                  <a:pt x="4109314" y="1323975"/>
                </a:moveTo>
                <a:lnTo>
                  <a:pt x="3988384" y="1393774"/>
                </a:lnTo>
                <a:lnTo>
                  <a:pt x="3864026" y="1321994"/>
                </a:lnTo>
                <a:lnTo>
                  <a:pt x="3984955" y="1252195"/>
                </a:lnTo>
                <a:lnTo>
                  <a:pt x="4109314" y="1323975"/>
                </a:lnTo>
                <a:close/>
                <a:moveTo>
                  <a:pt x="3857320" y="1318184"/>
                </a:moveTo>
                <a:lnTo>
                  <a:pt x="3746297" y="1254100"/>
                </a:lnTo>
                <a:lnTo>
                  <a:pt x="3867226" y="1184300"/>
                </a:lnTo>
                <a:lnTo>
                  <a:pt x="3978250" y="1248385"/>
                </a:lnTo>
                <a:lnTo>
                  <a:pt x="3857320" y="1318184"/>
                </a:lnTo>
                <a:close/>
                <a:moveTo>
                  <a:pt x="3850691" y="1321994"/>
                </a:moveTo>
                <a:lnTo>
                  <a:pt x="3736239" y="1388059"/>
                </a:lnTo>
                <a:lnTo>
                  <a:pt x="3625215" y="1323975"/>
                </a:lnTo>
                <a:lnTo>
                  <a:pt x="3739667" y="1257910"/>
                </a:lnTo>
                <a:lnTo>
                  <a:pt x="3850691" y="1321994"/>
                </a:lnTo>
                <a:close/>
                <a:moveTo>
                  <a:pt x="3618586" y="1320165"/>
                </a:moveTo>
                <a:lnTo>
                  <a:pt x="3494227" y="1248385"/>
                </a:lnTo>
                <a:lnTo>
                  <a:pt x="3608680" y="1182319"/>
                </a:lnTo>
                <a:lnTo>
                  <a:pt x="3733038" y="1254100"/>
                </a:lnTo>
                <a:lnTo>
                  <a:pt x="3618586" y="1320165"/>
                </a:lnTo>
                <a:close/>
                <a:moveTo>
                  <a:pt x="3611880" y="1323975"/>
                </a:moveTo>
                <a:lnTo>
                  <a:pt x="3490951" y="1393774"/>
                </a:lnTo>
                <a:lnTo>
                  <a:pt x="3366592" y="1321994"/>
                </a:lnTo>
                <a:lnTo>
                  <a:pt x="3487522" y="1252195"/>
                </a:lnTo>
                <a:lnTo>
                  <a:pt x="3611880" y="1323975"/>
                </a:lnTo>
                <a:close/>
                <a:moveTo>
                  <a:pt x="3359887" y="1318184"/>
                </a:moveTo>
                <a:lnTo>
                  <a:pt x="3248863" y="1254100"/>
                </a:lnTo>
                <a:lnTo>
                  <a:pt x="3369793" y="1184300"/>
                </a:lnTo>
                <a:lnTo>
                  <a:pt x="3480816" y="1248385"/>
                </a:lnTo>
                <a:lnTo>
                  <a:pt x="3359887" y="1318184"/>
                </a:lnTo>
                <a:close/>
                <a:moveTo>
                  <a:pt x="3353181" y="1321994"/>
                </a:moveTo>
                <a:lnTo>
                  <a:pt x="3238729" y="1388059"/>
                </a:lnTo>
                <a:lnTo>
                  <a:pt x="3127782" y="1323975"/>
                </a:lnTo>
                <a:lnTo>
                  <a:pt x="3242234" y="1257910"/>
                </a:lnTo>
                <a:lnTo>
                  <a:pt x="3353181" y="1321994"/>
                </a:lnTo>
                <a:close/>
                <a:moveTo>
                  <a:pt x="3121076" y="1320165"/>
                </a:moveTo>
                <a:lnTo>
                  <a:pt x="2996717" y="1248385"/>
                </a:lnTo>
                <a:lnTo>
                  <a:pt x="3111170" y="1182319"/>
                </a:lnTo>
                <a:lnTo>
                  <a:pt x="3235528" y="1254100"/>
                </a:lnTo>
                <a:lnTo>
                  <a:pt x="3121076" y="1320165"/>
                </a:lnTo>
                <a:close/>
                <a:moveTo>
                  <a:pt x="3114370" y="1323975"/>
                </a:moveTo>
                <a:lnTo>
                  <a:pt x="2993441" y="1393774"/>
                </a:lnTo>
                <a:lnTo>
                  <a:pt x="2869082" y="1321994"/>
                </a:lnTo>
                <a:lnTo>
                  <a:pt x="2990012" y="1252195"/>
                </a:lnTo>
                <a:lnTo>
                  <a:pt x="3114370" y="1323975"/>
                </a:lnTo>
                <a:close/>
                <a:moveTo>
                  <a:pt x="2862377" y="1318184"/>
                </a:moveTo>
                <a:lnTo>
                  <a:pt x="2751354" y="1254100"/>
                </a:lnTo>
                <a:lnTo>
                  <a:pt x="2872283" y="1184300"/>
                </a:lnTo>
                <a:lnTo>
                  <a:pt x="2983306" y="1248385"/>
                </a:lnTo>
                <a:lnTo>
                  <a:pt x="2862377" y="1318184"/>
                </a:lnTo>
                <a:close/>
                <a:moveTo>
                  <a:pt x="2855671" y="1321994"/>
                </a:moveTo>
                <a:lnTo>
                  <a:pt x="2741295" y="1388059"/>
                </a:lnTo>
                <a:lnTo>
                  <a:pt x="2630272" y="1323975"/>
                </a:lnTo>
                <a:lnTo>
                  <a:pt x="2744724" y="1257910"/>
                </a:lnTo>
                <a:lnTo>
                  <a:pt x="2855671" y="1321994"/>
                </a:lnTo>
                <a:close/>
                <a:moveTo>
                  <a:pt x="2623566" y="1320165"/>
                </a:moveTo>
                <a:lnTo>
                  <a:pt x="2499208" y="1248385"/>
                </a:lnTo>
                <a:lnTo>
                  <a:pt x="2613660" y="1182319"/>
                </a:lnTo>
                <a:lnTo>
                  <a:pt x="2738019" y="1254100"/>
                </a:lnTo>
                <a:lnTo>
                  <a:pt x="2623566" y="1320165"/>
                </a:lnTo>
                <a:close/>
                <a:moveTo>
                  <a:pt x="2616937" y="1323975"/>
                </a:moveTo>
                <a:lnTo>
                  <a:pt x="2496007" y="1393774"/>
                </a:lnTo>
                <a:lnTo>
                  <a:pt x="2371649" y="1321994"/>
                </a:lnTo>
                <a:lnTo>
                  <a:pt x="2492578" y="1252195"/>
                </a:lnTo>
                <a:lnTo>
                  <a:pt x="2616937" y="1323975"/>
                </a:lnTo>
                <a:close/>
                <a:moveTo>
                  <a:pt x="2364943" y="1318184"/>
                </a:moveTo>
                <a:lnTo>
                  <a:pt x="2253920" y="1254100"/>
                </a:lnTo>
                <a:lnTo>
                  <a:pt x="2374849" y="1184300"/>
                </a:lnTo>
                <a:lnTo>
                  <a:pt x="2485873" y="1248385"/>
                </a:lnTo>
                <a:lnTo>
                  <a:pt x="2364943" y="1318184"/>
                </a:lnTo>
                <a:close/>
                <a:moveTo>
                  <a:pt x="2358238" y="1321994"/>
                </a:moveTo>
                <a:lnTo>
                  <a:pt x="2243785" y="1388059"/>
                </a:lnTo>
                <a:lnTo>
                  <a:pt x="2132762" y="1323975"/>
                </a:lnTo>
                <a:lnTo>
                  <a:pt x="2247214" y="1257910"/>
                </a:lnTo>
                <a:lnTo>
                  <a:pt x="2358238" y="1321994"/>
                </a:lnTo>
                <a:close/>
                <a:moveTo>
                  <a:pt x="2126132" y="1320165"/>
                </a:moveTo>
                <a:lnTo>
                  <a:pt x="2001774" y="1248385"/>
                </a:lnTo>
                <a:lnTo>
                  <a:pt x="2116227" y="1182319"/>
                </a:lnTo>
                <a:lnTo>
                  <a:pt x="2240585" y="1254100"/>
                </a:lnTo>
                <a:lnTo>
                  <a:pt x="2126132" y="1320165"/>
                </a:lnTo>
                <a:close/>
                <a:moveTo>
                  <a:pt x="2119427" y="1323975"/>
                </a:moveTo>
                <a:lnTo>
                  <a:pt x="1998497" y="1393774"/>
                </a:lnTo>
                <a:lnTo>
                  <a:pt x="1874139" y="1321994"/>
                </a:lnTo>
                <a:lnTo>
                  <a:pt x="1995069" y="1252195"/>
                </a:lnTo>
                <a:lnTo>
                  <a:pt x="2119427" y="1323975"/>
                </a:lnTo>
                <a:close/>
                <a:moveTo>
                  <a:pt x="1867434" y="1318184"/>
                </a:moveTo>
                <a:lnTo>
                  <a:pt x="1756410" y="1254100"/>
                </a:lnTo>
                <a:lnTo>
                  <a:pt x="1877339" y="1184300"/>
                </a:lnTo>
                <a:lnTo>
                  <a:pt x="1988363" y="1248385"/>
                </a:lnTo>
                <a:lnTo>
                  <a:pt x="1867434" y="1318184"/>
                </a:lnTo>
                <a:close/>
                <a:moveTo>
                  <a:pt x="1860728" y="1321994"/>
                </a:moveTo>
                <a:lnTo>
                  <a:pt x="1746275" y="1388059"/>
                </a:lnTo>
                <a:lnTo>
                  <a:pt x="1635328" y="1323975"/>
                </a:lnTo>
                <a:lnTo>
                  <a:pt x="1749781" y="1257910"/>
                </a:lnTo>
                <a:lnTo>
                  <a:pt x="1860728" y="1321994"/>
                </a:lnTo>
                <a:close/>
                <a:moveTo>
                  <a:pt x="1628623" y="1320165"/>
                </a:moveTo>
                <a:lnTo>
                  <a:pt x="1504264" y="1248385"/>
                </a:lnTo>
                <a:lnTo>
                  <a:pt x="1618717" y="1182319"/>
                </a:lnTo>
                <a:lnTo>
                  <a:pt x="1743075" y="1254100"/>
                </a:lnTo>
                <a:lnTo>
                  <a:pt x="1628623" y="1320165"/>
                </a:lnTo>
                <a:close/>
                <a:moveTo>
                  <a:pt x="1621917" y="1323975"/>
                </a:moveTo>
                <a:lnTo>
                  <a:pt x="1500988" y="1393774"/>
                </a:lnTo>
                <a:lnTo>
                  <a:pt x="1376629" y="1321994"/>
                </a:lnTo>
                <a:lnTo>
                  <a:pt x="1497559" y="1252195"/>
                </a:lnTo>
                <a:lnTo>
                  <a:pt x="1621917" y="1323975"/>
                </a:lnTo>
                <a:close/>
                <a:moveTo>
                  <a:pt x="1369924" y="1318184"/>
                </a:moveTo>
                <a:lnTo>
                  <a:pt x="1258900" y="1254100"/>
                </a:lnTo>
                <a:lnTo>
                  <a:pt x="1379830" y="1184300"/>
                </a:lnTo>
                <a:lnTo>
                  <a:pt x="1490853" y="1248385"/>
                </a:lnTo>
                <a:lnTo>
                  <a:pt x="1369924" y="1318184"/>
                </a:lnTo>
                <a:close/>
                <a:moveTo>
                  <a:pt x="1363218" y="1321994"/>
                </a:moveTo>
                <a:lnTo>
                  <a:pt x="1248766" y="1388059"/>
                </a:lnTo>
                <a:lnTo>
                  <a:pt x="1137819" y="1323975"/>
                </a:lnTo>
                <a:lnTo>
                  <a:pt x="1252271" y="1257910"/>
                </a:lnTo>
                <a:lnTo>
                  <a:pt x="1363218" y="1321994"/>
                </a:lnTo>
                <a:close/>
                <a:moveTo>
                  <a:pt x="1131113" y="1320165"/>
                </a:moveTo>
                <a:lnTo>
                  <a:pt x="1006754" y="1248385"/>
                </a:lnTo>
                <a:lnTo>
                  <a:pt x="1121207" y="1182319"/>
                </a:lnTo>
                <a:lnTo>
                  <a:pt x="1245565" y="1254100"/>
                </a:lnTo>
                <a:lnTo>
                  <a:pt x="1131113" y="1320165"/>
                </a:lnTo>
                <a:close/>
                <a:moveTo>
                  <a:pt x="1242136" y="1391945"/>
                </a:moveTo>
                <a:lnTo>
                  <a:pt x="1121207" y="1461745"/>
                </a:lnTo>
                <a:lnTo>
                  <a:pt x="1010183" y="1397660"/>
                </a:lnTo>
                <a:lnTo>
                  <a:pt x="1131113" y="1327861"/>
                </a:lnTo>
                <a:lnTo>
                  <a:pt x="1242136" y="1391945"/>
                </a:lnTo>
                <a:close/>
                <a:moveTo>
                  <a:pt x="1245565" y="1541297"/>
                </a:moveTo>
                <a:lnTo>
                  <a:pt x="1131113" y="1607363"/>
                </a:lnTo>
                <a:lnTo>
                  <a:pt x="1006754" y="1535582"/>
                </a:lnTo>
                <a:lnTo>
                  <a:pt x="1121207" y="1469517"/>
                </a:lnTo>
                <a:lnTo>
                  <a:pt x="1245565" y="1541297"/>
                </a:lnTo>
                <a:close/>
                <a:moveTo>
                  <a:pt x="1242136" y="1679143"/>
                </a:moveTo>
                <a:lnTo>
                  <a:pt x="1121207" y="1748942"/>
                </a:lnTo>
                <a:lnTo>
                  <a:pt x="1010183" y="1684858"/>
                </a:lnTo>
                <a:lnTo>
                  <a:pt x="1131113" y="1615059"/>
                </a:lnTo>
                <a:lnTo>
                  <a:pt x="1242136" y="1679143"/>
                </a:lnTo>
                <a:close/>
                <a:moveTo>
                  <a:pt x="1245565" y="1828495"/>
                </a:moveTo>
                <a:lnTo>
                  <a:pt x="1131113" y="1894561"/>
                </a:lnTo>
                <a:lnTo>
                  <a:pt x="1006754" y="1822780"/>
                </a:lnTo>
                <a:lnTo>
                  <a:pt x="1121207" y="1756715"/>
                </a:lnTo>
                <a:lnTo>
                  <a:pt x="1245565" y="1828495"/>
                </a:lnTo>
                <a:close/>
                <a:moveTo>
                  <a:pt x="1242136" y="1966417"/>
                </a:moveTo>
                <a:lnTo>
                  <a:pt x="1121207" y="2036216"/>
                </a:lnTo>
                <a:lnTo>
                  <a:pt x="1010183" y="1972132"/>
                </a:lnTo>
                <a:lnTo>
                  <a:pt x="1131113" y="1902333"/>
                </a:lnTo>
                <a:lnTo>
                  <a:pt x="1242136" y="1966417"/>
                </a:lnTo>
                <a:close/>
                <a:moveTo>
                  <a:pt x="1245565" y="2115769"/>
                </a:moveTo>
                <a:lnTo>
                  <a:pt x="1131113" y="2181835"/>
                </a:lnTo>
                <a:lnTo>
                  <a:pt x="1006754" y="2110054"/>
                </a:lnTo>
                <a:lnTo>
                  <a:pt x="1121207" y="2043989"/>
                </a:lnTo>
                <a:lnTo>
                  <a:pt x="1245565" y="2115769"/>
                </a:lnTo>
                <a:close/>
                <a:moveTo>
                  <a:pt x="1242136" y="2253615"/>
                </a:moveTo>
                <a:lnTo>
                  <a:pt x="1121207" y="2323414"/>
                </a:lnTo>
                <a:lnTo>
                  <a:pt x="1010183" y="2259330"/>
                </a:lnTo>
                <a:lnTo>
                  <a:pt x="1131113" y="2189531"/>
                </a:lnTo>
                <a:lnTo>
                  <a:pt x="1242136" y="2253615"/>
                </a:lnTo>
                <a:close/>
                <a:moveTo>
                  <a:pt x="1245565" y="2402967"/>
                </a:moveTo>
                <a:lnTo>
                  <a:pt x="1131113" y="2469032"/>
                </a:lnTo>
                <a:lnTo>
                  <a:pt x="1006754" y="2397252"/>
                </a:lnTo>
                <a:lnTo>
                  <a:pt x="1121207" y="2331187"/>
                </a:lnTo>
                <a:lnTo>
                  <a:pt x="1245565" y="2402967"/>
                </a:lnTo>
                <a:close/>
                <a:moveTo>
                  <a:pt x="1242136" y="2540813"/>
                </a:moveTo>
                <a:lnTo>
                  <a:pt x="1121207" y="2610612"/>
                </a:lnTo>
                <a:lnTo>
                  <a:pt x="1010183" y="2546528"/>
                </a:lnTo>
                <a:lnTo>
                  <a:pt x="1131113" y="2476729"/>
                </a:lnTo>
                <a:lnTo>
                  <a:pt x="1242136" y="2540813"/>
                </a:lnTo>
                <a:close/>
                <a:moveTo>
                  <a:pt x="1245565" y="2690165"/>
                </a:moveTo>
                <a:lnTo>
                  <a:pt x="1131113" y="2756230"/>
                </a:lnTo>
                <a:lnTo>
                  <a:pt x="1006754" y="2684450"/>
                </a:lnTo>
                <a:lnTo>
                  <a:pt x="1121207" y="2618384"/>
                </a:lnTo>
                <a:lnTo>
                  <a:pt x="1245565" y="2690165"/>
                </a:lnTo>
                <a:close/>
                <a:moveTo>
                  <a:pt x="1242136" y="2828087"/>
                </a:moveTo>
                <a:lnTo>
                  <a:pt x="1121207" y="2897886"/>
                </a:lnTo>
                <a:lnTo>
                  <a:pt x="1010183" y="2833802"/>
                </a:lnTo>
                <a:lnTo>
                  <a:pt x="1131113" y="2764003"/>
                </a:lnTo>
                <a:lnTo>
                  <a:pt x="1242136" y="2828087"/>
                </a:lnTo>
                <a:close/>
                <a:moveTo>
                  <a:pt x="1245565" y="2977439"/>
                </a:moveTo>
                <a:lnTo>
                  <a:pt x="1131113" y="3043504"/>
                </a:lnTo>
                <a:lnTo>
                  <a:pt x="1006754" y="2971724"/>
                </a:lnTo>
                <a:lnTo>
                  <a:pt x="1121207" y="2905659"/>
                </a:lnTo>
                <a:lnTo>
                  <a:pt x="1245565" y="2977439"/>
                </a:lnTo>
                <a:close/>
                <a:moveTo>
                  <a:pt x="1242136" y="3115285"/>
                </a:moveTo>
                <a:lnTo>
                  <a:pt x="1121207" y="3185084"/>
                </a:lnTo>
                <a:lnTo>
                  <a:pt x="1010183" y="3121000"/>
                </a:lnTo>
                <a:lnTo>
                  <a:pt x="1131113" y="3051201"/>
                </a:lnTo>
                <a:lnTo>
                  <a:pt x="1242136" y="3115285"/>
                </a:lnTo>
                <a:close/>
                <a:moveTo>
                  <a:pt x="1245565" y="3264637"/>
                </a:moveTo>
                <a:lnTo>
                  <a:pt x="1131113" y="3330702"/>
                </a:lnTo>
                <a:lnTo>
                  <a:pt x="1006754" y="3258922"/>
                </a:lnTo>
                <a:lnTo>
                  <a:pt x="1121207" y="3192856"/>
                </a:lnTo>
                <a:lnTo>
                  <a:pt x="1245565" y="3264637"/>
                </a:lnTo>
                <a:close/>
                <a:moveTo>
                  <a:pt x="1242136" y="3402482"/>
                </a:moveTo>
                <a:lnTo>
                  <a:pt x="1121207" y="3472282"/>
                </a:lnTo>
                <a:lnTo>
                  <a:pt x="1010183" y="3408197"/>
                </a:lnTo>
                <a:lnTo>
                  <a:pt x="1131113" y="3338398"/>
                </a:lnTo>
                <a:lnTo>
                  <a:pt x="1242136" y="3402482"/>
                </a:lnTo>
                <a:close/>
                <a:moveTo>
                  <a:pt x="1245565" y="3551834"/>
                </a:moveTo>
                <a:lnTo>
                  <a:pt x="1131113" y="3617900"/>
                </a:lnTo>
                <a:lnTo>
                  <a:pt x="1006754" y="3546119"/>
                </a:lnTo>
                <a:lnTo>
                  <a:pt x="1121207" y="3480054"/>
                </a:lnTo>
                <a:lnTo>
                  <a:pt x="1245565" y="3551834"/>
                </a:lnTo>
                <a:close/>
                <a:moveTo>
                  <a:pt x="1242136" y="3689757"/>
                </a:moveTo>
                <a:lnTo>
                  <a:pt x="1121207" y="3759556"/>
                </a:lnTo>
                <a:lnTo>
                  <a:pt x="1010183" y="3695472"/>
                </a:lnTo>
                <a:lnTo>
                  <a:pt x="1131113" y="3625672"/>
                </a:lnTo>
                <a:lnTo>
                  <a:pt x="1242136" y="3689757"/>
                </a:lnTo>
                <a:close/>
                <a:moveTo>
                  <a:pt x="1245565" y="3839109"/>
                </a:moveTo>
                <a:lnTo>
                  <a:pt x="1131113" y="3905174"/>
                </a:lnTo>
                <a:lnTo>
                  <a:pt x="1006754" y="3833394"/>
                </a:lnTo>
                <a:lnTo>
                  <a:pt x="1121207" y="3767328"/>
                </a:lnTo>
                <a:lnTo>
                  <a:pt x="1245565" y="3839109"/>
                </a:lnTo>
                <a:close/>
                <a:moveTo>
                  <a:pt x="1242136" y="3976954"/>
                </a:moveTo>
                <a:lnTo>
                  <a:pt x="1121207" y="4046754"/>
                </a:lnTo>
                <a:lnTo>
                  <a:pt x="1010183" y="3982669"/>
                </a:lnTo>
                <a:lnTo>
                  <a:pt x="1131113" y="3912870"/>
                </a:lnTo>
                <a:lnTo>
                  <a:pt x="1242136" y="3976954"/>
                </a:lnTo>
                <a:close/>
                <a:moveTo>
                  <a:pt x="1245565" y="4126306"/>
                </a:moveTo>
                <a:lnTo>
                  <a:pt x="1131113" y="4192372"/>
                </a:lnTo>
                <a:lnTo>
                  <a:pt x="1006754" y="4120591"/>
                </a:lnTo>
                <a:lnTo>
                  <a:pt x="1121207" y="4054526"/>
                </a:lnTo>
                <a:lnTo>
                  <a:pt x="1245565" y="4126306"/>
                </a:lnTo>
                <a:close/>
                <a:moveTo>
                  <a:pt x="1242136" y="4264152"/>
                </a:moveTo>
                <a:lnTo>
                  <a:pt x="1121207" y="4333952"/>
                </a:lnTo>
                <a:lnTo>
                  <a:pt x="1010183" y="4269867"/>
                </a:lnTo>
                <a:lnTo>
                  <a:pt x="1131113" y="4200068"/>
                </a:lnTo>
                <a:lnTo>
                  <a:pt x="1242136" y="4264152"/>
                </a:lnTo>
                <a:close/>
                <a:moveTo>
                  <a:pt x="1245565" y="4413504"/>
                </a:moveTo>
                <a:lnTo>
                  <a:pt x="1131113" y="4479570"/>
                </a:lnTo>
                <a:lnTo>
                  <a:pt x="1006754" y="4407789"/>
                </a:lnTo>
                <a:lnTo>
                  <a:pt x="1121207" y="4341724"/>
                </a:lnTo>
                <a:lnTo>
                  <a:pt x="1245565" y="4413504"/>
                </a:lnTo>
                <a:close/>
                <a:moveTo>
                  <a:pt x="1242136" y="4551426"/>
                </a:moveTo>
                <a:lnTo>
                  <a:pt x="1121207" y="4621226"/>
                </a:lnTo>
                <a:lnTo>
                  <a:pt x="1010183" y="4557141"/>
                </a:lnTo>
                <a:lnTo>
                  <a:pt x="1131113" y="4487342"/>
                </a:lnTo>
                <a:lnTo>
                  <a:pt x="1242136" y="4551426"/>
                </a:lnTo>
                <a:close/>
                <a:moveTo>
                  <a:pt x="1245565" y="4700778"/>
                </a:moveTo>
                <a:lnTo>
                  <a:pt x="1131113" y="4766844"/>
                </a:lnTo>
                <a:lnTo>
                  <a:pt x="1006754" y="4695063"/>
                </a:lnTo>
                <a:lnTo>
                  <a:pt x="1121207" y="4628998"/>
                </a:lnTo>
                <a:lnTo>
                  <a:pt x="1245565" y="4700778"/>
                </a:lnTo>
                <a:close/>
                <a:moveTo>
                  <a:pt x="1242136" y="4838624"/>
                </a:moveTo>
                <a:lnTo>
                  <a:pt x="1121207" y="4908423"/>
                </a:lnTo>
                <a:lnTo>
                  <a:pt x="1010183" y="4844339"/>
                </a:lnTo>
                <a:lnTo>
                  <a:pt x="1131113" y="4774540"/>
                </a:lnTo>
                <a:lnTo>
                  <a:pt x="1242136" y="4838624"/>
                </a:lnTo>
                <a:close/>
                <a:moveTo>
                  <a:pt x="1245565" y="4987976"/>
                </a:moveTo>
                <a:lnTo>
                  <a:pt x="1131113" y="5054042"/>
                </a:lnTo>
                <a:lnTo>
                  <a:pt x="1006754" y="4982261"/>
                </a:lnTo>
                <a:lnTo>
                  <a:pt x="1121207" y="4916196"/>
                </a:lnTo>
                <a:lnTo>
                  <a:pt x="1245565" y="4987976"/>
                </a:lnTo>
                <a:close/>
                <a:moveTo>
                  <a:pt x="1242136" y="5125822"/>
                </a:moveTo>
                <a:lnTo>
                  <a:pt x="1121207" y="5195621"/>
                </a:lnTo>
                <a:lnTo>
                  <a:pt x="1010183" y="5131537"/>
                </a:lnTo>
                <a:lnTo>
                  <a:pt x="1131113" y="5061738"/>
                </a:lnTo>
                <a:lnTo>
                  <a:pt x="1242136" y="5125822"/>
                </a:lnTo>
                <a:close/>
                <a:moveTo>
                  <a:pt x="1245565" y="5275174"/>
                </a:moveTo>
                <a:lnTo>
                  <a:pt x="1131113" y="5341239"/>
                </a:lnTo>
                <a:lnTo>
                  <a:pt x="1006754" y="5269459"/>
                </a:lnTo>
                <a:lnTo>
                  <a:pt x="1121207" y="5203393"/>
                </a:lnTo>
                <a:lnTo>
                  <a:pt x="1245565" y="5275174"/>
                </a:lnTo>
                <a:close/>
                <a:moveTo>
                  <a:pt x="1242136" y="5413096"/>
                </a:moveTo>
                <a:lnTo>
                  <a:pt x="1121207" y="5482895"/>
                </a:lnTo>
                <a:lnTo>
                  <a:pt x="1010183" y="5418811"/>
                </a:lnTo>
                <a:lnTo>
                  <a:pt x="1131113" y="5349011"/>
                </a:lnTo>
                <a:lnTo>
                  <a:pt x="1242136" y="5413096"/>
                </a:lnTo>
                <a:close/>
                <a:moveTo>
                  <a:pt x="1245565" y="5562448"/>
                </a:moveTo>
                <a:lnTo>
                  <a:pt x="1131113" y="5628513"/>
                </a:lnTo>
                <a:lnTo>
                  <a:pt x="1006754" y="5556733"/>
                </a:lnTo>
                <a:lnTo>
                  <a:pt x="1121207" y="5490667"/>
                </a:lnTo>
                <a:lnTo>
                  <a:pt x="1245565" y="5562448"/>
                </a:lnTo>
                <a:close/>
                <a:moveTo>
                  <a:pt x="1252271" y="5566258"/>
                </a:moveTo>
                <a:lnTo>
                  <a:pt x="1363294" y="5630342"/>
                </a:lnTo>
                <a:lnTo>
                  <a:pt x="1248842" y="5696407"/>
                </a:lnTo>
                <a:lnTo>
                  <a:pt x="1137819" y="5632323"/>
                </a:lnTo>
                <a:lnTo>
                  <a:pt x="1252271" y="5566258"/>
                </a:lnTo>
                <a:close/>
                <a:moveTo>
                  <a:pt x="1258900" y="5562448"/>
                </a:moveTo>
                <a:lnTo>
                  <a:pt x="1379830" y="5492649"/>
                </a:lnTo>
                <a:lnTo>
                  <a:pt x="1490853" y="5556733"/>
                </a:lnTo>
                <a:lnTo>
                  <a:pt x="1369924" y="5626532"/>
                </a:lnTo>
                <a:lnTo>
                  <a:pt x="1258900" y="5562448"/>
                </a:lnTo>
                <a:close/>
                <a:moveTo>
                  <a:pt x="1497559" y="5560543"/>
                </a:moveTo>
                <a:lnTo>
                  <a:pt x="1621917" y="5632323"/>
                </a:lnTo>
                <a:lnTo>
                  <a:pt x="1500988" y="5702122"/>
                </a:lnTo>
                <a:lnTo>
                  <a:pt x="1376629" y="5630342"/>
                </a:lnTo>
                <a:lnTo>
                  <a:pt x="1497559" y="5560543"/>
                </a:lnTo>
                <a:close/>
                <a:moveTo>
                  <a:pt x="1504264" y="5556656"/>
                </a:moveTo>
                <a:lnTo>
                  <a:pt x="1618717" y="5490591"/>
                </a:lnTo>
                <a:lnTo>
                  <a:pt x="1743075" y="5562371"/>
                </a:lnTo>
                <a:lnTo>
                  <a:pt x="1628623" y="5628437"/>
                </a:lnTo>
                <a:lnTo>
                  <a:pt x="1504264" y="5556656"/>
                </a:lnTo>
                <a:close/>
                <a:moveTo>
                  <a:pt x="1749781" y="5566258"/>
                </a:moveTo>
                <a:lnTo>
                  <a:pt x="1860804" y="5630342"/>
                </a:lnTo>
                <a:lnTo>
                  <a:pt x="1746352" y="5696407"/>
                </a:lnTo>
                <a:lnTo>
                  <a:pt x="1635328" y="5632323"/>
                </a:lnTo>
                <a:lnTo>
                  <a:pt x="1749781" y="5566258"/>
                </a:lnTo>
                <a:close/>
                <a:moveTo>
                  <a:pt x="1756410" y="5562448"/>
                </a:moveTo>
                <a:lnTo>
                  <a:pt x="1877339" y="5492649"/>
                </a:lnTo>
                <a:lnTo>
                  <a:pt x="1988363" y="5556733"/>
                </a:lnTo>
                <a:lnTo>
                  <a:pt x="1867434" y="5626532"/>
                </a:lnTo>
                <a:lnTo>
                  <a:pt x="1756410" y="5562448"/>
                </a:lnTo>
                <a:close/>
                <a:moveTo>
                  <a:pt x="1995069" y="5560543"/>
                </a:moveTo>
                <a:lnTo>
                  <a:pt x="2119427" y="5632323"/>
                </a:lnTo>
                <a:lnTo>
                  <a:pt x="1998497" y="5702122"/>
                </a:lnTo>
                <a:lnTo>
                  <a:pt x="1874139" y="5630342"/>
                </a:lnTo>
                <a:lnTo>
                  <a:pt x="1995069" y="5560543"/>
                </a:lnTo>
                <a:close/>
                <a:moveTo>
                  <a:pt x="2001698" y="5556656"/>
                </a:moveTo>
                <a:lnTo>
                  <a:pt x="2116150" y="5490591"/>
                </a:lnTo>
                <a:lnTo>
                  <a:pt x="2240509" y="5562371"/>
                </a:lnTo>
                <a:lnTo>
                  <a:pt x="2126056" y="5628437"/>
                </a:lnTo>
                <a:lnTo>
                  <a:pt x="2001698" y="5556656"/>
                </a:lnTo>
                <a:close/>
                <a:moveTo>
                  <a:pt x="2247214" y="5566258"/>
                </a:moveTo>
                <a:lnTo>
                  <a:pt x="2358238" y="5630342"/>
                </a:lnTo>
                <a:lnTo>
                  <a:pt x="2243785" y="5696407"/>
                </a:lnTo>
                <a:lnTo>
                  <a:pt x="2132762" y="5632323"/>
                </a:lnTo>
                <a:lnTo>
                  <a:pt x="2247214" y="5566258"/>
                </a:lnTo>
                <a:close/>
                <a:moveTo>
                  <a:pt x="2253920" y="5562448"/>
                </a:moveTo>
                <a:lnTo>
                  <a:pt x="2374849" y="5492649"/>
                </a:lnTo>
                <a:lnTo>
                  <a:pt x="2485873" y="5556733"/>
                </a:lnTo>
                <a:lnTo>
                  <a:pt x="2364943" y="5626608"/>
                </a:lnTo>
                <a:lnTo>
                  <a:pt x="2253920" y="5562448"/>
                </a:lnTo>
                <a:close/>
                <a:moveTo>
                  <a:pt x="2492578" y="5560543"/>
                </a:moveTo>
                <a:lnTo>
                  <a:pt x="2616937" y="5632323"/>
                </a:lnTo>
                <a:lnTo>
                  <a:pt x="2496007" y="5702122"/>
                </a:lnTo>
                <a:lnTo>
                  <a:pt x="2371649" y="5630342"/>
                </a:lnTo>
                <a:lnTo>
                  <a:pt x="2492578" y="5560543"/>
                </a:lnTo>
                <a:close/>
                <a:moveTo>
                  <a:pt x="2499208" y="5556656"/>
                </a:moveTo>
                <a:lnTo>
                  <a:pt x="2613660" y="5490591"/>
                </a:lnTo>
                <a:lnTo>
                  <a:pt x="2738019" y="5562371"/>
                </a:lnTo>
                <a:lnTo>
                  <a:pt x="2623566" y="5628437"/>
                </a:lnTo>
                <a:lnTo>
                  <a:pt x="2499208" y="5556656"/>
                </a:lnTo>
                <a:close/>
                <a:moveTo>
                  <a:pt x="2744724" y="5566258"/>
                </a:moveTo>
                <a:lnTo>
                  <a:pt x="2855747" y="5630342"/>
                </a:lnTo>
                <a:lnTo>
                  <a:pt x="2741295" y="5696407"/>
                </a:lnTo>
                <a:lnTo>
                  <a:pt x="2630272" y="5632323"/>
                </a:lnTo>
                <a:lnTo>
                  <a:pt x="2744724" y="5566258"/>
                </a:lnTo>
                <a:close/>
                <a:moveTo>
                  <a:pt x="2751354" y="5562448"/>
                </a:moveTo>
                <a:lnTo>
                  <a:pt x="2872283" y="5492649"/>
                </a:lnTo>
                <a:lnTo>
                  <a:pt x="2983306" y="5556733"/>
                </a:lnTo>
                <a:lnTo>
                  <a:pt x="2862377" y="5626532"/>
                </a:lnTo>
                <a:lnTo>
                  <a:pt x="2751354" y="5562448"/>
                </a:lnTo>
                <a:close/>
                <a:moveTo>
                  <a:pt x="2990012" y="5560543"/>
                </a:moveTo>
                <a:lnTo>
                  <a:pt x="3114370" y="5632323"/>
                </a:lnTo>
                <a:lnTo>
                  <a:pt x="2993441" y="5702122"/>
                </a:lnTo>
                <a:lnTo>
                  <a:pt x="2869082" y="5630342"/>
                </a:lnTo>
                <a:lnTo>
                  <a:pt x="2990012" y="5560543"/>
                </a:lnTo>
                <a:close/>
                <a:moveTo>
                  <a:pt x="2996717" y="5556656"/>
                </a:moveTo>
                <a:lnTo>
                  <a:pt x="3111170" y="5490591"/>
                </a:lnTo>
                <a:lnTo>
                  <a:pt x="3235528" y="5562371"/>
                </a:lnTo>
                <a:lnTo>
                  <a:pt x="3121076" y="5628437"/>
                </a:lnTo>
                <a:lnTo>
                  <a:pt x="2996717" y="5556656"/>
                </a:lnTo>
                <a:close/>
                <a:moveTo>
                  <a:pt x="3242158" y="5566258"/>
                </a:moveTo>
                <a:lnTo>
                  <a:pt x="3353181" y="5630342"/>
                </a:lnTo>
                <a:lnTo>
                  <a:pt x="3238729" y="5696407"/>
                </a:lnTo>
                <a:lnTo>
                  <a:pt x="3127705" y="5632323"/>
                </a:lnTo>
                <a:lnTo>
                  <a:pt x="3242158" y="5566258"/>
                </a:lnTo>
                <a:close/>
                <a:moveTo>
                  <a:pt x="3248863" y="5562448"/>
                </a:moveTo>
                <a:lnTo>
                  <a:pt x="3369793" y="5492649"/>
                </a:lnTo>
                <a:lnTo>
                  <a:pt x="3480816" y="5556733"/>
                </a:lnTo>
                <a:lnTo>
                  <a:pt x="3359887" y="5626532"/>
                </a:lnTo>
                <a:lnTo>
                  <a:pt x="3248863" y="5562448"/>
                </a:lnTo>
                <a:close/>
                <a:moveTo>
                  <a:pt x="3487522" y="5560543"/>
                </a:moveTo>
                <a:lnTo>
                  <a:pt x="3611880" y="5632323"/>
                </a:lnTo>
                <a:lnTo>
                  <a:pt x="3490951" y="5702122"/>
                </a:lnTo>
                <a:lnTo>
                  <a:pt x="3366592" y="5630342"/>
                </a:lnTo>
                <a:lnTo>
                  <a:pt x="3487522" y="5560543"/>
                </a:lnTo>
                <a:close/>
                <a:moveTo>
                  <a:pt x="3494151" y="5556656"/>
                </a:moveTo>
                <a:lnTo>
                  <a:pt x="3608604" y="5490591"/>
                </a:lnTo>
                <a:lnTo>
                  <a:pt x="3732962" y="5562371"/>
                </a:lnTo>
                <a:lnTo>
                  <a:pt x="3618509" y="5628437"/>
                </a:lnTo>
                <a:lnTo>
                  <a:pt x="3494151" y="5556656"/>
                </a:lnTo>
                <a:close/>
                <a:moveTo>
                  <a:pt x="3739667" y="5566258"/>
                </a:moveTo>
                <a:lnTo>
                  <a:pt x="3850691" y="5630342"/>
                </a:lnTo>
                <a:lnTo>
                  <a:pt x="3736239" y="5696407"/>
                </a:lnTo>
                <a:lnTo>
                  <a:pt x="3625215" y="5632323"/>
                </a:lnTo>
                <a:lnTo>
                  <a:pt x="3739667" y="5566258"/>
                </a:lnTo>
                <a:close/>
                <a:moveTo>
                  <a:pt x="3746373" y="5562448"/>
                </a:moveTo>
                <a:lnTo>
                  <a:pt x="3867302" y="5492649"/>
                </a:lnTo>
                <a:lnTo>
                  <a:pt x="3978326" y="5556733"/>
                </a:lnTo>
                <a:lnTo>
                  <a:pt x="3857397" y="5626532"/>
                </a:lnTo>
                <a:lnTo>
                  <a:pt x="3746373" y="5562448"/>
                </a:lnTo>
                <a:close/>
                <a:moveTo>
                  <a:pt x="3984955" y="5560543"/>
                </a:moveTo>
                <a:lnTo>
                  <a:pt x="4109314" y="5632323"/>
                </a:lnTo>
                <a:lnTo>
                  <a:pt x="3988384" y="5702122"/>
                </a:lnTo>
                <a:lnTo>
                  <a:pt x="3864026" y="5630342"/>
                </a:lnTo>
                <a:lnTo>
                  <a:pt x="3984955" y="5560543"/>
                </a:lnTo>
                <a:close/>
                <a:moveTo>
                  <a:pt x="3991661" y="5556656"/>
                </a:moveTo>
                <a:lnTo>
                  <a:pt x="4106113" y="5490591"/>
                </a:lnTo>
                <a:lnTo>
                  <a:pt x="4230472" y="5562371"/>
                </a:lnTo>
                <a:lnTo>
                  <a:pt x="4116019" y="5628437"/>
                </a:lnTo>
                <a:lnTo>
                  <a:pt x="3991661" y="5556656"/>
                </a:lnTo>
                <a:close/>
                <a:moveTo>
                  <a:pt x="4237101" y="5566258"/>
                </a:moveTo>
                <a:lnTo>
                  <a:pt x="4348125" y="5630342"/>
                </a:lnTo>
                <a:lnTo>
                  <a:pt x="4233672" y="5696407"/>
                </a:lnTo>
                <a:lnTo>
                  <a:pt x="4122649" y="5632323"/>
                </a:lnTo>
                <a:lnTo>
                  <a:pt x="4237101" y="5566258"/>
                </a:lnTo>
                <a:close/>
                <a:moveTo>
                  <a:pt x="4243807" y="5562448"/>
                </a:moveTo>
                <a:lnTo>
                  <a:pt x="4364736" y="5492649"/>
                </a:lnTo>
                <a:lnTo>
                  <a:pt x="4475760" y="5556733"/>
                </a:lnTo>
                <a:lnTo>
                  <a:pt x="4354830" y="5626532"/>
                </a:lnTo>
                <a:lnTo>
                  <a:pt x="4243807" y="5562448"/>
                </a:lnTo>
                <a:close/>
                <a:moveTo>
                  <a:pt x="4482465" y="5560543"/>
                </a:moveTo>
                <a:lnTo>
                  <a:pt x="4606824" y="5632323"/>
                </a:lnTo>
                <a:lnTo>
                  <a:pt x="4485894" y="5702122"/>
                </a:lnTo>
                <a:lnTo>
                  <a:pt x="4361536" y="5630342"/>
                </a:lnTo>
                <a:lnTo>
                  <a:pt x="4482465" y="5560543"/>
                </a:lnTo>
                <a:close/>
                <a:moveTo>
                  <a:pt x="4489095" y="5556656"/>
                </a:moveTo>
                <a:lnTo>
                  <a:pt x="4603547" y="5490591"/>
                </a:lnTo>
                <a:lnTo>
                  <a:pt x="4727906" y="5562371"/>
                </a:lnTo>
                <a:lnTo>
                  <a:pt x="4613453" y="5628437"/>
                </a:lnTo>
                <a:lnTo>
                  <a:pt x="4489095" y="5556656"/>
                </a:lnTo>
                <a:close/>
                <a:moveTo>
                  <a:pt x="4734611" y="5566258"/>
                </a:moveTo>
                <a:lnTo>
                  <a:pt x="4845634" y="5630342"/>
                </a:lnTo>
                <a:lnTo>
                  <a:pt x="4731182" y="5696407"/>
                </a:lnTo>
                <a:lnTo>
                  <a:pt x="4620159" y="5632323"/>
                </a:lnTo>
                <a:lnTo>
                  <a:pt x="4734611" y="5566258"/>
                </a:lnTo>
                <a:close/>
                <a:moveTo>
                  <a:pt x="4741316" y="5562448"/>
                </a:moveTo>
                <a:lnTo>
                  <a:pt x="4862246" y="5492649"/>
                </a:lnTo>
                <a:lnTo>
                  <a:pt x="4973269" y="5556733"/>
                </a:lnTo>
                <a:lnTo>
                  <a:pt x="4852340" y="5626532"/>
                </a:lnTo>
                <a:lnTo>
                  <a:pt x="4741316" y="5562448"/>
                </a:lnTo>
                <a:close/>
                <a:moveTo>
                  <a:pt x="4979899" y="5560543"/>
                </a:moveTo>
                <a:lnTo>
                  <a:pt x="5104257" y="5632323"/>
                </a:lnTo>
                <a:lnTo>
                  <a:pt x="4983328" y="5702122"/>
                </a:lnTo>
                <a:lnTo>
                  <a:pt x="4858969" y="5630342"/>
                </a:lnTo>
                <a:lnTo>
                  <a:pt x="4979899" y="5560543"/>
                </a:lnTo>
                <a:close/>
                <a:moveTo>
                  <a:pt x="4986604" y="5556656"/>
                </a:moveTo>
                <a:lnTo>
                  <a:pt x="5101057" y="5490591"/>
                </a:lnTo>
                <a:lnTo>
                  <a:pt x="5225415" y="5562371"/>
                </a:lnTo>
                <a:lnTo>
                  <a:pt x="5110963" y="5628437"/>
                </a:lnTo>
                <a:lnTo>
                  <a:pt x="4986604" y="5556656"/>
                </a:lnTo>
                <a:close/>
                <a:moveTo>
                  <a:pt x="5232121" y="5566258"/>
                </a:moveTo>
                <a:lnTo>
                  <a:pt x="5343144" y="5630342"/>
                </a:lnTo>
                <a:lnTo>
                  <a:pt x="5228692" y="5696407"/>
                </a:lnTo>
                <a:lnTo>
                  <a:pt x="5117668" y="5632323"/>
                </a:lnTo>
                <a:lnTo>
                  <a:pt x="5232121" y="5566258"/>
                </a:lnTo>
                <a:close/>
                <a:moveTo>
                  <a:pt x="5238750" y="5562448"/>
                </a:moveTo>
                <a:lnTo>
                  <a:pt x="5359680" y="5492572"/>
                </a:lnTo>
                <a:lnTo>
                  <a:pt x="5470703" y="5556656"/>
                </a:lnTo>
                <a:lnTo>
                  <a:pt x="5349774" y="5626532"/>
                </a:lnTo>
                <a:lnTo>
                  <a:pt x="5238750" y="5562448"/>
                </a:lnTo>
                <a:close/>
                <a:moveTo>
                  <a:pt x="5477409" y="5560543"/>
                </a:moveTo>
                <a:lnTo>
                  <a:pt x="5601767" y="5632323"/>
                </a:lnTo>
                <a:lnTo>
                  <a:pt x="5480838" y="5702122"/>
                </a:lnTo>
                <a:lnTo>
                  <a:pt x="5356479" y="5630342"/>
                </a:lnTo>
                <a:lnTo>
                  <a:pt x="5477409" y="5560543"/>
                </a:lnTo>
                <a:close/>
                <a:moveTo>
                  <a:pt x="5484114" y="5556656"/>
                </a:moveTo>
                <a:lnTo>
                  <a:pt x="5598566" y="5490591"/>
                </a:lnTo>
                <a:lnTo>
                  <a:pt x="5722925" y="5562371"/>
                </a:lnTo>
                <a:lnTo>
                  <a:pt x="5608473" y="5628437"/>
                </a:lnTo>
                <a:lnTo>
                  <a:pt x="5484114" y="5556656"/>
                </a:lnTo>
                <a:close/>
                <a:moveTo>
                  <a:pt x="5729554" y="5566258"/>
                </a:moveTo>
                <a:lnTo>
                  <a:pt x="5840578" y="5630342"/>
                </a:lnTo>
                <a:lnTo>
                  <a:pt x="5726126" y="5696407"/>
                </a:lnTo>
                <a:lnTo>
                  <a:pt x="5615102" y="5632323"/>
                </a:lnTo>
                <a:lnTo>
                  <a:pt x="5729554" y="5566258"/>
                </a:lnTo>
                <a:close/>
                <a:moveTo>
                  <a:pt x="5605196" y="5486781"/>
                </a:moveTo>
                <a:lnTo>
                  <a:pt x="5726126" y="5416982"/>
                </a:lnTo>
                <a:lnTo>
                  <a:pt x="5850484" y="5488762"/>
                </a:lnTo>
                <a:lnTo>
                  <a:pt x="5729554" y="5558561"/>
                </a:lnTo>
                <a:lnTo>
                  <a:pt x="5605196" y="5486781"/>
                </a:lnTo>
                <a:close/>
                <a:moveTo>
                  <a:pt x="5615102" y="5345126"/>
                </a:moveTo>
                <a:lnTo>
                  <a:pt x="5729554" y="5279060"/>
                </a:lnTo>
                <a:lnTo>
                  <a:pt x="5840578" y="5343144"/>
                </a:lnTo>
                <a:lnTo>
                  <a:pt x="5726126" y="5409210"/>
                </a:lnTo>
                <a:lnTo>
                  <a:pt x="5615102" y="5345126"/>
                </a:lnTo>
                <a:close/>
                <a:moveTo>
                  <a:pt x="5605196" y="5199507"/>
                </a:moveTo>
                <a:lnTo>
                  <a:pt x="5726126" y="5129708"/>
                </a:lnTo>
                <a:lnTo>
                  <a:pt x="5850484" y="5201488"/>
                </a:lnTo>
                <a:lnTo>
                  <a:pt x="5729554" y="5271288"/>
                </a:lnTo>
                <a:lnTo>
                  <a:pt x="5605196" y="5199507"/>
                </a:lnTo>
                <a:close/>
                <a:moveTo>
                  <a:pt x="5615178" y="5057928"/>
                </a:moveTo>
                <a:lnTo>
                  <a:pt x="5729631" y="4991862"/>
                </a:lnTo>
                <a:lnTo>
                  <a:pt x="5840654" y="5055947"/>
                </a:lnTo>
                <a:lnTo>
                  <a:pt x="5726201" y="5122012"/>
                </a:lnTo>
                <a:lnTo>
                  <a:pt x="5615178" y="5057928"/>
                </a:lnTo>
                <a:close/>
                <a:moveTo>
                  <a:pt x="5605196" y="4912309"/>
                </a:moveTo>
                <a:lnTo>
                  <a:pt x="5726126" y="4842510"/>
                </a:lnTo>
                <a:lnTo>
                  <a:pt x="5850484" y="4914291"/>
                </a:lnTo>
                <a:lnTo>
                  <a:pt x="5729554" y="4984090"/>
                </a:lnTo>
                <a:lnTo>
                  <a:pt x="5605196" y="4912309"/>
                </a:lnTo>
                <a:close/>
                <a:moveTo>
                  <a:pt x="5615178" y="4770654"/>
                </a:moveTo>
                <a:lnTo>
                  <a:pt x="5729631" y="4704588"/>
                </a:lnTo>
                <a:lnTo>
                  <a:pt x="5840654" y="4768672"/>
                </a:lnTo>
                <a:lnTo>
                  <a:pt x="5726201" y="4834738"/>
                </a:lnTo>
                <a:lnTo>
                  <a:pt x="5615178" y="4770654"/>
                </a:lnTo>
                <a:close/>
                <a:moveTo>
                  <a:pt x="5605196" y="4625111"/>
                </a:moveTo>
                <a:lnTo>
                  <a:pt x="5726126" y="4555312"/>
                </a:lnTo>
                <a:lnTo>
                  <a:pt x="5850484" y="4627093"/>
                </a:lnTo>
                <a:lnTo>
                  <a:pt x="5729554" y="4696892"/>
                </a:lnTo>
                <a:lnTo>
                  <a:pt x="5605196" y="4625111"/>
                </a:lnTo>
                <a:close/>
                <a:moveTo>
                  <a:pt x="5615178" y="4483456"/>
                </a:moveTo>
                <a:lnTo>
                  <a:pt x="5729631" y="4417391"/>
                </a:lnTo>
                <a:lnTo>
                  <a:pt x="5840654" y="4481475"/>
                </a:lnTo>
                <a:lnTo>
                  <a:pt x="5726201" y="4547540"/>
                </a:lnTo>
                <a:lnTo>
                  <a:pt x="5615178" y="4483456"/>
                </a:lnTo>
                <a:close/>
                <a:moveTo>
                  <a:pt x="5605196" y="4337838"/>
                </a:moveTo>
                <a:lnTo>
                  <a:pt x="5726126" y="4268038"/>
                </a:lnTo>
                <a:lnTo>
                  <a:pt x="5850484" y="4339819"/>
                </a:lnTo>
                <a:lnTo>
                  <a:pt x="5729554" y="4409618"/>
                </a:lnTo>
                <a:lnTo>
                  <a:pt x="5605196" y="4337838"/>
                </a:lnTo>
                <a:close/>
                <a:moveTo>
                  <a:pt x="5615178" y="4196258"/>
                </a:moveTo>
                <a:lnTo>
                  <a:pt x="5729631" y="4130193"/>
                </a:lnTo>
                <a:lnTo>
                  <a:pt x="5840654" y="4194277"/>
                </a:lnTo>
                <a:lnTo>
                  <a:pt x="5726201" y="4260342"/>
                </a:lnTo>
                <a:lnTo>
                  <a:pt x="5615178" y="4196258"/>
                </a:lnTo>
                <a:close/>
                <a:moveTo>
                  <a:pt x="5605196" y="4050640"/>
                </a:moveTo>
                <a:lnTo>
                  <a:pt x="5726126" y="3980840"/>
                </a:lnTo>
                <a:lnTo>
                  <a:pt x="5850484" y="4052621"/>
                </a:lnTo>
                <a:lnTo>
                  <a:pt x="5729554" y="4122420"/>
                </a:lnTo>
                <a:lnTo>
                  <a:pt x="5605196" y="4050640"/>
                </a:lnTo>
                <a:close/>
                <a:moveTo>
                  <a:pt x="5615178" y="3908984"/>
                </a:moveTo>
                <a:lnTo>
                  <a:pt x="5729631" y="3842919"/>
                </a:lnTo>
                <a:lnTo>
                  <a:pt x="5840654" y="3907003"/>
                </a:lnTo>
                <a:lnTo>
                  <a:pt x="5726201" y="3973068"/>
                </a:lnTo>
                <a:lnTo>
                  <a:pt x="5615178" y="3908984"/>
                </a:lnTo>
                <a:close/>
                <a:moveTo>
                  <a:pt x="5605196" y="3763442"/>
                </a:moveTo>
                <a:lnTo>
                  <a:pt x="5726126" y="3693643"/>
                </a:lnTo>
                <a:lnTo>
                  <a:pt x="5850484" y="3765423"/>
                </a:lnTo>
                <a:lnTo>
                  <a:pt x="5729554" y="3835222"/>
                </a:lnTo>
                <a:lnTo>
                  <a:pt x="5605196" y="3763442"/>
                </a:lnTo>
                <a:close/>
                <a:moveTo>
                  <a:pt x="5615178" y="3621786"/>
                </a:moveTo>
                <a:lnTo>
                  <a:pt x="5729631" y="3555721"/>
                </a:lnTo>
                <a:lnTo>
                  <a:pt x="5840654" y="3619805"/>
                </a:lnTo>
                <a:lnTo>
                  <a:pt x="5726201" y="3685870"/>
                </a:lnTo>
                <a:lnTo>
                  <a:pt x="5615178" y="3621786"/>
                </a:lnTo>
                <a:close/>
                <a:moveTo>
                  <a:pt x="5605196" y="3476168"/>
                </a:moveTo>
                <a:lnTo>
                  <a:pt x="5726126" y="3406369"/>
                </a:lnTo>
                <a:lnTo>
                  <a:pt x="5850484" y="3478149"/>
                </a:lnTo>
                <a:lnTo>
                  <a:pt x="5729554" y="3547948"/>
                </a:lnTo>
                <a:lnTo>
                  <a:pt x="5605196" y="3476168"/>
                </a:lnTo>
                <a:close/>
                <a:moveTo>
                  <a:pt x="5615178" y="3334588"/>
                </a:moveTo>
                <a:lnTo>
                  <a:pt x="5729631" y="3268523"/>
                </a:lnTo>
                <a:lnTo>
                  <a:pt x="5840654" y="3332607"/>
                </a:lnTo>
                <a:lnTo>
                  <a:pt x="5726201" y="3398672"/>
                </a:lnTo>
                <a:lnTo>
                  <a:pt x="5615178" y="3334588"/>
                </a:lnTo>
                <a:close/>
                <a:moveTo>
                  <a:pt x="5605196" y="3188970"/>
                </a:moveTo>
                <a:lnTo>
                  <a:pt x="5726126" y="3119171"/>
                </a:lnTo>
                <a:lnTo>
                  <a:pt x="5850484" y="3190951"/>
                </a:lnTo>
                <a:lnTo>
                  <a:pt x="5729554" y="3260751"/>
                </a:lnTo>
                <a:lnTo>
                  <a:pt x="5605196" y="3188970"/>
                </a:lnTo>
                <a:close/>
                <a:moveTo>
                  <a:pt x="5615102" y="3047314"/>
                </a:moveTo>
                <a:lnTo>
                  <a:pt x="5729554" y="2981249"/>
                </a:lnTo>
                <a:lnTo>
                  <a:pt x="5840578" y="3045333"/>
                </a:lnTo>
                <a:lnTo>
                  <a:pt x="5726126" y="3111399"/>
                </a:lnTo>
                <a:lnTo>
                  <a:pt x="5615102" y="3047314"/>
                </a:lnTo>
                <a:close/>
                <a:moveTo>
                  <a:pt x="5605196" y="2901772"/>
                </a:moveTo>
                <a:lnTo>
                  <a:pt x="5726126" y="2831973"/>
                </a:lnTo>
                <a:lnTo>
                  <a:pt x="5850484" y="2903754"/>
                </a:lnTo>
                <a:lnTo>
                  <a:pt x="5729554" y="2973553"/>
                </a:lnTo>
                <a:lnTo>
                  <a:pt x="5605196" y="2901772"/>
                </a:lnTo>
                <a:close/>
                <a:moveTo>
                  <a:pt x="5615102" y="2760117"/>
                </a:moveTo>
                <a:lnTo>
                  <a:pt x="5729554" y="2694051"/>
                </a:lnTo>
                <a:lnTo>
                  <a:pt x="5840578" y="2758135"/>
                </a:lnTo>
                <a:lnTo>
                  <a:pt x="5726126" y="2824201"/>
                </a:lnTo>
                <a:lnTo>
                  <a:pt x="5615102" y="2760117"/>
                </a:lnTo>
                <a:close/>
                <a:moveTo>
                  <a:pt x="5605196" y="2614498"/>
                </a:moveTo>
                <a:lnTo>
                  <a:pt x="5726126" y="2544699"/>
                </a:lnTo>
                <a:lnTo>
                  <a:pt x="5850484" y="2616479"/>
                </a:lnTo>
                <a:lnTo>
                  <a:pt x="5729554" y="2686279"/>
                </a:lnTo>
                <a:lnTo>
                  <a:pt x="5605196" y="2614498"/>
                </a:lnTo>
                <a:close/>
                <a:moveTo>
                  <a:pt x="5615178" y="2472919"/>
                </a:moveTo>
                <a:lnTo>
                  <a:pt x="5729631" y="2406853"/>
                </a:lnTo>
                <a:lnTo>
                  <a:pt x="5840654" y="2470937"/>
                </a:lnTo>
                <a:lnTo>
                  <a:pt x="5726201" y="2537003"/>
                </a:lnTo>
                <a:lnTo>
                  <a:pt x="5615178" y="2472919"/>
                </a:lnTo>
                <a:close/>
                <a:moveTo>
                  <a:pt x="5605196" y="2327301"/>
                </a:moveTo>
                <a:lnTo>
                  <a:pt x="5726126" y="2257501"/>
                </a:lnTo>
                <a:lnTo>
                  <a:pt x="5850484" y="2329282"/>
                </a:lnTo>
                <a:lnTo>
                  <a:pt x="5729554" y="2399081"/>
                </a:lnTo>
                <a:lnTo>
                  <a:pt x="5605196" y="2327301"/>
                </a:lnTo>
                <a:close/>
                <a:moveTo>
                  <a:pt x="5615102" y="2185645"/>
                </a:moveTo>
                <a:lnTo>
                  <a:pt x="5729554" y="2119579"/>
                </a:lnTo>
                <a:lnTo>
                  <a:pt x="5840578" y="2183664"/>
                </a:lnTo>
                <a:lnTo>
                  <a:pt x="5726126" y="2249729"/>
                </a:lnTo>
                <a:lnTo>
                  <a:pt x="5615102" y="2185645"/>
                </a:lnTo>
                <a:close/>
                <a:moveTo>
                  <a:pt x="5605196" y="2040103"/>
                </a:moveTo>
                <a:lnTo>
                  <a:pt x="5726126" y="1970304"/>
                </a:lnTo>
                <a:lnTo>
                  <a:pt x="5850484" y="2042084"/>
                </a:lnTo>
                <a:lnTo>
                  <a:pt x="5729554" y="2111883"/>
                </a:lnTo>
                <a:lnTo>
                  <a:pt x="5605196" y="2040103"/>
                </a:lnTo>
                <a:close/>
                <a:moveTo>
                  <a:pt x="5615102" y="1898447"/>
                </a:moveTo>
                <a:lnTo>
                  <a:pt x="5729554" y="1832381"/>
                </a:lnTo>
                <a:lnTo>
                  <a:pt x="5840578" y="1896466"/>
                </a:lnTo>
                <a:lnTo>
                  <a:pt x="5726126" y="1962531"/>
                </a:lnTo>
                <a:lnTo>
                  <a:pt x="5615102" y="1898447"/>
                </a:lnTo>
                <a:close/>
                <a:moveTo>
                  <a:pt x="5605196" y="1752829"/>
                </a:moveTo>
                <a:lnTo>
                  <a:pt x="5726126" y="1683029"/>
                </a:lnTo>
                <a:lnTo>
                  <a:pt x="5850484" y="1754810"/>
                </a:lnTo>
                <a:lnTo>
                  <a:pt x="5729554" y="1824609"/>
                </a:lnTo>
                <a:lnTo>
                  <a:pt x="5605196" y="1752829"/>
                </a:lnTo>
                <a:close/>
                <a:moveTo>
                  <a:pt x="5615178" y="1611249"/>
                </a:moveTo>
                <a:lnTo>
                  <a:pt x="5729631" y="1545184"/>
                </a:lnTo>
                <a:lnTo>
                  <a:pt x="5840654" y="1609268"/>
                </a:lnTo>
                <a:lnTo>
                  <a:pt x="5726201" y="1675333"/>
                </a:lnTo>
                <a:lnTo>
                  <a:pt x="5615178" y="1611249"/>
                </a:lnTo>
                <a:close/>
                <a:moveTo>
                  <a:pt x="5605196" y="1465631"/>
                </a:moveTo>
                <a:lnTo>
                  <a:pt x="5726126" y="1395832"/>
                </a:lnTo>
                <a:lnTo>
                  <a:pt x="5850484" y="1467612"/>
                </a:lnTo>
                <a:lnTo>
                  <a:pt x="5729554" y="1537411"/>
                </a:lnTo>
                <a:lnTo>
                  <a:pt x="5605196" y="1465631"/>
                </a:lnTo>
                <a:close/>
                <a:moveTo>
                  <a:pt x="5615102" y="1323975"/>
                </a:moveTo>
                <a:lnTo>
                  <a:pt x="5729554" y="1257910"/>
                </a:lnTo>
                <a:lnTo>
                  <a:pt x="5840578" y="1321994"/>
                </a:lnTo>
                <a:lnTo>
                  <a:pt x="5726126" y="1388059"/>
                </a:lnTo>
                <a:lnTo>
                  <a:pt x="5615102" y="1323975"/>
                </a:lnTo>
                <a:close/>
                <a:moveTo>
                  <a:pt x="5605196" y="1178433"/>
                </a:moveTo>
                <a:lnTo>
                  <a:pt x="5726126" y="1108634"/>
                </a:lnTo>
                <a:lnTo>
                  <a:pt x="5850484" y="1180414"/>
                </a:lnTo>
                <a:lnTo>
                  <a:pt x="5729554" y="1250214"/>
                </a:lnTo>
                <a:lnTo>
                  <a:pt x="5605196" y="1178433"/>
                </a:lnTo>
                <a:close/>
                <a:moveTo>
                  <a:pt x="5598491" y="1174547"/>
                </a:moveTo>
                <a:lnTo>
                  <a:pt x="5487467" y="1110463"/>
                </a:lnTo>
                <a:lnTo>
                  <a:pt x="5608397" y="1040663"/>
                </a:lnTo>
                <a:lnTo>
                  <a:pt x="5719420" y="1104748"/>
                </a:lnTo>
                <a:lnTo>
                  <a:pt x="5598491" y="1174547"/>
                </a:lnTo>
                <a:close/>
                <a:moveTo>
                  <a:pt x="5591861" y="1178433"/>
                </a:moveTo>
                <a:lnTo>
                  <a:pt x="5477409" y="1244499"/>
                </a:lnTo>
                <a:lnTo>
                  <a:pt x="5366385" y="1180414"/>
                </a:lnTo>
                <a:lnTo>
                  <a:pt x="5480838" y="1114349"/>
                </a:lnTo>
                <a:lnTo>
                  <a:pt x="5591861" y="1178433"/>
                </a:lnTo>
                <a:close/>
                <a:moveTo>
                  <a:pt x="5359756" y="1176528"/>
                </a:moveTo>
                <a:lnTo>
                  <a:pt x="5235397" y="1104748"/>
                </a:lnTo>
                <a:lnTo>
                  <a:pt x="5349850" y="1038682"/>
                </a:lnTo>
                <a:lnTo>
                  <a:pt x="5474208" y="1110463"/>
                </a:lnTo>
                <a:lnTo>
                  <a:pt x="5359756" y="1176528"/>
                </a:lnTo>
                <a:close/>
                <a:moveTo>
                  <a:pt x="5353050" y="1180414"/>
                </a:moveTo>
                <a:lnTo>
                  <a:pt x="5232121" y="1250214"/>
                </a:lnTo>
                <a:lnTo>
                  <a:pt x="5107762" y="1178433"/>
                </a:lnTo>
                <a:lnTo>
                  <a:pt x="5228692" y="1108634"/>
                </a:lnTo>
                <a:lnTo>
                  <a:pt x="5353050" y="1180414"/>
                </a:lnTo>
                <a:close/>
                <a:moveTo>
                  <a:pt x="5101057" y="1174547"/>
                </a:moveTo>
                <a:lnTo>
                  <a:pt x="4990033" y="1110463"/>
                </a:lnTo>
                <a:lnTo>
                  <a:pt x="5110963" y="1040663"/>
                </a:lnTo>
                <a:lnTo>
                  <a:pt x="5221986" y="1104748"/>
                </a:lnTo>
                <a:lnTo>
                  <a:pt x="5101057" y="1174547"/>
                </a:lnTo>
                <a:close/>
                <a:moveTo>
                  <a:pt x="5094351" y="1178433"/>
                </a:moveTo>
                <a:lnTo>
                  <a:pt x="4979899" y="1244499"/>
                </a:lnTo>
                <a:lnTo>
                  <a:pt x="4868876" y="1180414"/>
                </a:lnTo>
                <a:lnTo>
                  <a:pt x="4983328" y="1114349"/>
                </a:lnTo>
                <a:lnTo>
                  <a:pt x="5094351" y="1178433"/>
                </a:lnTo>
                <a:close/>
                <a:moveTo>
                  <a:pt x="4862246" y="1176528"/>
                </a:moveTo>
                <a:lnTo>
                  <a:pt x="4737888" y="1104748"/>
                </a:lnTo>
                <a:lnTo>
                  <a:pt x="4852340" y="1038682"/>
                </a:lnTo>
                <a:lnTo>
                  <a:pt x="4976698" y="1110463"/>
                </a:lnTo>
                <a:lnTo>
                  <a:pt x="4862246" y="1176528"/>
                </a:lnTo>
                <a:close/>
                <a:moveTo>
                  <a:pt x="4855541" y="1180414"/>
                </a:moveTo>
                <a:lnTo>
                  <a:pt x="4734611" y="1250214"/>
                </a:lnTo>
                <a:lnTo>
                  <a:pt x="4610253" y="1178433"/>
                </a:lnTo>
                <a:lnTo>
                  <a:pt x="4731182" y="1108634"/>
                </a:lnTo>
                <a:lnTo>
                  <a:pt x="4855541" y="1180414"/>
                </a:lnTo>
                <a:close/>
                <a:moveTo>
                  <a:pt x="4603547" y="1174547"/>
                </a:moveTo>
                <a:lnTo>
                  <a:pt x="4492524" y="1110463"/>
                </a:lnTo>
                <a:lnTo>
                  <a:pt x="4613453" y="1040663"/>
                </a:lnTo>
                <a:lnTo>
                  <a:pt x="4724477" y="1104748"/>
                </a:lnTo>
                <a:lnTo>
                  <a:pt x="4603547" y="1174547"/>
                </a:lnTo>
                <a:close/>
                <a:moveTo>
                  <a:pt x="4596842" y="1178433"/>
                </a:moveTo>
                <a:lnTo>
                  <a:pt x="4482389" y="1244499"/>
                </a:lnTo>
                <a:lnTo>
                  <a:pt x="4371366" y="1180414"/>
                </a:lnTo>
                <a:lnTo>
                  <a:pt x="4485818" y="1114349"/>
                </a:lnTo>
                <a:lnTo>
                  <a:pt x="4596842" y="1178433"/>
                </a:lnTo>
                <a:close/>
                <a:moveTo>
                  <a:pt x="4364736" y="1176528"/>
                </a:moveTo>
                <a:lnTo>
                  <a:pt x="4240378" y="1104748"/>
                </a:lnTo>
                <a:lnTo>
                  <a:pt x="4354830" y="1038682"/>
                </a:lnTo>
                <a:lnTo>
                  <a:pt x="4479189" y="1110463"/>
                </a:lnTo>
                <a:lnTo>
                  <a:pt x="4364736" y="1176528"/>
                </a:lnTo>
                <a:close/>
                <a:moveTo>
                  <a:pt x="4358107" y="1180414"/>
                </a:moveTo>
                <a:lnTo>
                  <a:pt x="4237177" y="1250214"/>
                </a:lnTo>
                <a:lnTo>
                  <a:pt x="4112819" y="1178433"/>
                </a:lnTo>
                <a:lnTo>
                  <a:pt x="4233748" y="1108634"/>
                </a:lnTo>
                <a:lnTo>
                  <a:pt x="4358107" y="1180414"/>
                </a:lnTo>
                <a:close/>
                <a:moveTo>
                  <a:pt x="4106113" y="1174547"/>
                </a:moveTo>
                <a:lnTo>
                  <a:pt x="3995090" y="1110463"/>
                </a:lnTo>
                <a:lnTo>
                  <a:pt x="4116019" y="1040663"/>
                </a:lnTo>
                <a:lnTo>
                  <a:pt x="4227043" y="1104748"/>
                </a:lnTo>
                <a:lnTo>
                  <a:pt x="4106113" y="1174547"/>
                </a:lnTo>
                <a:close/>
                <a:moveTo>
                  <a:pt x="4099408" y="1178433"/>
                </a:moveTo>
                <a:lnTo>
                  <a:pt x="3984955" y="1244499"/>
                </a:lnTo>
                <a:lnTo>
                  <a:pt x="3873932" y="1180414"/>
                </a:lnTo>
                <a:lnTo>
                  <a:pt x="3988384" y="1114349"/>
                </a:lnTo>
                <a:lnTo>
                  <a:pt x="4099408" y="1178433"/>
                </a:lnTo>
                <a:close/>
                <a:moveTo>
                  <a:pt x="3867302" y="1176528"/>
                </a:moveTo>
                <a:lnTo>
                  <a:pt x="3742944" y="1104748"/>
                </a:lnTo>
                <a:lnTo>
                  <a:pt x="3857397" y="1038682"/>
                </a:lnTo>
                <a:lnTo>
                  <a:pt x="3981755" y="1110463"/>
                </a:lnTo>
                <a:lnTo>
                  <a:pt x="3867302" y="1176528"/>
                </a:lnTo>
                <a:close/>
                <a:moveTo>
                  <a:pt x="3860597" y="1180414"/>
                </a:moveTo>
                <a:lnTo>
                  <a:pt x="3739667" y="1250214"/>
                </a:lnTo>
                <a:lnTo>
                  <a:pt x="3615309" y="1178433"/>
                </a:lnTo>
                <a:lnTo>
                  <a:pt x="3736239" y="1108634"/>
                </a:lnTo>
                <a:lnTo>
                  <a:pt x="3860597" y="1180414"/>
                </a:lnTo>
                <a:close/>
                <a:moveTo>
                  <a:pt x="3608604" y="1174547"/>
                </a:moveTo>
                <a:lnTo>
                  <a:pt x="3497580" y="1110463"/>
                </a:lnTo>
                <a:lnTo>
                  <a:pt x="3618509" y="1040663"/>
                </a:lnTo>
                <a:lnTo>
                  <a:pt x="3729533" y="1104748"/>
                </a:lnTo>
                <a:lnTo>
                  <a:pt x="3608604" y="1174547"/>
                </a:lnTo>
                <a:close/>
                <a:moveTo>
                  <a:pt x="3601898" y="1178433"/>
                </a:moveTo>
                <a:lnTo>
                  <a:pt x="3487446" y="1244499"/>
                </a:lnTo>
                <a:lnTo>
                  <a:pt x="3376422" y="1180414"/>
                </a:lnTo>
                <a:lnTo>
                  <a:pt x="3490874" y="1114349"/>
                </a:lnTo>
                <a:lnTo>
                  <a:pt x="3601898" y="1178433"/>
                </a:lnTo>
                <a:close/>
                <a:moveTo>
                  <a:pt x="3369793" y="1176528"/>
                </a:moveTo>
                <a:lnTo>
                  <a:pt x="3245434" y="1104748"/>
                </a:lnTo>
                <a:lnTo>
                  <a:pt x="3359887" y="1038682"/>
                </a:lnTo>
                <a:lnTo>
                  <a:pt x="3484245" y="1110463"/>
                </a:lnTo>
                <a:lnTo>
                  <a:pt x="3369793" y="1176528"/>
                </a:lnTo>
                <a:close/>
                <a:moveTo>
                  <a:pt x="3363163" y="1180414"/>
                </a:moveTo>
                <a:lnTo>
                  <a:pt x="3242234" y="1250214"/>
                </a:lnTo>
                <a:lnTo>
                  <a:pt x="3117876" y="1178433"/>
                </a:lnTo>
                <a:lnTo>
                  <a:pt x="3238805" y="1108634"/>
                </a:lnTo>
                <a:lnTo>
                  <a:pt x="3363163" y="1180414"/>
                </a:lnTo>
                <a:close/>
                <a:moveTo>
                  <a:pt x="3111094" y="1174547"/>
                </a:moveTo>
                <a:lnTo>
                  <a:pt x="3000070" y="1110463"/>
                </a:lnTo>
                <a:lnTo>
                  <a:pt x="3121000" y="1040663"/>
                </a:lnTo>
                <a:lnTo>
                  <a:pt x="3232023" y="1104748"/>
                </a:lnTo>
                <a:lnTo>
                  <a:pt x="3111094" y="1174547"/>
                </a:lnTo>
                <a:close/>
                <a:moveTo>
                  <a:pt x="3104464" y="1178433"/>
                </a:moveTo>
                <a:lnTo>
                  <a:pt x="2990012" y="1244499"/>
                </a:lnTo>
                <a:lnTo>
                  <a:pt x="2878989" y="1180414"/>
                </a:lnTo>
                <a:lnTo>
                  <a:pt x="2993441" y="1114349"/>
                </a:lnTo>
                <a:lnTo>
                  <a:pt x="3104464" y="1178433"/>
                </a:lnTo>
                <a:close/>
                <a:moveTo>
                  <a:pt x="2872359" y="1176528"/>
                </a:moveTo>
                <a:lnTo>
                  <a:pt x="2748001" y="1104748"/>
                </a:lnTo>
                <a:lnTo>
                  <a:pt x="2862453" y="1038682"/>
                </a:lnTo>
                <a:lnTo>
                  <a:pt x="2986812" y="1110463"/>
                </a:lnTo>
                <a:lnTo>
                  <a:pt x="2872359" y="1176528"/>
                </a:lnTo>
                <a:close/>
                <a:moveTo>
                  <a:pt x="2865654" y="1180414"/>
                </a:moveTo>
                <a:lnTo>
                  <a:pt x="2744724" y="1250214"/>
                </a:lnTo>
                <a:lnTo>
                  <a:pt x="2620366" y="1178433"/>
                </a:lnTo>
                <a:lnTo>
                  <a:pt x="2741295" y="1108634"/>
                </a:lnTo>
                <a:lnTo>
                  <a:pt x="2865654" y="1180414"/>
                </a:lnTo>
                <a:close/>
                <a:moveTo>
                  <a:pt x="2613660" y="1174547"/>
                </a:moveTo>
                <a:lnTo>
                  <a:pt x="2502637" y="1110463"/>
                </a:lnTo>
                <a:lnTo>
                  <a:pt x="2623566" y="1040663"/>
                </a:lnTo>
                <a:lnTo>
                  <a:pt x="2734589" y="1104748"/>
                </a:lnTo>
                <a:lnTo>
                  <a:pt x="2613660" y="1174547"/>
                </a:lnTo>
                <a:close/>
                <a:moveTo>
                  <a:pt x="2606954" y="1178433"/>
                </a:moveTo>
                <a:lnTo>
                  <a:pt x="2492502" y="1244499"/>
                </a:lnTo>
                <a:lnTo>
                  <a:pt x="2381479" y="1180414"/>
                </a:lnTo>
                <a:lnTo>
                  <a:pt x="2495931" y="1114349"/>
                </a:lnTo>
                <a:lnTo>
                  <a:pt x="2606954" y="1178433"/>
                </a:lnTo>
                <a:close/>
                <a:moveTo>
                  <a:pt x="2374849" y="1176528"/>
                </a:moveTo>
                <a:lnTo>
                  <a:pt x="2250491" y="1104748"/>
                </a:lnTo>
                <a:lnTo>
                  <a:pt x="2364943" y="1038682"/>
                </a:lnTo>
                <a:lnTo>
                  <a:pt x="2489302" y="1110463"/>
                </a:lnTo>
                <a:lnTo>
                  <a:pt x="2374849" y="1176528"/>
                </a:lnTo>
                <a:close/>
                <a:moveTo>
                  <a:pt x="2368144" y="1180414"/>
                </a:moveTo>
                <a:lnTo>
                  <a:pt x="2247214" y="1250214"/>
                </a:lnTo>
                <a:lnTo>
                  <a:pt x="2122856" y="1178433"/>
                </a:lnTo>
                <a:lnTo>
                  <a:pt x="2243785" y="1108634"/>
                </a:lnTo>
                <a:lnTo>
                  <a:pt x="2368144" y="1180414"/>
                </a:lnTo>
                <a:close/>
                <a:moveTo>
                  <a:pt x="2116150" y="1174547"/>
                </a:moveTo>
                <a:lnTo>
                  <a:pt x="2005127" y="1110463"/>
                </a:lnTo>
                <a:lnTo>
                  <a:pt x="2126056" y="1040663"/>
                </a:lnTo>
                <a:lnTo>
                  <a:pt x="2237080" y="1104748"/>
                </a:lnTo>
                <a:lnTo>
                  <a:pt x="2116150" y="1174547"/>
                </a:lnTo>
                <a:close/>
                <a:moveTo>
                  <a:pt x="2109521" y="1178433"/>
                </a:moveTo>
                <a:lnTo>
                  <a:pt x="1995069" y="1244499"/>
                </a:lnTo>
                <a:lnTo>
                  <a:pt x="1884045" y="1180414"/>
                </a:lnTo>
                <a:lnTo>
                  <a:pt x="1998497" y="1114349"/>
                </a:lnTo>
                <a:lnTo>
                  <a:pt x="2109521" y="1178433"/>
                </a:lnTo>
                <a:close/>
                <a:moveTo>
                  <a:pt x="1877339" y="1176528"/>
                </a:moveTo>
                <a:lnTo>
                  <a:pt x="1752981" y="1104748"/>
                </a:lnTo>
                <a:lnTo>
                  <a:pt x="1867434" y="1038682"/>
                </a:lnTo>
                <a:lnTo>
                  <a:pt x="1991792" y="1110463"/>
                </a:lnTo>
                <a:lnTo>
                  <a:pt x="1877339" y="1176528"/>
                </a:lnTo>
                <a:close/>
                <a:moveTo>
                  <a:pt x="1870710" y="1180414"/>
                </a:moveTo>
                <a:lnTo>
                  <a:pt x="1749781" y="1250214"/>
                </a:lnTo>
                <a:lnTo>
                  <a:pt x="1625422" y="1178433"/>
                </a:lnTo>
                <a:lnTo>
                  <a:pt x="1746352" y="1108634"/>
                </a:lnTo>
                <a:lnTo>
                  <a:pt x="1870710" y="1180414"/>
                </a:lnTo>
                <a:close/>
                <a:moveTo>
                  <a:pt x="1618717" y="1174547"/>
                </a:moveTo>
                <a:lnTo>
                  <a:pt x="1507693" y="1110463"/>
                </a:lnTo>
                <a:lnTo>
                  <a:pt x="1628623" y="1040663"/>
                </a:lnTo>
                <a:lnTo>
                  <a:pt x="1739646" y="1104748"/>
                </a:lnTo>
                <a:lnTo>
                  <a:pt x="1618717" y="1174547"/>
                </a:lnTo>
                <a:close/>
                <a:moveTo>
                  <a:pt x="1612011" y="1178433"/>
                </a:moveTo>
                <a:lnTo>
                  <a:pt x="1497559" y="1244499"/>
                </a:lnTo>
                <a:lnTo>
                  <a:pt x="1386535" y="1180414"/>
                </a:lnTo>
                <a:lnTo>
                  <a:pt x="1500988" y="1114349"/>
                </a:lnTo>
                <a:lnTo>
                  <a:pt x="1612011" y="1178433"/>
                </a:lnTo>
                <a:close/>
                <a:moveTo>
                  <a:pt x="1379906" y="1176528"/>
                </a:moveTo>
                <a:lnTo>
                  <a:pt x="1255547" y="1104748"/>
                </a:lnTo>
                <a:lnTo>
                  <a:pt x="1370000" y="1038682"/>
                </a:lnTo>
                <a:lnTo>
                  <a:pt x="1494358" y="1110463"/>
                </a:lnTo>
                <a:lnTo>
                  <a:pt x="1379906" y="1176528"/>
                </a:lnTo>
                <a:close/>
                <a:moveTo>
                  <a:pt x="1373200" y="1180414"/>
                </a:moveTo>
                <a:lnTo>
                  <a:pt x="1252271" y="1250214"/>
                </a:lnTo>
                <a:lnTo>
                  <a:pt x="1127912" y="1178433"/>
                </a:lnTo>
                <a:lnTo>
                  <a:pt x="1248842" y="1108634"/>
                </a:lnTo>
                <a:lnTo>
                  <a:pt x="1373200" y="1180414"/>
                </a:lnTo>
                <a:close/>
                <a:moveTo>
                  <a:pt x="1121207" y="1174547"/>
                </a:moveTo>
                <a:lnTo>
                  <a:pt x="1010183" y="1110463"/>
                </a:lnTo>
                <a:lnTo>
                  <a:pt x="1131113" y="1040663"/>
                </a:lnTo>
                <a:lnTo>
                  <a:pt x="1242136" y="1104748"/>
                </a:lnTo>
                <a:lnTo>
                  <a:pt x="1121207" y="1174547"/>
                </a:lnTo>
                <a:close/>
                <a:moveTo>
                  <a:pt x="1114501" y="1178433"/>
                </a:moveTo>
                <a:lnTo>
                  <a:pt x="1000049" y="1244499"/>
                </a:lnTo>
                <a:lnTo>
                  <a:pt x="889025" y="1180414"/>
                </a:lnTo>
                <a:lnTo>
                  <a:pt x="1003478" y="1114349"/>
                </a:lnTo>
                <a:lnTo>
                  <a:pt x="1114501" y="1178433"/>
                </a:lnTo>
                <a:close/>
                <a:moveTo>
                  <a:pt x="1124484" y="1323975"/>
                </a:moveTo>
                <a:lnTo>
                  <a:pt x="1003554" y="1393774"/>
                </a:lnTo>
                <a:lnTo>
                  <a:pt x="879196" y="1321994"/>
                </a:lnTo>
                <a:lnTo>
                  <a:pt x="1000125" y="1252195"/>
                </a:lnTo>
                <a:lnTo>
                  <a:pt x="1124484" y="1323975"/>
                </a:lnTo>
                <a:close/>
                <a:moveTo>
                  <a:pt x="1114501" y="1465631"/>
                </a:moveTo>
                <a:lnTo>
                  <a:pt x="1000049" y="1531696"/>
                </a:lnTo>
                <a:lnTo>
                  <a:pt x="889025" y="1467612"/>
                </a:lnTo>
                <a:lnTo>
                  <a:pt x="1003478" y="1401547"/>
                </a:lnTo>
                <a:lnTo>
                  <a:pt x="1114501" y="1465631"/>
                </a:lnTo>
                <a:close/>
                <a:moveTo>
                  <a:pt x="1124484" y="1611249"/>
                </a:moveTo>
                <a:lnTo>
                  <a:pt x="1003554" y="1681048"/>
                </a:lnTo>
                <a:lnTo>
                  <a:pt x="879196" y="1609268"/>
                </a:lnTo>
                <a:lnTo>
                  <a:pt x="1000125" y="1539469"/>
                </a:lnTo>
                <a:lnTo>
                  <a:pt x="1124484" y="1611249"/>
                </a:lnTo>
                <a:close/>
                <a:moveTo>
                  <a:pt x="1114501" y="1752829"/>
                </a:moveTo>
                <a:lnTo>
                  <a:pt x="1000049" y="1818894"/>
                </a:lnTo>
                <a:lnTo>
                  <a:pt x="889025" y="1754810"/>
                </a:lnTo>
                <a:lnTo>
                  <a:pt x="1003478" y="1688744"/>
                </a:lnTo>
                <a:lnTo>
                  <a:pt x="1114501" y="1752829"/>
                </a:lnTo>
                <a:close/>
                <a:moveTo>
                  <a:pt x="1124484" y="1898447"/>
                </a:moveTo>
                <a:lnTo>
                  <a:pt x="1003554" y="1968246"/>
                </a:lnTo>
                <a:lnTo>
                  <a:pt x="879196" y="1896466"/>
                </a:lnTo>
                <a:lnTo>
                  <a:pt x="1000125" y="1826666"/>
                </a:lnTo>
                <a:lnTo>
                  <a:pt x="1124484" y="1898447"/>
                </a:lnTo>
                <a:close/>
                <a:moveTo>
                  <a:pt x="1114501" y="2040103"/>
                </a:moveTo>
                <a:lnTo>
                  <a:pt x="1000049" y="2106168"/>
                </a:lnTo>
                <a:lnTo>
                  <a:pt x="889025" y="2042084"/>
                </a:lnTo>
                <a:lnTo>
                  <a:pt x="1003478" y="1976019"/>
                </a:lnTo>
                <a:lnTo>
                  <a:pt x="1114501" y="2040103"/>
                </a:lnTo>
                <a:close/>
                <a:moveTo>
                  <a:pt x="1124484" y="2185645"/>
                </a:moveTo>
                <a:lnTo>
                  <a:pt x="1003554" y="2255444"/>
                </a:lnTo>
                <a:lnTo>
                  <a:pt x="879196" y="2183664"/>
                </a:lnTo>
                <a:lnTo>
                  <a:pt x="1000125" y="2113864"/>
                </a:lnTo>
                <a:lnTo>
                  <a:pt x="1124484" y="2185645"/>
                </a:lnTo>
                <a:close/>
                <a:moveTo>
                  <a:pt x="1114501" y="2327301"/>
                </a:moveTo>
                <a:lnTo>
                  <a:pt x="1000049" y="2393366"/>
                </a:lnTo>
                <a:lnTo>
                  <a:pt x="889025" y="2329282"/>
                </a:lnTo>
                <a:lnTo>
                  <a:pt x="1003478" y="2263216"/>
                </a:lnTo>
                <a:lnTo>
                  <a:pt x="1114501" y="2327301"/>
                </a:lnTo>
                <a:close/>
                <a:moveTo>
                  <a:pt x="1124484" y="2472919"/>
                </a:moveTo>
                <a:lnTo>
                  <a:pt x="1003554" y="2542718"/>
                </a:lnTo>
                <a:lnTo>
                  <a:pt x="879196" y="2470937"/>
                </a:lnTo>
                <a:lnTo>
                  <a:pt x="1000125" y="2401138"/>
                </a:lnTo>
                <a:lnTo>
                  <a:pt x="1124484" y="2472919"/>
                </a:lnTo>
                <a:close/>
                <a:moveTo>
                  <a:pt x="1114501" y="2614498"/>
                </a:moveTo>
                <a:lnTo>
                  <a:pt x="1000049" y="2680564"/>
                </a:lnTo>
                <a:lnTo>
                  <a:pt x="889025" y="2616479"/>
                </a:lnTo>
                <a:lnTo>
                  <a:pt x="1003478" y="2550414"/>
                </a:lnTo>
                <a:lnTo>
                  <a:pt x="1114501" y="2614498"/>
                </a:lnTo>
                <a:close/>
                <a:moveTo>
                  <a:pt x="1124484" y="2760117"/>
                </a:moveTo>
                <a:lnTo>
                  <a:pt x="1003554" y="2829916"/>
                </a:lnTo>
                <a:lnTo>
                  <a:pt x="879196" y="2758135"/>
                </a:lnTo>
                <a:lnTo>
                  <a:pt x="1000125" y="2688336"/>
                </a:lnTo>
                <a:lnTo>
                  <a:pt x="1124484" y="2760117"/>
                </a:lnTo>
                <a:close/>
                <a:moveTo>
                  <a:pt x="1114501" y="2901772"/>
                </a:moveTo>
                <a:lnTo>
                  <a:pt x="1000049" y="2967838"/>
                </a:lnTo>
                <a:lnTo>
                  <a:pt x="889025" y="2903754"/>
                </a:lnTo>
                <a:lnTo>
                  <a:pt x="1003478" y="2837688"/>
                </a:lnTo>
                <a:lnTo>
                  <a:pt x="1114501" y="2901772"/>
                </a:lnTo>
                <a:close/>
                <a:moveTo>
                  <a:pt x="1124484" y="3047314"/>
                </a:moveTo>
                <a:lnTo>
                  <a:pt x="1003554" y="3117114"/>
                </a:lnTo>
                <a:lnTo>
                  <a:pt x="879196" y="3045333"/>
                </a:lnTo>
                <a:lnTo>
                  <a:pt x="1000125" y="2975534"/>
                </a:lnTo>
                <a:lnTo>
                  <a:pt x="1124484" y="3047314"/>
                </a:lnTo>
                <a:close/>
                <a:moveTo>
                  <a:pt x="1114501" y="3188970"/>
                </a:moveTo>
                <a:lnTo>
                  <a:pt x="1000049" y="3255036"/>
                </a:lnTo>
                <a:lnTo>
                  <a:pt x="889025" y="3190951"/>
                </a:lnTo>
                <a:lnTo>
                  <a:pt x="1003478" y="3124886"/>
                </a:lnTo>
                <a:lnTo>
                  <a:pt x="1114501" y="3188970"/>
                </a:lnTo>
                <a:close/>
                <a:moveTo>
                  <a:pt x="1124484" y="3334588"/>
                </a:moveTo>
                <a:lnTo>
                  <a:pt x="1003554" y="3404387"/>
                </a:lnTo>
                <a:lnTo>
                  <a:pt x="879196" y="3332607"/>
                </a:lnTo>
                <a:lnTo>
                  <a:pt x="1000125" y="3262808"/>
                </a:lnTo>
                <a:lnTo>
                  <a:pt x="1124484" y="3334588"/>
                </a:lnTo>
                <a:close/>
                <a:moveTo>
                  <a:pt x="1114501" y="3476168"/>
                </a:moveTo>
                <a:lnTo>
                  <a:pt x="1000049" y="3542233"/>
                </a:lnTo>
                <a:lnTo>
                  <a:pt x="889025" y="3478149"/>
                </a:lnTo>
                <a:lnTo>
                  <a:pt x="1003478" y="3412084"/>
                </a:lnTo>
                <a:lnTo>
                  <a:pt x="1114501" y="3476168"/>
                </a:lnTo>
                <a:close/>
                <a:moveTo>
                  <a:pt x="1124484" y="3621786"/>
                </a:moveTo>
                <a:lnTo>
                  <a:pt x="1003554" y="3691585"/>
                </a:lnTo>
                <a:lnTo>
                  <a:pt x="879196" y="3619805"/>
                </a:lnTo>
                <a:lnTo>
                  <a:pt x="1000125" y="3550006"/>
                </a:lnTo>
                <a:lnTo>
                  <a:pt x="1124484" y="3621786"/>
                </a:lnTo>
                <a:close/>
                <a:moveTo>
                  <a:pt x="1114501" y="3763442"/>
                </a:moveTo>
                <a:lnTo>
                  <a:pt x="1000049" y="3829507"/>
                </a:lnTo>
                <a:lnTo>
                  <a:pt x="889025" y="3765423"/>
                </a:lnTo>
                <a:lnTo>
                  <a:pt x="1003478" y="3699358"/>
                </a:lnTo>
                <a:lnTo>
                  <a:pt x="1114501" y="3763442"/>
                </a:lnTo>
                <a:close/>
                <a:moveTo>
                  <a:pt x="1124484" y="3908984"/>
                </a:moveTo>
                <a:lnTo>
                  <a:pt x="1003554" y="3978783"/>
                </a:lnTo>
                <a:lnTo>
                  <a:pt x="879196" y="3907003"/>
                </a:lnTo>
                <a:lnTo>
                  <a:pt x="1000125" y="3837204"/>
                </a:lnTo>
                <a:lnTo>
                  <a:pt x="1124484" y="3908984"/>
                </a:lnTo>
                <a:close/>
                <a:moveTo>
                  <a:pt x="1114501" y="4050640"/>
                </a:moveTo>
                <a:lnTo>
                  <a:pt x="1000049" y="4116705"/>
                </a:lnTo>
                <a:lnTo>
                  <a:pt x="889025" y="4052621"/>
                </a:lnTo>
                <a:lnTo>
                  <a:pt x="1003478" y="3986555"/>
                </a:lnTo>
                <a:lnTo>
                  <a:pt x="1114501" y="4050640"/>
                </a:lnTo>
                <a:close/>
                <a:moveTo>
                  <a:pt x="1124484" y="4196258"/>
                </a:moveTo>
                <a:lnTo>
                  <a:pt x="1003554" y="4266057"/>
                </a:lnTo>
                <a:lnTo>
                  <a:pt x="879196" y="4194277"/>
                </a:lnTo>
                <a:lnTo>
                  <a:pt x="1000125" y="4124478"/>
                </a:lnTo>
                <a:lnTo>
                  <a:pt x="1124484" y="4196258"/>
                </a:lnTo>
                <a:close/>
                <a:moveTo>
                  <a:pt x="1114501" y="4337838"/>
                </a:moveTo>
                <a:lnTo>
                  <a:pt x="1000049" y="4403903"/>
                </a:lnTo>
                <a:lnTo>
                  <a:pt x="889025" y="4339819"/>
                </a:lnTo>
                <a:lnTo>
                  <a:pt x="1003478" y="4273753"/>
                </a:lnTo>
                <a:lnTo>
                  <a:pt x="1114501" y="4337838"/>
                </a:lnTo>
                <a:close/>
                <a:moveTo>
                  <a:pt x="1124484" y="4483456"/>
                </a:moveTo>
                <a:lnTo>
                  <a:pt x="1003554" y="4553255"/>
                </a:lnTo>
                <a:lnTo>
                  <a:pt x="879196" y="4481475"/>
                </a:lnTo>
                <a:lnTo>
                  <a:pt x="1000125" y="4411676"/>
                </a:lnTo>
                <a:lnTo>
                  <a:pt x="1124484" y="4483456"/>
                </a:lnTo>
                <a:close/>
                <a:moveTo>
                  <a:pt x="1114501" y="4625111"/>
                </a:moveTo>
                <a:lnTo>
                  <a:pt x="1000049" y="4691177"/>
                </a:lnTo>
                <a:lnTo>
                  <a:pt x="889025" y="4627093"/>
                </a:lnTo>
                <a:lnTo>
                  <a:pt x="1003478" y="4561027"/>
                </a:lnTo>
                <a:lnTo>
                  <a:pt x="1114501" y="4625111"/>
                </a:lnTo>
                <a:close/>
                <a:moveTo>
                  <a:pt x="1124484" y="4770654"/>
                </a:moveTo>
                <a:lnTo>
                  <a:pt x="1003554" y="4840453"/>
                </a:lnTo>
                <a:lnTo>
                  <a:pt x="879196" y="4768672"/>
                </a:lnTo>
                <a:lnTo>
                  <a:pt x="1000125" y="4698873"/>
                </a:lnTo>
                <a:lnTo>
                  <a:pt x="1124484" y="4770654"/>
                </a:lnTo>
                <a:close/>
                <a:moveTo>
                  <a:pt x="1114501" y="4912309"/>
                </a:moveTo>
                <a:lnTo>
                  <a:pt x="1000049" y="4978375"/>
                </a:lnTo>
                <a:lnTo>
                  <a:pt x="889025" y="4914291"/>
                </a:lnTo>
                <a:lnTo>
                  <a:pt x="1003478" y="4848225"/>
                </a:lnTo>
                <a:lnTo>
                  <a:pt x="1114501" y="4912309"/>
                </a:lnTo>
                <a:close/>
                <a:moveTo>
                  <a:pt x="1124484" y="5057928"/>
                </a:moveTo>
                <a:lnTo>
                  <a:pt x="1003554" y="5127727"/>
                </a:lnTo>
                <a:lnTo>
                  <a:pt x="879196" y="5055947"/>
                </a:lnTo>
                <a:lnTo>
                  <a:pt x="1000125" y="4986147"/>
                </a:lnTo>
                <a:lnTo>
                  <a:pt x="1124484" y="5057928"/>
                </a:lnTo>
                <a:close/>
                <a:moveTo>
                  <a:pt x="1114501" y="5199507"/>
                </a:moveTo>
                <a:lnTo>
                  <a:pt x="1000049" y="5265573"/>
                </a:lnTo>
                <a:lnTo>
                  <a:pt x="889025" y="5201488"/>
                </a:lnTo>
                <a:lnTo>
                  <a:pt x="1003478" y="5135423"/>
                </a:lnTo>
                <a:lnTo>
                  <a:pt x="1114501" y="5199507"/>
                </a:lnTo>
                <a:close/>
                <a:moveTo>
                  <a:pt x="1124484" y="5345126"/>
                </a:moveTo>
                <a:lnTo>
                  <a:pt x="1003554" y="5414925"/>
                </a:lnTo>
                <a:lnTo>
                  <a:pt x="879196" y="5343144"/>
                </a:lnTo>
                <a:lnTo>
                  <a:pt x="1000125" y="5273345"/>
                </a:lnTo>
                <a:lnTo>
                  <a:pt x="1124484" y="5345126"/>
                </a:lnTo>
                <a:close/>
                <a:moveTo>
                  <a:pt x="1114501" y="5486781"/>
                </a:moveTo>
                <a:lnTo>
                  <a:pt x="1000049" y="5552846"/>
                </a:lnTo>
                <a:lnTo>
                  <a:pt x="889025" y="5488762"/>
                </a:lnTo>
                <a:lnTo>
                  <a:pt x="1003478" y="5422697"/>
                </a:lnTo>
                <a:lnTo>
                  <a:pt x="1114501" y="5486781"/>
                </a:lnTo>
                <a:close/>
                <a:moveTo>
                  <a:pt x="1124484" y="5632323"/>
                </a:moveTo>
                <a:lnTo>
                  <a:pt x="1003554" y="5702122"/>
                </a:lnTo>
                <a:lnTo>
                  <a:pt x="879196" y="5630342"/>
                </a:lnTo>
                <a:lnTo>
                  <a:pt x="1000125" y="5560543"/>
                </a:lnTo>
                <a:lnTo>
                  <a:pt x="1124484" y="5632323"/>
                </a:lnTo>
                <a:close/>
                <a:moveTo>
                  <a:pt x="1114501" y="5773979"/>
                </a:moveTo>
                <a:lnTo>
                  <a:pt x="1000049" y="5840044"/>
                </a:lnTo>
                <a:lnTo>
                  <a:pt x="889025" y="5775960"/>
                </a:lnTo>
                <a:lnTo>
                  <a:pt x="1003478" y="5709895"/>
                </a:lnTo>
                <a:lnTo>
                  <a:pt x="1114501" y="5773979"/>
                </a:lnTo>
                <a:close/>
                <a:moveTo>
                  <a:pt x="1010183" y="5706009"/>
                </a:moveTo>
                <a:lnTo>
                  <a:pt x="1131113" y="5636209"/>
                </a:lnTo>
                <a:lnTo>
                  <a:pt x="1242136" y="5700294"/>
                </a:lnTo>
                <a:lnTo>
                  <a:pt x="1121207" y="5770093"/>
                </a:lnTo>
                <a:lnTo>
                  <a:pt x="1010183" y="5706009"/>
                </a:lnTo>
                <a:close/>
                <a:moveTo>
                  <a:pt x="1248842" y="5704180"/>
                </a:moveTo>
                <a:lnTo>
                  <a:pt x="1373200" y="5775960"/>
                </a:lnTo>
                <a:lnTo>
                  <a:pt x="1252271" y="5845759"/>
                </a:lnTo>
                <a:lnTo>
                  <a:pt x="1127912" y="5773979"/>
                </a:lnTo>
                <a:lnTo>
                  <a:pt x="1248842" y="5704180"/>
                </a:lnTo>
                <a:close/>
                <a:moveTo>
                  <a:pt x="1255547" y="5700294"/>
                </a:moveTo>
                <a:lnTo>
                  <a:pt x="1370000" y="5634228"/>
                </a:lnTo>
                <a:lnTo>
                  <a:pt x="1494358" y="5706009"/>
                </a:lnTo>
                <a:lnTo>
                  <a:pt x="1379906" y="5772074"/>
                </a:lnTo>
                <a:lnTo>
                  <a:pt x="1255547" y="5700294"/>
                </a:lnTo>
                <a:close/>
                <a:moveTo>
                  <a:pt x="1500988" y="5709895"/>
                </a:moveTo>
                <a:lnTo>
                  <a:pt x="1612011" y="5773979"/>
                </a:lnTo>
                <a:lnTo>
                  <a:pt x="1497559" y="5840044"/>
                </a:lnTo>
                <a:lnTo>
                  <a:pt x="1386535" y="5775960"/>
                </a:lnTo>
                <a:lnTo>
                  <a:pt x="1500988" y="5709895"/>
                </a:lnTo>
                <a:close/>
                <a:moveTo>
                  <a:pt x="1507693" y="5706009"/>
                </a:moveTo>
                <a:lnTo>
                  <a:pt x="1628623" y="5636209"/>
                </a:lnTo>
                <a:lnTo>
                  <a:pt x="1739646" y="5700294"/>
                </a:lnTo>
                <a:lnTo>
                  <a:pt x="1618717" y="5770093"/>
                </a:lnTo>
                <a:lnTo>
                  <a:pt x="1507693" y="5706009"/>
                </a:lnTo>
                <a:close/>
                <a:moveTo>
                  <a:pt x="1746275" y="5704180"/>
                </a:moveTo>
                <a:lnTo>
                  <a:pt x="1870634" y="5775960"/>
                </a:lnTo>
                <a:lnTo>
                  <a:pt x="1749704" y="5845759"/>
                </a:lnTo>
                <a:lnTo>
                  <a:pt x="1625346" y="5773979"/>
                </a:lnTo>
                <a:lnTo>
                  <a:pt x="1746275" y="5704180"/>
                </a:lnTo>
                <a:close/>
                <a:moveTo>
                  <a:pt x="1752981" y="5700294"/>
                </a:moveTo>
                <a:lnTo>
                  <a:pt x="1867434" y="5634228"/>
                </a:lnTo>
                <a:lnTo>
                  <a:pt x="1991792" y="5706009"/>
                </a:lnTo>
                <a:lnTo>
                  <a:pt x="1877339" y="5772074"/>
                </a:lnTo>
                <a:lnTo>
                  <a:pt x="1752981" y="5700294"/>
                </a:lnTo>
                <a:close/>
                <a:moveTo>
                  <a:pt x="1998497" y="5709895"/>
                </a:moveTo>
                <a:lnTo>
                  <a:pt x="2109521" y="5773979"/>
                </a:lnTo>
                <a:lnTo>
                  <a:pt x="1995069" y="5840044"/>
                </a:lnTo>
                <a:lnTo>
                  <a:pt x="1884045" y="5775960"/>
                </a:lnTo>
                <a:lnTo>
                  <a:pt x="1998497" y="5709895"/>
                </a:lnTo>
                <a:close/>
                <a:moveTo>
                  <a:pt x="2005203" y="5706009"/>
                </a:moveTo>
                <a:lnTo>
                  <a:pt x="2126132" y="5636209"/>
                </a:lnTo>
                <a:lnTo>
                  <a:pt x="2237156" y="5700294"/>
                </a:lnTo>
                <a:lnTo>
                  <a:pt x="2116227" y="5770093"/>
                </a:lnTo>
                <a:lnTo>
                  <a:pt x="2005203" y="5706009"/>
                </a:lnTo>
                <a:close/>
                <a:moveTo>
                  <a:pt x="2243785" y="5704180"/>
                </a:moveTo>
                <a:lnTo>
                  <a:pt x="2368144" y="5775960"/>
                </a:lnTo>
                <a:lnTo>
                  <a:pt x="2247214" y="5845759"/>
                </a:lnTo>
                <a:lnTo>
                  <a:pt x="2122856" y="5773979"/>
                </a:lnTo>
                <a:lnTo>
                  <a:pt x="2243785" y="5704180"/>
                </a:lnTo>
                <a:close/>
                <a:moveTo>
                  <a:pt x="2250491" y="5700294"/>
                </a:moveTo>
                <a:lnTo>
                  <a:pt x="2364943" y="5634228"/>
                </a:lnTo>
                <a:lnTo>
                  <a:pt x="2489302" y="5706009"/>
                </a:lnTo>
                <a:lnTo>
                  <a:pt x="2374849" y="5772074"/>
                </a:lnTo>
                <a:lnTo>
                  <a:pt x="2250491" y="5700294"/>
                </a:lnTo>
                <a:close/>
                <a:moveTo>
                  <a:pt x="2495931" y="5709895"/>
                </a:moveTo>
                <a:lnTo>
                  <a:pt x="2606954" y="5773979"/>
                </a:lnTo>
                <a:lnTo>
                  <a:pt x="2492502" y="5840044"/>
                </a:lnTo>
                <a:lnTo>
                  <a:pt x="2381479" y="5775960"/>
                </a:lnTo>
                <a:lnTo>
                  <a:pt x="2495931" y="5709895"/>
                </a:lnTo>
                <a:close/>
                <a:moveTo>
                  <a:pt x="2502637" y="5706009"/>
                </a:moveTo>
                <a:lnTo>
                  <a:pt x="2623566" y="5636209"/>
                </a:lnTo>
                <a:lnTo>
                  <a:pt x="2734589" y="5700294"/>
                </a:lnTo>
                <a:lnTo>
                  <a:pt x="2613660" y="5770093"/>
                </a:lnTo>
                <a:lnTo>
                  <a:pt x="2502637" y="5706009"/>
                </a:lnTo>
                <a:close/>
                <a:moveTo>
                  <a:pt x="2741295" y="5704180"/>
                </a:moveTo>
                <a:lnTo>
                  <a:pt x="2865654" y="5775960"/>
                </a:lnTo>
                <a:lnTo>
                  <a:pt x="2744724" y="5845759"/>
                </a:lnTo>
                <a:lnTo>
                  <a:pt x="2620366" y="5773979"/>
                </a:lnTo>
                <a:lnTo>
                  <a:pt x="2741295" y="5704180"/>
                </a:lnTo>
                <a:close/>
                <a:moveTo>
                  <a:pt x="2747924" y="5700294"/>
                </a:moveTo>
                <a:lnTo>
                  <a:pt x="2862377" y="5634228"/>
                </a:lnTo>
                <a:lnTo>
                  <a:pt x="2986735" y="5706009"/>
                </a:lnTo>
                <a:lnTo>
                  <a:pt x="2872283" y="5772074"/>
                </a:lnTo>
                <a:lnTo>
                  <a:pt x="2747924" y="5700294"/>
                </a:lnTo>
                <a:close/>
                <a:moveTo>
                  <a:pt x="2993441" y="5709895"/>
                </a:moveTo>
                <a:lnTo>
                  <a:pt x="3104464" y="5773979"/>
                </a:lnTo>
                <a:lnTo>
                  <a:pt x="2990012" y="5840044"/>
                </a:lnTo>
                <a:lnTo>
                  <a:pt x="2878989" y="5775960"/>
                </a:lnTo>
                <a:lnTo>
                  <a:pt x="2993441" y="5709895"/>
                </a:lnTo>
                <a:close/>
                <a:moveTo>
                  <a:pt x="3000147" y="5706009"/>
                </a:moveTo>
                <a:lnTo>
                  <a:pt x="3121076" y="5636209"/>
                </a:lnTo>
                <a:lnTo>
                  <a:pt x="3232099" y="5700294"/>
                </a:lnTo>
                <a:lnTo>
                  <a:pt x="3111170" y="5770093"/>
                </a:lnTo>
                <a:lnTo>
                  <a:pt x="3000147" y="5706009"/>
                </a:lnTo>
                <a:close/>
                <a:moveTo>
                  <a:pt x="3238729" y="5704180"/>
                </a:moveTo>
                <a:lnTo>
                  <a:pt x="3363087" y="5775960"/>
                </a:lnTo>
                <a:lnTo>
                  <a:pt x="3242158" y="5845759"/>
                </a:lnTo>
                <a:lnTo>
                  <a:pt x="3117799" y="5773979"/>
                </a:lnTo>
                <a:lnTo>
                  <a:pt x="3238729" y="5704180"/>
                </a:lnTo>
                <a:close/>
                <a:moveTo>
                  <a:pt x="3245434" y="5700294"/>
                </a:moveTo>
                <a:lnTo>
                  <a:pt x="3359887" y="5634228"/>
                </a:lnTo>
                <a:lnTo>
                  <a:pt x="3484245" y="5706009"/>
                </a:lnTo>
                <a:lnTo>
                  <a:pt x="3369793" y="5772074"/>
                </a:lnTo>
                <a:lnTo>
                  <a:pt x="3245434" y="5700294"/>
                </a:lnTo>
                <a:close/>
                <a:moveTo>
                  <a:pt x="3490951" y="5709895"/>
                </a:moveTo>
                <a:lnTo>
                  <a:pt x="3601974" y="5773979"/>
                </a:lnTo>
                <a:lnTo>
                  <a:pt x="3487522" y="5840044"/>
                </a:lnTo>
                <a:lnTo>
                  <a:pt x="3376498" y="5775960"/>
                </a:lnTo>
                <a:lnTo>
                  <a:pt x="3490951" y="5709895"/>
                </a:lnTo>
                <a:close/>
                <a:moveTo>
                  <a:pt x="3497580" y="5706009"/>
                </a:moveTo>
                <a:lnTo>
                  <a:pt x="3618509" y="5636209"/>
                </a:lnTo>
                <a:lnTo>
                  <a:pt x="3729533" y="5700294"/>
                </a:lnTo>
                <a:lnTo>
                  <a:pt x="3608604" y="5770093"/>
                </a:lnTo>
                <a:lnTo>
                  <a:pt x="3497580" y="5706009"/>
                </a:lnTo>
                <a:close/>
                <a:moveTo>
                  <a:pt x="3736239" y="5704180"/>
                </a:moveTo>
                <a:lnTo>
                  <a:pt x="3860597" y="5775960"/>
                </a:lnTo>
                <a:lnTo>
                  <a:pt x="3739667" y="5845759"/>
                </a:lnTo>
                <a:lnTo>
                  <a:pt x="3615309" y="5773979"/>
                </a:lnTo>
                <a:lnTo>
                  <a:pt x="3736239" y="5704180"/>
                </a:lnTo>
                <a:close/>
                <a:moveTo>
                  <a:pt x="3742868" y="5700294"/>
                </a:moveTo>
                <a:lnTo>
                  <a:pt x="3857320" y="5634228"/>
                </a:lnTo>
                <a:lnTo>
                  <a:pt x="3981679" y="5706009"/>
                </a:lnTo>
                <a:lnTo>
                  <a:pt x="3867226" y="5772074"/>
                </a:lnTo>
                <a:lnTo>
                  <a:pt x="3742868" y="5700294"/>
                </a:lnTo>
                <a:close/>
                <a:moveTo>
                  <a:pt x="3988384" y="5709895"/>
                </a:moveTo>
                <a:lnTo>
                  <a:pt x="4099408" y="5773979"/>
                </a:lnTo>
                <a:lnTo>
                  <a:pt x="3984955" y="5840044"/>
                </a:lnTo>
                <a:lnTo>
                  <a:pt x="3873932" y="5775960"/>
                </a:lnTo>
                <a:lnTo>
                  <a:pt x="3988384" y="5709895"/>
                </a:lnTo>
                <a:close/>
                <a:moveTo>
                  <a:pt x="3995090" y="5706009"/>
                </a:moveTo>
                <a:lnTo>
                  <a:pt x="4116019" y="5636209"/>
                </a:lnTo>
                <a:lnTo>
                  <a:pt x="4227043" y="5700294"/>
                </a:lnTo>
                <a:lnTo>
                  <a:pt x="4106113" y="5770093"/>
                </a:lnTo>
                <a:lnTo>
                  <a:pt x="3995090" y="5706009"/>
                </a:lnTo>
                <a:close/>
                <a:moveTo>
                  <a:pt x="4233672" y="5704180"/>
                </a:moveTo>
                <a:lnTo>
                  <a:pt x="4358031" y="5775960"/>
                </a:lnTo>
                <a:lnTo>
                  <a:pt x="4237101" y="5845759"/>
                </a:lnTo>
                <a:lnTo>
                  <a:pt x="4112743" y="5773979"/>
                </a:lnTo>
                <a:lnTo>
                  <a:pt x="4233672" y="5704180"/>
                </a:lnTo>
                <a:close/>
                <a:moveTo>
                  <a:pt x="4240378" y="5700294"/>
                </a:moveTo>
                <a:lnTo>
                  <a:pt x="4354830" y="5634228"/>
                </a:lnTo>
                <a:lnTo>
                  <a:pt x="4479189" y="5706009"/>
                </a:lnTo>
                <a:lnTo>
                  <a:pt x="4364736" y="5772074"/>
                </a:lnTo>
                <a:lnTo>
                  <a:pt x="4240378" y="5700294"/>
                </a:lnTo>
                <a:close/>
                <a:moveTo>
                  <a:pt x="4485894" y="5709895"/>
                </a:moveTo>
                <a:lnTo>
                  <a:pt x="4596918" y="5773979"/>
                </a:lnTo>
                <a:lnTo>
                  <a:pt x="4482465" y="5840044"/>
                </a:lnTo>
                <a:lnTo>
                  <a:pt x="4371442" y="5775960"/>
                </a:lnTo>
                <a:lnTo>
                  <a:pt x="4485894" y="5709895"/>
                </a:lnTo>
                <a:close/>
                <a:moveTo>
                  <a:pt x="4492524" y="5706009"/>
                </a:moveTo>
                <a:lnTo>
                  <a:pt x="4613453" y="5636209"/>
                </a:lnTo>
                <a:lnTo>
                  <a:pt x="4724477" y="5700294"/>
                </a:lnTo>
                <a:lnTo>
                  <a:pt x="4603547" y="5770093"/>
                </a:lnTo>
                <a:lnTo>
                  <a:pt x="4492524" y="5706009"/>
                </a:lnTo>
                <a:close/>
                <a:moveTo>
                  <a:pt x="4731182" y="5704180"/>
                </a:moveTo>
                <a:lnTo>
                  <a:pt x="4855541" y="5775960"/>
                </a:lnTo>
                <a:lnTo>
                  <a:pt x="4734611" y="5845759"/>
                </a:lnTo>
                <a:lnTo>
                  <a:pt x="4610253" y="5773979"/>
                </a:lnTo>
                <a:lnTo>
                  <a:pt x="4731182" y="5704180"/>
                </a:lnTo>
                <a:close/>
                <a:moveTo>
                  <a:pt x="4737888" y="5700294"/>
                </a:moveTo>
                <a:lnTo>
                  <a:pt x="4852340" y="5634228"/>
                </a:lnTo>
                <a:lnTo>
                  <a:pt x="4976698" y="5706009"/>
                </a:lnTo>
                <a:lnTo>
                  <a:pt x="4862246" y="5772074"/>
                </a:lnTo>
                <a:lnTo>
                  <a:pt x="4737888" y="5700294"/>
                </a:lnTo>
                <a:close/>
                <a:moveTo>
                  <a:pt x="4983328" y="5709895"/>
                </a:moveTo>
                <a:lnTo>
                  <a:pt x="5094351" y="5773979"/>
                </a:lnTo>
                <a:lnTo>
                  <a:pt x="4979899" y="5840044"/>
                </a:lnTo>
                <a:lnTo>
                  <a:pt x="4868876" y="5775960"/>
                </a:lnTo>
                <a:lnTo>
                  <a:pt x="4983328" y="5709895"/>
                </a:lnTo>
                <a:close/>
                <a:moveTo>
                  <a:pt x="4990033" y="5706009"/>
                </a:moveTo>
                <a:lnTo>
                  <a:pt x="5110963" y="5636209"/>
                </a:lnTo>
                <a:lnTo>
                  <a:pt x="5221986" y="5700294"/>
                </a:lnTo>
                <a:lnTo>
                  <a:pt x="5101057" y="5770093"/>
                </a:lnTo>
                <a:lnTo>
                  <a:pt x="4990033" y="5706009"/>
                </a:lnTo>
                <a:close/>
                <a:moveTo>
                  <a:pt x="5228692" y="5704180"/>
                </a:moveTo>
                <a:lnTo>
                  <a:pt x="5353050" y="5775960"/>
                </a:lnTo>
                <a:lnTo>
                  <a:pt x="5232121" y="5845759"/>
                </a:lnTo>
                <a:lnTo>
                  <a:pt x="5107762" y="5773979"/>
                </a:lnTo>
                <a:lnTo>
                  <a:pt x="5228692" y="5704180"/>
                </a:lnTo>
                <a:close/>
                <a:moveTo>
                  <a:pt x="5235321" y="5700294"/>
                </a:moveTo>
                <a:lnTo>
                  <a:pt x="5349774" y="5634228"/>
                </a:lnTo>
                <a:lnTo>
                  <a:pt x="5474132" y="5706009"/>
                </a:lnTo>
                <a:lnTo>
                  <a:pt x="5359680" y="5772074"/>
                </a:lnTo>
                <a:lnTo>
                  <a:pt x="5235321" y="5700294"/>
                </a:lnTo>
                <a:close/>
                <a:moveTo>
                  <a:pt x="5480838" y="5709895"/>
                </a:moveTo>
                <a:lnTo>
                  <a:pt x="5591861" y="5773979"/>
                </a:lnTo>
                <a:lnTo>
                  <a:pt x="5477409" y="5840044"/>
                </a:lnTo>
                <a:lnTo>
                  <a:pt x="5366385" y="5775960"/>
                </a:lnTo>
                <a:lnTo>
                  <a:pt x="5480838" y="5709895"/>
                </a:lnTo>
                <a:close/>
                <a:moveTo>
                  <a:pt x="5487543" y="5706009"/>
                </a:moveTo>
                <a:lnTo>
                  <a:pt x="5608473" y="5636133"/>
                </a:lnTo>
                <a:lnTo>
                  <a:pt x="5719496" y="5700217"/>
                </a:lnTo>
                <a:lnTo>
                  <a:pt x="5598566" y="5770016"/>
                </a:lnTo>
                <a:lnTo>
                  <a:pt x="5487543" y="5706009"/>
                </a:lnTo>
                <a:close/>
                <a:moveTo>
                  <a:pt x="5726126" y="5704180"/>
                </a:moveTo>
                <a:lnTo>
                  <a:pt x="5850484" y="5775960"/>
                </a:lnTo>
                <a:lnTo>
                  <a:pt x="5729554" y="5845759"/>
                </a:lnTo>
                <a:lnTo>
                  <a:pt x="5605196" y="5773979"/>
                </a:lnTo>
                <a:lnTo>
                  <a:pt x="5726126" y="5704180"/>
                </a:lnTo>
                <a:close/>
                <a:moveTo>
                  <a:pt x="5732831" y="5700294"/>
                </a:moveTo>
                <a:lnTo>
                  <a:pt x="5847283" y="5634228"/>
                </a:lnTo>
                <a:lnTo>
                  <a:pt x="5971642" y="5706009"/>
                </a:lnTo>
                <a:lnTo>
                  <a:pt x="5857189" y="5772074"/>
                </a:lnTo>
                <a:lnTo>
                  <a:pt x="5732831" y="5700294"/>
                </a:lnTo>
                <a:close/>
                <a:moveTo>
                  <a:pt x="5736260" y="5562448"/>
                </a:moveTo>
                <a:lnTo>
                  <a:pt x="5857189" y="5492649"/>
                </a:lnTo>
                <a:lnTo>
                  <a:pt x="5968213" y="5556733"/>
                </a:lnTo>
                <a:lnTo>
                  <a:pt x="5847283" y="5626532"/>
                </a:lnTo>
                <a:lnTo>
                  <a:pt x="5736260" y="5562448"/>
                </a:lnTo>
                <a:close/>
                <a:moveTo>
                  <a:pt x="5732831" y="5413096"/>
                </a:moveTo>
                <a:lnTo>
                  <a:pt x="5847283" y="5347031"/>
                </a:lnTo>
                <a:lnTo>
                  <a:pt x="5971642" y="5418811"/>
                </a:lnTo>
                <a:lnTo>
                  <a:pt x="5857189" y="5484876"/>
                </a:lnTo>
                <a:lnTo>
                  <a:pt x="5732831" y="5413096"/>
                </a:lnTo>
                <a:close/>
                <a:moveTo>
                  <a:pt x="5736260" y="5275174"/>
                </a:moveTo>
                <a:lnTo>
                  <a:pt x="5857189" y="5205375"/>
                </a:lnTo>
                <a:lnTo>
                  <a:pt x="5968213" y="5269459"/>
                </a:lnTo>
                <a:lnTo>
                  <a:pt x="5847283" y="5339258"/>
                </a:lnTo>
                <a:lnTo>
                  <a:pt x="5736260" y="5275174"/>
                </a:lnTo>
                <a:close/>
                <a:moveTo>
                  <a:pt x="5732831" y="5125822"/>
                </a:moveTo>
                <a:lnTo>
                  <a:pt x="5847283" y="5059757"/>
                </a:lnTo>
                <a:lnTo>
                  <a:pt x="5971642" y="5131537"/>
                </a:lnTo>
                <a:lnTo>
                  <a:pt x="5857189" y="5197602"/>
                </a:lnTo>
                <a:lnTo>
                  <a:pt x="5732831" y="5125822"/>
                </a:lnTo>
                <a:close/>
                <a:moveTo>
                  <a:pt x="5736260" y="4987976"/>
                </a:moveTo>
                <a:lnTo>
                  <a:pt x="5857189" y="4918177"/>
                </a:lnTo>
                <a:lnTo>
                  <a:pt x="5968213" y="4982261"/>
                </a:lnTo>
                <a:lnTo>
                  <a:pt x="5847283" y="5052060"/>
                </a:lnTo>
                <a:lnTo>
                  <a:pt x="5736260" y="4987976"/>
                </a:lnTo>
                <a:close/>
                <a:moveTo>
                  <a:pt x="5732831" y="4838624"/>
                </a:moveTo>
                <a:lnTo>
                  <a:pt x="5847283" y="4772559"/>
                </a:lnTo>
                <a:lnTo>
                  <a:pt x="5971642" y="4844339"/>
                </a:lnTo>
                <a:lnTo>
                  <a:pt x="5857189" y="4910404"/>
                </a:lnTo>
                <a:lnTo>
                  <a:pt x="5732831" y="4838624"/>
                </a:lnTo>
                <a:close/>
                <a:moveTo>
                  <a:pt x="5736260" y="4700778"/>
                </a:moveTo>
                <a:lnTo>
                  <a:pt x="5857189" y="4630979"/>
                </a:lnTo>
                <a:lnTo>
                  <a:pt x="5968213" y="4695063"/>
                </a:lnTo>
                <a:lnTo>
                  <a:pt x="5847283" y="4764862"/>
                </a:lnTo>
                <a:lnTo>
                  <a:pt x="5736260" y="4700778"/>
                </a:lnTo>
                <a:close/>
                <a:moveTo>
                  <a:pt x="5732831" y="4551426"/>
                </a:moveTo>
                <a:lnTo>
                  <a:pt x="5847283" y="4485361"/>
                </a:lnTo>
                <a:lnTo>
                  <a:pt x="5971642" y="4557141"/>
                </a:lnTo>
                <a:lnTo>
                  <a:pt x="5857189" y="4623206"/>
                </a:lnTo>
                <a:lnTo>
                  <a:pt x="5732831" y="4551426"/>
                </a:lnTo>
                <a:close/>
                <a:moveTo>
                  <a:pt x="5736260" y="4413504"/>
                </a:moveTo>
                <a:lnTo>
                  <a:pt x="5857189" y="4343705"/>
                </a:lnTo>
                <a:lnTo>
                  <a:pt x="5968213" y="4407789"/>
                </a:lnTo>
                <a:lnTo>
                  <a:pt x="5847283" y="4477588"/>
                </a:lnTo>
                <a:lnTo>
                  <a:pt x="5736260" y="4413504"/>
                </a:lnTo>
                <a:close/>
                <a:moveTo>
                  <a:pt x="5732831" y="4264152"/>
                </a:moveTo>
                <a:lnTo>
                  <a:pt x="5847283" y="4198087"/>
                </a:lnTo>
                <a:lnTo>
                  <a:pt x="5971642" y="4269867"/>
                </a:lnTo>
                <a:lnTo>
                  <a:pt x="5857189" y="4335933"/>
                </a:lnTo>
                <a:lnTo>
                  <a:pt x="5732831" y="4264152"/>
                </a:lnTo>
                <a:close/>
                <a:moveTo>
                  <a:pt x="5736260" y="4126306"/>
                </a:moveTo>
                <a:lnTo>
                  <a:pt x="5857189" y="4056507"/>
                </a:lnTo>
                <a:lnTo>
                  <a:pt x="5968213" y="4120591"/>
                </a:lnTo>
                <a:lnTo>
                  <a:pt x="5847283" y="4190390"/>
                </a:lnTo>
                <a:lnTo>
                  <a:pt x="5736260" y="4126306"/>
                </a:lnTo>
                <a:close/>
                <a:moveTo>
                  <a:pt x="5732831" y="3976954"/>
                </a:moveTo>
                <a:lnTo>
                  <a:pt x="5847283" y="3910889"/>
                </a:lnTo>
                <a:lnTo>
                  <a:pt x="5971642" y="3982669"/>
                </a:lnTo>
                <a:lnTo>
                  <a:pt x="5857189" y="4048735"/>
                </a:lnTo>
                <a:lnTo>
                  <a:pt x="5732831" y="3976954"/>
                </a:lnTo>
                <a:close/>
                <a:moveTo>
                  <a:pt x="5736260" y="3839109"/>
                </a:moveTo>
                <a:lnTo>
                  <a:pt x="5857189" y="3769309"/>
                </a:lnTo>
                <a:lnTo>
                  <a:pt x="5968213" y="3833394"/>
                </a:lnTo>
                <a:lnTo>
                  <a:pt x="5847283" y="3903193"/>
                </a:lnTo>
                <a:lnTo>
                  <a:pt x="5736260" y="3839109"/>
                </a:lnTo>
                <a:close/>
                <a:moveTo>
                  <a:pt x="5732831" y="3689757"/>
                </a:moveTo>
                <a:lnTo>
                  <a:pt x="5847283" y="3623691"/>
                </a:lnTo>
                <a:lnTo>
                  <a:pt x="5971642" y="3695472"/>
                </a:lnTo>
                <a:lnTo>
                  <a:pt x="5857189" y="3761537"/>
                </a:lnTo>
                <a:lnTo>
                  <a:pt x="5732831" y="3689757"/>
                </a:lnTo>
                <a:close/>
                <a:moveTo>
                  <a:pt x="5736260" y="3551834"/>
                </a:moveTo>
                <a:lnTo>
                  <a:pt x="5857189" y="3482035"/>
                </a:lnTo>
                <a:lnTo>
                  <a:pt x="5968213" y="3546119"/>
                </a:lnTo>
                <a:lnTo>
                  <a:pt x="5847283" y="3615919"/>
                </a:lnTo>
                <a:lnTo>
                  <a:pt x="5736260" y="3551834"/>
                </a:lnTo>
                <a:close/>
                <a:moveTo>
                  <a:pt x="5732831" y="3402482"/>
                </a:moveTo>
                <a:lnTo>
                  <a:pt x="5847283" y="3336417"/>
                </a:lnTo>
                <a:lnTo>
                  <a:pt x="5971642" y="3408197"/>
                </a:lnTo>
                <a:lnTo>
                  <a:pt x="5857189" y="3474263"/>
                </a:lnTo>
                <a:lnTo>
                  <a:pt x="5732831" y="3402482"/>
                </a:lnTo>
                <a:close/>
                <a:moveTo>
                  <a:pt x="5736260" y="3264637"/>
                </a:moveTo>
                <a:lnTo>
                  <a:pt x="5857189" y="3194837"/>
                </a:lnTo>
                <a:lnTo>
                  <a:pt x="5968213" y="3258922"/>
                </a:lnTo>
                <a:lnTo>
                  <a:pt x="5847283" y="3328721"/>
                </a:lnTo>
                <a:lnTo>
                  <a:pt x="5736260" y="3264637"/>
                </a:lnTo>
                <a:close/>
                <a:moveTo>
                  <a:pt x="5732831" y="3115285"/>
                </a:moveTo>
                <a:lnTo>
                  <a:pt x="5847283" y="3049219"/>
                </a:lnTo>
                <a:lnTo>
                  <a:pt x="5971642" y="3121000"/>
                </a:lnTo>
                <a:lnTo>
                  <a:pt x="5857189" y="3187065"/>
                </a:lnTo>
                <a:lnTo>
                  <a:pt x="5732831" y="3115285"/>
                </a:lnTo>
                <a:close/>
                <a:moveTo>
                  <a:pt x="5736260" y="2977439"/>
                </a:moveTo>
                <a:lnTo>
                  <a:pt x="5857189" y="2907640"/>
                </a:lnTo>
                <a:lnTo>
                  <a:pt x="5968213" y="2971724"/>
                </a:lnTo>
                <a:lnTo>
                  <a:pt x="5847283" y="3041523"/>
                </a:lnTo>
                <a:lnTo>
                  <a:pt x="5736260" y="2977439"/>
                </a:lnTo>
                <a:close/>
                <a:moveTo>
                  <a:pt x="5732831" y="2828087"/>
                </a:moveTo>
                <a:lnTo>
                  <a:pt x="5847283" y="2762022"/>
                </a:lnTo>
                <a:lnTo>
                  <a:pt x="5971642" y="2833802"/>
                </a:lnTo>
                <a:lnTo>
                  <a:pt x="5857189" y="2899867"/>
                </a:lnTo>
                <a:lnTo>
                  <a:pt x="5732831" y="2828087"/>
                </a:lnTo>
                <a:close/>
                <a:moveTo>
                  <a:pt x="5736260" y="2690165"/>
                </a:moveTo>
                <a:lnTo>
                  <a:pt x="5857189" y="2620366"/>
                </a:lnTo>
                <a:lnTo>
                  <a:pt x="5968213" y="2684450"/>
                </a:lnTo>
                <a:lnTo>
                  <a:pt x="5847283" y="2754249"/>
                </a:lnTo>
                <a:lnTo>
                  <a:pt x="5736260" y="2690165"/>
                </a:lnTo>
                <a:close/>
                <a:moveTo>
                  <a:pt x="5732831" y="2540813"/>
                </a:moveTo>
                <a:lnTo>
                  <a:pt x="5847283" y="2474747"/>
                </a:lnTo>
                <a:lnTo>
                  <a:pt x="5971642" y="2546528"/>
                </a:lnTo>
                <a:lnTo>
                  <a:pt x="5857189" y="2612593"/>
                </a:lnTo>
                <a:lnTo>
                  <a:pt x="5732831" y="2540813"/>
                </a:lnTo>
                <a:close/>
                <a:moveTo>
                  <a:pt x="5736260" y="2402967"/>
                </a:moveTo>
                <a:lnTo>
                  <a:pt x="5857189" y="2333168"/>
                </a:lnTo>
                <a:lnTo>
                  <a:pt x="5968213" y="2397252"/>
                </a:lnTo>
                <a:lnTo>
                  <a:pt x="5847283" y="2467051"/>
                </a:lnTo>
                <a:lnTo>
                  <a:pt x="5736260" y="2402967"/>
                </a:lnTo>
                <a:close/>
                <a:moveTo>
                  <a:pt x="5732831" y="2253615"/>
                </a:moveTo>
                <a:lnTo>
                  <a:pt x="5847283" y="2187550"/>
                </a:lnTo>
                <a:lnTo>
                  <a:pt x="5971642" y="2259330"/>
                </a:lnTo>
                <a:lnTo>
                  <a:pt x="5857189" y="2325396"/>
                </a:lnTo>
                <a:lnTo>
                  <a:pt x="5732831" y="2253615"/>
                </a:lnTo>
                <a:close/>
                <a:moveTo>
                  <a:pt x="5736260" y="2115769"/>
                </a:moveTo>
                <a:lnTo>
                  <a:pt x="5857189" y="2045970"/>
                </a:lnTo>
                <a:lnTo>
                  <a:pt x="5968213" y="2110054"/>
                </a:lnTo>
                <a:lnTo>
                  <a:pt x="5847283" y="2179854"/>
                </a:lnTo>
                <a:lnTo>
                  <a:pt x="5736260" y="2115769"/>
                </a:lnTo>
                <a:close/>
                <a:moveTo>
                  <a:pt x="5732831" y="1966417"/>
                </a:moveTo>
                <a:lnTo>
                  <a:pt x="5847283" y="1900352"/>
                </a:lnTo>
                <a:lnTo>
                  <a:pt x="5971642" y="1972132"/>
                </a:lnTo>
                <a:lnTo>
                  <a:pt x="5857189" y="2038198"/>
                </a:lnTo>
                <a:lnTo>
                  <a:pt x="5732831" y="1966417"/>
                </a:lnTo>
                <a:close/>
                <a:moveTo>
                  <a:pt x="5736260" y="1828495"/>
                </a:moveTo>
                <a:lnTo>
                  <a:pt x="5857189" y="1758696"/>
                </a:lnTo>
                <a:lnTo>
                  <a:pt x="5968213" y="1822780"/>
                </a:lnTo>
                <a:lnTo>
                  <a:pt x="5847283" y="1892579"/>
                </a:lnTo>
                <a:lnTo>
                  <a:pt x="5736260" y="1828495"/>
                </a:lnTo>
                <a:close/>
                <a:moveTo>
                  <a:pt x="5732831" y="1679143"/>
                </a:moveTo>
                <a:lnTo>
                  <a:pt x="5847283" y="1613078"/>
                </a:lnTo>
                <a:lnTo>
                  <a:pt x="5971642" y="1684858"/>
                </a:lnTo>
                <a:lnTo>
                  <a:pt x="5857189" y="1750924"/>
                </a:lnTo>
                <a:lnTo>
                  <a:pt x="5732831" y="1679143"/>
                </a:lnTo>
                <a:close/>
                <a:moveTo>
                  <a:pt x="5736260" y="1541297"/>
                </a:moveTo>
                <a:lnTo>
                  <a:pt x="5857189" y="1471498"/>
                </a:lnTo>
                <a:lnTo>
                  <a:pt x="5968213" y="1535582"/>
                </a:lnTo>
                <a:lnTo>
                  <a:pt x="5847283" y="1605382"/>
                </a:lnTo>
                <a:lnTo>
                  <a:pt x="5736260" y="1541297"/>
                </a:lnTo>
                <a:close/>
                <a:moveTo>
                  <a:pt x="5732831" y="1391945"/>
                </a:moveTo>
                <a:lnTo>
                  <a:pt x="5847283" y="1325880"/>
                </a:lnTo>
                <a:lnTo>
                  <a:pt x="5971642" y="1397660"/>
                </a:lnTo>
                <a:lnTo>
                  <a:pt x="5857189" y="1463726"/>
                </a:lnTo>
                <a:lnTo>
                  <a:pt x="5732831" y="1391945"/>
                </a:lnTo>
                <a:close/>
                <a:moveTo>
                  <a:pt x="5736260" y="1254100"/>
                </a:moveTo>
                <a:lnTo>
                  <a:pt x="5857189" y="1184300"/>
                </a:lnTo>
                <a:lnTo>
                  <a:pt x="5968213" y="1248385"/>
                </a:lnTo>
                <a:lnTo>
                  <a:pt x="5847283" y="1318184"/>
                </a:lnTo>
                <a:lnTo>
                  <a:pt x="5736260" y="1254100"/>
                </a:lnTo>
                <a:close/>
                <a:moveTo>
                  <a:pt x="5732831" y="1104748"/>
                </a:moveTo>
                <a:lnTo>
                  <a:pt x="5847283" y="1038682"/>
                </a:lnTo>
                <a:lnTo>
                  <a:pt x="5971642" y="1110463"/>
                </a:lnTo>
                <a:lnTo>
                  <a:pt x="5857189" y="1176528"/>
                </a:lnTo>
                <a:lnTo>
                  <a:pt x="5732831" y="1104748"/>
                </a:lnTo>
                <a:close/>
                <a:moveTo>
                  <a:pt x="5736260" y="966826"/>
                </a:moveTo>
                <a:lnTo>
                  <a:pt x="5857189" y="897026"/>
                </a:lnTo>
                <a:lnTo>
                  <a:pt x="5968213" y="961111"/>
                </a:lnTo>
                <a:lnTo>
                  <a:pt x="5847283" y="1030910"/>
                </a:lnTo>
                <a:lnTo>
                  <a:pt x="5736260" y="966826"/>
                </a:lnTo>
                <a:close/>
                <a:moveTo>
                  <a:pt x="5840578" y="1034796"/>
                </a:moveTo>
                <a:lnTo>
                  <a:pt x="5726126" y="1100861"/>
                </a:lnTo>
                <a:lnTo>
                  <a:pt x="5615102" y="1036777"/>
                </a:lnTo>
                <a:lnTo>
                  <a:pt x="5729554" y="970712"/>
                </a:lnTo>
                <a:lnTo>
                  <a:pt x="5840578" y="1034796"/>
                </a:lnTo>
                <a:close/>
                <a:moveTo>
                  <a:pt x="5608473" y="1032891"/>
                </a:moveTo>
                <a:lnTo>
                  <a:pt x="5484114" y="961111"/>
                </a:lnTo>
                <a:lnTo>
                  <a:pt x="5598566" y="895045"/>
                </a:lnTo>
                <a:lnTo>
                  <a:pt x="5722925" y="966826"/>
                </a:lnTo>
                <a:lnTo>
                  <a:pt x="5608473" y="1032891"/>
                </a:lnTo>
                <a:close/>
                <a:moveTo>
                  <a:pt x="5601767" y="1036777"/>
                </a:moveTo>
                <a:lnTo>
                  <a:pt x="5480838" y="1106576"/>
                </a:lnTo>
                <a:lnTo>
                  <a:pt x="5356479" y="1034796"/>
                </a:lnTo>
                <a:lnTo>
                  <a:pt x="5477409" y="964997"/>
                </a:lnTo>
                <a:lnTo>
                  <a:pt x="5601767" y="1036777"/>
                </a:lnTo>
                <a:close/>
                <a:moveTo>
                  <a:pt x="5349774" y="1030910"/>
                </a:moveTo>
                <a:lnTo>
                  <a:pt x="5238750" y="966826"/>
                </a:lnTo>
                <a:lnTo>
                  <a:pt x="5359680" y="897026"/>
                </a:lnTo>
                <a:lnTo>
                  <a:pt x="5470703" y="961111"/>
                </a:lnTo>
                <a:lnTo>
                  <a:pt x="5349774" y="1030910"/>
                </a:lnTo>
                <a:close/>
                <a:moveTo>
                  <a:pt x="5343068" y="1034796"/>
                </a:moveTo>
                <a:lnTo>
                  <a:pt x="5228616" y="1100861"/>
                </a:lnTo>
                <a:lnTo>
                  <a:pt x="5117592" y="1036777"/>
                </a:lnTo>
                <a:lnTo>
                  <a:pt x="5232045" y="970712"/>
                </a:lnTo>
                <a:lnTo>
                  <a:pt x="5343068" y="1034796"/>
                </a:lnTo>
                <a:close/>
                <a:moveTo>
                  <a:pt x="5110963" y="1032891"/>
                </a:moveTo>
                <a:lnTo>
                  <a:pt x="4986604" y="961111"/>
                </a:lnTo>
                <a:lnTo>
                  <a:pt x="5101057" y="895045"/>
                </a:lnTo>
                <a:lnTo>
                  <a:pt x="5225415" y="966826"/>
                </a:lnTo>
                <a:lnTo>
                  <a:pt x="5110963" y="1032891"/>
                </a:lnTo>
                <a:close/>
                <a:moveTo>
                  <a:pt x="5104333" y="1036777"/>
                </a:moveTo>
                <a:lnTo>
                  <a:pt x="4983404" y="1106576"/>
                </a:lnTo>
                <a:lnTo>
                  <a:pt x="4859046" y="1034796"/>
                </a:lnTo>
                <a:lnTo>
                  <a:pt x="4979975" y="964997"/>
                </a:lnTo>
                <a:lnTo>
                  <a:pt x="5104333" y="1036777"/>
                </a:lnTo>
                <a:close/>
                <a:moveTo>
                  <a:pt x="4852264" y="1030910"/>
                </a:moveTo>
                <a:lnTo>
                  <a:pt x="4741241" y="966826"/>
                </a:lnTo>
                <a:lnTo>
                  <a:pt x="4862170" y="897026"/>
                </a:lnTo>
                <a:lnTo>
                  <a:pt x="4973193" y="961111"/>
                </a:lnTo>
                <a:lnTo>
                  <a:pt x="4852264" y="1030910"/>
                </a:lnTo>
                <a:close/>
                <a:moveTo>
                  <a:pt x="4845634" y="1034796"/>
                </a:moveTo>
                <a:lnTo>
                  <a:pt x="4731182" y="1100861"/>
                </a:lnTo>
                <a:lnTo>
                  <a:pt x="4620159" y="1036777"/>
                </a:lnTo>
                <a:lnTo>
                  <a:pt x="4734611" y="970712"/>
                </a:lnTo>
                <a:lnTo>
                  <a:pt x="4845634" y="1034796"/>
                </a:lnTo>
                <a:close/>
                <a:moveTo>
                  <a:pt x="4613529" y="1032891"/>
                </a:moveTo>
                <a:lnTo>
                  <a:pt x="4489171" y="961111"/>
                </a:lnTo>
                <a:lnTo>
                  <a:pt x="4603623" y="895045"/>
                </a:lnTo>
                <a:lnTo>
                  <a:pt x="4727981" y="966826"/>
                </a:lnTo>
                <a:lnTo>
                  <a:pt x="4613529" y="1032891"/>
                </a:lnTo>
                <a:close/>
                <a:moveTo>
                  <a:pt x="4606824" y="1036777"/>
                </a:moveTo>
                <a:lnTo>
                  <a:pt x="4485894" y="1106576"/>
                </a:lnTo>
                <a:lnTo>
                  <a:pt x="4361536" y="1034796"/>
                </a:lnTo>
                <a:lnTo>
                  <a:pt x="4482465" y="964997"/>
                </a:lnTo>
                <a:lnTo>
                  <a:pt x="4606824" y="1036777"/>
                </a:lnTo>
                <a:close/>
                <a:moveTo>
                  <a:pt x="4354830" y="1030910"/>
                </a:moveTo>
                <a:lnTo>
                  <a:pt x="4243807" y="966826"/>
                </a:lnTo>
                <a:lnTo>
                  <a:pt x="4364736" y="897026"/>
                </a:lnTo>
                <a:lnTo>
                  <a:pt x="4475760" y="961111"/>
                </a:lnTo>
                <a:lnTo>
                  <a:pt x="4354830" y="1030910"/>
                </a:lnTo>
                <a:close/>
                <a:moveTo>
                  <a:pt x="4348125" y="1034796"/>
                </a:moveTo>
                <a:lnTo>
                  <a:pt x="4233672" y="1100861"/>
                </a:lnTo>
                <a:lnTo>
                  <a:pt x="4122649" y="1036777"/>
                </a:lnTo>
                <a:lnTo>
                  <a:pt x="4237101" y="970712"/>
                </a:lnTo>
                <a:lnTo>
                  <a:pt x="4348125" y="1034796"/>
                </a:lnTo>
                <a:close/>
                <a:moveTo>
                  <a:pt x="4116019" y="1032891"/>
                </a:moveTo>
                <a:lnTo>
                  <a:pt x="3991661" y="961111"/>
                </a:lnTo>
                <a:lnTo>
                  <a:pt x="4106113" y="895045"/>
                </a:lnTo>
                <a:lnTo>
                  <a:pt x="4230472" y="966826"/>
                </a:lnTo>
                <a:lnTo>
                  <a:pt x="4116019" y="1032891"/>
                </a:lnTo>
                <a:close/>
                <a:moveTo>
                  <a:pt x="4109314" y="1036777"/>
                </a:moveTo>
                <a:lnTo>
                  <a:pt x="3988384" y="1106576"/>
                </a:lnTo>
                <a:lnTo>
                  <a:pt x="3864026" y="1034796"/>
                </a:lnTo>
                <a:lnTo>
                  <a:pt x="3984955" y="964997"/>
                </a:lnTo>
                <a:lnTo>
                  <a:pt x="4109314" y="1036777"/>
                </a:lnTo>
                <a:close/>
                <a:moveTo>
                  <a:pt x="3857320" y="1030910"/>
                </a:moveTo>
                <a:lnTo>
                  <a:pt x="3746297" y="966826"/>
                </a:lnTo>
                <a:lnTo>
                  <a:pt x="3867226" y="897026"/>
                </a:lnTo>
                <a:lnTo>
                  <a:pt x="3978250" y="961111"/>
                </a:lnTo>
                <a:lnTo>
                  <a:pt x="3857320" y="1030910"/>
                </a:lnTo>
                <a:close/>
                <a:moveTo>
                  <a:pt x="3850691" y="1034796"/>
                </a:moveTo>
                <a:lnTo>
                  <a:pt x="3736239" y="1100861"/>
                </a:lnTo>
                <a:lnTo>
                  <a:pt x="3625215" y="1036777"/>
                </a:lnTo>
                <a:lnTo>
                  <a:pt x="3739667" y="970712"/>
                </a:lnTo>
                <a:lnTo>
                  <a:pt x="3850691" y="1034796"/>
                </a:lnTo>
                <a:close/>
                <a:moveTo>
                  <a:pt x="3618509" y="1032891"/>
                </a:moveTo>
                <a:lnTo>
                  <a:pt x="3494151" y="961111"/>
                </a:lnTo>
                <a:lnTo>
                  <a:pt x="3608604" y="895045"/>
                </a:lnTo>
                <a:lnTo>
                  <a:pt x="3732962" y="966826"/>
                </a:lnTo>
                <a:lnTo>
                  <a:pt x="3618509" y="1032891"/>
                </a:lnTo>
                <a:close/>
                <a:moveTo>
                  <a:pt x="3611880" y="1036777"/>
                </a:moveTo>
                <a:lnTo>
                  <a:pt x="3490951" y="1106576"/>
                </a:lnTo>
                <a:lnTo>
                  <a:pt x="3366592" y="1034796"/>
                </a:lnTo>
                <a:lnTo>
                  <a:pt x="3487522" y="964997"/>
                </a:lnTo>
                <a:lnTo>
                  <a:pt x="3611880" y="1036777"/>
                </a:lnTo>
                <a:close/>
                <a:moveTo>
                  <a:pt x="3359887" y="1030910"/>
                </a:moveTo>
                <a:lnTo>
                  <a:pt x="3248863" y="966826"/>
                </a:lnTo>
                <a:lnTo>
                  <a:pt x="3369793" y="897026"/>
                </a:lnTo>
                <a:lnTo>
                  <a:pt x="3480816" y="961111"/>
                </a:lnTo>
                <a:lnTo>
                  <a:pt x="3359887" y="1030910"/>
                </a:lnTo>
                <a:close/>
                <a:moveTo>
                  <a:pt x="3353181" y="1034796"/>
                </a:moveTo>
                <a:lnTo>
                  <a:pt x="3238729" y="1100861"/>
                </a:lnTo>
                <a:lnTo>
                  <a:pt x="3127705" y="1036777"/>
                </a:lnTo>
                <a:lnTo>
                  <a:pt x="3242158" y="970712"/>
                </a:lnTo>
                <a:lnTo>
                  <a:pt x="3353181" y="1034796"/>
                </a:lnTo>
                <a:close/>
                <a:moveTo>
                  <a:pt x="3121076" y="1032891"/>
                </a:moveTo>
                <a:lnTo>
                  <a:pt x="2996717" y="961111"/>
                </a:lnTo>
                <a:lnTo>
                  <a:pt x="3111170" y="895045"/>
                </a:lnTo>
                <a:lnTo>
                  <a:pt x="3235528" y="966826"/>
                </a:lnTo>
                <a:lnTo>
                  <a:pt x="3121076" y="1032891"/>
                </a:lnTo>
                <a:close/>
                <a:moveTo>
                  <a:pt x="3114370" y="1036777"/>
                </a:moveTo>
                <a:lnTo>
                  <a:pt x="2993441" y="1106576"/>
                </a:lnTo>
                <a:lnTo>
                  <a:pt x="2869082" y="1034796"/>
                </a:lnTo>
                <a:lnTo>
                  <a:pt x="2990012" y="964997"/>
                </a:lnTo>
                <a:lnTo>
                  <a:pt x="3114370" y="1036777"/>
                </a:lnTo>
                <a:close/>
                <a:moveTo>
                  <a:pt x="2862377" y="1030910"/>
                </a:moveTo>
                <a:lnTo>
                  <a:pt x="2751354" y="966826"/>
                </a:lnTo>
                <a:lnTo>
                  <a:pt x="2872283" y="897026"/>
                </a:lnTo>
                <a:lnTo>
                  <a:pt x="2983306" y="961111"/>
                </a:lnTo>
                <a:lnTo>
                  <a:pt x="2862377" y="1030910"/>
                </a:lnTo>
                <a:close/>
                <a:moveTo>
                  <a:pt x="2855671" y="1034796"/>
                </a:moveTo>
                <a:lnTo>
                  <a:pt x="2741295" y="1100861"/>
                </a:lnTo>
                <a:lnTo>
                  <a:pt x="2630272" y="1036777"/>
                </a:lnTo>
                <a:lnTo>
                  <a:pt x="2744724" y="970712"/>
                </a:lnTo>
                <a:lnTo>
                  <a:pt x="2855671" y="1034796"/>
                </a:lnTo>
                <a:close/>
                <a:moveTo>
                  <a:pt x="2623566" y="1032891"/>
                </a:moveTo>
                <a:lnTo>
                  <a:pt x="2499208" y="961111"/>
                </a:lnTo>
                <a:lnTo>
                  <a:pt x="2613660" y="895045"/>
                </a:lnTo>
                <a:lnTo>
                  <a:pt x="2738019" y="966826"/>
                </a:lnTo>
                <a:lnTo>
                  <a:pt x="2623566" y="1032891"/>
                </a:lnTo>
                <a:close/>
                <a:moveTo>
                  <a:pt x="2616937" y="1036777"/>
                </a:moveTo>
                <a:lnTo>
                  <a:pt x="2496007" y="1106576"/>
                </a:lnTo>
                <a:lnTo>
                  <a:pt x="2371649" y="1034796"/>
                </a:lnTo>
                <a:lnTo>
                  <a:pt x="2492578" y="964997"/>
                </a:lnTo>
                <a:lnTo>
                  <a:pt x="2616937" y="1036777"/>
                </a:lnTo>
                <a:close/>
                <a:moveTo>
                  <a:pt x="2364943" y="1030910"/>
                </a:moveTo>
                <a:lnTo>
                  <a:pt x="2253920" y="966826"/>
                </a:lnTo>
                <a:lnTo>
                  <a:pt x="2374849" y="897026"/>
                </a:lnTo>
                <a:lnTo>
                  <a:pt x="2485873" y="961111"/>
                </a:lnTo>
                <a:lnTo>
                  <a:pt x="2364943" y="1030910"/>
                </a:lnTo>
                <a:close/>
                <a:moveTo>
                  <a:pt x="2358238" y="1034796"/>
                </a:moveTo>
                <a:lnTo>
                  <a:pt x="2243785" y="1100861"/>
                </a:lnTo>
                <a:lnTo>
                  <a:pt x="2132762" y="1036777"/>
                </a:lnTo>
                <a:lnTo>
                  <a:pt x="2247214" y="970712"/>
                </a:lnTo>
                <a:lnTo>
                  <a:pt x="2358238" y="1034796"/>
                </a:lnTo>
                <a:close/>
                <a:moveTo>
                  <a:pt x="2126132" y="1032891"/>
                </a:moveTo>
                <a:lnTo>
                  <a:pt x="2001774" y="961111"/>
                </a:lnTo>
                <a:lnTo>
                  <a:pt x="2116227" y="895045"/>
                </a:lnTo>
                <a:lnTo>
                  <a:pt x="2240585" y="966826"/>
                </a:lnTo>
                <a:lnTo>
                  <a:pt x="2126132" y="1032891"/>
                </a:lnTo>
                <a:close/>
                <a:moveTo>
                  <a:pt x="2119427" y="1036777"/>
                </a:moveTo>
                <a:lnTo>
                  <a:pt x="1998497" y="1106576"/>
                </a:lnTo>
                <a:lnTo>
                  <a:pt x="1874139" y="1034796"/>
                </a:lnTo>
                <a:lnTo>
                  <a:pt x="1995069" y="964997"/>
                </a:lnTo>
                <a:lnTo>
                  <a:pt x="2119427" y="1036777"/>
                </a:lnTo>
                <a:close/>
                <a:moveTo>
                  <a:pt x="1867434" y="1030910"/>
                </a:moveTo>
                <a:lnTo>
                  <a:pt x="1756410" y="966826"/>
                </a:lnTo>
                <a:lnTo>
                  <a:pt x="1877339" y="897026"/>
                </a:lnTo>
                <a:lnTo>
                  <a:pt x="1988363" y="961111"/>
                </a:lnTo>
                <a:lnTo>
                  <a:pt x="1867434" y="1030910"/>
                </a:lnTo>
                <a:close/>
                <a:moveTo>
                  <a:pt x="1860728" y="1034796"/>
                </a:moveTo>
                <a:lnTo>
                  <a:pt x="1746275" y="1100861"/>
                </a:lnTo>
                <a:lnTo>
                  <a:pt x="1635252" y="1036777"/>
                </a:lnTo>
                <a:lnTo>
                  <a:pt x="1749704" y="970712"/>
                </a:lnTo>
                <a:lnTo>
                  <a:pt x="1860728" y="1034796"/>
                </a:lnTo>
                <a:close/>
                <a:moveTo>
                  <a:pt x="1628623" y="1032891"/>
                </a:moveTo>
                <a:lnTo>
                  <a:pt x="1504264" y="961111"/>
                </a:lnTo>
                <a:lnTo>
                  <a:pt x="1618717" y="895045"/>
                </a:lnTo>
                <a:lnTo>
                  <a:pt x="1743075" y="966826"/>
                </a:lnTo>
                <a:lnTo>
                  <a:pt x="1628623" y="1032891"/>
                </a:lnTo>
                <a:close/>
                <a:moveTo>
                  <a:pt x="1621917" y="1036777"/>
                </a:moveTo>
                <a:lnTo>
                  <a:pt x="1500988" y="1106576"/>
                </a:lnTo>
                <a:lnTo>
                  <a:pt x="1376629" y="1034796"/>
                </a:lnTo>
                <a:lnTo>
                  <a:pt x="1497559" y="964997"/>
                </a:lnTo>
                <a:lnTo>
                  <a:pt x="1621917" y="1036777"/>
                </a:lnTo>
                <a:close/>
                <a:moveTo>
                  <a:pt x="1369924" y="1030910"/>
                </a:moveTo>
                <a:lnTo>
                  <a:pt x="1258900" y="966826"/>
                </a:lnTo>
                <a:lnTo>
                  <a:pt x="1379830" y="897026"/>
                </a:lnTo>
                <a:lnTo>
                  <a:pt x="1490853" y="961111"/>
                </a:lnTo>
                <a:lnTo>
                  <a:pt x="1369924" y="1030910"/>
                </a:lnTo>
                <a:close/>
                <a:moveTo>
                  <a:pt x="1363294" y="1034796"/>
                </a:moveTo>
                <a:lnTo>
                  <a:pt x="1248842" y="1100861"/>
                </a:lnTo>
                <a:lnTo>
                  <a:pt x="1137819" y="1036777"/>
                </a:lnTo>
                <a:lnTo>
                  <a:pt x="1252271" y="970712"/>
                </a:lnTo>
                <a:lnTo>
                  <a:pt x="1363294" y="1034796"/>
                </a:lnTo>
                <a:close/>
                <a:moveTo>
                  <a:pt x="1131189" y="1032891"/>
                </a:moveTo>
                <a:lnTo>
                  <a:pt x="1006831" y="961111"/>
                </a:lnTo>
                <a:lnTo>
                  <a:pt x="1121283" y="895045"/>
                </a:lnTo>
                <a:lnTo>
                  <a:pt x="1245641" y="966826"/>
                </a:lnTo>
                <a:lnTo>
                  <a:pt x="1131189" y="1032891"/>
                </a:lnTo>
                <a:close/>
                <a:moveTo>
                  <a:pt x="1124484" y="1036777"/>
                </a:moveTo>
                <a:lnTo>
                  <a:pt x="1003554" y="1106576"/>
                </a:lnTo>
                <a:lnTo>
                  <a:pt x="879196" y="1034796"/>
                </a:lnTo>
                <a:lnTo>
                  <a:pt x="1000125" y="964997"/>
                </a:lnTo>
                <a:lnTo>
                  <a:pt x="1124484" y="1036777"/>
                </a:lnTo>
                <a:close/>
                <a:moveTo>
                  <a:pt x="872490" y="1030910"/>
                </a:moveTo>
                <a:lnTo>
                  <a:pt x="761467" y="966826"/>
                </a:lnTo>
                <a:lnTo>
                  <a:pt x="882396" y="897026"/>
                </a:lnTo>
                <a:lnTo>
                  <a:pt x="993419" y="961111"/>
                </a:lnTo>
                <a:lnTo>
                  <a:pt x="872490" y="1030910"/>
                </a:lnTo>
                <a:close/>
                <a:moveTo>
                  <a:pt x="996848" y="1110463"/>
                </a:moveTo>
                <a:lnTo>
                  <a:pt x="882396" y="1176528"/>
                </a:lnTo>
                <a:lnTo>
                  <a:pt x="758038" y="1104748"/>
                </a:lnTo>
                <a:lnTo>
                  <a:pt x="872490" y="1038682"/>
                </a:lnTo>
                <a:lnTo>
                  <a:pt x="996848" y="1110463"/>
                </a:lnTo>
                <a:close/>
                <a:moveTo>
                  <a:pt x="993419" y="1248309"/>
                </a:moveTo>
                <a:lnTo>
                  <a:pt x="872490" y="1318108"/>
                </a:lnTo>
                <a:lnTo>
                  <a:pt x="761467" y="1254024"/>
                </a:lnTo>
                <a:lnTo>
                  <a:pt x="882396" y="1184224"/>
                </a:lnTo>
                <a:lnTo>
                  <a:pt x="993419" y="1248309"/>
                </a:lnTo>
                <a:close/>
                <a:moveTo>
                  <a:pt x="996848" y="1397660"/>
                </a:moveTo>
                <a:lnTo>
                  <a:pt x="882396" y="1463726"/>
                </a:lnTo>
                <a:lnTo>
                  <a:pt x="758038" y="1391945"/>
                </a:lnTo>
                <a:lnTo>
                  <a:pt x="872490" y="1325880"/>
                </a:lnTo>
                <a:lnTo>
                  <a:pt x="996848" y="1397660"/>
                </a:lnTo>
                <a:close/>
                <a:moveTo>
                  <a:pt x="993419" y="1535582"/>
                </a:moveTo>
                <a:lnTo>
                  <a:pt x="872490" y="1605382"/>
                </a:lnTo>
                <a:lnTo>
                  <a:pt x="761467" y="1541297"/>
                </a:lnTo>
                <a:lnTo>
                  <a:pt x="882396" y="1471498"/>
                </a:lnTo>
                <a:lnTo>
                  <a:pt x="993419" y="1535582"/>
                </a:lnTo>
                <a:close/>
                <a:moveTo>
                  <a:pt x="996848" y="1684934"/>
                </a:moveTo>
                <a:lnTo>
                  <a:pt x="882396" y="1751000"/>
                </a:lnTo>
                <a:lnTo>
                  <a:pt x="758038" y="1679219"/>
                </a:lnTo>
                <a:lnTo>
                  <a:pt x="872490" y="1613154"/>
                </a:lnTo>
                <a:lnTo>
                  <a:pt x="996848" y="1684934"/>
                </a:lnTo>
                <a:close/>
                <a:moveTo>
                  <a:pt x="993419" y="1822780"/>
                </a:moveTo>
                <a:lnTo>
                  <a:pt x="872490" y="1892579"/>
                </a:lnTo>
                <a:lnTo>
                  <a:pt x="761467" y="1828495"/>
                </a:lnTo>
                <a:lnTo>
                  <a:pt x="882396" y="1758696"/>
                </a:lnTo>
                <a:lnTo>
                  <a:pt x="993419" y="1822780"/>
                </a:lnTo>
                <a:close/>
                <a:moveTo>
                  <a:pt x="996848" y="1972132"/>
                </a:moveTo>
                <a:lnTo>
                  <a:pt x="882396" y="2038198"/>
                </a:lnTo>
                <a:lnTo>
                  <a:pt x="758038" y="1966417"/>
                </a:lnTo>
                <a:lnTo>
                  <a:pt x="872490" y="1900352"/>
                </a:lnTo>
                <a:lnTo>
                  <a:pt x="996848" y="1972132"/>
                </a:lnTo>
                <a:close/>
                <a:moveTo>
                  <a:pt x="993419" y="2109978"/>
                </a:moveTo>
                <a:lnTo>
                  <a:pt x="872490" y="2179777"/>
                </a:lnTo>
                <a:lnTo>
                  <a:pt x="761467" y="2115693"/>
                </a:lnTo>
                <a:lnTo>
                  <a:pt x="882396" y="2045894"/>
                </a:lnTo>
                <a:lnTo>
                  <a:pt x="993419" y="2109978"/>
                </a:lnTo>
                <a:close/>
                <a:moveTo>
                  <a:pt x="996848" y="2259330"/>
                </a:moveTo>
                <a:lnTo>
                  <a:pt x="882396" y="2325396"/>
                </a:lnTo>
                <a:lnTo>
                  <a:pt x="758038" y="2253615"/>
                </a:lnTo>
                <a:lnTo>
                  <a:pt x="872490" y="2187550"/>
                </a:lnTo>
                <a:lnTo>
                  <a:pt x="996848" y="2259330"/>
                </a:lnTo>
                <a:close/>
                <a:moveTo>
                  <a:pt x="993419" y="2397252"/>
                </a:moveTo>
                <a:lnTo>
                  <a:pt x="872490" y="2467051"/>
                </a:lnTo>
                <a:lnTo>
                  <a:pt x="761467" y="2402967"/>
                </a:lnTo>
                <a:lnTo>
                  <a:pt x="882396" y="2333168"/>
                </a:lnTo>
                <a:lnTo>
                  <a:pt x="993419" y="2397252"/>
                </a:lnTo>
                <a:close/>
                <a:moveTo>
                  <a:pt x="996848" y="2546604"/>
                </a:moveTo>
                <a:lnTo>
                  <a:pt x="882396" y="2612669"/>
                </a:lnTo>
                <a:lnTo>
                  <a:pt x="758038" y="2540889"/>
                </a:lnTo>
                <a:lnTo>
                  <a:pt x="872490" y="2474824"/>
                </a:lnTo>
                <a:lnTo>
                  <a:pt x="996848" y="2546604"/>
                </a:lnTo>
                <a:close/>
                <a:moveTo>
                  <a:pt x="993419" y="2684450"/>
                </a:moveTo>
                <a:lnTo>
                  <a:pt x="872490" y="2754249"/>
                </a:lnTo>
                <a:lnTo>
                  <a:pt x="761467" y="2690165"/>
                </a:lnTo>
                <a:lnTo>
                  <a:pt x="882396" y="2620366"/>
                </a:lnTo>
                <a:lnTo>
                  <a:pt x="993419" y="2684450"/>
                </a:lnTo>
                <a:close/>
                <a:moveTo>
                  <a:pt x="996848" y="2833802"/>
                </a:moveTo>
                <a:lnTo>
                  <a:pt x="882396" y="2899867"/>
                </a:lnTo>
                <a:lnTo>
                  <a:pt x="758038" y="2828087"/>
                </a:lnTo>
                <a:lnTo>
                  <a:pt x="872490" y="2762022"/>
                </a:lnTo>
                <a:lnTo>
                  <a:pt x="996848" y="2833802"/>
                </a:lnTo>
                <a:close/>
                <a:moveTo>
                  <a:pt x="993419" y="2971648"/>
                </a:moveTo>
                <a:lnTo>
                  <a:pt x="872490" y="3041447"/>
                </a:lnTo>
                <a:lnTo>
                  <a:pt x="761467" y="2977363"/>
                </a:lnTo>
                <a:lnTo>
                  <a:pt x="882396" y="2907564"/>
                </a:lnTo>
                <a:lnTo>
                  <a:pt x="993419" y="2971648"/>
                </a:lnTo>
                <a:close/>
                <a:moveTo>
                  <a:pt x="996848" y="3121000"/>
                </a:moveTo>
                <a:lnTo>
                  <a:pt x="882396" y="3187065"/>
                </a:lnTo>
                <a:lnTo>
                  <a:pt x="758038" y="3115285"/>
                </a:lnTo>
                <a:lnTo>
                  <a:pt x="872490" y="3049219"/>
                </a:lnTo>
                <a:lnTo>
                  <a:pt x="996848" y="3121000"/>
                </a:lnTo>
                <a:close/>
                <a:moveTo>
                  <a:pt x="993419" y="3258922"/>
                </a:moveTo>
                <a:lnTo>
                  <a:pt x="872490" y="3328721"/>
                </a:lnTo>
                <a:lnTo>
                  <a:pt x="761467" y="3264637"/>
                </a:lnTo>
                <a:lnTo>
                  <a:pt x="882396" y="3194837"/>
                </a:lnTo>
                <a:lnTo>
                  <a:pt x="993419" y="3258922"/>
                </a:lnTo>
                <a:close/>
                <a:moveTo>
                  <a:pt x="996848" y="3408274"/>
                </a:moveTo>
                <a:lnTo>
                  <a:pt x="882396" y="3474339"/>
                </a:lnTo>
                <a:lnTo>
                  <a:pt x="758038" y="3402482"/>
                </a:lnTo>
                <a:lnTo>
                  <a:pt x="872490" y="3336417"/>
                </a:lnTo>
                <a:lnTo>
                  <a:pt x="996848" y="3408274"/>
                </a:lnTo>
                <a:close/>
                <a:moveTo>
                  <a:pt x="993419" y="3546119"/>
                </a:moveTo>
                <a:lnTo>
                  <a:pt x="872490" y="3615919"/>
                </a:lnTo>
                <a:lnTo>
                  <a:pt x="761467" y="3551834"/>
                </a:lnTo>
                <a:lnTo>
                  <a:pt x="882396" y="3482035"/>
                </a:lnTo>
                <a:lnTo>
                  <a:pt x="993419" y="3546119"/>
                </a:lnTo>
                <a:close/>
                <a:moveTo>
                  <a:pt x="996848" y="3695472"/>
                </a:moveTo>
                <a:lnTo>
                  <a:pt x="882396" y="3761537"/>
                </a:lnTo>
                <a:lnTo>
                  <a:pt x="758038" y="3689757"/>
                </a:lnTo>
                <a:lnTo>
                  <a:pt x="872490" y="3623691"/>
                </a:lnTo>
                <a:lnTo>
                  <a:pt x="996848" y="3695472"/>
                </a:lnTo>
                <a:close/>
                <a:moveTo>
                  <a:pt x="993419" y="3833317"/>
                </a:moveTo>
                <a:lnTo>
                  <a:pt x="872490" y="3903117"/>
                </a:lnTo>
                <a:lnTo>
                  <a:pt x="761467" y="3839032"/>
                </a:lnTo>
                <a:lnTo>
                  <a:pt x="882396" y="3769233"/>
                </a:lnTo>
                <a:lnTo>
                  <a:pt x="993419" y="3833317"/>
                </a:lnTo>
                <a:close/>
                <a:moveTo>
                  <a:pt x="996848" y="3982669"/>
                </a:moveTo>
                <a:lnTo>
                  <a:pt x="882396" y="4048735"/>
                </a:lnTo>
                <a:lnTo>
                  <a:pt x="758038" y="3976954"/>
                </a:lnTo>
                <a:lnTo>
                  <a:pt x="872490" y="3910889"/>
                </a:lnTo>
                <a:lnTo>
                  <a:pt x="996848" y="3982669"/>
                </a:lnTo>
                <a:close/>
                <a:moveTo>
                  <a:pt x="993419" y="4120591"/>
                </a:moveTo>
                <a:lnTo>
                  <a:pt x="872490" y="4190390"/>
                </a:lnTo>
                <a:lnTo>
                  <a:pt x="761467" y="4126306"/>
                </a:lnTo>
                <a:lnTo>
                  <a:pt x="882396" y="4056507"/>
                </a:lnTo>
                <a:lnTo>
                  <a:pt x="993419" y="4120591"/>
                </a:lnTo>
                <a:close/>
                <a:moveTo>
                  <a:pt x="996848" y="4269943"/>
                </a:moveTo>
                <a:lnTo>
                  <a:pt x="882396" y="4336009"/>
                </a:lnTo>
                <a:lnTo>
                  <a:pt x="758038" y="4264228"/>
                </a:lnTo>
                <a:lnTo>
                  <a:pt x="872490" y="4198163"/>
                </a:lnTo>
                <a:lnTo>
                  <a:pt x="996848" y="4269943"/>
                </a:lnTo>
                <a:close/>
                <a:moveTo>
                  <a:pt x="993419" y="4407789"/>
                </a:moveTo>
                <a:lnTo>
                  <a:pt x="872490" y="4477588"/>
                </a:lnTo>
                <a:lnTo>
                  <a:pt x="761467" y="4413504"/>
                </a:lnTo>
                <a:lnTo>
                  <a:pt x="882396" y="4343705"/>
                </a:lnTo>
                <a:lnTo>
                  <a:pt x="993419" y="4407789"/>
                </a:lnTo>
                <a:close/>
                <a:moveTo>
                  <a:pt x="996848" y="4557141"/>
                </a:moveTo>
                <a:lnTo>
                  <a:pt x="882396" y="4623206"/>
                </a:lnTo>
                <a:lnTo>
                  <a:pt x="758038" y="4551426"/>
                </a:lnTo>
                <a:lnTo>
                  <a:pt x="872490" y="4485361"/>
                </a:lnTo>
                <a:lnTo>
                  <a:pt x="996848" y="4557141"/>
                </a:lnTo>
                <a:close/>
                <a:moveTo>
                  <a:pt x="993419" y="4694987"/>
                </a:moveTo>
                <a:lnTo>
                  <a:pt x="872490" y="4764786"/>
                </a:lnTo>
                <a:lnTo>
                  <a:pt x="761467" y="4700702"/>
                </a:lnTo>
                <a:lnTo>
                  <a:pt x="882396" y="4630903"/>
                </a:lnTo>
                <a:lnTo>
                  <a:pt x="993419" y="4694987"/>
                </a:lnTo>
                <a:close/>
                <a:moveTo>
                  <a:pt x="996848" y="4844339"/>
                </a:moveTo>
                <a:lnTo>
                  <a:pt x="882396" y="4910404"/>
                </a:lnTo>
                <a:lnTo>
                  <a:pt x="758038" y="4838624"/>
                </a:lnTo>
                <a:lnTo>
                  <a:pt x="872490" y="4772559"/>
                </a:lnTo>
                <a:lnTo>
                  <a:pt x="996848" y="4844339"/>
                </a:lnTo>
                <a:close/>
                <a:moveTo>
                  <a:pt x="993419" y="4982261"/>
                </a:moveTo>
                <a:lnTo>
                  <a:pt x="872490" y="5052060"/>
                </a:lnTo>
                <a:lnTo>
                  <a:pt x="761467" y="4987976"/>
                </a:lnTo>
                <a:lnTo>
                  <a:pt x="882396" y="4918177"/>
                </a:lnTo>
                <a:lnTo>
                  <a:pt x="993419" y="4982261"/>
                </a:lnTo>
                <a:close/>
                <a:moveTo>
                  <a:pt x="996848" y="5131613"/>
                </a:moveTo>
                <a:lnTo>
                  <a:pt x="882396" y="5197678"/>
                </a:lnTo>
                <a:lnTo>
                  <a:pt x="758038" y="5125898"/>
                </a:lnTo>
                <a:lnTo>
                  <a:pt x="872490" y="5059833"/>
                </a:lnTo>
                <a:lnTo>
                  <a:pt x="996848" y="5131613"/>
                </a:lnTo>
                <a:close/>
                <a:moveTo>
                  <a:pt x="993419" y="5269459"/>
                </a:moveTo>
                <a:lnTo>
                  <a:pt x="872490" y="5339258"/>
                </a:lnTo>
                <a:lnTo>
                  <a:pt x="761467" y="5275174"/>
                </a:lnTo>
                <a:lnTo>
                  <a:pt x="882396" y="5205375"/>
                </a:lnTo>
                <a:lnTo>
                  <a:pt x="993419" y="5269459"/>
                </a:lnTo>
                <a:close/>
                <a:moveTo>
                  <a:pt x="996848" y="5418811"/>
                </a:moveTo>
                <a:lnTo>
                  <a:pt x="882396" y="5484876"/>
                </a:lnTo>
                <a:lnTo>
                  <a:pt x="758038" y="5413096"/>
                </a:lnTo>
                <a:lnTo>
                  <a:pt x="872490" y="5347031"/>
                </a:lnTo>
                <a:lnTo>
                  <a:pt x="996848" y="5418811"/>
                </a:lnTo>
                <a:close/>
                <a:moveTo>
                  <a:pt x="993419" y="5556656"/>
                </a:moveTo>
                <a:lnTo>
                  <a:pt x="872490" y="5626456"/>
                </a:lnTo>
                <a:lnTo>
                  <a:pt x="761467" y="5562371"/>
                </a:lnTo>
                <a:lnTo>
                  <a:pt x="882396" y="5492572"/>
                </a:lnTo>
                <a:lnTo>
                  <a:pt x="993419" y="5556656"/>
                </a:lnTo>
                <a:close/>
                <a:moveTo>
                  <a:pt x="996848" y="5706009"/>
                </a:moveTo>
                <a:lnTo>
                  <a:pt x="882396" y="5772074"/>
                </a:lnTo>
                <a:lnTo>
                  <a:pt x="758038" y="5700294"/>
                </a:lnTo>
                <a:lnTo>
                  <a:pt x="872490" y="5634228"/>
                </a:lnTo>
                <a:lnTo>
                  <a:pt x="996848" y="5706009"/>
                </a:lnTo>
                <a:close/>
                <a:moveTo>
                  <a:pt x="993419" y="5843931"/>
                </a:moveTo>
                <a:lnTo>
                  <a:pt x="872490" y="5913730"/>
                </a:lnTo>
                <a:lnTo>
                  <a:pt x="761467" y="5849646"/>
                </a:lnTo>
                <a:lnTo>
                  <a:pt x="882396" y="5779847"/>
                </a:lnTo>
                <a:lnTo>
                  <a:pt x="993419" y="5843931"/>
                </a:lnTo>
                <a:close/>
                <a:moveTo>
                  <a:pt x="1000125" y="5847741"/>
                </a:moveTo>
                <a:lnTo>
                  <a:pt x="1124484" y="5919521"/>
                </a:lnTo>
                <a:lnTo>
                  <a:pt x="1003554" y="5989320"/>
                </a:lnTo>
                <a:lnTo>
                  <a:pt x="879196" y="5917540"/>
                </a:lnTo>
                <a:lnTo>
                  <a:pt x="1000125" y="5847741"/>
                </a:lnTo>
                <a:close/>
                <a:moveTo>
                  <a:pt x="1006754" y="5843931"/>
                </a:moveTo>
                <a:lnTo>
                  <a:pt x="1121207" y="5777865"/>
                </a:lnTo>
                <a:lnTo>
                  <a:pt x="1245565" y="5849646"/>
                </a:lnTo>
                <a:lnTo>
                  <a:pt x="1131113" y="5915711"/>
                </a:lnTo>
                <a:lnTo>
                  <a:pt x="1006754" y="5843931"/>
                </a:lnTo>
                <a:close/>
                <a:moveTo>
                  <a:pt x="1252271" y="5853532"/>
                </a:moveTo>
                <a:lnTo>
                  <a:pt x="1363294" y="5917616"/>
                </a:lnTo>
                <a:lnTo>
                  <a:pt x="1248842" y="5983682"/>
                </a:lnTo>
                <a:lnTo>
                  <a:pt x="1137819" y="5919597"/>
                </a:lnTo>
                <a:lnTo>
                  <a:pt x="1252271" y="5853532"/>
                </a:lnTo>
                <a:close/>
                <a:moveTo>
                  <a:pt x="1258976" y="5849646"/>
                </a:moveTo>
                <a:lnTo>
                  <a:pt x="1379906" y="5779847"/>
                </a:lnTo>
                <a:lnTo>
                  <a:pt x="1490929" y="5843931"/>
                </a:lnTo>
                <a:lnTo>
                  <a:pt x="1370000" y="5913730"/>
                </a:lnTo>
                <a:lnTo>
                  <a:pt x="1258976" y="5849646"/>
                </a:lnTo>
                <a:close/>
                <a:moveTo>
                  <a:pt x="1497559" y="5847741"/>
                </a:moveTo>
                <a:lnTo>
                  <a:pt x="1621917" y="5919521"/>
                </a:lnTo>
                <a:lnTo>
                  <a:pt x="1500988" y="5989320"/>
                </a:lnTo>
                <a:lnTo>
                  <a:pt x="1376629" y="5917540"/>
                </a:lnTo>
                <a:lnTo>
                  <a:pt x="1497559" y="5847741"/>
                </a:lnTo>
                <a:close/>
                <a:moveTo>
                  <a:pt x="1504264" y="5843931"/>
                </a:moveTo>
                <a:lnTo>
                  <a:pt x="1618717" y="5777865"/>
                </a:lnTo>
                <a:lnTo>
                  <a:pt x="1743075" y="5849646"/>
                </a:lnTo>
                <a:lnTo>
                  <a:pt x="1628623" y="5915711"/>
                </a:lnTo>
                <a:lnTo>
                  <a:pt x="1504264" y="5843931"/>
                </a:lnTo>
                <a:close/>
                <a:moveTo>
                  <a:pt x="1749704" y="5853532"/>
                </a:moveTo>
                <a:lnTo>
                  <a:pt x="1860728" y="5917616"/>
                </a:lnTo>
                <a:lnTo>
                  <a:pt x="1746275" y="5983682"/>
                </a:lnTo>
                <a:lnTo>
                  <a:pt x="1635252" y="5919597"/>
                </a:lnTo>
                <a:lnTo>
                  <a:pt x="1749704" y="5853532"/>
                </a:lnTo>
                <a:close/>
                <a:moveTo>
                  <a:pt x="1756410" y="5849646"/>
                </a:moveTo>
                <a:lnTo>
                  <a:pt x="1877339" y="5779847"/>
                </a:lnTo>
                <a:lnTo>
                  <a:pt x="1988363" y="5843931"/>
                </a:lnTo>
                <a:lnTo>
                  <a:pt x="1867434" y="5913730"/>
                </a:lnTo>
                <a:lnTo>
                  <a:pt x="1756410" y="5849646"/>
                </a:lnTo>
                <a:close/>
                <a:moveTo>
                  <a:pt x="1995069" y="5847741"/>
                </a:moveTo>
                <a:lnTo>
                  <a:pt x="2119427" y="5919521"/>
                </a:lnTo>
                <a:lnTo>
                  <a:pt x="1998497" y="5989320"/>
                </a:lnTo>
                <a:lnTo>
                  <a:pt x="1874139" y="5917540"/>
                </a:lnTo>
                <a:lnTo>
                  <a:pt x="1995069" y="5847741"/>
                </a:lnTo>
                <a:close/>
                <a:moveTo>
                  <a:pt x="2001698" y="5843931"/>
                </a:moveTo>
                <a:lnTo>
                  <a:pt x="2116150" y="5777865"/>
                </a:lnTo>
                <a:lnTo>
                  <a:pt x="2240509" y="5849646"/>
                </a:lnTo>
                <a:lnTo>
                  <a:pt x="2126056" y="5915711"/>
                </a:lnTo>
                <a:lnTo>
                  <a:pt x="2001698" y="5843931"/>
                </a:lnTo>
                <a:close/>
                <a:moveTo>
                  <a:pt x="2247214" y="5853532"/>
                </a:moveTo>
                <a:lnTo>
                  <a:pt x="2358238" y="5917616"/>
                </a:lnTo>
                <a:lnTo>
                  <a:pt x="2243785" y="5983682"/>
                </a:lnTo>
                <a:lnTo>
                  <a:pt x="2132762" y="5919597"/>
                </a:lnTo>
                <a:lnTo>
                  <a:pt x="2247214" y="5853532"/>
                </a:lnTo>
                <a:close/>
                <a:moveTo>
                  <a:pt x="2253920" y="5849646"/>
                </a:moveTo>
                <a:lnTo>
                  <a:pt x="2374849" y="5779847"/>
                </a:lnTo>
                <a:lnTo>
                  <a:pt x="2485873" y="5843931"/>
                </a:lnTo>
                <a:lnTo>
                  <a:pt x="2364943" y="5913730"/>
                </a:lnTo>
                <a:lnTo>
                  <a:pt x="2253920" y="5849646"/>
                </a:lnTo>
                <a:close/>
                <a:moveTo>
                  <a:pt x="2492502" y="5847741"/>
                </a:moveTo>
                <a:lnTo>
                  <a:pt x="2616861" y="5919521"/>
                </a:lnTo>
                <a:lnTo>
                  <a:pt x="2495931" y="5989320"/>
                </a:lnTo>
                <a:lnTo>
                  <a:pt x="2371573" y="5917540"/>
                </a:lnTo>
                <a:lnTo>
                  <a:pt x="2492502" y="5847741"/>
                </a:lnTo>
                <a:close/>
                <a:moveTo>
                  <a:pt x="2499208" y="5843931"/>
                </a:moveTo>
                <a:lnTo>
                  <a:pt x="2613660" y="5777865"/>
                </a:lnTo>
                <a:lnTo>
                  <a:pt x="2738019" y="5849646"/>
                </a:lnTo>
                <a:lnTo>
                  <a:pt x="2623566" y="5915711"/>
                </a:lnTo>
                <a:lnTo>
                  <a:pt x="2499208" y="5843931"/>
                </a:lnTo>
                <a:close/>
                <a:moveTo>
                  <a:pt x="2744724" y="5853532"/>
                </a:moveTo>
                <a:lnTo>
                  <a:pt x="2855747" y="5917616"/>
                </a:lnTo>
                <a:lnTo>
                  <a:pt x="2741295" y="5983682"/>
                </a:lnTo>
                <a:lnTo>
                  <a:pt x="2630272" y="5919597"/>
                </a:lnTo>
                <a:lnTo>
                  <a:pt x="2744724" y="5853532"/>
                </a:lnTo>
                <a:close/>
                <a:moveTo>
                  <a:pt x="2751354" y="5849646"/>
                </a:moveTo>
                <a:lnTo>
                  <a:pt x="2872283" y="5779847"/>
                </a:lnTo>
                <a:lnTo>
                  <a:pt x="2983306" y="5843931"/>
                </a:lnTo>
                <a:lnTo>
                  <a:pt x="2862377" y="5913730"/>
                </a:lnTo>
                <a:lnTo>
                  <a:pt x="2751354" y="5849646"/>
                </a:lnTo>
                <a:close/>
                <a:moveTo>
                  <a:pt x="2990012" y="5847741"/>
                </a:moveTo>
                <a:lnTo>
                  <a:pt x="3114370" y="5919521"/>
                </a:lnTo>
                <a:lnTo>
                  <a:pt x="2993441" y="5989320"/>
                </a:lnTo>
                <a:lnTo>
                  <a:pt x="2869082" y="5917540"/>
                </a:lnTo>
                <a:lnTo>
                  <a:pt x="2990012" y="5847741"/>
                </a:lnTo>
                <a:close/>
                <a:moveTo>
                  <a:pt x="2996717" y="5843931"/>
                </a:moveTo>
                <a:lnTo>
                  <a:pt x="3111170" y="5777865"/>
                </a:lnTo>
                <a:lnTo>
                  <a:pt x="3235528" y="5849646"/>
                </a:lnTo>
                <a:lnTo>
                  <a:pt x="3121076" y="5915711"/>
                </a:lnTo>
                <a:lnTo>
                  <a:pt x="2996717" y="5843931"/>
                </a:lnTo>
                <a:close/>
                <a:moveTo>
                  <a:pt x="3242158" y="5853532"/>
                </a:moveTo>
                <a:lnTo>
                  <a:pt x="3353181" y="5917616"/>
                </a:lnTo>
                <a:lnTo>
                  <a:pt x="3238729" y="5983682"/>
                </a:lnTo>
                <a:lnTo>
                  <a:pt x="3127705" y="5919597"/>
                </a:lnTo>
                <a:lnTo>
                  <a:pt x="3242158" y="5853532"/>
                </a:lnTo>
                <a:close/>
                <a:moveTo>
                  <a:pt x="3248863" y="5849646"/>
                </a:moveTo>
                <a:lnTo>
                  <a:pt x="3369793" y="5779847"/>
                </a:lnTo>
                <a:lnTo>
                  <a:pt x="3480816" y="5843931"/>
                </a:lnTo>
                <a:lnTo>
                  <a:pt x="3359887" y="5913730"/>
                </a:lnTo>
                <a:lnTo>
                  <a:pt x="3248863" y="5849646"/>
                </a:lnTo>
                <a:close/>
                <a:moveTo>
                  <a:pt x="3487446" y="5847741"/>
                </a:moveTo>
                <a:lnTo>
                  <a:pt x="3611804" y="5919521"/>
                </a:lnTo>
                <a:lnTo>
                  <a:pt x="3490874" y="5989320"/>
                </a:lnTo>
                <a:lnTo>
                  <a:pt x="3366516" y="5917540"/>
                </a:lnTo>
                <a:lnTo>
                  <a:pt x="3487446" y="5847741"/>
                </a:lnTo>
                <a:close/>
                <a:moveTo>
                  <a:pt x="3494151" y="5843931"/>
                </a:moveTo>
                <a:lnTo>
                  <a:pt x="3608604" y="5777865"/>
                </a:lnTo>
                <a:lnTo>
                  <a:pt x="3732962" y="5849646"/>
                </a:lnTo>
                <a:lnTo>
                  <a:pt x="3618509" y="5915711"/>
                </a:lnTo>
                <a:lnTo>
                  <a:pt x="3494151" y="5843931"/>
                </a:lnTo>
                <a:close/>
                <a:moveTo>
                  <a:pt x="3739667" y="5853532"/>
                </a:moveTo>
                <a:lnTo>
                  <a:pt x="3850691" y="5917616"/>
                </a:lnTo>
                <a:lnTo>
                  <a:pt x="3736239" y="5983682"/>
                </a:lnTo>
                <a:lnTo>
                  <a:pt x="3625215" y="5919597"/>
                </a:lnTo>
                <a:lnTo>
                  <a:pt x="3739667" y="5853532"/>
                </a:lnTo>
                <a:close/>
                <a:moveTo>
                  <a:pt x="3746297" y="5849646"/>
                </a:moveTo>
                <a:lnTo>
                  <a:pt x="3867226" y="5779847"/>
                </a:lnTo>
                <a:lnTo>
                  <a:pt x="3978250" y="5843931"/>
                </a:lnTo>
                <a:lnTo>
                  <a:pt x="3857320" y="5913730"/>
                </a:lnTo>
                <a:lnTo>
                  <a:pt x="3746297" y="5849646"/>
                </a:lnTo>
                <a:close/>
                <a:moveTo>
                  <a:pt x="3984955" y="5847741"/>
                </a:moveTo>
                <a:lnTo>
                  <a:pt x="4109314" y="5919521"/>
                </a:lnTo>
                <a:lnTo>
                  <a:pt x="3988384" y="5989320"/>
                </a:lnTo>
                <a:lnTo>
                  <a:pt x="3864026" y="5917540"/>
                </a:lnTo>
                <a:lnTo>
                  <a:pt x="3984955" y="5847741"/>
                </a:lnTo>
                <a:close/>
                <a:moveTo>
                  <a:pt x="3991661" y="5843931"/>
                </a:moveTo>
                <a:lnTo>
                  <a:pt x="4106113" y="5777865"/>
                </a:lnTo>
                <a:lnTo>
                  <a:pt x="4230472" y="5849646"/>
                </a:lnTo>
                <a:lnTo>
                  <a:pt x="4116019" y="5915711"/>
                </a:lnTo>
                <a:lnTo>
                  <a:pt x="3991661" y="5843931"/>
                </a:lnTo>
                <a:close/>
                <a:moveTo>
                  <a:pt x="4237177" y="5853532"/>
                </a:moveTo>
                <a:lnTo>
                  <a:pt x="4348201" y="5917616"/>
                </a:lnTo>
                <a:lnTo>
                  <a:pt x="4233748" y="5983682"/>
                </a:lnTo>
                <a:lnTo>
                  <a:pt x="4122725" y="5919597"/>
                </a:lnTo>
                <a:lnTo>
                  <a:pt x="4237177" y="5853532"/>
                </a:lnTo>
                <a:close/>
                <a:moveTo>
                  <a:pt x="4243807" y="5849646"/>
                </a:moveTo>
                <a:lnTo>
                  <a:pt x="4364736" y="5779847"/>
                </a:lnTo>
                <a:lnTo>
                  <a:pt x="4475760" y="5843931"/>
                </a:lnTo>
                <a:lnTo>
                  <a:pt x="4354830" y="5913730"/>
                </a:lnTo>
                <a:lnTo>
                  <a:pt x="4243807" y="5849646"/>
                </a:lnTo>
                <a:close/>
                <a:moveTo>
                  <a:pt x="4482465" y="5847741"/>
                </a:moveTo>
                <a:lnTo>
                  <a:pt x="4606824" y="5919521"/>
                </a:lnTo>
                <a:lnTo>
                  <a:pt x="4485894" y="5989320"/>
                </a:lnTo>
                <a:lnTo>
                  <a:pt x="4361536" y="5917540"/>
                </a:lnTo>
                <a:lnTo>
                  <a:pt x="4482465" y="5847741"/>
                </a:lnTo>
                <a:close/>
                <a:moveTo>
                  <a:pt x="4489095" y="5843931"/>
                </a:moveTo>
                <a:lnTo>
                  <a:pt x="4603547" y="5777865"/>
                </a:lnTo>
                <a:lnTo>
                  <a:pt x="4727906" y="5849646"/>
                </a:lnTo>
                <a:lnTo>
                  <a:pt x="4613453" y="5915711"/>
                </a:lnTo>
                <a:lnTo>
                  <a:pt x="4489095" y="5843931"/>
                </a:lnTo>
                <a:close/>
                <a:moveTo>
                  <a:pt x="4734611" y="5853532"/>
                </a:moveTo>
                <a:lnTo>
                  <a:pt x="4845634" y="5917616"/>
                </a:lnTo>
                <a:lnTo>
                  <a:pt x="4731182" y="5983682"/>
                </a:lnTo>
                <a:lnTo>
                  <a:pt x="4620159" y="5919597"/>
                </a:lnTo>
                <a:lnTo>
                  <a:pt x="4734611" y="5853532"/>
                </a:lnTo>
                <a:close/>
                <a:moveTo>
                  <a:pt x="4741316" y="5849646"/>
                </a:moveTo>
                <a:lnTo>
                  <a:pt x="4862246" y="5779847"/>
                </a:lnTo>
                <a:lnTo>
                  <a:pt x="4973269" y="5843931"/>
                </a:lnTo>
                <a:lnTo>
                  <a:pt x="4852340" y="5913730"/>
                </a:lnTo>
                <a:lnTo>
                  <a:pt x="4741316" y="5849646"/>
                </a:lnTo>
                <a:close/>
                <a:moveTo>
                  <a:pt x="4979899" y="5847741"/>
                </a:moveTo>
                <a:lnTo>
                  <a:pt x="5104257" y="5919521"/>
                </a:lnTo>
                <a:lnTo>
                  <a:pt x="4983328" y="5989320"/>
                </a:lnTo>
                <a:lnTo>
                  <a:pt x="4858969" y="5917540"/>
                </a:lnTo>
                <a:lnTo>
                  <a:pt x="4979899" y="5847741"/>
                </a:lnTo>
                <a:close/>
                <a:moveTo>
                  <a:pt x="4986604" y="5843931"/>
                </a:moveTo>
                <a:lnTo>
                  <a:pt x="5101057" y="5777865"/>
                </a:lnTo>
                <a:lnTo>
                  <a:pt x="5225415" y="5849646"/>
                </a:lnTo>
                <a:lnTo>
                  <a:pt x="5110963" y="5915711"/>
                </a:lnTo>
                <a:lnTo>
                  <a:pt x="4986604" y="5843931"/>
                </a:lnTo>
                <a:close/>
                <a:moveTo>
                  <a:pt x="5232121" y="5853532"/>
                </a:moveTo>
                <a:lnTo>
                  <a:pt x="5343144" y="5917616"/>
                </a:lnTo>
                <a:lnTo>
                  <a:pt x="5228692" y="5983682"/>
                </a:lnTo>
                <a:lnTo>
                  <a:pt x="5117668" y="5919597"/>
                </a:lnTo>
                <a:lnTo>
                  <a:pt x="5232121" y="5853532"/>
                </a:lnTo>
                <a:close/>
                <a:moveTo>
                  <a:pt x="5238750" y="5849646"/>
                </a:moveTo>
                <a:lnTo>
                  <a:pt x="5359680" y="5779847"/>
                </a:lnTo>
                <a:lnTo>
                  <a:pt x="5470703" y="5843931"/>
                </a:lnTo>
                <a:lnTo>
                  <a:pt x="5349774" y="5913730"/>
                </a:lnTo>
                <a:lnTo>
                  <a:pt x="5238750" y="5849646"/>
                </a:lnTo>
                <a:close/>
                <a:moveTo>
                  <a:pt x="5477409" y="5847741"/>
                </a:moveTo>
                <a:lnTo>
                  <a:pt x="5601767" y="5919521"/>
                </a:lnTo>
                <a:lnTo>
                  <a:pt x="5480838" y="5989320"/>
                </a:lnTo>
                <a:lnTo>
                  <a:pt x="5356479" y="5917540"/>
                </a:lnTo>
                <a:lnTo>
                  <a:pt x="5477409" y="5847741"/>
                </a:lnTo>
                <a:close/>
                <a:moveTo>
                  <a:pt x="5484038" y="5843931"/>
                </a:moveTo>
                <a:lnTo>
                  <a:pt x="5598491" y="5777865"/>
                </a:lnTo>
                <a:lnTo>
                  <a:pt x="5722849" y="5849646"/>
                </a:lnTo>
                <a:lnTo>
                  <a:pt x="5608397" y="5915711"/>
                </a:lnTo>
                <a:lnTo>
                  <a:pt x="5484038" y="5843931"/>
                </a:lnTo>
                <a:close/>
                <a:moveTo>
                  <a:pt x="5729554" y="5853532"/>
                </a:moveTo>
                <a:lnTo>
                  <a:pt x="5840578" y="5917616"/>
                </a:lnTo>
                <a:lnTo>
                  <a:pt x="5726126" y="5983682"/>
                </a:lnTo>
                <a:lnTo>
                  <a:pt x="5615102" y="5919597"/>
                </a:lnTo>
                <a:lnTo>
                  <a:pt x="5729554" y="5853532"/>
                </a:lnTo>
                <a:close/>
                <a:moveTo>
                  <a:pt x="5736260" y="5849646"/>
                </a:moveTo>
                <a:lnTo>
                  <a:pt x="5857189" y="5779770"/>
                </a:lnTo>
                <a:lnTo>
                  <a:pt x="5968213" y="5843854"/>
                </a:lnTo>
                <a:lnTo>
                  <a:pt x="5847283" y="5913730"/>
                </a:lnTo>
                <a:lnTo>
                  <a:pt x="5736260" y="5849646"/>
                </a:lnTo>
                <a:close/>
                <a:moveTo>
                  <a:pt x="5974918" y="5847741"/>
                </a:moveTo>
                <a:lnTo>
                  <a:pt x="6099277" y="5919521"/>
                </a:lnTo>
                <a:lnTo>
                  <a:pt x="5978347" y="5989397"/>
                </a:lnTo>
                <a:lnTo>
                  <a:pt x="5853989" y="5917616"/>
                </a:lnTo>
                <a:lnTo>
                  <a:pt x="5974918" y="5847741"/>
                </a:lnTo>
                <a:close/>
                <a:moveTo>
                  <a:pt x="5863895" y="5775960"/>
                </a:moveTo>
                <a:lnTo>
                  <a:pt x="5978347" y="5709895"/>
                </a:lnTo>
                <a:lnTo>
                  <a:pt x="6089371" y="5773979"/>
                </a:lnTo>
                <a:lnTo>
                  <a:pt x="5974918" y="5840044"/>
                </a:lnTo>
                <a:lnTo>
                  <a:pt x="5863895" y="5775960"/>
                </a:lnTo>
                <a:close/>
                <a:moveTo>
                  <a:pt x="5853913" y="5630342"/>
                </a:moveTo>
                <a:lnTo>
                  <a:pt x="5974842" y="5560543"/>
                </a:lnTo>
                <a:lnTo>
                  <a:pt x="6099201" y="5632323"/>
                </a:lnTo>
                <a:lnTo>
                  <a:pt x="5978271" y="5702122"/>
                </a:lnTo>
                <a:lnTo>
                  <a:pt x="5853913" y="5630342"/>
                </a:lnTo>
                <a:close/>
                <a:moveTo>
                  <a:pt x="5863895" y="5488762"/>
                </a:moveTo>
                <a:lnTo>
                  <a:pt x="5978347" y="5422697"/>
                </a:lnTo>
                <a:lnTo>
                  <a:pt x="6089371" y="5486781"/>
                </a:lnTo>
                <a:lnTo>
                  <a:pt x="5974918" y="5552846"/>
                </a:lnTo>
                <a:lnTo>
                  <a:pt x="5863895" y="5488762"/>
                </a:lnTo>
                <a:close/>
                <a:moveTo>
                  <a:pt x="5853989" y="5343144"/>
                </a:moveTo>
                <a:lnTo>
                  <a:pt x="5974918" y="5273345"/>
                </a:lnTo>
                <a:lnTo>
                  <a:pt x="6099277" y="5345126"/>
                </a:lnTo>
                <a:lnTo>
                  <a:pt x="5978347" y="5414925"/>
                </a:lnTo>
                <a:lnTo>
                  <a:pt x="5853989" y="5343144"/>
                </a:lnTo>
                <a:close/>
                <a:moveTo>
                  <a:pt x="5863895" y="5201488"/>
                </a:moveTo>
                <a:lnTo>
                  <a:pt x="5978347" y="5135423"/>
                </a:lnTo>
                <a:lnTo>
                  <a:pt x="6089371" y="5199507"/>
                </a:lnTo>
                <a:lnTo>
                  <a:pt x="5974918" y="5265573"/>
                </a:lnTo>
                <a:lnTo>
                  <a:pt x="5863895" y="5201488"/>
                </a:lnTo>
                <a:close/>
                <a:moveTo>
                  <a:pt x="5853913" y="5055947"/>
                </a:moveTo>
                <a:lnTo>
                  <a:pt x="5974842" y="4986147"/>
                </a:lnTo>
                <a:lnTo>
                  <a:pt x="6099201" y="5057928"/>
                </a:lnTo>
                <a:lnTo>
                  <a:pt x="5978271" y="5127727"/>
                </a:lnTo>
                <a:lnTo>
                  <a:pt x="5853913" y="5055947"/>
                </a:lnTo>
                <a:close/>
                <a:moveTo>
                  <a:pt x="5863895" y="4914291"/>
                </a:moveTo>
                <a:lnTo>
                  <a:pt x="5978347" y="4848225"/>
                </a:lnTo>
                <a:lnTo>
                  <a:pt x="6089371" y="4912309"/>
                </a:lnTo>
                <a:lnTo>
                  <a:pt x="5974918" y="4978375"/>
                </a:lnTo>
                <a:lnTo>
                  <a:pt x="5863895" y="4914291"/>
                </a:lnTo>
                <a:close/>
                <a:moveTo>
                  <a:pt x="5853913" y="4768672"/>
                </a:moveTo>
                <a:lnTo>
                  <a:pt x="5974842" y="4698873"/>
                </a:lnTo>
                <a:lnTo>
                  <a:pt x="6099201" y="4770654"/>
                </a:lnTo>
                <a:lnTo>
                  <a:pt x="5978271" y="4840453"/>
                </a:lnTo>
                <a:lnTo>
                  <a:pt x="5853913" y="4768672"/>
                </a:lnTo>
                <a:close/>
                <a:moveTo>
                  <a:pt x="5863895" y="4627093"/>
                </a:moveTo>
                <a:lnTo>
                  <a:pt x="5978347" y="4561027"/>
                </a:lnTo>
                <a:lnTo>
                  <a:pt x="6089371" y="4625111"/>
                </a:lnTo>
                <a:lnTo>
                  <a:pt x="5974918" y="4691177"/>
                </a:lnTo>
                <a:lnTo>
                  <a:pt x="5863895" y="4627093"/>
                </a:lnTo>
                <a:close/>
                <a:moveTo>
                  <a:pt x="5853913" y="4481475"/>
                </a:moveTo>
                <a:lnTo>
                  <a:pt x="5974842" y="4411676"/>
                </a:lnTo>
                <a:lnTo>
                  <a:pt x="6099201" y="4483456"/>
                </a:lnTo>
                <a:lnTo>
                  <a:pt x="5978271" y="4553255"/>
                </a:lnTo>
                <a:lnTo>
                  <a:pt x="5853913" y="4481475"/>
                </a:lnTo>
                <a:close/>
                <a:moveTo>
                  <a:pt x="5863895" y="4339819"/>
                </a:moveTo>
                <a:lnTo>
                  <a:pt x="5978347" y="4273753"/>
                </a:lnTo>
                <a:lnTo>
                  <a:pt x="6089371" y="4337838"/>
                </a:lnTo>
                <a:lnTo>
                  <a:pt x="5974918" y="4403903"/>
                </a:lnTo>
                <a:lnTo>
                  <a:pt x="5863895" y="4339819"/>
                </a:lnTo>
                <a:close/>
                <a:moveTo>
                  <a:pt x="5853989" y="4194277"/>
                </a:moveTo>
                <a:lnTo>
                  <a:pt x="5974918" y="4124478"/>
                </a:lnTo>
                <a:lnTo>
                  <a:pt x="6099277" y="4196258"/>
                </a:lnTo>
                <a:lnTo>
                  <a:pt x="5978347" y="4266057"/>
                </a:lnTo>
                <a:lnTo>
                  <a:pt x="5853989" y="4194277"/>
                </a:lnTo>
                <a:close/>
                <a:moveTo>
                  <a:pt x="5863895" y="4052621"/>
                </a:moveTo>
                <a:lnTo>
                  <a:pt x="5978347" y="3986555"/>
                </a:lnTo>
                <a:lnTo>
                  <a:pt x="6089371" y="4050640"/>
                </a:lnTo>
                <a:lnTo>
                  <a:pt x="5974918" y="4116705"/>
                </a:lnTo>
                <a:lnTo>
                  <a:pt x="5863895" y="4052621"/>
                </a:lnTo>
                <a:close/>
                <a:moveTo>
                  <a:pt x="5853913" y="3907003"/>
                </a:moveTo>
                <a:lnTo>
                  <a:pt x="5974842" y="3837204"/>
                </a:lnTo>
                <a:lnTo>
                  <a:pt x="6099201" y="3908984"/>
                </a:lnTo>
                <a:lnTo>
                  <a:pt x="5978271" y="3978783"/>
                </a:lnTo>
                <a:lnTo>
                  <a:pt x="5853913" y="3907003"/>
                </a:lnTo>
                <a:close/>
                <a:moveTo>
                  <a:pt x="5863895" y="3765423"/>
                </a:moveTo>
                <a:lnTo>
                  <a:pt x="5978347" y="3699358"/>
                </a:lnTo>
                <a:lnTo>
                  <a:pt x="6089371" y="3763442"/>
                </a:lnTo>
                <a:lnTo>
                  <a:pt x="5974918" y="3829507"/>
                </a:lnTo>
                <a:lnTo>
                  <a:pt x="5863895" y="3765423"/>
                </a:lnTo>
                <a:close/>
                <a:moveTo>
                  <a:pt x="5853989" y="3619805"/>
                </a:moveTo>
                <a:lnTo>
                  <a:pt x="5974918" y="3550006"/>
                </a:lnTo>
                <a:lnTo>
                  <a:pt x="6099277" y="3621786"/>
                </a:lnTo>
                <a:lnTo>
                  <a:pt x="5978347" y="3691585"/>
                </a:lnTo>
                <a:lnTo>
                  <a:pt x="5853989" y="3619805"/>
                </a:lnTo>
                <a:close/>
                <a:moveTo>
                  <a:pt x="5863895" y="3478149"/>
                </a:moveTo>
                <a:lnTo>
                  <a:pt x="5978347" y="3412084"/>
                </a:lnTo>
                <a:lnTo>
                  <a:pt x="6089371" y="3476168"/>
                </a:lnTo>
                <a:lnTo>
                  <a:pt x="5974918" y="3542233"/>
                </a:lnTo>
                <a:lnTo>
                  <a:pt x="5863895" y="3478149"/>
                </a:lnTo>
                <a:close/>
                <a:moveTo>
                  <a:pt x="5853913" y="3332607"/>
                </a:moveTo>
                <a:lnTo>
                  <a:pt x="5974842" y="3262808"/>
                </a:lnTo>
                <a:lnTo>
                  <a:pt x="6099201" y="3334588"/>
                </a:lnTo>
                <a:lnTo>
                  <a:pt x="5978271" y="3404387"/>
                </a:lnTo>
                <a:lnTo>
                  <a:pt x="5853913" y="3332607"/>
                </a:lnTo>
                <a:close/>
                <a:moveTo>
                  <a:pt x="5863895" y="3190951"/>
                </a:moveTo>
                <a:lnTo>
                  <a:pt x="5978347" y="3124886"/>
                </a:lnTo>
                <a:lnTo>
                  <a:pt x="6089371" y="3188970"/>
                </a:lnTo>
                <a:lnTo>
                  <a:pt x="5974918" y="3255036"/>
                </a:lnTo>
                <a:lnTo>
                  <a:pt x="5863895" y="3190951"/>
                </a:lnTo>
                <a:close/>
                <a:moveTo>
                  <a:pt x="5853913" y="3045333"/>
                </a:moveTo>
                <a:lnTo>
                  <a:pt x="5974842" y="2975534"/>
                </a:lnTo>
                <a:lnTo>
                  <a:pt x="6099201" y="3047314"/>
                </a:lnTo>
                <a:lnTo>
                  <a:pt x="5978271" y="3117114"/>
                </a:lnTo>
                <a:lnTo>
                  <a:pt x="5853913" y="3045333"/>
                </a:lnTo>
                <a:close/>
                <a:moveTo>
                  <a:pt x="5863895" y="2903754"/>
                </a:moveTo>
                <a:lnTo>
                  <a:pt x="5978347" y="2837688"/>
                </a:lnTo>
                <a:lnTo>
                  <a:pt x="6089371" y="2901772"/>
                </a:lnTo>
                <a:lnTo>
                  <a:pt x="5974918" y="2967838"/>
                </a:lnTo>
                <a:lnTo>
                  <a:pt x="5863895" y="2903754"/>
                </a:lnTo>
                <a:close/>
                <a:moveTo>
                  <a:pt x="5853913" y="2758135"/>
                </a:moveTo>
                <a:lnTo>
                  <a:pt x="5974842" y="2688336"/>
                </a:lnTo>
                <a:lnTo>
                  <a:pt x="6099201" y="2760117"/>
                </a:lnTo>
                <a:lnTo>
                  <a:pt x="5978271" y="2829916"/>
                </a:lnTo>
                <a:lnTo>
                  <a:pt x="5853913" y="2758135"/>
                </a:lnTo>
                <a:close/>
                <a:moveTo>
                  <a:pt x="5863895" y="2616479"/>
                </a:moveTo>
                <a:lnTo>
                  <a:pt x="5978347" y="2550414"/>
                </a:lnTo>
                <a:lnTo>
                  <a:pt x="6089371" y="2614498"/>
                </a:lnTo>
                <a:lnTo>
                  <a:pt x="5974918" y="2680564"/>
                </a:lnTo>
                <a:lnTo>
                  <a:pt x="5863895" y="2616479"/>
                </a:lnTo>
                <a:close/>
                <a:moveTo>
                  <a:pt x="5853913" y="2470937"/>
                </a:moveTo>
                <a:lnTo>
                  <a:pt x="5974842" y="2401138"/>
                </a:lnTo>
                <a:lnTo>
                  <a:pt x="6099201" y="2472919"/>
                </a:lnTo>
                <a:lnTo>
                  <a:pt x="5978271" y="2542718"/>
                </a:lnTo>
                <a:lnTo>
                  <a:pt x="5853913" y="2470937"/>
                </a:lnTo>
                <a:close/>
                <a:moveTo>
                  <a:pt x="5863895" y="2329282"/>
                </a:moveTo>
                <a:lnTo>
                  <a:pt x="5978347" y="2263216"/>
                </a:lnTo>
                <a:lnTo>
                  <a:pt x="6089371" y="2327301"/>
                </a:lnTo>
                <a:lnTo>
                  <a:pt x="5974918" y="2393366"/>
                </a:lnTo>
                <a:lnTo>
                  <a:pt x="5863895" y="2329282"/>
                </a:lnTo>
                <a:close/>
                <a:moveTo>
                  <a:pt x="5853913" y="2183664"/>
                </a:moveTo>
                <a:lnTo>
                  <a:pt x="5974842" y="2113864"/>
                </a:lnTo>
                <a:lnTo>
                  <a:pt x="6099201" y="2185645"/>
                </a:lnTo>
                <a:lnTo>
                  <a:pt x="5978271" y="2255444"/>
                </a:lnTo>
                <a:lnTo>
                  <a:pt x="5853913" y="2183664"/>
                </a:lnTo>
                <a:close/>
                <a:moveTo>
                  <a:pt x="5863895" y="2042084"/>
                </a:moveTo>
                <a:lnTo>
                  <a:pt x="5978347" y="1976019"/>
                </a:lnTo>
                <a:lnTo>
                  <a:pt x="6089371" y="2040103"/>
                </a:lnTo>
                <a:lnTo>
                  <a:pt x="5974918" y="2106168"/>
                </a:lnTo>
                <a:lnTo>
                  <a:pt x="5863895" y="2042084"/>
                </a:lnTo>
                <a:close/>
                <a:moveTo>
                  <a:pt x="5853913" y="1896466"/>
                </a:moveTo>
                <a:lnTo>
                  <a:pt x="5974842" y="1826666"/>
                </a:lnTo>
                <a:lnTo>
                  <a:pt x="6099201" y="1898447"/>
                </a:lnTo>
                <a:lnTo>
                  <a:pt x="5978271" y="1968246"/>
                </a:lnTo>
                <a:lnTo>
                  <a:pt x="5853913" y="1896466"/>
                </a:lnTo>
                <a:close/>
                <a:moveTo>
                  <a:pt x="5863895" y="1754810"/>
                </a:moveTo>
                <a:lnTo>
                  <a:pt x="5978347" y="1688744"/>
                </a:lnTo>
                <a:lnTo>
                  <a:pt x="6089371" y="1752829"/>
                </a:lnTo>
                <a:lnTo>
                  <a:pt x="5974918" y="1818894"/>
                </a:lnTo>
                <a:lnTo>
                  <a:pt x="5863895" y="1754810"/>
                </a:lnTo>
                <a:close/>
                <a:moveTo>
                  <a:pt x="5853913" y="1609268"/>
                </a:moveTo>
                <a:lnTo>
                  <a:pt x="5974842" y="1539469"/>
                </a:lnTo>
                <a:lnTo>
                  <a:pt x="6099201" y="1611249"/>
                </a:lnTo>
                <a:lnTo>
                  <a:pt x="5978271" y="1681048"/>
                </a:lnTo>
                <a:lnTo>
                  <a:pt x="5853913" y="1609268"/>
                </a:lnTo>
                <a:close/>
                <a:moveTo>
                  <a:pt x="5863895" y="1467612"/>
                </a:moveTo>
                <a:lnTo>
                  <a:pt x="5978347" y="1401547"/>
                </a:lnTo>
                <a:lnTo>
                  <a:pt x="6089371" y="1465631"/>
                </a:lnTo>
                <a:lnTo>
                  <a:pt x="5974918" y="1531696"/>
                </a:lnTo>
                <a:lnTo>
                  <a:pt x="5863895" y="1467612"/>
                </a:lnTo>
                <a:close/>
                <a:moveTo>
                  <a:pt x="5853913" y="1321994"/>
                </a:moveTo>
                <a:lnTo>
                  <a:pt x="5974842" y="1252195"/>
                </a:lnTo>
                <a:lnTo>
                  <a:pt x="6099201" y="1323975"/>
                </a:lnTo>
                <a:lnTo>
                  <a:pt x="5978271" y="1393774"/>
                </a:lnTo>
                <a:lnTo>
                  <a:pt x="5853913" y="1321994"/>
                </a:lnTo>
                <a:close/>
                <a:moveTo>
                  <a:pt x="5863895" y="1180414"/>
                </a:moveTo>
                <a:lnTo>
                  <a:pt x="5978347" y="1114349"/>
                </a:lnTo>
                <a:lnTo>
                  <a:pt x="6089371" y="1178433"/>
                </a:lnTo>
                <a:lnTo>
                  <a:pt x="5974918" y="1244499"/>
                </a:lnTo>
                <a:lnTo>
                  <a:pt x="5863895" y="1180414"/>
                </a:lnTo>
                <a:close/>
                <a:moveTo>
                  <a:pt x="5853913" y="1034796"/>
                </a:moveTo>
                <a:lnTo>
                  <a:pt x="5974842" y="964997"/>
                </a:lnTo>
                <a:lnTo>
                  <a:pt x="6099201" y="1036777"/>
                </a:lnTo>
                <a:lnTo>
                  <a:pt x="5978271" y="1106576"/>
                </a:lnTo>
                <a:lnTo>
                  <a:pt x="5853913" y="1034796"/>
                </a:lnTo>
                <a:close/>
                <a:moveTo>
                  <a:pt x="5863895" y="893140"/>
                </a:moveTo>
                <a:lnTo>
                  <a:pt x="5978347" y="827075"/>
                </a:lnTo>
                <a:lnTo>
                  <a:pt x="6089371" y="891159"/>
                </a:lnTo>
                <a:lnTo>
                  <a:pt x="5974918" y="957224"/>
                </a:lnTo>
                <a:lnTo>
                  <a:pt x="5863895" y="893140"/>
                </a:lnTo>
                <a:close/>
                <a:moveTo>
                  <a:pt x="5857189" y="889330"/>
                </a:moveTo>
                <a:lnTo>
                  <a:pt x="5732831" y="817550"/>
                </a:lnTo>
                <a:lnTo>
                  <a:pt x="5847283" y="751484"/>
                </a:lnTo>
                <a:lnTo>
                  <a:pt x="5971642" y="823265"/>
                </a:lnTo>
                <a:lnTo>
                  <a:pt x="5857189" y="889330"/>
                </a:lnTo>
                <a:close/>
                <a:moveTo>
                  <a:pt x="5850560" y="893140"/>
                </a:moveTo>
                <a:lnTo>
                  <a:pt x="5729631" y="962939"/>
                </a:lnTo>
                <a:lnTo>
                  <a:pt x="5605272" y="891159"/>
                </a:lnTo>
                <a:lnTo>
                  <a:pt x="5726201" y="821360"/>
                </a:lnTo>
                <a:lnTo>
                  <a:pt x="5850560" y="893140"/>
                </a:lnTo>
                <a:close/>
                <a:moveTo>
                  <a:pt x="5598491" y="887349"/>
                </a:moveTo>
                <a:lnTo>
                  <a:pt x="5487467" y="823265"/>
                </a:lnTo>
                <a:lnTo>
                  <a:pt x="5608397" y="753466"/>
                </a:lnTo>
                <a:lnTo>
                  <a:pt x="5719420" y="817550"/>
                </a:lnTo>
                <a:lnTo>
                  <a:pt x="5598491" y="887349"/>
                </a:lnTo>
                <a:close/>
                <a:moveTo>
                  <a:pt x="5591861" y="891159"/>
                </a:moveTo>
                <a:lnTo>
                  <a:pt x="5477409" y="957224"/>
                </a:lnTo>
                <a:lnTo>
                  <a:pt x="5366385" y="893140"/>
                </a:lnTo>
                <a:lnTo>
                  <a:pt x="5480838" y="827075"/>
                </a:lnTo>
                <a:lnTo>
                  <a:pt x="5591861" y="891159"/>
                </a:lnTo>
                <a:close/>
                <a:moveTo>
                  <a:pt x="5359756" y="889330"/>
                </a:moveTo>
                <a:lnTo>
                  <a:pt x="5235397" y="817550"/>
                </a:lnTo>
                <a:lnTo>
                  <a:pt x="5349850" y="751484"/>
                </a:lnTo>
                <a:lnTo>
                  <a:pt x="5474208" y="823265"/>
                </a:lnTo>
                <a:lnTo>
                  <a:pt x="5359756" y="889330"/>
                </a:lnTo>
                <a:close/>
                <a:moveTo>
                  <a:pt x="5353050" y="893140"/>
                </a:moveTo>
                <a:lnTo>
                  <a:pt x="5232121" y="962939"/>
                </a:lnTo>
                <a:lnTo>
                  <a:pt x="5107762" y="891159"/>
                </a:lnTo>
                <a:lnTo>
                  <a:pt x="5228692" y="821360"/>
                </a:lnTo>
                <a:lnTo>
                  <a:pt x="5353050" y="893140"/>
                </a:lnTo>
                <a:close/>
                <a:moveTo>
                  <a:pt x="5101057" y="887349"/>
                </a:moveTo>
                <a:lnTo>
                  <a:pt x="4990033" y="823265"/>
                </a:lnTo>
                <a:lnTo>
                  <a:pt x="5110963" y="753466"/>
                </a:lnTo>
                <a:lnTo>
                  <a:pt x="5221986" y="817550"/>
                </a:lnTo>
                <a:lnTo>
                  <a:pt x="5101057" y="887349"/>
                </a:lnTo>
                <a:close/>
                <a:moveTo>
                  <a:pt x="5094351" y="891159"/>
                </a:moveTo>
                <a:lnTo>
                  <a:pt x="4979899" y="957224"/>
                </a:lnTo>
                <a:lnTo>
                  <a:pt x="4868876" y="893140"/>
                </a:lnTo>
                <a:lnTo>
                  <a:pt x="4983328" y="827075"/>
                </a:lnTo>
                <a:lnTo>
                  <a:pt x="5094351" y="891159"/>
                </a:lnTo>
                <a:close/>
                <a:moveTo>
                  <a:pt x="4862246" y="889330"/>
                </a:moveTo>
                <a:lnTo>
                  <a:pt x="4737888" y="817550"/>
                </a:lnTo>
                <a:lnTo>
                  <a:pt x="4852340" y="751484"/>
                </a:lnTo>
                <a:lnTo>
                  <a:pt x="4976698" y="823265"/>
                </a:lnTo>
                <a:lnTo>
                  <a:pt x="4862246" y="889330"/>
                </a:lnTo>
                <a:close/>
                <a:moveTo>
                  <a:pt x="4855541" y="893140"/>
                </a:moveTo>
                <a:lnTo>
                  <a:pt x="4734611" y="962939"/>
                </a:lnTo>
                <a:lnTo>
                  <a:pt x="4610253" y="891159"/>
                </a:lnTo>
                <a:lnTo>
                  <a:pt x="4731182" y="821360"/>
                </a:lnTo>
                <a:lnTo>
                  <a:pt x="4855541" y="893140"/>
                </a:lnTo>
                <a:close/>
                <a:moveTo>
                  <a:pt x="4603547" y="887349"/>
                </a:moveTo>
                <a:lnTo>
                  <a:pt x="4492524" y="823265"/>
                </a:lnTo>
                <a:lnTo>
                  <a:pt x="4613453" y="753466"/>
                </a:lnTo>
                <a:lnTo>
                  <a:pt x="4724477" y="817550"/>
                </a:lnTo>
                <a:lnTo>
                  <a:pt x="4603547" y="887349"/>
                </a:lnTo>
                <a:close/>
                <a:moveTo>
                  <a:pt x="4596842" y="891159"/>
                </a:moveTo>
                <a:lnTo>
                  <a:pt x="4482389" y="957224"/>
                </a:lnTo>
                <a:lnTo>
                  <a:pt x="4371366" y="893140"/>
                </a:lnTo>
                <a:lnTo>
                  <a:pt x="4485818" y="827075"/>
                </a:lnTo>
                <a:lnTo>
                  <a:pt x="4596842" y="891159"/>
                </a:lnTo>
                <a:close/>
                <a:moveTo>
                  <a:pt x="4364736" y="889330"/>
                </a:moveTo>
                <a:lnTo>
                  <a:pt x="4240378" y="817550"/>
                </a:lnTo>
                <a:lnTo>
                  <a:pt x="4354830" y="751484"/>
                </a:lnTo>
                <a:lnTo>
                  <a:pt x="4479189" y="823265"/>
                </a:lnTo>
                <a:lnTo>
                  <a:pt x="4364736" y="889330"/>
                </a:lnTo>
                <a:close/>
                <a:moveTo>
                  <a:pt x="4358107" y="893140"/>
                </a:moveTo>
                <a:lnTo>
                  <a:pt x="4237177" y="962939"/>
                </a:lnTo>
                <a:lnTo>
                  <a:pt x="4112819" y="891159"/>
                </a:lnTo>
                <a:lnTo>
                  <a:pt x="4233748" y="821360"/>
                </a:lnTo>
                <a:lnTo>
                  <a:pt x="4358107" y="893140"/>
                </a:lnTo>
                <a:close/>
                <a:moveTo>
                  <a:pt x="4106037" y="887349"/>
                </a:moveTo>
                <a:lnTo>
                  <a:pt x="3995014" y="823265"/>
                </a:lnTo>
                <a:lnTo>
                  <a:pt x="4115943" y="753466"/>
                </a:lnTo>
                <a:lnTo>
                  <a:pt x="4226966" y="817550"/>
                </a:lnTo>
                <a:lnTo>
                  <a:pt x="4106037" y="887349"/>
                </a:lnTo>
                <a:close/>
                <a:moveTo>
                  <a:pt x="4099408" y="891159"/>
                </a:moveTo>
                <a:lnTo>
                  <a:pt x="3984955" y="957224"/>
                </a:lnTo>
                <a:lnTo>
                  <a:pt x="3873932" y="893140"/>
                </a:lnTo>
                <a:lnTo>
                  <a:pt x="3988384" y="827075"/>
                </a:lnTo>
                <a:lnTo>
                  <a:pt x="4099408" y="891159"/>
                </a:lnTo>
                <a:close/>
                <a:moveTo>
                  <a:pt x="3867302" y="889330"/>
                </a:moveTo>
                <a:lnTo>
                  <a:pt x="3742944" y="817550"/>
                </a:lnTo>
                <a:lnTo>
                  <a:pt x="3857397" y="751484"/>
                </a:lnTo>
                <a:lnTo>
                  <a:pt x="3981755" y="823265"/>
                </a:lnTo>
                <a:lnTo>
                  <a:pt x="3867302" y="889330"/>
                </a:lnTo>
                <a:close/>
                <a:moveTo>
                  <a:pt x="3860597" y="893140"/>
                </a:moveTo>
                <a:lnTo>
                  <a:pt x="3739667" y="962939"/>
                </a:lnTo>
                <a:lnTo>
                  <a:pt x="3615309" y="891159"/>
                </a:lnTo>
                <a:lnTo>
                  <a:pt x="3736239" y="821360"/>
                </a:lnTo>
                <a:lnTo>
                  <a:pt x="3860597" y="893140"/>
                </a:lnTo>
                <a:close/>
                <a:moveTo>
                  <a:pt x="3608604" y="887349"/>
                </a:moveTo>
                <a:lnTo>
                  <a:pt x="3497580" y="823265"/>
                </a:lnTo>
                <a:lnTo>
                  <a:pt x="3618509" y="753466"/>
                </a:lnTo>
                <a:lnTo>
                  <a:pt x="3729533" y="817550"/>
                </a:lnTo>
                <a:lnTo>
                  <a:pt x="3608604" y="887349"/>
                </a:lnTo>
                <a:close/>
                <a:moveTo>
                  <a:pt x="3601898" y="891159"/>
                </a:moveTo>
                <a:lnTo>
                  <a:pt x="3487446" y="957224"/>
                </a:lnTo>
                <a:lnTo>
                  <a:pt x="3376422" y="893140"/>
                </a:lnTo>
                <a:lnTo>
                  <a:pt x="3490874" y="827075"/>
                </a:lnTo>
                <a:lnTo>
                  <a:pt x="3601898" y="891159"/>
                </a:lnTo>
                <a:close/>
                <a:moveTo>
                  <a:pt x="3369793" y="889330"/>
                </a:moveTo>
                <a:lnTo>
                  <a:pt x="3245434" y="817550"/>
                </a:lnTo>
                <a:lnTo>
                  <a:pt x="3359887" y="751484"/>
                </a:lnTo>
                <a:lnTo>
                  <a:pt x="3484245" y="823265"/>
                </a:lnTo>
                <a:lnTo>
                  <a:pt x="3369793" y="889330"/>
                </a:lnTo>
                <a:close/>
                <a:moveTo>
                  <a:pt x="3363163" y="893140"/>
                </a:moveTo>
                <a:lnTo>
                  <a:pt x="3242234" y="962939"/>
                </a:lnTo>
                <a:lnTo>
                  <a:pt x="3117876" y="891159"/>
                </a:lnTo>
                <a:lnTo>
                  <a:pt x="3238805" y="821360"/>
                </a:lnTo>
                <a:lnTo>
                  <a:pt x="3363163" y="893140"/>
                </a:lnTo>
                <a:close/>
                <a:moveTo>
                  <a:pt x="3111094" y="887349"/>
                </a:moveTo>
                <a:lnTo>
                  <a:pt x="3000070" y="823265"/>
                </a:lnTo>
                <a:lnTo>
                  <a:pt x="3121000" y="753466"/>
                </a:lnTo>
                <a:lnTo>
                  <a:pt x="3232023" y="817550"/>
                </a:lnTo>
                <a:lnTo>
                  <a:pt x="3111094" y="887349"/>
                </a:lnTo>
                <a:close/>
                <a:moveTo>
                  <a:pt x="3104464" y="891159"/>
                </a:moveTo>
                <a:lnTo>
                  <a:pt x="2990012" y="957224"/>
                </a:lnTo>
                <a:lnTo>
                  <a:pt x="2878989" y="893140"/>
                </a:lnTo>
                <a:lnTo>
                  <a:pt x="2993441" y="827075"/>
                </a:lnTo>
                <a:lnTo>
                  <a:pt x="3104464" y="891159"/>
                </a:lnTo>
                <a:close/>
                <a:moveTo>
                  <a:pt x="2872359" y="889330"/>
                </a:moveTo>
                <a:lnTo>
                  <a:pt x="2748001" y="817550"/>
                </a:lnTo>
                <a:lnTo>
                  <a:pt x="2862453" y="751484"/>
                </a:lnTo>
                <a:lnTo>
                  <a:pt x="2986812" y="823265"/>
                </a:lnTo>
                <a:lnTo>
                  <a:pt x="2872359" y="889330"/>
                </a:lnTo>
                <a:close/>
                <a:moveTo>
                  <a:pt x="2865654" y="893140"/>
                </a:moveTo>
                <a:lnTo>
                  <a:pt x="2744724" y="962939"/>
                </a:lnTo>
                <a:lnTo>
                  <a:pt x="2620366" y="891159"/>
                </a:lnTo>
                <a:lnTo>
                  <a:pt x="2741295" y="821360"/>
                </a:lnTo>
                <a:lnTo>
                  <a:pt x="2865654" y="893140"/>
                </a:lnTo>
                <a:close/>
                <a:moveTo>
                  <a:pt x="2613660" y="887349"/>
                </a:moveTo>
                <a:lnTo>
                  <a:pt x="2502637" y="823265"/>
                </a:lnTo>
                <a:lnTo>
                  <a:pt x="2623566" y="753466"/>
                </a:lnTo>
                <a:lnTo>
                  <a:pt x="2734589" y="817550"/>
                </a:lnTo>
                <a:lnTo>
                  <a:pt x="2613660" y="887349"/>
                </a:lnTo>
                <a:close/>
                <a:moveTo>
                  <a:pt x="2606954" y="891159"/>
                </a:moveTo>
                <a:lnTo>
                  <a:pt x="2492502" y="957224"/>
                </a:lnTo>
                <a:lnTo>
                  <a:pt x="2381479" y="893140"/>
                </a:lnTo>
                <a:lnTo>
                  <a:pt x="2495931" y="827075"/>
                </a:lnTo>
                <a:lnTo>
                  <a:pt x="2606954" y="891159"/>
                </a:lnTo>
                <a:close/>
                <a:moveTo>
                  <a:pt x="2374849" y="889330"/>
                </a:moveTo>
                <a:lnTo>
                  <a:pt x="2250491" y="817550"/>
                </a:lnTo>
                <a:lnTo>
                  <a:pt x="2364943" y="751484"/>
                </a:lnTo>
                <a:lnTo>
                  <a:pt x="2489302" y="823265"/>
                </a:lnTo>
                <a:lnTo>
                  <a:pt x="2374849" y="889330"/>
                </a:lnTo>
                <a:close/>
                <a:moveTo>
                  <a:pt x="2368144" y="893140"/>
                </a:moveTo>
                <a:lnTo>
                  <a:pt x="2247214" y="962939"/>
                </a:lnTo>
                <a:lnTo>
                  <a:pt x="2122856" y="891159"/>
                </a:lnTo>
                <a:lnTo>
                  <a:pt x="2243785" y="821360"/>
                </a:lnTo>
                <a:lnTo>
                  <a:pt x="2368144" y="893140"/>
                </a:lnTo>
                <a:close/>
                <a:moveTo>
                  <a:pt x="2116150" y="887349"/>
                </a:moveTo>
                <a:lnTo>
                  <a:pt x="2005127" y="823265"/>
                </a:lnTo>
                <a:lnTo>
                  <a:pt x="2126056" y="753466"/>
                </a:lnTo>
                <a:lnTo>
                  <a:pt x="2237080" y="817550"/>
                </a:lnTo>
                <a:lnTo>
                  <a:pt x="2116150" y="887349"/>
                </a:lnTo>
                <a:close/>
                <a:moveTo>
                  <a:pt x="2109521" y="891159"/>
                </a:moveTo>
                <a:lnTo>
                  <a:pt x="1995069" y="957224"/>
                </a:lnTo>
                <a:lnTo>
                  <a:pt x="1884045" y="893140"/>
                </a:lnTo>
                <a:lnTo>
                  <a:pt x="1998497" y="827075"/>
                </a:lnTo>
                <a:lnTo>
                  <a:pt x="2109521" y="891159"/>
                </a:lnTo>
                <a:close/>
                <a:moveTo>
                  <a:pt x="1877339" y="889330"/>
                </a:moveTo>
                <a:lnTo>
                  <a:pt x="1752981" y="817550"/>
                </a:lnTo>
                <a:lnTo>
                  <a:pt x="1867434" y="751484"/>
                </a:lnTo>
                <a:lnTo>
                  <a:pt x="1991792" y="823265"/>
                </a:lnTo>
                <a:lnTo>
                  <a:pt x="1877339" y="889330"/>
                </a:lnTo>
                <a:close/>
                <a:moveTo>
                  <a:pt x="1870710" y="893140"/>
                </a:moveTo>
                <a:lnTo>
                  <a:pt x="1749781" y="962939"/>
                </a:lnTo>
                <a:lnTo>
                  <a:pt x="1625422" y="891159"/>
                </a:lnTo>
                <a:lnTo>
                  <a:pt x="1746352" y="821360"/>
                </a:lnTo>
                <a:lnTo>
                  <a:pt x="1870710" y="893140"/>
                </a:lnTo>
                <a:close/>
                <a:moveTo>
                  <a:pt x="1618717" y="887349"/>
                </a:moveTo>
                <a:lnTo>
                  <a:pt x="1507693" y="823265"/>
                </a:lnTo>
                <a:lnTo>
                  <a:pt x="1628623" y="753466"/>
                </a:lnTo>
                <a:lnTo>
                  <a:pt x="1739646" y="817550"/>
                </a:lnTo>
                <a:lnTo>
                  <a:pt x="1618717" y="887349"/>
                </a:lnTo>
                <a:close/>
                <a:moveTo>
                  <a:pt x="1612011" y="891159"/>
                </a:moveTo>
                <a:lnTo>
                  <a:pt x="1497559" y="957224"/>
                </a:lnTo>
                <a:lnTo>
                  <a:pt x="1386535" y="893140"/>
                </a:lnTo>
                <a:lnTo>
                  <a:pt x="1500988" y="827075"/>
                </a:lnTo>
                <a:lnTo>
                  <a:pt x="1612011" y="891159"/>
                </a:lnTo>
                <a:close/>
                <a:moveTo>
                  <a:pt x="1379906" y="889330"/>
                </a:moveTo>
                <a:lnTo>
                  <a:pt x="1255547" y="817550"/>
                </a:lnTo>
                <a:lnTo>
                  <a:pt x="1370000" y="751484"/>
                </a:lnTo>
                <a:lnTo>
                  <a:pt x="1494358" y="823265"/>
                </a:lnTo>
                <a:lnTo>
                  <a:pt x="1379906" y="889330"/>
                </a:lnTo>
                <a:close/>
                <a:moveTo>
                  <a:pt x="1373200" y="893140"/>
                </a:moveTo>
                <a:lnTo>
                  <a:pt x="1252271" y="962939"/>
                </a:lnTo>
                <a:lnTo>
                  <a:pt x="1127912" y="891159"/>
                </a:lnTo>
                <a:lnTo>
                  <a:pt x="1248842" y="821360"/>
                </a:lnTo>
                <a:lnTo>
                  <a:pt x="1373200" y="893140"/>
                </a:lnTo>
                <a:close/>
                <a:moveTo>
                  <a:pt x="1121207" y="887349"/>
                </a:moveTo>
                <a:lnTo>
                  <a:pt x="1010183" y="823265"/>
                </a:lnTo>
                <a:lnTo>
                  <a:pt x="1131113" y="753466"/>
                </a:lnTo>
                <a:lnTo>
                  <a:pt x="1242136" y="817550"/>
                </a:lnTo>
                <a:lnTo>
                  <a:pt x="1121207" y="887349"/>
                </a:lnTo>
                <a:close/>
                <a:moveTo>
                  <a:pt x="1114501" y="891159"/>
                </a:moveTo>
                <a:lnTo>
                  <a:pt x="1000049" y="957224"/>
                </a:lnTo>
                <a:lnTo>
                  <a:pt x="889025" y="893140"/>
                </a:lnTo>
                <a:lnTo>
                  <a:pt x="1003478" y="827075"/>
                </a:lnTo>
                <a:lnTo>
                  <a:pt x="1114501" y="891159"/>
                </a:lnTo>
                <a:close/>
                <a:moveTo>
                  <a:pt x="882396" y="889330"/>
                </a:moveTo>
                <a:lnTo>
                  <a:pt x="758038" y="817550"/>
                </a:lnTo>
                <a:lnTo>
                  <a:pt x="872490" y="751484"/>
                </a:lnTo>
                <a:lnTo>
                  <a:pt x="996848" y="823265"/>
                </a:lnTo>
                <a:lnTo>
                  <a:pt x="882396" y="889330"/>
                </a:lnTo>
                <a:close/>
                <a:moveTo>
                  <a:pt x="875690" y="893140"/>
                </a:moveTo>
                <a:lnTo>
                  <a:pt x="754761" y="962939"/>
                </a:lnTo>
                <a:lnTo>
                  <a:pt x="630403" y="891159"/>
                </a:lnTo>
                <a:lnTo>
                  <a:pt x="751332" y="821360"/>
                </a:lnTo>
                <a:lnTo>
                  <a:pt x="875690" y="893140"/>
                </a:lnTo>
                <a:close/>
                <a:moveTo>
                  <a:pt x="865784" y="1034796"/>
                </a:moveTo>
                <a:lnTo>
                  <a:pt x="751332" y="1100861"/>
                </a:lnTo>
                <a:lnTo>
                  <a:pt x="640309" y="1036777"/>
                </a:lnTo>
                <a:lnTo>
                  <a:pt x="754761" y="970712"/>
                </a:lnTo>
                <a:lnTo>
                  <a:pt x="865784" y="1034796"/>
                </a:lnTo>
                <a:close/>
                <a:moveTo>
                  <a:pt x="875767" y="1180414"/>
                </a:moveTo>
                <a:lnTo>
                  <a:pt x="754837" y="1250214"/>
                </a:lnTo>
                <a:lnTo>
                  <a:pt x="630479" y="1178433"/>
                </a:lnTo>
                <a:lnTo>
                  <a:pt x="751408" y="1108634"/>
                </a:lnTo>
                <a:lnTo>
                  <a:pt x="875767" y="1180414"/>
                </a:lnTo>
                <a:close/>
                <a:moveTo>
                  <a:pt x="865784" y="1321994"/>
                </a:moveTo>
                <a:lnTo>
                  <a:pt x="751332" y="1388059"/>
                </a:lnTo>
                <a:lnTo>
                  <a:pt x="640385" y="1323975"/>
                </a:lnTo>
                <a:lnTo>
                  <a:pt x="754837" y="1257910"/>
                </a:lnTo>
                <a:lnTo>
                  <a:pt x="865784" y="1321994"/>
                </a:lnTo>
                <a:close/>
                <a:moveTo>
                  <a:pt x="875690" y="1467612"/>
                </a:moveTo>
                <a:lnTo>
                  <a:pt x="754761" y="1537411"/>
                </a:lnTo>
                <a:lnTo>
                  <a:pt x="630403" y="1465631"/>
                </a:lnTo>
                <a:lnTo>
                  <a:pt x="751332" y="1395832"/>
                </a:lnTo>
                <a:lnTo>
                  <a:pt x="875690" y="1467612"/>
                </a:lnTo>
                <a:close/>
                <a:moveTo>
                  <a:pt x="865784" y="1609268"/>
                </a:moveTo>
                <a:lnTo>
                  <a:pt x="751332" y="1675333"/>
                </a:lnTo>
                <a:lnTo>
                  <a:pt x="640309" y="1611249"/>
                </a:lnTo>
                <a:lnTo>
                  <a:pt x="754761" y="1545184"/>
                </a:lnTo>
                <a:lnTo>
                  <a:pt x="865784" y="1609268"/>
                </a:lnTo>
                <a:close/>
                <a:moveTo>
                  <a:pt x="875767" y="1754810"/>
                </a:moveTo>
                <a:lnTo>
                  <a:pt x="754837" y="1824609"/>
                </a:lnTo>
                <a:lnTo>
                  <a:pt x="630479" y="1752829"/>
                </a:lnTo>
                <a:lnTo>
                  <a:pt x="751408" y="1683029"/>
                </a:lnTo>
                <a:lnTo>
                  <a:pt x="875767" y="1754810"/>
                </a:lnTo>
                <a:close/>
                <a:moveTo>
                  <a:pt x="865784" y="1896466"/>
                </a:moveTo>
                <a:lnTo>
                  <a:pt x="751332" y="1962531"/>
                </a:lnTo>
                <a:lnTo>
                  <a:pt x="640309" y="1898447"/>
                </a:lnTo>
                <a:lnTo>
                  <a:pt x="754761" y="1832381"/>
                </a:lnTo>
                <a:lnTo>
                  <a:pt x="865784" y="1896466"/>
                </a:lnTo>
                <a:close/>
                <a:moveTo>
                  <a:pt x="875690" y="2042084"/>
                </a:moveTo>
                <a:lnTo>
                  <a:pt x="754761" y="2111883"/>
                </a:lnTo>
                <a:lnTo>
                  <a:pt x="630403" y="2040103"/>
                </a:lnTo>
                <a:lnTo>
                  <a:pt x="751332" y="1970304"/>
                </a:lnTo>
                <a:lnTo>
                  <a:pt x="875690" y="2042084"/>
                </a:lnTo>
                <a:close/>
                <a:moveTo>
                  <a:pt x="865784" y="2183664"/>
                </a:moveTo>
                <a:lnTo>
                  <a:pt x="751332" y="2249729"/>
                </a:lnTo>
                <a:lnTo>
                  <a:pt x="640309" y="2185645"/>
                </a:lnTo>
                <a:lnTo>
                  <a:pt x="754761" y="2119579"/>
                </a:lnTo>
                <a:lnTo>
                  <a:pt x="865784" y="2183664"/>
                </a:lnTo>
                <a:close/>
                <a:moveTo>
                  <a:pt x="875767" y="2329282"/>
                </a:moveTo>
                <a:lnTo>
                  <a:pt x="754837" y="2399081"/>
                </a:lnTo>
                <a:lnTo>
                  <a:pt x="630479" y="2327301"/>
                </a:lnTo>
                <a:lnTo>
                  <a:pt x="751408" y="2257501"/>
                </a:lnTo>
                <a:lnTo>
                  <a:pt x="875767" y="2329282"/>
                </a:lnTo>
                <a:close/>
                <a:moveTo>
                  <a:pt x="865784" y="2470937"/>
                </a:moveTo>
                <a:lnTo>
                  <a:pt x="751332" y="2537003"/>
                </a:lnTo>
                <a:lnTo>
                  <a:pt x="640309" y="2472919"/>
                </a:lnTo>
                <a:lnTo>
                  <a:pt x="754761" y="2406853"/>
                </a:lnTo>
                <a:lnTo>
                  <a:pt x="865784" y="2470937"/>
                </a:lnTo>
                <a:close/>
                <a:moveTo>
                  <a:pt x="875690" y="2616479"/>
                </a:moveTo>
                <a:lnTo>
                  <a:pt x="754761" y="2686279"/>
                </a:lnTo>
                <a:lnTo>
                  <a:pt x="630403" y="2614498"/>
                </a:lnTo>
                <a:lnTo>
                  <a:pt x="751332" y="2544699"/>
                </a:lnTo>
                <a:lnTo>
                  <a:pt x="875690" y="2616479"/>
                </a:lnTo>
                <a:close/>
                <a:moveTo>
                  <a:pt x="865784" y="2758135"/>
                </a:moveTo>
                <a:lnTo>
                  <a:pt x="751332" y="2824201"/>
                </a:lnTo>
                <a:lnTo>
                  <a:pt x="640309" y="2760117"/>
                </a:lnTo>
                <a:lnTo>
                  <a:pt x="754761" y="2694051"/>
                </a:lnTo>
                <a:lnTo>
                  <a:pt x="865784" y="2758135"/>
                </a:lnTo>
                <a:close/>
                <a:moveTo>
                  <a:pt x="875767" y="2903754"/>
                </a:moveTo>
                <a:lnTo>
                  <a:pt x="754837" y="2973553"/>
                </a:lnTo>
                <a:lnTo>
                  <a:pt x="630479" y="2901772"/>
                </a:lnTo>
                <a:lnTo>
                  <a:pt x="751408" y="2831973"/>
                </a:lnTo>
                <a:lnTo>
                  <a:pt x="875767" y="2903754"/>
                </a:lnTo>
                <a:close/>
                <a:moveTo>
                  <a:pt x="865784" y="3045333"/>
                </a:moveTo>
                <a:lnTo>
                  <a:pt x="751332" y="3111399"/>
                </a:lnTo>
                <a:lnTo>
                  <a:pt x="640309" y="3047314"/>
                </a:lnTo>
                <a:lnTo>
                  <a:pt x="754761" y="2981249"/>
                </a:lnTo>
                <a:lnTo>
                  <a:pt x="865784" y="3045333"/>
                </a:lnTo>
                <a:close/>
                <a:moveTo>
                  <a:pt x="875690" y="3190951"/>
                </a:moveTo>
                <a:lnTo>
                  <a:pt x="754761" y="3260751"/>
                </a:lnTo>
                <a:lnTo>
                  <a:pt x="630403" y="3188970"/>
                </a:lnTo>
                <a:lnTo>
                  <a:pt x="751332" y="3119171"/>
                </a:lnTo>
                <a:lnTo>
                  <a:pt x="875690" y="3190951"/>
                </a:lnTo>
                <a:close/>
                <a:moveTo>
                  <a:pt x="865784" y="3332607"/>
                </a:moveTo>
                <a:lnTo>
                  <a:pt x="751332" y="3398672"/>
                </a:lnTo>
                <a:lnTo>
                  <a:pt x="640309" y="3334588"/>
                </a:lnTo>
                <a:lnTo>
                  <a:pt x="754761" y="3268523"/>
                </a:lnTo>
                <a:lnTo>
                  <a:pt x="865784" y="3332607"/>
                </a:lnTo>
                <a:close/>
                <a:moveTo>
                  <a:pt x="875767" y="3478149"/>
                </a:moveTo>
                <a:lnTo>
                  <a:pt x="754837" y="3547948"/>
                </a:lnTo>
                <a:lnTo>
                  <a:pt x="630479" y="3476168"/>
                </a:lnTo>
                <a:lnTo>
                  <a:pt x="751408" y="3406369"/>
                </a:lnTo>
                <a:lnTo>
                  <a:pt x="875767" y="3478149"/>
                </a:lnTo>
                <a:close/>
                <a:moveTo>
                  <a:pt x="865784" y="3619805"/>
                </a:moveTo>
                <a:lnTo>
                  <a:pt x="751332" y="3685870"/>
                </a:lnTo>
                <a:lnTo>
                  <a:pt x="640309" y="3621786"/>
                </a:lnTo>
                <a:lnTo>
                  <a:pt x="754761" y="3555721"/>
                </a:lnTo>
                <a:lnTo>
                  <a:pt x="865784" y="3619805"/>
                </a:lnTo>
                <a:close/>
                <a:moveTo>
                  <a:pt x="875690" y="3765423"/>
                </a:moveTo>
                <a:lnTo>
                  <a:pt x="754761" y="3835222"/>
                </a:lnTo>
                <a:lnTo>
                  <a:pt x="630403" y="3763442"/>
                </a:lnTo>
                <a:lnTo>
                  <a:pt x="751332" y="3693643"/>
                </a:lnTo>
                <a:lnTo>
                  <a:pt x="875690" y="3765423"/>
                </a:lnTo>
                <a:close/>
                <a:moveTo>
                  <a:pt x="865784" y="3907003"/>
                </a:moveTo>
                <a:lnTo>
                  <a:pt x="751332" y="3973068"/>
                </a:lnTo>
                <a:lnTo>
                  <a:pt x="640309" y="3908984"/>
                </a:lnTo>
                <a:lnTo>
                  <a:pt x="754761" y="3842919"/>
                </a:lnTo>
                <a:lnTo>
                  <a:pt x="865784" y="3907003"/>
                </a:lnTo>
                <a:close/>
                <a:moveTo>
                  <a:pt x="875690" y="4052621"/>
                </a:moveTo>
                <a:lnTo>
                  <a:pt x="754761" y="4122420"/>
                </a:lnTo>
                <a:lnTo>
                  <a:pt x="630403" y="4050640"/>
                </a:lnTo>
                <a:lnTo>
                  <a:pt x="751332" y="3980840"/>
                </a:lnTo>
                <a:lnTo>
                  <a:pt x="875690" y="4052621"/>
                </a:lnTo>
                <a:close/>
                <a:moveTo>
                  <a:pt x="865784" y="4194277"/>
                </a:moveTo>
                <a:lnTo>
                  <a:pt x="751332" y="4260342"/>
                </a:lnTo>
                <a:lnTo>
                  <a:pt x="640309" y="4196258"/>
                </a:lnTo>
                <a:lnTo>
                  <a:pt x="754761" y="4130193"/>
                </a:lnTo>
                <a:lnTo>
                  <a:pt x="865784" y="4194277"/>
                </a:lnTo>
                <a:close/>
                <a:moveTo>
                  <a:pt x="875690" y="4339819"/>
                </a:moveTo>
                <a:lnTo>
                  <a:pt x="754761" y="4409618"/>
                </a:lnTo>
                <a:lnTo>
                  <a:pt x="630403" y="4337838"/>
                </a:lnTo>
                <a:lnTo>
                  <a:pt x="751332" y="4268038"/>
                </a:lnTo>
                <a:lnTo>
                  <a:pt x="875690" y="4339819"/>
                </a:lnTo>
                <a:close/>
                <a:moveTo>
                  <a:pt x="865784" y="4481475"/>
                </a:moveTo>
                <a:lnTo>
                  <a:pt x="751332" y="4547540"/>
                </a:lnTo>
                <a:lnTo>
                  <a:pt x="640309" y="4483456"/>
                </a:lnTo>
                <a:lnTo>
                  <a:pt x="754761" y="4417391"/>
                </a:lnTo>
                <a:lnTo>
                  <a:pt x="865784" y="4481475"/>
                </a:lnTo>
                <a:close/>
                <a:moveTo>
                  <a:pt x="875767" y="4627093"/>
                </a:moveTo>
                <a:lnTo>
                  <a:pt x="754837" y="4696892"/>
                </a:lnTo>
                <a:lnTo>
                  <a:pt x="630479" y="4625111"/>
                </a:lnTo>
                <a:lnTo>
                  <a:pt x="751408" y="4555312"/>
                </a:lnTo>
                <a:lnTo>
                  <a:pt x="875767" y="4627093"/>
                </a:lnTo>
                <a:close/>
                <a:moveTo>
                  <a:pt x="865784" y="4768672"/>
                </a:moveTo>
                <a:lnTo>
                  <a:pt x="751332" y="4834738"/>
                </a:lnTo>
                <a:lnTo>
                  <a:pt x="640309" y="4770654"/>
                </a:lnTo>
                <a:lnTo>
                  <a:pt x="754761" y="4704588"/>
                </a:lnTo>
                <a:lnTo>
                  <a:pt x="865784" y="4768672"/>
                </a:lnTo>
                <a:close/>
                <a:moveTo>
                  <a:pt x="875690" y="4914291"/>
                </a:moveTo>
                <a:lnTo>
                  <a:pt x="754761" y="4984090"/>
                </a:lnTo>
                <a:lnTo>
                  <a:pt x="630403" y="4912309"/>
                </a:lnTo>
                <a:lnTo>
                  <a:pt x="751332" y="4842510"/>
                </a:lnTo>
                <a:lnTo>
                  <a:pt x="875690" y="4914291"/>
                </a:lnTo>
                <a:close/>
                <a:moveTo>
                  <a:pt x="865784" y="5055947"/>
                </a:moveTo>
                <a:lnTo>
                  <a:pt x="751332" y="5122012"/>
                </a:lnTo>
                <a:lnTo>
                  <a:pt x="640309" y="5057928"/>
                </a:lnTo>
                <a:lnTo>
                  <a:pt x="754761" y="4991862"/>
                </a:lnTo>
                <a:lnTo>
                  <a:pt x="865784" y="5055947"/>
                </a:lnTo>
                <a:close/>
                <a:moveTo>
                  <a:pt x="875767" y="5201488"/>
                </a:moveTo>
                <a:lnTo>
                  <a:pt x="754837" y="5271288"/>
                </a:lnTo>
                <a:lnTo>
                  <a:pt x="630479" y="5199507"/>
                </a:lnTo>
                <a:lnTo>
                  <a:pt x="751408" y="5129708"/>
                </a:lnTo>
                <a:lnTo>
                  <a:pt x="875767" y="5201488"/>
                </a:lnTo>
                <a:close/>
                <a:moveTo>
                  <a:pt x="865784" y="5343144"/>
                </a:moveTo>
                <a:lnTo>
                  <a:pt x="751332" y="5409210"/>
                </a:lnTo>
                <a:lnTo>
                  <a:pt x="640309" y="5345126"/>
                </a:lnTo>
                <a:lnTo>
                  <a:pt x="754761" y="5279060"/>
                </a:lnTo>
                <a:lnTo>
                  <a:pt x="865784" y="5343144"/>
                </a:lnTo>
                <a:close/>
                <a:moveTo>
                  <a:pt x="875690" y="5488762"/>
                </a:moveTo>
                <a:lnTo>
                  <a:pt x="754761" y="5558561"/>
                </a:lnTo>
                <a:lnTo>
                  <a:pt x="630403" y="5486781"/>
                </a:lnTo>
                <a:lnTo>
                  <a:pt x="751332" y="5416982"/>
                </a:lnTo>
                <a:lnTo>
                  <a:pt x="875690" y="5488762"/>
                </a:lnTo>
                <a:close/>
                <a:moveTo>
                  <a:pt x="865784" y="5630342"/>
                </a:moveTo>
                <a:lnTo>
                  <a:pt x="751332" y="5696407"/>
                </a:lnTo>
                <a:lnTo>
                  <a:pt x="640309" y="5632323"/>
                </a:lnTo>
                <a:lnTo>
                  <a:pt x="754761" y="5566258"/>
                </a:lnTo>
                <a:lnTo>
                  <a:pt x="865784" y="5630342"/>
                </a:lnTo>
                <a:close/>
                <a:moveTo>
                  <a:pt x="875690" y="5775960"/>
                </a:moveTo>
                <a:lnTo>
                  <a:pt x="754761" y="5845759"/>
                </a:lnTo>
                <a:lnTo>
                  <a:pt x="630403" y="5773979"/>
                </a:lnTo>
                <a:lnTo>
                  <a:pt x="751332" y="5704180"/>
                </a:lnTo>
                <a:lnTo>
                  <a:pt x="875690" y="5775960"/>
                </a:lnTo>
                <a:close/>
                <a:moveTo>
                  <a:pt x="865784" y="5917616"/>
                </a:moveTo>
                <a:lnTo>
                  <a:pt x="751332" y="5983682"/>
                </a:lnTo>
                <a:lnTo>
                  <a:pt x="640309" y="5919597"/>
                </a:lnTo>
                <a:lnTo>
                  <a:pt x="754761" y="5853532"/>
                </a:lnTo>
                <a:lnTo>
                  <a:pt x="865784" y="5917616"/>
                </a:lnTo>
                <a:close/>
                <a:moveTo>
                  <a:pt x="875767" y="6063158"/>
                </a:moveTo>
                <a:lnTo>
                  <a:pt x="754837" y="6132957"/>
                </a:lnTo>
                <a:lnTo>
                  <a:pt x="630479" y="6061177"/>
                </a:lnTo>
                <a:lnTo>
                  <a:pt x="751408" y="5991378"/>
                </a:lnTo>
                <a:lnTo>
                  <a:pt x="875767" y="6063158"/>
                </a:lnTo>
                <a:close/>
                <a:moveTo>
                  <a:pt x="758038" y="5987492"/>
                </a:moveTo>
                <a:lnTo>
                  <a:pt x="872490" y="5921426"/>
                </a:lnTo>
                <a:lnTo>
                  <a:pt x="996848" y="5993207"/>
                </a:lnTo>
                <a:lnTo>
                  <a:pt x="882396" y="6059272"/>
                </a:lnTo>
                <a:lnTo>
                  <a:pt x="758038" y="5987492"/>
                </a:lnTo>
                <a:close/>
                <a:moveTo>
                  <a:pt x="1003554" y="5997093"/>
                </a:moveTo>
                <a:lnTo>
                  <a:pt x="1114577" y="6061177"/>
                </a:lnTo>
                <a:lnTo>
                  <a:pt x="1000125" y="6127242"/>
                </a:lnTo>
                <a:lnTo>
                  <a:pt x="889102" y="6063158"/>
                </a:lnTo>
                <a:lnTo>
                  <a:pt x="1003554" y="5997093"/>
                </a:lnTo>
                <a:close/>
                <a:moveTo>
                  <a:pt x="1010183" y="5993283"/>
                </a:moveTo>
                <a:lnTo>
                  <a:pt x="1131113" y="5923483"/>
                </a:lnTo>
                <a:lnTo>
                  <a:pt x="1242136" y="5987568"/>
                </a:lnTo>
                <a:lnTo>
                  <a:pt x="1121207" y="6057367"/>
                </a:lnTo>
                <a:lnTo>
                  <a:pt x="1010183" y="5993283"/>
                </a:lnTo>
                <a:close/>
                <a:moveTo>
                  <a:pt x="1248842" y="5991378"/>
                </a:moveTo>
                <a:lnTo>
                  <a:pt x="1373200" y="6063158"/>
                </a:lnTo>
                <a:lnTo>
                  <a:pt x="1252271" y="6132957"/>
                </a:lnTo>
                <a:lnTo>
                  <a:pt x="1127912" y="6061177"/>
                </a:lnTo>
                <a:lnTo>
                  <a:pt x="1248842" y="5991378"/>
                </a:lnTo>
                <a:close/>
                <a:moveTo>
                  <a:pt x="1255471" y="5987492"/>
                </a:moveTo>
                <a:lnTo>
                  <a:pt x="1369924" y="5921426"/>
                </a:lnTo>
                <a:lnTo>
                  <a:pt x="1494282" y="5993207"/>
                </a:lnTo>
                <a:lnTo>
                  <a:pt x="1379830" y="6059272"/>
                </a:lnTo>
                <a:lnTo>
                  <a:pt x="1255471" y="5987492"/>
                </a:lnTo>
                <a:close/>
                <a:moveTo>
                  <a:pt x="1500988" y="5997093"/>
                </a:moveTo>
                <a:lnTo>
                  <a:pt x="1612011" y="6061177"/>
                </a:lnTo>
                <a:lnTo>
                  <a:pt x="1497559" y="6127242"/>
                </a:lnTo>
                <a:lnTo>
                  <a:pt x="1386535" y="6063158"/>
                </a:lnTo>
                <a:lnTo>
                  <a:pt x="1500988" y="5997093"/>
                </a:lnTo>
                <a:close/>
                <a:moveTo>
                  <a:pt x="1507693" y="5993283"/>
                </a:moveTo>
                <a:lnTo>
                  <a:pt x="1628623" y="5923483"/>
                </a:lnTo>
                <a:lnTo>
                  <a:pt x="1739646" y="5987568"/>
                </a:lnTo>
                <a:lnTo>
                  <a:pt x="1618717" y="6057367"/>
                </a:lnTo>
                <a:lnTo>
                  <a:pt x="1507693" y="5993283"/>
                </a:lnTo>
                <a:close/>
                <a:moveTo>
                  <a:pt x="1746275" y="5991378"/>
                </a:moveTo>
                <a:lnTo>
                  <a:pt x="1870634" y="6063158"/>
                </a:lnTo>
                <a:lnTo>
                  <a:pt x="1749704" y="6132957"/>
                </a:lnTo>
                <a:lnTo>
                  <a:pt x="1625346" y="6061177"/>
                </a:lnTo>
                <a:lnTo>
                  <a:pt x="1746275" y="5991378"/>
                </a:lnTo>
                <a:close/>
                <a:moveTo>
                  <a:pt x="1752981" y="5987492"/>
                </a:moveTo>
                <a:lnTo>
                  <a:pt x="1867434" y="5921426"/>
                </a:lnTo>
                <a:lnTo>
                  <a:pt x="1991792" y="5993207"/>
                </a:lnTo>
                <a:lnTo>
                  <a:pt x="1877339" y="6059272"/>
                </a:lnTo>
                <a:lnTo>
                  <a:pt x="1752981" y="5987492"/>
                </a:lnTo>
                <a:close/>
                <a:moveTo>
                  <a:pt x="1998497" y="5997093"/>
                </a:moveTo>
                <a:lnTo>
                  <a:pt x="2109521" y="6061177"/>
                </a:lnTo>
                <a:lnTo>
                  <a:pt x="1995069" y="6127242"/>
                </a:lnTo>
                <a:lnTo>
                  <a:pt x="1884045" y="6063158"/>
                </a:lnTo>
                <a:lnTo>
                  <a:pt x="1998497" y="5997093"/>
                </a:lnTo>
                <a:close/>
                <a:moveTo>
                  <a:pt x="2005127" y="5993283"/>
                </a:moveTo>
                <a:lnTo>
                  <a:pt x="2126056" y="5923483"/>
                </a:lnTo>
                <a:lnTo>
                  <a:pt x="2237080" y="5987568"/>
                </a:lnTo>
                <a:lnTo>
                  <a:pt x="2116150" y="6057367"/>
                </a:lnTo>
                <a:lnTo>
                  <a:pt x="2005127" y="5993283"/>
                </a:lnTo>
                <a:close/>
                <a:moveTo>
                  <a:pt x="2243785" y="5991378"/>
                </a:moveTo>
                <a:lnTo>
                  <a:pt x="2368144" y="6063158"/>
                </a:lnTo>
                <a:lnTo>
                  <a:pt x="2247214" y="6132957"/>
                </a:lnTo>
                <a:lnTo>
                  <a:pt x="2122856" y="6061177"/>
                </a:lnTo>
                <a:lnTo>
                  <a:pt x="2243785" y="5991378"/>
                </a:lnTo>
                <a:close/>
                <a:moveTo>
                  <a:pt x="2250491" y="5987492"/>
                </a:moveTo>
                <a:lnTo>
                  <a:pt x="2364943" y="5921426"/>
                </a:lnTo>
                <a:lnTo>
                  <a:pt x="2489302" y="5993207"/>
                </a:lnTo>
                <a:lnTo>
                  <a:pt x="2374849" y="6059272"/>
                </a:lnTo>
                <a:lnTo>
                  <a:pt x="2250491" y="5987492"/>
                </a:lnTo>
                <a:close/>
                <a:moveTo>
                  <a:pt x="2495931" y="5997093"/>
                </a:moveTo>
                <a:lnTo>
                  <a:pt x="2606954" y="6061177"/>
                </a:lnTo>
                <a:lnTo>
                  <a:pt x="2492502" y="6127242"/>
                </a:lnTo>
                <a:lnTo>
                  <a:pt x="2381479" y="6063158"/>
                </a:lnTo>
                <a:lnTo>
                  <a:pt x="2495931" y="5997093"/>
                </a:lnTo>
                <a:close/>
                <a:moveTo>
                  <a:pt x="2502637" y="5993283"/>
                </a:moveTo>
                <a:lnTo>
                  <a:pt x="2623566" y="5923483"/>
                </a:lnTo>
                <a:lnTo>
                  <a:pt x="2734589" y="5987568"/>
                </a:lnTo>
                <a:lnTo>
                  <a:pt x="2613660" y="6057367"/>
                </a:lnTo>
                <a:lnTo>
                  <a:pt x="2502637" y="5993283"/>
                </a:lnTo>
                <a:close/>
                <a:moveTo>
                  <a:pt x="2741295" y="5991378"/>
                </a:moveTo>
                <a:lnTo>
                  <a:pt x="2865654" y="6063158"/>
                </a:lnTo>
                <a:lnTo>
                  <a:pt x="2744724" y="6132957"/>
                </a:lnTo>
                <a:lnTo>
                  <a:pt x="2620366" y="6061177"/>
                </a:lnTo>
                <a:lnTo>
                  <a:pt x="2741295" y="5991378"/>
                </a:lnTo>
                <a:close/>
                <a:moveTo>
                  <a:pt x="2747924" y="5987492"/>
                </a:moveTo>
                <a:lnTo>
                  <a:pt x="2862377" y="5921426"/>
                </a:lnTo>
                <a:lnTo>
                  <a:pt x="2986735" y="5993207"/>
                </a:lnTo>
                <a:lnTo>
                  <a:pt x="2872283" y="6059272"/>
                </a:lnTo>
                <a:lnTo>
                  <a:pt x="2747924" y="5987492"/>
                </a:lnTo>
                <a:close/>
                <a:moveTo>
                  <a:pt x="2993441" y="5997093"/>
                </a:moveTo>
                <a:lnTo>
                  <a:pt x="3104464" y="6061177"/>
                </a:lnTo>
                <a:lnTo>
                  <a:pt x="2990012" y="6127242"/>
                </a:lnTo>
                <a:lnTo>
                  <a:pt x="2878989" y="6063158"/>
                </a:lnTo>
                <a:lnTo>
                  <a:pt x="2993441" y="5997093"/>
                </a:lnTo>
                <a:close/>
                <a:moveTo>
                  <a:pt x="3000147" y="5993283"/>
                </a:moveTo>
                <a:lnTo>
                  <a:pt x="3121076" y="5923483"/>
                </a:lnTo>
                <a:lnTo>
                  <a:pt x="3232099" y="5987568"/>
                </a:lnTo>
                <a:lnTo>
                  <a:pt x="3111170" y="6057367"/>
                </a:lnTo>
                <a:lnTo>
                  <a:pt x="3000147" y="5993283"/>
                </a:lnTo>
                <a:close/>
                <a:moveTo>
                  <a:pt x="3238729" y="5991378"/>
                </a:moveTo>
                <a:lnTo>
                  <a:pt x="3363087" y="6063158"/>
                </a:lnTo>
                <a:lnTo>
                  <a:pt x="3242158" y="6132957"/>
                </a:lnTo>
                <a:lnTo>
                  <a:pt x="3117799" y="6061177"/>
                </a:lnTo>
                <a:lnTo>
                  <a:pt x="3238729" y="5991378"/>
                </a:lnTo>
                <a:close/>
                <a:moveTo>
                  <a:pt x="3245434" y="5987492"/>
                </a:moveTo>
                <a:lnTo>
                  <a:pt x="3359887" y="5921426"/>
                </a:lnTo>
                <a:lnTo>
                  <a:pt x="3484245" y="5993207"/>
                </a:lnTo>
                <a:lnTo>
                  <a:pt x="3369793" y="6059272"/>
                </a:lnTo>
                <a:lnTo>
                  <a:pt x="3245434" y="5987492"/>
                </a:lnTo>
                <a:close/>
                <a:moveTo>
                  <a:pt x="3490951" y="5997093"/>
                </a:moveTo>
                <a:lnTo>
                  <a:pt x="3601974" y="6061177"/>
                </a:lnTo>
                <a:lnTo>
                  <a:pt x="3487522" y="6127242"/>
                </a:lnTo>
                <a:lnTo>
                  <a:pt x="3376498" y="6063158"/>
                </a:lnTo>
                <a:lnTo>
                  <a:pt x="3490951" y="5997093"/>
                </a:lnTo>
                <a:close/>
                <a:moveTo>
                  <a:pt x="3497580" y="5993283"/>
                </a:moveTo>
                <a:lnTo>
                  <a:pt x="3618509" y="5923483"/>
                </a:lnTo>
                <a:lnTo>
                  <a:pt x="3729533" y="5987568"/>
                </a:lnTo>
                <a:lnTo>
                  <a:pt x="3608604" y="6057367"/>
                </a:lnTo>
                <a:lnTo>
                  <a:pt x="3497580" y="5993283"/>
                </a:lnTo>
                <a:close/>
                <a:moveTo>
                  <a:pt x="3736239" y="5991378"/>
                </a:moveTo>
                <a:lnTo>
                  <a:pt x="3860597" y="6063158"/>
                </a:lnTo>
                <a:lnTo>
                  <a:pt x="3739667" y="6132957"/>
                </a:lnTo>
                <a:lnTo>
                  <a:pt x="3615309" y="6061177"/>
                </a:lnTo>
                <a:lnTo>
                  <a:pt x="3736239" y="5991378"/>
                </a:lnTo>
                <a:close/>
                <a:moveTo>
                  <a:pt x="3742868" y="5987492"/>
                </a:moveTo>
                <a:lnTo>
                  <a:pt x="3857320" y="5921426"/>
                </a:lnTo>
                <a:lnTo>
                  <a:pt x="3981679" y="5993207"/>
                </a:lnTo>
                <a:lnTo>
                  <a:pt x="3867226" y="6059272"/>
                </a:lnTo>
                <a:lnTo>
                  <a:pt x="3742868" y="5987492"/>
                </a:lnTo>
                <a:close/>
                <a:moveTo>
                  <a:pt x="3988384" y="5997093"/>
                </a:moveTo>
                <a:lnTo>
                  <a:pt x="4099408" y="6061177"/>
                </a:lnTo>
                <a:lnTo>
                  <a:pt x="3984955" y="6127242"/>
                </a:lnTo>
                <a:lnTo>
                  <a:pt x="3873932" y="6063158"/>
                </a:lnTo>
                <a:lnTo>
                  <a:pt x="3988384" y="5997093"/>
                </a:lnTo>
                <a:close/>
                <a:moveTo>
                  <a:pt x="3995090" y="5993283"/>
                </a:moveTo>
                <a:lnTo>
                  <a:pt x="4116019" y="5923483"/>
                </a:lnTo>
                <a:lnTo>
                  <a:pt x="4227043" y="5987568"/>
                </a:lnTo>
                <a:lnTo>
                  <a:pt x="4106113" y="6057367"/>
                </a:lnTo>
                <a:lnTo>
                  <a:pt x="3995090" y="5993283"/>
                </a:lnTo>
                <a:close/>
                <a:moveTo>
                  <a:pt x="4233672" y="5991378"/>
                </a:moveTo>
                <a:lnTo>
                  <a:pt x="4358031" y="6063158"/>
                </a:lnTo>
                <a:lnTo>
                  <a:pt x="4237101" y="6132957"/>
                </a:lnTo>
                <a:lnTo>
                  <a:pt x="4112743" y="6061177"/>
                </a:lnTo>
                <a:lnTo>
                  <a:pt x="4233672" y="5991378"/>
                </a:lnTo>
                <a:close/>
                <a:moveTo>
                  <a:pt x="4240378" y="5987492"/>
                </a:moveTo>
                <a:lnTo>
                  <a:pt x="4354830" y="5921426"/>
                </a:lnTo>
                <a:lnTo>
                  <a:pt x="4479189" y="5993207"/>
                </a:lnTo>
                <a:lnTo>
                  <a:pt x="4364736" y="6059272"/>
                </a:lnTo>
                <a:lnTo>
                  <a:pt x="4240378" y="5987492"/>
                </a:lnTo>
                <a:close/>
                <a:moveTo>
                  <a:pt x="4485894" y="5997093"/>
                </a:moveTo>
                <a:lnTo>
                  <a:pt x="4596918" y="6061177"/>
                </a:lnTo>
                <a:lnTo>
                  <a:pt x="4482465" y="6127242"/>
                </a:lnTo>
                <a:lnTo>
                  <a:pt x="4371442" y="6063158"/>
                </a:lnTo>
                <a:lnTo>
                  <a:pt x="4485894" y="5997093"/>
                </a:lnTo>
                <a:close/>
                <a:moveTo>
                  <a:pt x="4492524" y="5993283"/>
                </a:moveTo>
                <a:lnTo>
                  <a:pt x="4613453" y="5923483"/>
                </a:lnTo>
                <a:lnTo>
                  <a:pt x="4724477" y="5987568"/>
                </a:lnTo>
                <a:lnTo>
                  <a:pt x="4603547" y="6057367"/>
                </a:lnTo>
                <a:lnTo>
                  <a:pt x="4492524" y="5993283"/>
                </a:lnTo>
                <a:close/>
                <a:moveTo>
                  <a:pt x="4731182" y="5991378"/>
                </a:moveTo>
                <a:lnTo>
                  <a:pt x="4855541" y="6063158"/>
                </a:lnTo>
                <a:lnTo>
                  <a:pt x="4734611" y="6132957"/>
                </a:lnTo>
                <a:lnTo>
                  <a:pt x="4610253" y="6061177"/>
                </a:lnTo>
                <a:lnTo>
                  <a:pt x="4731182" y="5991378"/>
                </a:lnTo>
                <a:close/>
                <a:moveTo>
                  <a:pt x="4737888" y="5987492"/>
                </a:moveTo>
                <a:lnTo>
                  <a:pt x="4852340" y="5921426"/>
                </a:lnTo>
                <a:lnTo>
                  <a:pt x="4976698" y="5993207"/>
                </a:lnTo>
                <a:lnTo>
                  <a:pt x="4862246" y="6059272"/>
                </a:lnTo>
                <a:lnTo>
                  <a:pt x="4737888" y="5987492"/>
                </a:lnTo>
                <a:close/>
                <a:moveTo>
                  <a:pt x="4983328" y="5997093"/>
                </a:moveTo>
                <a:lnTo>
                  <a:pt x="5094351" y="6061177"/>
                </a:lnTo>
                <a:lnTo>
                  <a:pt x="4979899" y="6127242"/>
                </a:lnTo>
                <a:lnTo>
                  <a:pt x="4868876" y="6063158"/>
                </a:lnTo>
                <a:lnTo>
                  <a:pt x="4983328" y="5997093"/>
                </a:lnTo>
                <a:close/>
                <a:moveTo>
                  <a:pt x="4990033" y="5993283"/>
                </a:moveTo>
                <a:lnTo>
                  <a:pt x="5110963" y="5923483"/>
                </a:lnTo>
                <a:lnTo>
                  <a:pt x="5221986" y="5987568"/>
                </a:lnTo>
                <a:lnTo>
                  <a:pt x="5101057" y="6057367"/>
                </a:lnTo>
                <a:lnTo>
                  <a:pt x="4990033" y="5993283"/>
                </a:lnTo>
                <a:close/>
                <a:moveTo>
                  <a:pt x="5228692" y="5991378"/>
                </a:moveTo>
                <a:lnTo>
                  <a:pt x="5353050" y="6063158"/>
                </a:lnTo>
                <a:lnTo>
                  <a:pt x="5232121" y="6132957"/>
                </a:lnTo>
                <a:lnTo>
                  <a:pt x="5107762" y="6061177"/>
                </a:lnTo>
                <a:lnTo>
                  <a:pt x="5228692" y="5991378"/>
                </a:lnTo>
                <a:close/>
                <a:moveTo>
                  <a:pt x="5235321" y="5987492"/>
                </a:moveTo>
                <a:lnTo>
                  <a:pt x="5349774" y="5921426"/>
                </a:lnTo>
                <a:lnTo>
                  <a:pt x="5474132" y="5993207"/>
                </a:lnTo>
                <a:lnTo>
                  <a:pt x="5359680" y="6059272"/>
                </a:lnTo>
                <a:lnTo>
                  <a:pt x="5235321" y="5987492"/>
                </a:lnTo>
                <a:close/>
                <a:moveTo>
                  <a:pt x="5480838" y="5997093"/>
                </a:moveTo>
                <a:lnTo>
                  <a:pt x="5591861" y="6061177"/>
                </a:lnTo>
                <a:lnTo>
                  <a:pt x="5477409" y="6127242"/>
                </a:lnTo>
                <a:lnTo>
                  <a:pt x="5366385" y="6063158"/>
                </a:lnTo>
                <a:lnTo>
                  <a:pt x="5480838" y="5997093"/>
                </a:lnTo>
                <a:close/>
                <a:moveTo>
                  <a:pt x="5487543" y="5993283"/>
                </a:moveTo>
                <a:lnTo>
                  <a:pt x="5608473" y="5923483"/>
                </a:lnTo>
                <a:lnTo>
                  <a:pt x="5719496" y="5987568"/>
                </a:lnTo>
                <a:lnTo>
                  <a:pt x="5598566" y="6057367"/>
                </a:lnTo>
                <a:lnTo>
                  <a:pt x="5487543" y="5993283"/>
                </a:lnTo>
                <a:close/>
                <a:moveTo>
                  <a:pt x="5726126" y="5991378"/>
                </a:moveTo>
                <a:lnTo>
                  <a:pt x="5850484" y="6063158"/>
                </a:lnTo>
                <a:lnTo>
                  <a:pt x="5729554" y="6132957"/>
                </a:lnTo>
                <a:lnTo>
                  <a:pt x="5605196" y="6061177"/>
                </a:lnTo>
                <a:lnTo>
                  <a:pt x="5726126" y="5991378"/>
                </a:lnTo>
                <a:close/>
                <a:moveTo>
                  <a:pt x="5732831" y="5987492"/>
                </a:moveTo>
                <a:lnTo>
                  <a:pt x="5847283" y="5921426"/>
                </a:lnTo>
                <a:lnTo>
                  <a:pt x="5971642" y="5993207"/>
                </a:lnTo>
                <a:lnTo>
                  <a:pt x="5857189" y="6059272"/>
                </a:lnTo>
                <a:lnTo>
                  <a:pt x="5732831" y="5987492"/>
                </a:lnTo>
                <a:close/>
                <a:moveTo>
                  <a:pt x="5978347" y="5997093"/>
                </a:moveTo>
                <a:lnTo>
                  <a:pt x="6089371" y="6061177"/>
                </a:lnTo>
                <a:lnTo>
                  <a:pt x="5974918" y="6127242"/>
                </a:lnTo>
                <a:lnTo>
                  <a:pt x="5863895" y="6063158"/>
                </a:lnTo>
                <a:lnTo>
                  <a:pt x="5978347" y="5997093"/>
                </a:lnTo>
                <a:close/>
                <a:moveTo>
                  <a:pt x="5984977" y="5993283"/>
                </a:moveTo>
                <a:lnTo>
                  <a:pt x="6105906" y="5923407"/>
                </a:lnTo>
                <a:lnTo>
                  <a:pt x="6216930" y="5987492"/>
                </a:lnTo>
                <a:lnTo>
                  <a:pt x="6096000" y="6057367"/>
                </a:lnTo>
                <a:lnTo>
                  <a:pt x="5984977" y="5993283"/>
                </a:lnTo>
                <a:close/>
                <a:moveTo>
                  <a:pt x="5981548" y="5843931"/>
                </a:moveTo>
                <a:lnTo>
                  <a:pt x="6096000" y="5777865"/>
                </a:lnTo>
                <a:lnTo>
                  <a:pt x="6220359" y="5849646"/>
                </a:lnTo>
                <a:lnTo>
                  <a:pt x="6105906" y="5915711"/>
                </a:lnTo>
                <a:lnTo>
                  <a:pt x="5981548" y="5843931"/>
                </a:lnTo>
                <a:close/>
                <a:moveTo>
                  <a:pt x="5984977" y="5706009"/>
                </a:moveTo>
                <a:lnTo>
                  <a:pt x="6105906" y="5636209"/>
                </a:lnTo>
                <a:lnTo>
                  <a:pt x="6216930" y="5700294"/>
                </a:lnTo>
                <a:lnTo>
                  <a:pt x="6096000" y="5770093"/>
                </a:lnTo>
                <a:lnTo>
                  <a:pt x="5984977" y="5706009"/>
                </a:lnTo>
                <a:close/>
                <a:moveTo>
                  <a:pt x="5981548" y="5556656"/>
                </a:moveTo>
                <a:lnTo>
                  <a:pt x="6096000" y="5490591"/>
                </a:lnTo>
                <a:lnTo>
                  <a:pt x="6220359" y="5562371"/>
                </a:lnTo>
                <a:lnTo>
                  <a:pt x="6105906" y="5628437"/>
                </a:lnTo>
                <a:lnTo>
                  <a:pt x="5981548" y="5556656"/>
                </a:lnTo>
                <a:close/>
                <a:moveTo>
                  <a:pt x="5984977" y="5418811"/>
                </a:moveTo>
                <a:lnTo>
                  <a:pt x="6105906" y="5349011"/>
                </a:lnTo>
                <a:lnTo>
                  <a:pt x="6216930" y="5413096"/>
                </a:lnTo>
                <a:lnTo>
                  <a:pt x="6096000" y="5482895"/>
                </a:lnTo>
                <a:lnTo>
                  <a:pt x="5984977" y="5418811"/>
                </a:lnTo>
                <a:close/>
                <a:moveTo>
                  <a:pt x="5981548" y="5269459"/>
                </a:moveTo>
                <a:lnTo>
                  <a:pt x="6096000" y="5203393"/>
                </a:lnTo>
                <a:lnTo>
                  <a:pt x="6220359" y="5275174"/>
                </a:lnTo>
                <a:lnTo>
                  <a:pt x="6105906" y="5341239"/>
                </a:lnTo>
                <a:lnTo>
                  <a:pt x="5981548" y="5269459"/>
                </a:lnTo>
                <a:close/>
                <a:moveTo>
                  <a:pt x="5984977" y="5131613"/>
                </a:moveTo>
                <a:lnTo>
                  <a:pt x="6105906" y="5061814"/>
                </a:lnTo>
                <a:lnTo>
                  <a:pt x="6216930" y="5125898"/>
                </a:lnTo>
                <a:lnTo>
                  <a:pt x="6096000" y="5195697"/>
                </a:lnTo>
                <a:lnTo>
                  <a:pt x="5984977" y="5131613"/>
                </a:lnTo>
                <a:close/>
                <a:moveTo>
                  <a:pt x="5981548" y="4982261"/>
                </a:moveTo>
                <a:lnTo>
                  <a:pt x="6096000" y="4916196"/>
                </a:lnTo>
                <a:lnTo>
                  <a:pt x="6220359" y="4987976"/>
                </a:lnTo>
                <a:lnTo>
                  <a:pt x="6105906" y="5054042"/>
                </a:lnTo>
                <a:lnTo>
                  <a:pt x="5981548" y="4982261"/>
                </a:lnTo>
                <a:close/>
                <a:moveTo>
                  <a:pt x="5984977" y="4844339"/>
                </a:moveTo>
                <a:lnTo>
                  <a:pt x="6105906" y="4774540"/>
                </a:lnTo>
                <a:lnTo>
                  <a:pt x="6216930" y="4838624"/>
                </a:lnTo>
                <a:lnTo>
                  <a:pt x="6096000" y="4908423"/>
                </a:lnTo>
                <a:lnTo>
                  <a:pt x="5984977" y="4844339"/>
                </a:lnTo>
                <a:close/>
                <a:moveTo>
                  <a:pt x="5981548" y="4694987"/>
                </a:moveTo>
                <a:lnTo>
                  <a:pt x="6096000" y="4628921"/>
                </a:lnTo>
                <a:lnTo>
                  <a:pt x="6220359" y="4700702"/>
                </a:lnTo>
                <a:lnTo>
                  <a:pt x="6105906" y="4766767"/>
                </a:lnTo>
                <a:lnTo>
                  <a:pt x="5981548" y="4694987"/>
                </a:lnTo>
                <a:close/>
                <a:moveTo>
                  <a:pt x="5984977" y="4557141"/>
                </a:moveTo>
                <a:lnTo>
                  <a:pt x="6105906" y="4487342"/>
                </a:lnTo>
                <a:lnTo>
                  <a:pt x="6216930" y="4551426"/>
                </a:lnTo>
                <a:lnTo>
                  <a:pt x="6096000" y="4621226"/>
                </a:lnTo>
                <a:lnTo>
                  <a:pt x="5984977" y="4557141"/>
                </a:lnTo>
                <a:close/>
                <a:moveTo>
                  <a:pt x="5981548" y="4407789"/>
                </a:moveTo>
                <a:lnTo>
                  <a:pt x="6096000" y="4341724"/>
                </a:lnTo>
                <a:lnTo>
                  <a:pt x="6220359" y="4413504"/>
                </a:lnTo>
                <a:lnTo>
                  <a:pt x="6105906" y="4479570"/>
                </a:lnTo>
                <a:lnTo>
                  <a:pt x="5981548" y="4407789"/>
                </a:lnTo>
                <a:close/>
                <a:moveTo>
                  <a:pt x="5984977" y="4269943"/>
                </a:moveTo>
                <a:lnTo>
                  <a:pt x="6105906" y="4200144"/>
                </a:lnTo>
                <a:lnTo>
                  <a:pt x="6216930" y="4264228"/>
                </a:lnTo>
                <a:lnTo>
                  <a:pt x="6096000" y="4334028"/>
                </a:lnTo>
                <a:lnTo>
                  <a:pt x="5984977" y="4269943"/>
                </a:lnTo>
                <a:close/>
                <a:moveTo>
                  <a:pt x="5981548" y="4120591"/>
                </a:moveTo>
                <a:lnTo>
                  <a:pt x="6096000" y="4054526"/>
                </a:lnTo>
                <a:lnTo>
                  <a:pt x="6220359" y="4126306"/>
                </a:lnTo>
                <a:lnTo>
                  <a:pt x="6105906" y="4192372"/>
                </a:lnTo>
                <a:lnTo>
                  <a:pt x="5981548" y="4120591"/>
                </a:lnTo>
                <a:close/>
                <a:moveTo>
                  <a:pt x="5984977" y="3982669"/>
                </a:moveTo>
                <a:lnTo>
                  <a:pt x="6105906" y="3912870"/>
                </a:lnTo>
                <a:lnTo>
                  <a:pt x="6216930" y="3976954"/>
                </a:lnTo>
                <a:lnTo>
                  <a:pt x="6096000" y="4046754"/>
                </a:lnTo>
                <a:lnTo>
                  <a:pt x="5984977" y="3982669"/>
                </a:lnTo>
                <a:close/>
                <a:moveTo>
                  <a:pt x="5981548" y="3833317"/>
                </a:moveTo>
                <a:lnTo>
                  <a:pt x="6096000" y="3767252"/>
                </a:lnTo>
                <a:lnTo>
                  <a:pt x="6220359" y="3839032"/>
                </a:lnTo>
                <a:lnTo>
                  <a:pt x="6105906" y="3905098"/>
                </a:lnTo>
                <a:lnTo>
                  <a:pt x="5981548" y="3833317"/>
                </a:lnTo>
                <a:close/>
                <a:moveTo>
                  <a:pt x="5984977" y="3695472"/>
                </a:moveTo>
                <a:lnTo>
                  <a:pt x="6105906" y="3625672"/>
                </a:lnTo>
                <a:lnTo>
                  <a:pt x="6216930" y="3689757"/>
                </a:lnTo>
                <a:lnTo>
                  <a:pt x="6096000" y="3759556"/>
                </a:lnTo>
                <a:lnTo>
                  <a:pt x="5984977" y="3695472"/>
                </a:lnTo>
                <a:close/>
                <a:moveTo>
                  <a:pt x="5981548" y="3546119"/>
                </a:moveTo>
                <a:lnTo>
                  <a:pt x="6096000" y="3480054"/>
                </a:lnTo>
                <a:lnTo>
                  <a:pt x="6220359" y="3551834"/>
                </a:lnTo>
                <a:lnTo>
                  <a:pt x="6105906" y="3617900"/>
                </a:lnTo>
                <a:lnTo>
                  <a:pt x="5981548" y="3546119"/>
                </a:lnTo>
                <a:close/>
                <a:moveTo>
                  <a:pt x="5984977" y="3408274"/>
                </a:moveTo>
                <a:lnTo>
                  <a:pt x="6105906" y="3338474"/>
                </a:lnTo>
                <a:lnTo>
                  <a:pt x="6216930" y="3402559"/>
                </a:lnTo>
                <a:lnTo>
                  <a:pt x="6096000" y="3472358"/>
                </a:lnTo>
                <a:lnTo>
                  <a:pt x="5984977" y="3408274"/>
                </a:lnTo>
                <a:close/>
                <a:moveTo>
                  <a:pt x="5981548" y="3258922"/>
                </a:moveTo>
                <a:lnTo>
                  <a:pt x="6096000" y="3192856"/>
                </a:lnTo>
                <a:lnTo>
                  <a:pt x="6220359" y="3264637"/>
                </a:lnTo>
                <a:lnTo>
                  <a:pt x="6105906" y="3330702"/>
                </a:lnTo>
                <a:lnTo>
                  <a:pt x="5981548" y="3258922"/>
                </a:lnTo>
                <a:close/>
                <a:moveTo>
                  <a:pt x="5984977" y="3121000"/>
                </a:moveTo>
                <a:lnTo>
                  <a:pt x="6105906" y="3051201"/>
                </a:lnTo>
                <a:lnTo>
                  <a:pt x="6216930" y="3115285"/>
                </a:lnTo>
                <a:lnTo>
                  <a:pt x="6096000" y="3185084"/>
                </a:lnTo>
                <a:lnTo>
                  <a:pt x="5984977" y="3121000"/>
                </a:lnTo>
                <a:close/>
                <a:moveTo>
                  <a:pt x="5981548" y="2971648"/>
                </a:moveTo>
                <a:lnTo>
                  <a:pt x="6096000" y="2905582"/>
                </a:lnTo>
                <a:lnTo>
                  <a:pt x="6220359" y="2977363"/>
                </a:lnTo>
                <a:lnTo>
                  <a:pt x="6105906" y="3043428"/>
                </a:lnTo>
                <a:lnTo>
                  <a:pt x="5981548" y="2971648"/>
                </a:lnTo>
                <a:close/>
                <a:moveTo>
                  <a:pt x="5984977" y="2833802"/>
                </a:moveTo>
                <a:lnTo>
                  <a:pt x="6105906" y="2764003"/>
                </a:lnTo>
                <a:lnTo>
                  <a:pt x="6216930" y="2828087"/>
                </a:lnTo>
                <a:lnTo>
                  <a:pt x="6096000" y="2897886"/>
                </a:lnTo>
                <a:lnTo>
                  <a:pt x="5984977" y="2833802"/>
                </a:lnTo>
                <a:close/>
                <a:moveTo>
                  <a:pt x="5981548" y="2684450"/>
                </a:moveTo>
                <a:lnTo>
                  <a:pt x="6096000" y="2618384"/>
                </a:lnTo>
                <a:lnTo>
                  <a:pt x="6220359" y="2690165"/>
                </a:lnTo>
                <a:lnTo>
                  <a:pt x="6105906" y="2756230"/>
                </a:lnTo>
                <a:lnTo>
                  <a:pt x="5981548" y="2684450"/>
                </a:lnTo>
                <a:close/>
                <a:moveTo>
                  <a:pt x="5984977" y="2546604"/>
                </a:moveTo>
                <a:lnTo>
                  <a:pt x="6105906" y="2476805"/>
                </a:lnTo>
                <a:lnTo>
                  <a:pt x="6216930" y="2540889"/>
                </a:lnTo>
                <a:lnTo>
                  <a:pt x="6096000" y="2610688"/>
                </a:lnTo>
                <a:lnTo>
                  <a:pt x="5984977" y="2546604"/>
                </a:lnTo>
                <a:close/>
                <a:moveTo>
                  <a:pt x="5981548" y="2397252"/>
                </a:moveTo>
                <a:lnTo>
                  <a:pt x="6096000" y="2331187"/>
                </a:lnTo>
                <a:lnTo>
                  <a:pt x="6220359" y="2402967"/>
                </a:lnTo>
                <a:lnTo>
                  <a:pt x="6105906" y="2469032"/>
                </a:lnTo>
                <a:lnTo>
                  <a:pt x="5981548" y="2397252"/>
                </a:lnTo>
                <a:close/>
                <a:moveTo>
                  <a:pt x="5984977" y="2259330"/>
                </a:moveTo>
                <a:lnTo>
                  <a:pt x="6105906" y="2189531"/>
                </a:lnTo>
                <a:lnTo>
                  <a:pt x="6216930" y="2253615"/>
                </a:lnTo>
                <a:lnTo>
                  <a:pt x="6096000" y="2323414"/>
                </a:lnTo>
                <a:lnTo>
                  <a:pt x="5984977" y="2259330"/>
                </a:lnTo>
                <a:close/>
                <a:moveTo>
                  <a:pt x="5981548" y="2109978"/>
                </a:moveTo>
                <a:lnTo>
                  <a:pt x="6096000" y="2043913"/>
                </a:lnTo>
                <a:lnTo>
                  <a:pt x="6220359" y="2115693"/>
                </a:lnTo>
                <a:lnTo>
                  <a:pt x="6105906" y="2181759"/>
                </a:lnTo>
                <a:lnTo>
                  <a:pt x="5981548" y="2109978"/>
                </a:lnTo>
                <a:close/>
                <a:moveTo>
                  <a:pt x="5984977" y="1972132"/>
                </a:moveTo>
                <a:lnTo>
                  <a:pt x="6105906" y="1902333"/>
                </a:lnTo>
                <a:lnTo>
                  <a:pt x="6216930" y="1966417"/>
                </a:lnTo>
                <a:lnTo>
                  <a:pt x="6096000" y="2036216"/>
                </a:lnTo>
                <a:lnTo>
                  <a:pt x="5984977" y="1972132"/>
                </a:lnTo>
                <a:close/>
                <a:moveTo>
                  <a:pt x="5981548" y="1822780"/>
                </a:moveTo>
                <a:lnTo>
                  <a:pt x="6096000" y="1756715"/>
                </a:lnTo>
                <a:lnTo>
                  <a:pt x="6220359" y="1828495"/>
                </a:lnTo>
                <a:lnTo>
                  <a:pt x="6105906" y="1894561"/>
                </a:lnTo>
                <a:lnTo>
                  <a:pt x="5981548" y="1822780"/>
                </a:lnTo>
                <a:close/>
                <a:moveTo>
                  <a:pt x="5984977" y="1684934"/>
                </a:moveTo>
                <a:lnTo>
                  <a:pt x="6105906" y="1615135"/>
                </a:lnTo>
                <a:lnTo>
                  <a:pt x="6216930" y="1679219"/>
                </a:lnTo>
                <a:lnTo>
                  <a:pt x="6096000" y="1749019"/>
                </a:lnTo>
                <a:lnTo>
                  <a:pt x="5984977" y="1684934"/>
                </a:lnTo>
                <a:close/>
                <a:moveTo>
                  <a:pt x="5981548" y="1535582"/>
                </a:moveTo>
                <a:lnTo>
                  <a:pt x="6096000" y="1469517"/>
                </a:lnTo>
                <a:lnTo>
                  <a:pt x="6220359" y="1541297"/>
                </a:lnTo>
                <a:lnTo>
                  <a:pt x="6105906" y="1607363"/>
                </a:lnTo>
                <a:lnTo>
                  <a:pt x="5981548" y="1535582"/>
                </a:lnTo>
                <a:close/>
                <a:moveTo>
                  <a:pt x="5984977" y="1397660"/>
                </a:moveTo>
                <a:lnTo>
                  <a:pt x="6105906" y="1327861"/>
                </a:lnTo>
                <a:lnTo>
                  <a:pt x="6216930" y="1391945"/>
                </a:lnTo>
                <a:lnTo>
                  <a:pt x="6096000" y="1461745"/>
                </a:lnTo>
                <a:lnTo>
                  <a:pt x="5984977" y="1397660"/>
                </a:lnTo>
                <a:close/>
                <a:moveTo>
                  <a:pt x="5981548" y="1248309"/>
                </a:moveTo>
                <a:lnTo>
                  <a:pt x="6096000" y="1182243"/>
                </a:lnTo>
                <a:lnTo>
                  <a:pt x="6220359" y="1254024"/>
                </a:lnTo>
                <a:lnTo>
                  <a:pt x="6105906" y="1320089"/>
                </a:lnTo>
                <a:lnTo>
                  <a:pt x="5981548" y="1248309"/>
                </a:lnTo>
                <a:close/>
                <a:moveTo>
                  <a:pt x="5984977" y="1110463"/>
                </a:moveTo>
                <a:lnTo>
                  <a:pt x="6105906" y="1040663"/>
                </a:lnTo>
                <a:lnTo>
                  <a:pt x="6216930" y="1104748"/>
                </a:lnTo>
                <a:lnTo>
                  <a:pt x="6096000" y="1174547"/>
                </a:lnTo>
                <a:lnTo>
                  <a:pt x="5984977" y="1110463"/>
                </a:lnTo>
                <a:close/>
                <a:moveTo>
                  <a:pt x="5981548" y="961111"/>
                </a:moveTo>
                <a:lnTo>
                  <a:pt x="6096000" y="895045"/>
                </a:lnTo>
                <a:lnTo>
                  <a:pt x="6220359" y="966826"/>
                </a:lnTo>
                <a:lnTo>
                  <a:pt x="6105906" y="1032891"/>
                </a:lnTo>
                <a:lnTo>
                  <a:pt x="5981548" y="961111"/>
                </a:lnTo>
                <a:close/>
                <a:moveTo>
                  <a:pt x="5984977" y="823265"/>
                </a:moveTo>
                <a:lnTo>
                  <a:pt x="6105906" y="753466"/>
                </a:lnTo>
                <a:lnTo>
                  <a:pt x="6216930" y="817550"/>
                </a:lnTo>
                <a:lnTo>
                  <a:pt x="6096000" y="887349"/>
                </a:lnTo>
                <a:lnTo>
                  <a:pt x="5984977" y="823265"/>
                </a:lnTo>
                <a:close/>
                <a:moveTo>
                  <a:pt x="5981548" y="673913"/>
                </a:moveTo>
                <a:lnTo>
                  <a:pt x="6096000" y="607847"/>
                </a:lnTo>
                <a:lnTo>
                  <a:pt x="6220359" y="679628"/>
                </a:lnTo>
                <a:lnTo>
                  <a:pt x="6105906" y="745693"/>
                </a:lnTo>
                <a:lnTo>
                  <a:pt x="5981548" y="673913"/>
                </a:lnTo>
                <a:close/>
                <a:moveTo>
                  <a:pt x="6099277" y="749579"/>
                </a:moveTo>
                <a:lnTo>
                  <a:pt x="5978347" y="819379"/>
                </a:lnTo>
                <a:lnTo>
                  <a:pt x="5853989" y="747598"/>
                </a:lnTo>
                <a:lnTo>
                  <a:pt x="5974918" y="677799"/>
                </a:lnTo>
                <a:lnTo>
                  <a:pt x="6099277" y="749579"/>
                </a:lnTo>
                <a:close/>
                <a:moveTo>
                  <a:pt x="5847283" y="743712"/>
                </a:moveTo>
                <a:lnTo>
                  <a:pt x="5736260" y="679628"/>
                </a:lnTo>
                <a:lnTo>
                  <a:pt x="5857189" y="609829"/>
                </a:lnTo>
                <a:lnTo>
                  <a:pt x="5968213" y="673913"/>
                </a:lnTo>
                <a:lnTo>
                  <a:pt x="5847283" y="743712"/>
                </a:lnTo>
                <a:close/>
                <a:moveTo>
                  <a:pt x="5840578" y="747598"/>
                </a:moveTo>
                <a:lnTo>
                  <a:pt x="5726126" y="813664"/>
                </a:lnTo>
                <a:lnTo>
                  <a:pt x="5615102" y="749579"/>
                </a:lnTo>
                <a:lnTo>
                  <a:pt x="5729554" y="683514"/>
                </a:lnTo>
                <a:lnTo>
                  <a:pt x="5840578" y="747598"/>
                </a:lnTo>
                <a:close/>
                <a:moveTo>
                  <a:pt x="5608473" y="745693"/>
                </a:moveTo>
                <a:lnTo>
                  <a:pt x="5484114" y="673913"/>
                </a:lnTo>
                <a:lnTo>
                  <a:pt x="5598566" y="607847"/>
                </a:lnTo>
                <a:lnTo>
                  <a:pt x="5722925" y="679628"/>
                </a:lnTo>
                <a:lnTo>
                  <a:pt x="5608473" y="745693"/>
                </a:lnTo>
                <a:close/>
                <a:moveTo>
                  <a:pt x="5601767" y="749579"/>
                </a:moveTo>
                <a:lnTo>
                  <a:pt x="5480838" y="819379"/>
                </a:lnTo>
                <a:lnTo>
                  <a:pt x="5356479" y="747598"/>
                </a:lnTo>
                <a:lnTo>
                  <a:pt x="5477409" y="677799"/>
                </a:lnTo>
                <a:lnTo>
                  <a:pt x="5601767" y="749579"/>
                </a:lnTo>
                <a:close/>
                <a:moveTo>
                  <a:pt x="5349774" y="743712"/>
                </a:moveTo>
                <a:lnTo>
                  <a:pt x="5238750" y="679628"/>
                </a:lnTo>
                <a:lnTo>
                  <a:pt x="5359680" y="609829"/>
                </a:lnTo>
                <a:lnTo>
                  <a:pt x="5470703" y="673913"/>
                </a:lnTo>
                <a:lnTo>
                  <a:pt x="5349774" y="743712"/>
                </a:lnTo>
                <a:close/>
                <a:moveTo>
                  <a:pt x="5343068" y="747598"/>
                </a:moveTo>
                <a:lnTo>
                  <a:pt x="5228616" y="813664"/>
                </a:lnTo>
                <a:lnTo>
                  <a:pt x="5117592" y="749579"/>
                </a:lnTo>
                <a:lnTo>
                  <a:pt x="5232045" y="683514"/>
                </a:lnTo>
                <a:lnTo>
                  <a:pt x="5343068" y="747598"/>
                </a:lnTo>
                <a:close/>
                <a:moveTo>
                  <a:pt x="5110963" y="745693"/>
                </a:moveTo>
                <a:lnTo>
                  <a:pt x="4986604" y="673913"/>
                </a:lnTo>
                <a:lnTo>
                  <a:pt x="5101057" y="607847"/>
                </a:lnTo>
                <a:lnTo>
                  <a:pt x="5225415" y="679628"/>
                </a:lnTo>
                <a:lnTo>
                  <a:pt x="5110963" y="745693"/>
                </a:lnTo>
                <a:close/>
                <a:moveTo>
                  <a:pt x="5104333" y="749579"/>
                </a:moveTo>
                <a:lnTo>
                  <a:pt x="4983404" y="819379"/>
                </a:lnTo>
                <a:lnTo>
                  <a:pt x="4859046" y="747598"/>
                </a:lnTo>
                <a:lnTo>
                  <a:pt x="4979975" y="677799"/>
                </a:lnTo>
                <a:lnTo>
                  <a:pt x="5104333" y="749579"/>
                </a:lnTo>
                <a:close/>
                <a:moveTo>
                  <a:pt x="4852340" y="743712"/>
                </a:moveTo>
                <a:lnTo>
                  <a:pt x="4741316" y="679628"/>
                </a:lnTo>
                <a:lnTo>
                  <a:pt x="4862246" y="609829"/>
                </a:lnTo>
                <a:lnTo>
                  <a:pt x="4973269" y="673913"/>
                </a:lnTo>
                <a:lnTo>
                  <a:pt x="4852340" y="743712"/>
                </a:lnTo>
                <a:close/>
                <a:moveTo>
                  <a:pt x="4845634" y="747598"/>
                </a:moveTo>
                <a:lnTo>
                  <a:pt x="4731182" y="813664"/>
                </a:lnTo>
                <a:lnTo>
                  <a:pt x="4620159" y="749579"/>
                </a:lnTo>
                <a:lnTo>
                  <a:pt x="4734611" y="683514"/>
                </a:lnTo>
                <a:lnTo>
                  <a:pt x="4845634" y="747598"/>
                </a:lnTo>
                <a:close/>
                <a:moveTo>
                  <a:pt x="4613529" y="745693"/>
                </a:moveTo>
                <a:lnTo>
                  <a:pt x="4489171" y="673913"/>
                </a:lnTo>
                <a:lnTo>
                  <a:pt x="4603623" y="607847"/>
                </a:lnTo>
                <a:lnTo>
                  <a:pt x="4727981" y="679628"/>
                </a:lnTo>
                <a:lnTo>
                  <a:pt x="4613529" y="745693"/>
                </a:lnTo>
                <a:close/>
                <a:moveTo>
                  <a:pt x="4606824" y="749579"/>
                </a:moveTo>
                <a:lnTo>
                  <a:pt x="4485894" y="819379"/>
                </a:lnTo>
                <a:lnTo>
                  <a:pt x="4361536" y="747598"/>
                </a:lnTo>
                <a:lnTo>
                  <a:pt x="4482465" y="677799"/>
                </a:lnTo>
                <a:lnTo>
                  <a:pt x="4606824" y="749579"/>
                </a:lnTo>
                <a:close/>
                <a:moveTo>
                  <a:pt x="4354830" y="743712"/>
                </a:moveTo>
                <a:lnTo>
                  <a:pt x="4243807" y="679628"/>
                </a:lnTo>
                <a:lnTo>
                  <a:pt x="4364736" y="609829"/>
                </a:lnTo>
                <a:lnTo>
                  <a:pt x="4475760" y="673913"/>
                </a:lnTo>
                <a:lnTo>
                  <a:pt x="4354830" y="743712"/>
                </a:lnTo>
                <a:close/>
                <a:moveTo>
                  <a:pt x="4348125" y="747598"/>
                </a:moveTo>
                <a:lnTo>
                  <a:pt x="4233672" y="813664"/>
                </a:lnTo>
                <a:lnTo>
                  <a:pt x="4122649" y="749579"/>
                </a:lnTo>
                <a:lnTo>
                  <a:pt x="4237101" y="683514"/>
                </a:lnTo>
                <a:lnTo>
                  <a:pt x="4348125" y="747598"/>
                </a:lnTo>
                <a:close/>
                <a:moveTo>
                  <a:pt x="4116019" y="745693"/>
                </a:moveTo>
                <a:lnTo>
                  <a:pt x="3991661" y="673913"/>
                </a:lnTo>
                <a:lnTo>
                  <a:pt x="4106113" y="607847"/>
                </a:lnTo>
                <a:lnTo>
                  <a:pt x="4230472" y="679628"/>
                </a:lnTo>
                <a:lnTo>
                  <a:pt x="4116019" y="745693"/>
                </a:lnTo>
                <a:close/>
                <a:moveTo>
                  <a:pt x="4109390" y="749579"/>
                </a:moveTo>
                <a:lnTo>
                  <a:pt x="3988460" y="819379"/>
                </a:lnTo>
                <a:lnTo>
                  <a:pt x="3864102" y="747598"/>
                </a:lnTo>
                <a:lnTo>
                  <a:pt x="3985031" y="677799"/>
                </a:lnTo>
                <a:lnTo>
                  <a:pt x="4109390" y="749579"/>
                </a:lnTo>
                <a:close/>
                <a:moveTo>
                  <a:pt x="3857320" y="743712"/>
                </a:moveTo>
                <a:lnTo>
                  <a:pt x="3746297" y="679628"/>
                </a:lnTo>
                <a:lnTo>
                  <a:pt x="3867226" y="609829"/>
                </a:lnTo>
                <a:lnTo>
                  <a:pt x="3978250" y="673913"/>
                </a:lnTo>
                <a:lnTo>
                  <a:pt x="3857320" y="743712"/>
                </a:lnTo>
                <a:close/>
                <a:moveTo>
                  <a:pt x="3850691" y="747598"/>
                </a:moveTo>
                <a:lnTo>
                  <a:pt x="3736239" y="813664"/>
                </a:lnTo>
                <a:lnTo>
                  <a:pt x="3625215" y="749579"/>
                </a:lnTo>
                <a:lnTo>
                  <a:pt x="3739667" y="683514"/>
                </a:lnTo>
                <a:lnTo>
                  <a:pt x="3850691" y="747598"/>
                </a:lnTo>
                <a:close/>
                <a:moveTo>
                  <a:pt x="3618509" y="745693"/>
                </a:moveTo>
                <a:lnTo>
                  <a:pt x="3494151" y="673913"/>
                </a:lnTo>
                <a:lnTo>
                  <a:pt x="3608604" y="607847"/>
                </a:lnTo>
                <a:lnTo>
                  <a:pt x="3732962" y="679628"/>
                </a:lnTo>
                <a:lnTo>
                  <a:pt x="3618509" y="745693"/>
                </a:lnTo>
                <a:close/>
                <a:moveTo>
                  <a:pt x="3611880" y="749579"/>
                </a:moveTo>
                <a:lnTo>
                  <a:pt x="3490951" y="819379"/>
                </a:lnTo>
                <a:lnTo>
                  <a:pt x="3366592" y="747598"/>
                </a:lnTo>
                <a:lnTo>
                  <a:pt x="3487522" y="677799"/>
                </a:lnTo>
                <a:lnTo>
                  <a:pt x="3611880" y="749579"/>
                </a:lnTo>
                <a:close/>
                <a:moveTo>
                  <a:pt x="3359887" y="743712"/>
                </a:moveTo>
                <a:lnTo>
                  <a:pt x="3248863" y="679628"/>
                </a:lnTo>
                <a:lnTo>
                  <a:pt x="3369793" y="609829"/>
                </a:lnTo>
                <a:lnTo>
                  <a:pt x="3480816" y="673913"/>
                </a:lnTo>
                <a:lnTo>
                  <a:pt x="3359887" y="743712"/>
                </a:lnTo>
                <a:close/>
                <a:moveTo>
                  <a:pt x="3353181" y="747598"/>
                </a:moveTo>
                <a:lnTo>
                  <a:pt x="3238729" y="813664"/>
                </a:lnTo>
                <a:lnTo>
                  <a:pt x="3127705" y="749579"/>
                </a:lnTo>
                <a:lnTo>
                  <a:pt x="3242158" y="683514"/>
                </a:lnTo>
                <a:lnTo>
                  <a:pt x="3353181" y="747598"/>
                </a:lnTo>
                <a:close/>
                <a:moveTo>
                  <a:pt x="3121076" y="745693"/>
                </a:moveTo>
                <a:lnTo>
                  <a:pt x="2996717" y="673913"/>
                </a:lnTo>
                <a:lnTo>
                  <a:pt x="3111170" y="607847"/>
                </a:lnTo>
                <a:lnTo>
                  <a:pt x="3235528" y="679628"/>
                </a:lnTo>
                <a:lnTo>
                  <a:pt x="3121076" y="745693"/>
                </a:lnTo>
                <a:close/>
                <a:moveTo>
                  <a:pt x="3114370" y="749579"/>
                </a:moveTo>
                <a:lnTo>
                  <a:pt x="2993441" y="819379"/>
                </a:lnTo>
                <a:lnTo>
                  <a:pt x="2869082" y="747598"/>
                </a:lnTo>
                <a:lnTo>
                  <a:pt x="2990012" y="677799"/>
                </a:lnTo>
                <a:lnTo>
                  <a:pt x="3114370" y="749579"/>
                </a:lnTo>
                <a:close/>
                <a:moveTo>
                  <a:pt x="2862377" y="743712"/>
                </a:moveTo>
                <a:lnTo>
                  <a:pt x="2751354" y="679628"/>
                </a:lnTo>
                <a:lnTo>
                  <a:pt x="2872283" y="609829"/>
                </a:lnTo>
                <a:lnTo>
                  <a:pt x="2983306" y="673913"/>
                </a:lnTo>
                <a:lnTo>
                  <a:pt x="2862377" y="743712"/>
                </a:lnTo>
                <a:close/>
                <a:moveTo>
                  <a:pt x="2855671" y="747598"/>
                </a:moveTo>
                <a:lnTo>
                  <a:pt x="2741295" y="813664"/>
                </a:lnTo>
                <a:lnTo>
                  <a:pt x="2630272" y="749579"/>
                </a:lnTo>
                <a:lnTo>
                  <a:pt x="2744724" y="683514"/>
                </a:lnTo>
                <a:lnTo>
                  <a:pt x="2855671" y="747598"/>
                </a:lnTo>
                <a:close/>
                <a:moveTo>
                  <a:pt x="2623566" y="745693"/>
                </a:moveTo>
                <a:lnTo>
                  <a:pt x="2499208" y="673913"/>
                </a:lnTo>
                <a:lnTo>
                  <a:pt x="2613660" y="607847"/>
                </a:lnTo>
                <a:lnTo>
                  <a:pt x="2738019" y="679628"/>
                </a:lnTo>
                <a:lnTo>
                  <a:pt x="2623566" y="745693"/>
                </a:lnTo>
                <a:close/>
                <a:moveTo>
                  <a:pt x="2616937" y="749579"/>
                </a:moveTo>
                <a:lnTo>
                  <a:pt x="2496007" y="819379"/>
                </a:lnTo>
                <a:lnTo>
                  <a:pt x="2371649" y="747598"/>
                </a:lnTo>
                <a:lnTo>
                  <a:pt x="2492578" y="677799"/>
                </a:lnTo>
                <a:lnTo>
                  <a:pt x="2616937" y="749579"/>
                </a:lnTo>
                <a:close/>
                <a:moveTo>
                  <a:pt x="2364867" y="743712"/>
                </a:moveTo>
                <a:lnTo>
                  <a:pt x="2253844" y="679628"/>
                </a:lnTo>
                <a:lnTo>
                  <a:pt x="2374773" y="609829"/>
                </a:lnTo>
                <a:lnTo>
                  <a:pt x="2485797" y="673913"/>
                </a:lnTo>
                <a:lnTo>
                  <a:pt x="2364867" y="743712"/>
                </a:lnTo>
                <a:close/>
                <a:moveTo>
                  <a:pt x="2358238" y="747598"/>
                </a:moveTo>
                <a:lnTo>
                  <a:pt x="2243785" y="813664"/>
                </a:lnTo>
                <a:lnTo>
                  <a:pt x="2132762" y="749579"/>
                </a:lnTo>
                <a:lnTo>
                  <a:pt x="2247214" y="683514"/>
                </a:lnTo>
                <a:lnTo>
                  <a:pt x="2358238" y="747598"/>
                </a:lnTo>
                <a:close/>
                <a:moveTo>
                  <a:pt x="2126132" y="745693"/>
                </a:moveTo>
                <a:lnTo>
                  <a:pt x="2001774" y="673913"/>
                </a:lnTo>
                <a:lnTo>
                  <a:pt x="2116227" y="607847"/>
                </a:lnTo>
                <a:lnTo>
                  <a:pt x="2240585" y="679628"/>
                </a:lnTo>
                <a:lnTo>
                  <a:pt x="2126132" y="745693"/>
                </a:lnTo>
                <a:close/>
                <a:moveTo>
                  <a:pt x="2119427" y="749579"/>
                </a:moveTo>
                <a:lnTo>
                  <a:pt x="1998497" y="819379"/>
                </a:lnTo>
                <a:lnTo>
                  <a:pt x="1874139" y="747598"/>
                </a:lnTo>
                <a:lnTo>
                  <a:pt x="1995069" y="677799"/>
                </a:lnTo>
                <a:lnTo>
                  <a:pt x="2119427" y="749579"/>
                </a:lnTo>
                <a:close/>
                <a:moveTo>
                  <a:pt x="1867434" y="743712"/>
                </a:moveTo>
                <a:lnTo>
                  <a:pt x="1756410" y="679628"/>
                </a:lnTo>
                <a:lnTo>
                  <a:pt x="1877339" y="609829"/>
                </a:lnTo>
                <a:lnTo>
                  <a:pt x="1988363" y="673913"/>
                </a:lnTo>
                <a:lnTo>
                  <a:pt x="1867434" y="743712"/>
                </a:lnTo>
                <a:close/>
                <a:moveTo>
                  <a:pt x="1860728" y="747598"/>
                </a:moveTo>
                <a:lnTo>
                  <a:pt x="1746275" y="813664"/>
                </a:lnTo>
                <a:lnTo>
                  <a:pt x="1635252" y="749579"/>
                </a:lnTo>
                <a:lnTo>
                  <a:pt x="1749704" y="683514"/>
                </a:lnTo>
                <a:lnTo>
                  <a:pt x="1860728" y="747598"/>
                </a:lnTo>
                <a:close/>
                <a:moveTo>
                  <a:pt x="1628623" y="745693"/>
                </a:moveTo>
                <a:lnTo>
                  <a:pt x="1504264" y="673913"/>
                </a:lnTo>
                <a:lnTo>
                  <a:pt x="1618717" y="607847"/>
                </a:lnTo>
                <a:lnTo>
                  <a:pt x="1743075" y="679628"/>
                </a:lnTo>
                <a:lnTo>
                  <a:pt x="1628623" y="745693"/>
                </a:lnTo>
                <a:close/>
                <a:moveTo>
                  <a:pt x="1621917" y="749579"/>
                </a:moveTo>
                <a:lnTo>
                  <a:pt x="1500988" y="819379"/>
                </a:lnTo>
                <a:lnTo>
                  <a:pt x="1376629" y="747598"/>
                </a:lnTo>
                <a:lnTo>
                  <a:pt x="1497559" y="677799"/>
                </a:lnTo>
                <a:lnTo>
                  <a:pt x="1621917" y="749579"/>
                </a:lnTo>
                <a:close/>
                <a:moveTo>
                  <a:pt x="1369924" y="743712"/>
                </a:moveTo>
                <a:lnTo>
                  <a:pt x="1258900" y="679628"/>
                </a:lnTo>
                <a:lnTo>
                  <a:pt x="1379830" y="609829"/>
                </a:lnTo>
                <a:lnTo>
                  <a:pt x="1490853" y="673913"/>
                </a:lnTo>
                <a:lnTo>
                  <a:pt x="1369924" y="743712"/>
                </a:lnTo>
                <a:close/>
                <a:moveTo>
                  <a:pt x="1363294" y="747598"/>
                </a:moveTo>
                <a:lnTo>
                  <a:pt x="1248842" y="813664"/>
                </a:lnTo>
                <a:lnTo>
                  <a:pt x="1137819" y="749579"/>
                </a:lnTo>
                <a:lnTo>
                  <a:pt x="1252271" y="683514"/>
                </a:lnTo>
                <a:lnTo>
                  <a:pt x="1363294" y="747598"/>
                </a:lnTo>
                <a:close/>
                <a:moveTo>
                  <a:pt x="1131113" y="745693"/>
                </a:moveTo>
                <a:lnTo>
                  <a:pt x="1006754" y="673913"/>
                </a:lnTo>
                <a:lnTo>
                  <a:pt x="1121207" y="607847"/>
                </a:lnTo>
                <a:lnTo>
                  <a:pt x="1245565" y="679628"/>
                </a:lnTo>
                <a:lnTo>
                  <a:pt x="1131113" y="745693"/>
                </a:lnTo>
                <a:close/>
                <a:moveTo>
                  <a:pt x="1124484" y="749579"/>
                </a:moveTo>
                <a:lnTo>
                  <a:pt x="1003554" y="819379"/>
                </a:lnTo>
                <a:lnTo>
                  <a:pt x="879196" y="747598"/>
                </a:lnTo>
                <a:lnTo>
                  <a:pt x="1000125" y="677799"/>
                </a:lnTo>
                <a:lnTo>
                  <a:pt x="1124484" y="749579"/>
                </a:lnTo>
                <a:close/>
                <a:moveTo>
                  <a:pt x="872490" y="743712"/>
                </a:moveTo>
                <a:lnTo>
                  <a:pt x="761467" y="679628"/>
                </a:lnTo>
                <a:lnTo>
                  <a:pt x="882396" y="609829"/>
                </a:lnTo>
                <a:lnTo>
                  <a:pt x="993419" y="673913"/>
                </a:lnTo>
                <a:lnTo>
                  <a:pt x="872490" y="743712"/>
                </a:lnTo>
                <a:close/>
                <a:moveTo>
                  <a:pt x="865784" y="747598"/>
                </a:moveTo>
                <a:lnTo>
                  <a:pt x="751332" y="813664"/>
                </a:lnTo>
                <a:lnTo>
                  <a:pt x="640309" y="749579"/>
                </a:lnTo>
                <a:lnTo>
                  <a:pt x="754761" y="683514"/>
                </a:lnTo>
                <a:lnTo>
                  <a:pt x="865784" y="747598"/>
                </a:lnTo>
                <a:close/>
                <a:moveTo>
                  <a:pt x="633679" y="745693"/>
                </a:moveTo>
                <a:lnTo>
                  <a:pt x="509321" y="673913"/>
                </a:lnTo>
                <a:lnTo>
                  <a:pt x="623773" y="607847"/>
                </a:lnTo>
                <a:lnTo>
                  <a:pt x="748132" y="679628"/>
                </a:lnTo>
                <a:lnTo>
                  <a:pt x="633679" y="745693"/>
                </a:lnTo>
                <a:close/>
                <a:moveTo>
                  <a:pt x="744703" y="817474"/>
                </a:moveTo>
                <a:lnTo>
                  <a:pt x="623697" y="887349"/>
                </a:lnTo>
                <a:lnTo>
                  <a:pt x="512674" y="823265"/>
                </a:lnTo>
                <a:lnTo>
                  <a:pt x="633603" y="753466"/>
                </a:lnTo>
                <a:lnTo>
                  <a:pt x="744703" y="817474"/>
                </a:lnTo>
                <a:close/>
                <a:moveTo>
                  <a:pt x="748055" y="966826"/>
                </a:moveTo>
                <a:lnTo>
                  <a:pt x="633603" y="1032891"/>
                </a:lnTo>
                <a:lnTo>
                  <a:pt x="509245" y="961111"/>
                </a:lnTo>
                <a:lnTo>
                  <a:pt x="623697" y="895045"/>
                </a:lnTo>
                <a:lnTo>
                  <a:pt x="748055" y="966826"/>
                </a:lnTo>
                <a:close/>
                <a:moveTo>
                  <a:pt x="744703" y="1104671"/>
                </a:moveTo>
                <a:lnTo>
                  <a:pt x="623773" y="1174471"/>
                </a:lnTo>
                <a:lnTo>
                  <a:pt x="512750" y="1110386"/>
                </a:lnTo>
                <a:lnTo>
                  <a:pt x="633679" y="1040587"/>
                </a:lnTo>
                <a:lnTo>
                  <a:pt x="744703" y="1104671"/>
                </a:lnTo>
                <a:close/>
                <a:moveTo>
                  <a:pt x="748132" y="1254100"/>
                </a:moveTo>
                <a:lnTo>
                  <a:pt x="633679" y="1320165"/>
                </a:lnTo>
                <a:lnTo>
                  <a:pt x="509321" y="1248385"/>
                </a:lnTo>
                <a:lnTo>
                  <a:pt x="623773" y="1182319"/>
                </a:lnTo>
                <a:lnTo>
                  <a:pt x="748132" y="1254100"/>
                </a:lnTo>
                <a:close/>
                <a:moveTo>
                  <a:pt x="744703" y="1391945"/>
                </a:moveTo>
                <a:lnTo>
                  <a:pt x="623773" y="1461745"/>
                </a:lnTo>
                <a:lnTo>
                  <a:pt x="512750" y="1397660"/>
                </a:lnTo>
                <a:lnTo>
                  <a:pt x="633679" y="1327861"/>
                </a:lnTo>
                <a:lnTo>
                  <a:pt x="744703" y="1391945"/>
                </a:lnTo>
                <a:close/>
                <a:moveTo>
                  <a:pt x="748132" y="1541297"/>
                </a:moveTo>
                <a:lnTo>
                  <a:pt x="633679" y="1607363"/>
                </a:lnTo>
                <a:lnTo>
                  <a:pt x="509321" y="1535582"/>
                </a:lnTo>
                <a:lnTo>
                  <a:pt x="623773" y="1469517"/>
                </a:lnTo>
                <a:lnTo>
                  <a:pt x="748132" y="1541297"/>
                </a:lnTo>
                <a:close/>
                <a:moveTo>
                  <a:pt x="744703" y="1679143"/>
                </a:moveTo>
                <a:lnTo>
                  <a:pt x="623773" y="1748942"/>
                </a:lnTo>
                <a:lnTo>
                  <a:pt x="512750" y="1684858"/>
                </a:lnTo>
                <a:lnTo>
                  <a:pt x="633679" y="1615059"/>
                </a:lnTo>
                <a:lnTo>
                  <a:pt x="744703" y="1679143"/>
                </a:lnTo>
                <a:close/>
                <a:moveTo>
                  <a:pt x="748132" y="1828495"/>
                </a:moveTo>
                <a:lnTo>
                  <a:pt x="633679" y="1894561"/>
                </a:lnTo>
                <a:lnTo>
                  <a:pt x="509321" y="1822780"/>
                </a:lnTo>
                <a:lnTo>
                  <a:pt x="623773" y="1756715"/>
                </a:lnTo>
                <a:lnTo>
                  <a:pt x="748132" y="1828495"/>
                </a:lnTo>
                <a:close/>
                <a:moveTo>
                  <a:pt x="744703" y="1966417"/>
                </a:moveTo>
                <a:lnTo>
                  <a:pt x="623773" y="2036216"/>
                </a:lnTo>
                <a:lnTo>
                  <a:pt x="512750" y="1972132"/>
                </a:lnTo>
                <a:lnTo>
                  <a:pt x="633679" y="1902333"/>
                </a:lnTo>
                <a:lnTo>
                  <a:pt x="744703" y="1966417"/>
                </a:lnTo>
                <a:close/>
                <a:moveTo>
                  <a:pt x="748132" y="2115769"/>
                </a:moveTo>
                <a:lnTo>
                  <a:pt x="633679" y="2181835"/>
                </a:lnTo>
                <a:lnTo>
                  <a:pt x="509321" y="2110054"/>
                </a:lnTo>
                <a:lnTo>
                  <a:pt x="623773" y="2043989"/>
                </a:lnTo>
                <a:lnTo>
                  <a:pt x="748132" y="2115769"/>
                </a:lnTo>
                <a:close/>
                <a:moveTo>
                  <a:pt x="744703" y="2253615"/>
                </a:moveTo>
                <a:lnTo>
                  <a:pt x="623773" y="2323414"/>
                </a:lnTo>
                <a:lnTo>
                  <a:pt x="512750" y="2259330"/>
                </a:lnTo>
                <a:lnTo>
                  <a:pt x="633679" y="2189531"/>
                </a:lnTo>
                <a:lnTo>
                  <a:pt x="744703" y="2253615"/>
                </a:lnTo>
                <a:close/>
                <a:moveTo>
                  <a:pt x="748132" y="2402967"/>
                </a:moveTo>
                <a:lnTo>
                  <a:pt x="633679" y="2469032"/>
                </a:lnTo>
                <a:lnTo>
                  <a:pt x="509321" y="2397252"/>
                </a:lnTo>
                <a:lnTo>
                  <a:pt x="623773" y="2331187"/>
                </a:lnTo>
                <a:lnTo>
                  <a:pt x="748132" y="2402967"/>
                </a:lnTo>
                <a:close/>
                <a:moveTo>
                  <a:pt x="744703" y="2540813"/>
                </a:moveTo>
                <a:lnTo>
                  <a:pt x="623773" y="2610612"/>
                </a:lnTo>
                <a:lnTo>
                  <a:pt x="512750" y="2546528"/>
                </a:lnTo>
                <a:lnTo>
                  <a:pt x="633679" y="2476729"/>
                </a:lnTo>
                <a:lnTo>
                  <a:pt x="744703" y="2540813"/>
                </a:lnTo>
                <a:close/>
                <a:moveTo>
                  <a:pt x="748132" y="2690165"/>
                </a:moveTo>
                <a:lnTo>
                  <a:pt x="633679" y="2756230"/>
                </a:lnTo>
                <a:lnTo>
                  <a:pt x="509321" y="2684450"/>
                </a:lnTo>
                <a:lnTo>
                  <a:pt x="623773" y="2618384"/>
                </a:lnTo>
                <a:lnTo>
                  <a:pt x="748132" y="2690165"/>
                </a:lnTo>
                <a:close/>
                <a:moveTo>
                  <a:pt x="744703" y="2828087"/>
                </a:moveTo>
                <a:lnTo>
                  <a:pt x="623773" y="2897886"/>
                </a:lnTo>
                <a:lnTo>
                  <a:pt x="512750" y="2833802"/>
                </a:lnTo>
                <a:lnTo>
                  <a:pt x="633679" y="2764003"/>
                </a:lnTo>
                <a:lnTo>
                  <a:pt x="744703" y="2828087"/>
                </a:lnTo>
                <a:close/>
                <a:moveTo>
                  <a:pt x="748132" y="2977439"/>
                </a:moveTo>
                <a:lnTo>
                  <a:pt x="633679" y="3043504"/>
                </a:lnTo>
                <a:lnTo>
                  <a:pt x="509321" y="2971724"/>
                </a:lnTo>
                <a:lnTo>
                  <a:pt x="623773" y="2905659"/>
                </a:lnTo>
                <a:lnTo>
                  <a:pt x="748132" y="2977439"/>
                </a:lnTo>
                <a:close/>
                <a:moveTo>
                  <a:pt x="744703" y="3115285"/>
                </a:moveTo>
                <a:lnTo>
                  <a:pt x="623773" y="3185084"/>
                </a:lnTo>
                <a:lnTo>
                  <a:pt x="512750" y="3121000"/>
                </a:lnTo>
                <a:lnTo>
                  <a:pt x="633679" y="3051201"/>
                </a:lnTo>
                <a:lnTo>
                  <a:pt x="744703" y="3115285"/>
                </a:lnTo>
                <a:close/>
                <a:moveTo>
                  <a:pt x="748132" y="3264637"/>
                </a:moveTo>
                <a:lnTo>
                  <a:pt x="633679" y="3330702"/>
                </a:lnTo>
                <a:lnTo>
                  <a:pt x="509321" y="3258922"/>
                </a:lnTo>
                <a:lnTo>
                  <a:pt x="623773" y="3192856"/>
                </a:lnTo>
                <a:lnTo>
                  <a:pt x="748132" y="3264637"/>
                </a:lnTo>
                <a:close/>
                <a:moveTo>
                  <a:pt x="744703" y="3402482"/>
                </a:moveTo>
                <a:lnTo>
                  <a:pt x="623773" y="3472282"/>
                </a:lnTo>
                <a:lnTo>
                  <a:pt x="512750" y="3408197"/>
                </a:lnTo>
                <a:lnTo>
                  <a:pt x="633679" y="3338398"/>
                </a:lnTo>
                <a:lnTo>
                  <a:pt x="744703" y="3402482"/>
                </a:lnTo>
                <a:close/>
                <a:moveTo>
                  <a:pt x="748132" y="3551834"/>
                </a:moveTo>
                <a:lnTo>
                  <a:pt x="633679" y="3617900"/>
                </a:lnTo>
                <a:lnTo>
                  <a:pt x="509321" y="3546119"/>
                </a:lnTo>
                <a:lnTo>
                  <a:pt x="623773" y="3480054"/>
                </a:lnTo>
                <a:lnTo>
                  <a:pt x="748132" y="3551834"/>
                </a:lnTo>
                <a:close/>
                <a:moveTo>
                  <a:pt x="744703" y="3689757"/>
                </a:moveTo>
                <a:lnTo>
                  <a:pt x="623773" y="3759556"/>
                </a:lnTo>
                <a:lnTo>
                  <a:pt x="512750" y="3695472"/>
                </a:lnTo>
                <a:lnTo>
                  <a:pt x="633679" y="3625672"/>
                </a:lnTo>
                <a:lnTo>
                  <a:pt x="744703" y="3689757"/>
                </a:lnTo>
                <a:close/>
                <a:moveTo>
                  <a:pt x="748132" y="3839109"/>
                </a:moveTo>
                <a:lnTo>
                  <a:pt x="633679" y="3905174"/>
                </a:lnTo>
                <a:lnTo>
                  <a:pt x="509321" y="3833394"/>
                </a:lnTo>
                <a:lnTo>
                  <a:pt x="623773" y="3767328"/>
                </a:lnTo>
                <a:lnTo>
                  <a:pt x="748132" y="3839109"/>
                </a:lnTo>
                <a:close/>
                <a:moveTo>
                  <a:pt x="744703" y="3976954"/>
                </a:moveTo>
                <a:lnTo>
                  <a:pt x="623773" y="4046754"/>
                </a:lnTo>
                <a:lnTo>
                  <a:pt x="512750" y="3982669"/>
                </a:lnTo>
                <a:lnTo>
                  <a:pt x="633679" y="3912870"/>
                </a:lnTo>
                <a:lnTo>
                  <a:pt x="744703" y="3976954"/>
                </a:lnTo>
                <a:close/>
                <a:moveTo>
                  <a:pt x="748132" y="4126306"/>
                </a:moveTo>
                <a:lnTo>
                  <a:pt x="633679" y="4192372"/>
                </a:lnTo>
                <a:lnTo>
                  <a:pt x="509321" y="4120591"/>
                </a:lnTo>
                <a:lnTo>
                  <a:pt x="623773" y="4054526"/>
                </a:lnTo>
                <a:lnTo>
                  <a:pt x="748132" y="4126306"/>
                </a:lnTo>
                <a:close/>
                <a:moveTo>
                  <a:pt x="744703" y="4264152"/>
                </a:moveTo>
                <a:lnTo>
                  <a:pt x="623773" y="4333952"/>
                </a:lnTo>
                <a:lnTo>
                  <a:pt x="512750" y="4269867"/>
                </a:lnTo>
                <a:lnTo>
                  <a:pt x="633679" y="4200068"/>
                </a:lnTo>
                <a:lnTo>
                  <a:pt x="744703" y="4264152"/>
                </a:lnTo>
                <a:close/>
                <a:moveTo>
                  <a:pt x="748132" y="4413504"/>
                </a:moveTo>
                <a:lnTo>
                  <a:pt x="633679" y="4479570"/>
                </a:lnTo>
                <a:lnTo>
                  <a:pt x="509321" y="4407789"/>
                </a:lnTo>
                <a:lnTo>
                  <a:pt x="623773" y="4341724"/>
                </a:lnTo>
                <a:lnTo>
                  <a:pt x="748132" y="4413504"/>
                </a:lnTo>
                <a:close/>
                <a:moveTo>
                  <a:pt x="744703" y="4551426"/>
                </a:moveTo>
                <a:lnTo>
                  <a:pt x="623773" y="4621226"/>
                </a:lnTo>
                <a:lnTo>
                  <a:pt x="512750" y="4557141"/>
                </a:lnTo>
                <a:lnTo>
                  <a:pt x="633679" y="4487342"/>
                </a:lnTo>
                <a:lnTo>
                  <a:pt x="744703" y="4551426"/>
                </a:lnTo>
                <a:close/>
                <a:moveTo>
                  <a:pt x="748132" y="4700778"/>
                </a:moveTo>
                <a:lnTo>
                  <a:pt x="633679" y="4766844"/>
                </a:lnTo>
                <a:lnTo>
                  <a:pt x="509321" y="4695063"/>
                </a:lnTo>
                <a:lnTo>
                  <a:pt x="623773" y="4628998"/>
                </a:lnTo>
                <a:lnTo>
                  <a:pt x="748132" y="4700778"/>
                </a:lnTo>
                <a:close/>
                <a:moveTo>
                  <a:pt x="744703" y="4838624"/>
                </a:moveTo>
                <a:lnTo>
                  <a:pt x="623697" y="4908423"/>
                </a:lnTo>
                <a:lnTo>
                  <a:pt x="512674" y="4844339"/>
                </a:lnTo>
                <a:lnTo>
                  <a:pt x="633603" y="4774540"/>
                </a:lnTo>
                <a:lnTo>
                  <a:pt x="744703" y="4838624"/>
                </a:lnTo>
                <a:close/>
                <a:moveTo>
                  <a:pt x="748132" y="4987976"/>
                </a:moveTo>
                <a:lnTo>
                  <a:pt x="633679" y="5054042"/>
                </a:lnTo>
                <a:lnTo>
                  <a:pt x="509321" y="4982261"/>
                </a:lnTo>
                <a:lnTo>
                  <a:pt x="623773" y="4916196"/>
                </a:lnTo>
                <a:lnTo>
                  <a:pt x="748132" y="4987976"/>
                </a:lnTo>
                <a:close/>
                <a:moveTo>
                  <a:pt x="744703" y="5125822"/>
                </a:moveTo>
                <a:lnTo>
                  <a:pt x="623697" y="5195697"/>
                </a:lnTo>
                <a:lnTo>
                  <a:pt x="512674" y="5131613"/>
                </a:lnTo>
                <a:lnTo>
                  <a:pt x="633603" y="5061814"/>
                </a:lnTo>
                <a:lnTo>
                  <a:pt x="744703" y="5125822"/>
                </a:lnTo>
                <a:close/>
                <a:moveTo>
                  <a:pt x="748132" y="5275174"/>
                </a:moveTo>
                <a:lnTo>
                  <a:pt x="633679" y="5341239"/>
                </a:lnTo>
                <a:lnTo>
                  <a:pt x="509321" y="5269459"/>
                </a:lnTo>
                <a:lnTo>
                  <a:pt x="623773" y="5203393"/>
                </a:lnTo>
                <a:lnTo>
                  <a:pt x="748132" y="5275174"/>
                </a:lnTo>
                <a:close/>
                <a:moveTo>
                  <a:pt x="744703" y="5413096"/>
                </a:moveTo>
                <a:lnTo>
                  <a:pt x="623773" y="5482895"/>
                </a:lnTo>
                <a:lnTo>
                  <a:pt x="512750" y="5418811"/>
                </a:lnTo>
                <a:lnTo>
                  <a:pt x="633679" y="5349011"/>
                </a:lnTo>
                <a:lnTo>
                  <a:pt x="744703" y="5413096"/>
                </a:lnTo>
                <a:close/>
                <a:moveTo>
                  <a:pt x="748132" y="5562448"/>
                </a:moveTo>
                <a:lnTo>
                  <a:pt x="633679" y="5628513"/>
                </a:lnTo>
                <a:lnTo>
                  <a:pt x="509321" y="5556733"/>
                </a:lnTo>
                <a:lnTo>
                  <a:pt x="623773" y="5490667"/>
                </a:lnTo>
                <a:lnTo>
                  <a:pt x="748132" y="5562448"/>
                </a:lnTo>
                <a:close/>
                <a:moveTo>
                  <a:pt x="744703" y="5700294"/>
                </a:moveTo>
                <a:lnTo>
                  <a:pt x="623773" y="5770093"/>
                </a:lnTo>
                <a:lnTo>
                  <a:pt x="512750" y="5706009"/>
                </a:lnTo>
                <a:lnTo>
                  <a:pt x="633679" y="5636209"/>
                </a:lnTo>
                <a:lnTo>
                  <a:pt x="744703" y="5700294"/>
                </a:lnTo>
                <a:close/>
                <a:moveTo>
                  <a:pt x="748055" y="5849646"/>
                </a:moveTo>
                <a:lnTo>
                  <a:pt x="633603" y="5915711"/>
                </a:lnTo>
                <a:lnTo>
                  <a:pt x="509245" y="5843931"/>
                </a:lnTo>
                <a:lnTo>
                  <a:pt x="623697" y="5777865"/>
                </a:lnTo>
                <a:lnTo>
                  <a:pt x="748055" y="5849646"/>
                </a:lnTo>
                <a:close/>
                <a:moveTo>
                  <a:pt x="744703" y="5987492"/>
                </a:moveTo>
                <a:lnTo>
                  <a:pt x="623773" y="6057291"/>
                </a:lnTo>
                <a:lnTo>
                  <a:pt x="512750" y="5993207"/>
                </a:lnTo>
                <a:lnTo>
                  <a:pt x="633679" y="5923407"/>
                </a:lnTo>
                <a:lnTo>
                  <a:pt x="744703" y="5987492"/>
                </a:lnTo>
                <a:close/>
                <a:moveTo>
                  <a:pt x="748132" y="6136843"/>
                </a:moveTo>
                <a:lnTo>
                  <a:pt x="633679" y="6202909"/>
                </a:lnTo>
                <a:lnTo>
                  <a:pt x="509321" y="6131128"/>
                </a:lnTo>
                <a:lnTo>
                  <a:pt x="623773" y="6065063"/>
                </a:lnTo>
                <a:lnTo>
                  <a:pt x="748132" y="6136843"/>
                </a:lnTo>
                <a:close/>
                <a:moveTo>
                  <a:pt x="754761" y="6140730"/>
                </a:moveTo>
                <a:lnTo>
                  <a:pt x="865784" y="6204814"/>
                </a:lnTo>
                <a:lnTo>
                  <a:pt x="751332" y="6270879"/>
                </a:lnTo>
                <a:lnTo>
                  <a:pt x="640309" y="6206795"/>
                </a:lnTo>
                <a:lnTo>
                  <a:pt x="754761" y="6140730"/>
                </a:lnTo>
                <a:close/>
                <a:moveTo>
                  <a:pt x="761467" y="6136843"/>
                </a:moveTo>
                <a:lnTo>
                  <a:pt x="882396" y="6067044"/>
                </a:lnTo>
                <a:lnTo>
                  <a:pt x="993419" y="6131128"/>
                </a:lnTo>
                <a:lnTo>
                  <a:pt x="872490" y="6200928"/>
                </a:lnTo>
                <a:lnTo>
                  <a:pt x="761467" y="6136843"/>
                </a:lnTo>
                <a:close/>
                <a:moveTo>
                  <a:pt x="1000049" y="6135015"/>
                </a:moveTo>
                <a:lnTo>
                  <a:pt x="1124407" y="6206795"/>
                </a:lnTo>
                <a:lnTo>
                  <a:pt x="1003478" y="6276594"/>
                </a:lnTo>
                <a:lnTo>
                  <a:pt x="879119" y="6204814"/>
                </a:lnTo>
                <a:lnTo>
                  <a:pt x="1000049" y="6135015"/>
                </a:lnTo>
                <a:close/>
                <a:moveTo>
                  <a:pt x="1006754" y="6131128"/>
                </a:moveTo>
                <a:lnTo>
                  <a:pt x="1121207" y="6065063"/>
                </a:lnTo>
                <a:lnTo>
                  <a:pt x="1245565" y="6136843"/>
                </a:lnTo>
                <a:lnTo>
                  <a:pt x="1131113" y="6202909"/>
                </a:lnTo>
                <a:lnTo>
                  <a:pt x="1006754" y="6131128"/>
                </a:lnTo>
                <a:close/>
                <a:moveTo>
                  <a:pt x="1252271" y="6140730"/>
                </a:moveTo>
                <a:lnTo>
                  <a:pt x="1363294" y="6204814"/>
                </a:lnTo>
                <a:lnTo>
                  <a:pt x="1248842" y="6270879"/>
                </a:lnTo>
                <a:lnTo>
                  <a:pt x="1137819" y="6206795"/>
                </a:lnTo>
                <a:lnTo>
                  <a:pt x="1252271" y="6140730"/>
                </a:lnTo>
                <a:close/>
                <a:moveTo>
                  <a:pt x="1258900" y="6136843"/>
                </a:moveTo>
                <a:lnTo>
                  <a:pt x="1379830" y="6067044"/>
                </a:lnTo>
                <a:lnTo>
                  <a:pt x="1490853" y="6131128"/>
                </a:lnTo>
                <a:lnTo>
                  <a:pt x="1369924" y="6200928"/>
                </a:lnTo>
                <a:lnTo>
                  <a:pt x="1258900" y="6136843"/>
                </a:lnTo>
                <a:close/>
                <a:moveTo>
                  <a:pt x="1497559" y="6135015"/>
                </a:moveTo>
                <a:lnTo>
                  <a:pt x="1621917" y="6206795"/>
                </a:lnTo>
                <a:lnTo>
                  <a:pt x="1500988" y="6276594"/>
                </a:lnTo>
                <a:lnTo>
                  <a:pt x="1376629" y="6204814"/>
                </a:lnTo>
                <a:lnTo>
                  <a:pt x="1497559" y="6135015"/>
                </a:lnTo>
                <a:close/>
                <a:moveTo>
                  <a:pt x="1504264" y="6131128"/>
                </a:moveTo>
                <a:lnTo>
                  <a:pt x="1618717" y="6065063"/>
                </a:lnTo>
                <a:lnTo>
                  <a:pt x="1743075" y="6136843"/>
                </a:lnTo>
                <a:lnTo>
                  <a:pt x="1628623" y="6202909"/>
                </a:lnTo>
                <a:lnTo>
                  <a:pt x="1504264" y="6131128"/>
                </a:lnTo>
                <a:close/>
                <a:moveTo>
                  <a:pt x="1749704" y="6140730"/>
                </a:moveTo>
                <a:lnTo>
                  <a:pt x="1860728" y="6204814"/>
                </a:lnTo>
                <a:lnTo>
                  <a:pt x="1746275" y="6270879"/>
                </a:lnTo>
                <a:lnTo>
                  <a:pt x="1635252" y="6206795"/>
                </a:lnTo>
                <a:lnTo>
                  <a:pt x="1749704" y="6140730"/>
                </a:lnTo>
                <a:close/>
                <a:moveTo>
                  <a:pt x="1756410" y="6136843"/>
                </a:moveTo>
                <a:lnTo>
                  <a:pt x="1877339" y="6067044"/>
                </a:lnTo>
                <a:lnTo>
                  <a:pt x="1988363" y="6131128"/>
                </a:lnTo>
                <a:lnTo>
                  <a:pt x="1867434" y="6200928"/>
                </a:lnTo>
                <a:lnTo>
                  <a:pt x="1756410" y="6136843"/>
                </a:lnTo>
                <a:close/>
                <a:moveTo>
                  <a:pt x="1995069" y="6135015"/>
                </a:moveTo>
                <a:lnTo>
                  <a:pt x="2119427" y="6206795"/>
                </a:lnTo>
                <a:lnTo>
                  <a:pt x="1998497" y="6276594"/>
                </a:lnTo>
                <a:lnTo>
                  <a:pt x="1874139" y="6204814"/>
                </a:lnTo>
                <a:lnTo>
                  <a:pt x="1995069" y="6135015"/>
                </a:lnTo>
                <a:close/>
                <a:moveTo>
                  <a:pt x="2001698" y="6131128"/>
                </a:moveTo>
                <a:lnTo>
                  <a:pt x="2116150" y="6065063"/>
                </a:lnTo>
                <a:lnTo>
                  <a:pt x="2240509" y="6136843"/>
                </a:lnTo>
                <a:lnTo>
                  <a:pt x="2126056" y="6202909"/>
                </a:lnTo>
                <a:lnTo>
                  <a:pt x="2001698" y="6131128"/>
                </a:lnTo>
                <a:close/>
                <a:moveTo>
                  <a:pt x="2247214" y="6140730"/>
                </a:moveTo>
                <a:lnTo>
                  <a:pt x="2358238" y="6204814"/>
                </a:lnTo>
                <a:lnTo>
                  <a:pt x="2243785" y="6270879"/>
                </a:lnTo>
                <a:lnTo>
                  <a:pt x="2132762" y="6206795"/>
                </a:lnTo>
                <a:lnTo>
                  <a:pt x="2247214" y="6140730"/>
                </a:lnTo>
                <a:close/>
                <a:moveTo>
                  <a:pt x="2253920" y="6136843"/>
                </a:moveTo>
                <a:lnTo>
                  <a:pt x="2374849" y="6067044"/>
                </a:lnTo>
                <a:lnTo>
                  <a:pt x="2485873" y="6131128"/>
                </a:lnTo>
                <a:lnTo>
                  <a:pt x="2364943" y="6200928"/>
                </a:lnTo>
                <a:lnTo>
                  <a:pt x="2253920" y="6136843"/>
                </a:lnTo>
                <a:close/>
                <a:moveTo>
                  <a:pt x="2492578" y="6135015"/>
                </a:moveTo>
                <a:lnTo>
                  <a:pt x="2616937" y="6206795"/>
                </a:lnTo>
                <a:lnTo>
                  <a:pt x="2496007" y="6276594"/>
                </a:lnTo>
                <a:lnTo>
                  <a:pt x="2371649" y="6204814"/>
                </a:lnTo>
                <a:lnTo>
                  <a:pt x="2492578" y="6135015"/>
                </a:lnTo>
                <a:close/>
                <a:moveTo>
                  <a:pt x="2499208" y="6131128"/>
                </a:moveTo>
                <a:lnTo>
                  <a:pt x="2613660" y="6065063"/>
                </a:lnTo>
                <a:lnTo>
                  <a:pt x="2738019" y="6136843"/>
                </a:lnTo>
                <a:lnTo>
                  <a:pt x="2623566" y="6202909"/>
                </a:lnTo>
                <a:lnTo>
                  <a:pt x="2499208" y="6131128"/>
                </a:lnTo>
                <a:close/>
                <a:moveTo>
                  <a:pt x="2744724" y="6140730"/>
                </a:moveTo>
                <a:lnTo>
                  <a:pt x="2855747" y="6204814"/>
                </a:lnTo>
                <a:lnTo>
                  <a:pt x="2741295" y="6270879"/>
                </a:lnTo>
                <a:lnTo>
                  <a:pt x="2630272" y="6206795"/>
                </a:lnTo>
                <a:lnTo>
                  <a:pt x="2744724" y="6140730"/>
                </a:lnTo>
                <a:close/>
                <a:moveTo>
                  <a:pt x="2751354" y="6136843"/>
                </a:moveTo>
                <a:lnTo>
                  <a:pt x="2872283" y="6067044"/>
                </a:lnTo>
                <a:lnTo>
                  <a:pt x="2983306" y="6131128"/>
                </a:lnTo>
                <a:lnTo>
                  <a:pt x="2862377" y="6200928"/>
                </a:lnTo>
                <a:lnTo>
                  <a:pt x="2751354" y="6136843"/>
                </a:lnTo>
                <a:close/>
                <a:moveTo>
                  <a:pt x="2990012" y="6135015"/>
                </a:moveTo>
                <a:lnTo>
                  <a:pt x="3114370" y="6206795"/>
                </a:lnTo>
                <a:lnTo>
                  <a:pt x="2993441" y="6276594"/>
                </a:lnTo>
                <a:lnTo>
                  <a:pt x="2869082" y="6204814"/>
                </a:lnTo>
                <a:lnTo>
                  <a:pt x="2990012" y="6135015"/>
                </a:lnTo>
                <a:close/>
                <a:moveTo>
                  <a:pt x="2996641" y="6131128"/>
                </a:moveTo>
                <a:lnTo>
                  <a:pt x="3111094" y="6065063"/>
                </a:lnTo>
                <a:lnTo>
                  <a:pt x="3235452" y="6136843"/>
                </a:lnTo>
                <a:lnTo>
                  <a:pt x="3121000" y="6202909"/>
                </a:lnTo>
                <a:lnTo>
                  <a:pt x="2996641" y="6131128"/>
                </a:lnTo>
                <a:close/>
                <a:moveTo>
                  <a:pt x="3242158" y="6140730"/>
                </a:moveTo>
                <a:lnTo>
                  <a:pt x="3353181" y="6204814"/>
                </a:lnTo>
                <a:lnTo>
                  <a:pt x="3238729" y="6270879"/>
                </a:lnTo>
                <a:lnTo>
                  <a:pt x="3127705" y="6206795"/>
                </a:lnTo>
                <a:lnTo>
                  <a:pt x="3242158" y="6140730"/>
                </a:lnTo>
                <a:close/>
                <a:moveTo>
                  <a:pt x="3248863" y="6136843"/>
                </a:moveTo>
                <a:lnTo>
                  <a:pt x="3369793" y="6067044"/>
                </a:lnTo>
                <a:lnTo>
                  <a:pt x="3480816" y="6131128"/>
                </a:lnTo>
                <a:lnTo>
                  <a:pt x="3359887" y="6200928"/>
                </a:lnTo>
                <a:lnTo>
                  <a:pt x="3248863" y="6136843"/>
                </a:lnTo>
                <a:close/>
                <a:moveTo>
                  <a:pt x="3487522" y="6135015"/>
                </a:moveTo>
                <a:lnTo>
                  <a:pt x="3611880" y="6206795"/>
                </a:lnTo>
                <a:lnTo>
                  <a:pt x="3490951" y="6276594"/>
                </a:lnTo>
                <a:lnTo>
                  <a:pt x="3366592" y="6204814"/>
                </a:lnTo>
                <a:lnTo>
                  <a:pt x="3487522" y="6135015"/>
                </a:lnTo>
                <a:close/>
                <a:moveTo>
                  <a:pt x="3494151" y="6131128"/>
                </a:moveTo>
                <a:lnTo>
                  <a:pt x="3608604" y="6065063"/>
                </a:lnTo>
                <a:lnTo>
                  <a:pt x="3732962" y="6136843"/>
                </a:lnTo>
                <a:lnTo>
                  <a:pt x="3618509" y="6202909"/>
                </a:lnTo>
                <a:lnTo>
                  <a:pt x="3494151" y="6131128"/>
                </a:lnTo>
                <a:close/>
                <a:moveTo>
                  <a:pt x="3739667" y="6140730"/>
                </a:moveTo>
                <a:lnTo>
                  <a:pt x="3850691" y="6204814"/>
                </a:lnTo>
                <a:lnTo>
                  <a:pt x="3736239" y="6270879"/>
                </a:lnTo>
                <a:lnTo>
                  <a:pt x="3625215" y="6206795"/>
                </a:lnTo>
                <a:lnTo>
                  <a:pt x="3739667" y="6140730"/>
                </a:lnTo>
                <a:close/>
                <a:moveTo>
                  <a:pt x="3746373" y="6136843"/>
                </a:moveTo>
                <a:lnTo>
                  <a:pt x="3867302" y="6067044"/>
                </a:lnTo>
                <a:lnTo>
                  <a:pt x="3978326" y="6131128"/>
                </a:lnTo>
                <a:lnTo>
                  <a:pt x="3857397" y="6200928"/>
                </a:lnTo>
                <a:lnTo>
                  <a:pt x="3746373" y="6136843"/>
                </a:lnTo>
                <a:close/>
                <a:moveTo>
                  <a:pt x="3984955" y="6135015"/>
                </a:moveTo>
                <a:lnTo>
                  <a:pt x="4109314" y="6206795"/>
                </a:lnTo>
                <a:lnTo>
                  <a:pt x="3988384" y="6276594"/>
                </a:lnTo>
                <a:lnTo>
                  <a:pt x="3864026" y="6204814"/>
                </a:lnTo>
                <a:lnTo>
                  <a:pt x="3984955" y="6135015"/>
                </a:lnTo>
                <a:close/>
                <a:moveTo>
                  <a:pt x="3991661" y="6131128"/>
                </a:moveTo>
                <a:lnTo>
                  <a:pt x="4106113" y="6065063"/>
                </a:lnTo>
                <a:lnTo>
                  <a:pt x="4230472" y="6136843"/>
                </a:lnTo>
                <a:lnTo>
                  <a:pt x="4116019" y="6202909"/>
                </a:lnTo>
                <a:lnTo>
                  <a:pt x="3991661" y="6131128"/>
                </a:lnTo>
                <a:close/>
                <a:moveTo>
                  <a:pt x="4237101" y="6140730"/>
                </a:moveTo>
                <a:lnTo>
                  <a:pt x="4348125" y="6204814"/>
                </a:lnTo>
                <a:lnTo>
                  <a:pt x="4233672" y="6270879"/>
                </a:lnTo>
                <a:lnTo>
                  <a:pt x="4122649" y="6206795"/>
                </a:lnTo>
                <a:lnTo>
                  <a:pt x="4237101" y="6140730"/>
                </a:lnTo>
                <a:close/>
                <a:moveTo>
                  <a:pt x="4243807" y="6136843"/>
                </a:moveTo>
                <a:lnTo>
                  <a:pt x="4364736" y="6067044"/>
                </a:lnTo>
                <a:lnTo>
                  <a:pt x="4475760" y="6131128"/>
                </a:lnTo>
                <a:lnTo>
                  <a:pt x="4354830" y="6200928"/>
                </a:lnTo>
                <a:lnTo>
                  <a:pt x="4243807" y="6136843"/>
                </a:lnTo>
                <a:close/>
                <a:moveTo>
                  <a:pt x="4482465" y="6135015"/>
                </a:moveTo>
                <a:lnTo>
                  <a:pt x="4606824" y="6206795"/>
                </a:lnTo>
                <a:lnTo>
                  <a:pt x="4485894" y="6276594"/>
                </a:lnTo>
                <a:lnTo>
                  <a:pt x="4361536" y="6204814"/>
                </a:lnTo>
                <a:lnTo>
                  <a:pt x="4482465" y="6135015"/>
                </a:lnTo>
                <a:close/>
                <a:moveTo>
                  <a:pt x="4489095" y="6131128"/>
                </a:moveTo>
                <a:lnTo>
                  <a:pt x="4603547" y="6065063"/>
                </a:lnTo>
                <a:lnTo>
                  <a:pt x="4727906" y="6136843"/>
                </a:lnTo>
                <a:lnTo>
                  <a:pt x="4613453" y="6202909"/>
                </a:lnTo>
                <a:lnTo>
                  <a:pt x="4489095" y="6131128"/>
                </a:lnTo>
                <a:close/>
                <a:moveTo>
                  <a:pt x="4734611" y="6140730"/>
                </a:moveTo>
                <a:lnTo>
                  <a:pt x="4845634" y="6204814"/>
                </a:lnTo>
                <a:lnTo>
                  <a:pt x="4731182" y="6270879"/>
                </a:lnTo>
                <a:lnTo>
                  <a:pt x="4620159" y="6206795"/>
                </a:lnTo>
                <a:lnTo>
                  <a:pt x="4734611" y="6140730"/>
                </a:lnTo>
                <a:close/>
                <a:moveTo>
                  <a:pt x="4741316" y="6136843"/>
                </a:moveTo>
                <a:lnTo>
                  <a:pt x="4862246" y="6067044"/>
                </a:lnTo>
                <a:lnTo>
                  <a:pt x="4973269" y="6131128"/>
                </a:lnTo>
                <a:lnTo>
                  <a:pt x="4852340" y="6200928"/>
                </a:lnTo>
                <a:lnTo>
                  <a:pt x="4741316" y="6136843"/>
                </a:lnTo>
                <a:close/>
                <a:moveTo>
                  <a:pt x="4979899" y="6135015"/>
                </a:moveTo>
                <a:lnTo>
                  <a:pt x="5104257" y="6206795"/>
                </a:lnTo>
                <a:lnTo>
                  <a:pt x="4983328" y="6276594"/>
                </a:lnTo>
                <a:lnTo>
                  <a:pt x="4858969" y="6204814"/>
                </a:lnTo>
                <a:lnTo>
                  <a:pt x="4979899" y="6135015"/>
                </a:lnTo>
                <a:close/>
                <a:moveTo>
                  <a:pt x="4986604" y="6131128"/>
                </a:moveTo>
                <a:lnTo>
                  <a:pt x="5101057" y="6065063"/>
                </a:lnTo>
                <a:lnTo>
                  <a:pt x="5225415" y="6136843"/>
                </a:lnTo>
                <a:lnTo>
                  <a:pt x="5110963" y="6202909"/>
                </a:lnTo>
                <a:lnTo>
                  <a:pt x="4986604" y="6131128"/>
                </a:lnTo>
                <a:close/>
                <a:moveTo>
                  <a:pt x="5232121" y="6140730"/>
                </a:moveTo>
                <a:lnTo>
                  <a:pt x="5343144" y="6204814"/>
                </a:lnTo>
                <a:lnTo>
                  <a:pt x="5228692" y="6270879"/>
                </a:lnTo>
                <a:lnTo>
                  <a:pt x="5117668" y="6206795"/>
                </a:lnTo>
                <a:lnTo>
                  <a:pt x="5232121" y="6140730"/>
                </a:lnTo>
                <a:close/>
                <a:moveTo>
                  <a:pt x="5238750" y="6136843"/>
                </a:moveTo>
                <a:lnTo>
                  <a:pt x="5359680" y="6067044"/>
                </a:lnTo>
                <a:lnTo>
                  <a:pt x="5470703" y="6131128"/>
                </a:lnTo>
                <a:lnTo>
                  <a:pt x="5349774" y="6200928"/>
                </a:lnTo>
                <a:lnTo>
                  <a:pt x="5238750" y="6136843"/>
                </a:lnTo>
                <a:close/>
                <a:moveTo>
                  <a:pt x="5477409" y="6135015"/>
                </a:moveTo>
                <a:lnTo>
                  <a:pt x="5601767" y="6206795"/>
                </a:lnTo>
                <a:lnTo>
                  <a:pt x="5480838" y="6276594"/>
                </a:lnTo>
                <a:lnTo>
                  <a:pt x="5356479" y="6204814"/>
                </a:lnTo>
                <a:lnTo>
                  <a:pt x="5477409" y="6135015"/>
                </a:lnTo>
                <a:close/>
                <a:moveTo>
                  <a:pt x="5484114" y="6131128"/>
                </a:moveTo>
                <a:lnTo>
                  <a:pt x="5598566" y="6065063"/>
                </a:lnTo>
                <a:lnTo>
                  <a:pt x="5722925" y="6136843"/>
                </a:lnTo>
                <a:lnTo>
                  <a:pt x="5608473" y="6202909"/>
                </a:lnTo>
                <a:lnTo>
                  <a:pt x="5484114" y="6131128"/>
                </a:lnTo>
                <a:close/>
                <a:moveTo>
                  <a:pt x="5729554" y="6140730"/>
                </a:moveTo>
                <a:lnTo>
                  <a:pt x="5840578" y="6204814"/>
                </a:lnTo>
                <a:lnTo>
                  <a:pt x="5726126" y="6270879"/>
                </a:lnTo>
                <a:lnTo>
                  <a:pt x="5615102" y="6206795"/>
                </a:lnTo>
                <a:lnTo>
                  <a:pt x="5729554" y="6140730"/>
                </a:lnTo>
                <a:close/>
                <a:moveTo>
                  <a:pt x="5736260" y="6136843"/>
                </a:moveTo>
                <a:lnTo>
                  <a:pt x="5857189" y="6067044"/>
                </a:lnTo>
                <a:lnTo>
                  <a:pt x="5968213" y="6131128"/>
                </a:lnTo>
                <a:lnTo>
                  <a:pt x="5847283" y="6200928"/>
                </a:lnTo>
                <a:lnTo>
                  <a:pt x="5736260" y="6136843"/>
                </a:lnTo>
                <a:close/>
                <a:moveTo>
                  <a:pt x="5974842" y="6135015"/>
                </a:moveTo>
                <a:lnTo>
                  <a:pt x="6099201" y="6206795"/>
                </a:lnTo>
                <a:lnTo>
                  <a:pt x="5978271" y="6276594"/>
                </a:lnTo>
                <a:lnTo>
                  <a:pt x="5853913" y="6204814"/>
                </a:lnTo>
                <a:lnTo>
                  <a:pt x="5974842" y="6135015"/>
                </a:lnTo>
                <a:close/>
                <a:moveTo>
                  <a:pt x="5981548" y="6131128"/>
                </a:moveTo>
                <a:lnTo>
                  <a:pt x="6096000" y="6065063"/>
                </a:lnTo>
                <a:lnTo>
                  <a:pt x="6220359" y="6136843"/>
                </a:lnTo>
                <a:lnTo>
                  <a:pt x="6105906" y="6202909"/>
                </a:lnTo>
                <a:lnTo>
                  <a:pt x="5981548" y="6131128"/>
                </a:lnTo>
                <a:close/>
                <a:moveTo>
                  <a:pt x="6227064" y="6140730"/>
                </a:moveTo>
                <a:lnTo>
                  <a:pt x="6338088" y="6204814"/>
                </a:lnTo>
                <a:lnTo>
                  <a:pt x="6223635" y="6270879"/>
                </a:lnTo>
                <a:lnTo>
                  <a:pt x="6112612" y="6206795"/>
                </a:lnTo>
                <a:lnTo>
                  <a:pt x="6227064" y="6140730"/>
                </a:lnTo>
                <a:close/>
                <a:moveTo>
                  <a:pt x="6102706" y="6061177"/>
                </a:moveTo>
                <a:lnTo>
                  <a:pt x="6223635" y="5991302"/>
                </a:lnTo>
                <a:lnTo>
                  <a:pt x="6347994" y="6063082"/>
                </a:lnTo>
                <a:lnTo>
                  <a:pt x="6227064" y="6132881"/>
                </a:lnTo>
                <a:lnTo>
                  <a:pt x="6102706" y="6061177"/>
                </a:lnTo>
                <a:close/>
                <a:moveTo>
                  <a:pt x="6112612" y="5919597"/>
                </a:moveTo>
                <a:lnTo>
                  <a:pt x="6227064" y="5853532"/>
                </a:lnTo>
                <a:lnTo>
                  <a:pt x="6338088" y="5917616"/>
                </a:lnTo>
                <a:lnTo>
                  <a:pt x="6223635" y="5983682"/>
                </a:lnTo>
                <a:lnTo>
                  <a:pt x="6112612" y="5919597"/>
                </a:lnTo>
                <a:close/>
                <a:moveTo>
                  <a:pt x="6102706" y="5773979"/>
                </a:moveTo>
                <a:lnTo>
                  <a:pt x="6223635" y="5704180"/>
                </a:lnTo>
                <a:lnTo>
                  <a:pt x="6347994" y="5775960"/>
                </a:lnTo>
                <a:lnTo>
                  <a:pt x="6227064" y="5845759"/>
                </a:lnTo>
                <a:lnTo>
                  <a:pt x="6102706" y="5773979"/>
                </a:lnTo>
                <a:close/>
                <a:moveTo>
                  <a:pt x="6112612" y="5632323"/>
                </a:moveTo>
                <a:lnTo>
                  <a:pt x="6227064" y="5566258"/>
                </a:lnTo>
                <a:lnTo>
                  <a:pt x="6338088" y="5630342"/>
                </a:lnTo>
                <a:lnTo>
                  <a:pt x="6223635" y="5696484"/>
                </a:lnTo>
                <a:lnTo>
                  <a:pt x="6112612" y="5632323"/>
                </a:lnTo>
                <a:close/>
                <a:moveTo>
                  <a:pt x="6102706" y="5486781"/>
                </a:moveTo>
                <a:lnTo>
                  <a:pt x="6223635" y="5416982"/>
                </a:lnTo>
                <a:lnTo>
                  <a:pt x="6347994" y="5488762"/>
                </a:lnTo>
                <a:lnTo>
                  <a:pt x="6227064" y="5558561"/>
                </a:lnTo>
                <a:lnTo>
                  <a:pt x="6102706" y="5486781"/>
                </a:lnTo>
                <a:close/>
                <a:moveTo>
                  <a:pt x="6112612" y="5345126"/>
                </a:moveTo>
                <a:lnTo>
                  <a:pt x="6227064" y="5279060"/>
                </a:lnTo>
                <a:lnTo>
                  <a:pt x="6338088" y="5343144"/>
                </a:lnTo>
                <a:lnTo>
                  <a:pt x="6223635" y="5409210"/>
                </a:lnTo>
                <a:lnTo>
                  <a:pt x="6112612" y="5345126"/>
                </a:lnTo>
                <a:close/>
                <a:moveTo>
                  <a:pt x="6102706" y="5199507"/>
                </a:moveTo>
                <a:lnTo>
                  <a:pt x="6223635" y="5129708"/>
                </a:lnTo>
                <a:lnTo>
                  <a:pt x="6347994" y="5201488"/>
                </a:lnTo>
                <a:lnTo>
                  <a:pt x="6227064" y="5271288"/>
                </a:lnTo>
                <a:lnTo>
                  <a:pt x="6102706" y="5199507"/>
                </a:lnTo>
                <a:close/>
                <a:moveTo>
                  <a:pt x="6112612" y="5057928"/>
                </a:moveTo>
                <a:lnTo>
                  <a:pt x="6227064" y="4991862"/>
                </a:lnTo>
                <a:lnTo>
                  <a:pt x="6338088" y="5055947"/>
                </a:lnTo>
                <a:lnTo>
                  <a:pt x="6223635" y="5122012"/>
                </a:lnTo>
                <a:lnTo>
                  <a:pt x="6112612" y="5057928"/>
                </a:lnTo>
                <a:close/>
                <a:moveTo>
                  <a:pt x="6102706" y="4912309"/>
                </a:moveTo>
                <a:lnTo>
                  <a:pt x="6223635" y="4842510"/>
                </a:lnTo>
                <a:lnTo>
                  <a:pt x="6347994" y="4914291"/>
                </a:lnTo>
                <a:lnTo>
                  <a:pt x="6227064" y="4984090"/>
                </a:lnTo>
                <a:lnTo>
                  <a:pt x="6102706" y="4912309"/>
                </a:lnTo>
                <a:close/>
                <a:moveTo>
                  <a:pt x="6112612" y="4770654"/>
                </a:moveTo>
                <a:lnTo>
                  <a:pt x="6227064" y="4704588"/>
                </a:lnTo>
                <a:lnTo>
                  <a:pt x="6338088" y="4768672"/>
                </a:lnTo>
                <a:lnTo>
                  <a:pt x="6223635" y="4834738"/>
                </a:lnTo>
                <a:lnTo>
                  <a:pt x="6112612" y="4770654"/>
                </a:lnTo>
                <a:close/>
                <a:moveTo>
                  <a:pt x="6102706" y="4625111"/>
                </a:moveTo>
                <a:lnTo>
                  <a:pt x="6223635" y="4555312"/>
                </a:lnTo>
                <a:lnTo>
                  <a:pt x="6347994" y="4627093"/>
                </a:lnTo>
                <a:lnTo>
                  <a:pt x="6227064" y="4696892"/>
                </a:lnTo>
                <a:lnTo>
                  <a:pt x="6102706" y="4625111"/>
                </a:lnTo>
                <a:close/>
                <a:moveTo>
                  <a:pt x="6112612" y="4483456"/>
                </a:moveTo>
                <a:lnTo>
                  <a:pt x="6227064" y="4417391"/>
                </a:lnTo>
                <a:lnTo>
                  <a:pt x="6338088" y="4481475"/>
                </a:lnTo>
                <a:lnTo>
                  <a:pt x="6223635" y="4547540"/>
                </a:lnTo>
                <a:lnTo>
                  <a:pt x="6112612" y="4483456"/>
                </a:lnTo>
                <a:close/>
                <a:moveTo>
                  <a:pt x="6102706" y="4337838"/>
                </a:moveTo>
                <a:lnTo>
                  <a:pt x="6223635" y="4268038"/>
                </a:lnTo>
                <a:lnTo>
                  <a:pt x="6347994" y="4339819"/>
                </a:lnTo>
                <a:lnTo>
                  <a:pt x="6227064" y="4409618"/>
                </a:lnTo>
                <a:lnTo>
                  <a:pt x="6102706" y="4337838"/>
                </a:lnTo>
                <a:close/>
                <a:moveTo>
                  <a:pt x="6112612" y="4196258"/>
                </a:moveTo>
                <a:lnTo>
                  <a:pt x="6227064" y="4130193"/>
                </a:lnTo>
                <a:lnTo>
                  <a:pt x="6338088" y="4194277"/>
                </a:lnTo>
                <a:lnTo>
                  <a:pt x="6223635" y="4260342"/>
                </a:lnTo>
                <a:lnTo>
                  <a:pt x="6112612" y="4196258"/>
                </a:lnTo>
                <a:close/>
                <a:moveTo>
                  <a:pt x="6102706" y="4050640"/>
                </a:moveTo>
                <a:lnTo>
                  <a:pt x="6223635" y="3980840"/>
                </a:lnTo>
                <a:lnTo>
                  <a:pt x="6347994" y="4052621"/>
                </a:lnTo>
                <a:lnTo>
                  <a:pt x="6227064" y="4122420"/>
                </a:lnTo>
                <a:lnTo>
                  <a:pt x="6102706" y="4050640"/>
                </a:lnTo>
                <a:close/>
                <a:moveTo>
                  <a:pt x="6112612" y="3908984"/>
                </a:moveTo>
                <a:lnTo>
                  <a:pt x="6227064" y="3842919"/>
                </a:lnTo>
                <a:lnTo>
                  <a:pt x="6338088" y="3907003"/>
                </a:lnTo>
                <a:lnTo>
                  <a:pt x="6223635" y="3973068"/>
                </a:lnTo>
                <a:lnTo>
                  <a:pt x="6112612" y="3908984"/>
                </a:lnTo>
                <a:close/>
                <a:moveTo>
                  <a:pt x="6102706" y="3763442"/>
                </a:moveTo>
                <a:lnTo>
                  <a:pt x="6223635" y="3693643"/>
                </a:lnTo>
                <a:lnTo>
                  <a:pt x="6347994" y="3765423"/>
                </a:lnTo>
                <a:lnTo>
                  <a:pt x="6227064" y="3835222"/>
                </a:lnTo>
                <a:lnTo>
                  <a:pt x="6102706" y="3763442"/>
                </a:lnTo>
                <a:close/>
                <a:moveTo>
                  <a:pt x="6112612" y="3621786"/>
                </a:moveTo>
                <a:lnTo>
                  <a:pt x="6227064" y="3555721"/>
                </a:lnTo>
                <a:lnTo>
                  <a:pt x="6338088" y="3619805"/>
                </a:lnTo>
                <a:lnTo>
                  <a:pt x="6223635" y="3685870"/>
                </a:lnTo>
                <a:lnTo>
                  <a:pt x="6112612" y="3621786"/>
                </a:lnTo>
                <a:close/>
                <a:moveTo>
                  <a:pt x="6102706" y="3476168"/>
                </a:moveTo>
                <a:lnTo>
                  <a:pt x="6223635" y="3406369"/>
                </a:lnTo>
                <a:lnTo>
                  <a:pt x="6347994" y="3478149"/>
                </a:lnTo>
                <a:lnTo>
                  <a:pt x="6227064" y="3547948"/>
                </a:lnTo>
                <a:lnTo>
                  <a:pt x="6102706" y="3476168"/>
                </a:lnTo>
                <a:close/>
                <a:moveTo>
                  <a:pt x="6112612" y="3334588"/>
                </a:moveTo>
                <a:lnTo>
                  <a:pt x="6227064" y="3268523"/>
                </a:lnTo>
                <a:lnTo>
                  <a:pt x="6338088" y="3332607"/>
                </a:lnTo>
                <a:lnTo>
                  <a:pt x="6223635" y="3398672"/>
                </a:lnTo>
                <a:lnTo>
                  <a:pt x="6112612" y="3334588"/>
                </a:lnTo>
                <a:close/>
                <a:moveTo>
                  <a:pt x="6102706" y="3188970"/>
                </a:moveTo>
                <a:lnTo>
                  <a:pt x="6223635" y="3119171"/>
                </a:lnTo>
                <a:lnTo>
                  <a:pt x="6347994" y="3190951"/>
                </a:lnTo>
                <a:lnTo>
                  <a:pt x="6227064" y="3260751"/>
                </a:lnTo>
                <a:lnTo>
                  <a:pt x="6102706" y="3188970"/>
                </a:lnTo>
                <a:close/>
                <a:moveTo>
                  <a:pt x="6112612" y="3047314"/>
                </a:moveTo>
                <a:lnTo>
                  <a:pt x="6227064" y="2981249"/>
                </a:lnTo>
                <a:lnTo>
                  <a:pt x="6338088" y="3045333"/>
                </a:lnTo>
                <a:lnTo>
                  <a:pt x="6223635" y="3111399"/>
                </a:lnTo>
                <a:lnTo>
                  <a:pt x="6112612" y="3047314"/>
                </a:lnTo>
                <a:close/>
                <a:moveTo>
                  <a:pt x="6102706" y="2901772"/>
                </a:moveTo>
                <a:lnTo>
                  <a:pt x="6223635" y="2831973"/>
                </a:lnTo>
                <a:lnTo>
                  <a:pt x="6347994" y="2903754"/>
                </a:lnTo>
                <a:lnTo>
                  <a:pt x="6227064" y="2973553"/>
                </a:lnTo>
                <a:lnTo>
                  <a:pt x="6102706" y="2901772"/>
                </a:lnTo>
                <a:close/>
                <a:moveTo>
                  <a:pt x="6112612" y="2760117"/>
                </a:moveTo>
                <a:lnTo>
                  <a:pt x="6227064" y="2694051"/>
                </a:lnTo>
                <a:lnTo>
                  <a:pt x="6338088" y="2758135"/>
                </a:lnTo>
                <a:lnTo>
                  <a:pt x="6223635" y="2824201"/>
                </a:lnTo>
                <a:lnTo>
                  <a:pt x="6112612" y="2760117"/>
                </a:lnTo>
                <a:close/>
                <a:moveTo>
                  <a:pt x="6102706" y="2614498"/>
                </a:moveTo>
                <a:lnTo>
                  <a:pt x="6223635" y="2544699"/>
                </a:lnTo>
                <a:lnTo>
                  <a:pt x="6347994" y="2616479"/>
                </a:lnTo>
                <a:lnTo>
                  <a:pt x="6227064" y="2686279"/>
                </a:lnTo>
                <a:lnTo>
                  <a:pt x="6102706" y="2614498"/>
                </a:lnTo>
                <a:close/>
                <a:moveTo>
                  <a:pt x="6112612" y="2472919"/>
                </a:moveTo>
                <a:lnTo>
                  <a:pt x="6227064" y="2406853"/>
                </a:lnTo>
                <a:lnTo>
                  <a:pt x="6338088" y="2470937"/>
                </a:lnTo>
                <a:lnTo>
                  <a:pt x="6223635" y="2537003"/>
                </a:lnTo>
                <a:lnTo>
                  <a:pt x="6112612" y="2472919"/>
                </a:lnTo>
                <a:close/>
                <a:moveTo>
                  <a:pt x="6102706" y="2327301"/>
                </a:moveTo>
                <a:lnTo>
                  <a:pt x="6223635" y="2257501"/>
                </a:lnTo>
                <a:lnTo>
                  <a:pt x="6347994" y="2329282"/>
                </a:lnTo>
                <a:lnTo>
                  <a:pt x="6227064" y="2399081"/>
                </a:lnTo>
                <a:lnTo>
                  <a:pt x="6102706" y="2327301"/>
                </a:lnTo>
                <a:close/>
                <a:moveTo>
                  <a:pt x="6112612" y="2185645"/>
                </a:moveTo>
                <a:lnTo>
                  <a:pt x="6227064" y="2119579"/>
                </a:lnTo>
                <a:lnTo>
                  <a:pt x="6338088" y="2183664"/>
                </a:lnTo>
                <a:lnTo>
                  <a:pt x="6223635" y="2249729"/>
                </a:lnTo>
                <a:lnTo>
                  <a:pt x="6112612" y="2185645"/>
                </a:lnTo>
                <a:close/>
                <a:moveTo>
                  <a:pt x="6102706" y="2040103"/>
                </a:moveTo>
                <a:lnTo>
                  <a:pt x="6223635" y="1970304"/>
                </a:lnTo>
                <a:lnTo>
                  <a:pt x="6347994" y="2042084"/>
                </a:lnTo>
                <a:lnTo>
                  <a:pt x="6227064" y="2111883"/>
                </a:lnTo>
                <a:lnTo>
                  <a:pt x="6102706" y="2040103"/>
                </a:lnTo>
                <a:close/>
                <a:moveTo>
                  <a:pt x="6112612" y="1898447"/>
                </a:moveTo>
                <a:lnTo>
                  <a:pt x="6227064" y="1832381"/>
                </a:lnTo>
                <a:lnTo>
                  <a:pt x="6338088" y="1896466"/>
                </a:lnTo>
                <a:lnTo>
                  <a:pt x="6223635" y="1962531"/>
                </a:lnTo>
                <a:lnTo>
                  <a:pt x="6112612" y="1898447"/>
                </a:lnTo>
                <a:close/>
                <a:moveTo>
                  <a:pt x="6102706" y="1752829"/>
                </a:moveTo>
                <a:lnTo>
                  <a:pt x="6223635" y="1683029"/>
                </a:lnTo>
                <a:lnTo>
                  <a:pt x="6347994" y="1754810"/>
                </a:lnTo>
                <a:lnTo>
                  <a:pt x="6227064" y="1824609"/>
                </a:lnTo>
                <a:lnTo>
                  <a:pt x="6102706" y="1752829"/>
                </a:lnTo>
                <a:close/>
                <a:moveTo>
                  <a:pt x="6112612" y="1611249"/>
                </a:moveTo>
                <a:lnTo>
                  <a:pt x="6227064" y="1545184"/>
                </a:lnTo>
                <a:lnTo>
                  <a:pt x="6338088" y="1609268"/>
                </a:lnTo>
                <a:lnTo>
                  <a:pt x="6223635" y="1675333"/>
                </a:lnTo>
                <a:lnTo>
                  <a:pt x="6112612" y="1611249"/>
                </a:lnTo>
                <a:close/>
                <a:moveTo>
                  <a:pt x="6102706" y="1465631"/>
                </a:moveTo>
                <a:lnTo>
                  <a:pt x="6223635" y="1395832"/>
                </a:lnTo>
                <a:lnTo>
                  <a:pt x="6347994" y="1467612"/>
                </a:lnTo>
                <a:lnTo>
                  <a:pt x="6227064" y="1537411"/>
                </a:lnTo>
                <a:lnTo>
                  <a:pt x="6102706" y="1465631"/>
                </a:lnTo>
                <a:close/>
                <a:moveTo>
                  <a:pt x="6112612" y="1323975"/>
                </a:moveTo>
                <a:lnTo>
                  <a:pt x="6227064" y="1257910"/>
                </a:lnTo>
                <a:lnTo>
                  <a:pt x="6338088" y="1321994"/>
                </a:lnTo>
                <a:lnTo>
                  <a:pt x="6223635" y="1388059"/>
                </a:lnTo>
                <a:lnTo>
                  <a:pt x="6112612" y="1323975"/>
                </a:lnTo>
                <a:close/>
                <a:moveTo>
                  <a:pt x="6102706" y="1178433"/>
                </a:moveTo>
                <a:lnTo>
                  <a:pt x="6223635" y="1108634"/>
                </a:lnTo>
                <a:lnTo>
                  <a:pt x="6347994" y="1180414"/>
                </a:lnTo>
                <a:lnTo>
                  <a:pt x="6227064" y="1250214"/>
                </a:lnTo>
                <a:lnTo>
                  <a:pt x="6102706" y="1178433"/>
                </a:lnTo>
                <a:close/>
                <a:moveTo>
                  <a:pt x="6112612" y="1036777"/>
                </a:moveTo>
                <a:lnTo>
                  <a:pt x="6227064" y="970712"/>
                </a:lnTo>
                <a:lnTo>
                  <a:pt x="6338088" y="1034796"/>
                </a:lnTo>
                <a:lnTo>
                  <a:pt x="6223635" y="1100861"/>
                </a:lnTo>
                <a:lnTo>
                  <a:pt x="6112612" y="1036777"/>
                </a:lnTo>
                <a:close/>
                <a:moveTo>
                  <a:pt x="6102706" y="891159"/>
                </a:moveTo>
                <a:lnTo>
                  <a:pt x="6223635" y="821360"/>
                </a:lnTo>
                <a:lnTo>
                  <a:pt x="6347994" y="893140"/>
                </a:lnTo>
                <a:lnTo>
                  <a:pt x="6227064" y="962939"/>
                </a:lnTo>
                <a:lnTo>
                  <a:pt x="6102706" y="891159"/>
                </a:lnTo>
                <a:close/>
                <a:moveTo>
                  <a:pt x="6112612" y="749579"/>
                </a:moveTo>
                <a:lnTo>
                  <a:pt x="6227064" y="683514"/>
                </a:lnTo>
                <a:lnTo>
                  <a:pt x="6338088" y="747598"/>
                </a:lnTo>
                <a:lnTo>
                  <a:pt x="6223635" y="813664"/>
                </a:lnTo>
                <a:lnTo>
                  <a:pt x="6112612" y="749579"/>
                </a:lnTo>
                <a:close/>
                <a:moveTo>
                  <a:pt x="6102706" y="603961"/>
                </a:moveTo>
                <a:lnTo>
                  <a:pt x="6223635" y="534086"/>
                </a:lnTo>
                <a:lnTo>
                  <a:pt x="6347994" y="605866"/>
                </a:lnTo>
                <a:lnTo>
                  <a:pt x="6227064" y="675665"/>
                </a:lnTo>
                <a:lnTo>
                  <a:pt x="6102706" y="603961"/>
                </a:lnTo>
                <a:close/>
                <a:moveTo>
                  <a:pt x="6096000" y="600075"/>
                </a:moveTo>
                <a:lnTo>
                  <a:pt x="5984977" y="535991"/>
                </a:lnTo>
                <a:lnTo>
                  <a:pt x="6105906" y="466192"/>
                </a:lnTo>
                <a:lnTo>
                  <a:pt x="6216930" y="530276"/>
                </a:lnTo>
                <a:lnTo>
                  <a:pt x="6096000" y="600075"/>
                </a:lnTo>
                <a:close/>
                <a:moveTo>
                  <a:pt x="6089295" y="603961"/>
                </a:moveTo>
                <a:lnTo>
                  <a:pt x="5974842" y="670027"/>
                </a:lnTo>
                <a:lnTo>
                  <a:pt x="5863819" y="605942"/>
                </a:lnTo>
                <a:lnTo>
                  <a:pt x="5978271" y="539877"/>
                </a:lnTo>
                <a:lnTo>
                  <a:pt x="6089295" y="603961"/>
                </a:lnTo>
                <a:close/>
                <a:moveTo>
                  <a:pt x="5857189" y="602056"/>
                </a:moveTo>
                <a:lnTo>
                  <a:pt x="5732831" y="530276"/>
                </a:lnTo>
                <a:lnTo>
                  <a:pt x="5847283" y="464210"/>
                </a:lnTo>
                <a:lnTo>
                  <a:pt x="5971642" y="535991"/>
                </a:lnTo>
                <a:lnTo>
                  <a:pt x="5857189" y="602056"/>
                </a:lnTo>
                <a:close/>
                <a:moveTo>
                  <a:pt x="5850560" y="605942"/>
                </a:moveTo>
                <a:lnTo>
                  <a:pt x="5729631" y="675742"/>
                </a:lnTo>
                <a:lnTo>
                  <a:pt x="5605272" y="603961"/>
                </a:lnTo>
                <a:lnTo>
                  <a:pt x="5726201" y="534162"/>
                </a:lnTo>
                <a:lnTo>
                  <a:pt x="5850560" y="605942"/>
                </a:lnTo>
                <a:close/>
                <a:moveTo>
                  <a:pt x="5598491" y="600075"/>
                </a:moveTo>
                <a:lnTo>
                  <a:pt x="5487467" y="535991"/>
                </a:lnTo>
                <a:lnTo>
                  <a:pt x="5608397" y="466192"/>
                </a:lnTo>
                <a:lnTo>
                  <a:pt x="5719420" y="530276"/>
                </a:lnTo>
                <a:lnTo>
                  <a:pt x="5598491" y="600075"/>
                </a:lnTo>
                <a:close/>
                <a:moveTo>
                  <a:pt x="5591861" y="603961"/>
                </a:moveTo>
                <a:lnTo>
                  <a:pt x="5477409" y="670027"/>
                </a:lnTo>
                <a:lnTo>
                  <a:pt x="5366385" y="605942"/>
                </a:lnTo>
                <a:lnTo>
                  <a:pt x="5480838" y="539877"/>
                </a:lnTo>
                <a:lnTo>
                  <a:pt x="5591861" y="603961"/>
                </a:lnTo>
                <a:close/>
                <a:moveTo>
                  <a:pt x="5359756" y="602056"/>
                </a:moveTo>
                <a:lnTo>
                  <a:pt x="5235397" y="530276"/>
                </a:lnTo>
                <a:lnTo>
                  <a:pt x="5349850" y="464210"/>
                </a:lnTo>
                <a:lnTo>
                  <a:pt x="5474208" y="535991"/>
                </a:lnTo>
                <a:lnTo>
                  <a:pt x="5359756" y="602056"/>
                </a:lnTo>
                <a:close/>
                <a:moveTo>
                  <a:pt x="5353050" y="605942"/>
                </a:moveTo>
                <a:lnTo>
                  <a:pt x="5232121" y="675742"/>
                </a:lnTo>
                <a:lnTo>
                  <a:pt x="5107762" y="603961"/>
                </a:lnTo>
                <a:lnTo>
                  <a:pt x="5228692" y="534162"/>
                </a:lnTo>
                <a:lnTo>
                  <a:pt x="5353050" y="605942"/>
                </a:lnTo>
                <a:close/>
                <a:moveTo>
                  <a:pt x="5101057" y="600075"/>
                </a:moveTo>
                <a:lnTo>
                  <a:pt x="4990033" y="535991"/>
                </a:lnTo>
                <a:lnTo>
                  <a:pt x="5110963" y="466192"/>
                </a:lnTo>
                <a:lnTo>
                  <a:pt x="5221986" y="530276"/>
                </a:lnTo>
                <a:lnTo>
                  <a:pt x="5101057" y="600075"/>
                </a:lnTo>
                <a:close/>
                <a:moveTo>
                  <a:pt x="5094351" y="603961"/>
                </a:moveTo>
                <a:lnTo>
                  <a:pt x="4979899" y="670027"/>
                </a:lnTo>
                <a:lnTo>
                  <a:pt x="4868876" y="605942"/>
                </a:lnTo>
                <a:lnTo>
                  <a:pt x="4983328" y="539877"/>
                </a:lnTo>
                <a:lnTo>
                  <a:pt x="5094351" y="603961"/>
                </a:lnTo>
                <a:close/>
                <a:moveTo>
                  <a:pt x="4862246" y="602056"/>
                </a:moveTo>
                <a:lnTo>
                  <a:pt x="4737888" y="530276"/>
                </a:lnTo>
                <a:lnTo>
                  <a:pt x="4852340" y="464210"/>
                </a:lnTo>
                <a:lnTo>
                  <a:pt x="4976698" y="535991"/>
                </a:lnTo>
                <a:lnTo>
                  <a:pt x="4862246" y="602056"/>
                </a:lnTo>
                <a:close/>
                <a:moveTo>
                  <a:pt x="4855541" y="605942"/>
                </a:moveTo>
                <a:lnTo>
                  <a:pt x="4734611" y="675742"/>
                </a:lnTo>
                <a:lnTo>
                  <a:pt x="4610253" y="603961"/>
                </a:lnTo>
                <a:lnTo>
                  <a:pt x="4731182" y="534162"/>
                </a:lnTo>
                <a:lnTo>
                  <a:pt x="4855541" y="605942"/>
                </a:lnTo>
                <a:close/>
                <a:moveTo>
                  <a:pt x="4603547" y="600075"/>
                </a:moveTo>
                <a:lnTo>
                  <a:pt x="4492524" y="535991"/>
                </a:lnTo>
                <a:lnTo>
                  <a:pt x="4613453" y="466192"/>
                </a:lnTo>
                <a:lnTo>
                  <a:pt x="4724477" y="530276"/>
                </a:lnTo>
                <a:lnTo>
                  <a:pt x="4603547" y="600075"/>
                </a:lnTo>
                <a:close/>
                <a:moveTo>
                  <a:pt x="4596842" y="603961"/>
                </a:moveTo>
                <a:lnTo>
                  <a:pt x="4482389" y="670027"/>
                </a:lnTo>
                <a:lnTo>
                  <a:pt x="4371366" y="605942"/>
                </a:lnTo>
                <a:lnTo>
                  <a:pt x="4485818" y="539877"/>
                </a:lnTo>
                <a:lnTo>
                  <a:pt x="4596842" y="603961"/>
                </a:lnTo>
                <a:close/>
                <a:moveTo>
                  <a:pt x="4364736" y="602056"/>
                </a:moveTo>
                <a:lnTo>
                  <a:pt x="4240378" y="530276"/>
                </a:lnTo>
                <a:lnTo>
                  <a:pt x="4354830" y="464210"/>
                </a:lnTo>
                <a:lnTo>
                  <a:pt x="4479189" y="535991"/>
                </a:lnTo>
                <a:lnTo>
                  <a:pt x="4364736" y="602056"/>
                </a:lnTo>
                <a:close/>
                <a:moveTo>
                  <a:pt x="4358107" y="605942"/>
                </a:moveTo>
                <a:lnTo>
                  <a:pt x="4237177" y="675742"/>
                </a:lnTo>
                <a:lnTo>
                  <a:pt x="4112819" y="603961"/>
                </a:lnTo>
                <a:lnTo>
                  <a:pt x="4233748" y="534162"/>
                </a:lnTo>
                <a:lnTo>
                  <a:pt x="4358107" y="605942"/>
                </a:lnTo>
                <a:close/>
                <a:moveTo>
                  <a:pt x="4106113" y="600075"/>
                </a:moveTo>
                <a:lnTo>
                  <a:pt x="3995090" y="535991"/>
                </a:lnTo>
                <a:lnTo>
                  <a:pt x="4116019" y="466192"/>
                </a:lnTo>
                <a:lnTo>
                  <a:pt x="4227043" y="530276"/>
                </a:lnTo>
                <a:lnTo>
                  <a:pt x="4106113" y="600075"/>
                </a:lnTo>
                <a:close/>
                <a:moveTo>
                  <a:pt x="4099408" y="603961"/>
                </a:moveTo>
                <a:lnTo>
                  <a:pt x="3984955" y="670027"/>
                </a:lnTo>
                <a:lnTo>
                  <a:pt x="3873932" y="605942"/>
                </a:lnTo>
                <a:lnTo>
                  <a:pt x="3988384" y="539877"/>
                </a:lnTo>
                <a:lnTo>
                  <a:pt x="4099408" y="603961"/>
                </a:lnTo>
                <a:close/>
                <a:moveTo>
                  <a:pt x="3867302" y="602056"/>
                </a:moveTo>
                <a:lnTo>
                  <a:pt x="3742944" y="530276"/>
                </a:lnTo>
                <a:lnTo>
                  <a:pt x="3857397" y="464210"/>
                </a:lnTo>
                <a:lnTo>
                  <a:pt x="3981755" y="535991"/>
                </a:lnTo>
                <a:lnTo>
                  <a:pt x="3867302" y="602056"/>
                </a:lnTo>
                <a:close/>
                <a:moveTo>
                  <a:pt x="3860597" y="605942"/>
                </a:moveTo>
                <a:lnTo>
                  <a:pt x="3739667" y="675742"/>
                </a:lnTo>
                <a:lnTo>
                  <a:pt x="3615309" y="603961"/>
                </a:lnTo>
                <a:lnTo>
                  <a:pt x="3736239" y="534162"/>
                </a:lnTo>
                <a:lnTo>
                  <a:pt x="3860597" y="605942"/>
                </a:lnTo>
                <a:close/>
                <a:moveTo>
                  <a:pt x="3608604" y="600075"/>
                </a:moveTo>
                <a:lnTo>
                  <a:pt x="3497580" y="535991"/>
                </a:lnTo>
                <a:lnTo>
                  <a:pt x="3618509" y="466192"/>
                </a:lnTo>
                <a:lnTo>
                  <a:pt x="3729533" y="530276"/>
                </a:lnTo>
                <a:lnTo>
                  <a:pt x="3608604" y="600075"/>
                </a:lnTo>
                <a:close/>
                <a:moveTo>
                  <a:pt x="3601898" y="603961"/>
                </a:moveTo>
                <a:lnTo>
                  <a:pt x="3487446" y="670027"/>
                </a:lnTo>
                <a:lnTo>
                  <a:pt x="3376422" y="605942"/>
                </a:lnTo>
                <a:lnTo>
                  <a:pt x="3490874" y="539877"/>
                </a:lnTo>
                <a:lnTo>
                  <a:pt x="3601898" y="603961"/>
                </a:lnTo>
                <a:close/>
                <a:moveTo>
                  <a:pt x="3369793" y="602056"/>
                </a:moveTo>
                <a:lnTo>
                  <a:pt x="3245434" y="530276"/>
                </a:lnTo>
                <a:lnTo>
                  <a:pt x="3359887" y="464210"/>
                </a:lnTo>
                <a:lnTo>
                  <a:pt x="3484245" y="535991"/>
                </a:lnTo>
                <a:lnTo>
                  <a:pt x="3369793" y="602056"/>
                </a:lnTo>
                <a:close/>
                <a:moveTo>
                  <a:pt x="3363087" y="605942"/>
                </a:moveTo>
                <a:lnTo>
                  <a:pt x="3242158" y="675742"/>
                </a:lnTo>
                <a:lnTo>
                  <a:pt x="3117799" y="603961"/>
                </a:lnTo>
                <a:lnTo>
                  <a:pt x="3238729" y="534162"/>
                </a:lnTo>
                <a:lnTo>
                  <a:pt x="3363087" y="605942"/>
                </a:lnTo>
                <a:close/>
                <a:moveTo>
                  <a:pt x="3111094" y="600075"/>
                </a:moveTo>
                <a:lnTo>
                  <a:pt x="3000070" y="535991"/>
                </a:lnTo>
                <a:lnTo>
                  <a:pt x="3121000" y="466192"/>
                </a:lnTo>
                <a:lnTo>
                  <a:pt x="3232023" y="530276"/>
                </a:lnTo>
                <a:lnTo>
                  <a:pt x="3111094" y="600075"/>
                </a:lnTo>
                <a:close/>
                <a:moveTo>
                  <a:pt x="3104464" y="603961"/>
                </a:moveTo>
                <a:lnTo>
                  <a:pt x="2990012" y="670027"/>
                </a:lnTo>
                <a:lnTo>
                  <a:pt x="2878989" y="605942"/>
                </a:lnTo>
                <a:lnTo>
                  <a:pt x="2993441" y="539877"/>
                </a:lnTo>
                <a:lnTo>
                  <a:pt x="3104464" y="603961"/>
                </a:lnTo>
                <a:close/>
                <a:moveTo>
                  <a:pt x="2872359" y="602056"/>
                </a:moveTo>
                <a:lnTo>
                  <a:pt x="2748001" y="530276"/>
                </a:lnTo>
                <a:lnTo>
                  <a:pt x="2862453" y="464210"/>
                </a:lnTo>
                <a:lnTo>
                  <a:pt x="2986812" y="535991"/>
                </a:lnTo>
                <a:lnTo>
                  <a:pt x="2872359" y="602056"/>
                </a:lnTo>
                <a:close/>
                <a:moveTo>
                  <a:pt x="2865654" y="605942"/>
                </a:moveTo>
                <a:lnTo>
                  <a:pt x="2744724" y="675742"/>
                </a:lnTo>
                <a:lnTo>
                  <a:pt x="2620366" y="603961"/>
                </a:lnTo>
                <a:lnTo>
                  <a:pt x="2741295" y="534086"/>
                </a:lnTo>
                <a:lnTo>
                  <a:pt x="2865654" y="605942"/>
                </a:lnTo>
                <a:close/>
                <a:moveTo>
                  <a:pt x="2613660" y="600075"/>
                </a:moveTo>
                <a:lnTo>
                  <a:pt x="2502637" y="535991"/>
                </a:lnTo>
                <a:lnTo>
                  <a:pt x="2623566" y="466192"/>
                </a:lnTo>
                <a:lnTo>
                  <a:pt x="2734589" y="530276"/>
                </a:lnTo>
                <a:lnTo>
                  <a:pt x="2613660" y="600075"/>
                </a:lnTo>
                <a:close/>
                <a:moveTo>
                  <a:pt x="2606954" y="603961"/>
                </a:moveTo>
                <a:lnTo>
                  <a:pt x="2492502" y="670027"/>
                </a:lnTo>
                <a:lnTo>
                  <a:pt x="2381479" y="605942"/>
                </a:lnTo>
                <a:lnTo>
                  <a:pt x="2495931" y="539877"/>
                </a:lnTo>
                <a:lnTo>
                  <a:pt x="2606954" y="603961"/>
                </a:lnTo>
                <a:close/>
                <a:moveTo>
                  <a:pt x="2374849" y="602056"/>
                </a:moveTo>
                <a:lnTo>
                  <a:pt x="2250491" y="530276"/>
                </a:lnTo>
                <a:lnTo>
                  <a:pt x="2364943" y="464210"/>
                </a:lnTo>
                <a:lnTo>
                  <a:pt x="2489302" y="535991"/>
                </a:lnTo>
                <a:lnTo>
                  <a:pt x="2374849" y="602056"/>
                </a:lnTo>
                <a:close/>
                <a:moveTo>
                  <a:pt x="2368144" y="605942"/>
                </a:moveTo>
                <a:lnTo>
                  <a:pt x="2247214" y="675742"/>
                </a:lnTo>
                <a:lnTo>
                  <a:pt x="2122856" y="603961"/>
                </a:lnTo>
                <a:lnTo>
                  <a:pt x="2243785" y="534162"/>
                </a:lnTo>
                <a:lnTo>
                  <a:pt x="2368144" y="605942"/>
                </a:lnTo>
                <a:close/>
                <a:moveTo>
                  <a:pt x="2116150" y="600075"/>
                </a:moveTo>
                <a:lnTo>
                  <a:pt x="2005127" y="535991"/>
                </a:lnTo>
                <a:lnTo>
                  <a:pt x="2126056" y="466192"/>
                </a:lnTo>
                <a:lnTo>
                  <a:pt x="2237080" y="530276"/>
                </a:lnTo>
                <a:lnTo>
                  <a:pt x="2116150" y="600075"/>
                </a:lnTo>
                <a:close/>
                <a:moveTo>
                  <a:pt x="2109521" y="603961"/>
                </a:moveTo>
                <a:lnTo>
                  <a:pt x="1995069" y="670027"/>
                </a:lnTo>
                <a:lnTo>
                  <a:pt x="1884045" y="605942"/>
                </a:lnTo>
                <a:lnTo>
                  <a:pt x="1998497" y="539877"/>
                </a:lnTo>
                <a:lnTo>
                  <a:pt x="2109521" y="603961"/>
                </a:lnTo>
                <a:close/>
                <a:moveTo>
                  <a:pt x="1877339" y="602056"/>
                </a:moveTo>
                <a:lnTo>
                  <a:pt x="1752981" y="530276"/>
                </a:lnTo>
                <a:lnTo>
                  <a:pt x="1867434" y="464210"/>
                </a:lnTo>
                <a:lnTo>
                  <a:pt x="1991792" y="535991"/>
                </a:lnTo>
                <a:lnTo>
                  <a:pt x="1877339" y="602056"/>
                </a:lnTo>
                <a:close/>
                <a:moveTo>
                  <a:pt x="1870710" y="605942"/>
                </a:moveTo>
                <a:lnTo>
                  <a:pt x="1749781" y="675742"/>
                </a:lnTo>
                <a:lnTo>
                  <a:pt x="1625422" y="603961"/>
                </a:lnTo>
                <a:lnTo>
                  <a:pt x="1746352" y="534162"/>
                </a:lnTo>
                <a:lnTo>
                  <a:pt x="1870710" y="605942"/>
                </a:lnTo>
                <a:close/>
                <a:moveTo>
                  <a:pt x="1618640" y="600075"/>
                </a:moveTo>
                <a:lnTo>
                  <a:pt x="1507617" y="535991"/>
                </a:lnTo>
                <a:lnTo>
                  <a:pt x="1628546" y="466192"/>
                </a:lnTo>
                <a:lnTo>
                  <a:pt x="1739570" y="530276"/>
                </a:lnTo>
                <a:lnTo>
                  <a:pt x="1618640" y="600075"/>
                </a:lnTo>
                <a:close/>
                <a:moveTo>
                  <a:pt x="1612011" y="603961"/>
                </a:moveTo>
                <a:lnTo>
                  <a:pt x="1497559" y="670027"/>
                </a:lnTo>
                <a:lnTo>
                  <a:pt x="1386535" y="605942"/>
                </a:lnTo>
                <a:lnTo>
                  <a:pt x="1500988" y="539877"/>
                </a:lnTo>
                <a:lnTo>
                  <a:pt x="1612011" y="603961"/>
                </a:lnTo>
                <a:close/>
                <a:moveTo>
                  <a:pt x="1379906" y="602056"/>
                </a:moveTo>
                <a:lnTo>
                  <a:pt x="1255547" y="530276"/>
                </a:lnTo>
                <a:lnTo>
                  <a:pt x="1370000" y="464210"/>
                </a:lnTo>
                <a:lnTo>
                  <a:pt x="1494358" y="535991"/>
                </a:lnTo>
                <a:lnTo>
                  <a:pt x="1379906" y="602056"/>
                </a:lnTo>
                <a:close/>
                <a:moveTo>
                  <a:pt x="1373200" y="605942"/>
                </a:moveTo>
                <a:lnTo>
                  <a:pt x="1252271" y="675742"/>
                </a:lnTo>
                <a:lnTo>
                  <a:pt x="1127912" y="603961"/>
                </a:lnTo>
                <a:lnTo>
                  <a:pt x="1248842" y="534162"/>
                </a:lnTo>
                <a:lnTo>
                  <a:pt x="1373200" y="605942"/>
                </a:lnTo>
                <a:close/>
                <a:moveTo>
                  <a:pt x="1121207" y="600075"/>
                </a:moveTo>
                <a:lnTo>
                  <a:pt x="1010183" y="535991"/>
                </a:lnTo>
                <a:lnTo>
                  <a:pt x="1131113" y="466192"/>
                </a:lnTo>
                <a:lnTo>
                  <a:pt x="1242136" y="530276"/>
                </a:lnTo>
                <a:lnTo>
                  <a:pt x="1121207" y="600075"/>
                </a:lnTo>
                <a:close/>
                <a:moveTo>
                  <a:pt x="1114501" y="603961"/>
                </a:moveTo>
                <a:lnTo>
                  <a:pt x="1000049" y="670027"/>
                </a:lnTo>
                <a:lnTo>
                  <a:pt x="889025" y="605942"/>
                </a:lnTo>
                <a:lnTo>
                  <a:pt x="1003478" y="539877"/>
                </a:lnTo>
                <a:lnTo>
                  <a:pt x="1114501" y="603961"/>
                </a:lnTo>
                <a:close/>
                <a:moveTo>
                  <a:pt x="882396" y="602056"/>
                </a:moveTo>
                <a:lnTo>
                  <a:pt x="758038" y="530276"/>
                </a:lnTo>
                <a:lnTo>
                  <a:pt x="872490" y="464210"/>
                </a:lnTo>
                <a:lnTo>
                  <a:pt x="996848" y="535991"/>
                </a:lnTo>
                <a:lnTo>
                  <a:pt x="882396" y="602056"/>
                </a:lnTo>
                <a:close/>
                <a:moveTo>
                  <a:pt x="875767" y="605942"/>
                </a:moveTo>
                <a:lnTo>
                  <a:pt x="754761" y="675742"/>
                </a:lnTo>
                <a:lnTo>
                  <a:pt x="630403" y="603961"/>
                </a:lnTo>
                <a:lnTo>
                  <a:pt x="751332" y="534162"/>
                </a:lnTo>
                <a:lnTo>
                  <a:pt x="875767" y="605942"/>
                </a:lnTo>
                <a:close/>
                <a:moveTo>
                  <a:pt x="623697" y="600075"/>
                </a:moveTo>
                <a:lnTo>
                  <a:pt x="512674" y="535991"/>
                </a:lnTo>
                <a:lnTo>
                  <a:pt x="633603" y="466192"/>
                </a:lnTo>
                <a:lnTo>
                  <a:pt x="744626" y="530276"/>
                </a:lnTo>
                <a:lnTo>
                  <a:pt x="623697" y="600075"/>
                </a:lnTo>
                <a:close/>
                <a:moveTo>
                  <a:pt x="617068" y="603961"/>
                </a:moveTo>
                <a:lnTo>
                  <a:pt x="502615" y="670027"/>
                </a:lnTo>
                <a:lnTo>
                  <a:pt x="391592" y="605942"/>
                </a:lnTo>
                <a:lnTo>
                  <a:pt x="506044" y="539877"/>
                </a:lnTo>
                <a:lnTo>
                  <a:pt x="617068" y="603961"/>
                </a:lnTo>
                <a:close/>
                <a:moveTo>
                  <a:pt x="626974" y="749579"/>
                </a:moveTo>
                <a:lnTo>
                  <a:pt x="506044" y="819379"/>
                </a:lnTo>
                <a:lnTo>
                  <a:pt x="381686" y="747598"/>
                </a:lnTo>
                <a:lnTo>
                  <a:pt x="502615" y="677799"/>
                </a:lnTo>
                <a:lnTo>
                  <a:pt x="626974" y="749579"/>
                </a:lnTo>
                <a:close/>
                <a:moveTo>
                  <a:pt x="617068" y="891159"/>
                </a:moveTo>
                <a:lnTo>
                  <a:pt x="502615" y="957224"/>
                </a:lnTo>
                <a:lnTo>
                  <a:pt x="391592" y="893140"/>
                </a:lnTo>
                <a:lnTo>
                  <a:pt x="506044" y="827075"/>
                </a:lnTo>
                <a:lnTo>
                  <a:pt x="617068" y="891159"/>
                </a:lnTo>
                <a:close/>
                <a:moveTo>
                  <a:pt x="626974" y="1036777"/>
                </a:moveTo>
                <a:lnTo>
                  <a:pt x="506044" y="1106576"/>
                </a:lnTo>
                <a:lnTo>
                  <a:pt x="381686" y="1034796"/>
                </a:lnTo>
                <a:lnTo>
                  <a:pt x="502615" y="964997"/>
                </a:lnTo>
                <a:lnTo>
                  <a:pt x="626974" y="1036777"/>
                </a:lnTo>
                <a:close/>
                <a:moveTo>
                  <a:pt x="617068" y="1178433"/>
                </a:moveTo>
                <a:lnTo>
                  <a:pt x="502615" y="1244499"/>
                </a:lnTo>
                <a:lnTo>
                  <a:pt x="391592" y="1180414"/>
                </a:lnTo>
                <a:lnTo>
                  <a:pt x="506044" y="1114349"/>
                </a:lnTo>
                <a:lnTo>
                  <a:pt x="617068" y="1178433"/>
                </a:lnTo>
                <a:close/>
                <a:moveTo>
                  <a:pt x="626974" y="1323975"/>
                </a:moveTo>
                <a:lnTo>
                  <a:pt x="506044" y="1393774"/>
                </a:lnTo>
                <a:lnTo>
                  <a:pt x="381686" y="1321994"/>
                </a:lnTo>
                <a:lnTo>
                  <a:pt x="502615" y="1252195"/>
                </a:lnTo>
                <a:lnTo>
                  <a:pt x="626974" y="1323975"/>
                </a:lnTo>
                <a:close/>
                <a:moveTo>
                  <a:pt x="617068" y="1465631"/>
                </a:moveTo>
                <a:lnTo>
                  <a:pt x="502615" y="1531696"/>
                </a:lnTo>
                <a:lnTo>
                  <a:pt x="391592" y="1467612"/>
                </a:lnTo>
                <a:lnTo>
                  <a:pt x="506044" y="1401547"/>
                </a:lnTo>
                <a:lnTo>
                  <a:pt x="617068" y="1465631"/>
                </a:lnTo>
                <a:close/>
                <a:moveTo>
                  <a:pt x="626974" y="1611249"/>
                </a:moveTo>
                <a:lnTo>
                  <a:pt x="506044" y="1681048"/>
                </a:lnTo>
                <a:lnTo>
                  <a:pt x="381686" y="1609268"/>
                </a:lnTo>
                <a:lnTo>
                  <a:pt x="502615" y="1539469"/>
                </a:lnTo>
                <a:lnTo>
                  <a:pt x="626974" y="1611249"/>
                </a:lnTo>
                <a:close/>
                <a:moveTo>
                  <a:pt x="617068" y="1752829"/>
                </a:moveTo>
                <a:lnTo>
                  <a:pt x="502615" y="1818894"/>
                </a:lnTo>
                <a:lnTo>
                  <a:pt x="391592" y="1754810"/>
                </a:lnTo>
                <a:lnTo>
                  <a:pt x="506044" y="1688744"/>
                </a:lnTo>
                <a:lnTo>
                  <a:pt x="617068" y="1752829"/>
                </a:lnTo>
                <a:close/>
                <a:moveTo>
                  <a:pt x="626974" y="1898447"/>
                </a:moveTo>
                <a:lnTo>
                  <a:pt x="506044" y="1968246"/>
                </a:lnTo>
                <a:lnTo>
                  <a:pt x="381686" y="1896466"/>
                </a:lnTo>
                <a:lnTo>
                  <a:pt x="502615" y="1826666"/>
                </a:lnTo>
                <a:lnTo>
                  <a:pt x="626974" y="1898447"/>
                </a:lnTo>
                <a:close/>
                <a:moveTo>
                  <a:pt x="617068" y="2040103"/>
                </a:moveTo>
                <a:lnTo>
                  <a:pt x="502615" y="2106168"/>
                </a:lnTo>
                <a:lnTo>
                  <a:pt x="391592" y="2042084"/>
                </a:lnTo>
                <a:lnTo>
                  <a:pt x="506044" y="1976019"/>
                </a:lnTo>
                <a:lnTo>
                  <a:pt x="617068" y="2040103"/>
                </a:lnTo>
                <a:close/>
                <a:moveTo>
                  <a:pt x="626974" y="2185645"/>
                </a:moveTo>
                <a:lnTo>
                  <a:pt x="506044" y="2255444"/>
                </a:lnTo>
                <a:lnTo>
                  <a:pt x="381686" y="2183664"/>
                </a:lnTo>
                <a:lnTo>
                  <a:pt x="502615" y="2113864"/>
                </a:lnTo>
                <a:lnTo>
                  <a:pt x="626974" y="2185645"/>
                </a:lnTo>
                <a:close/>
                <a:moveTo>
                  <a:pt x="617068" y="2327301"/>
                </a:moveTo>
                <a:lnTo>
                  <a:pt x="502615" y="2393366"/>
                </a:lnTo>
                <a:lnTo>
                  <a:pt x="391592" y="2329282"/>
                </a:lnTo>
                <a:lnTo>
                  <a:pt x="506044" y="2263216"/>
                </a:lnTo>
                <a:lnTo>
                  <a:pt x="617068" y="2327301"/>
                </a:lnTo>
                <a:close/>
                <a:moveTo>
                  <a:pt x="626974" y="2472919"/>
                </a:moveTo>
                <a:lnTo>
                  <a:pt x="506044" y="2542718"/>
                </a:lnTo>
                <a:lnTo>
                  <a:pt x="381686" y="2470937"/>
                </a:lnTo>
                <a:lnTo>
                  <a:pt x="502615" y="2401138"/>
                </a:lnTo>
                <a:lnTo>
                  <a:pt x="626974" y="2472919"/>
                </a:lnTo>
                <a:close/>
                <a:moveTo>
                  <a:pt x="617068" y="2614498"/>
                </a:moveTo>
                <a:lnTo>
                  <a:pt x="502615" y="2680564"/>
                </a:lnTo>
                <a:lnTo>
                  <a:pt x="391592" y="2616479"/>
                </a:lnTo>
                <a:lnTo>
                  <a:pt x="506044" y="2550414"/>
                </a:lnTo>
                <a:lnTo>
                  <a:pt x="617068" y="2614498"/>
                </a:lnTo>
                <a:close/>
                <a:moveTo>
                  <a:pt x="626974" y="2760117"/>
                </a:moveTo>
                <a:lnTo>
                  <a:pt x="506044" y="2829916"/>
                </a:lnTo>
                <a:lnTo>
                  <a:pt x="381686" y="2758135"/>
                </a:lnTo>
                <a:lnTo>
                  <a:pt x="502615" y="2688336"/>
                </a:lnTo>
                <a:lnTo>
                  <a:pt x="626974" y="2760117"/>
                </a:lnTo>
                <a:close/>
                <a:moveTo>
                  <a:pt x="617068" y="2901772"/>
                </a:moveTo>
                <a:lnTo>
                  <a:pt x="502615" y="2967838"/>
                </a:lnTo>
                <a:lnTo>
                  <a:pt x="391592" y="2903754"/>
                </a:lnTo>
                <a:lnTo>
                  <a:pt x="506044" y="2837688"/>
                </a:lnTo>
                <a:lnTo>
                  <a:pt x="617068" y="2901772"/>
                </a:lnTo>
                <a:close/>
                <a:moveTo>
                  <a:pt x="626974" y="3047314"/>
                </a:moveTo>
                <a:lnTo>
                  <a:pt x="506044" y="3117114"/>
                </a:lnTo>
                <a:lnTo>
                  <a:pt x="381686" y="3045333"/>
                </a:lnTo>
                <a:lnTo>
                  <a:pt x="502615" y="2975534"/>
                </a:lnTo>
                <a:lnTo>
                  <a:pt x="626974" y="3047314"/>
                </a:lnTo>
                <a:close/>
                <a:moveTo>
                  <a:pt x="617068" y="3188970"/>
                </a:moveTo>
                <a:lnTo>
                  <a:pt x="502615" y="3255036"/>
                </a:lnTo>
                <a:lnTo>
                  <a:pt x="391592" y="3190951"/>
                </a:lnTo>
                <a:lnTo>
                  <a:pt x="506044" y="3124886"/>
                </a:lnTo>
                <a:lnTo>
                  <a:pt x="617068" y="3188970"/>
                </a:lnTo>
                <a:close/>
                <a:moveTo>
                  <a:pt x="626974" y="3334588"/>
                </a:moveTo>
                <a:lnTo>
                  <a:pt x="506044" y="3404387"/>
                </a:lnTo>
                <a:lnTo>
                  <a:pt x="381686" y="3332607"/>
                </a:lnTo>
                <a:lnTo>
                  <a:pt x="502615" y="3262808"/>
                </a:lnTo>
                <a:lnTo>
                  <a:pt x="626974" y="3334588"/>
                </a:lnTo>
                <a:close/>
                <a:moveTo>
                  <a:pt x="617068" y="3476168"/>
                </a:moveTo>
                <a:lnTo>
                  <a:pt x="502615" y="3542233"/>
                </a:lnTo>
                <a:lnTo>
                  <a:pt x="391592" y="3478149"/>
                </a:lnTo>
                <a:lnTo>
                  <a:pt x="506044" y="3412084"/>
                </a:lnTo>
                <a:lnTo>
                  <a:pt x="617068" y="3476168"/>
                </a:lnTo>
                <a:close/>
                <a:moveTo>
                  <a:pt x="626974" y="3621786"/>
                </a:moveTo>
                <a:lnTo>
                  <a:pt x="506044" y="3691585"/>
                </a:lnTo>
                <a:lnTo>
                  <a:pt x="381686" y="3619805"/>
                </a:lnTo>
                <a:lnTo>
                  <a:pt x="502615" y="3550006"/>
                </a:lnTo>
                <a:lnTo>
                  <a:pt x="626974" y="3621786"/>
                </a:lnTo>
                <a:close/>
                <a:moveTo>
                  <a:pt x="617068" y="3763442"/>
                </a:moveTo>
                <a:lnTo>
                  <a:pt x="502615" y="3829507"/>
                </a:lnTo>
                <a:lnTo>
                  <a:pt x="391592" y="3765423"/>
                </a:lnTo>
                <a:lnTo>
                  <a:pt x="506044" y="3699358"/>
                </a:lnTo>
                <a:lnTo>
                  <a:pt x="617068" y="3763442"/>
                </a:lnTo>
                <a:close/>
                <a:moveTo>
                  <a:pt x="626974" y="3908984"/>
                </a:moveTo>
                <a:lnTo>
                  <a:pt x="506044" y="3978783"/>
                </a:lnTo>
                <a:lnTo>
                  <a:pt x="381686" y="3907003"/>
                </a:lnTo>
                <a:lnTo>
                  <a:pt x="502615" y="3837204"/>
                </a:lnTo>
                <a:lnTo>
                  <a:pt x="626974" y="3908984"/>
                </a:lnTo>
                <a:close/>
                <a:moveTo>
                  <a:pt x="617068" y="4050640"/>
                </a:moveTo>
                <a:lnTo>
                  <a:pt x="502615" y="4116705"/>
                </a:lnTo>
                <a:lnTo>
                  <a:pt x="391592" y="4052621"/>
                </a:lnTo>
                <a:lnTo>
                  <a:pt x="506044" y="3986555"/>
                </a:lnTo>
                <a:lnTo>
                  <a:pt x="617068" y="4050640"/>
                </a:lnTo>
                <a:close/>
                <a:moveTo>
                  <a:pt x="626974" y="4196258"/>
                </a:moveTo>
                <a:lnTo>
                  <a:pt x="506044" y="4266057"/>
                </a:lnTo>
                <a:lnTo>
                  <a:pt x="381686" y="4194277"/>
                </a:lnTo>
                <a:lnTo>
                  <a:pt x="502615" y="4124478"/>
                </a:lnTo>
                <a:lnTo>
                  <a:pt x="626974" y="4196258"/>
                </a:lnTo>
                <a:close/>
                <a:moveTo>
                  <a:pt x="617068" y="4337838"/>
                </a:moveTo>
                <a:lnTo>
                  <a:pt x="502615" y="4403903"/>
                </a:lnTo>
                <a:lnTo>
                  <a:pt x="391592" y="4339819"/>
                </a:lnTo>
                <a:lnTo>
                  <a:pt x="506044" y="4273753"/>
                </a:lnTo>
                <a:lnTo>
                  <a:pt x="617068" y="4337838"/>
                </a:lnTo>
                <a:close/>
                <a:moveTo>
                  <a:pt x="626974" y="4483456"/>
                </a:moveTo>
                <a:lnTo>
                  <a:pt x="506044" y="4553255"/>
                </a:lnTo>
                <a:lnTo>
                  <a:pt x="381686" y="4481475"/>
                </a:lnTo>
                <a:lnTo>
                  <a:pt x="502615" y="4411676"/>
                </a:lnTo>
                <a:lnTo>
                  <a:pt x="626974" y="4483456"/>
                </a:lnTo>
                <a:close/>
                <a:moveTo>
                  <a:pt x="617068" y="4625111"/>
                </a:moveTo>
                <a:lnTo>
                  <a:pt x="502615" y="4691177"/>
                </a:lnTo>
                <a:lnTo>
                  <a:pt x="391592" y="4627093"/>
                </a:lnTo>
                <a:lnTo>
                  <a:pt x="506044" y="4561027"/>
                </a:lnTo>
                <a:lnTo>
                  <a:pt x="617068" y="4625111"/>
                </a:lnTo>
                <a:close/>
                <a:moveTo>
                  <a:pt x="626974" y="4770654"/>
                </a:moveTo>
                <a:lnTo>
                  <a:pt x="506044" y="4840453"/>
                </a:lnTo>
                <a:lnTo>
                  <a:pt x="381686" y="4768672"/>
                </a:lnTo>
                <a:lnTo>
                  <a:pt x="502615" y="4698873"/>
                </a:lnTo>
                <a:lnTo>
                  <a:pt x="626974" y="4770654"/>
                </a:lnTo>
                <a:close/>
                <a:moveTo>
                  <a:pt x="617068" y="4912309"/>
                </a:moveTo>
                <a:lnTo>
                  <a:pt x="502615" y="4978375"/>
                </a:lnTo>
                <a:lnTo>
                  <a:pt x="391592" y="4914291"/>
                </a:lnTo>
                <a:lnTo>
                  <a:pt x="506044" y="4848225"/>
                </a:lnTo>
                <a:lnTo>
                  <a:pt x="617068" y="4912309"/>
                </a:lnTo>
                <a:close/>
                <a:moveTo>
                  <a:pt x="626974" y="5057928"/>
                </a:moveTo>
                <a:lnTo>
                  <a:pt x="506044" y="5127727"/>
                </a:lnTo>
                <a:lnTo>
                  <a:pt x="381686" y="5055947"/>
                </a:lnTo>
                <a:lnTo>
                  <a:pt x="502615" y="4986147"/>
                </a:lnTo>
                <a:lnTo>
                  <a:pt x="626974" y="5057928"/>
                </a:lnTo>
                <a:close/>
                <a:moveTo>
                  <a:pt x="617068" y="5199507"/>
                </a:moveTo>
                <a:lnTo>
                  <a:pt x="502615" y="5265573"/>
                </a:lnTo>
                <a:lnTo>
                  <a:pt x="391592" y="5201488"/>
                </a:lnTo>
                <a:lnTo>
                  <a:pt x="506044" y="5135423"/>
                </a:lnTo>
                <a:lnTo>
                  <a:pt x="617068" y="5199507"/>
                </a:lnTo>
                <a:close/>
                <a:moveTo>
                  <a:pt x="626974" y="5345126"/>
                </a:moveTo>
                <a:lnTo>
                  <a:pt x="506044" y="5414925"/>
                </a:lnTo>
                <a:lnTo>
                  <a:pt x="381686" y="5343144"/>
                </a:lnTo>
                <a:lnTo>
                  <a:pt x="502615" y="5273345"/>
                </a:lnTo>
                <a:lnTo>
                  <a:pt x="626974" y="5345126"/>
                </a:lnTo>
                <a:close/>
                <a:moveTo>
                  <a:pt x="617068" y="5486781"/>
                </a:moveTo>
                <a:lnTo>
                  <a:pt x="502615" y="5552846"/>
                </a:lnTo>
                <a:lnTo>
                  <a:pt x="391592" y="5488762"/>
                </a:lnTo>
                <a:lnTo>
                  <a:pt x="506044" y="5422697"/>
                </a:lnTo>
                <a:lnTo>
                  <a:pt x="617068" y="5486781"/>
                </a:lnTo>
                <a:close/>
                <a:moveTo>
                  <a:pt x="626974" y="5632323"/>
                </a:moveTo>
                <a:lnTo>
                  <a:pt x="506044" y="5702122"/>
                </a:lnTo>
                <a:lnTo>
                  <a:pt x="381686" y="5630342"/>
                </a:lnTo>
                <a:lnTo>
                  <a:pt x="502615" y="5560543"/>
                </a:lnTo>
                <a:lnTo>
                  <a:pt x="626974" y="5632323"/>
                </a:lnTo>
                <a:close/>
                <a:moveTo>
                  <a:pt x="617068" y="5773979"/>
                </a:moveTo>
                <a:lnTo>
                  <a:pt x="502615" y="5840044"/>
                </a:lnTo>
                <a:lnTo>
                  <a:pt x="391592" y="5775960"/>
                </a:lnTo>
                <a:lnTo>
                  <a:pt x="506044" y="5709895"/>
                </a:lnTo>
                <a:lnTo>
                  <a:pt x="617068" y="5773979"/>
                </a:lnTo>
                <a:close/>
                <a:moveTo>
                  <a:pt x="626974" y="5919597"/>
                </a:moveTo>
                <a:lnTo>
                  <a:pt x="506044" y="5989397"/>
                </a:lnTo>
                <a:lnTo>
                  <a:pt x="381686" y="5917616"/>
                </a:lnTo>
                <a:lnTo>
                  <a:pt x="502615" y="5847817"/>
                </a:lnTo>
                <a:lnTo>
                  <a:pt x="626974" y="5919597"/>
                </a:lnTo>
                <a:close/>
                <a:moveTo>
                  <a:pt x="617068" y="6061177"/>
                </a:moveTo>
                <a:lnTo>
                  <a:pt x="502615" y="6127242"/>
                </a:lnTo>
                <a:lnTo>
                  <a:pt x="391592" y="6063158"/>
                </a:lnTo>
                <a:lnTo>
                  <a:pt x="506044" y="5997093"/>
                </a:lnTo>
                <a:lnTo>
                  <a:pt x="617068" y="6061177"/>
                </a:lnTo>
                <a:close/>
                <a:moveTo>
                  <a:pt x="626974" y="6206795"/>
                </a:moveTo>
                <a:lnTo>
                  <a:pt x="506044" y="6276594"/>
                </a:lnTo>
                <a:lnTo>
                  <a:pt x="381686" y="6204814"/>
                </a:lnTo>
                <a:lnTo>
                  <a:pt x="502615" y="6135015"/>
                </a:lnTo>
                <a:lnTo>
                  <a:pt x="626974" y="6206795"/>
                </a:lnTo>
                <a:close/>
                <a:moveTo>
                  <a:pt x="617068" y="6348451"/>
                </a:moveTo>
                <a:lnTo>
                  <a:pt x="502615" y="6414516"/>
                </a:lnTo>
                <a:lnTo>
                  <a:pt x="391592" y="6350432"/>
                </a:lnTo>
                <a:lnTo>
                  <a:pt x="506044" y="6284366"/>
                </a:lnTo>
                <a:lnTo>
                  <a:pt x="617068" y="6348451"/>
                </a:lnTo>
                <a:close/>
                <a:moveTo>
                  <a:pt x="512750" y="6280481"/>
                </a:moveTo>
                <a:lnTo>
                  <a:pt x="633679" y="6210681"/>
                </a:lnTo>
                <a:lnTo>
                  <a:pt x="744703" y="6274766"/>
                </a:lnTo>
                <a:lnTo>
                  <a:pt x="623773" y="6344565"/>
                </a:lnTo>
                <a:lnTo>
                  <a:pt x="512750" y="6280481"/>
                </a:lnTo>
                <a:close/>
                <a:moveTo>
                  <a:pt x="751332" y="6278576"/>
                </a:moveTo>
                <a:lnTo>
                  <a:pt x="875690" y="6350356"/>
                </a:lnTo>
                <a:lnTo>
                  <a:pt x="754761" y="6420231"/>
                </a:lnTo>
                <a:lnTo>
                  <a:pt x="630403" y="6348451"/>
                </a:lnTo>
                <a:lnTo>
                  <a:pt x="751332" y="6278576"/>
                </a:lnTo>
                <a:close/>
                <a:moveTo>
                  <a:pt x="758038" y="6274766"/>
                </a:moveTo>
                <a:lnTo>
                  <a:pt x="872490" y="6208700"/>
                </a:lnTo>
                <a:lnTo>
                  <a:pt x="996848" y="6280481"/>
                </a:lnTo>
                <a:lnTo>
                  <a:pt x="882396" y="6346546"/>
                </a:lnTo>
                <a:lnTo>
                  <a:pt x="758038" y="6274766"/>
                </a:lnTo>
                <a:close/>
                <a:moveTo>
                  <a:pt x="1003554" y="6284366"/>
                </a:moveTo>
                <a:lnTo>
                  <a:pt x="1114577" y="6348451"/>
                </a:lnTo>
                <a:lnTo>
                  <a:pt x="1000125" y="6414516"/>
                </a:lnTo>
                <a:lnTo>
                  <a:pt x="889102" y="6350432"/>
                </a:lnTo>
                <a:lnTo>
                  <a:pt x="1003554" y="6284366"/>
                </a:lnTo>
                <a:close/>
                <a:moveTo>
                  <a:pt x="1010183" y="6280481"/>
                </a:moveTo>
                <a:lnTo>
                  <a:pt x="1131113" y="6210681"/>
                </a:lnTo>
                <a:lnTo>
                  <a:pt x="1242136" y="6274766"/>
                </a:lnTo>
                <a:lnTo>
                  <a:pt x="1121207" y="6344565"/>
                </a:lnTo>
                <a:lnTo>
                  <a:pt x="1010183" y="6280481"/>
                </a:lnTo>
                <a:close/>
                <a:moveTo>
                  <a:pt x="1248842" y="6278576"/>
                </a:moveTo>
                <a:lnTo>
                  <a:pt x="1373200" y="6350356"/>
                </a:lnTo>
                <a:lnTo>
                  <a:pt x="1252271" y="6420155"/>
                </a:lnTo>
                <a:lnTo>
                  <a:pt x="1127912" y="6348375"/>
                </a:lnTo>
                <a:lnTo>
                  <a:pt x="1248842" y="6278576"/>
                </a:lnTo>
                <a:close/>
                <a:moveTo>
                  <a:pt x="1255471" y="6274766"/>
                </a:moveTo>
                <a:lnTo>
                  <a:pt x="1369924" y="6208700"/>
                </a:lnTo>
                <a:lnTo>
                  <a:pt x="1494282" y="6280481"/>
                </a:lnTo>
                <a:lnTo>
                  <a:pt x="1379830" y="6346546"/>
                </a:lnTo>
                <a:lnTo>
                  <a:pt x="1255471" y="6274766"/>
                </a:lnTo>
                <a:close/>
                <a:moveTo>
                  <a:pt x="1500988" y="6284366"/>
                </a:moveTo>
                <a:lnTo>
                  <a:pt x="1612011" y="6348451"/>
                </a:lnTo>
                <a:lnTo>
                  <a:pt x="1497559" y="6414516"/>
                </a:lnTo>
                <a:lnTo>
                  <a:pt x="1386535" y="6350432"/>
                </a:lnTo>
                <a:lnTo>
                  <a:pt x="1500988" y="6284366"/>
                </a:lnTo>
                <a:close/>
                <a:moveTo>
                  <a:pt x="1507693" y="6280481"/>
                </a:moveTo>
                <a:lnTo>
                  <a:pt x="1628623" y="6210681"/>
                </a:lnTo>
                <a:lnTo>
                  <a:pt x="1739646" y="6274766"/>
                </a:lnTo>
                <a:lnTo>
                  <a:pt x="1618717" y="6344565"/>
                </a:lnTo>
                <a:lnTo>
                  <a:pt x="1507693" y="6280481"/>
                </a:lnTo>
                <a:close/>
                <a:moveTo>
                  <a:pt x="1746275" y="6278576"/>
                </a:moveTo>
                <a:lnTo>
                  <a:pt x="1870634" y="6350356"/>
                </a:lnTo>
                <a:lnTo>
                  <a:pt x="1749704" y="6420155"/>
                </a:lnTo>
                <a:lnTo>
                  <a:pt x="1625346" y="6348375"/>
                </a:lnTo>
                <a:lnTo>
                  <a:pt x="1746275" y="6278576"/>
                </a:lnTo>
                <a:close/>
                <a:moveTo>
                  <a:pt x="1752981" y="6274766"/>
                </a:moveTo>
                <a:lnTo>
                  <a:pt x="1867434" y="6208700"/>
                </a:lnTo>
                <a:lnTo>
                  <a:pt x="1991792" y="6280481"/>
                </a:lnTo>
                <a:lnTo>
                  <a:pt x="1877339" y="6346546"/>
                </a:lnTo>
                <a:lnTo>
                  <a:pt x="1752981" y="6274766"/>
                </a:lnTo>
                <a:close/>
                <a:moveTo>
                  <a:pt x="1998497" y="6284366"/>
                </a:moveTo>
                <a:lnTo>
                  <a:pt x="2109521" y="6348451"/>
                </a:lnTo>
                <a:lnTo>
                  <a:pt x="1995069" y="6414516"/>
                </a:lnTo>
                <a:lnTo>
                  <a:pt x="1884045" y="6350432"/>
                </a:lnTo>
                <a:lnTo>
                  <a:pt x="1998497" y="6284366"/>
                </a:lnTo>
                <a:close/>
                <a:moveTo>
                  <a:pt x="2005203" y="6280481"/>
                </a:moveTo>
                <a:lnTo>
                  <a:pt x="2126132" y="6210681"/>
                </a:lnTo>
                <a:lnTo>
                  <a:pt x="2237156" y="6274766"/>
                </a:lnTo>
                <a:lnTo>
                  <a:pt x="2116227" y="6344565"/>
                </a:lnTo>
                <a:lnTo>
                  <a:pt x="2005203" y="6280481"/>
                </a:lnTo>
                <a:close/>
                <a:moveTo>
                  <a:pt x="2243785" y="6278576"/>
                </a:moveTo>
                <a:lnTo>
                  <a:pt x="2368144" y="6350356"/>
                </a:lnTo>
                <a:lnTo>
                  <a:pt x="2247214" y="6420155"/>
                </a:lnTo>
                <a:lnTo>
                  <a:pt x="2122856" y="6348375"/>
                </a:lnTo>
                <a:lnTo>
                  <a:pt x="2243785" y="6278576"/>
                </a:lnTo>
                <a:close/>
                <a:moveTo>
                  <a:pt x="2250491" y="6274766"/>
                </a:moveTo>
                <a:lnTo>
                  <a:pt x="2364943" y="6208700"/>
                </a:lnTo>
                <a:lnTo>
                  <a:pt x="2489302" y="6280481"/>
                </a:lnTo>
                <a:lnTo>
                  <a:pt x="2374849" y="6346546"/>
                </a:lnTo>
                <a:lnTo>
                  <a:pt x="2250491" y="6274766"/>
                </a:lnTo>
                <a:close/>
                <a:moveTo>
                  <a:pt x="2495931" y="6284366"/>
                </a:moveTo>
                <a:lnTo>
                  <a:pt x="2606954" y="6348451"/>
                </a:lnTo>
                <a:lnTo>
                  <a:pt x="2492502" y="6414516"/>
                </a:lnTo>
                <a:lnTo>
                  <a:pt x="2381479" y="6350432"/>
                </a:lnTo>
                <a:lnTo>
                  <a:pt x="2495931" y="6284366"/>
                </a:lnTo>
                <a:close/>
                <a:moveTo>
                  <a:pt x="2502637" y="6280481"/>
                </a:moveTo>
                <a:lnTo>
                  <a:pt x="2623566" y="6210681"/>
                </a:lnTo>
                <a:lnTo>
                  <a:pt x="2734589" y="6274766"/>
                </a:lnTo>
                <a:lnTo>
                  <a:pt x="2613660" y="6344565"/>
                </a:lnTo>
                <a:lnTo>
                  <a:pt x="2502637" y="6280481"/>
                </a:lnTo>
                <a:close/>
                <a:moveTo>
                  <a:pt x="2741295" y="6278576"/>
                </a:moveTo>
                <a:lnTo>
                  <a:pt x="2865654" y="6350356"/>
                </a:lnTo>
                <a:lnTo>
                  <a:pt x="2744724" y="6420155"/>
                </a:lnTo>
                <a:lnTo>
                  <a:pt x="2620366" y="6348375"/>
                </a:lnTo>
                <a:lnTo>
                  <a:pt x="2741295" y="6278576"/>
                </a:lnTo>
                <a:close/>
                <a:moveTo>
                  <a:pt x="2747924" y="6274766"/>
                </a:moveTo>
                <a:lnTo>
                  <a:pt x="2862377" y="6208700"/>
                </a:lnTo>
                <a:lnTo>
                  <a:pt x="2986735" y="6280481"/>
                </a:lnTo>
                <a:lnTo>
                  <a:pt x="2872283" y="6346546"/>
                </a:lnTo>
                <a:lnTo>
                  <a:pt x="2747924" y="6274766"/>
                </a:lnTo>
                <a:close/>
                <a:moveTo>
                  <a:pt x="2993441" y="6284366"/>
                </a:moveTo>
                <a:lnTo>
                  <a:pt x="3104464" y="6348451"/>
                </a:lnTo>
                <a:lnTo>
                  <a:pt x="2990012" y="6414516"/>
                </a:lnTo>
                <a:lnTo>
                  <a:pt x="2878989" y="6350432"/>
                </a:lnTo>
                <a:lnTo>
                  <a:pt x="2993441" y="6284366"/>
                </a:lnTo>
                <a:close/>
                <a:moveTo>
                  <a:pt x="3000147" y="6280481"/>
                </a:moveTo>
                <a:lnTo>
                  <a:pt x="3121076" y="6210681"/>
                </a:lnTo>
                <a:lnTo>
                  <a:pt x="3232099" y="6274766"/>
                </a:lnTo>
                <a:lnTo>
                  <a:pt x="3111170" y="6344565"/>
                </a:lnTo>
                <a:lnTo>
                  <a:pt x="3000147" y="6280481"/>
                </a:lnTo>
                <a:close/>
                <a:moveTo>
                  <a:pt x="3238729" y="6278576"/>
                </a:moveTo>
                <a:lnTo>
                  <a:pt x="3363087" y="6350356"/>
                </a:lnTo>
                <a:lnTo>
                  <a:pt x="3242158" y="6420155"/>
                </a:lnTo>
                <a:lnTo>
                  <a:pt x="3117799" y="6348375"/>
                </a:lnTo>
                <a:lnTo>
                  <a:pt x="3238729" y="6278576"/>
                </a:lnTo>
                <a:close/>
                <a:moveTo>
                  <a:pt x="3245434" y="6274766"/>
                </a:moveTo>
                <a:lnTo>
                  <a:pt x="3359887" y="6208700"/>
                </a:lnTo>
                <a:lnTo>
                  <a:pt x="3484245" y="6280481"/>
                </a:lnTo>
                <a:lnTo>
                  <a:pt x="3369793" y="6346546"/>
                </a:lnTo>
                <a:lnTo>
                  <a:pt x="3245434" y="6274766"/>
                </a:lnTo>
                <a:close/>
                <a:moveTo>
                  <a:pt x="3490951" y="6284366"/>
                </a:moveTo>
                <a:lnTo>
                  <a:pt x="3601974" y="6348451"/>
                </a:lnTo>
                <a:lnTo>
                  <a:pt x="3487522" y="6414516"/>
                </a:lnTo>
                <a:lnTo>
                  <a:pt x="3376498" y="6350432"/>
                </a:lnTo>
                <a:lnTo>
                  <a:pt x="3490951" y="6284366"/>
                </a:lnTo>
                <a:close/>
                <a:moveTo>
                  <a:pt x="3497580" y="6280481"/>
                </a:moveTo>
                <a:lnTo>
                  <a:pt x="3618509" y="6210681"/>
                </a:lnTo>
                <a:lnTo>
                  <a:pt x="3729533" y="6274766"/>
                </a:lnTo>
                <a:lnTo>
                  <a:pt x="3608604" y="6344565"/>
                </a:lnTo>
                <a:lnTo>
                  <a:pt x="3497580" y="6280481"/>
                </a:lnTo>
                <a:close/>
                <a:moveTo>
                  <a:pt x="3736239" y="6278576"/>
                </a:moveTo>
                <a:lnTo>
                  <a:pt x="3860597" y="6350356"/>
                </a:lnTo>
                <a:lnTo>
                  <a:pt x="3739667" y="6420155"/>
                </a:lnTo>
                <a:lnTo>
                  <a:pt x="3615309" y="6348375"/>
                </a:lnTo>
                <a:lnTo>
                  <a:pt x="3736239" y="6278576"/>
                </a:lnTo>
                <a:close/>
                <a:moveTo>
                  <a:pt x="3742944" y="6274766"/>
                </a:moveTo>
                <a:lnTo>
                  <a:pt x="3857397" y="6208700"/>
                </a:lnTo>
                <a:lnTo>
                  <a:pt x="3981755" y="6280481"/>
                </a:lnTo>
                <a:lnTo>
                  <a:pt x="3867302" y="6346546"/>
                </a:lnTo>
                <a:lnTo>
                  <a:pt x="3742944" y="6274766"/>
                </a:lnTo>
                <a:close/>
                <a:moveTo>
                  <a:pt x="3988384" y="6284366"/>
                </a:moveTo>
                <a:lnTo>
                  <a:pt x="4099408" y="6348451"/>
                </a:lnTo>
                <a:lnTo>
                  <a:pt x="3984955" y="6414516"/>
                </a:lnTo>
                <a:lnTo>
                  <a:pt x="3873932" y="6350432"/>
                </a:lnTo>
                <a:lnTo>
                  <a:pt x="3988384" y="6284366"/>
                </a:lnTo>
                <a:close/>
                <a:moveTo>
                  <a:pt x="3995090" y="6280481"/>
                </a:moveTo>
                <a:lnTo>
                  <a:pt x="4116019" y="6210681"/>
                </a:lnTo>
                <a:lnTo>
                  <a:pt x="4227043" y="6274766"/>
                </a:lnTo>
                <a:lnTo>
                  <a:pt x="4106113" y="6344565"/>
                </a:lnTo>
                <a:lnTo>
                  <a:pt x="3995090" y="6280481"/>
                </a:lnTo>
                <a:close/>
                <a:moveTo>
                  <a:pt x="4233672" y="6278576"/>
                </a:moveTo>
                <a:lnTo>
                  <a:pt x="4358031" y="6350356"/>
                </a:lnTo>
                <a:lnTo>
                  <a:pt x="4237101" y="6420155"/>
                </a:lnTo>
                <a:lnTo>
                  <a:pt x="4112743" y="6348375"/>
                </a:lnTo>
                <a:lnTo>
                  <a:pt x="4233672" y="6278576"/>
                </a:lnTo>
                <a:close/>
                <a:moveTo>
                  <a:pt x="4240378" y="6274766"/>
                </a:moveTo>
                <a:lnTo>
                  <a:pt x="4354830" y="6208700"/>
                </a:lnTo>
                <a:lnTo>
                  <a:pt x="4479189" y="6280481"/>
                </a:lnTo>
                <a:lnTo>
                  <a:pt x="4364736" y="6346546"/>
                </a:lnTo>
                <a:lnTo>
                  <a:pt x="4240378" y="6274766"/>
                </a:lnTo>
                <a:close/>
                <a:moveTo>
                  <a:pt x="4485894" y="6284366"/>
                </a:moveTo>
                <a:lnTo>
                  <a:pt x="4596918" y="6348451"/>
                </a:lnTo>
                <a:lnTo>
                  <a:pt x="4482465" y="6414516"/>
                </a:lnTo>
                <a:lnTo>
                  <a:pt x="4371442" y="6350432"/>
                </a:lnTo>
                <a:lnTo>
                  <a:pt x="4485894" y="6284366"/>
                </a:lnTo>
                <a:close/>
                <a:moveTo>
                  <a:pt x="4492524" y="6280481"/>
                </a:moveTo>
                <a:lnTo>
                  <a:pt x="4613453" y="6210681"/>
                </a:lnTo>
                <a:lnTo>
                  <a:pt x="4724477" y="6274766"/>
                </a:lnTo>
                <a:lnTo>
                  <a:pt x="4603547" y="6344565"/>
                </a:lnTo>
                <a:lnTo>
                  <a:pt x="4492524" y="6280481"/>
                </a:lnTo>
                <a:close/>
                <a:moveTo>
                  <a:pt x="4731182" y="6278576"/>
                </a:moveTo>
                <a:lnTo>
                  <a:pt x="4855541" y="6350356"/>
                </a:lnTo>
                <a:lnTo>
                  <a:pt x="4734611" y="6420155"/>
                </a:lnTo>
                <a:lnTo>
                  <a:pt x="4610253" y="6348375"/>
                </a:lnTo>
                <a:lnTo>
                  <a:pt x="4731182" y="6278576"/>
                </a:lnTo>
                <a:close/>
                <a:moveTo>
                  <a:pt x="4737888" y="6274766"/>
                </a:moveTo>
                <a:lnTo>
                  <a:pt x="4852340" y="6208700"/>
                </a:lnTo>
                <a:lnTo>
                  <a:pt x="4976698" y="6280481"/>
                </a:lnTo>
                <a:lnTo>
                  <a:pt x="4862246" y="6346546"/>
                </a:lnTo>
                <a:lnTo>
                  <a:pt x="4737888" y="6274766"/>
                </a:lnTo>
                <a:close/>
                <a:moveTo>
                  <a:pt x="4983328" y="6284366"/>
                </a:moveTo>
                <a:lnTo>
                  <a:pt x="5094351" y="6348451"/>
                </a:lnTo>
                <a:lnTo>
                  <a:pt x="4979899" y="6414516"/>
                </a:lnTo>
                <a:lnTo>
                  <a:pt x="4868876" y="6350432"/>
                </a:lnTo>
                <a:lnTo>
                  <a:pt x="4983328" y="6284366"/>
                </a:lnTo>
                <a:close/>
                <a:moveTo>
                  <a:pt x="4990033" y="6280481"/>
                </a:moveTo>
                <a:lnTo>
                  <a:pt x="5110963" y="6210681"/>
                </a:lnTo>
                <a:lnTo>
                  <a:pt x="5221986" y="6274766"/>
                </a:lnTo>
                <a:lnTo>
                  <a:pt x="5101057" y="6344565"/>
                </a:lnTo>
                <a:lnTo>
                  <a:pt x="4990033" y="6280481"/>
                </a:lnTo>
                <a:close/>
                <a:moveTo>
                  <a:pt x="5228692" y="6278576"/>
                </a:moveTo>
                <a:lnTo>
                  <a:pt x="5353050" y="6350356"/>
                </a:lnTo>
                <a:lnTo>
                  <a:pt x="5232121" y="6420155"/>
                </a:lnTo>
                <a:lnTo>
                  <a:pt x="5107762" y="6348375"/>
                </a:lnTo>
                <a:lnTo>
                  <a:pt x="5228692" y="6278576"/>
                </a:lnTo>
                <a:close/>
                <a:moveTo>
                  <a:pt x="5235321" y="6274766"/>
                </a:moveTo>
                <a:lnTo>
                  <a:pt x="5349774" y="6208700"/>
                </a:lnTo>
                <a:lnTo>
                  <a:pt x="5474132" y="6280481"/>
                </a:lnTo>
                <a:lnTo>
                  <a:pt x="5359680" y="6346546"/>
                </a:lnTo>
                <a:lnTo>
                  <a:pt x="5235321" y="6274766"/>
                </a:lnTo>
                <a:close/>
                <a:moveTo>
                  <a:pt x="5480838" y="6284366"/>
                </a:moveTo>
                <a:lnTo>
                  <a:pt x="5591861" y="6348451"/>
                </a:lnTo>
                <a:lnTo>
                  <a:pt x="5477409" y="6414516"/>
                </a:lnTo>
                <a:lnTo>
                  <a:pt x="5366385" y="6350432"/>
                </a:lnTo>
                <a:lnTo>
                  <a:pt x="5480838" y="6284366"/>
                </a:lnTo>
                <a:close/>
                <a:moveTo>
                  <a:pt x="5487543" y="6280481"/>
                </a:moveTo>
                <a:lnTo>
                  <a:pt x="5608473" y="6210681"/>
                </a:lnTo>
                <a:lnTo>
                  <a:pt x="5719496" y="6274766"/>
                </a:lnTo>
                <a:lnTo>
                  <a:pt x="5598566" y="6344565"/>
                </a:lnTo>
                <a:lnTo>
                  <a:pt x="5487543" y="6280481"/>
                </a:lnTo>
                <a:close/>
                <a:moveTo>
                  <a:pt x="5726126" y="6278576"/>
                </a:moveTo>
                <a:lnTo>
                  <a:pt x="5850484" y="6350356"/>
                </a:lnTo>
                <a:lnTo>
                  <a:pt x="5729554" y="6420155"/>
                </a:lnTo>
                <a:lnTo>
                  <a:pt x="5605196" y="6348375"/>
                </a:lnTo>
                <a:lnTo>
                  <a:pt x="5726126" y="6278576"/>
                </a:lnTo>
                <a:close/>
                <a:moveTo>
                  <a:pt x="5732831" y="6274766"/>
                </a:moveTo>
                <a:lnTo>
                  <a:pt x="5847283" y="6208700"/>
                </a:lnTo>
                <a:lnTo>
                  <a:pt x="5971642" y="6280481"/>
                </a:lnTo>
                <a:lnTo>
                  <a:pt x="5857189" y="6346546"/>
                </a:lnTo>
                <a:lnTo>
                  <a:pt x="5732831" y="6274766"/>
                </a:lnTo>
                <a:close/>
                <a:moveTo>
                  <a:pt x="5978347" y="6284366"/>
                </a:moveTo>
                <a:lnTo>
                  <a:pt x="6089371" y="6348451"/>
                </a:lnTo>
                <a:lnTo>
                  <a:pt x="5974918" y="6414516"/>
                </a:lnTo>
                <a:lnTo>
                  <a:pt x="5863895" y="6350432"/>
                </a:lnTo>
                <a:lnTo>
                  <a:pt x="5978347" y="6284366"/>
                </a:lnTo>
                <a:close/>
                <a:moveTo>
                  <a:pt x="5984977" y="6280481"/>
                </a:moveTo>
                <a:lnTo>
                  <a:pt x="6105906" y="6210681"/>
                </a:lnTo>
                <a:lnTo>
                  <a:pt x="6216930" y="6274766"/>
                </a:lnTo>
                <a:lnTo>
                  <a:pt x="6096000" y="6344565"/>
                </a:lnTo>
                <a:lnTo>
                  <a:pt x="5984977" y="6280481"/>
                </a:lnTo>
                <a:close/>
                <a:moveTo>
                  <a:pt x="6223635" y="6278576"/>
                </a:moveTo>
                <a:lnTo>
                  <a:pt x="6347994" y="6350356"/>
                </a:lnTo>
                <a:lnTo>
                  <a:pt x="6227064" y="6420155"/>
                </a:lnTo>
                <a:lnTo>
                  <a:pt x="6102706" y="6348375"/>
                </a:lnTo>
                <a:lnTo>
                  <a:pt x="6223635" y="6278576"/>
                </a:lnTo>
                <a:close/>
                <a:moveTo>
                  <a:pt x="6230265" y="6274766"/>
                </a:moveTo>
                <a:lnTo>
                  <a:pt x="6344717" y="6208700"/>
                </a:lnTo>
                <a:lnTo>
                  <a:pt x="6469076" y="6280481"/>
                </a:lnTo>
                <a:lnTo>
                  <a:pt x="6354623" y="6346546"/>
                </a:lnTo>
                <a:lnTo>
                  <a:pt x="6230265" y="6274766"/>
                </a:lnTo>
                <a:close/>
                <a:moveTo>
                  <a:pt x="6233694" y="6136843"/>
                </a:moveTo>
                <a:lnTo>
                  <a:pt x="6354623" y="6067044"/>
                </a:lnTo>
                <a:lnTo>
                  <a:pt x="6465647" y="6131128"/>
                </a:lnTo>
                <a:lnTo>
                  <a:pt x="6344717" y="6200928"/>
                </a:lnTo>
                <a:lnTo>
                  <a:pt x="6233694" y="6136843"/>
                </a:lnTo>
                <a:close/>
                <a:moveTo>
                  <a:pt x="6230341" y="5987492"/>
                </a:moveTo>
                <a:lnTo>
                  <a:pt x="6344793" y="5921426"/>
                </a:lnTo>
                <a:lnTo>
                  <a:pt x="6469151" y="5993207"/>
                </a:lnTo>
                <a:lnTo>
                  <a:pt x="6354699" y="6059272"/>
                </a:lnTo>
                <a:lnTo>
                  <a:pt x="6230341" y="5987492"/>
                </a:lnTo>
                <a:close/>
                <a:moveTo>
                  <a:pt x="6233770" y="5849646"/>
                </a:moveTo>
                <a:lnTo>
                  <a:pt x="6354699" y="5779847"/>
                </a:lnTo>
                <a:lnTo>
                  <a:pt x="6465723" y="5843931"/>
                </a:lnTo>
                <a:lnTo>
                  <a:pt x="6344793" y="5913730"/>
                </a:lnTo>
                <a:lnTo>
                  <a:pt x="6233770" y="5849646"/>
                </a:lnTo>
                <a:close/>
                <a:moveTo>
                  <a:pt x="6230341" y="5700294"/>
                </a:moveTo>
                <a:lnTo>
                  <a:pt x="6344793" y="5634228"/>
                </a:lnTo>
                <a:lnTo>
                  <a:pt x="6469151" y="5706009"/>
                </a:lnTo>
                <a:lnTo>
                  <a:pt x="6354699" y="5772074"/>
                </a:lnTo>
                <a:lnTo>
                  <a:pt x="6230341" y="5700294"/>
                </a:lnTo>
                <a:close/>
                <a:moveTo>
                  <a:pt x="6233770" y="5562448"/>
                </a:moveTo>
                <a:lnTo>
                  <a:pt x="6354699" y="5492649"/>
                </a:lnTo>
                <a:lnTo>
                  <a:pt x="6465723" y="5556733"/>
                </a:lnTo>
                <a:lnTo>
                  <a:pt x="6344793" y="5626532"/>
                </a:lnTo>
                <a:lnTo>
                  <a:pt x="6233770" y="5562448"/>
                </a:lnTo>
                <a:close/>
                <a:moveTo>
                  <a:pt x="6230341" y="5413096"/>
                </a:moveTo>
                <a:lnTo>
                  <a:pt x="6344793" y="5347031"/>
                </a:lnTo>
                <a:lnTo>
                  <a:pt x="6469151" y="5418811"/>
                </a:lnTo>
                <a:lnTo>
                  <a:pt x="6354699" y="5484876"/>
                </a:lnTo>
                <a:lnTo>
                  <a:pt x="6230341" y="5413096"/>
                </a:lnTo>
                <a:close/>
                <a:moveTo>
                  <a:pt x="6233770" y="5275174"/>
                </a:moveTo>
                <a:lnTo>
                  <a:pt x="6354699" y="5205375"/>
                </a:lnTo>
                <a:lnTo>
                  <a:pt x="6465723" y="5269459"/>
                </a:lnTo>
                <a:lnTo>
                  <a:pt x="6344793" y="5339258"/>
                </a:lnTo>
                <a:lnTo>
                  <a:pt x="6233770" y="5275174"/>
                </a:lnTo>
                <a:close/>
                <a:moveTo>
                  <a:pt x="6230341" y="5125822"/>
                </a:moveTo>
                <a:lnTo>
                  <a:pt x="6344793" y="5059757"/>
                </a:lnTo>
                <a:lnTo>
                  <a:pt x="6469151" y="5131537"/>
                </a:lnTo>
                <a:lnTo>
                  <a:pt x="6354699" y="5197602"/>
                </a:lnTo>
                <a:lnTo>
                  <a:pt x="6230341" y="5125822"/>
                </a:lnTo>
                <a:close/>
                <a:moveTo>
                  <a:pt x="6233770" y="4987976"/>
                </a:moveTo>
                <a:lnTo>
                  <a:pt x="6354699" y="4918177"/>
                </a:lnTo>
                <a:lnTo>
                  <a:pt x="6465723" y="4982261"/>
                </a:lnTo>
                <a:lnTo>
                  <a:pt x="6344793" y="5052060"/>
                </a:lnTo>
                <a:lnTo>
                  <a:pt x="6233770" y="4987976"/>
                </a:lnTo>
                <a:close/>
                <a:moveTo>
                  <a:pt x="6230341" y="4838624"/>
                </a:moveTo>
                <a:lnTo>
                  <a:pt x="6344793" y="4772559"/>
                </a:lnTo>
                <a:lnTo>
                  <a:pt x="6469151" y="4844339"/>
                </a:lnTo>
                <a:lnTo>
                  <a:pt x="6354699" y="4910404"/>
                </a:lnTo>
                <a:lnTo>
                  <a:pt x="6230341" y="4838624"/>
                </a:lnTo>
                <a:close/>
                <a:moveTo>
                  <a:pt x="6233770" y="4700778"/>
                </a:moveTo>
                <a:lnTo>
                  <a:pt x="6354699" y="4630979"/>
                </a:lnTo>
                <a:lnTo>
                  <a:pt x="6465723" y="4695063"/>
                </a:lnTo>
                <a:lnTo>
                  <a:pt x="6344793" y="4764862"/>
                </a:lnTo>
                <a:lnTo>
                  <a:pt x="6233770" y="4700778"/>
                </a:lnTo>
                <a:close/>
                <a:moveTo>
                  <a:pt x="6230341" y="4551426"/>
                </a:moveTo>
                <a:lnTo>
                  <a:pt x="6344793" y="4485361"/>
                </a:lnTo>
                <a:lnTo>
                  <a:pt x="6469151" y="4557141"/>
                </a:lnTo>
                <a:lnTo>
                  <a:pt x="6354699" y="4623206"/>
                </a:lnTo>
                <a:lnTo>
                  <a:pt x="6230341" y="4551426"/>
                </a:lnTo>
                <a:close/>
                <a:moveTo>
                  <a:pt x="6233770" y="4413504"/>
                </a:moveTo>
                <a:lnTo>
                  <a:pt x="6354699" y="4343705"/>
                </a:lnTo>
                <a:lnTo>
                  <a:pt x="6465723" y="4407789"/>
                </a:lnTo>
                <a:lnTo>
                  <a:pt x="6344793" y="4477588"/>
                </a:lnTo>
                <a:lnTo>
                  <a:pt x="6233770" y="4413504"/>
                </a:lnTo>
                <a:close/>
                <a:moveTo>
                  <a:pt x="6230341" y="4264152"/>
                </a:moveTo>
                <a:lnTo>
                  <a:pt x="6344793" y="4198087"/>
                </a:lnTo>
                <a:lnTo>
                  <a:pt x="6469151" y="4269867"/>
                </a:lnTo>
                <a:lnTo>
                  <a:pt x="6354699" y="4335933"/>
                </a:lnTo>
                <a:lnTo>
                  <a:pt x="6230341" y="4264152"/>
                </a:lnTo>
                <a:close/>
                <a:moveTo>
                  <a:pt x="6233694" y="4126306"/>
                </a:moveTo>
                <a:lnTo>
                  <a:pt x="6354623" y="4056507"/>
                </a:lnTo>
                <a:lnTo>
                  <a:pt x="6465647" y="4120591"/>
                </a:lnTo>
                <a:lnTo>
                  <a:pt x="6344717" y="4190390"/>
                </a:lnTo>
                <a:lnTo>
                  <a:pt x="6233694" y="4126306"/>
                </a:lnTo>
                <a:close/>
                <a:moveTo>
                  <a:pt x="6230341" y="3976954"/>
                </a:moveTo>
                <a:lnTo>
                  <a:pt x="6344793" y="3910889"/>
                </a:lnTo>
                <a:lnTo>
                  <a:pt x="6469151" y="3982669"/>
                </a:lnTo>
                <a:lnTo>
                  <a:pt x="6354699" y="4048735"/>
                </a:lnTo>
                <a:lnTo>
                  <a:pt x="6230341" y="3976954"/>
                </a:lnTo>
                <a:close/>
                <a:moveTo>
                  <a:pt x="6233770" y="3839109"/>
                </a:moveTo>
                <a:lnTo>
                  <a:pt x="6354699" y="3769309"/>
                </a:lnTo>
                <a:lnTo>
                  <a:pt x="6465723" y="3833394"/>
                </a:lnTo>
                <a:lnTo>
                  <a:pt x="6344793" y="3903193"/>
                </a:lnTo>
                <a:lnTo>
                  <a:pt x="6233770" y="3839109"/>
                </a:lnTo>
                <a:close/>
                <a:moveTo>
                  <a:pt x="6230341" y="3689757"/>
                </a:moveTo>
                <a:lnTo>
                  <a:pt x="6344793" y="3623691"/>
                </a:lnTo>
                <a:lnTo>
                  <a:pt x="6469151" y="3695472"/>
                </a:lnTo>
                <a:lnTo>
                  <a:pt x="6354699" y="3761537"/>
                </a:lnTo>
                <a:lnTo>
                  <a:pt x="6230341" y="3689757"/>
                </a:lnTo>
                <a:close/>
                <a:moveTo>
                  <a:pt x="6233694" y="3551834"/>
                </a:moveTo>
                <a:lnTo>
                  <a:pt x="6354623" y="3482035"/>
                </a:lnTo>
                <a:lnTo>
                  <a:pt x="6465647" y="3546119"/>
                </a:lnTo>
                <a:lnTo>
                  <a:pt x="6344717" y="3615919"/>
                </a:lnTo>
                <a:lnTo>
                  <a:pt x="6233694" y="3551834"/>
                </a:lnTo>
                <a:close/>
                <a:moveTo>
                  <a:pt x="6230341" y="3402482"/>
                </a:moveTo>
                <a:lnTo>
                  <a:pt x="6344793" y="3336417"/>
                </a:lnTo>
                <a:lnTo>
                  <a:pt x="6469151" y="3408197"/>
                </a:lnTo>
                <a:lnTo>
                  <a:pt x="6354699" y="3474263"/>
                </a:lnTo>
                <a:lnTo>
                  <a:pt x="6230341" y="3402482"/>
                </a:lnTo>
                <a:close/>
                <a:moveTo>
                  <a:pt x="6233770" y="3264637"/>
                </a:moveTo>
                <a:lnTo>
                  <a:pt x="6354699" y="3194837"/>
                </a:lnTo>
                <a:lnTo>
                  <a:pt x="6465723" y="3258922"/>
                </a:lnTo>
                <a:lnTo>
                  <a:pt x="6344793" y="3328721"/>
                </a:lnTo>
                <a:lnTo>
                  <a:pt x="6233770" y="3264637"/>
                </a:lnTo>
                <a:close/>
                <a:moveTo>
                  <a:pt x="6230341" y="3115285"/>
                </a:moveTo>
                <a:lnTo>
                  <a:pt x="6344793" y="3049219"/>
                </a:lnTo>
                <a:lnTo>
                  <a:pt x="6469151" y="3121000"/>
                </a:lnTo>
                <a:lnTo>
                  <a:pt x="6354699" y="3187065"/>
                </a:lnTo>
                <a:lnTo>
                  <a:pt x="6230341" y="3115285"/>
                </a:lnTo>
                <a:close/>
                <a:moveTo>
                  <a:pt x="6233770" y="2977439"/>
                </a:moveTo>
                <a:lnTo>
                  <a:pt x="6354699" y="2907640"/>
                </a:lnTo>
                <a:lnTo>
                  <a:pt x="6465723" y="2971724"/>
                </a:lnTo>
                <a:lnTo>
                  <a:pt x="6344793" y="3041523"/>
                </a:lnTo>
                <a:lnTo>
                  <a:pt x="6233770" y="2977439"/>
                </a:lnTo>
                <a:close/>
                <a:moveTo>
                  <a:pt x="6230341" y="2828087"/>
                </a:moveTo>
                <a:lnTo>
                  <a:pt x="6344793" y="2762022"/>
                </a:lnTo>
                <a:lnTo>
                  <a:pt x="6469151" y="2833802"/>
                </a:lnTo>
                <a:lnTo>
                  <a:pt x="6354699" y="2899867"/>
                </a:lnTo>
                <a:lnTo>
                  <a:pt x="6230341" y="2828087"/>
                </a:lnTo>
                <a:close/>
                <a:moveTo>
                  <a:pt x="6233770" y="2690165"/>
                </a:moveTo>
                <a:lnTo>
                  <a:pt x="6354699" y="2620366"/>
                </a:lnTo>
                <a:lnTo>
                  <a:pt x="6465723" y="2684450"/>
                </a:lnTo>
                <a:lnTo>
                  <a:pt x="6344793" y="2754249"/>
                </a:lnTo>
                <a:lnTo>
                  <a:pt x="6233770" y="2690165"/>
                </a:lnTo>
                <a:close/>
                <a:moveTo>
                  <a:pt x="6230341" y="2540813"/>
                </a:moveTo>
                <a:lnTo>
                  <a:pt x="6344793" y="2474747"/>
                </a:lnTo>
                <a:lnTo>
                  <a:pt x="6469151" y="2546528"/>
                </a:lnTo>
                <a:lnTo>
                  <a:pt x="6354699" y="2612593"/>
                </a:lnTo>
                <a:lnTo>
                  <a:pt x="6230341" y="2540813"/>
                </a:lnTo>
                <a:close/>
                <a:moveTo>
                  <a:pt x="6233694" y="2402967"/>
                </a:moveTo>
                <a:lnTo>
                  <a:pt x="6354623" y="2333168"/>
                </a:lnTo>
                <a:lnTo>
                  <a:pt x="6465647" y="2397252"/>
                </a:lnTo>
                <a:lnTo>
                  <a:pt x="6344717" y="2467051"/>
                </a:lnTo>
                <a:lnTo>
                  <a:pt x="6233694" y="2402967"/>
                </a:lnTo>
                <a:close/>
                <a:moveTo>
                  <a:pt x="6230341" y="2253615"/>
                </a:moveTo>
                <a:lnTo>
                  <a:pt x="6344793" y="2187550"/>
                </a:lnTo>
                <a:lnTo>
                  <a:pt x="6469151" y="2259330"/>
                </a:lnTo>
                <a:lnTo>
                  <a:pt x="6354699" y="2325396"/>
                </a:lnTo>
                <a:lnTo>
                  <a:pt x="6230341" y="2253615"/>
                </a:lnTo>
                <a:close/>
                <a:moveTo>
                  <a:pt x="6233770" y="2115769"/>
                </a:moveTo>
                <a:lnTo>
                  <a:pt x="6354699" y="2045970"/>
                </a:lnTo>
                <a:lnTo>
                  <a:pt x="6465723" y="2110054"/>
                </a:lnTo>
                <a:lnTo>
                  <a:pt x="6344793" y="2179854"/>
                </a:lnTo>
                <a:lnTo>
                  <a:pt x="6233770" y="2115769"/>
                </a:lnTo>
                <a:close/>
                <a:moveTo>
                  <a:pt x="6230341" y="1966417"/>
                </a:moveTo>
                <a:lnTo>
                  <a:pt x="6344793" y="1900352"/>
                </a:lnTo>
                <a:lnTo>
                  <a:pt x="6469151" y="1972132"/>
                </a:lnTo>
                <a:lnTo>
                  <a:pt x="6354699" y="2038198"/>
                </a:lnTo>
                <a:lnTo>
                  <a:pt x="6230341" y="1966417"/>
                </a:lnTo>
                <a:close/>
                <a:moveTo>
                  <a:pt x="6233694" y="1828495"/>
                </a:moveTo>
                <a:lnTo>
                  <a:pt x="6354623" y="1758696"/>
                </a:lnTo>
                <a:lnTo>
                  <a:pt x="6465647" y="1822780"/>
                </a:lnTo>
                <a:lnTo>
                  <a:pt x="6344717" y="1892579"/>
                </a:lnTo>
                <a:lnTo>
                  <a:pt x="6233694" y="1828495"/>
                </a:lnTo>
                <a:close/>
                <a:moveTo>
                  <a:pt x="6230341" y="1679143"/>
                </a:moveTo>
                <a:lnTo>
                  <a:pt x="6344793" y="1613078"/>
                </a:lnTo>
                <a:lnTo>
                  <a:pt x="6469151" y="1684858"/>
                </a:lnTo>
                <a:lnTo>
                  <a:pt x="6354699" y="1750924"/>
                </a:lnTo>
                <a:lnTo>
                  <a:pt x="6230341" y="1679143"/>
                </a:lnTo>
                <a:close/>
                <a:moveTo>
                  <a:pt x="6233770" y="1541297"/>
                </a:moveTo>
                <a:lnTo>
                  <a:pt x="6354699" y="1471498"/>
                </a:lnTo>
                <a:lnTo>
                  <a:pt x="6465723" y="1535582"/>
                </a:lnTo>
                <a:lnTo>
                  <a:pt x="6344793" y="1605382"/>
                </a:lnTo>
                <a:lnTo>
                  <a:pt x="6233770" y="1541297"/>
                </a:lnTo>
                <a:close/>
                <a:moveTo>
                  <a:pt x="6230265" y="1391945"/>
                </a:moveTo>
                <a:lnTo>
                  <a:pt x="6344717" y="1325880"/>
                </a:lnTo>
                <a:lnTo>
                  <a:pt x="6469076" y="1397660"/>
                </a:lnTo>
                <a:lnTo>
                  <a:pt x="6354623" y="1463726"/>
                </a:lnTo>
                <a:lnTo>
                  <a:pt x="6230265" y="1391945"/>
                </a:lnTo>
                <a:close/>
                <a:moveTo>
                  <a:pt x="6233694" y="1254100"/>
                </a:moveTo>
                <a:lnTo>
                  <a:pt x="6354623" y="1184300"/>
                </a:lnTo>
                <a:lnTo>
                  <a:pt x="6465647" y="1248385"/>
                </a:lnTo>
                <a:lnTo>
                  <a:pt x="6344717" y="1318184"/>
                </a:lnTo>
                <a:lnTo>
                  <a:pt x="6233694" y="1254100"/>
                </a:lnTo>
                <a:close/>
                <a:moveTo>
                  <a:pt x="6230341" y="1104748"/>
                </a:moveTo>
                <a:lnTo>
                  <a:pt x="6344793" y="1038682"/>
                </a:lnTo>
                <a:lnTo>
                  <a:pt x="6469151" y="1110463"/>
                </a:lnTo>
                <a:lnTo>
                  <a:pt x="6354699" y="1176528"/>
                </a:lnTo>
                <a:lnTo>
                  <a:pt x="6230341" y="1104748"/>
                </a:lnTo>
                <a:close/>
                <a:moveTo>
                  <a:pt x="6233694" y="966826"/>
                </a:moveTo>
                <a:lnTo>
                  <a:pt x="6354623" y="897026"/>
                </a:lnTo>
                <a:lnTo>
                  <a:pt x="6465647" y="961111"/>
                </a:lnTo>
                <a:lnTo>
                  <a:pt x="6344717" y="1030910"/>
                </a:lnTo>
                <a:lnTo>
                  <a:pt x="6233694" y="966826"/>
                </a:lnTo>
                <a:close/>
                <a:moveTo>
                  <a:pt x="6230341" y="817474"/>
                </a:moveTo>
                <a:lnTo>
                  <a:pt x="6344793" y="751408"/>
                </a:lnTo>
                <a:lnTo>
                  <a:pt x="6469151" y="823189"/>
                </a:lnTo>
                <a:lnTo>
                  <a:pt x="6354699" y="889254"/>
                </a:lnTo>
                <a:lnTo>
                  <a:pt x="6230341" y="817474"/>
                </a:lnTo>
                <a:close/>
                <a:moveTo>
                  <a:pt x="6233694" y="679628"/>
                </a:moveTo>
                <a:lnTo>
                  <a:pt x="6354623" y="609829"/>
                </a:lnTo>
                <a:lnTo>
                  <a:pt x="6465647" y="673913"/>
                </a:lnTo>
                <a:lnTo>
                  <a:pt x="6344717" y="743712"/>
                </a:lnTo>
                <a:lnTo>
                  <a:pt x="6233694" y="679628"/>
                </a:lnTo>
                <a:close/>
                <a:moveTo>
                  <a:pt x="6230265" y="530276"/>
                </a:moveTo>
                <a:lnTo>
                  <a:pt x="6344717" y="464210"/>
                </a:lnTo>
                <a:lnTo>
                  <a:pt x="6469076" y="535991"/>
                </a:lnTo>
                <a:lnTo>
                  <a:pt x="6354623" y="602056"/>
                </a:lnTo>
                <a:lnTo>
                  <a:pt x="6230265" y="530276"/>
                </a:lnTo>
                <a:close/>
                <a:moveTo>
                  <a:pt x="6233770" y="392430"/>
                </a:moveTo>
                <a:lnTo>
                  <a:pt x="6354699" y="322631"/>
                </a:lnTo>
                <a:lnTo>
                  <a:pt x="6465723" y="386715"/>
                </a:lnTo>
                <a:lnTo>
                  <a:pt x="6344793" y="456514"/>
                </a:lnTo>
                <a:lnTo>
                  <a:pt x="6233770" y="392430"/>
                </a:lnTo>
                <a:close/>
                <a:moveTo>
                  <a:pt x="6338088" y="460324"/>
                </a:moveTo>
                <a:lnTo>
                  <a:pt x="6223635" y="526390"/>
                </a:lnTo>
                <a:lnTo>
                  <a:pt x="6112612" y="462305"/>
                </a:lnTo>
                <a:lnTo>
                  <a:pt x="6227064" y="396240"/>
                </a:lnTo>
                <a:lnTo>
                  <a:pt x="6338088" y="460324"/>
                </a:lnTo>
                <a:close/>
                <a:moveTo>
                  <a:pt x="6105906" y="458495"/>
                </a:moveTo>
                <a:lnTo>
                  <a:pt x="5981548" y="386715"/>
                </a:lnTo>
                <a:lnTo>
                  <a:pt x="6096000" y="320650"/>
                </a:lnTo>
                <a:lnTo>
                  <a:pt x="6220359" y="392430"/>
                </a:lnTo>
                <a:lnTo>
                  <a:pt x="6105906" y="458495"/>
                </a:lnTo>
                <a:close/>
                <a:moveTo>
                  <a:pt x="6099277" y="462305"/>
                </a:moveTo>
                <a:lnTo>
                  <a:pt x="5978347" y="532105"/>
                </a:lnTo>
                <a:lnTo>
                  <a:pt x="5853989" y="460324"/>
                </a:lnTo>
                <a:lnTo>
                  <a:pt x="5974918" y="390525"/>
                </a:lnTo>
                <a:lnTo>
                  <a:pt x="6099277" y="462305"/>
                </a:lnTo>
                <a:close/>
                <a:moveTo>
                  <a:pt x="5847283" y="456514"/>
                </a:moveTo>
                <a:lnTo>
                  <a:pt x="5736260" y="392430"/>
                </a:lnTo>
                <a:lnTo>
                  <a:pt x="5857189" y="322631"/>
                </a:lnTo>
                <a:lnTo>
                  <a:pt x="5968213" y="386715"/>
                </a:lnTo>
                <a:lnTo>
                  <a:pt x="5847283" y="456514"/>
                </a:lnTo>
                <a:close/>
                <a:moveTo>
                  <a:pt x="5840578" y="460324"/>
                </a:moveTo>
                <a:lnTo>
                  <a:pt x="5726126" y="526390"/>
                </a:lnTo>
                <a:lnTo>
                  <a:pt x="5615102" y="462305"/>
                </a:lnTo>
                <a:lnTo>
                  <a:pt x="5729554" y="396240"/>
                </a:lnTo>
                <a:lnTo>
                  <a:pt x="5840578" y="460324"/>
                </a:lnTo>
                <a:close/>
                <a:moveTo>
                  <a:pt x="5608473" y="458495"/>
                </a:moveTo>
                <a:lnTo>
                  <a:pt x="5484114" y="386715"/>
                </a:lnTo>
                <a:lnTo>
                  <a:pt x="5598566" y="320650"/>
                </a:lnTo>
                <a:lnTo>
                  <a:pt x="5722925" y="392430"/>
                </a:lnTo>
                <a:lnTo>
                  <a:pt x="5608473" y="458495"/>
                </a:lnTo>
                <a:close/>
                <a:moveTo>
                  <a:pt x="5601767" y="462305"/>
                </a:moveTo>
                <a:lnTo>
                  <a:pt x="5480838" y="532105"/>
                </a:lnTo>
                <a:lnTo>
                  <a:pt x="5356479" y="460324"/>
                </a:lnTo>
                <a:lnTo>
                  <a:pt x="5477409" y="390525"/>
                </a:lnTo>
                <a:lnTo>
                  <a:pt x="5601767" y="462305"/>
                </a:lnTo>
                <a:close/>
                <a:moveTo>
                  <a:pt x="5349774" y="456514"/>
                </a:moveTo>
                <a:lnTo>
                  <a:pt x="5238750" y="392430"/>
                </a:lnTo>
                <a:lnTo>
                  <a:pt x="5359680" y="322631"/>
                </a:lnTo>
                <a:lnTo>
                  <a:pt x="5470703" y="386715"/>
                </a:lnTo>
                <a:lnTo>
                  <a:pt x="5349774" y="456514"/>
                </a:lnTo>
                <a:close/>
                <a:moveTo>
                  <a:pt x="5343144" y="460324"/>
                </a:moveTo>
                <a:lnTo>
                  <a:pt x="5228692" y="526390"/>
                </a:lnTo>
                <a:lnTo>
                  <a:pt x="5117668" y="462305"/>
                </a:lnTo>
                <a:lnTo>
                  <a:pt x="5232121" y="396240"/>
                </a:lnTo>
                <a:lnTo>
                  <a:pt x="5343144" y="460324"/>
                </a:lnTo>
                <a:close/>
                <a:moveTo>
                  <a:pt x="5110963" y="458495"/>
                </a:moveTo>
                <a:lnTo>
                  <a:pt x="4986604" y="386715"/>
                </a:lnTo>
                <a:lnTo>
                  <a:pt x="5101057" y="320650"/>
                </a:lnTo>
                <a:lnTo>
                  <a:pt x="5225415" y="392430"/>
                </a:lnTo>
                <a:lnTo>
                  <a:pt x="5110963" y="458495"/>
                </a:lnTo>
                <a:close/>
                <a:moveTo>
                  <a:pt x="5104333" y="462305"/>
                </a:moveTo>
                <a:lnTo>
                  <a:pt x="4983404" y="532105"/>
                </a:lnTo>
                <a:lnTo>
                  <a:pt x="4859046" y="460324"/>
                </a:lnTo>
                <a:lnTo>
                  <a:pt x="4979975" y="390525"/>
                </a:lnTo>
                <a:lnTo>
                  <a:pt x="5104333" y="462305"/>
                </a:lnTo>
                <a:close/>
                <a:moveTo>
                  <a:pt x="4852264" y="456514"/>
                </a:moveTo>
                <a:lnTo>
                  <a:pt x="4741241" y="392430"/>
                </a:lnTo>
                <a:lnTo>
                  <a:pt x="4862170" y="322631"/>
                </a:lnTo>
                <a:lnTo>
                  <a:pt x="4973193" y="386715"/>
                </a:lnTo>
                <a:lnTo>
                  <a:pt x="4852264" y="456514"/>
                </a:lnTo>
                <a:close/>
                <a:moveTo>
                  <a:pt x="4845634" y="460324"/>
                </a:moveTo>
                <a:lnTo>
                  <a:pt x="4731182" y="526390"/>
                </a:lnTo>
                <a:lnTo>
                  <a:pt x="4620159" y="462305"/>
                </a:lnTo>
                <a:lnTo>
                  <a:pt x="4734611" y="396240"/>
                </a:lnTo>
                <a:lnTo>
                  <a:pt x="4845634" y="460324"/>
                </a:lnTo>
                <a:close/>
                <a:moveTo>
                  <a:pt x="4613529" y="458495"/>
                </a:moveTo>
                <a:lnTo>
                  <a:pt x="4489171" y="386715"/>
                </a:lnTo>
                <a:lnTo>
                  <a:pt x="4603623" y="320650"/>
                </a:lnTo>
                <a:lnTo>
                  <a:pt x="4727981" y="392430"/>
                </a:lnTo>
                <a:lnTo>
                  <a:pt x="4613529" y="458495"/>
                </a:lnTo>
                <a:close/>
                <a:moveTo>
                  <a:pt x="4606824" y="462305"/>
                </a:moveTo>
                <a:lnTo>
                  <a:pt x="4485894" y="532105"/>
                </a:lnTo>
                <a:lnTo>
                  <a:pt x="4361536" y="460324"/>
                </a:lnTo>
                <a:lnTo>
                  <a:pt x="4482465" y="390525"/>
                </a:lnTo>
                <a:lnTo>
                  <a:pt x="4606824" y="462305"/>
                </a:lnTo>
                <a:close/>
                <a:moveTo>
                  <a:pt x="4354830" y="456514"/>
                </a:moveTo>
                <a:lnTo>
                  <a:pt x="4243807" y="392430"/>
                </a:lnTo>
                <a:lnTo>
                  <a:pt x="4364736" y="322631"/>
                </a:lnTo>
                <a:lnTo>
                  <a:pt x="4475760" y="386715"/>
                </a:lnTo>
                <a:lnTo>
                  <a:pt x="4354830" y="456514"/>
                </a:lnTo>
                <a:close/>
                <a:moveTo>
                  <a:pt x="4348125" y="460324"/>
                </a:moveTo>
                <a:lnTo>
                  <a:pt x="4233672" y="526390"/>
                </a:lnTo>
                <a:lnTo>
                  <a:pt x="4122649" y="462305"/>
                </a:lnTo>
                <a:lnTo>
                  <a:pt x="4237101" y="396240"/>
                </a:lnTo>
                <a:lnTo>
                  <a:pt x="4348125" y="460324"/>
                </a:lnTo>
                <a:close/>
                <a:moveTo>
                  <a:pt x="4116019" y="458495"/>
                </a:moveTo>
                <a:lnTo>
                  <a:pt x="3991661" y="386715"/>
                </a:lnTo>
                <a:lnTo>
                  <a:pt x="4106113" y="320650"/>
                </a:lnTo>
                <a:lnTo>
                  <a:pt x="4230472" y="392430"/>
                </a:lnTo>
                <a:lnTo>
                  <a:pt x="4116019" y="458495"/>
                </a:lnTo>
                <a:close/>
                <a:moveTo>
                  <a:pt x="4109314" y="462305"/>
                </a:moveTo>
                <a:lnTo>
                  <a:pt x="3988384" y="532105"/>
                </a:lnTo>
                <a:lnTo>
                  <a:pt x="3864026" y="460324"/>
                </a:lnTo>
                <a:lnTo>
                  <a:pt x="3984955" y="390525"/>
                </a:lnTo>
                <a:lnTo>
                  <a:pt x="4109314" y="462305"/>
                </a:lnTo>
                <a:close/>
                <a:moveTo>
                  <a:pt x="3857320" y="456514"/>
                </a:moveTo>
                <a:lnTo>
                  <a:pt x="3746297" y="392430"/>
                </a:lnTo>
                <a:lnTo>
                  <a:pt x="3867226" y="322631"/>
                </a:lnTo>
                <a:lnTo>
                  <a:pt x="3978250" y="386715"/>
                </a:lnTo>
                <a:lnTo>
                  <a:pt x="3857320" y="456514"/>
                </a:lnTo>
                <a:close/>
                <a:moveTo>
                  <a:pt x="3850691" y="460324"/>
                </a:moveTo>
                <a:lnTo>
                  <a:pt x="3736239" y="526390"/>
                </a:lnTo>
                <a:lnTo>
                  <a:pt x="3625215" y="462305"/>
                </a:lnTo>
                <a:lnTo>
                  <a:pt x="3739667" y="396240"/>
                </a:lnTo>
                <a:lnTo>
                  <a:pt x="3850691" y="460324"/>
                </a:lnTo>
                <a:close/>
                <a:moveTo>
                  <a:pt x="3618586" y="458495"/>
                </a:moveTo>
                <a:lnTo>
                  <a:pt x="3494227" y="386715"/>
                </a:lnTo>
                <a:lnTo>
                  <a:pt x="3608680" y="320650"/>
                </a:lnTo>
                <a:lnTo>
                  <a:pt x="3733038" y="392430"/>
                </a:lnTo>
                <a:lnTo>
                  <a:pt x="3618586" y="458495"/>
                </a:lnTo>
                <a:close/>
                <a:moveTo>
                  <a:pt x="3611880" y="462305"/>
                </a:moveTo>
                <a:lnTo>
                  <a:pt x="3490951" y="532105"/>
                </a:lnTo>
                <a:lnTo>
                  <a:pt x="3366592" y="460324"/>
                </a:lnTo>
                <a:lnTo>
                  <a:pt x="3487522" y="390525"/>
                </a:lnTo>
                <a:lnTo>
                  <a:pt x="3611880" y="462305"/>
                </a:lnTo>
                <a:close/>
                <a:moveTo>
                  <a:pt x="3359887" y="456514"/>
                </a:moveTo>
                <a:lnTo>
                  <a:pt x="3248863" y="392430"/>
                </a:lnTo>
                <a:lnTo>
                  <a:pt x="3369793" y="322631"/>
                </a:lnTo>
                <a:lnTo>
                  <a:pt x="3480816" y="386715"/>
                </a:lnTo>
                <a:lnTo>
                  <a:pt x="3359887" y="456514"/>
                </a:lnTo>
                <a:close/>
                <a:moveTo>
                  <a:pt x="3353181" y="460324"/>
                </a:moveTo>
                <a:lnTo>
                  <a:pt x="3238729" y="526390"/>
                </a:lnTo>
                <a:lnTo>
                  <a:pt x="3127705" y="462305"/>
                </a:lnTo>
                <a:lnTo>
                  <a:pt x="3242158" y="396240"/>
                </a:lnTo>
                <a:lnTo>
                  <a:pt x="3353181" y="460324"/>
                </a:lnTo>
                <a:close/>
                <a:moveTo>
                  <a:pt x="3121076" y="458495"/>
                </a:moveTo>
                <a:lnTo>
                  <a:pt x="2996717" y="386715"/>
                </a:lnTo>
                <a:lnTo>
                  <a:pt x="3111170" y="320650"/>
                </a:lnTo>
                <a:lnTo>
                  <a:pt x="3235528" y="392430"/>
                </a:lnTo>
                <a:lnTo>
                  <a:pt x="3121076" y="458495"/>
                </a:lnTo>
                <a:close/>
                <a:moveTo>
                  <a:pt x="3114370" y="462305"/>
                </a:moveTo>
                <a:lnTo>
                  <a:pt x="2993441" y="532105"/>
                </a:lnTo>
                <a:lnTo>
                  <a:pt x="2869082" y="460324"/>
                </a:lnTo>
                <a:lnTo>
                  <a:pt x="2990012" y="390525"/>
                </a:lnTo>
                <a:lnTo>
                  <a:pt x="3114370" y="462305"/>
                </a:lnTo>
                <a:close/>
                <a:moveTo>
                  <a:pt x="2862377" y="456514"/>
                </a:moveTo>
                <a:lnTo>
                  <a:pt x="2751354" y="392430"/>
                </a:lnTo>
                <a:lnTo>
                  <a:pt x="2872283" y="322631"/>
                </a:lnTo>
                <a:lnTo>
                  <a:pt x="2983306" y="386715"/>
                </a:lnTo>
                <a:lnTo>
                  <a:pt x="2862377" y="456514"/>
                </a:lnTo>
                <a:close/>
                <a:moveTo>
                  <a:pt x="2855671" y="460324"/>
                </a:moveTo>
                <a:lnTo>
                  <a:pt x="2741295" y="526390"/>
                </a:lnTo>
                <a:lnTo>
                  <a:pt x="2630272" y="462305"/>
                </a:lnTo>
                <a:lnTo>
                  <a:pt x="2744724" y="396240"/>
                </a:lnTo>
                <a:lnTo>
                  <a:pt x="2855671" y="460324"/>
                </a:lnTo>
                <a:close/>
                <a:moveTo>
                  <a:pt x="2623566" y="458495"/>
                </a:moveTo>
                <a:lnTo>
                  <a:pt x="2499208" y="386715"/>
                </a:lnTo>
                <a:lnTo>
                  <a:pt x="2613660" y="320650"/>
                </a:lnTo>
                <a:lnTo>
                  <a:pt x="2738019" y="392430"/>
                </a:lnTo>
                <a:lnTo>
                  <a:pt x="2623566" y="458495"/>
                </a:lnTo>
                <a:close/>
                <a:moveTo>
                  <a:pt x="2616937" y="462305"/>
                </a:moveTo>
                <a:lnTo>
                  <a:pt x="2496007" y="532105"/>
                </a:lnTo>
                <a:lnTo>
                  <a:pt x="2371649" y="460324"/>
                </a:lnTo>
                <a:lnTo>
                  <a:pt x="2492578" y="390525"/>
                </a:lnTo>
                <a:lnTo>
                  <a:pt x="2616937" y="462305"/>
                </a:lnTo>
                <a:close/>
                <a:moveTo>
                  <a:pt x="2364943" y="456514"/>
                </a:moveTo>
                <a:lnTo>
                  <a:pt x="2253920" y="392430"/>
                </a:lnTo>
                <a:lnTo>
                  <a:pt x="2374849" y="322631"/>
                </a:lnTo>
                <a:lnTo>
                  <a:pt x="2485873" y="386715"/>
                </a:lnTo>
                <a:lnTo>
                  <a:pt x="2364943" y="456514"/>
                </a:lnTo>
                <a:close/>
                <a:moveTo>
                  <a:pt x="2358238" y="460324"/>
                </a:moveTo>
                <a:lnTo>
                  <a:pt x="2243785" y="526390"/>
                </a:lnTo>
                <a:lnTo>
                  <a:pt x="2132762" y="462305"/>
                </a:lnTo>
                <a:lnTo>
                  <a:pt x="2247214" y="396240"/>
                </a:lnTo>
                <a:lnTo>
                  <a:pt x="2358238" y="460324"/>
                </a:lnTo>
                <a:close/>
                <a:moveTo>
                  <a:pt x="2126132" y="458495"/>
                </a:moveTo>
                <a:lnTo>
                  <a:pt x="2001774" y="386715"/>
                </a:lnTo>
                <a:lnTo>
                  <a:pt x="2116227" y="320650"/>
                </a:lnTo>
                <a:lnTo>
                  <a:pt x="2240585" y="392430"/>
                </a:lnTo>
                <a:lnTo>
                  <a:pt x="2126132" y="458495"/>
                </a:lnTo>
                <a:close/>
                <a:moveTo>
                  <a:pt x="2119427" y="462305"/>
                </a:moveTo>
                <a:lnTo>
                  <a:pt x="1998497" y="532105"/>
                </a:lnTo>
                <a:lnTo>
                  <a:pt x="1874139" y="460324"/>
                </a:lnTo>
                <a:lnTo>
                  <a:pt x="1995069" y="390525"/>
                </a:lnTo>
                <a:lnTo>
                  <a:pt x="2119427" y="462305"/>
                </a:lnTo>
                <a:close/>
                <a:moveTo>
                  <a:pt x="1867434" y="456514"/>
                </a:moveTo>
                <a:lnTo>
                  <a:pt x="1756410" y="392430"/>
                </a:lnTo>
                <a:lnTo>
                  <a:pt x="1877339" y="322631"/>
                </a:lnTo>
                <a:lnTo>
                  <a:pt x="1988363" y="386715"/>
                </a:lnTo>
                <a:lnTo>
                  <a:pt x="1867434" y="456514"/>
                </a:lnTo>
                <a:close/>
                <a:moveTo>
                  <a:pt x="1860728" y="460324"/>
                </a:moveTo>
                <a:lnTo>
                  <a:pt x="1746275" y="526390"/>
                </a:lnTo>
                <a:lnTo>
                  <a:pt x="1635252" y="462305"/>
                </a:lnTo>
                <a:lnTo>
                  <a:pt x="1749704" y="396240"/>
                </a:lnTo>
                <a:lnTo>
                  <a:pt x="1860728" y="460324"/>
                </a:lnTo>
                <a:close/>
                <a:moveTo>
                  <a:pt x="1628623" y="458495"/>
                </a:moveTo>
                <a:lnTo>
                  <a:pt x="1504264" y="386715"/>
                </a:lnTo>
                <a:lnTo>
                  <a:pt x="1618717" y="320650"/>
                </a:lnTo>
                <a:lnTo>
                  <a:pt x="1743075" y="392430"/>
                </a:lnTo>
                <a:lnTo>
                  <a:pt x="1628623" y="458495"/>
                </a:lnTo>
                <a:close/>
                <a:moveTo>
                  <a:pt x="1621917" y="462305"/>
                </a:moveTo>
                <a:lnTo>
                  <a:pt x="1500988" y="532105"/>
                </a:lnTo>
                <a:lnTo>
                  <a:pt x="1376629" y="460324"/>
                </a:lnTo>
                <a:lnTo>
                  <a:pt x="1497559" y="390525"/>
                </a:lnTo>
                <a:lnTo>
                  <a:pt x="1621917" y="462305"/>
                </a:lnTo>
                <a:close/>
                <a:moveTo>
                  <a:pt x="1369924" y="456514"/>
                </a:moveTo>
                <a:lnTo>
                  <a:pt x="1258900" y="392430"/>
                </a:lnTo>
                <a:lnTo>
                  <a:pt x="1379830" y="322631"/>
                </a:lnTo>
                <a:lnTo>
                  <a:pt x="1490853" y="386715"/>
                </a:lnTo>
                <a:lnTo>
                  <a:pt x="1369924" y="456514"/>
                </a:lnTo>
                <a:close/>
                <a:moveTo>
                  <a:pt x="1363294" y="460324"/>
                </a:moveTo>
                <a:lnTo>
                  <a:pt x="1248842" y="526390"/>
                </a:lnTo>
                <a:lnTo>
                  <a:pt x="1137819" y="462305"/>
                </a:lnTo>
                <a:lnTo>
                  <a:pt x="1252271" y="396240"/>
                </a:lnTo>
                <a:lnTo>
                  <a:pt x="1363294" y="460324"/>
                </a:lnTo>
                <a:close/>
                <a:moveTo>
                  <a:pt x="1131113" y="458495"/>
                </a:moveTo>
                <a:lnTo>
                  <a:pt x="1006754" y="386715"/>
                </a:lnTo>
                <a:lnTo>
                  <a:pt x="1121207" y="320650"/>
                </a:lnTo>
                <a:lnTo>
                  <a:pt x="1245565" y="392430"/>
                </a:lnTo>
                <a:lnTo>
                  <a:pt x="1131113" y="458495"/>
                </a:lnTo>
                <a:close/>
                <a:moveTo>
                  <a:pt x="1124484" y="462305"/>
                </a:moveTo>
                <a:lnTo>
                  <a:pt x="1003554" y="532105"/>
                </a:lnTo>
                <a:lnTo>
                  <a:pt x="879196" y="460324"/>
                </a:lnTo>
                <a:lnTo>
                  <a:pt x="1000125" y="390525"/>
                </a:lnTo>
                <a:lnTo>
                  <a:pt x="1124484" y="462305"/>
                </a:lnTo>
                <a:close/>
                <a:moveTo>
                  <a:pt x="872490" y="456514"/>
                </a:moveTo>
                <a:lnTo>
                  <a:pt x="761467" y="392430"/>
                </a:lnTo>
                <a:lnTo>
                  <a:pt x="882396" y="322631"/>
                </a:lnTo>
                <a:lnTo>
                  <a:pt x="993419" y="386715"/>
                </a:lnTo>
                <a:lnTo>
                  <a:pt x="872490" y="456514"/>
                </a:lnTo>
                <a:close/>
                <a:moveTo>
                  <a:pt x="865784" y="460324"/>
                </a:moveTo>
                <a:lnTo>
                  <a:pt x="751332" y="526390"/>
                </a:lnTo>
                <a:lnTo>
                  <a:pt x="640309" y="462305"/>
                </a:lnTo>
                <a:lnTo>
                  <a:pt x="754761" y="396240"/>
                </a:lnTo>
                <a:lnTo>
                  <a:pt x="865784" y="460324"/>
                </a:lnTo>
                <a:close/>
                <a:moveTo>
                  <a:pt x="633679" y="458495"/>
                </a:moveTo>
                <a:lnTo>
                  <a:pt x="509321" y="386715"/>
                </a:lnTo>
                <a:lnTo>
                  <a:pt x="623773" y="320650"/>
                </a:lnTo>
                <a:lnTo>
                  <a:pt x="748132" y="392430"/>
                </a:lnTo>
                <a:lnTo>
                  <a:pt x="633679" y="458495"/>
                </a:lnTo>
                <a:close/>
                <a:moveTo>
                  <a:pt x="626974" y="462305"/>
                </a:moveTo>
                <a:lnTo>
                  <a:pt x="506044" y="532105"/>
                </a:lnTo>
                <a:lnTo>
                  <a:pt x="381686" y="460324"/>
                </a:lnTo>
                <a:lnTo>
                  <a:pt x="502615" y="390525"/>
                </a:lnTo>
                <a:lnTo>
                  <a:pt x="626974" y="462305"/>
                </a:lnTo>
                <a:close/>
                <a:moveTo>
                  <a:pt x="374980" y="456514"/>
                </a:moveTo>
                <a:lnTo>
                  <a:pt x="263957" y="392430"/>
                </a:lnTo>
                <a:lnTo>
                  <a:pt x="384886" y="322631"/>
                </a:lnTo>
                <a:lnTo>
                  <a:pt x="495910" y="386715"/>
                </a:lnTo>
                <a:lnTo>
                  <a:pt x="374980" y="456514"/>
                </a:lnTo>
                <a:close/>
                <a:moveTo>
                  <a:pt x="499339" y="535991"/>
                </a:moveTo>
                <a:lnTo>
                  <a:pt x="384886" y="602056"/>
                </a:lnTo>
                <a:lnTo>
                  <a:pt x="260528" y="530276"/>
                </a:lnTo>
                <a:lnTo>
                  <a:pt x="374980" y="464210"/>
                </a:lnTo>
                <a:lnTo>
                  <a:pt x="499339" y="535991"/>
                </a:lnTo>
                <a:close/>
                <a:moveTo>
                  <a:pt x="495910" y="673913"/>
                </a:moveTo>
                <a:lnTo>
                  <a:pt x="374980" y="743712"/>
                </a:lnTo>
                <a:lnTo>
                  <a:pt x="263957" y="679628"/>
                </a:lnTo>
                <a:lnTo>
                  <a:pt x="384886" y="609829"/>
                </a:lnTo>
                <a:lnTo>
                  <a:pt x="495910" y="673913"/>
                </a:lnTo>
                <a:close/>
                <a:moveTo>
                  <a:pt x="499339" y="823265"/>
                </a:moveTo>
                <a:lnTo>
                  <a:pt x="384886" y="889330"/>
                </a:lnTo>
                <a:lnTo>
                  <a:pt x="260528" y="817550"/>
                </a:lnTo>
                <a:lnTo>
                  <a:pt x="374980" y="751484"/>
                </a:lnTo>
                <a:lnTo>
                  <a:pt x="499339" y="823265"/>
                </a:lnTo>
                <a:close/>
                <a:moveTo>
                  <a:pt x="495910" y="961111"/>
                </a:moveTo>
                <a:lnTo>
                  <a:pt x="374980" y="1030910"/>
                </a:lnTo>
                <a:lnTo>
                  <a:pt x="263957" y="966826"/>
                </a:lnTo>
                <a:lnTo>
                  <a:pt x="384886" y="897026"/>
                </a:lnTo>
                <a:lnTo>
                  <a:pt x="495910" y="961111"/>
                </a:lnTo>
                <a:close/>
                <a:moveTo>
                  <a:pt x="499339" y="1110463"/>
                </a:moveTo>
                <a:lnTo>
                  <a:pt x="384886" y="1176528"/>
                </a:lnTo>
                <a:lnTo>
                  <a:pt x="260528" y="1104748"/>
                </a:lnTo>
                <a:lnTo>
                  <a:pt x="374980" y="1038682"/>
                </a:lnTo>
                <a:lnTo>
                  <a:pt x="499339" y="1110463"/>
                </a:lnTo>
                <a:close/>
                <a:moveTo>
                  <a:pt x="495910" y="1248309"/>
                </a:moveTo>
                <a:lnTo>
                  <a:pt x="374980" y="1318108"/>
                </a:lnTo>
                <a:lnTo>
                  <a:pt x="263957" y="1254024"/>
                </a:lnTo>
                <a:lnTo>
                  <a:pt x="384886" y="1184224"/>
                </a:lnTo>
                <a:lnTo>
                  <a:pt x="495910" y="1248309"/>
                </a:lnTo>
                <a:close/>
                <a:moveTo>
                  <a:pt x="499339" y="1397660"/>
                </a:moveTo>
                <a:lnTo>
                  <a:pt x="384886" y="1463726"/>
                </a:lnTo>
                <a:lnTo>
                  <a:pt x="260528" y="1391945"/>
                </a:lnTo>
                <a:lnTo>
                  <a:pt x="374980" y="1325880"/>
                </a:lnTo>
                <a:lnTo>
                  <a:pt x="499339" y="1397660"/>
                </a:lnTo>
                <a:close/>
                <a:moveTo>
                  <a:pt x="495910" y="1535582"/>
                </a:moveTo>
                <a:lnTo>
                  <a:pt x="374980" y="1605382"/>
                </a:lnTo>
                <a:lnTo>
                  <a:pt x="263957" y="1541297"/>
                </a:lnTo>
                <a:lnTo>
                  <a:pt x="384886" y="1471498"/>
                </a:lnTo>
                <a:lnTo>
                  <a:pt x="495910" y="1535582"/>
                </a:lnTo>
                <a:close/>
                <a:moveTo>
                  <a:pt x="499339" y="1684934"/>
                </a:moveTo>
                <a:lnTo>
                  <a:pt x="384886" y="1751000"/>
                </a:lnTo>
                <a:lnTo>
                  <a:pt x="260528" y="1679219"/>
                </a:lnTo>
                <a:lnTo>
                  <a:pt x="374980" y="1613154"/>
                </a:lnTo>
                <a:lnTo>
                  <a:pt x="499339" y="1684934"/>
                </a:lnTo>
                <a:close/>
                <a:moveTo>
                  <a:pt x="495910" y="1822780"/>
                </a:moveTo>
                <a:lnTo>
                  <a:pt x="374980" y="1892579"/>
                </a:lnTo>
                <a:lnTo>
                  <a:pt x="263957" y="1828495"/>
                </a:lnTo>
                <a:lnTo>
                  <a:pt x="384886" y="1758696"/>
                </a:lnTo>
                <a:lnTo>
                  <a:pt x="495910" y="1822780"/>
                </a:lnTo>
                <a:close/>
                <a:moveTo>
                  <a:pt x="499339" y="1972132"/>
                </a:moveTo>
                <a:lnTo>
                  <a:pt x="384886" y="2038198"/>
                </a:lnTo>
                <a:lnTo>
                  <a:pt x="260528" y="1966417"/>
                </a:lnTo>
                <a:lnTo>
                  <a:pt x="374980" y="1900352"/>
                </a:lnTo>
                <a:lnTo>
                  <a:pt x="499339" y="1972132"/>
                </a:lnTo>
                <a:close/>
                <a:moveTo>
                  <a:pt x="495910" y="2109978"/>
                </a:moveTo>
                <a:lnTo>
                  <a:pt x="374980" y="2179777"/>
                </a:lnTo>
                <a:lnTo>
                  <a:pt x="263957" y="2115693"/>
                </a:lnTo>
                <a:lnTo>
                  <a:pt x="384886" y="2045894"/>
                </a:lnTo>
                <a:lnTo>
                  <a:pt x="495910" y="2109978"/>
                </a:lnTo>
                <a:close/>
                <a:moveTo>
                  <a:pt x="499339" y="2259330"/>
                </a:moveTo>
                <a:lnTo>
                  <a:pt x="384886" y="2325396"/>
                </a:lnTo>
                <a:lnTo>
                  <a:pt x="260528" y="2253615"/>
                </a:lnTo>
                <a:lnTo>
                  <a:pt x="374980" y="2187550"/>
                </a:lnTo>
                <a:lnTo>
                  <a:pt x="499339" y="2259330"/>
                </a:lnTo>
                <a:close/>
                <a:moveTo>
                  <a:pt x="495910" y="2397252"/>
                </a:moveTo>
                <a:lnTo>
                  <a:pt x="374980" y="2467051"/>
                </a:lnTo>
                <a:lnTo>
                  <a:pt x="263957" y="2402967"/>
                </a:lnTo>
                <a:lnTo>
                  <a:pt x="384886" y="2333168"/>
                </a:lnTo>
                <a:lnTo>
                  <a:pt x="495910" y="2397252"/>
                </a:lnTo>
                <a:close/>
                <a:moveTo>
                  <a:pt x="499339" y="2546604"/>
                </a:moveTo>
                <a:lnTo>
                  <a:pt x="384886" y="2612669"/>
                </a:lnTo>
                <a:lnTo>
                  <a:pt x="260528" y="2540889"/>
                </a:lnTo>
                <a:lnTo>
                  <a:pt x="374980" y="2474824"/>
                </a:lnTo>
                <a:lnTo>
                  <a:pt x="499339" y="2546604"/>
                </a:lnTo>
                <a:close/>
                <a:moveTo>
                  <a:pt x="495910" y="2684450"/>
                </a:moveTo>
                <a:lnTo>
                  <a:pt x="374980" y="2754249"/>
                </a:lnTo>
                <a:lnTo>
                  <a:pt x="263957" y="2690165"/>
                </a:lnTo>
                <a:lnTo>
                  <a:pt x="384886" y="2620366"/>
                </a:lnTo>
                <a:lnTo>
                  <a:pt x="495910" y="2684450"/>
                </a:lnTo>
                <a:close/>
                <a:moveTo>
                  <a:pt x="499339" y="2833802"/>
                </a:moveTo>
                <a:lnTo>
                  <a:pt x="384886" y="2899867"/>
                </a:lnTo>
                <a:lnTo>
                  <a:pt x="260528" y="2828087"/>
                </a:lnTo>
                <a:lnTo>
                  <a:pt x="374980" y="2762022"/>
                </a:lnTo>
                <a:lnTo>
                  <a:pt x="499339" y="2833802"/>
                </a:lnTo>
                <a:close/>
                <a:moveTo>
                  <a:pt x="495910" y="2971648"/>
                </a:moveTo>
                <a:lnTo>
                  <a:pt x="374980" y="3041447"/>
                </a:lnTo>
                <a:lnTo>
                  <a:pt x="263957" y="2977363"/>
                </a:lnTo>
                <a:lnTo>
                  <a:pt x="384886" y="2907564"/>
                </a:lnTo>
                <a:lnTo>
                  <a:pt x="495910" y="2971648"/>
                </a:lnTo>
                <a:close/>
                <a:moveTo>
                  <a:pt x="499339" y="3121000"/>
                </a:moveTo>
                <a:lnTo>
                  <a:pt x="384886" y="3187065"/>
                </a:lnTo>
                <a:lnTo>
                  <a:pt x="260528" y="3115285"/>
                </a:lnTo>
                <a:lnTo>
                  <a:pt x="374980" y="3049219"/>
                </a:lnTo>
                <a:lnTo>
                  <a:pt x="499339" y="3121000"/>
                </a:lnTo>
                <a:close/>
                <a:moveTo>
                  <a:pt x="495910" y="3258922"/>
                </a:moveTo>
                <a:lnTo>
                  <a:pt x="374980" y="3328721"/>
                </a:lnTo>
                <a:lnTo>
                  <a:pt x="263957" y="3264637"/>
                </a:lnTo>
                <a:lnTo>
                  <a:pt x="384886" y="3194837"/>
                </a:lnTo>
                <a:lnTo>
                  <a:pt x="495910" y="3258922"/>
                </a:lnTo>
                <a:close/>
                <a:moveTo>
                  <a:pt x="499339" y="3408274"/>
                </a:moveTo>
                <a:lnTo>
                  <a:pt x="384886" y="3474339"/>
                </a:lnTo>
                <a:lnTo>
                  <a:pt x="260528" y="3402559"/>
                </a:lnTo>
                <a:lnTo>
                  <a:pt x="374980" y="3336493"/>
                </a:lnTo>
                <a:lnTo>
                  <a:pt x="499339" y="3408274"/>
                </a:lnTo>
                <a:close/>
                <a:moveTo>
                  <a:pt x="495910" y="3546119"/>
                </a:moveTo>
                <a:lnTo>
                  <a:pt x="374980" y="3615919"/>
                </a:lnTo>
                <a:lnTo>
                  <a:pt x="263957" y="3551834"/>
                </a:lnTo>
                <a:lnTo>
                  <a:pt x="384886" y="3482035"/>
                </a:lnTo>
                <a:lnTo>
                  <a:pt x="495910" y="3546119"/>
                </a:lnTo>
                <a:close/>
                <a:moveTo>
                  <a:pt x="499339" y="3695472"/>
                </a:moveTo>
                <a:lnTo>
                  <a:pt x="384886" y="3761537"/>
                </a:lnTo>
                <a:lnTo>
                  <a:pt x="260528" y="3689757"/>
                </a:lnTo>
                <a:lnTo>
                  <a:pt x="374980" y="3623691"/>
                </a:lnTo>
                <a:lnTo>
                  <a:pt x="499339" y="3695472"/>
                </a:lnTo>
                <a:close/>
                <a:moveTo>
                  <a:pt x="495910" y="3833317"/>
                </a:moveTo>
                <a:lnTo>
                  <a:pt x="374980" y="3903117"/>
                </a:lnTo>
                <a:lnTo>
                  <a:pt x="263957" y="3839032"/>
                </a:lnTo>
                <a:lnTo>
                  <a:pt x="384886" y="3769233"/>
                </a:lnTo>
                <a:lnTo>
                  <a:pt x="495910" y="3833317"/>
                </a:lnTo>
                <a:close/>
                <a:moveTo>
                  <a:pt x="499339" y="3982669"/>
                </a:moveTo>
                <a:lnTo>
                  <a:pt x="384886" y="4048735"/>
                </a:lnTo>
                <a:lnTo>
                  <a:pt x="260528" y="3976954"/>
                </a:lnTo>
                <a:lnTo>
                  <a:pt x="374980" y="3910889"/>
                </a:lnTo>
                <a:lnTo>
                  <a:pt x="499339" y="3982669"/>
                </a:lnTo>
                <a:close/>
                <a:moveTo>
                  <a:pt x="495910" y="4120591"/>
                </a:moveTo>
                <a:lnTo>
                  <a:pt x="374980" y="4190390"/>
                </a:lnTo>
                <a:lnTo>
                  <a:pt x="263957" y="4126306"/>
                </a:lnTo>
                <a:lnTo>
                  <a:pt x="384886" y="4056507"/>
                </a:lnTo>
                <a:lnTo>
                  <a:pt x="495910" y="4120591"/>
                </a:lnTo>
                <a:close/>
                <a:moveTo>
                  <a:pt x="499339" y="4269943"/>
                </a:moveTo>
                <a:lnTo>
                  <a:pt x="384886" y="4336009"/>
                </a:lnTo>
                <a:lnTo>
                  <a:pt x="260528" y="4264228"/>
                </a:lnTo>
                <a:lnTo>
                  <a:pt x="374980" y="4198163"/>
                </a:lnTo>
                <a:lnTo>
                  <a:pt x="499339" y="4269943"/>
                </a:lnTo>
                <a:close/>
                <a:moveTo>
                  <a:pt x="495910" y="4407789"/>
                </a:moveTo>
                <a:lnTo>
                  <a:pt x="374980" y="4477588"/>
                </a:lnTo>
                <a:lnTo>
                  <a:pt x="263957" y="4413504"/>
                </a:lnTo>
                <a:lnTo>
                  <a:pt x="384886" y="4343705"/>
                </a:lnTo>
                <a:lnTo>
                  <a:pt x="495910" y="4407789"/>
                </a:lnTo>
                <a:close/>
                <a:moveTo>
                  <a:pt x="499339" y="4557141"/>
                </a:moveTo>
                <a:lnTo>
                  <a:pt x="384886" y="4623206"/>
                </a:lnTo>
                <a:lnTo>
                  <a:pt x="260528" y="4551426"/>
                </a:lnTo>
                <a:lnTo>
                  <a:pt x="374980" y="4485361"/>
                </a:lnTo>
                <a:lnTo>
                  <a:pt x="499339" y="4557141"/>
                </a:lnTo>
                <a:close/>
                <a:moveTo>
                  <a:pt x="495910" y="4694987"/>
                </a:moveTo>
                <a:lnTo>
                  <a:pt x="374980" y="4764786"/>
                </a:lnTo>
                <a:lnTo>
                  <a:pt x="263957" y="4700702"/>
                </a:lnTo>
                <a:lnTo>
                  <a:pt x="384886" y="4630903"/>
                </a:lnTo>
                <a:lnTo>
                  <a:pt x="495910" y="4694987"/>
                </a:lnTo>
                <a:close/>
                <a:moveTo>
                  <a:pt x="499339" y="4844339"/>
                </a:moveTo>
                <a:lnTo>
                  <a:pt x="384886" y="4910404"/>
                </a:lnTo>
                <a:lnTo>
                  <a:pt x="260528" y="4838624"/>
                </a:lnTo>
                <a:lnTo>
                  <a:pt x="374980" y="4772559"/>
                </a:lnTo>
                <a:lnTo>
                  <a:pt x="499339" y="4844339"/>
                </a:lnTo>
                <a:close/>
                <a:moveTo>
                  <a:pt x="495910" y="4982261"/>
                </a:moveTo>
                <a:lnTo>
                  <a:pt x="374980" y="5052060"/>
                </a:lnTo>
                <a:lnTo>
                  <a:pt x="263957" y="4987976"/>
                </a:lnTo>
                <a:lnTo>
                  <a:pt x="384886" y="4918177"/>
                </a:lnTo>
                <a:lnTo>
                  <a:pt x="495910" y="4982261"/>
                </a:lnTo>
                <a:close/>
                <a:moveTo>
                  <a:pt x="499339" y="5131613"/>
                </a:moveTo>
                <a:lnTo>
                  <a:pt x="384886" y="5197678"/>
                </a:lnTo>
                <a:lnTo>
                  <a:pt x="260528" y="5125898"/>
                </a:lnTo>
                <a:lnTo>
                  <a:pt x="374980" y="5059833"/>
                </a:lnTo>
                <a:lnTo>
                  <a:pt x="499339" y="5131613"/>
                </a:lnTo>
                <a:close/>
                <a:moveTo>
                  <a:pt x="495910" y="5269459"/>
                </a:moveTo>
                <a:lnTo>
                  <a:pt x="374980" y="5339258"/>
                </a:lnTo>
                <a:lnTo>
                  <a:pt x="263957" y="5275174"/>
                </a:lnTo>
                <a:lnTo>
                  <a:pt x="384886" y="5205375"/>
                </a:lnTo>
                <a:lnTo>
                  <a:pt x="495910" y="5269459"/>
                </a:lnTo>
                <a:close/>
                <a:moveTo>
                  <a:pt x="499339" y="5418811"/>
                </a:moveTo>
                <a:lnTo>
                  <a:pt x="384886" y="5484876"/>
                </a:lnTo>
                <a:lnTo>
                  <a:pt x="260528" y="5413096"/>
                </a:lnTo>
                <a:lnTo>
                  <a:pt x="374980" y="5347031"/>
                </a:lnTo>
                <a:lnTo>
                  <a:pt x="499339" y="5418811"/>
                </a:lnTo>
                <a:close/>
                <a:moveTo>
                  <a:pt x="495910" y="5556656"/>
                </a:moveTo>
                <a:lnTo>
                  <a:pt x="374980" y="5626456"/>
                </a:lnTo>
                <a:lnTo>
                  <a:pt x="263957" y="5562371"/>
                </a:lnTo>
                <a:lnTo>
                  <a:pt x="384886" y="5492572"/>
                </a:lnTo>
                <a:lnTo>
                  <a:pt x="495910" y="5556656"/>
                </a:lnTo>
                <a:close/>
                <a:moveTo>
                  <a:pt x="499339" y="5706009"/>
                </a:moveTo>
                <a:lnTo>
                  <a:pt x="384886" y="5772074"/>
                </a:lnTo>
                <a:lnTo>
                  <a:pt x="260528" y="5700294"/>
                </a:lnTo>
                <a:lnTo>
                  <a:pt x="374980" y="5634228"/>
                </a:lnTo>
                <a:lnTo>
                  <a:pt x="499339" y="5706009"/>
                </a:lnTo>
                <a:close/>
                <a:moveTo>
                  <a:pt x="495910" y="5843931"/>
                </a:moveTo>
                <a:lnTo>
                  <a:pt x="374980" y="5913730"/>
                </a:lnTo>
                <a:lnTo>
                  <a:pt x="263957" y="5849646"/>
                </a:lnTo>
                <a:lnTo>
                  <a:pt x="384886" y="5779847"/>
                </a:lnTo>
                <a:lnTo>
                  <a:pt x="495910" y="5843931"/>
                </a:lnTo>
                <a:close/>
                <a:moveTo>
                  <a:pt x="499339" y="5993283"/>
                </a:moveTo>
                <a:lnTo>
                  <a:pt x="384886" y="6059348"/>
                </a:lnTo>
                <a:lnTo>
                  <a:pt x="260528" y="5987568"/>
                </a:lnTo>
                <a:lnTo>
                  <a:pt x="374980" y="5921502"/>
                </a:lnTo>
                <a:lnTo>
                  <a:pt x="499339" y="5993283"/>
                </a:lnTo>
                <a:close/>
                <a:moveTo>
                  <a:pt x="495910" y="6131128"/>
                </a:moveTo>
                <a:lnTo>
                  <a:pt x="374980" y="6200928"/>
                </a:lnTo>
                <a:lnTo>
                  <a:pt x="263957" y="6136843"/>
                </a:lnTo>
                <a:lnTo>
                  <a:pt x="384886" y="6067044"/>
                </a:lnTo>
                <a:lnTo>
                  <a:pt x="495910" y="6131128"/>
                </a:lnTo>
                <a:close/>
                <a:moveTo>
                  <a:pt x="499339" y="6280481"/>
                </a:moveTo>
                <a:lnTo>
                  <a:pt x="384886" y="6346546"/>
                </a:lnTo>
                <a:lnTo>
                  <a:pt x="260528" y="6274766"/>
                </a:lnTo>
                <a:lnTo>
                  <a:pt x="374980" y="6208700"/>
                </a:lnTo>
                <a:lnTo>
                  <a:pt x="499339" y="6280481"/>
                </a:lnTo>
                <a:close/>
                <a:moveTo>
                  <a:pt x="495910" y="6418326"/>
                </a:moveTo>
                <a:lnTo>
                  <a:pt x="374980" y="6488126"/>
                </a:lnTo>
                <a:lnTo>
                  <a:pt x="263957" y="6424041"/>
                </a:lnTo>
                <a:lnTo>
                  <a:pt x="384886" y="6354242"/>
                </a:lnTo>
                <a:lnTo>
                  <a:pt x="495910" y="6418326"/>
                </a:lnTo>
                <a:close/>
                <a:moveTo>
                  <a:pt x="502615" y="6422212"/>
                </a:moveTo>
                <a:lnTo>
                  <a:pt x="626974" y="6493993"/>
                </a:lnTo>
                <a:lnTo>
                  <a:pt x="506044" y="6563792"/>
                </a:lnTo>
                <a:lnTo>
                  <a:pt x="381686" y="6492011"/>
                </a:lnTo>
                <a:lnTo>
                  <a:pt x="502615" y="6422212"/>
                </a:lnTo>
                <a:close/>
                <a:moveTo>
                  <a:pt x="509321" y="6418326"/>
                </a:moveTo>
                <a:lnTo>
                  <a:pt x="623773" y="6352261"/>
                </a:lnTo>
                <a:lnTo>
                  <a:pt x="748132" y="6424041"/>
                </a:lnTo>
                <a:lnTo>
                  <a:pt x="633679" y="6490106"/>
                </a:lnTo>
                <a:lnTo>
                  <a:pt x="509321" y="6418326"/>
                </a:lnTo>
                <a:close/>
                <a:moveTo>
                  <a:pt x="754761" y="6427927"/>
                </a:moveTo>
                <a:lnTo>
                  <a:pt x="865784" y="6492011"/>
                </a:lnTo>
                <a:lnTo>
                  <a:pt x="751332" y="6558077"/>
                </a:lnTo>
                <a:lnTo>
                  <a:pt x="640309" y="6493993"/>
                </a:lnTo>
                <a:lnTo>
                  <a:pt x="754761" y="6427927"/>
                </a:lnTo>
                <a:close/>
                <a:moveTo>
                  <a:pt x="761467" y="6424117"/>
                </a:moveTo>
                <a:lnTo>
                  <a:pt x="882396" y="6354318"/>
                </a:lnTo>
                <a:lnTo>
                  <a:pt x="993419" y="6418402"/>
                </a:lnTo>
                <a:lnTo>
                  <a:pt x="872490" y="6488201"/>
                </a:lnTo>
                <a:lnTo>
                  <a:pt x="761467" y="6424117"/>
                </a:lnTo>
                <a:close/>
                <a:moveTo>
                  <a:pt x="1000125" y="6422212"/>
                </a:moveTo>
                <a:lnTo>
                  <a:pt x="1124484" y="6493993"/>
                </a:lnTo>
                <a:lnTo>
                  <a:pt x="1003554" y="6563792"/>
                </a:lnTo>
                <a:lnTo>
                  <a:pt x="879196" y="6492011"/>
                </a:lnTo>
                <a:lnTo>
                  <a:pt x="1000125" y="6422212"/>
                </a:lnTo>
                <a:close/>
                <a:moveTo>
                  <a:pt x="1006754" y="6418326"/>
                </a:moveTo>
                <a:lnTo>
                  <a:pt x="1121207" y="6352261"/>
                </a:lnTo>
                <a:lnTo>
                  <a:pt x="1245565" y="6424041"/>
                </a:lnTo>
                <a:lnTo>
                  <a:pt x="1131113" y="6490106"/>
                </a:lnTo>
                <a:lnTo>
                  <a:pt x="1006754" y="6418326"/>
                </a:lnTo>
                <a:close/>
                <a:moveTo>
                  <a:pt x="1252271" y="6427927"/>
                </a:moveTo>
                <a:lnTo>
                  <a:pt x="1363294" y="6492011"/>
                </a:lnTo>
                <a:lnTo>
                  <a:pt x="1248842" y="6558077"/>
                </a:lnTo>
                <a:lnTo>
                  <a:pt x="1137819" y="6493993"/>
                </a:lnTo>
                <a:lnTo>
                  <a:pt x="1252271" y="6427927"/>
                </a:lnTo>
                <a:close/>
                <a:moveTo>
                  <a:pt x="1258900" y="6424117"/>
                </a:moveTo>
                <a:lnTo>
                  <a:pt x="1379830" y="6354318"/>
                </a:lnTo>
                <a:lnTo>
                  <a:pt x="1490853" y="6418402"/>
                </a:lnTo>
                <a:lnTo>
                  <a:pt x="1369924" y="6488201"/>
                </a:lnTo>
                <a:lnTo>
                  <a:pt x="1258900" y="6424117"/>
                </a:lnTo>
                <a:close/>
                <a:moveTo>
                  <a:pt x="1497559" y="6422212"/>
                </a:moveTo>
                <a:lnTo>
                  <a:pt x="1621917" y="6493993"/>
                </a:lnTo>
                <a:lnTo>
                  <a:pt x="1500988" y="6563792"/>
                </a:lnTo>
                <a:lnTo>
                  <a:pt x="1376629" y="6492011"/>
                </a:lnTo>
                <a:lnTo>
                  <a:pt x="1497559" y="6422212"/>
                </a:lnTo>
                <a:close/>
                <a:moveTo>
                  <a:pt x="1504264" y="6418326"/>
                </a:moveTo>
                <a:lnTo>
                  <a:pt x="1618717" y="6352261"/>
                </a:lnTo>
                <a:lnTo>
                  <a:pt x="1743075" y="6424041"/>
                </a:lnTo>
                <a:lnTo>
                  <a:pt x="1628623" y="6490106"/>
                </a:lnTo>
                <a:lnTo>
                  <a:pt x="1504264" y="6418326"/>
                </a:lnTo>
                <a:close/>
                <a:moveTo>
                  <a:pt x="1749704" y="6427927"/>
                </a:moveTo>
                <a:lnTo>
                  <a:pt x="1860728" y="6492011"/>
                </a:lnTo>
                <a:lnTo>
                  <a:pt x="1746275" y="6558077"/>
                </a:lnTo>
                <a:lnTo>
                  <a:pt x="1635252" y="6493993"/>
                </a:lnTo>
                <a:lnTo>
                  <a:pt x="1749704" y="6427927"/>
                </a:lnTo>
                <a:close/>
                <a:moveTo>
                  <a:pt x="1756410" y="6424117"/>
                </a:moveTo>
                <a:lnTo>
                  <a:pt x="1877339" y="6354318"/>
                </a:lnTo>
                <a:lnTo>
                  <a:pt x="1988363" y="6418402"/>
                </a:lnTo>
                <a:lnTo>
                  <a:pt x="1867434" y="6488201"/>
                </a:lnTo>
                <a:lnTo>
                  <a:pt x="1756410" y="6424117"/>
                </a:lnTo>
                <a:close/>
                <a:moveTo>
                  <a:pt x="1995069" y="6422212"/>
                </a:moveTo>
                <a:lnTo>
                  <a:pt x="2119427" y="6493993"/>
                </a:lnTo>
                <a:lnTo>
                  <a:pt x="1998497" y="6563792"/>
                </a:lnTo>
                <a:lnTo>
                  <a:pt x="1874139" y="6492011"/>
                </a:lnTo>
                <a:lnTo>
                  <a:pt x="1995069" y="6422212"/>
                </a:lnTo>
                <a:close/>
                <a:moveTo>
                  <a:pt x="2001698" y="6418326"/>
                </a:moveTo>
                <a:lnTo>
                  <a:pt x="2116150" y="6352261"/>
                </a:lnTo>
                <a:lnTo>
                  <a:pt x="2240509" y="6424041"/>
                </a:lnTo>
                <a:lnTo>
                  <a:pt x="2126056" y="6490106"/>
                </a:lnTo>
                <a:lnTo>
                  <a:pt x="2001698" y="6418326"/>
                </a:lnTo>
                <a:close/>
                <a:moveTo>
                  <a:pt x="2247214" y="6427927"/>
                </a:moveTo>
                <a:lnTo>
                  <a:pt x="2358238" y="6492011"/>
                </a:lnTo>
                <a:lnTo>
                  <a:pt x="2243785" y="6558077"/>
                </a:lnTo>
                <a:lnTo>
                  <a:pt x="2132762" y="6493993"/>
                </a:lnTo>
                <a:lnTo>
                  <a:pt x="2247214" y="6427927"/>
                </a:lnTo>
                <a:close/>
                <a:moveTo>
                  <a:pt x="2253920" y="6424117"/>
                </a:moveTo>
                <a:lnTo>
                  <a:pt x="2374849" y="6354318"/>
                </a:lnTo>
                <a:lnTo>
                  <a:pt x="2485873" y="6418402"/>
                </a:lnTo>
                <a:lnTo>
                  <a:pt x="2364943" y="6488201"/>
                </a:lnTo>
                <a:lnTo>
                  <a:pt x="2253920" y="6424117"/>
                </a:lnTo>
                <a:close/>
                <a:moveTo>
                  <a:pt x="2492502" y="6422212"/>
                </a:moveTo>
                <a:lnTo>
                  <a:pt x="2616861" y="6493993"/>
                </a:lnTo>
                <a:lnTo>
                  <a:pt x="2495931" y="6563792"/>
                </a:lnTo>
                <a:lnTo>
                  <a:pt x="2371573" y="6492011"/>
                </a:lnTo>
                <a:lnTo>
                  <a:pt x="2492502" y="6422212"/>
                </a:lnTo>
                <a:close/>
                <a:moveTo>
                  <a:pt x="2499208" y="6418326"/>
                </a:moveTo>
                <a:lnTo>
                  <a:pt x="2613660" y="6352261"/>
                </a:lnTo>
                <a:lnTo>
                  <a:pt x="2738019" y="6424041"/>
                </a:lnTo>
                <a:lnTo>
                  <a:pt x="2623566" y="6490106"/>
                </a:lnTo>
                <a:lnTo>
                  <a:pt x="2499208" y="6418326"/>
                </a:lnTo>
                <a:close/>
                <a:moveTo>
                  <a:pt x="2744724" y="6427927"/>
                </a:moveTo>
                <a:lnTo>
                  <a:pt x="2855747" y="6492011"/>
                </a:lnTo>
                <a:lnTo>
                  <a:pt x="2741295" y="6558077"/>
                </a:lnTo>
                <a:lnTo>
                  <a:pt x="2630272" y="6493993"/>
                </a:lnTo>
                <a:lnTo>
                  <a:pt x="2744724" y="6427927"/>
                </a:lnTo>
                <a:close/>
                <a:moveTo>
                  <a:pt x="2751354" y="6424117"/>
                </a:moveTo>
                <a:lnTo>
                  <a:pt x="2872283" y="6354318"/>
                </a:lnTo>
                <a:lnTo>
                  <a:pt x="2983306" y="6418402"/>
                </a:lnTo>
                <a:lnTo>
                  <a:pt x="2862377" y="6488201"/>
                </a:lnTo>
                <a:lnTo>
                  <a:pt x="2751354" y="6424117"/>
                </a:lnTo>
                <a:close/>
                <a:moveTo>
                  <a:pt x="2990012" y="6422212"/>
                </a:moveTo>
                <a:lnTo>
                  <a:pt x="3114370" y="6493993"/>
                </a:lnTo>
                <a:lnTo>
                  <a:pt x="2993441" y="6563792"/>
                </a:lnTo>
                <a:lnTo>
                  <a:pt x="2869082" y="6492011"/>
                </a:lnTo>
                <a:lnTo>
                  <a:pt x="2990012" y="6422212"/>
                </a:lnTo>
                <a:close/>
                <a:moveTo>
                  <a:pt x="2996717" y="6418326"/>
                </a:moveTo>
                <a:lnTo>
                  <a:pt x="3111170" y="6352261"/>
                </a:lnTo>
                <a:lnTo>
                  <a:pt x="3235528" y="6424041"/>
                </a:lnTo>
                <a:lnTo>
                  <a:pt x="3121076" y="6490106"/>
                </a:lnTo>
                <a:lnTo>
                  <a:pt x="2996717" y="6418326"/>
                </a:lnTo>
                <a:close/>
                <a:moveTo>
                  <a:pt x="3242158" y="6427927"/>
                </a:moveTo>
                <a:lnTo>
                  <a:pt x="3353181" y="6492011"/>
                </a:lnTo>
                <a:lnTo>
                  <a:pt x="3238729" y="6558077"/>
                </a:lnTo>
                <a:lnTo>
                  <a:pt x="3127705" y="6493993"/>
                </a:lnTo>
                <a:lnTo>
                  <a:pt x="3242158" y="6427927"/>
                </a:lnTo>
                <a:close/>
                <a:moveTo>
                  <a:pt x="3248863" y="6424117"/>
                </a:moveTo>
                <a:lnTo>
                  <a:pt x="3369793" y="6354318"/>
                </a:lnTo>
                <a:lnTo>
                  <a:pt x="3480816" y="6418402"/>
                </a:lnTo>
                <a:lnTo>
                  <a:pt x="3359887" y="6488201"/>
                </a:lnTo>
                <a:lnTo>
                  <a:pt x="3248863" y="6424117"/>
                </a:lnTo>
                <a:close/>
                <a:moveTo>
                  <a:pt x="3487446" y="6422212"/>
                </a:moveTo>
                <a:lnTo>
                  <a:pt x="3611804" y="6493993"/>
                </a:lnTo>
                <a:lnTo>
                  <a:pt x="3490874" y="6563792"/>
                </a:lnTo>
                <a:lnTo>
                  <a:pt x="3366516" y="6492011"/>
                </a:lnTo>
                <a:lnTo>
                  <a:pt x="3487446" y="6422212"/>
                </a:lnTo>
                <a:close/>
                <a:moveTo>
                  <a:pt x="3494151" y="6418326"/>
                </a:moveTo>
                <a:lnTo>
                  <a:pt x="3608604" y="6352261"/>
                </a:lnTo>
                <a:lnTo>
                  <a:pt x="3732962" y="6424041"/>
                </a:lnTo>
                <a:lnTo>
                  <a:pt x="3618509" y="6490106"/>
                </a:lnTo>
                <a:lnTo>
                  <a:pt x="3494151" y="6418326"/>
                </a:lnTo>
                <a:close/>
                <a:moveTo>
                  <a:pt x="3739667" y="6427927"/>
                </a:moveTo>
                <a:lnTo>
                  <a:pt x="3850691" y="6492011"/>
                </a:lnTo>
                <a:lnTo>
                  <a:pt x="3736239" y="6558077"/>
                </a:lnTo>
                <a:lnTo>
                  <a:pt x="3625215" y="6493993"/>
                </a:lnTo>
                <a:lnTo>
                  <a:pt x="3739667" y="6427927"/>
                </a:lnTo>
                <a:close/>
                <a:moveTo>
                  <a:pt x="3746297" y="6424117"/>
                </a:moveTo>
                <a:lnTo>
                  <a:pt x="3867226" y="6354318"/>
                </a:lnTo>
                <a:lnTo>
                  <a:pt x="3978250" y="6418402"/>
                </a:lnTo>
                <a:lnTo>
                  <a:pt x="3857320" y="6488201"/>
                </a:lnTo>
                <a:lnTo>
                  <a:pt x="3746297" y="6424117"/>
                </a:lnTo>
                <a:close/>
                <a:moveTo>
                  <a:pt x="3984955" y="6422212"/>
                </a:moveTo>
                <a:lnTo>
                  <a:pt x="4109314" y="6493993"/>
                </a:lnTo>
                <a:lnTo>
                  <a:pt x="3988384" y="6563792"/>
                </a:lnTo>
                <a:lnTo>
                  <a:pt x="3864026" y="6492011"/>
                </a:lnTo>
                <a:lnTo>
                  <a:pt x="3984955" y="6422212"/>
                </a:lnTo>
                <a:close/>
                <a:moveTo>
                  <a:pt x="3991661" y="6418326"/>
                </a:moveTo>
                <a:lnTo>
                  <a:pt x="4106113" y="6352261"/>
                </a:lnTo>
                <a:lnTo>
                  <a:pt x="4230472" y="6424041"/>
                </a:lnTo>
                <a:lnTo>
                  <a:pt x="4116019" y="6490106"/>
                </a:lnTo>
                <a:lnTo>
                  <a:pt x="3991661" y="6418326"/>
                </a:lnTo>
                <a:close/>
                <a:moveTo>
                  <a:pt x="4237101" y="6427927"/>
                </a:moveTo>
                <a:lnTo>
                  <a:pt x="4348125" y="6492011"/>
                </a:lnTo>
                <a:lnTo>
                  <a:pt x="4233672" y="6558077"/>
                </a:lnTo>
                <a:lnTo>
                  <a:pt x="4122649" y="6493993"/>
                </a:lnTo>
                <a:lnTo>
                  <a:pt x="4237101" y="6427927"/>
                </a:lnTo>
                <a:close/>
                <a:moveTo>
                  <a:pt x="4243807" y="6424117"/>
                </a:moveTo>
                <a:lnTo>
                  <a:pt x="4364736" y="6354318"/>
                </a:lnTo>
                <a:lnTo>
                  <a:pt x="4475760" y="6418402"/>
                </a:lnTo>
                <a:lnTo>
                  <a:pt x="4354830" y="6488201"/>
                </a:lnTo>
                <a:lnTo>
                  <a:pt x="4243807" y="6424117"/>
                </a:lnTo>
                <a:close/>
                <a:moveTo>
                  <a:pt x="4482465" y="6422212"/>
                </a:moveTo>
                <a:lnTo>
                  <a:pt x="4606824" y="6493993"/>
                </a:lnTo>
                <a:lnTo>
                  <a:pt x="4485894" y="6563792"/>
                </a:lnTo>
                <a:lnTo>
                  <a:pt x="4361536" y="6492011"/>
                </a:lnTo>
                <a:lnTo>
                  <a:pt x="4482465" y="6422212"/>
                </a:lnTo>
                <a:close/>
                <a:moveTo>
                  <a:pt x="4489095" y="6418326"/>
                </a:moveTo>
                <a:lnTo>
                  <a:pt x="4603547" y="6352261"/>
                </a:lnTo>
                <a:lnTo>
                  <a:pt x="4727906" y="6424041"/>
                </a:lnTo>
                <a:lnTo>
                  <a:pt x="4613453" y="6490106"/>
                </a:lnTo>
                <a:lnTo>
                  <a:pt x="4489095" y="6418326"/>
                </a:lnTo>
                <a:close/>
                <a:moveTo>
                  <a:pt x="4734611" y="6427927"/>
                </a:moveTo>
                <a:lnTo>
                  <a:pt x="4845634" y="6492011"/>
                </a:lnTo>
                <a:lnTo>
                  <a:pt x="4731182" y="6558077"/>
                </a:lnTo>
                <a:lnTo>
                  <a:pt x="4620159" y="6493993"/>
                </a:lnTo>
                <a:lnTo>
                  <a:pt x="4734611" y="6427927"/>
                </a:lnTo>
                <a:close/>
                <a:moveTo>
                  <a:pt x="4741316" y="6424117"/>
                </a:moveTo>
                <a:lnTo>
                  <a:pt x="4862246" y="6354318"/>
                </a:lnTo>
                <a:lnTo>
                  <a:pt x="4973269" y="6418402"/>
                </a:lnTo>
                <a:lnTo>
                  <a:pt x="4852340" y="6488201"/>
                </a:lnTo>
                <a:lnTo>
                  <a:pt x="4741316" y="6424117"/>
                </a:lnTo>
                <a:close/>
                <a:moveTo>
                  <a:pt x="4979899" y="6422212"/>
                </a:moveTo>
                <a:lnTo>
                  <a:pt x="5104257" y="6493993"/>
                </a:lnTo>
                <a:lnTo>
                  <a:pt x="4983328" y="6563792"/>
                </a:lnTo>
                <a:lnTo>
                  <a:pt x="4858969" y="6492011"/>
                </a:lnTo>
                <a:lnTo>
                  <a:pt x="4979899" y="6422212"/>
                </a:lnTo>
                <a:close/>
                <a:moveTo>
                  <a:pt x="4986604" y="6418326"/>
                </a:moveTo>
                <a:lnTo>
                  <a:pt x="5101057" y="6352261"/>
                </a:lnTo>
                <a:lnTo>
                  <a:pt x="5225415" y="6424041"/>
                </a:lnTo>
                <a:lnTo>
                  <a:pt x="5110963" y="6490106"/>
                </a:lnTo>
                <a:lnTo>
                  <a:pt x="4986604" y="6418326"/>
                </a:lnTo>
                <a:close/>
                <a:moveTo>
                  <a:pt x="5232121" y="6427927"/>
                </a:moveTo>
                <a:lnTo>
                  <a:pt x="5343144" y="6492011"/>
                </a:lnTo>
                <a:lnTo>
                  <a:pt x="5228692" y="6558077"/>
                </a:lnTo>
                <a:lnTo>
                  <a:pt x="5117668" y="6493993"/>
                </a:lnTo>
                <a:lnTo>
                  <a:pt x="5232121" y="6427927"/>
                </a:lnTo>
                <a:close/>
                <a:moveTo>
                  <a:pt x="5238750" y="6424117"/>
                </a:moveTo>
                <a:lnTo>
                  <a:pt x="5359680" y="6354318"/>
                </a:lnTo>
                <a:lnTo>
                  <a:pt x="5470703" y="6418402"/>
                </a:lnTo>
                <a:lnTo>
                  <a:pt x="5349774" y="6488201"/>
                </a:lnTo>
                <a:lnTo>
                  <a:pt x="5238750" y="6424117"/>
                </a:lnTo>
                <a:close/>
                <a:moveTo>
                  <a:pt x="5477409" y="6422212"/>
                </a:moveTo>
                <a:lnTo>
                  <a:pt x="5601767" y="6493993"/>
                </a:lnTo>
                <a:lnTo>
                  <a:pt x="5480838" y="6563792"/>
                </a:lnTo>
                <a:lnTo>
                  <a:pt x="5356479" y="6492011"/>
                </a:lnTo>
                <a:lnTo>
                  <a:pt x="5477409" y="6422212"/>
                </a:lnTo>
                <a:close/>
                <a:moveTo>
                  <a:pt x="5484114" y="6418326"/>
                </a:moveTo>
                <a:lnTo>
                  <a:pt x="5598566" y="6352261"/>
                </a:lnTo>
                <a:lnTo>
                  <a:pt x="5722925" y="6424041"/>
                </a:lnTo>
                <a:lnTo>
                  <a:pt x="5608473" y="6490106"/>
                </a:lnTo>
                <a:lnTo>
                  <a:pt x="5484114" y="6418326"/>
                </a:lnTo>
                <a:close/>
                <a:moveTo>
                  <a:pt x="5729554" y="6427927"/>
                </a:moveTo>
                <a:lnTo>
                  <a:pt x="5840578" y="6492011"/>
                </a:lnTo>
                <a:lnTo>
                  <a:pt x="5726126" y="6558077"/>
                </a:lnTo>
                <a:lnTo>
                  <a:pt x="5615102" y="6493993"/>
                </a:lnTo>
                <a:lnTo>
                  <a:pt x="5729554" y="6427927"/>
                </a:lnTo>
                <a:close/>
                <a:moveTo>
                  <a:pt x="5736260" y="6424117"/>
                </a:moveTo>
                <a:lnTo>
                  <a:pt x="5857189" y="6354318"/>
                </a:lnTo>
                <a:lnTo>
                  <a:pt x="5968213" y="6418402"/>
                </a:lnTo>
                <a:lnTo>
                  <a:pt x="5847283" y="6488201"/>
                </a:lnTo>
                <a:lnTo>
                  <a:pt x="5736260" y="6424117"/>
                </a:lnTo>
                <a:close/>
                <a:moveTo>
                  <a:pt x="5974918" y="6422212"/>
                </a:moveTo>
                <a:lnTo>
                  <a:pt x="6099277" y="6493993"/>
                </a:lnTo>
                <a:lnTo>
                  <a:pt x="5978347" y="6563792"/>
                </a:lnTo>
                <a:lnTo>
                  <a:pt x="5853989" y="6492011"/>
                </a:lnTo>
                <a:lnTo>
                  <a:pt x="5974918" y="6422212"/>
                </a:lnTo>
                <a:close/>
                <a:moveTo>
                  <a:pt x="5981548" y="6418326"/>
                </a:moveTo>
                <a:lnTo>
                  <a:pt x="6096000" y="6352261"/>
                </a:lnTo>
                <a:lnTo>
                  <a:pt x="6220359" y="6424041"/>
                </a:lnTo>
                <a:lnTo>
                  <a:pt x="6105906" y="6490106"/>
                </a:lnTo>
                <a:lnTo>
                  <a:pt x="5981548" y="6418326"/>
                </a:lnTo>
                <a:close/>
                <a:moveTo>
                  <a:pt x="6227064" y="6427927"/>
                </a:moveTo>
                <a:lnTo>
                  <a:pt x="6338088" y="6492011"/>
                </a:lnTo>
                <a:lnTo>
                  <a:pt x="6223635" y="6558077"/>
                </a:lnTo>
                <a:lnTo>
                  <a:pt x="6112612" y="6493993"/>
                </a:lnTo>
                <a:lnTo>
                  <a:pt x="6227064" y="6427927"/>
                </a:lnTo>
                <a:close/>
                <a:moveTo>
                  <a:pt x="6233770" y="6424117"/>
                </a:moveTo>
                <a:lnTo>
                  <a:pt x="6354699" y="6354318"/>
                </a:lnTo>
                <a:lnTo>
                  <a:pt x="6465723" y="6418402"/>
                </a:lnTo>
                <a:lnTo>
                  <a:pt x="6344793" y="6488201"/>
                </a:lnTo>
                <a:lnTo>
                  <a:pt x="6233770" y="6424117"/>
                </a:lnTo>
                <a:close/>
                <a:moveTo>
                  <a:pt x="6472352" y="6422212"/>
                </a:moveTo>
                <a:lnTo>
                  <a:pt x="6596711" y="6493993"/>
                </a:lnTo>
                <a:lnTo>
                  <a:pt x="6475781" y="6563792"/>
                </a:lnTo>
                <a:lnTo>
                  <a:pt x="6351423" y="6492011"/>
                </a:lnTo>
                <a:lnTo>
                  <a:pt x="6472352" y="6422212"/>
                </a:lnTo>
                <a:close/>
                <a:moveTo>
                  <a:pt x="6361329" y="6350432"/>
                </a:moveTo>
                <a:lnTo>
                  <a:pt x="6475781" y="6284366"/>
                </a:lnTo>
                <a:lnTo>
                  <a:pt x="6586804" y="6348451"/>
                </a:lnTo>
                <a:lnTo>
                  <a:pt x="6472352" y="6414516"/>
                </a:lnTo>
                <a:lnTo>
                  <a:pt x="6361329" y="6350432"/>
                </a:lnTo>
                <a:close/>
                <a:moveTo>
                  <a:pt x="6351423" y="6204814"/>
                </a:moveTo>
                <a:lnTo>
                  <a:pt x="6472352" y="6134938"/>
                </a:lnTo>
                <a:lnTo>
                  <a:pt x="6596711" y="6206719"/>
                </a:lnTo>
                <a:lnTo>
                  <a:pt x="6475781" y="6276594"/>
                </a:lnTo>
                <a:lnTo>
                  <a:pt x="6351423" y="6204814"/>
                </a:lnTo>
                <a:close/>
                <a:moveTo>
                  <a:pt x="6361329" y="6063158"/>
                </a:moveTo>
                <a:lnTo>
                  <a:pt x="6475781" y="5997093"/>
                </a:lnTo>
                <a:lnTo>
                  <a:pt x="6586804" y="6061177"/>
                </a:lnTo>
                <a:lnTo>
                  <a:pt x="6472352" y="6127242"/>
                </a:lnTo>
                <a:lnTo>
                  <a:pt x="6361329" y="6063158"/>
                </a:lnTo>
                <a:close/>
                <a:moveTo>
                  <a:pt x="6351423" y="5917616"/>
                </a:moveTo>
                <a:lnTo>
                  <a:pt x="6472352" y="5847817"/>
                </a:lnTo>
                <a:lnTo>
                  <a:pt x="6596711" y="5919597"/>
                </a:lnTo>
                <a:lnTo>
                  <a:pt x="6475781" y="5989397"/>
                </a:lnTo>
                <a:lnTo>
                  <a:pt x="6351423" y="5917616"/>
                </a:lnTo>
                <a:close/>
                <a:moveTo>
                  <a:pt x="6361329" y="5775960"/>
                </a:moveTo>
                <a:lnTo>
                  <a:pt x="6475781" y="5709895"/>
                </a:lnTo>
                <a:lnTo>
                  <a:pt x="6586804" y="5773979"/>
                </a:lnTo>
                <a:lnTo>
                  <a:pt x="6472352" y="5840044"/>
                </a:lnTo>
                <a:lnTo>
                  <a:pt x="6361329" y="5775960"/>
                </a:lnTo>
                <a:close/>
                <a:moveTo>
                  <a:pt x="6351423" y="5630342"/>
                </a:moveTo>
                <a:lnTo>
                  <a:pt x="6472352" y="5560543"/>
                </a:lnTo>
                <a:lnTo>
                  <a:pt x="6596711" y="5632323"/>
                </a:lnTo>
                <a:lnTo>
                  <a:pt x="6475781" y="5702122"/>
                </a:lnTo>
                <a:lnTo>
                  <a:pt x="6351423" y="5630342"/>
                </a:lnTo>
                <a:close/>
                <a:moveTo>
                  <a:pt x="6361329" y="5488762"/>
                </a:moveTo>
                <a:lnTo>
                  <a:pt x="6475781" y="5422697"/>
                </a:lnTo>
                <a:lnTo>
                  <a:pt x="6586804" y="5486781"/>
                </a:lnTo>
                <a:lnTo>
                  <a:pt x="6472352" y="5552846"/>
                </a:lnTo>
                <a:lnTo>
                  <a:pt x="6361329" y="5488762"/>
                </a:lnTo>
                <a:close/>
                <a:moveTo>
                  <a:pt x="6351423" y="5343144"/>
                </a:moveTo>
                <a:lnTo>
                  <a:pt x="6472352" y="5273345"/>
                </a:lnTo>
                <a:lnTo>
                  <a:pt x="6596711" y="5345126"/>
                </a:lnTo>
                <a:lnTo>
                  <a:pt x="6475781" y="5414925"/>
                </a:lnTo>
                <a:lnTo>
                  <a:pt x="6351423" y="5343144"/>
                </a:lnTo>
                <a:close/>
                <a:moveTo>
                  <a:pt x="6361329" y="5201488"/>
                </a:moveTo>
                <a:lnTo>
                  <a:pt x="6475781" y="5135423"/>
                </a:lnTo>
                <a:lnTo>
                  <a:pt x="6586804" y="5199507"/>
                </a:lnTo>
                <a:lnTo>
                  <a:pt x="6472352" y="5265573"/>
                </a:lnTo>
                <a:lnTo>
                  <a:pt x="6361329" y="5201488"/>
                </a:lnTo>
                <a:close/>
                <a:moveTo>
                  <a:pt x="6351423" y="5055947"/>
                </a:moveTo>
                <a:lnTo>
                  <a:pt x="6472352" y="4986147"/>
                </a:lnTo>
                <a:lnTo>
                  <a:pt x="6596711" y="5057928"/>
                </a:lnTo>
                <a:lnTo>
                  <a:pt x="6475781" y="5127727"/>
                </a:lnTo>
                <a:lnTo>
                  <a:pt x="6351423" y="5055947"/>
                </a:lnTo>
                <a:close/>
                <a:moveTo>
                  <a:pt x="6361329" y="4914291"/>
                </a:moveTo>
                <a:lnTo>
                  <a:pt x="6475781" y="4848225"/>
                </a:lnTo>
                <a:lnTo>
                  <a:pt x="6586804" y="4912309"/>
                </a:lnTo>
                <a:lnTo>
                  <a:pt x="6472352" y="4978375"/>
                </a:lnTo>
                <a:lnTo>
                  <a:pt x="6361329" y="4914291"/>
                </a:lnTo>
                <a:close/>
                <a:moveTo>
                  <a:pt x="6351423" y="4768672"/>
                </a:moveTo>
                <a:lnTo>
                  <a:pt x="6472352" y="4698873"/>
                </a:lnTo>
                <a:lnTo>
                  <a:pt x="6596711" y="4770654"/>
                </a:lnTo>
                <a:lnTo>
                  <a:pt x="6475781" y="4840453"/>
                </a:lnTo>
                <a:lnTo>
                  <a:pt x="6351423" y="4768672"/>
                </a:lnTo>
                <a:close/>
                <a:moveTo>
                  <a:pt x="6361329" y="4627093"/>
                </a:moveTo>
                <a:lnTo>
                  <a:pt x="6475781" y="4561027"/>
                </a:lnTo>
                <a:lnTo>
                  <a:pt x="6586804" y="4625111"/>
                </a:lnTo>
                <a:lnTo>
                  <a:pt x="6472352" y="4691177"/>
                </a:lnTo>
                <a:lnTo>
                  <a:pt x="6361329" y="4627093"/>
                </a:lnTo>
                <a:close/>
                <a:moveTo>
                  <a:pt x="6351423" y="4481475"/>
                </a:moveTo>
                <a:lnTo>
                  <a:pt x="6472352" y="4411676"/>
                </a:lnTo>
                <a:lnTo>
                  <a:pt x="6596711" y="4483456"/>
                </a:lnTo>
                <a:lnTo>
                  <a:pt x="6475781" y="4553255"/>
                </a:lnTo>
                <a:lnTo>
                  <a:pt x="6351423" y="4481475"/>
                </a:lnTo>
                <a:close/>
                <a:moveTo>
                  <a:pt x="6361329" y="4339819"/>
                </a:moveTo>
                <a:lnTo>
                  <a:pt x="6475781" y="4273753"/>
                </a:lnTo>
                <a:lnTo>
                  <a:pt x="6586804" y="4337838"/>
                </a:lnTo>
                <a:lnTo>
                  <a:pt x="6472352" y="4403903"/>
                </a:lnTo>
                <a:lnTo>
                  <a:pt x="6361329" y="4339819"/>
                </a:lnTo>
                <a:close/>
                <a:moveTo>
                  <a:pt x="6351423" y="4194277"/>
                </a:moveTo>
                <a:lnTo>
                  <a:pt x="6472352" y="4124478"/>
                </a:lnTo>
                <a:lnTo>
                  <a:pt x="6596711" y="4196258"/>
                </a:lnTo>
                <a:lnTo>
                  <a:pt x="6475781" y="4266057"/>
                </a:lnTo>
                <a:lnTo>
                  <a:pt x="6351423" y="4194277"/>
                </a:lnTo>
                <a:close/>
                <a:moveTo>
                  <a:pt x="6361329" y="4052621"/>
                </a:moveTo>
                <a:lnTo>
                  <a:pt x="6475781" y="3986555"/>
                </a:lnTo>
                <a:lnTo>
                  <a:pt x="6586804" y="4050640"/>
                </a:lnTo>
                <a:lnTo>
                  <a:pt x="6472352" y="4116705"/>
                </a:lnTo>
                <a:lnTo>
                  <a:pt x="6361329" y="4052621"/>
                </a:lnTo>
                <a:close/>
                <a:moveTo>
                  <a:pt x="6351423" y="3907003"/>
                </a:moveTo>
                <a:lnTo>
                  <a:pt x="6472352" y="3837204"/>
                </a:lnTo>
                <a:lnTo>
                  <a:pt x="6596711" y="3908984"/>
                </a:lnTo>
                <a:lnTo>
                  <a:pt x="6475781" y="3978783"/>
                </a:lnTo>
                <a:lnTo>
                  <a:pt x="6351423" y="3907003"/>
                </a:lnTo>
                <a:close/>
                <a:moveTo>
                  <a:pt x="6361329" y="3765423"/>
                </a:moveTo>
                <a:lnTo>
                  <a:pt x="6475781" y="3699358"/>
                </a:lnTo>
                <a:lnTo>
                  <a:pt x="6586804" y="3763442"/>
                </a:lnTo>
                <a:lnTo>
                  <a:pt x="6472352" y="3829507"/>
                </a:lnTo>
                <a:lnTo>
                  <a:pt x="6361329" y="3765423"/>
                </a:lnTo>
                <a:close/>
                <a:moveTo>
                  <a:pt x="6351423" y="3619805"/>
                </a:moveTo>
                <a:lnTo>
                  <a:pt x="6472352" y="3550006"/>
                </a:lnTo>
                <a:lnTo>
                  <a:pt x="6596711" y="3621786"/>
                </a:lnTo>
                <a:lnTo>
                  <a:pt x="6475781" y="3691585"/>
                </a:lnTo>
                <a:lnTo>
                  <a:pt x="6351423" y="3619805"/>
                </a:lnTo>
                <a:close/>
                <a:moveTo>
                  <a:pt x="6361329" y="3478149"/>
                </a:moveTo>
                <a:lnTo>
                  <a:pt x="6475781" y="3412084"/>
                </a:lnTo>
                <a:lnTo>
                  <a:pt x="6586804" y="3476168"/>
                </a:lnTo>
                <a:lnTo>
                  <a:pt x="6472352" y="3542233"/>
                </a:lnTo>
                <a:lnTo>
                  <a:pt x="6361329" y="3478149"/>
                </a:lnTo>
                <a:close/>
                <a:moveTo>
                  <a:pt x="6351423" y="3332607"/>
                </a:moveTo>
                <a:lnTo>
                  <a:pt x="6472352" y="3262808"/>
                </a:lnTo>
                <a:lnTo>
                  <a:pt x="6596711" y="3334588"/>
                </a:lnTo>
                <a:lnTo>
                  <a:pt x="6475781" y="3404387"/>
                </a:lnTo>
                <a:lnTo>
                  <a:pt x="6351423" y="3332607"/>
                </a:lnTo>
                <a:close/>
                <a:moveTo>
                  <a:pt x="6361329" y="3190951"/>
                </a:moveTo>
                <a:lnTo>
                  <a:pt x="6475781" y="3124886"/>
                </a:lnTo>
                <a:lnTo>
                  <a:pt x="6586804" y="3188970"/>
                </a:lnTo>
                <a:lnTo>
                  <a:pt x="6472352" y="3255036"/>
                </a:lnTo>
                <a:lnTo>
                  <a:pt x="6361329" y="3190951"/>
                </a:lnTo>
                <a:close/>
                <a:moveTo>
                  <a:pt x="6351423" y="3045333"/>
                </a:moveTo>
                <a:lnTo>
                  <a:pt x="6472352" y="2975534"/>
                </a:lnTo>
                <a:lnTo>
                  <a:pt x="6596711" y="3047314"/>
                </a:lnTo>
                <a:lnTo>
                  <a:pt x="6475781" y="3117114"/>
                </a:lnTo>
                <a:lnTo>
                  <a:pt x="6351423" y="3045333"/>
                </a:lnTo>
                <a:close/>
                <a:moveTo>
                  <a:pt x="6361405" y="2903754"/>
                </a:moveTo>
                <a:lnTo>
                  <a:pt x="6475857" y="2837688"/>
                </a:lnTo>
                <a:lnTo>
                  <a:pt x="6586881" y="2901772"/>
                </a:lnTo>
                <a:lnTo>
                  <a:pt x="6472428" y="2967838"/>
                </a:lnTo>
                <a:lnTo>
                  <a:pt x="6361405" y="2903754"/>
                </a:lnTo>
                <a:close/>
                <a:moveTo>
                  <a:pt x="6351423" y="2758135"/>
                </a:moveTo>
                <a:lnTo>
                  <a:pt x="6472352" y="2688336"/>
                </a:lnTo>
                <a:lnTo>
                  <a:pt x="6596711" y="2760117"/>
                </a:lnTo>
                <a:lnTo>
                  <a:pt x="6475781" y="2829916"/>
                </a:lnTo>
                <a:lnTo>
                  <a:pt x="6351423" y="2758135"/>
                </a:lnTo>
                <a:close/>
                <a:moveTo>
                  <a:pt x="6361329" y="2616479"/>
                </a:moveTo>
                <a:lnTo>
                  <a:pt x="6475781" y="2550414"/>
                </a:lnTo>
                <a:lnTo>
                  <a:pt x="6586804" y="2614498"/>
                </a:lnTo>
                <a:lnTo>
                  <a:pt x="6472352" y="2680564"/>
                </a:lnTo>
                <a:lnTo>
                  <a:pt x="6361329" y="2616479"/>
                </a:lnTo>
                <a:close/>
                <a:moveTo>
                  <a:pt x="6351423" y="2470937"/>
                </a:moveTo>
                <a:lnTo>
                  <a:pt x="6472352" y="2401138"/>
                </a:lnTo>
                <a:lnTo>
                  <a:pt x="6596711" y="2472919"/>
                </a:lnTo>
                <a:lnTo>
                  <a:pt x="6475781" y="2542718"/>
                </a:lnTo>
                <a:lnTo>
                  <a:pt x="6351423" y="2470937"/>
                </a:lnTo>
                <a:close/>
                <a:moveTo>
                  <a:pt x="6361329" y="2329282"/>
                </a:moveTo>
                <a:lnTo>
                  <a:pt x="6475781" y="2263216"/>
                </a:lnTo>
                <a:lnTo>
                  <a:pt x="6586804" y="2327301"/>
                </a:lnTo>
                <a:lnTo>
                  <a:pt x="6472352" y="2393366"/>
                </a:lnTo>
                <a:lnTo>
                  <a:pt x="6361329" y="2329282"/>
                </a:lnTo>
                <a:close/>
                <a:moveTo>
                  <a:pt x="6351423" y="2183664"/>
                </a:moveTo>
                <a:lnTo>
                  <a:pt x="6472352" y="2113864"/>
                </a:lnTo>
                <a:lnTo>
                  <a:pt x="6596711" y="2185645"/>
                </a:lnTo>
                <a:lnTo>
                  <a:pt x="6475781" y="2255444"/>
                </a:lnTo>
                <a:lnTo>
                  <a:pt x="6351423" y="2183664"/>
                </a:lnTo>
                <a:close/>
                <a:moveTo>
                  <a:pt x="6361405" y="2042084"/>
                </a:moveTo>
                <a:lnTo>
                  <a:pt x="6475857" y="1976019"/>
                </a:lnTo>
                <a:lnTo>
                  <a:pt x="6586881" y="2040103"/>
                </a:lnTo>
                <a:lnTo>
                  <a:pt x="6472428" y="2106168"/>
                </a:lnTo>
                <a:lnTo>
                  <a:pt x="6361405" y="2042084"/>
                </a:lnTo>
                <a:close/>
                <a:moveTo>
                  <a:pt x="6351423" y="1896466"/>
                </a:moveTo>
                <a:lnTo>
                  <a:pt x="6472352" y="1826666"/>
                </a:lnTo>
                <a:lnTo>
                  <a:pt x="6596711" y="1898447"/>
                </a:lnTo>
                <a:lnTo>
                  <a:pt x="6475781" y="1968246"/>
                </a:lnTo>
                <a:lnTo>
                  <a:pt x="6351423" y="1896466"/>
                </a:lnTo>
                <a:close/>
                <a:moveTo>
                  <a:pt x="6361329" y="1754810"/>
                </a:moveTo>
                <a:lnTo>
                  <a:pt x="6475781" y="1688744"/>
                </a:lnTo>
                <a:lnTo>
                  <a:pt x="6586804" y="1752829"/>
                </a:lnTo>
                <a:lnTo>
                  <a:pt x="6472352" y="1818894"/>
                </a:lnTo>
                <a:lnTo>
                  <a:pt x="6361329" y="1754810"/>
                </a:lnTo>
                <a:close/>
                <a:moveTo>
                  <a:pt x="6351423" y="1609268"/>
                </a:moveTo>
                <a:lnTo>
                  <a:pt x="6472352" y="1539469"/>
                </a:lnTo>
                <a:lnTo>
                  <a:pt x="6596711" y="1611249"/>
                </a:lnTo>
                <a:lnTo>
                  <a:pt x="6475781" y="1681048"/>
                </a:lnTo>
                <a:lnTo>
                  <a:pt x="6351423" y="1609268"/>
                </a:lnTo>
                <a:close/>
                <a:moveTo>
                  <a:pt x="6361329" y="1467612"/>
                </a:moveTo>
                <a:lnTo>
                  <a:pt x="6475781" y="1401547"/>
                </a:lnTo>
                <a:lnTo>
                  <a:pt x="6586804" y="1465631"/>
                </a:lnTo>
                <a:lnTo>
                  <a:pt x="6472352" y="1531696"/>
                </a:lnTo>
                <a:lnTo>
                  <a:pt x="6361329" y="1467612"/>
                </a:lnTo>
                <a:close/>
                <a:moveTo>
                  <a:pt x="6351423" y="1321994"/>
                </a:moveTo>
                <a:lnTo>
                  <a:pt x="6472352" y="1252195"/>
                </a:lnTo>
                <a:lnTo>
                  <a:pt x="6596711" y="1323975"/>
                </a:lnTo>
                <a:lnTo>
                  <a:pt x="6475781" y="1393774"/>
                </a:lnTo>
                <a:lnTo>
                  <a:pt x="6351423" y="1321994"/>
                </a:lnTo>
                <a:close/>
                <a:moveTo>
                  <a:pt x="6361329" y="1180414"/>
                </a:moveTo>
                <a:lnTo>
                  <a:pt x="6475781" y="1114349"/>
                </a:lnTo>
                <a:lnTo>
                  <a:pt x="6586804" y="1178433"/>
                </a:lnTo>
                <a:lnTo>
                  <a:pt x="6472352" y="1244499"/>
                </a:lnTo>
                <a:lnTo>
                  <a:pt x="6361329" y="1180414"/>
                </a:lnTo>
                <a:close/>
                <a:moveTo>
                  <a:pt x="6351423" y="1034796"/>
                </a:moveTo>
                <a:lnTo>
                  <a:pt x="6472352" y="964997"/>
                </a:lnTo>
                <a:lnTo>
                  <a:pt x="6596711" y="1036777"/>
                </a:lnTo>
                <a:lnTo>
                  <a:pt x="6475781" y="1106576"/>
                </a:lnTo>
                <a:lnTo>
                  <a:pt x="6351423" y="1034796"/>
                </a:lnTo>
                <a:close/>
                <a:moveTo>
                  <a:pt x="6361329" y="893140"/>
                </a:moveTo>
                <a:lnTo>
                  <a:pt x="6475781" y="827075"/>
                </a:lnTo>
                <a:lnTo>
                  <a:pt x="6586804" y="891159"/>
                </a:lnTo>
                <a:lnTo>
                  <a:pt x="6472352" y="957224"/>
                </a:lnTo>
                <a:lnTo>
                  <a:pt x="6361329" y="893140"/>
                </a:lnTo>
                <a:close/>
                <a:moveTo>
                  <a:pt x="6351423" y="747598"/>
                </a:moveTo>
                <a:lnTo>
                  <a:pt x="6472352" y="677799"/>
                </a:lnTo>
                <a:lnTo>
                  <a:pt x="6596711" y="749579"/>
                </a:lnTo>
                <a:lnTo>
                  <a:pt x="6475781" y="819379"/>
                </a:lnTo>
                <a:lnTo>
                  <a:pt x="6351423" y="747598"/>
                </a:lnTo>
                <a:close/>
                <a:moveTo>
                  <a:pt x="6361329" y="605942"/>
                </a:moveTo>
                <a:lnTo>
                  <a:pt x="6475781" y="539877"/>
                </a:lnTo>
                <a:lnTo>
                  <a:pt x="6586804" y="603961"/>
                </a:lnTo>
                <a:lnTo>
                  <a:pt x="6472352" y="670027"/>
                </a:lnTo>
                <a:lnTo>
                  <a:pt x="6361329" y="605942"/>
                </a:lnTo>
                <a:close/>
                <a:moveTo>
                  <a:pt x="6351423" y="460324"/>
                </a:moveTo>
                <a:lnTo>
                  <a:pt x="6472352" y="390525"/>
                </a:lnTo>
                <a:lnTo>
                  <a:pt x="6596711" y="462305"/>
                </a:lnTo>
                <a:lnTo>
                  <a:pt x="6475781" y="532105"/>
                </a:lnTo>
                <a:lnTo>
                  <a:pt x="6351423" y="460324"/>
                </a:lnTo>
                <a:close/>
                <a:moveTo>
                  <a:pt x="6361405" y="318745"/>
                </a:moveTo>
                <a:lnTo>
                  <a:pt x="6475857" y="252679"/>
                </a:lnTo>
                <a:lnTo>
                  <a:pt x="6586881" y="316763"/>
                </a:lnTo>
                <a:lnTo>
                  <a:pt x="6472428" y="382829"/>
                </a:lnTo>
                <a:lnTo>
                  <a:pt x="6361405" y="318745"/>
                </a:lnTo>
                <a:close/>
                <a:moveTo>
                  <a:pt x="6354699" y="314858"/>
                </a:moveTo>
                <a:lnTo>
                  <a:pt x="6230341" y="243002"/>
                </a:lnTo>
                <a:lnTo>
                  <a:pt x="6344793" y="176936"/>
                </a:lnTo>
                <a:lnTo>
                  <a:pt x="6469151" y="248717"/>
                </a:lnTo>
                <a:lnTo>
                  <a:pt x="6354699" y="314858"/>
                </a:lnTo>
                <a:close/>
                <a:moveTo>
                  <a:pt x="6347994" y="318745"/>
                </a:moveTo>
                <a:lnTo>
                  <a:pt x="6227064" y="388544"/>
                </a:lnTo>
                <a:lnTo>
                  <a:pt x="6102706" y="316763"/>
                </a:lnTo>
                <a:lnTo>
                  <a:pt x="6223635" y="246888"/>
                </a:lnTo>
                <a:lnTo>
                  <a:pt x="6347994" y="318745"/>
                </a:lnTo>
                <a:close/>
                <a:moveTo>
                  <a:pt x="6096000" y="312877"/>
                </a:moveTo>
                <a:lnTo>
                  <a:pt x="5984977" y="248793"/>
                </a:lnTo>
                <a:lnTo>
                  <a:pt x="6105906" y="178994"/>
                </a:lnTo>
                <a:lnTo>
                  <a:pt x="6216930" y="243078"/>
                </a:lnTo>
                <a:lnTo>
                  <a:pt x="6096000" y="312877"/>
                </a:lnTo>
                <a:close/>
                <a:moveTo>
                  <a:pt x="6089295" y="316687"/>
                </a:moveTo>
                <a:lnTo>
                  <a:pt x="5974842" y="382753"/>
                </a:lnTo>
                <a:lnTo>
                  <a:pt x="5863819" y="318668"/>
                </a:lnTo>
                <a:lnTo>
                  <a:pt x="5978271" y="252603"/>
                </a:lnTo>
                <a:lnTo>
                  <a:pt x="6089295" y="316687"/>
                </a:lnTo>
                <a:close/>
                <a:moveTo>
                  <a:pt x="5857189" y="314858"/>
                </a:moveTo>
                <a:lnTo>
                  <a:pt x="5732831" y="243078"/>
                </a:lnTo>
                <a:lnTo>
                  <a:pt x="5847283" y="177013"/>
                </a:lnTo>
                <a:lnTo>
                  <a:pt x="5971642" y="248793"/>
                </a:lnTo>
                <a:lnTo>
                  <a:pt x="5857189" y="314858"/>
                </a:lnTo>
                <a:close/>
                <a:moveTo>
                  <a:pt x="5850484" y="318745"/>
                </a:moveTo>
                <a:lnTo>
                  <a:pt x="5729554" y="388544"/>
                </a:lnTo>
                <a:lnTo>
                  <a:pt x="5605196" y="316763"/>
                </a:lnTo>
                <a:lnTo>
                  <a:pt x="5726126" y="246964"/>
                </a:lnTo>
                <a:lnTo>
                  <a:pt x="5850484" y="318745"/>
                </a:lnTo>
                <a:close/>
                <a:moveTo>
                  <a:pt x="5598491" y="312877"/>
                </a:moveTo>
                <a:lnTo>
                  <a:pt x="5487543" y="248793"/>
                </a:lnTo>
                <a:lnTo>
                  <a:pt x="5608473" y="178994"/>
                </a:lnTo>
                <a:lnTo>
                  <a:pt x="5719496" y="243078"/>
                </a:lnTo>
                <a:lnTo>
                  <a:pt x="5598491" y="312877"/>
                </a:lnTo>
                <a:close/>
                <a:moveTo>
                  <a:pt x="5591861" y="316763"/>
                </a:moveTo>
                <a:lnTo>
                  <a:pt x="5477409" y="382829"/>
                </a:lnTo>
                <a:lnTo>
                  <a:pt x="5366385" y="318745"/>
                </a:lnTo>
                <a:lnTo>
                  <a:pt x="5480838" y="252679"/>
                </a:lnTo>
                <a:lnTo>
                  <a:pt x="5591861" y="316763"/>
                </a:lnTo>
                <a:close/>
                <a:moveTo>
                  <a:pt x="5359756" y="314858"/>
                </a:moveTo>
                <a:lnTo>
                  <a:pt x="5235397" y="243078"/>
                </a:lnTo>
                <a:lnTo>
                  <a:pt x="5349850" y="177013"/>
                </a:lnTo>
                <a:lnTo>
                  <a:pt x="5474208" y="248793"/>
                </a:lnTo>
                <a:lnTo>
                  <a:pt x="5359756" y="314858"/>
                </a:lnTo>
                <a:close/>
                <a:moveTo>
                  <a:pt x="5353050" y="318745"/>
                </a:moveTo>
                <a:lnTo>
                  <a:pt x="5232121" y="388544"/>
                </a:lnTo>
                <a:lnTo>
                  <a:pt x="5107762" y="316763"/>
                </a:lnTo>
                <a:lnTo>
                  <a:pt x="5228692" y="246964"/>
                </a:lnTo>
                <a:lnTo>
                  <a:pt x="5353050" y="318745"/>
                </a:lnTo>
                <a:close/>
                <a:moveTo>
                  <a:pt x="5101057" y="312877"/>
                </a:moveTo>
                <a:lnTo>
                  <a:pt x="4990033" y="248793"/>
                </a:lnTo>
                <a:lnTo>
                  <a:pt x="5110963" y="178994"/>
                </a:lnTo>
                <a:lnTo>
                  <a:pt x="5221986" y="243078"/>
                </a:lnTo>
                <a:lnTo>
                  <a:pt x="5101057" y="312877"/>
                </a:lnTo>
                <a:close/>
                <a:moveTo>
                  <a:pt x="5094351" y="316763"/>
                </a:moveTo>
                <a:lnTo>
                  <a:pt x="4979899" y="382829"/>
                </a:lnTo>
                <a:lnTo>
                  <a:pt x="4868876" y="318745"/>
                </a:lnTo>
                <a:lnTo>
                  <a:pt x="4983328" y="252679"/>
                </a:lnTo>
                <a:lnTo>
                  <a:pt x="5094351" y="316763"/>
                </a:lnTo>
                <a:close/>
                <a:moveTo>
                  <a:pt x="4862246" y="314858"/>
                </a:moveTo>
                <a:lnTo>
                  <a:pt x="4737888" y="243078"/>
                </a:lnTo>
                <a:lnTo>
                  <a:pt x="4852340" y="177013"/>
                </a:lnTo>
                <a:lnTo>
                  <a:pt x="4976698" y="248793"/>
                </a:lnTo>
                <a:lnTo>
                  <a:pt x="4862246" y="314858"/>
                </a:lnTo>
                <a:close/>
                <a:moveTo>
                  <a:pt x="4855541" y="318745"/>
                </a:moveTo>
                <a:lnTo>
                  <a:pt x="4734611" y="388544"/>
                </a:lnTo>
                <a:lnTo>
                  <a:pt x="4610253" y="316763"/>
                </a:lnTo>
                <a:lnTo>
                  <a:pt x="4731182" y="246964"/>
                </a:lnTo>
                <a:lnTo>
                  <a:pt x="4855541" y="318745"/>
                </a:lnTo>
                <a:close/>
                <a:moveTo>
                  <a:pt x="4603547" y="312877"/>
                </a:moveTo>
                <a:lnTo>
                  <a:pt x="4492524" y="248793"/>
                </a:lnTo>
                <a:lnTo>
                  <a:pt x="4613453" y="178994"/>
                </a:lnTo>
                <a:lnTo>
                  <a:pt x="4724477" y="243078"/>
                </a:lnTo>
                <a:lnTo>
                  <a:pt x="4603547" y="312877"/>
                </a:lnTo>
                <a:close/>
                <a:moveTo>
                  <a:pt x="4596842" y="316763"/>
                </a:moveTo>
                <a:lnTo>
                  <a:pt x="4482389" y="382829"/>
                </a:lnTo>
                <a:lnTo>
                  <a:pt x="4371366" y="318745"/>
                </a:lnTo>
                <a:lnTo>
                  <a:pt x="4485818" y="252679"/>
                </a:lnTo>
                <a:lnTo>
                  <a:pt x="4596842" y="316763"/>
                </a:lnTo>
                <a:close/>
                <a:moveTo>
                  <a:pt x="4364736" y="314858"/>
                </a:moveTo>
                <a:lnTo>
                  <a:pt x="4240378" y="243078"/>
                </a:lnTo>
                <a:lnTo>
                  <a:pt x="4354830" y="177013"/>
                </a:lnTo>
                <a:lnTo>
                  <a:pt x="4479189" y="248793"/>
                </a:lnTo>
                <a:lnTo>
                  <a:pt x="4364736" y="314858"/>
                </a:lnTo>
                <a:close/>
                <a:moveTo>
                  <a:pt x="4358107" y="318745"/>
                </a:moveTo>
                <a:lnTo>
                  <a:pt x="4237177" y="388544"/>
                </a:lnTo>
                <a:lnTo>
                  <a:pt x="4112819" y="316763"/>
                </a:lnTo>
                <a:lnTo>
                  <a:pt x="4233748" y="246964"/>
                </a:lnTo>
                <a:lnTo>
                  <a:pt x="4358107" y="318745"/>
                </a:lnTo>
                <a:close/>
                <a:moveTo>
                  <a:pt x="4106113" y="312877"/>
                </a:moveTo>
                <a:lnTo>
                  <a:pt x="3995090" y="248793"/>
                </a:lnTo>
                <a:lnTo>
                  <a:pt x="4116019" y="178994"/>
                </a:lnTo>
                <a:lnTo>
                  <a:pt x="4227043" y="243078"/>
                </a:lnTo>
                <a:lnTo>
                  <a:pt x="4106113" y="312877"/>
                </a:lnTo>
                <a:close/>
                <a:moveTo>
                  <a:pt x="4099408" y="316763"/>
                </a:moveTo>
                <a:lnTo>
                  <a:pt x="3984955" y="382829"/>
                </a:lnTo>
                <a:lnTo>
                  <a:pt x="3873932" y="318745"/>
                </a:lnTo>
                <a:lnTo>
                  <a:pt x="3988384" y="252679"/>
                </a:lnTo>
                <a:lnTo>
                  <a:pt x="4099408" y="316763"/>
                </a:lnTo>
                <a:close/>
                <a:moveTo>
                  <a:pt x="3867302" y="314858"/>
                </a:moveTo>
                <a:lnTo>
                  <a:pt x="3742944" y="243078"/>
                </a:lnTo>
                <a:lnTo>
                  <a:pt x="3857397" y="177013"/>
                </a:lnTo>
                <a:lnTo>
                  <a:pt x="3981755" y="248793"/>
                </a:lnTo>
                <a:lnTo>
                  <a:pt x="3867302" y="314858"/>
                </a:lnTo>
                <a:close/>
                <a:moveTo>
                  <a:pt x="3860597" y="318745"/>
                </a:moveTo>
                <a:lnTo>
                  <a:pt x="3739667" y="388544"/>
                </a:lnTo>
                <a:lnTo>
                  <a:pt x="3615309" y="316763"/>
                </a:lnTo>
                <a:lnTo>
                  <a:pt x="3736239" y="246964"/>
                </a:lnTo>
                <a:lnTo>
                  <a:pt x="3860597" y="318745"/>
                </a:lnTo>
                <a:close/>
                <a:moveTo>
                  <a:pt x="3608604" y="312877"/>
                </a:moveTo>
                <a:lnTo>
                  <a:pt x="3497580" y="248793"/>
                </a:lnTo>
                <a:lnTo>
                  <a:pt x="3618509" y="178994"/>
                </a:lnTo>
                <a:lnTo>
                  <a:pt x="3729533" y="243078"/>
                </a:lnTo>
                <a:lnTo>
                  <a:pt x="3608604" y="312877"/>
                </a:lnTo>
                <a:close/>
                <a:moveTo>
                  <a:pt x="3601898" y="316763"/>
                </a:moveTo>
                <a:lnTo>
                  <a:pt x="3487446" y="382829"/>
                </a:lnTo>
                <a:lnTo>
                  <a:pt x="3376422" y="318745"/>
                </a:lnTo>
                <a:lnTo>
                  <a:pt x="3490874" y="252679"/>
                </a:lnTo>
                <a:lnTo>
                  <a:pt x="3601898" y="316763"/>
                </a:lnTo>
                <a:close/>
                <a:moveTo>
                  <a:pt x="3369793" y="314858"/>
                </a:moveTo>
                <a:lnTo>
                  <a:pt x="3245434" y="243078"/>
                </a:lnTo>
                <a:lnTo>
                  <a:pt x="3359887" y="177013"/>
                </a:lnTo>
                <a:lnTo>
                  <a:pt x="3484245" y="248793"/>
                </a:lnTo>
                <a:lnTo>
                  <a:pt x="3369793" y="314858"/>
                </a:lnTo>
                <a:close/>
                <a:moveTo>
                  <a:pt x="3363163" y="318745"/>
                </a:moveTo>
                <a:lnTo>
                  <a:pt x="3242234" y="388544"/>
                </a:lnTo>
                <a:lnTo>
                  <a:pt x="3117876" y="316763"/>
                </a:lnTo>
                <a:lnTo>
                  <a:pt x="3238805" y="246964"/>
                </a:lnTo>
                <a:lnTo>
                  <a:pt x="3363163" y="318745"/>
                </a:lnTo>
                <a:close/>
                <a:moveTo>
                  <a:pt x="3111094" y="312877"/>
                </a:moveTo>
                <a:lnTo>
                  <a:pt x="3000070" y="248793"/>
                </a:lnTo>
                <a:lnTo>
                  <a:pt x="3121000" y="178994"/>
                </a:lnTo>
                <a:lnTo>
                  <a:pt x="3232023" y="243078"/>
                </a:lnTo>
                <a:lnTo>
                  <a:pt x="3111094" y="312877"/>
                </a:lnTo>
                <a:close/>
                <a:moveTo>
                  <a:pt x="3104464" y="316763"/>
                </a:moveTo>
                <a:lnTo>
                  <a:pt x="2990012" y="382829"/>
                </a:lnTo>
                <a:lnTo>
                  <a:pt x="2878989" y="318745"/>
                </a:lnTo>
                <a:lnTo>
                  <a:pt x="2993441" y="252679"/>
                </a:lnTo>
                <a:lnTo>
                  <a:pt x="3104464" y="316763"/>
                </a:lnTo>
                <a:close/>
                <a:moveTo>
                  <a:pt x="2872359" y="314858"/>
                </a:moveTo>
                <a:lnTo>
                  <a:pt x="2748001" y="243078"/>
                </a:lnTo>
                <a:lnTo>
                  <a:pt x="2862453" y="177013"/>
                </a:lnTo>
                <a:lnTo>
                  <a:pt x="2986812" y="248793"/>
                </a:lnTo>
                <a:lnTo>
                  <a:pt x="2872359" y="314858"/>
                </a:lnTo>
                <a:close/>
                <a:moveTo>
                  <a:pt x="2865654" y="318745"/>
                </a:moveTo>
                <a:lnTo>
                  <a:pt x="2744724" y="388544"/>
                </a:lnTo>
                <a:lnTo>
                  <a:pt x="2620366" y="316763"/>
                </a:lnTo>
                <a:lnTo>
                  <a:pt x="2741295" y="246888"/>
                </a:lnTo>
                <a:lnTo>
                  <a:pt x="2865654" y="318745"/>
                </a:lnTo>
                <a:close/>
                <a:moveTo>
                  <a:pt x="2613660" y="312877"/>
                </a:moveTo>
                <a:lnTo>
                  <a:pt x="2502637" y="248793"/>
                </a:lnTo>
                <a:lnTo>
                  <a:pt x="2623566" y="178994"/>
                </a:lnTo>
                <a:lnTo>
                  <a:pt x="2734589" y="243078"/>
                </a:lnTo>
                <a:lnTo>
                  <a:pt x="2613660" y="312877"/>
                </a:lnTo>
                <a:close/>
                <a:moveTo>
                  <a:pt x="2606954" y="316763"/>
                </a:moveTo>
                <a:lnTo>
                  <a:pt x="2492502" y="382829"/>
                </a:lnTo>
                <a:lnTo>
                  <a:pt x="2381479" y="318745"/>
                </a:lnTo>
                <a:lnTo>
                  <a:pt x="2495931" y="252679"/>
                </a:lnTo>
                <a:lnTo>
                  <a:pt x="2606954" y="316763"/>
                </a:lnTo>
                <a:close/>
                <a:moveTo>
                  <a:pt x="2374849" y="314858"/>
                </a:moveTo>
                <a:lnTo>
                  <a:pt x="2250491" y="243078"/>
                </a:lnTo>
                <a:lnTo>
                  <a:pt x="2364943" y="177013"/>
                </a:lnTo>
                <a:lnTo>
                  <a:pt x="2489302" y="248793"/>
                </a:lnTo>
                <a:lnTo>
                  <a:pt x="2374849" y="314858"/>
                </a:lnTo>
                <a:close/>
                <a:moveTo>
                  <a:pt x="2368144" y="318745"/>
                </a:moveTo>
                <a:lnTo>
                  <a:pt x="2247214" y="388544"/>
                </a:lnTo>
                <a:lnTo>
                  <a:pt x="2122856" y="316763"/>
                </a:lnTo>
                <a:lnTo>
                  <a:pt x="2243785" y="246964"/>
                </a:lnTo>
                <a:lnTo>
                  <a:pt x="2368144" y="318745"/>
                </a:lnTo>
                <a:close/>
                <a:moveTo>
                  <a:pt x="2116150" y="312877"/>
                </a:moveTo>
                <a:lnTo>
                  <a:pt x="2005127" y="248793"/>
                </a:lnTo>
                <a:lnTo>
                  <a:pt x="2126056" y="178994"/>
                </a:lnTo>
                <a:lnTo>
                  <a:pt x="2237080" y="243078"/>
                </a:lnTo>
                <a:lnTo>
                  <a:pt x="2116150" y="312877"/>
                </a:lnTo>
                <a:close/>
                <a:moveTo>
                  <a:pt x="2109521" y="316763"/>
                </a:moveTo>
                <a:lnTo>
                  <a:pt x="1995069" y="382829"/>
                </a:lnTo>
                <a:lnTo>
                  <a:pt x="1884045" y="318745"/>
                </a:lnTo>
                <a:lnTo>
                  <a:pt x="1998497" y="252679"/>
                </a:lnTo>
                <a:lnTo>
                  <a:pt x="2109521" y="316763"/>
                </a:lnTo>
                <a:close/>
                <a:moveTo>
                  <a:pt x="1877339" y="314858"/>
                </a:moveTo>
                <a:lnTo>
                  <a:pt x="1752981" y="243078"/>
                </a:lnTo>
                <a:lnTo>
                  <a:pt x="1867434" y="177013"/>
                </a:lnTo>
                <a:lnTo>
                  <a:pt x="1991792" y="248793"/>
                </a:lnTo>
                <a:lnTo>
                  <a:pt x="1877339" y="314858"/>
                </a:lnTo>
                <a:close/>
                <a:moveTo>
                  <a:pt x="1870710" y="318668"/>
                </a:moveTo>
                <a:lnTo>
                  <a:pt x="1749781" y="388468"/>
                </a:lnTo>
                <a:lnTo>
                  <a:pt x="1625422" y="316687"/>
                </a:lnTo>
                <a:lnTo>
                  <a:pt x="1746352" y="246888"/>
                </a:lnTo>
                <a:lnTo>
                  <a:pt x="1870710" y="318668"/>
                </a:lnTo>
                <a:close/>
                <a:moveTo>
                  <a:pt x="1618717" y="312877"/>
                </a:moveTo>
                <a:lnTo>
                  <a:pt x="1507693" y="248793"/>
                </a:lnTo>
                <a:lnTo>
                  <a:pt x="1628623" y="178994"/>
                </a:lnTo>
                <a:lnTo>
                  <a:pt x="1739646" y="243078"/>
                </a:lnTo>
                <a:lnTo>
                  <a:pt x="1618717" y="312877"/>
                </a:lnTo>
                <a:close/>
                <a:moveTo>
                  <a:pt x="1612011" y="316763"/>
                </a:moveTo>
                <a:lnTo>
                  <a:pt x="1497559" y="382829"/>
                </a:lnTo>
                <a:lnTo>
                  <a:pt x="1386535" y="318745"/>
                </a:lnTo>
                <a:lnTo>
                  <a:pt x="1500988" y="252679"/>
                </a:lnTo>
                <a:lnTo>
                  <a:pt x="1612011" y="316763"/>
                </a:lnTo>
                <a:close/>
                <a:moveTo>
                  <a:pt x="1379906" y="314858"/>
                </a:moveTo>
                <a:lnTo>
                  <a:pt x="1255547" y="243078"/>
                </a:lnTo>
                <a:lnTo>
                  <a:pt x="1370000" y="177013"/>
                </a:lnTo>
                <a:lnTo>
                  <a:pt x="1494358" y="248793"/>
                </a:lnTo>
                <a:lnTo>
                  <a:pt x="1379906" y="314858"/>
                </a:lnTo>
                <a:close/>
                <a:moveTo>
                  <a:pt x="1373200" y="318745"/>
                </a:moveTo>
                <a:lnTo>
                  <a:pt x="1252271" y="388544"/>
                </a:lnTo>
                <a:lnTo>
                  <a:pt x="1127912" y="316763"/>
                </a:lnTo>
                <a:lnTo>
                  <a:pt x="1248842" y="246964"/>
                </a:lnTo>
                <a:lnTo>
                  <a:pt x="1373200" y="318745"/>
                </a:lnTo>
                <a:close/>
                <a:moveTo>
                  <a:pt x="1121207" y="312877"/>
                </a:moveTo>
                <a:lnTo>
                  <a:pt x="1010183" y="248793"/>
                </a:lnTo>
                <a:lnTo>
                  <a:pt x="1131113" y="178994"/>
                </a:lnTo>
                <a:lnTo>
                  <a:pt x="1242136" y="243078"/>
                </a:lnTo>
                <a:lnTo>
                  <a:pt x="1121207" y="312877"/>
                </a:lnTo>
                <a:close/>
                <a:moveTo>
                  <a:pt x="1114501" y="316763"/>
                </a:moveTo>
                <a:lnTo>
                  <a:pt x="1000049" y="382829"/>
                </a:lnTo>
                <a:lnTo>
                  <a:pt x="889025" y="318745"/>
                </a:lnTo>
                <a:lnTo>
                  <a:pt x="1003478" y="252679"/>
                </a:lnTo>
                <a:lnTo>
                  <a:pt x="1114501" y="316763"/>
                </a:lnTo>
                <a:close/>
                <a:moveTo>
                  <a:pt x="882396" y="314858"/>
                </a:moveTo>
                <a:lnTo>
                  <a:pt x="758038" y="243078"/>
                </a:lnTo>
                <a:lnTo>
                  <a:pt x="872490" y="177013"/>
                </a:lnTo>
                <a:lnTo>
                  <a:pt x="996848" y="248793"/>
                </a:lnTo>
                <a:lnTo>
                  <a:pt x="882396" y="314858"/>
                </a:lnTo>
                <a:close/>
                <a:moveTo>
                  <a:pt x="875690" y="318668"/>
                </a:moveTo>
                <a:lnTo>
                  <a:pt x="754761" y="388544"/>
                </a:lnTo>
                <a:lnTo>
                  <a:pt x="630403" y="316763"/>
                </a:lnTo>
                <a:lnTo>
                  <a:pt x="751332" y="246964"/>
                </a:lnTo>
                <a:lnTo>
                  <a:pt x="875690" y="318668"/>
                </a:lnTo>
                <a:close/>
                <a:moveTo>
                  <a:pt x="623697" y="312877"/>
                </a:moveTo>
                <a:lnTo>
                  <a:pt x="512750" y="248793"/>
                </a:lnTo>
                <a:lnTo>
                  <a:pt x="633679" y="178994"/>
                </a:lnTo>
                <a:lnTo>
                  <a:pt x="744703" y="243078"/>
                </a:lnTo>
                <a:lnTo>
                  <a:pt x="623697" y="312877"/>
                </a:lnTo>
                <a:close/>
                <a:moveTo>
                  <a:pt x="617068" y="316763"/>
                </a:moveTo>
                <a:lnTo>
                  <a:pt x="502615" y="382829"/>
                </a:lnTo>
                <a:lnTo>
                  <a:pt x="391592" y="318745"/>
                </a:lnTo>
                <a:lnTo>
                  <a:pt x="506044" y="252679"/>
                </a:lnTo>
                <a:lnTo>
                  <a:pt x="617068" y="316763"/>
                </a:lnTo>
                <a:close/>
                <a:moveTo>
                  <a:pt x="384886" y="314858"/>
                </a:moveTo>
                <a:lnTo>
                  <a:pt x="260528" y="243078"/>
                </a:lnTo>
                <a:lnTo>
                  <a:pt x="374980" y="177013"/>
                </a:lnTo>
                <a:lnTo>
                  <a:pt x="499339" y="248793"/>
                </a:lnTo>
                <a:lnTo>
                  <a:pt x="384886" y="314858"/>
                </a:lnTo>
                <a:close/>
                <a:moveTo>
                  <a:pt x="378257" y="318668"/>
                </a:moveTo>
                <a:lnTo>
                  <a:pt x="257327" y="388468"/>
                </a:lnTo>
                <a:lnTo>
                  <a:pt x="132969" y="316687"/>
                </a:lnTo>
                <a:lnTo>
                  <a:pt x="253898" y="246888"/>
                </a:lnTo>
                <a:lnTo>
                  <a:pt x="378257" y="318668"/>
                </a:lnTo>
                <a:close/>
                <a:moveTo>
                  <a:pt x="368351" y="460324"/>
                </a:moveTo>
                <a:lnTo>
                  <a:pt x="253898" y="526390"/>
                </a:lnTo>
                <a:lnTo>
                  <a:pt x="142875" y="462305"/>
                </a:lnTo>
                <a:lnTo>
                  <a:pt x="257327" y="396240"/>
                </a:lnTo>
                <a:lnTo>
                  <a:pt x="368351" y="460324"/>
                </a:lnTo>
                <a:close/>
                <a:moveTo>
                  <a:pt x="378257" y="605942"/>
                </a:moveTo>
                <a:lnTo>
                  <a:pt x="257327" y="675742"/>
                </a:lnTo>
                <a:lnTo>
                  <a:pt x="132969" y="603961"/>
                </a:lnTo>
                <a:lnTo>
                  <a:pt x="253898" y="534162"/>
                </a:lnTo>
                <a:lnTo>
                  <a:pt x="378257" y="605942"/>
                </a:lnTo>
                <a:close/>
                <a:moveTo>
                  <a:pt x="368275" y="747598"/>
                </a:moveTo>
                <a:lnTo>
                  <a:pt x="253822" y="813664"/>
                </a:lnTo>
                <a:lnTo>
                  <a:pt x="142875" y="749579"/>
                </a:lnTo>
                <a:lnTo>
                  <a:pt x="257327" y="683514"/>
                </a:lnTo>
                <a:lnTo>
                  <a:pt x="368275" y="747598"/>
                </a:lnTo>
                <a:close/>
                <a:moveTo>
                  <a:pt x="378257" y="893140"/>
                </a:moveTo>
                <a:lnTo>
                  <a:pt x="257327" y="962939"/>
                </a:lnTo>
                <a:lnTo>
                  <a:pt x="132969" y="891159"/>
                </a:lnTo>
                <a:lnTo>
                  <a:pt x="253898" y="821360"/>
                </a:lnTo>
                <a:lnTo>
                  <a:pt x="378257" y="893140"/>
                </a:lnTo>
                <a:close/>
                <a:moveTo>
                  <a:pt x="368275" y="1034796"/>
                </a:moveTo>
                <a:lnTo>
                  <a:pt x="253822" y="1100861"/>
                </a:lnTo>
                <a:lnTo>
                  <a:pt x="142875" y="1036777"/>
                </a:lnTo>
                <a:lnTo>
                  <a:pt x="257327" y="970712"/>
                </a:lnTo>
                <a:lnTo>
                  <a:pt x="368275" y="1034796"/>
                </a:lnTo>
                <a:close/>
                <a:moveTo>
                  <a:pt x="378257" y="1180338"/>
                </a:moveTo>
                <a:lnTo>
                  <a:pt x="257327" y="1250137"/>
                </a:lnTo>
                <a:lnTo>
                  <a:pt x="132969" y="1178357"/>
                </a:lnTo>
                <a:lnTo>
                  <a:pt x="253898" y="1108558"/>
                </a:lnTo>
                <a:lnTo>
                  <a:pt x="378257" y="1180338"/>
                </a:lnTo>
                <a:close/>
                <a:moveTo>
                  <a:pt x="368275" y="1321994"/>
                </a:moveTo>
                <a:lnTo>
                  <a:pt x="253822" y="1388059"/>
                </a:lnTo>
                <a:lnTo>
                  <a:pt x="142875" y="1323975"/>
                </a:lnTo>
                <a:lnTo>
                  <a:pt x="257327" y="1257910"/>
                </a:lnTo>
                <a:lnTo>
                  <a:pt x="368275" y="1321994"/>
                </a:lnTo>
                <a:close/>
                <a:moveTo>
                  <a:pt x="378257" y="1467612"/>
                </a:moveTo>
                <a:lnTo>
                  <a:pt x="257327" y="1537411"/>
                </a:lnTo>
                <a:lnTo>
                  <a:pt x="132969" y="1465631"/>
                </a:lnTo>
                <a:lnTo>
                  <a:pt x="253898" y="1395832"/>
                </a:lnTo>
                <a:lnTo>
                  <a:pt x="378257" y="1467612"/>
                </a:lnTo>
                <a:close/>
                <a:moveTo>
                  <a:pt x="368351" y="1609268"/>
                </a:moveTo>
                <a:lnTo>
                  <a:pt x="253898" y="1675333"/>
                </a:lnTo>
                <a:lnTo>
                  <a:pt x="142875" y="1611249"/>
                </a:lnTo>
                <a:lnTo>
                  <a:pt x="257327" y="1545184"/>
                </a:lnTo>
                <a:lnTo>
                  <a:pt x="368351" y="1609268"/>
                </a:lnTo>
                <a:close/>
                <a:moveTo>
                  <a:pt x="378257" y="1754810"/>
                </a:moveTo>
                <a:lnTo>
                  <a:pt x="257327" y="1824609"/>
                </a:lnTo>
                <a:lnTo>
                  <a:pt x="132969" y="1752829"/>
                </a:lnTo>
                <a:lnTo>
                  <a:pt x="253898" y="1683029"/>
                </a:lnTo>
                <a:lnTo>
                  <a:pt x="378257" y="1754810"/>
                </a:lnTo>
                <a:close/>
                <a:moveTo>
                  <a:pt x="368275" y="1896466"/>
                </a:moveTo>
                <a:lnTo>
                  <a:pt x="253822" y="1962531"/>
                </a:lnTo>
                <a:lnTo>
                  <a:pt x="142875" y="1898447"/>
                </a:lnTo>
                <a:lnTo>
                  <a:pt x="257327" y="1832381"/>
                </a:lnTo>
                <a:lnTo>
                  <a:pt x="368275" y="1896466"/>
                </a:lnTo>
                <a:close/>
                <a:moveTo>
                  <a:pt x="378257" y="2042084"/>
                </a:moveTo>
                <a:lnTo>
                  <a:pt x="257327" y="2111883"/>
                </a:lnTo>
                <a:lnTo>
                  <a:pt x="132969" y="2040103"/>
                </a:lnTo>
                <a:lnTo>
                  <a:pt x="253898" y="1970304"/>
                </a:lnTo>
                <a:lnTo>
                  <a:pt x="378257" y="2042084"/>
                </a:lnTo>
                <a:close/>
                <a:moveTo>
                  <a:pt x="368351" y="2183664"/>
                </a:moveTo>
                <a:lnTo>
                  <a:pt x="253898" y="2249729"/>
                </a:lnTo>
                <a:lnTo>
                  <a:pt x="142875" y="2185645"/>
                </a:lnTo>
                <a:lnTo>
                  <a:pt x="257327" y="2119579"/>
                </a:lnTo>
                <a:lnTo>
                  <a:pt x="368351" y="2183664"/>
                </a:lnTo>
                <a:close/>
                <a:moveTo>
                  <a:pt x="378257" y="2329282"/>
                </a:moveTo>
                <a:lnTo>
                  <a:pt x="257327" y="2399081"/>
                </a:lnTo>
                <a:lnTo>
                  <a:pt x="132969" y="2327301"/>
                </a:lnTo>
                <a:lnTo>
                  <a:pt x="253898" y="2257501"/>
                </a:lnTo>
                <a:lnTo>
                  <a:pt x="378257" y="2329282"/>
                </a:lnTo>
                <a:close/>
                <a:moveTo>
                  <a:pt x="368275" y="2470937"/>
                </a:moveTo>
                <a:lnTo>
                  <a:pt x="253822" y="2537003"/>
                </a:lnTo>
                <a:lnTo>
                  <a:pt x="142875" y="2472919"/>
                </a:lnTo>
                <a:lnTo>
                  <a:pt x="257327" y="2406853"/>
                </a:lnTo>
                <a:lnTo>
                  <a:pt x="368275" y="2470937"/>
                </a:lnTo>
                <a:close/>
                <a:moveTo>
                  <a:pt x="378257" y="2616479"/>
                </a:moveTo>
                <a:lnTo>
                  <a:pt x="257327" y="2686279"/>
                </a:lnTo>
                <a:lnTo>
                  <a:pt x="132969" y="2614498"/>
                </a:lnTo>
                <a:lnTo>
                  <a:pt x="253898" y="2544699"/>
                </a:lnTo>
                <a:lnTo>
                  <a:pt x="378257" y="2616479"/>
                </a:lnTo>
                <a:close/>
                <a:moveTo>
                  <a:pt x="368275" y="2758135"/>
                </a:moveTo>
                <a:lnTo>
                  <a:pt x="253822" y="2824201"/>
                </a:lnTo>
                <a:lnTo>
                  <a:pt x="142875" y="2760117"/>
                </a:lnTo>
                <a:lnTo>
                  <a:pt x="257327" y="2694051"/>
                </a:lnTo>
                <a:lnTo>
                  <a:pt x="368275" y="2758135"/>
                </a:lnTo>
                <a:close/>
                <a:moveTo>
                  <a:pt x="378257" y="2903754"/>
                </a:moveTo>
                <a:lnTo>
                  <a:pt x="257327" y="2973553"/>
                </a:lnTo>
                <a:lnTo>
                  <a:pt x="132969" y="2901772"/>
                </a:lnTo>
                <a:lnTo>
                  <a:pt x="253898" y="2831973"/>
                </a:lnTo>
                <a:lnTo>
                  <a:pt x="378257" y="2903754"/>
                </a:lnTo>
                <a:close/>
                <a:moveTo>
                  <a:pt x="368275" y="3045333"/>
                </a:moveTo>
                <a:lnTo>
                  <a:pt x="253822" y="3111399"/>
                </a:lnTo>
                <a:lnTo>
                  <a:pt x="142875" y="3047314"/>
                </a:lnTo>
                <a:lnTo>
                  <a:pt x="257327" y="2981249"/>
                </a:lnTo>
                <a:lnTo>
                  <a:pt x="368275" y="3045333"/>
                </a:lnTo>
                <a:close/>
                <a:moveTo>
                  <a:pt x="378257" y="3190951"/>
                </a:moveTo>
                <a:lnTo>
                  <a:pt x="257327" y="3260751"/>
                </a:lnTo>
                <a:lnTo>
                  <a:pt x="132969" y="3188970"/>
                </a:lnTo>
                <a:lnTo>
                  <a:pt x="253898" y="3119171"/>
                </a:lnTo>
                <a:lnTo>
                  <a:pt x="378257" y="3190951"/>
                </a:lnTo>
                <a:close/>
                <a:moveTo>
                  <a:pt x="368275" y="3332607"/>
                </a:moveTo>
                <a:lnTo>
                  <a:pt x="253822" y="3398672"/>
                </a:lnTo>
                <a:lnTo>
                  <a:pt x="142875" y="3334588"/>
                </a:lnTo>
                <a:lnTo>
                  <a:pt x="257327" y="3268523"/>
                </a:lnTo>
                <a:lnTo>
                  <a:pt x="368275" y="3332607"/>
                </a:lnTo>
                <a:close/>
                <a:moveTo>
                  <a:pt x="378257" y="3478149"/>
                </a:moveTo>
                <a:lnTo>
                  <a:pt x="257327" y="3547948"/>
                </a:lnTo>
                <a:lnTo>
                  <a:pt x="132969" y="3476168"/>
                </a:lnTo>
                <a:lnTo>
                  <a:pt x="253898" y="3406369"/>
                </a:lnTo>
                <a:lnTo>
                  <a:pt x="378257" y="3478149"/>
                </a:lnTo>
                <a:close/>
                <a:moveTo>
                  <a:pt x="368275" y="3619805"/>
                </a:moveTo>
                <a:lnTo>
                  <a:pt x="253822" y="3685870"/>
                </a:lnTo>
                <a:lnTo>
                  <a:pt x="142875" y="3621786"/>
                </a:lnTo>
                <a:lnTo>
                  <a:pt x="257327" y="3555721"/>
                </a:lnTo>
                <a:lnTo>
                  <a:pt x="368275" y="3619805"/>
                </a:lnTo>
                <a:close/>
                <a:moveTo>
                  <a:pt x="378257" y="3765423"/>
                </a:moveTo>
                <a:lnTo>
                  <a:pt x="257327" y="3835222"/>
                </a:lnTo>
                <a:lnTo>
                  <a:pt x="132969" y="3763442"/>
                </a:lnTo>
                <a:lnTo>
                  <a:pt x="253898" y="3693643"/>
                </a:lnTo>
                <a:lnTo>
                  <a:pt x="378257" y="3765423"/>
                </a:lnTo>
                <a:close/>
                <a:moveTo>
                  <a:pt x="368275" y="3907003"/>
                </a:moveTo>
                <a:lnTo>
                  <a:pt x="253822" y="3973068"/>
                </a:lnTo>
                <a:lnTo>
                  <a:pt x="142875" y="3908984"/>
                </a:lnTo>
                <a:lnTo>
                  <a:pt x="257327" y="3842919"/>
                </a:lnTo>
                <a:lnTo>
                  <a:pt x="368275" y="3907003"/>
                </a:lnTo>
                <a:close/>
                <a:moveTo>
                  <a:pt x="378257" y="4052621"/>
                </a:moveTo>
                <a:lnTo>
                  <a:pt x="257327" y="4122420"/>
                </a:lnTo>
                <a:lnTo>
                  <a:pt x="132969" y="4050640"/>
                </a:lnTo>
                <a:lnTo>
                  <a:pt x="253898" y="3980840"/>
                </a:lnTo>
                <a:lnTo>
                  <a:pt x="378257" y="4052621"/>
                </a:lnTo>
                <a:close/>
                <a:moveTo>
                  <a:pt x="368275" y="4194277"/>
                </a:moveTo>
                <a:lnTo>
                  <a:pt x="253822" y="4260342"/>
                </a:lnTo>
                <a:lnTo>
                  <a:pt x="142875" y="4196258"/>
                </a:lnTo>
                <a:lnTo>
                  <a:pt x="257327" y="4130193"/>
                </a:lnTo>
                <a:lnTo>
                  <a:pt x="368275" y="4194277"/>
                </a:lnTo>
                <a:close/>
                <a:moveTo>
                  <a:pt x="378257" y="4339819"/>
                </a:moveTo>
                <a:lnTo>
                  <a:pt x="257327" y="4409618"/>
                </a:lnTo>
                <a:lnTo>
                  <a:pt x="132969" y="4337838"/>
                </a:lnTo>
                <a:lnTo>
                  <a:pt x="253898" y="4268038"/>
                </a:lnTo>
                <a:lnTo>
                  <a:pt x="378257" y="4339819"/>
                </a:lnTo>
                <a:close/>
                <a:moveTo>
                  <a:pt x="368275" y="4481475"/>
                </a:moveTo>
                <a:lnTo>
                  <a:pt x="253822" y="4547540"/>
                </a:lnTo>
                <a:lnTo>
                  <a:pt x="142875" y="4483456"/>
                </a:lnTo>
                <a:lnTo>
                  <a:pt x="257327" y="4417391"/>
                </a:lnTo>
                <a:lnTo>
                  <a:pt x="368275" y="4481475"/>
                </a:lnTo>
                <a:close/>
                <a:moveTo>
                  <a:pt x="378257" y="4627093"/>
                </a:moveTo>
                <a:lnTo>
                  <a:pt x="257327" y="4696892"/>
                </a:lnTo>
                <a:lnTo>
                  <a:pt x="132969" y="4625111"/>
                </a:lnTo>
                <a:lnTo>
                  <a:pt x="253898" y="4555312"/>
                </a:lnTo>
                <a:lnTo>
                  <a:pt x="378257" y="4627093"/>
                </a:lnTo>
                <a:close/>
                <a:moveTo>
                  <a:pt x="368275" y="4768672"/>
                </a:moveTo>
                <a:lnTo>
                  <a:pt x="253822" y="4834738"/>
                </a:lnTo>
                <a:lnTo>
                  <a:pt x="142875" y="4770654"/>
                </a:lnTo>
                <a:lnTo>
                  <a:pt x="257327" y="4704588"/>
                </a:lnTo>
                <a:lnTo>
                  <a:pt x="368275" y="4768672"/>
                </a:lnTo>
                <a:close/>
                <a:moveTo>
                  <a:pt x="378257" y="4914291"/>
                </a:moveTo>
                <a:lnTo>
                  <a:pt x="257327" y="4984090"/>
                </a:lnTo>
                <a:lnTo>
                  <a:pt x="132969" y="4912309"/>
                </a:lnTo>
                <a:lnTo>
                  <a:pt x="253898" y="4842510"/>
                </a:lnTo>
                <a:lnTo>
                  <a:pt x="378257" y="4914291"/>
                </a:lnTo>
                <a:close/>
                <a:moveTo>
                  <a:pt x="368275" y="5055947"/>
                </a:moveTo>
                <a:lnTo>
                  <a:pt x="253822" y="5122012"/>
                </a:lnTo>
                <a:lnTo>
                  <a:pt x="142875" y="5057928"/>
                </a:lnTo>
                <a:lnTo>
                  <a:pt x="257327" y="4991862"/>
                </a:lnTo>
                <a:lnTo>
                  <a:pt x="368275" y="5055947"/>
                </a:lnTo>
                <a:close/>
                <a:moveTo>
                  <a:pt x="378257" y="5201488"/>
                </a:moveTo>
                <a:lnTo>
                  <a:pt x="257327" y="5271288"/>
                </a:lnTo>
                <a:lnTo>
                  <a:pt x="132969" y="5199507"/>
                </a:lnTo>
                <a:lnTo>
                  <a:pt x="253898" y="5129708"/>
                </a:lnTo>
                <a:lnTo>
                  <a:pt x="378257" y="5201488"/>
                </a:lnTo>
                <a:close/>
                <a:moveTo>
                  <a:pt x="368275" y="5343144"/>
                </a:moveTo>
                <a:lnTo>
                  <a:pt x="253822" y="5409210"/>
                </a:lnTo>
                <a:lnTo>
                  <a:pt x="142875" y="5345126"/>
                </a:lnTo>
                <a:lnTo>
                  <a:pt x="257327" y="5279060"/>
                </a:lnTo>
                <a:lnTo>
                  <a:pt x="368275" y="5343144"/>
                </a:lnTo>
                <a:close/>
                <a:moveTo>
                  <a:pt x="378257" y="5488762"/>
                </a:moveTo>
                <a:lnTo>
                  <a:pt x="257327" y="5558561"/>
                </a:lnTo>
                <a:lnTo>
                  <a:pt x="132969" y="5486781"/>
                </a:lnTo>
                <a:lnTo>
                  <a:pt x="253898" y="5416982"/>
                </a:lnTo>
                <a:lnTo>
                  <a:pt x="378257" y="5488762"/>
                </a:lnTo>
                <a:close/>
                <a:moveTo>
                  <a:pt x="368275" y="5630342"/>
                </a:moveTo>
                <a:lnTo>
                  <a:pt x="253822" y="5696407"/>
                </a:lnTo>
                <a:lnTo>
                  <a:pt x="142875" y="5632323"/>
                </a:lnTo>
                <a:lnTo>
                  <a:pt x="257327" y="5566258"/>
                </a:lnTo>
                <a:lnTo>
                  <a:pt x="368275" y="5630342"/>
                </a:lnTo>
                <a:close/>
                <a:moveTo>
                  <a:pt x="378257" y="5775960"/>
                </a:moveTo>
                <a:lnTo>
                  <a:pt x="257327" y="5845759"/>
                </a:lnTo>
                <a:lnTo>
                  <a:pt x="132969" y="5773979"/>
                </a:lnTo>
                <a:lnTo>
                  <a:pt x="253898" y="5704180"/>
                </a:lnTo>
                <a:lnTo>
                  <a:pt x="378257" y="5775960"/>
                </a:lnTo>
                <a:close/>
                <a:moveTo>
                  <a:pt x="368275" y="5917616"/>
                </a:moveTo>
                <a:lnTo>
                  <a:pt x="253822" y="5983682"/>
                </a:lnTo>
                <a:lnTo>
                  <a:pt x="142875" y="5919597"/>
                </a:lnTo>
                <a:lnTo>
                  <a:pt x="257327" y="5853532"/>
                </a:lnTo>
                <a:lnTo>
                  <a:pt x="368275" y="5917616"/>
                </a:lnTo>
                <a:close/>
                <a:moveTo>
                  <a:pt x="378257" y="6063158"/>
                </a:moveTo>
                <a:lnTo>
                  <a:pt x="257327" y="6132957"/>
                </a:lnTo>
                <a:lnTo>
                  <a:pt x="132969" y="6061177"/>
                </a:lnTo>
                <a:lnTo>
                  <a:pt x="253898" y="5991378"/>
                </a:lnTo>
                <a:lnTo>
                  <a:pt x="378257" y="6063158"/>
                </a:lnTo>
                <a:close/>
                <a:moveTo>
                  <a:pt x="368351" y="6204814"/>
                </a:moveTo>
                <a:lnTo>
                  <a:pt x="253898" y="6270879"/>
                </a:lnTo>
                <a:lnTo>
                  <a:pt x="142875" y="6206795"/>
                </a:lnTo>
                <a:lnTo>
                  <a:pt x="257327" y="6140730"/>
                </a:lnTo>
                <a:lnTo>
                  <a:pt x="368351" y="6204814"/>
                </a:lnTo>
                <a:close/>
                <a:moveTo>
                  <a:pt x="378257" y="6350432"/>
                </a:moveTo>
                <a:lnTo>
                  <a:pt x="257327" y="6420231"/>
                </a:lnTo>
                <a:lnTo>
                  <a:pt x="132969" y="6348451"/>
                </a:lnTo>
                <a:lnTo>
                  <a:pt x="253898" y="6278651"/>
                </a:lnTo>
                <a:lnTo>
                  <a:pt x="378257" y="6350432"/>
                </a:lnTo>
                <a:close/>
                <a:moveTo>
                  <a:pt x="368275" y="6492011"/>
                </a:moveTo>
                <a:lnTo>
                  <a:pt x="253822" y="6558077"/>
                </a:lnTo>
                <a:lnTo>
                  <a:pt x="142875" y="6493993"/>
                </a:lnTo>
                <a:lnTo>
                  <a:pt x="257327" y="6427927"/>
                </a:lnTo>
                <a:lnTo>
                  <a:pt x="368275" y="6492011"/>
                </a:lnTo>
                <a:close/>
                <a:moveTo>
                  <a:pt x="378257" y="6637630"/>
                </a:moveTo>
                <a:lnTo>
                  <a:pt x="257327" y="6707505"/>
                </a:lnTo>
                <a:lnTo>
                  <a:pt x="132969" y="6635725"/>
                </a:lnTo>
                <a:lnTo>
                  <a:pt x="253898" y="6565926"/>
                </a:lnTo>
                <a:lnTo>
                  <a:pt x="378257" y="6637630"/>
                </a:lnTo>
                <a:close/>
                <a:moveTo>
                  <a:pt x="260528" y="6561963"/>
                </a:moveTo>
                <a:lnTo>
                  <a:pt x="374980" y="6495898"/>
                </a:lnTo>
                <a:lnTo>
                  <a:pt x="499339" y="6567678"/>
                </a:lnTo>
                <a:lnTo>
                  <a:pt x="384886" y="6633744"/>
                </a:lnTo>
                <a:lnTo>
                  <a:pt x="260528" y="6561963"/>
                </a:lnTo>
                <a:close/>
                <a:moveTo>
                  <a:pt x="506044" y="6571564"/>
                </a:moveTo>
                <a:lnTo>
                  <a:pt x="617068" y="6635649"/>
                </a:lnTo>
                <a:lnTo>
                  <a:pt x="502615" y="6701714"/>
                </a:lnTo>
                <a:lnTo>
                  <a:pt x="391592" y="6637630"/>
                </a:lnTo>
                <a:lnTo>
                  <a:pt x="506044" y="6571564"/>
                </a:lnTo>
                <a:close/>
                <a:moveTo>
                  <a:pt x="512750" y="6567678"/>
                </a:moveTo>
                <a:lnTo>
                  <a:pt x="633679" y="6497879"/>
                </a:lnTo>
                <a:lnTo>
                  <a:pt x="744703" y="6561963"/>
                </a:lnTo>
                <a:lnTo>
                  <a:pt x="623773" y="6631762"/>
                </a:lnTo>
                <a:lnTo>
                  <a:pt x="512750" y="6567678"/>
                </a:lnTo>
                <a:close/>
                <a:moveTo>
                  <a:pt x="751332" y="6565849"/>
                </a:moveTo>
                <a:lnTo>
                  <a:pt x="875690" y="6637630"/>
                </a:lnTo>
                <a:lnTo>
                  <a:pt x="754761" y="6707429"/>
                </a:lnTo>
                <a:lnTo>
                  <a:pt x="630403" y="6635649"/>
                </a:lnTo>
                <a:lnTo>
                  <a:pt x="751332" y="6565849"/>
                </a:lnTo>
                <a:close/>
                <a:moveTo>
                  <a:pt x="758038" y="6561963"/>
                </a:moveTo>
                <a:lnTo>
                  <a:pt x="872490" y="6495898"/>
                </a:lnTo>
                <a:lnTo>
                  <a:pt x="996848" y="6567678"/>
                </a:lnTo>
                <a:lnTo>
                  <a:pt x="882396" y="6633744"/>
                </a:lnTo>
                <a:lnTo>
                  <a:pt x="758038" y="6561963"/>
                </a:lnTo>
                <a:close/>
                <a:moveTo>
                  <a:pt x="1003554" y="6571564"/>
                </a:moveTo>
                <a:lnTo>
                  <a:pt x="1114577" y="6635649"/>
                </a:lnTo>
                <a:lnTo>
                  <a:pt x="1000125" y="6701714"/>
                </a:lnTo>
                <a:lnTo>
                  <a:pt x="889102" y="6637630"/>
                </a:lnTo>
                <a:lnTo>
                  <a:pt x="1003554" y="6571564"/>
                </a:lnTo>
                <a:close/>
                <a:moveTo>
                  <a:pt x="1010183" y="6567678"/>
                </a:moveTo>
                <a:lnTo>
                  <a:pt x="1131113" y="6497879"/>
                </a:lnTo>
                <a:lnTo>
                  <a:pt x="1242136" y="6561963"/>
                </a:lnTo>
                <a:lnTo>
                  <a:pt x="1121207" y="6631762"/>
                </a:lnTo>
                <a:lnTo>
                  <a:pt x="1010183" y="6567678"/>
                </a:lnTo>
                <a:close/>
                <a:moveTo>
                  <a:pt x="1248842" y="6565849"/>
                </a:moveTo>
                <a:lnTo>
                  <a:pt x="1373200" y="6637630"/>
                </a:lnTo>
                <a:lnTo>
                  <a:pt x="1252271" y="6707429"/>
                </a:lnTo>
                <a:lnTo>
                  <a:pt x="1127912" y="6635649"/>
                </a:lnTo>
                <a:lnTo>
                  <a:pt x="1248842" y="6565849"/>
                </a:lnTo>
                <a:close/>
                <a:moveTo>
                  <a:pt x="1255471" y="6561963"/>
                </a:moveTo>
                <a:lnTo>
                  <a:pt x="1369924" y="6495898"/>
                </a:lnTo>
                <a:lnTo>
                  <a:pt x="1494282" y="6567678"/>
                </a:lnTo>
                <a:lnTo>
                  <a:pt x="1379830" y="6633744"/>
                </a:lnTo>
                <a:lnTo>
                  <a:pt x="1255471" y="6561963"/>
                </a:lnTo>
                <a:close/>
                <a:moveTo>
                  <a:pt x="1500988" y="6571564"/>
                </a:moveTo>
                <a:lnTo>
                  <a:pt x="1612011" y="6635649"/>
                </a:lnTo>
                <a:lnTo>
                  <a:pt x="1497559" y="6701714"/>
                </a:lnTo>
                <a:lnTo>
                  <a:pt x="1386535" y="6637630"/>
                </a:lnTo>
                <a:lnTo>
                  <a:pt x="1500988" y="6571564"/>
                </a:lnTo>
                <a:close/>
                <a:moveTo>
                  <a:pt x="1507693" y="6567678"/>
                </a:moveTo>
                <a:lnTo>
                  <a:pt x="1628623" y="6497879"/>
                </a:lnTo>
                <a:lnTo>
                  <a:pt x="1739646" y="6561963"/>
                </a:lnTo>
                <a:lnTo>
                  <a:pt x="1618717" y="6631762"/>
                </a:lnTo>
                <a:lnTo>
                  <a:pt x="1507693" y="6567678"/>
                </a:lnTo>
                <a:close/>
                <a:moveTo>
                  <a:pt x="1746275" y="6565849"/>
                </a:moveTo>
                <a:lnTo>
                  <a:pt x="1870634" y="6637630"/>
                </a:lnTo>
                <a:lnTo>
                  <a:pt x="1749704" y="6707429"/>
                </a:lnTo>
                <a:lnTo>
                  <a:pt x="1625346" y="6635649"/>
                </a:lnTo>
                <a:lnTo>
                  <a:pt x="1746275" y="6565849"/>
                </a:lnTo>
                <a:close/>
                <a:moveTo>
                  <a:pt x="1752981" y="6561963"/>
                </a:moveTo>
                <a:lnTo>
                  <a:pt x="1867434" y="6495898"/>
                </a:lnTo>
                <a:lnTo>
                  <a:pt x="1991792" y="6567678"/>
                </a:lnTo>
                <a:lnTo>
                  <a:pt x="1877339" y="6633744"/>
                </a:lnTo>
                <a:lnTo>
                  <a:pt x="1752981" y="6561963"/>
                </a:lnTo>
                <a:close/>
                <a:moveTo>
                  <a:pt x="1998497" y="6571564"/>
                </a:moveTo>
                <a:lnTo>
                  <a:pt x="2109521" y="6635649"/>
                </a:lnTo>
                <a:lnTo>
                  <a:pt x="1995069" y="6701714"/>
                </a:lnTo>
                <a:lnTo>
                  <a:pt x="1884045" y="6637630"/>
                </a:lnTo>
                <a:lnTo>
                  <a:pt x="1998497" y="6571564"/>
                </a:lnTo>
                <a:close/>
                <a:moveTo>
                  <a:pt x="2005127" y="6567754"/>
                </a:moveTo>
                <a:lnTo>
                  <a:pt x="2126056" y="6497955"/>
                </a:lnTo>
                <a:lnTo>
                  <a:pt x="2237080" y="6562039"/>
                </a:lnTo>
                <a:lnTo>
                  <a:pt x="2116150" y="6631839"/>
                </a:lnTo>
                <a:lnTo>
                  <a:pt x="2005127" y="6567754"/>
                </a:lnTo>
                <a:close/>
                <a:moveTo>
                  <a:pt x="2243785" y="6565849"/>
                </a:moveTo>
                <a:lnTo>
                  <a:pt x="2368144" y="6637630"/>
                </a:lnTo>
                <a:lnTo>
                  <a:pt x="2247214" y="6707505"/>
                </a:lnTo>
                <a:lnTo>
                  <a:pt x="2122856" y="6635725"/>
                </a:lnTo>
                <a:lnTo>
                  <a:pt x="2243785" y="6565849"/>
                </a:lnTo>
                <a:close/>
                <a:moveTo>
                  <a:pt x="2250491" y="6561963"/>
                </a:moveTo>
                <a:lnTo>
                  <a:pt x="2364943" y="6495898"/>
                </a:lnTo>
                <a:lnTo>
                  <a:pt x="2489302" y="6567678"/>
                </a:lnTo>
                <a:lnTo>
                  <a:pt x="2374849" y="6633744"/>
                </a:lnTo>
                <a:lnTo>
                  <a:pt x="2250491" y="6561963"/>
                </a:lnTo>
                <a:close/>
                <a:moveTo>
                  <a:pt x="2495931" y="6571564"/>
                </a:moveTo>
                <a:lnTo>
                  <a:pt x="2606954" y="6635649"/>
                </a:lnTo>
                <a:lnTo>
                  <a:pt x="2492502" y="6701714"/>
                </a:lnTo>
                <a:lnTo>
                  <a:pt x="2381479" y="6637630"/>
                </a:lnTo>
                <a:lnTo>
                  <a:pt x="2495931" y="6571564"/>
                </a:lnTo>
                <a:close/>
                <a:moveTo>
                  <a:pt x="2502637" y="6567678"/>
                </a:moveTo>
                <a:lnTo>
                  <a:pt x="2623566" y="6497879"/>
                </a:lnTo>
                <a:lnTo>
                  <a:pt x="2734589" y="6561963"/>
                </a:lnTo>
                <a:lnTo>
                  <a:pt x="2613660" y="6631762"/>
                </a:lnTo>
                <a:lnTo>
                  <a:pt x="2502637" y="6567678"/>
                </a:lnTo>
                <a:close/>
                <a:moveTo>
                  <a:pt x="2741295" y="6565849"/>
                </a:moveTo>
                <a:lnTo>
                  <a:pt x="2865654" y="6637630"/>
                </a:lnTo>
                <a:lnTo>
                  <a:pt x="2744724" y="6707429"/>
                </a:lnTo>
                <a:lnTo>
                  <a:pt x="2620366" y="6635649"/>
                </a:lnTo>
                <a:lnTo>
                  <a:pt x="2741295" y="6565849"/>
                </a:lnTo>
                <a:close/>
                <a:moveTo>
                  <a:pt x="2747924" y="6561963"/>
                </a:moveTo>
                <a:lnTo>
                  <a:pt x="2862377" y="6495898"/>
                </a:lnTo>
                <a:lnTo>
                  <a:pt x="2986735" y="6567678"/>
                </a:lnTo>
                <a:lnTo>
                  <a:pt x="2872283" y="6633744"/>
                </a:lnTo>
                <a:lnTo>
                  <a:pt x="2747924" y="6561963"/>
                </a:lnTo>
                <a:close/>
                <a:moveTo>
                  <a:pt x="2993441" y="6571564"/>
                </a:moveTo>
                <a:lnTo>
                  <a:pt x="3104464" y="6635649"/>
                </a:lnTo>
                <a:lnTo>
                  <a:pt x="2990012" y="6701714"/>
                </a:lnTo>
                <a:lnTo>
                  <a:pt x="2878989" y="6637630"/>
                </a:lnTo>
                <a:lnTo>
                  <a:pt x="2993441" y="6571564"/>
                </a:lnTo>
                <a:close/>
                <a:moveTo>
                  <a:pt x="3000147" y="6567678"/>
                </a:moveTo>
                <a:lnTo>
                  <a:pt x="3121076" y="6497879"/>
                </a:lnTo>
                <a:lnTo>
                  <a:pt x="3232099" y="6561963"/>
                </a:lnTo>
                <a:lnTo>
                  <a:pt x="3111170" y="6631762"/>
                </a:lnTo>
                <a:lnTo>
                  <a:pt x="3000147" y="6567678"/>
                </a:lnTo>
                <a:close/>
                <a:moveTo>
                  <a:pt x="3238729" y="6565849"/>
                </a:moveTo>
                <a:lnTo>
                  <a:pt x="3363087" y="6637630"/>
                </a:lnTo>
                <a:lnTo>
                  <a:pt x="3242158" y="6707429"/>
                </a:lnTo>
                <a:lnTo>
                  <a:pt x="3117799" y="6635649"/>
                </a:lnTo>
                <a:lnTo>
                  <a:pt x="3238729" y="6565849"/>
                </a:lnTo>
                <a:close/>
                <a:moveTo>
                  <a:pt x="3245434" y="6561963"/>
                </a:moveTo>
                <a:lnTo>
                  <a:pt x="3359887" y="6495898"/>
                </a:lnTo>
                <a:lnTo>
                  <a:pt x="3484245" y="6567678"/>
                </a:lnTo>
                <a:lnTo>
                  <a:pt x="3369793" y="6633744"/>
                </a:lnTo>
                <a:lnTo>
                  <a:pt x="3245434" y="6561963"/>
                </a:lnTo>
                <a:close/>
                <a:moveTo>
                  <a:pt x="3490951" y="6571564"/>
                </a:moveTo>
                <a:lnTo>
                  <a:pt x="3601974" y="6635649"/>
                </a:lnTo>
                <a:lnTo>
                  <a:pt x="3487522" y="6701714"/>
                </a:lnTo>
                <a:lnTo>
                  <a:pt x="3376498" y="6637630"/>
                </a:lnTo>
                <a:lnTo>
                  <a:pt x="3490951" y="6571564"/>
                </a:lnTo>
                <a:close/>
                <a:moveTo>
                  <a:pt x="3497580" y="6567678"/>
                </a:moveTo>
                <a:lnTo>
                  <a:pt x="3618509" y="6497879"/>
                </a:lnTo>
                <a:lnTo>
                  <a:pt x="3729533" y="6561963"/>
                </a:lnTo>
                <a:lnTo>
                  <a:pt x="3608604" y="6631762"/>
                </a:lnTo>
                <a:lnTo>
                  <a:pt x="3497580" y="6567678"/>
                </a:lnTo>
                <a:close/>
                <a:moveTo>
                  <a:pt x="3736239" y="6565849"/>
                </a:moveTo>
                <a:lnTo>
                  <a:pt x="3860597" y="6637630"/>
                </a:lnTo>
                <a:lnTo>
                  <a:pt x="3739667" y="6707429"/>
                </a:lnTo>
                <a:lnTo>
                  <a:pt x="3615309" y="6635649"/>
                </a:lnTo>
                <a:lnTo>
                  <a:pt x="3736239" y="6565849"/>
                </a:lnTo>
                <a:close/>
                <a:moveTo>
                  <a:pt x="3742868" y="6561963"/>
                </a:moveTo>
                <a:lnTo>
                  <a:pt x="3857320" y="6495898"/>
                </a:lnTo>
                <a:lnTo>
                  <a:pt x="3981679" y="6567678"/>
                </a:lnTo>
                <a:lnTo>
                  <a:pt x="3867226" y="6633744"/>
                </a:lnTo>
                <a:lnTo>
                  <a:pt x="3742868" y="6561963"/>
                </a:lnTo>
                <a:close/>
                <a:moveTo>
                  <a:pt x="3988384" y="6571564"/>
                </a:moveTo>
                <a:lnTo>
                  <a:pt x="4099408" y="6635649"/>
                </a:lnTo>
                <a:lnTo>
                  <a:pt x="3984955" y="6701714"/>
                </a:lnTo>
                <a:lnTo>
                  <a:pt x="3873932" y="6637630"/>
                </a:lnTo>
                <a:lnTo>
                  <a:pt x="3988384" y="6571564"/>
                </a:lnTo>
                <a:close/>
                <a:moveTo>
                  <a:pt x="3995090" y="6567678"/>
                </a:moveTo>
                <a:lnTo>
                  <a:pt x="4116019" y="6497879"/>
                </a:lnTo>
                <a:lnTo>
                  <a:pt x="4227043" y="6561963"/>
                </a:lnTo>
                <a:lnTo>
                  <a:pt x="4106113" y="6631762"/>
                </a:lnTo>
                <a:lnTo>
                  <a:pt x="3995090" y="6567678"/>
                </a:lnTo>
                <a:close/>
                <a:moveTo>
                  <a:pt x="4233672" y="6565849"/>
                </a:moveTo>
                <a:lnTo>
                  <a:pt x="4358031" y="6637630"/>
                </a:lnTo>
                <a:lnTo>
                  <a:pt x="4237101" y="6707505"/>
                </a:lnTo>
                <a:lnTo>
                  <a:pt x="4112743" y="6635725"/>
                </a:lnTo>
                <a:lnTo>
                  <a:pt x="4233672" y="6565849"/>
                </a:lnTo>
                <a:close/>
                <a:moveTo>
                  <a:pt x="4240378" y="6561963"/>
                </a:moveTo>
                <a:lnTo>
                  <a:pt x="4354830" y="6495898"/>
                </a:lnTo>
                <a:lnTo>
                  <a:pt x="4479189" y="6567678"/>
                </a:lnTo>
                <a:lnTo>
                  <a:pt x="4364736" y="6633744"/>
                </a:lnTo>
                <a:lnTo>
                  <a:pt x="4240378" y="6561963"/>
                </a:lnTo>
                <a:close/>
                <a:moveTo>
                  <a:pt x="4485894" y="6571564"/>
                </a:moveTo>
                <a:lnTo>
                  <a:pt x="4596918" y="6635649"/>
                </a:lnTo>
                <a:lnTo>
                  <a:pt x="4482465" y="6701714"/>
                </a:lnTo>
                <a:lnTo>
                  <a:pt x="4371442" y="6637630"/>
                </a:lnTo>
                <a:lnTo>
                  <a:pt x="4485894" y="6571564"/>
                </a:lnTo>
                <a:close/>
                <a:moveTo>
                  <a:pt x="4492524" y="6567678"/>
                </a:moveTo>
                <a:lnTo>
                  <a:pt x="4613453" y="6497879"/>
                </a:lnTo>
                <a:lnTo>
                  <a:pt x="4724477" y="6561963"/>
                </a:lnTo>
                <a:lnTo>
                  <a:pt x="4603547" y="6631762"/>
                </a:lnTo>
                <a:lnTo>
                  <a:pt x="4492524" y="6567678"/>
                </a:lnTo>
                <a:close/>
                <a:moveTo>
                  <a:pt x="4731182" y="6565849"/>
                </a:moveTo>
                <a:lnTo>
                  <a:pt x="4855541" y="6637630"/>
                </a:lnTo>
                <a:lnTo>
                  <a:pt x="4734611" y="6707429"/>
                </a:lnTo>
                <a:lnTo>
                  <a:pt x="4610253" y="6635649"/>
                </a:lnTo>
                <a:lnTo>
                  <a:pt x="4731182" y="6565849"/>
                </a:lnTo>
                <a:close/>
                <a:moveTo>
                  <a:pt x="4737888" y="6561963"/>
                </a:moveTo>
                <a:lnTo>
                  <a:pt x="4852340" y="6495898"/>
                </a:lnTo>
                <a:lnTo>
                  <a:pt x="4976698" y="6567678"/>
                </a:lnTo>
                <a:lnTo>
                  <a:pt x="4862246" y="6633744"/>
                </a:lnTo>
                <a:lnTo>
                  <a:pt x="4737888" y="6561963"/>
                </a:lnTo>
                <a:close/>
                <a:moveTo>
                  <a:pt x="4983328" y="6571564"/>
                </a:moveTo>
                <a:lnTo>
                  <a:pt x="5094351" y="6635649"/>
                </a:lnTo>
                <a:lnTo>
                  <a:pt x="4979899" y="6701714"/>
                </a:lnTo>
                <a:lnTo>
                  <a:pt x="4868876" y="6637630"/>
                </a:lnTo>
                <a:lnTo>
                  <a:pt x="4983328" y="6571564"/>
                </a:lnTo>
                <a:close/>
                <a:moveTo>
                  <a:pt x="4990033" y="6567678"/>
                </a:moveTo>
                <a:lnTo>
                  <a:pt x="5110963" y="6497879"/>
                </a:lnTo>
                <a:lnTo>
                  <a:pt x="5221986" y="6561963"/>
                </a:lnTo>
                <a:lnTo>
                  <a:pt x="5101057" y="6631762"/>
                </a:lnTo>
                <a:lnTo>
                  <a:pt x="4990033" y="6567678"/>
                </a:lnTo>
                <a:close/>
                <a:moveTo>
                  <a:pt x="5228692" y="6565849"/>
                </a:moveTo>
                <a:lnTo>
                  <a:pt x="5353050" y="6637630"/>
                </a:lnTo>
                <a:lnTo>
                  <a:pt x="5232121" y="6707429"/>
                </a:lnTo>
                <a:lnTo>
                  <a:pt x="5107762" y="6635649"/>
                </a:lnTo>
                <a:lnTo>
                  <a:pt x="5228692" y="6565849"/>
                </a:lnTo>
                <a:close/>
                <a:moveTo>
                  <a:pt x="5235321" y="6561963"/>
                </a:moveTo>
                <a:lnTo>
                  <a:pt x="5349774" y="6495898"/>
                </a:lnTo>
                <a:lnTo>
                  <a:pt x="5474132" y="6567678"/>
                </a:lnTo>
                <a:lnTo>
                  <a:pt x="5359680" y="6633744"/>
                </a:lnTo>
                <a:lnTo>
                  <a:pt x="5235321" y="6561963"/>
                </a:lnTo>
                <a:close/>
                <a:moveTo>
                  <a:pt x="5480838" y="6571564"/>
                </a:moveTo>
                <a:lnTo>
                  <a:pt x="5591861" y="6635649"/>
                </a:lnTo>
                <a:lnTo>
                  <a:pt x="5477409" y="6701714"/>
                </a:lnTo>
                <a:lnTo>
                  <a:pt x="5366385" y="6637630"/>
                </a:lnTo>
                <a:lnTo>
                  <a:pt x="5480838" y="6571564"/>
                </a:lnTo>
                <a:close/>
                <a:moveTo>
                  <a:pt x="5487543" y="6567678"/>
                </a:moveTo>
                <a:lnTo>
                  <a:pt x="5608473" y="6497879"/>
                </a:lnTo>
                <a:lnTo>
                  <a:pt x="5719496" y="6561963"/>
                </a:lnTo>
                <a:lnTo>
                  <a:pt x="5598566" y="6631762"/>
                </a:lnTo>
                <a:lnTo>
                  <a:pt x="5487543" y="6567678"/>
                </a:lnTo>
                <a:close/>
                <a:moveTo>
                  <a:pt x="5726126" y="6565849"/>
                </a:moveTo>
                <a:lnTo>
                  <a:pt x="5850484" y="6637630"/>
                </a:lnTo>
                <a:lnTo>
                  <a:pt x="5729554" y="6707429"/>
                </a:lnTo>
                <a:lnTo>
                  <a:pt x="5605196" y="6635649"/>
                </a:lnTo>
                <a:lnTo>
                  <a:pt x="5726126" y="6565849"/>
                </a:lnTo>
                <a:close/>
                <a:moveTo>
                  <a:pt x="5732831" y="6561963"/>
                </a:moveTo>
                <a:lnTo>
                  <a:pt x="5847283" y="6495898"/>
                </a:lnTo>
                <a:lnTo>
                  <a:pt x="5971642" y="6567678"/>
                </a:lnTo>
                <a:lnTo>
                  <a:pt x="5857189" y="6633744"/>
                </a:lnTo>
                <a:lnTo>
                  <a:pt x="5732831" y="6561963"/>
                </a:lnTo>
                <a:close/>
                <a:moveTo>
                  <a:pt x="5978347" y="6571564"/>
                </a:moveTo>
                <a:lnTo>
                  <a:pt x="6089371" y="6635649"/>
                </a:lnTo>
                <a:lnTo>
                  <a:pt x="5974918" y="6701714"/>
                </a:lnTo>
                <a:lnTo>
                  <a:pt x="5863895" y="6637630"/>
                </a:lnTo>
                <a:lnTo>
                  <a:pt x="5978347" y="6571564"/>
                </a:lnTo>
                <a:close/>
                <a:moveTo>
                  <a:pt x="5984977" y="6567678"/>
                </a:moveTo>
                <a:lnTo>
                  <a:pt x="6105906" y="6497879"/>
                </a:lnTo>
                <a:lnTo>
                  <a:pt x="6216930" y="6561963"/>
                </a:lnTo>
                <a:lnTo>
                  <a:pt x="6096000" y="6631839"/>
                </a:lnTo>
                <a:lnTo>
                  <a:pt x="5984977" y="6567678"/>
                </a:lnTo>
                <a:close/>
                <a:moveTo>
                  <a:pt x="6223635" y="6565849"/>
                </a:moveTo>
                <a:lnTo>
                  <a:pt x="6347994" y="6637630"/>
                </a:lnTo>
                <a:lnTo>
                  <a:pt x="6227064" y="6707429"/>
                </a:lnTo>
                <a:lnTo>
                  <a:pt x="6102706" y="6635649"/>
                </a:lnTo>
                <a:lnTo>
                  <a:pt x="6223635" y="6565849"/>
                </a:lnTo>
                <a:close/>
                <a:moveTo>
                  <a:pt x="6230341" y="6561963"/>
                </a:moveTo>
                <a:lnTo>
                  <a:pt x="6344793" y="6495898"/>
                </a:lnTo>
                <a:lnTo>
                  <a:pt x="6469151" y="6567678"/>
                </a:lnTo>
                <a:lnTo>
                  <a:pt x="6354699" y="6633744"/>
                </a:lnTo>
                <a:lnTo>
                  <a:pt x="6230341" y="6561963"/>
                </a:lnTo>
                <a:close/>
                <a:moveTo>
                  <a:pt x="6475781" y="6571564"/>
                </a:moveTo>
                <a:lnTo>
                  <a:pt x="6586804" y="6635649"/>
                </a:lnTo>
                <a:lnTo>
                  <a:pt x="6472352" y="6701714"/>
                </a:lnTo>
                <a:lnTo>
                  <a:pt x="6361329" y="6637630"/>
                </a:lnTo>
                <a:lnTo>
                  <a:pt x="6475781" y="6571564"/>
                </a:lnTo>
                <a:close/>
                <a:moveTo>
                  <a:pt x="6482486" y="6567678"/>
                </a:moveTo>
                <a:lnTo>
                  <a:pt x="6603416" y="6497879"/>
                </a:lnTo>
                <a:lnTo>
                  <a:pt x="6714439" y="6561963"/>
                </a:lnTo>
                <a:lnTo>
                  <a:pt x="6593510" y="6631762"/>
                </a:lnTo>
                <a:lnTo>
                  <a:pt x="6482486" y="6567678"/>
                </a:lnTo>
                <a:close/>
                <a:moveTo>
                  <a:pt x="6479058" y="6418326"/>
                </a:moveTo>
                <a:lnTo>
                  <a:pt x="6593510" y="6352261"/>
                </a:lnTo>
                <a:lnTo>
                  <a:pt x="6717868" y="6424041"/>
                </a:lnTo>
                <a:lnTo>
                  <a:pt x="6603416" y="6490106"/>
                </a:lnTo>
                <a:lnTo>
                  <a:pt x="6479058" y="6418326"/>
                </a:lnTo>
                <a:close/>
                <a:moveTo>
                  <a:pt x="6482486" y="6280481"/>
                </a:moveTo>
                <a:lnTo>
                  <a:pt x="6603416" y="6210605"/>
                </a:lnTo>
                <a:lnTo>
                  <a:pt x="6714439" y="6274689"/>
                </a:lnTo>
                <a:lnTo>
                  <a:pt x="6593510" y="6344565"/>
                </a:lnTo>
                <a:lnTo>
                  <a:pt x="6482486" y="6280481"/>
                </a:lnTo>
                <a:close/>
                <a:moveTo>
                  <a:pt x="6479058" y="6131128"/>
                </a:moveTo>
                <a:lnTo>
                  <a:pt x="6593510" y="6065063"/>
                </a:lnTo>
                <a:lnTo>
                  <a:pt x="6717868" y="6136843"/>
                </a:lnTo>
                <a:lnTo>
                  <a:pt x="6603416" y="6202909"/>
                </a:lnTo>
                <a:lnTo>
                  <a:pt x="6479058" y="6131128"/>
                </a:lnTo>
                <a:close/>
                <a:moveTo>
                  <a:pt x="6482486" y="5993283"/>
                </a:moveTo>
                <a:lnTo>
                  <a:pt x="6603416" y="5923483"/>
                </a:lnTo>
                <a:lnTo>
                  <a:pt x="6714439" y="5987568"/>
                </a:lnTo>
                <a:lnTo>
                  <a:pt x="6593510" y="6057367"/>
                </a:lnTo>
                <a:lnTo>
                  <a:pt x="6482486" y="5993283"/>
                </a:lnTo>
                <a:close/>
                <a:moveTo>
                  <a:pt x="6479058" y="5843931"/>
                </a:moveTo>
                <a:lnTo>
                  <a:pt x="6593510" y="5777865"/>
                </a:lnTo>
                <a:lnTo>
                  <a:pt x="6717868" y="5849646"/>
                </a:lnTo>
                <a:lnTo>
                  <a:pt x="6603416" y="5915711"/>
                </a:lnTo>
                <a:lnTo>
                  <a:pt x="6479058" y="5843931"/>
                </a:lnTo>
                <a:close/>
                <a:moveTo>
                  <a:pt x="6482486" y="5706009"/>
                </a:moveTo>
                <a:lnTo>
                  <a:pt x="6603416" y="5636209"/>
                </a:lnTo>
                <a:lnTo>
                  <a:pt x="6714439" y="5700294"/>
                </a:lnTo>
                <a:lnTo>
                  <a:pt x="6593510" y="5770093"/>
                </a:lnTo>
                <a:lnTo>
                  <a:pt x="6482486" y="5706009"/>
                </a:lnTo>
                <a:close/>
                <a:moveTo>
                  <a:pt x="6479058" y="5556656"/>
                </a:moveTo>
                <a:lnTo>
                  <a:pt x="6593510" y="5490591"/>
                </a:lnTo>
                <a:lnTo>
                  <a:pt x="6717868" y="5562371"/>
                </a:lnTo>
                <a:lnTo>
                  <a:pt x="6603416" y="5628437"/>
                </a:lnTo>
                <a:lnTo>
                  <a:pt x="6479058" y="5556656"/>
                </a:lnTo>
                <a:close/>
                <a:moveTo>
                  <a:pt x="6482486" y="5418811"/>
                </a:moveTo>
                <a:lnTo>
                  <a:pt x="6603416" y="5349011"/>
                </a:lnTo>
                <a:lnTo>
                  <a:pt x="6714439" y="5413096"/>
                </a:lnTo>
                <a:lnTo>
                  <a:pt x="6593510" y="5482895"/>
                </a:lnTo>
                <a:lnTo>
                  <a:pt x="6482486" y="5418811"/>
                </a:lnTo>
                <a:close/>
                <a:moveTo>
                  <a:pt x="6479058" y="5269459"/>
                </a:moveTo>
                <a:lnTo>
                  <a:pt x="6593510" y="5203393"/>
                </a:lnTo>
                <a:lnTo>
                  <a:pt x="6717868" y="5275174"/>
                </a:lnTo>
                <a:lnTo>
                  <a:pt x="6603416" y="5341239"/>
                </a:lnTo>
                <a:lnTo>
                  <a:pt x="6479058" y="5269459"/>
                </a:lnTo>
                <a:close/>
                <a:moveTo>
                  <a:pt x="6482486" y="5131613"/>
                </a:moveTo>
                <a:lnTo>
                  <a:pt x="6603416" y="5061814"/>
                </a:lnTo>
                <a:lnTo>
                  <a:pt x="6714439" y="5125898"/>
                </a:lnTo>
                <a:lnTo>
                  <a:pt x="6593510" y="5195697"/>
                </a:lnTo>
                <a:lnTo>
                  <a:pt x="6482486" y="5131613"/>
                </a:lnTo>
                <a:close/>
                <a:moveTo>
                  <a:pt x="6479058" y="4982261"/>
                </a:moveTo>
                <a:lnTo>
                  <a:pt x="6593510" y="4916196"/>
                </a:lnTo>
                <a:lnTo>
                  <a:pt x="6717868" y="4987976"/>
                </a:lnTo>
                <a:lnTo>
                  <a:pt x="6603416" y="5054042"/>
                </a:lnTo>
                <a:lnTo>
                  <a:pt x="6479058" y="4982261"/>
                </a:lnTo>
                <a:close/>
                <a:moveTo>
                  <a:pt x="6482486" y="4844339"/>
                </a:moveTo>
                <a:lnTo>
                  <a:pt x="6603416" y="4774540"/>
                </a:lnTo>
                <a:lnTo>
                  <a:pt x="6714439" y="4838624"/>
                </a:lnTo>
                <a:lnTo>
                  <a:pt x="6593510" y="4908423"/>
                </a:lnTo>
                <a:lnTo>
                  <a:pt x="6482486" y="4844339"/>
                </a:lnTo>
                <a:close/>
                <a:moveTo>
                  <a:pt x="6479058" y="4694987"/>
                </a:moveTo>
                <a:lnTo>
                  <a:pt x="6593510" y="4628921"/>
                </a:lnTo>
                <a:lnTo>
                  <a:pt x="6717868" y="4700702"/>
                </a:lnTo>
                <a:lnTo>
                  <a:pt x="6603416" y="4766767"/>
                </a:lnTo>
                <a:lnTo>
                  <a:pt x="6479058" y="4694987"/>
                </a:lnTo>
                <a:close/>
                <a:moveTo>
                  <a:pt x="6482486" y="4557141"/>
                </a:moveTo>
                <a:lnTo>
                  <a:pt x="6603416" y="4487342"/>
                </a:lnTo>
                <a:lnTo>
                  <a:pt x="6714439" y="4551426"/>
                </a:lnTo>
                <a:lnTo>
                  <a:pt x="6593510" y="4621226"/>
                </a:lnTo>
                <a:lnTo>
                  <a:pt x="6482486" y="4557141"/>
                </a:lnTo>
                <a:close/>
                <a:moveTo>
                  <a:pt x="6479058" y="4407789"/>
                </a:moveTo>
                <a:lnTo>
                  <a:pt x="6593510" y="4341724"/>
                </a:lnTo>
                <a:lnTo>
                  <a:pt x="6717868" y="4413504"/>
                </a:lnTo>
                <a:lnTo>
                  <a:pt x="6603416" y="4479570"/>
                </a:lnTo>
                <a:lnTo>
                  <a:pt x="6479058" y="4407789"/>
                </a:lnTo>
                <a:close/>
                <a:moveTo>
                  <a:pt x="6482486" y="4269943"/>
                </a:moveTo>
                <a:lnTo>
                  <a:pt x="6603416" y="4200144"/>
                </a:lnTo>
                <a:lnTo>
                  <a:pt x="6714439" y="4264228"/>
                </a:lnTo>
                <a:lnTo>
                  <a:pt x="6593510" y="4334028"/>
                </a:lnTo>
                <a:lnTo>
                  <a:pt x="6482486" y="4269943"/>
                </a:lnTo>
                <a:close/>
                <a:moveTo>
                  <a:pt x="6479058" y="4120591"/>
                </a:moveTo>
                <a:lnTo>
                  <a:pt x="6593510" y="4054526"/>
                </a:lnTo>
                <a:lnTo>
                  <a:pt x="6717868" y="4126306"/>
                </a:lnTo>
                <a:lnTo>
                  <a:pt x="6603416" y="4192372"/>
                </a:lnTo>
                <a:lnTo>
                  <a:pt x="6479058" y="4120591"/>
                </a:lnTo>
                <a:close/>
                <a:moveTo>
                  <a:pt x="6482486" y="3982669"/>
                </a:moveTo>
                <a:lnTo>
                  <a:pt x="6603416" y="3912870"/>
                </a:lnTo>
                <a:lnTo>
                  <a:pt x="6714439" y="3976954"/>
                </a:lnTo>
                <a:lnTo>
                  <a:pt x="6593510" y="4046754"/>
                </a:lnTo>
                <a:lnTo>
                  <a:pt x="6482486" y="3982669"/>
                </a:lnTo>
                <a:close/>
                <a:moveTo>
                  <a:pt x="6479058" y="3833317"/>
                </a:moveTo>
                <a:lnTo>
                  <a:pt x="6593510" y="3767252"/>
                </a:lnTo>
                <a:lnTo>
                  <a:pt x="6717868" y="3839032"/>
                </a:lnTo>
                <a:lnTo>
                  <a:pt x="6603416" y="3905098"/>
                </a:lnTo>
                <a:lnTo>
                  <a:pt x="6479058" y="3833317"/>
                </a:lnTo>
                <a:close/>
                <a:moveTo>
                  <a:pt x="6482486" y="3695472"/>
                </a:moveTo>
                <a:lnTo>
                  <a:pt x="6603416" y="3625672"/>
                </a:lnTo>
                <a:lnTo>
                  <a:pt x="6714439" y="3689757"/>
                </a:lnTo>
                <a:lnTo>
                  <a:pt x="6593510" y="3759556"/>
                </a:lnTo>
                <a:lnTo>
                  <a:pt x="6482486" y="3695472"/>
                </a:lnTo>
                <a:close/>
                <a:moveTo>
                  <a:pt x="6479058" y="3546119"/>
                </a:moveTo>
                <a:lnTo>
                  <a:pt x="6593510" y="3480054"/>
                </a:lnTo>
                <a:lnTo>
                  <a:pt x="6717868" y="3551834"/>
                </a:lnTo>
                <a:lnTo>
                  <a:pt x="6603416" y="3617900"/>
                </a:lnTo>
                <a:lnTo>
                  <a:pt x="6479058" y="3546119"/>
                </a:lnTo>
                <a:close/>
                <a:moveTo>
                  <a:pt x="6482486" y="3408274"/>
                </a:moveTo>
                <a:lnTo>
                  <a:pt x="6603416" y="3338474"/>
                </a:lnTo>
                <a:lnTo>
                  <a:pt x="6714439" y="3402559"/>
                </a:lnTo>
                <a:lnTo>
                  <a:pt x="6593510" y="3472358"/>
                </a:lnTo>
                <a:lnTo>
                  <a:pt x="6482486" y="3408274"/>
                </a:lnTo>
                <a:close/>
                <a:moveTo>
                  <a:pt x="6479058" y="3258922"/>
                </a:moveTo>
                <a:lnTo>
                  <a:pt x="6593510" y="3192856"/>
                </a:lnTo>
                <a:lnTo>
                  <a:pt x="6717868" y="3264637"/>
                </a:lnTo>
                <a:lnTo>
                  <a:pt x="6603416" y="3330702"/>
                </a:lnTo>
                <a:lnTo>
                  <a:pt x="6479058" y="3258922"/>
                </a:lnTo>
                <a:close/>
                <a:moveTo>
                  <a:pt x="6482486" y="3121000"/>
                </a:moveTo>
                <a:lnTo>
                  <a:pt x="6603416" y="3051201"/>
                </a:lnTo>
                <a:lnTo>
                  <a:pt x="6714439" y="3115285"/>
                </a:lnTo>
                <a:lnTo>
                  <a:pt x="6593510" y="3185084"/>
                </a:lnTo>
                <a:lnTo>
                  <a:pt x="6482486" y="3121000"/>
                </a:lnTo>
                <a:close/>
                <a:moveTo>
                  <a:pt x="6479058" y="2971648"/>
                </a:moveTo>
                <a:lnTo>
                  <a:pt x="6593510" y="2905582"/>
                </a:lnTo>
                <a:lnTo>
                  <a:pt x="6717868" y="2977363"/>
                </a:lnTo>
                <a:lnTo>
                  <a:pt x="6603416" y="3043428"/>
                </a:lnTo>
                <a:lnTo>
                  <a:pt x="6479058" y="2971648"/>
                </a:lnTo>
                <a:close/>
                <a:moveTo>
                  <a:pt x="6482486" y="2833802"/>
                </a:moveTo>
                <a:lnTo>
                  <a:pt x="6603416" y="2764003"/>
                </a:lnTo>
                <a:lnTo>
                  <a:pt x="6714439" y="2828087"/>
                </a:lnTo>
                <a:lnTo>
                  <a:pt x="6593510" y="2897886"/>
                </a:lnTo>
                <a:lnTo>
                  <a:pt x="6482486" y="2833802"/>
                </a:lnTo>
                <a:close/>
                <a:moveTo>
                  <a:pt x="6479058" y="2684450"/>
                </a:moveTo>
                <a:lnTo>
                  <a:pt x="6593510" y="2618384"/>
                </a:lnTo>
                <a:lnTo>
                  <a:pt x="6717868" y="2690165"/>
                </a:lnTo>
                <a:lnTo>
                  <a:pt x="6603416" y="2756230"/>
                </a:lnTo>
                <a:lnTo>
                  <a:pt x="6479058" y="2684450"/>
                </a:lnTo>
                <a:close/>
                <a:moveTo>
                  <a:pt x="6482486" y="2546604"/>
                </a:moveTo>
                <a:lnTo>
                  <a:pt x="6603416" y="2476805"/>
                </a:lnTo>
                <a:lnTo>
                  <a:pt x="6714439" y="2540889"/>
                </a:lnTo>
                <a:lnTo>
                  <a:pt x="6593510" y="2610688"/>
                </a:lnTo>
                <a:lnTo>
                  <a:pt x="6482486" y="2546604"/>
                </a:lnTo>
                <a:close/>
                <a:moveTo>
                  <a:pt x="6479058" y="2397252"/>
                </a:moveTo>
                <a:lnTo>
                  <a:pt x="6593510" y="2331187"/>
                </a:lnTo>
                <a:lnTo>
                  <a:pt x="6717868" y="2402967"/>
                </a:lnTo>
                <a:lnTo>
                  <a:pt x="6603416" y="2469032"/>
                </a:lnTo>
                <a:lnTo>
                  <a:pt x="6479058" y="2397252"/>
                </a:lnTo>
                <a:close/>
                <a:moveTo>
                  <a:pt x="6482486" y="2259330"/>
                </a:moveTo>
                <a:lnTo>
                  <a:pt x="6603416" y="2189531"/>
                </a:lnTo>
                <a:lnTo>
                  <a:pt x="6714439" y="2253615"/>
                </a:lnTo>
                <a:lnTo>
                  <a:pt x="6593510" y="2323414"/>
                </a:lnTo>
                <a:lnTo>
                  <a:pt x="6482486" y="2259330"/>
                </a:lnTo>
                <a:close/>
                <a:moveTo>
                  <a:pt x="6479058" y="2109978"/>
                </a:moveTo>
                <a:lnTo>
                  <a:pt x="6593510" y="2043913"/>
                </a:lnTo>
                <a:lnTo>
                  <a:pt x="6717868" y="2115693"/>
                </a:lnTo>
                <a:lnTo>
                  <a:pt x="6603416" y="2181759"/>
                </a:lnTo>
                <a:lnTo>
                  <a:pt x="6479058" y="2109978"/>
                </a:lnTo>
                <a:close/>
                <a:moveTo>
                  <a:pt x="6482486" y="1972132"/>
                </a:moveTo>
                <a:lnTo>
                  <a:pt x="6603416" y="1902333"/>
                </a:lnTo>
                <a:lnTo>
                  <a:pt x="6714439" y="1966417"/>
                </a:lnTo>
                <a:lnTo>
                  <a:pt x="6593510" y="2036216"/>
                </a:lnTo>
                <a:lnTo>
                  <a:pt x="6482486" y="1972132"/>
                </a:lnTo>
                <a:close/>
                <a:moveTo>
                  <a:pt x="6479058" y="1822780"/>
                </a:moveTo>
                <a:lnTo>
                  <a:pt x="6593510" y="1756715"/>
                </a:lnTo>
                <a:lnTo>
                  <a:pt x="6717868" y="1828495"/>
                </a:lnTo>
                <a:lnTo>
                  <a:pt x="6603416" y="1894561"/>
                </a:lnTo>
                <a:lnTo>
                  <a:pt x="6479058" y="1822780"/>
                </a:lnTo>
                <a:close/>
                <a:moveTo>
                  <a:pt x="6482486" y="1684934"/>
                </a:moveTo>
                <a:lnTo>
                  <a:pt x="6603416" y="1615135"/>
                </a:lnTo>
                <a:lnTo>
                  <a:pt x="6714439" y="1679219"/>
                </a:lnTo>
                <a:lnTo>
                  <a:pt x="6593510" y="1749019"/>
                </a:lnTo>
                <a:lnTo>
                  <a:pt x="6482486" y="1684934"/>
                </a:lnTo>
                <a:close/>
                <a:moveTo>
                  <a:pt x="6479058" y="1535582"/>
                </a:moveTo>
                <a:lnTo>
                  <a:pt x="6593510" y="1469517"/>
                </a:lnTo>
                <a:lnTo>
                  <a:pt x="6717868" y="1541297"/>
                </a:lnTo>
                <a:lnTo>
                  <a:pt x="6603416" y="1607363"/>
                </a:lnTo>
                <a:lnTo>
                  <a:pt x="6479058" y="1535582"/>
                </a:lnTo>
                <a:close/>
                <a:moveTo>
                  <a:pt x="6482486" y="1397660"/>
                </a:moveTo>
                <a:lnTo>
                  <a:pt x="6603416" y="1327861"/>
                </a:lnTo>
                <a:lnTo>
                  <a:pt x="6714439" y="1391945"/>
                </a:lnTo>
                <a:lnTo>
                  <a:pt x="6593510" y="1461745"/>
                </a:lnTo>
                <a:lnTo>
                  <a:pt x="6482486" y="1397660"/>
                </a:lnTo>
                <a:close/>
                <a:moveTo>
                  <a:pt x="6479058" y="1248309"/>
                </a:moveTo>
                <a:lnTo>
                  <a:pt x="6593510" y="1182243"/>
                </a:lnTo>
                <a:lnTo>
                  <a:pt x="6717868" y="1254024"/>
                </a:lnTo>
                <a:lnTo>
                  <a:pt x="6603416" y="1320089"/>
                </a:lnTo>
                <a:lnTo>
                  <a:pt x="6479058" y="1248309"/>
                </a:lnTo>
                <a:close/>
                <a:moveTo>
                  <a:pt x="6482486" y="1110463"/>
                </a:moveTo>
                <a:lnTo>
                  <a:pt x="6603416" y="1040663"/>
                </a:lnTo>
                <a:lnTo>
                  <a:pt x="6714439" y="1104748"/>
                </a:lnTo>
                <a:lnTo>
                  <a:pt x="6593510" y="1174547"/>
                </a:lnTo>
                <a:lnTo>
                  <a:pt x="6482486" y="1110463"/>
                </a:lnTo>
                <a:close/>
                <a:moveTo>
                  <a:pt x="6479058" y="961111"/>
                </a:moveTo>
                <a:lnTo>
                  <a:pt x="6593510" y="895045"/>
                </a:lnTo>
                <a:lnTo>
                  <a:pt x="6717868" y="966826"/>
                </a:lnTo>
                <a:lnTo>
                  <a:pt x="6603416" y="1032891"/>
                </a:lnTo>
                <a:lnTo>
                  <a:pt x="6479058" y="961111"/>
                </a:lnTo>
                <a:close/>
                <a:moveTo>
                  <a:pt x="6482486" y="823265"/>
                </a:moveTo>
                <a:lnTo>
                  <a:pt x="6603416" y="753466"/>
                </a:lnTo>
                <a:lnTo>
                  <a:pt x="6714439" y="817550"/>
                </a:lnTo>
                <a:lnTo>
                  <a:pt x="6593510" y="887349"/>
                </a:lnTo>
                <a:lnTo>
                  <a:pt x="6482486" y="823265"/>
                </a:lnTo>
                <a:close/>
                <a:moveTo>
                  <a:pt x="6479058" y="673913"/>
                </a:moveTo>
                <a:lnTo>
                  <a:pt x="6593510" y="607847"/>
                </a:lnTo>
                <a:lnTo>
                  <a:pt x="6717868" y="679628"/>
                </a:lnTo>
                <a:lnTo>
                  <a:pt x="6603416" y="745693"/>
                </a:lnTo>
                <a:lnTo>
                  <a:pt x="6479058" y="673913"/>
                </a:lnTo>
                <a:close/>
                <a:moveTo>
                  <a:pt x="6482486" y="535991"/>
                </a:moveTo>
                <a:lnTo>
                  <a:pt x="6603416" y="466192"/>
                </a:lnTo>
                <a:lnTo>
                  <a:pt x="6714439" y="530276"/>
                </a:lnTo>
                <a:lnTo>
                  <a:pt x="6593510" y="600075"/>
                </a:lnTo>
                <a:lnTo>
                  <a:pt x="6482486" y="535991"/>
                </a:lnTo>
                <a:close/>
                <a:moveTo>
                  <a:pt x="6479058" y="386639"/>
                </a:moveTo>
                <a:lnTo>
                  <a:pt x="6593510" y="320573"/>
                </a:lnTo>
                <a:lnTo>
                  <a:pt x="6717868" y="392354"/>
                </a:lnTo>
                <a:lnTo>
                  <a:pt x="6603416" y="458419"/>
                </a:lnTo>
                <a:lnTo>
                  <a:pt x="6479058" y="386639"/>
                </a:lnTo>
                <a:close/>
                <a:moveTo>
                  <a:pt x="6482486" y="248793"/>
                </a:moveTo>
                <a:lnTo>
                  <a:pt x="6603416" y="178994"/>
                </a:lnTo>
                <a:lnTo>
                  <a:pt x="6714439" y="243078"/>
                </a:lnTo>
                <a:lnTo>
                  <a:pt x="6593510" y="312877"/>
                </a:lnTo>
                <a:lnTo>
                  <a:pt x="6482486" y="248793"/>
                </a:lnTo>
                <a:close/>
                <a:moveTo>
                  <a:pt x="6596711" y="175108"/>
                </a:moveTo>
                <a:lnTo>
                  <a:pt x="6475781" y="244907"/>
                </a:lnTo>
                <a:lnTo>
                  <a:pt x="6351423" y="173126"/>
                </a:lnTo>
                <a:lnTo>
                  <a:pt x="6472352" y="103327"/>
                </a:lnTo>
                <a:lnTo>
                  <a:pt x="6596711" y="175108"/>
                </a:lnTo>
                <a:close/>
                <a:moveTo>
                  <a:pt x="6354699" y="35357"/>
                </a:moveTo>
                <a:lnTo>
                  <a:pt x="6465723" y="99441"/>
                </a:lnTo>
                <a:lnTo>
                  <a:pt x="6344793" y="169240"/>
                </a:lnTo>
                <a:lnTo>
                  <a:pt x="6233770" y="105156"/>
                </a:lnTo>
                <a:lnTo>
                  <a:pt x="6354699" y="35357"/>
                </a:lnTo>
                <a:close/>
                <a:moveTo>
                  <a:pt x="6338088" y="173126"/>
                </a:moveTo>
                <a:lnTo>
                  <a:pt x="6223635" y="239192"/>
                </a:lnTo>
                <a:lnTo>
                  <a:pt x="6112612" y="175108"/>
                </a:lnTo>
                <a:lnTo>
                  <a:pt x="6227064" y="109042"/>
                </a:lnTo>
                <a:lnTo>
                  <a:pt x="6338088" y="173126"/>
                </a:lnTo>
                <a:close/>
                <a:moveTo>
                  <a:pt x="6096000" y="33376"/>
                </a:moveTo>
                <a:lnTo>
                  <a:pt x="6220359" y="105156"/>
                </a:lnTo>
                <a:lnTo>
                  <a:pt x="6105906" y="171221"/>
                </a:lnTo>
                <a:lnTo>
                  <a:pt x="5981548" y="99441"/>
                </a:lnTo>
                <a:lnTo>
                  <a:pt x="6096000" y="33376"/>
                </a:lnTo>
                <a:close/>
                <a:moveTo>
                  <a:pt x="6099277" y="175108"/>
                </a:moveTo>
                <a:lnTo>
                  <a:pt x="5978347" y="244907"/>
                </a:lnTo>
                <a:lnTo>
                  <a:pt x="5853989" y="173126"/>
                </a:lnTo>
                <a:lnTo>
                  <a:pt x="5974918" y="103327"/>
                </a:lnTo>
                <a:lnTo>
                  <a:pt x="6099277" y="175108"/>
                </a:lnTo>
                <a:close/>
                <a:moveTo>
                  <a:pt x="5857189" y="35357"/>
                </a:moveTo>
                <a:lnTo>
                  <a:pt x="5968213" y="99441"/>
                </a:lnTo>
                <a:lnTo>
                  <a:pt x="5847283" y="169240"/>
                </a:lnTo>
                <a:lnTo>
                  <a:pt x="5736260" y="105156"/>
                </a:lnTo>
                <a:lnTo>
                  <a:pt x="5857189" y="35357"/>
                </a:lnTo>
                <a:close/>
                <a:moveTo>
                  <a:pt x="5840578" y="173126"/>
                </a:moveTo>
                <a:lnTo>
                  <a:pt x="5726126" y="239192"/>
                </a:lnTo>
                <a:lnTo>
                  <a:pt x="5615102" y="175108"/>
                </a:lnTo>
                <a:lnTo>
                  <a:pt x="5729554" y="109042"/>
                </a:lnTo>
                <a:lnTo>
                  <a:pt x="5840578" y="173126"/>
                </a:lnTo>
                <a:close/>
                <a:moveTo>
                  <a:pt x="5598491" y="33376"/>
                </a:moveTo>
                <a:lnTo>
                  <a:pt x="5722849" y="105156"/>
                </a:lnTo>
                <a:lnTo>
                  <a:pt x="5608397" y="171221"/>
                </a:lnTo>
                <a:lnTo>
                  <a:pt x="5484038" y="99441"/>
                </a:lnTo>
                <a:lnTo>
                  <a:pt x="5598491" y="33376"/>
                </a:lnTo>
                <a:close/>
                <a:moveTo>
                  <a:pt x="5601767" y="175108"/>
                </a:moveTo>
                <a:lnTo>
                  <a:pt x="5480838" y="244907"/>
                </a:lnTo>
                <a:lnTo>
                  <a:pt x="5356479" y="173126"/>
                </a:lnTo>
                <a:lnTo>
                  <a:pt x="5477409" y="103327"/>
                </a:lnTo>
                <a:lnTo>
                  <a:pt x="5601767" y="175108"/>
                </a:lnTo>
                <a:close/>
                <a:moveTo>
                  <a:pt x="5359756" y="35357"/>
                </a:moveTo>
                <a:lnTo>
                  <a:pt x="5470779" y="99441"/>
                </a:lnTo>
                <a:lnTo>
                  <a:pt x="5349850" y="169240"/>
                </a:lnTo>
                <a:lnTo>
                  <a:pt x="5238827" y="105156"/>
                </a:lnTo>
                <a:lnTo>
                  <a:pt x="5359756" y="35357"/>
                </a:lnTo>
                <a:close/>
                <a:moveTo>
                  <a:pt x="5343068" y="173126"/>
                </a:moveTo>
                <a:lnTo>
                  <a:pt x="5228616" y="239192"/>
                </a:lnTo>
                <a:lnTo>
                  <a:pt x="5117592" y="175108"/>
                </a:lnTo>
                <a:lnTo>
                  <a:pt x="5232045" y="109042"/>
                </a:lnTo>
                <a:lnTo>
                  <a:pt x="5343068" y="173126"/>
                </a:lnTo>
                <a:close/>
                <a:moveTo>
                  <a:pt x="5101057" y="33376"/>
                </a:moveTo>
                <a:lnTo>
                  <a:pt x="5225415" y="105156"/>
                </a:lnTo>
                <a:lnTo>
                  <a:pt x="5110963" y="171221"/>
                </a:lnTo>
                <a:lnTo>
                  <a:pt x="4986604" y="99441"/>
                </a:lnTo>
                <a:lnTo>
                  <a:pt x="5101057" y="33376"/>
                </a:lnTo>
                <a:close/>
                <a:moveTo>
                  <a:pt x="5104333" y="175108"/>
                </a:moveTo>
                <a:lnTo>
                  <a:pt x="4983404" y="244907"/>
                </a:lnTo>
                <a:lnTo>
                  <a:pt x="4859046" y="173126"/>
                </a:lnTo>
                <a:lnTo>
                  <a:pt x="4979975" y="103327"/>
                </a:lnTo>
                <a:lnTo>
                  <a:pt x="5104333" y="175108"/>
                </a:lnTo>
                <a:close/>
                <a:moveTo>
                  <a:pt x="4862246" y="35357"/>
                </a:moveTo>
                <a:lnTo>
                  <a:pt x="4973269" y="99441"/>
                </a:lnTo>
                <a:lnTo>
                  <a:pt x="4852340" y="169240"/>
                </a:lnTo>
                <a:lnTo>
                  <a:pt x="4741316" y="105156"/>
                </a:lnTo>
                <a:lnTo>
                  <a:pt x="4862246" y="35357"/>
                </a:lnTo>
                <a:close/>
                <a:moveTo>
                  <a:pt x="4845634" y="173126"/>
                </a:moveTo>
                <a:lnTo>
                  <a:pt x="4731182" y="239192"/>
                </a:lnTo>
                <a:lnTo>
                  <a:pt x="4620159" y="175108"/>
                </a:lnTo>
                <a:lnTo>
                  <a:pt x="4734611" y="109042"/>
                </a:lnTo>
                <a:lnTo>
                  <a:pt x="4845634" y="173126"/>
                </a:lnTo>
                <a:close/>
                <a:moveTo>
                  <a:pt x="4603547" y="33376"/>
                </a:moveTo>
                <a:lnTo>
                  <a:pt x="4727906" y="105156"/>
                </a:lnTo>
                <a:lnTo>
                  <a:pt x="4613453" y="171221"/>
                </a:lnTo>
                <a:lnTo>
                  <a:pt x="4489095" y="99441"/>
                </a:lnTo>
                <a:lnTo>
                  <a:pt x="4603547" y="33376"/>
                </a:lnTo>
                <a:close/>
                <a:moveTo>
                  <a:pt x="4606824" y="175108"/>
                </a:moveTo>
                <a:lnTo>
                  <a:pt x="4485894" y="244907"/>
                </a:lnTo>
                <a:lnTo>
                  <a:pt x="4361536" y="173126"/>
                </a:lnTo>
                <a:lnTo>
                  <a:pt x="4482465" y="103327"/>
                </a:lnTo>
                <a:lnTo>
                  <a:pt x="4606824" y="175108"/>
                </a:lnTo>
                <a:close/>
                <a:moveTo>
                  <a:pt x="4364736" y="35357"/>
                </a:moveTo>
                <a:lnTo>
                  <a:pt x="4475760" y="99441"/>
                </a:lnTo>
                <a:lnTo>
                  <a:pt x="4354830" y="169240"/>
                </a:lnTo>
                <a:lnTo>
                  <a:pt x="4243807" y="105156"/>
                </a:lnTo>
                <a:lnTo>
                  <a:pt x="4364736" y="35357"/>
                </a:lnTo>
                <a:close/>
                <a:moveTo>
                  <a:pt x="4348125" y="173126"/>
                </a:moveTo>
                <a:lnTo>
                  <a:pt x="4233672" y="239192"/>
                </a:lnTo>
                <a:lnTo>
                  <a:pt x="4122649" y="175108"/>
                </a:lnTo>
                <a:lnTo>
                  <a:pt x="4237101" y="109042"/>
                </a:lnTo>
                <a:lnTo>
                  <a:pt x="4348125" y="173126"/>
                </a:lnTo>
                <a:close/>
                <a:moveTo>
                  <a:pt x="4106037" y="33376"/>
                </a:moveTo>
                <a:lnTo>
                  <a:pt x="4230396" y="105156"/>
                </a:lnTo>
                <a:lnTo>
                  <a:pt x="4115943" y="171221"/>
                </a:lnTo>
                <a:lnTo>
                  <a:pt x="3991585" y="99441"/>
                </a:lnTo>
                <a:lnTo>
                  <a:pt x="4106037" y="33376"/>
                </a:lnTo>
                <a:close/>
                <a:moveTo>
                  <a:pt x="4109314" y="175108"/>
                </a:moveTo>
                <a:lnTo>
                  <a:pt x="3988384" y="244907"/>
                </a:lnTo>
                <a:lnTo>
                  <a:pt x="3864026" y="173126"/>
                </a:lnTo>
                <a:lnTo>
                  <a:pt x="3984955" y="103327"/>
                </a:lnTo>
                <a:lnTo>
                  <a:pt x="4109314" y="175108"/>
                </a:lnTo>
                <a:close/>
                <a:moveTo>
                  <a:pt x="3867302" y="35357"/>
                </a:moveTo>
                <a:lnTo>
                  <a:pt x="3978326" y="99441"/>
                </a:lnTo>
                <a:lnTo>
                  <a:pt x="3857397" y="169240"/>
                </a:lnTo>
                <a:lnTo>
                  <a:pt x="3746373" y="105156"/>
                </a:lnTo>
                <a:lnTo>
                  <a:pt x="3867302" y="35357"/>
                </a:lnTo>
                <a:close/>
                <a:moveTo>
                  <a:pt x="3850691" y="173126"/>
                </a:moveTo>
                <a:lnTo>
                  <a:pt x="3736239" y="239192"/>
                </a:lnTo>
                <a:lnTo>
                  <a:pt x="3625215" y="175108"/>
                </a:lnTo>
                <a:lnTo>
                  <a:pt x="3739667" y="109042"/>
                </a:lnTo>
                <a:lnTo>
                  <a:pt x="3850691" y="173126"/>
                </a:lnTo>
                <a:close/>
                <a:moveTo>
                  <a:pt x="3608604" y="33376"/>
                </a:moveTo>
                <a:lnTo>
                  <a:pt x="3732962" y="105156"/>
                </a:lnTo>
                <a:lnTo>
                  <a:pt x="3618509" y="171221"/>
                </a:lnTo>
                <a:lnTo>
                  <a:pt x="3494151" y="99441"/>
                </a:lnTo>
                <a:lnTo>
                  <a:pt x="3608604" y="33376"/>
                </a:lnTo>
                <a:close/>
                <a:moveTo>
                  <a:pt x="3611880" y="175108"/>
                </a:moveTo>
                <a:lnTo>
                  <a:pt x="3490951" y="244907"/>
                </a:lnTo>
                <a:lnTo>
                  <a:pt x="3366592" y="173126"/>
                </a:lnTo>
                <a:lnTo>
                  <a:pt x="3487522" y="103327"/>
                </a:lnTo>
                <a:lnTo>
                  <a:pt x="3611880" y="175108"/>
                </a:lnTo>
                <a:close/>
                <a:moveTo>
                  <a:pt x="3369793" y="35357"/>
                </a:moveTo>
                <a:lnTo>
                  <a:pt x="3480816" y="99441"/>
                </a:lnTo>
                <a:lnTo>
                  <a:pt x="3359887" y="169240"/>
                </a:lnTo>
                <a:lnTo>
                  <a:pt x="3248863" y="105156"/>
                </a:lnTo>
                <a:lnTo>
                  <a:pt x="3369793" y="35357"/>
                </a:lnTo>
                <a:close/>
                <a:moveTo>
                  <a:pt x="3353181" y="173126"/>
                </a:moveTo>
                <a:lnTo>
                  <a:pt x="3238729" y="239192"/>
                </a:lnTo>
                <a:lnTo>
                  <a:pt x="3127705" y="175108"/>
                </a:lnTo>
                <a:lnTo>
                  <a:pt x="3242158" y="109042"/>
                </a:lnTo>
                <a:lnTo>
                  <a:pt x="3353181" y="173126"/>
                </a:lnTo>
                <a:close/>
                <a:moveTo>
                  <a:pt x="3111094" y="33376"/>
                </a:moveTo>
                <a:lnTo>
                  <a:pt x="3235452" y="105156"/>
                </a:lnTo>
                <a:lnTo>
                  <a:pt x="3121000" y="171221"/>
                </a:lnTo>
                <a:lnTo>
                  <a:pt x="2996641" y="99441"/>
                </a:lnTo>
                <a:lnTo>
                  <a:pt x="3111094" y="33376"/>
                </a:lnTo>
                <a:close/>
                <a:moveTo>
                  <a:pt x="3114370" y="175108"/>
                </a:moveTo>
                <a:lnTo>
                  <a:pt x="2993441" y="244907"/>
                </a:lnTo>
                <a:lnTo>
                  <a:pt x="2869082" y="173126"/>
                </a:lnTo>
                <a:lnTo>
                  <a:pt x="2990012" y="103327"/>
                </a:lnTo>
                <a:lnTo>
                  <a:pt x="3114370" y="175108"/>
                </a:lnTo>
                <a:close/>
                <a:moveTo>
                  <a:pt x="2872359" y="35357"/>
                </a:moveTo>
                <a:lnTo>
                  <a:pt x="2983382" y="99441"/>
                </a:lnTo>
                <a:lnTo>
                  <a:pt x="2862453" y="169240"/>
                </a:lnTo>
                <a:lnTo>
                  <a:pt x="2751430" y="105156"/>
                </a:lnTo>
                <a:lnTo>
                  <a:pt x="2872359" y="35357"/>
                </a:lnTo>
                <a:close/>
                <a:moveTo>
                  <a:pt x="2855747" y="173126"/>
                </a:moveTo>
                <a:lnTo>
                  <a:pt x="2741295" y="239192"/>
                </a:lnTo>
                <a:lnTo>
                  <a:pt x="2630272" y="175108"/>
                </a:lnTo>
                <a:lnTo>
                  <a:pt x="2744724" y="109042"/>
                </a:lnTo>
                <a:lnTo>
                  <a:pt x="2855747" y="173126"/>
                </a:lnTo>
                <a:close/>
                <a:moveTo>
                  <a:pt x="2613660" y="33376"/>
                </a:moveTo>
                <a:lnTo>
                  <a:pt x="2738019" y="105156"/>
                </a:lnTo>
                <a:lnTo>
                  <a:pt x="2623566" y="171221"/>
                </a:lnTo>
                <a:lnTo>
                  <a:pt x="2499208" y="99441"/>
                </a:lnTo>
                <a:lnTo>
                  <a:pt x="2613660" y="33376"/>
                </a:lnTo>
                <a:close/>
                <a:moveTo>
                  <a:pt x="2616937" y="175108"/>
                </a:moveTo>
                <a:lnTo>
                  <a:pt x="2496007" y="244907"/>
                </a:lnTo>
                <a:lnTo>
                  <a:pt x="2371649" y="173126"/>
                </a:lnTo>
                <a:lnTo>
                  <a:pt x="2492578" y="103327"/>
                </a:lnTo>
                <a:lnTo>
                  <a:pt x="2616937" y="175108"/>
                </a:lnTo>
                <a:close/>
                <a:moveTo>
                  <a:pt x="2374849" y="35357"/>
                </a:moveTo>
                <a:lnTo>
                  <a:pt x="2485873" y="99441"/>
                </a:lnTo>
                <a:lnTo>
                  <a:pt x="2364943" y="169240"/>
                </a:lnTo>
                <a:lnTo>
                  <a:pt x="2253920" y="105156"/>
                </a:lnTo>
                <a:lnTo>
                  <a:pt x="2374849" y="35357"/>
                </a:lnTo>
                <a:close/>
                <a:moveTo>
                  <a:pt x="2358238" y="173126"/>
                </a:moveTo>
                <a:lnTo>
                  <a:pt x="2243785" y="239192"/>
                </a:lnTo>
                <a:lnTo>
                  <a:pt x="2132762" y="175108"/>
                </a:lnTo>
                <a:lnTo>
                  <a:pt x="2247214" y="109042"/>
                </a:lnTo>
                <a:lnTo>
                  <a:pt x="2358238" y="173126"/>
                </a:lnTo>
                <a:close/>
                <a:moveTo>
                  <a:pt x="2116150" y="33376"/>
                </a:moveTo>
                <a:lnTo>
                  <a:pt x="2240509" y="105156"/>
                </a:lnTo>
                <a:lnTo>
                  <a:pt x="2126056" y="171221"/>
                </a:lnTo>
                <a:lnTo>
                  <a:pt x="2001698" y="99441"/>
                </a:lnTo>
                <a:lnTo>
                  <a:pt x="2116150" y="33376"/>
                </a:lnTo>
                <a:close/>
                <a:moveTo>
                  <a:pt x="2119427" y="175108"/>
                </a:moveTo>
                <a:lnTo>
                  <a:pt x="1998497" y="244907"/>
                </a:lnTo>
                <a:lnTo>
                  <a:pt x="1874139" y="173126"/>
                </a:lnTo>
                <a:lnTo>
                  <a:pt x="1995069" y="103327"/>
                </a:lnTo>
                <a:lnTo>
                  <a:pt x="2119427" y="175108"/>
                </a:lnTo>
                <a:close/>
                <a:moveTo>
                  <a:pt x="1877339" y="35357"/>
                </a:moveTo>
                <a:lnTo>
                  <a:pt x="1988363" y="99441"/>
                </a:lnTo>
                <a:lnTo>
                  <a:pt x="1867434" y="169240"/>
                </a:lnTo>
                <a:lnTo>
                  <a:pt x="1756410" y="105156"/>
                </a:lnTo>
                <a:lnTo>
                  <a:pt x="1877339" y="35357"/>
                </a:lnTo>
                <a:close/>
                <a:moveTo>
                  <a:pt x="1860728" y="173126"/>
                </a:moveTo>
                <a:lnTo>
                  <a:pt x="1746275" y="239192"/>
                </a:lnTo>
                <a:lnTo>
                  <a:pt x="1635252" y="175108"/>
                </a:lnTo>
                <a:lnTo>
                  <a:pt x="1749704" y="109042"/>
                </a:lnTo>
                <a:lnTo>
                  <a:pt x="1860728" y="173126"/>
                </a:lnTo>
                <a:close/>
                <a:moveTo>
                  <a:pt x="1618717" y="33376"/>
                </a:moveTo>
                <a:lnTo>
                  <a:pt x="1743075" y="105156"/>
                </a:lnTo>
                <a:lnTo>
                  <a:pt x="1628623" y="171221"/>
                </a:lnTo>
                <a:lnTo>
                  <a:pt x="1504264" y="99441"/>
                </a:lnTo>
                <a:lnTo>
                  <a:pt x="1618717" y="33376"/>
                </a:lnTo>
                <a:close/>
                <a:moveTo>
                  <a:pt x="1621917" y="175108"/>
                </a:moveTo>
                <a:lnTo>
                  <a:pt x="1500988" y="244907"/>
                </a:lnTo>
                <a:lnTo>
                  <a:pt x="1376629" y="173126"/>
                </a:lnTo>
                <a:lnTo>
                  <a:pt x="1497559" y="103327"/>
                </a:lnTo>
                <a:lnTo>
                  <a:pt x="1621917" y="175108"/>
                </a:lnTo>
                <a:close/>
                <a:moveTo>
                  <a:pt x="1379906" y="35357"/>
                </a:moveTo>
                <a:lnTo>
                  <a:pt x="1490929" y="99441"/>
                </a:lnTo>
                <a:lnTo>
                  <a:pt x="1370000" y="169240"/>
                </a:lnTo>
                <a:lnTo>
                  <a:pt x="1258976" y="105156"/>
                </a:lnTo>
                <a:lnTo>
                  <a:pt x="1379906" y="35357"/>
                </a:lnTo>
                <a:close/>
                <a:moveTo>
                  <a:pt x="1363294" y="173126"/>
                </a:moveTo>
                <a:lnTo>
                  <a:pt x="1248842" y="239192"/>
                </a:lnTo>
                <a:lnTo>
                  <a:pt x="1137819" y="175108"/>
                </a:lnTo>
                <a:lnTo>
                  <a:pt x="1252271" y="109042"/>
                </a:lnTo>
                <a:lnTo>
                  <a:pt x="1363294" y="173126"/>
                </a:lnTo>
                <a:close/>
                <a:moveTo>
                  <a:pt x="1121207" y="33376"/>
                </a:moveTo>
                <a:lnTo>
                  <a:pt x="1245565" y="105156"/>
                </a:lnTo>
                <a:lnTo>
                  <a:pt x="1131113" y="171221"/>
                </a:lnTo>
                <a:lnTo>
                  <a:pt x="1006754" y="99441"/>
                </a:lnTo>
                <a:lnTo>
                  <a:pt x="1121207" y="33376"/>
                </a:lnTo>
                <a:close/>
                <a:moveTo>
                  <a:pt x="1124484" y="175108"/>
                </a:moveTo>
                <a:lnTo>
                  <a:pt x="1003554" y="244907"/>
                </a:lnTo>
                <a:lnTo>
                  <a:pt x="879196" y="173126"/>
                </a:lnTo>
                <a:lnTo>
                  <a:pt x="1000125" y="103327"/>
                </a:lnTo>
                <a:lnTo>
                  <a:pt x="1124484" y="175108"/>
                </a:lnTo>
                <a:close/>
                <a:moveTo>
                  <a:pt x="882396" y="35357"/>
                </a:moveTo>
                <a:lnTo>
                  <a:pt x="993419" y="99441"/>
                </a:lnTo>
                <a:lnTo>
                  <a:pt x="872490" y="169240"/>
                </a:lnTo>
                <a:lnTo>
                  <a:pt x="761467" y="105156"/>
                </a:lnTo>
                <a:lnTo>
                  <a:pt x="882396" y="35357"/>
                </a:lnTo>
                <a:close/>
                <a:moveTo>
                  <a:pt x="865784" y="173126"/>
                </a:moveTo>
                <a:lnTo>
                  <a:pt x="751332" y="239192"/>
                </a:lnTo>
                <a:lnTo>
                  <a:pt x="640309" y="175108"/>
                </a:lnTo>
                <a:lnTo>
                  <a:pt x="754761" y="109042"/>
                </a:lnTo>
                <a:lnTo>
                  <a:pt x="865784" y="173126"/>
                </a:lnTo>
                <a:close/>
                <a:moveTo>
                  <a:pt x="623697" y="33376"/>
                </a:moveTo>
                <a:lnTo>
                  <a:pt x="748055" y="105156"/>
                </a:lnTo>
                <a:lnTo>
                  <a:pt x="633603" y="171221"/>
                </a:lnTo>
                <a:lnTo>
                  <a:pt x="509321" y="99441"/>
                </a:lnTo>
                <a:lnTo>
                  <a:pt x="623697" y="33376"/>
                </a:lnTo>
                <a:close/>
                <a:moveTo>
                  <a:pt x="626974" y="175108"/>
                </a:moveTo>
                <a:lnTo>
                  <a:pt x="506044" y="244907"/>
                </a:lnTo>
                <a:lnTo>
                  <a:pt x="381686" y="173126"/>
                </a:lnTo>
                <a:lnTo>
                  <a:pt x="502615" y="103327"/>
                </a:lnTo>
                <a:lnTo>
                  <a:pt x="626974" y="175108"/>
                </a:lnTo>
                <a:close/>
                <a:moveTo>
                  <a:pt x="384886" y="35357"/>
                </a:moveTo>
                <a:lnTo>
                  <a:pt x="495910" y="99441"/>
                </a:lnTo>
                <a:lnTo>
                  <a:pt x="374980" y="169240"/>
                </a:lnTo>
                <a:lnTo>
                  <a:pt x="263957" y="105156"/>
                </a:lnTo>
                <a:lnTo>
                  <a:pt x="384886" y="35357"/>
                </a:lnTo>
                <a:close/>
                <a:moveTo>
                  <a:pt x="368275" y="173126"/>
                </a:moveTo>
                <a:lnTo>
                  <a:pt x="253822" y="239192"/>
                </a:lnTo>
                <a:lnTo>
                  <a:pt x="142875" y="175108"/>
                </a:lnTo>
                <a:lnTo>
                  <a:pt x="257327" y="109042"/>
                </a:lnTo>
                <a:lnTo>
                  <a:pt x="368275" y="173126"/>
                </a:lnTo>
                <a:close/>
                <a:moveTo>
                  <a:pt x="11811" y="99441"/>
                </a:moveTo>
                <a:lnTo>
                  <a:pt x="126263" y="33376"/>
                </a:lnTo>
                <a:lnTo>
                  <a:pt x="250622" y="105156"/>
                </a:lnTo>
                <a:lnTo>
                  <a:pt x="136169" y="171221"/>
                </a:lnTo>
                <a:lnTo>
                  <a:pt x="11811" y="99441"/>
                </a:lnTo>
                <a:close/>
                <a:moveTo>
                  <a:pt x="15240" y="248793"/>
                </a:moveTo>
                <a:lnTo>
                  <a:pt x="136169" y="178994"/>
                </a:lnTo>
                <a:lnTo>
                  <a:pt x="247193" y="243078"/>
                </a:lnTo>
                <a:lnTo>
                  <a:pt x="126263" y="312877"/>
                </a:lnTo>
                <a:lnTo>
                  <a:pt x="15240" y="248793"/>
                </a:lnTo>
                <a:close/>
                <a:moveTo>
                  <a:pt x="11811" y="386639"/>
                </a:moveTo>
                <a:lnTo>
                  <a:pt x="126263" y="320573"/>
                </a:lnTo>
                <a:lnTo>
                  <a:pt x="250622" y="392354"/>
                </a:lnTo>
                <a:lnTo>
                  <a:pt x="136169" y="458419"/>
                </a:lnTo>
                <a:lnTo>
                  <a:pt x="11811" y="386639"/>
                </a:lnTo>
                <a:close/>
                <a:moveTo>
                  <a:pt x="15240" y="535991"/>
                </a:moveTo>
                <a:lnTo>
                  <a:pt x="136169" y="466192"/>
                </a:lnTo>
                <a:lnTo>
                  <a:pt x="247193" y="530276"/>
                </a:lnTo>
                <a:lnTo>
                  <a:pt x="126263" y="600075"/>
                </a:lnTo>
                <a:lnTo>
                  <a:pt x="15240" y="535991"/>
                </a:lnTo>
                <a:close/>
                <a:moveTo>
                  <a:pt x="11811" y="673913"/>
                </a:moveTo>
                <a:lnTo>
                  <a:pt x="126263" y="607847"/>
                </a:lnTo>
                <a:lnTo>
                  <a:pt x="250622" y="679628"/>
                </a:lnTo>
                <a:lnTo>
                  <a:pt x="136169" y="745693"/>
                </a:lnTo>
                <a:lnTo>
                  <a:pt x="11811" y="673913"/>
                </a:lnTo>
                <a:close/>
                <a:moveTo>
                  <a:pt x="15240" y="823265"/>
                </a:moveTo>
                <a:lnTo>
                  <a:pt x="136169" y="753466"/>
                </a:lnTo>
                <a:lnTo>
                  <a:pt x="247193" y="817550"/>
                </a:lnTo>
                <a:lnTo>
                  <a:pt x="126263" y="887349"/>
                </a:lnTo>
                <a:lnTo>
                  <a:pt x="15240" y="823265"/>
                </a:lnTo>
                <a:close/>
                <a:moveTo>
                  <a:pt x="11811" y="961111"/>
                </a:moveTo>
                <a:lnTo>
                  <a:pt x="126263" y="895045"/>
                </a:lnTo>
                <a:lnTo>
                  <a:pt x="250622" y="966826"/>
                </a:lnTo>
                <a:lnTo>
                  <a:pt x="136169" y="1032891"/>
                </a:lnTo>
                <a:lnTo>
                  <a:pt x="11811" y="961111"/>
                </a:lnTo>
                <a:close/>
                <a:moveTo>
                  <a:pt x="15240" y="1110463"/>
                </a:moveTo>
                <a:lnTo>
                  <a:pt x="136169" y="1040663"/>
                </a:lnTo>
                <a:lnTo>
                  <a:pt x="247193" y="1104748"/>
                </a:lnTo>
                <a:lnTo>
                  <a:pt x="126263" y="1174547"/>
                </a:lnTo>
                <a:lnTo>
                  <a:pt x="15240" y="1110463"/>
                </a:lnTo>
                <a:close/>
                <a:moveTo>
                  <a:pt x="11811" y="1248309"/>
                </a:moveTo>
                <a:lnTo>
                  <a:pt x="126263" y="1182243"/>
                </a:lnTo>
                <a:lnTo>
                  <a:pt x="250622" y="1254024"/>
                </a:lnTo>
                <a:lnTo>
                  <a:pt x="136169" y="1320089"/>
                </a:lnTo>
                <a:lnTo>
                  <a:pt x="11811" y="1248309"/>
                </a:lnTo>
                <a:close/>
                <a:moveTo>
                  <a:pt x="15240" y="1397660"/>
                </a:moveTo>
                <a:lnTo>
                  <a:pt x="136169" y="1327861"/>
                </a:lnTo>
                <a:lnTo>
                  <a:pt x="247193" y="1391945"/>
                </a:lnTo>
                <a:lnTo>
                  <a:pt x="126263" y="1461745"/>
                </a:lnTo>
                <a:lnTo>
                  <a:pt x="15240" y="1397660"/>
                </a:lnTo>
                <a:close/>
                <a:moveTo>
                  <a:pt x="11811" y="1535582"/>
                </a:moveTo>
                <a:lnTo>
                  <a:pt x="126263" y="1469517"/>
                </a:lnTo>
                <a:lnTo>
                  <a:pt x="250622" y="1541297"/>
                </a:lnTo>
                <a:lnTo>
                  <a:pt x="136169" y="1607363"/>
                </a:lnTo>
                <a:lnTo>
                  <a:pt x="11811" y="1535582"/>
                </a:lnTo>
                <a:close/>
                <a:moveTo>
                  <a:pt x="15240" y="1684934"/>
                </a:moveTo>
                <a:lnTo>
                  <a:pt x="136169" y="1615135"/>
                </a:lnTo>
                <a:lnTo>
                  <a:pt x="247193" y="1679219"/>
                </a:lnTo>
                <a:lnTo>
                  <a:pt x="126263" y="1749019"/>
                </a:lnTo>
                <a:lnTo>
                  <a:pt x="15240" y="1684934"/>
                </a:lnTo>
                <a:close/>
                <a:moveTo>
                  <a:pt x="11811" y="1822780"/>
                </a:moveTo>
                <a:lnTo>
                  <a:pt x="126263" y="1756715"/>
                </a:lnTo>
                <a:lnTo>
                  <a:pt x="250622" y="1828495"/>
                </a:lnTo>
                <a:lnTo>
                  <a:pt x="136169" y="1894561"/>
                </a:lnTo>
                <a:lnTo>
                  <a:pt x="11811" y="1822780"/>
                </a:lnTo>
                <a:close/>
                <a:moveTo>
                  <a:pt x="15240" y="1972132"/>
                </a:moveTo>
                <a:lnTo>
                  <a:pt x="136169" y="1902333"/>
                </a:lnTo>
                <a:lnTo>
                  <a:pt x="247193" y="1966417"/>
                </a:lnTo>
                <a:lnTo>
                  <a:pt x="126263" y="2036216"/>
                </a:lnTo>
                <a:lnTo>
                  <a:pt x="15240" y="1972132"/>
                </a:lnTo>
                <a:close/>
                <a:moveTo>
                  <a:pt x="11811" y="2109978"/>
                </a:moveTo>
                <a:lnTo>
                  <a:pt x="126263" y="2043913"/>
                </a:lnTo>
                <a:lnTo>
                  <a:pt x="250622" y="2115693"/>
                </a:lnTo>
                <a:lnTo>
                  <a:pt x="136169" y="2181759"/>
                </a:lnTo>
                <a:lnTo>
                  <a:pt x="11811" y="2109978"/>
                </a:lnTo>
                <a:close/>
                <a:moveTo>
                  <a:pt x="15240" y="2259330"/>
                </a:moveTo>
                <a:lnTo>
                  <a:pt x="136169" y="2189531"/>
                </a:lnTo>
                <a:lnTo>
                  <a:pt x="247193" y="2253615"/>
                </a:lnTo>
                <a:lnTo>
                  <a:pt x="126263" y="2323414"/>
                </a:lnTo>
                <a:lnTo>
                  <a:pt x="15240" y="2259330"/>
                </a:lnTo>
                <a:close/>
                <a:moveTo>
                  <a:pt x="11811" y="2397252"/>
                </a:moveTo>
                <a:lnTo>
                  <a:pt x="126263" y="2331187"/>
                </a:lnTo>
                <a:lnTo>
                  <a:pt x="250622" y="2402967"/>
                </a:lnTo>
                <a:lnTo>
                  <a:pt x="136169" y="2469032"/>
                </a:lnTo>
                <a:lnTo>
                  <a:pt x="11811" y="2397252"/>
                </a:lnTo>
                <a:close/>
                <a:moveTo>
                  <a:pt x="15240" y="2546604"/>
                </a:moveTo>
                <a:lnTo>
                  <a:pt x="136169" y="2476805"/>
                </a:lnTo>
                <a:lnTo>
                  <a:pt x="247193" y="2540889"/>
                </a:lnTo>
                <a:lnTo>
                  <a:pt x="126263" y="2610688"/>
                </a:lnTo>
                <a:lnTo>
                  <a:pt x="15240" y="2546604"/>
                </a:lnTo>
                <a:close/>
                <a:moveTo>
                  <a:pt x="11811" y="2684450"/>
                </a:moveTo>
                <a:lnTo>
                  <a:pt x="126263" y="2618384"/>
                </a:lnTo>
                <a:lnTo>
                  <a:pt x="250622" y="2690165"/>
                </a:lnTo>
                <a:lnTo>
                  <a:pt x="136169" y="2756230"/>
                </a:lnTo>
                <a:lnTo>
                  <a:pt x="11811" y="2684450"/>
                </a:lnTo>
                <a:close/>
                <a:moveTo>
                  <a:pt x="15240" y="2833802"/>
                </a:moveTo>
                <a:lnTo>
                  <a:pt x="136169" y="2764003"/>
                </a:lnTo>
                <a:lnTo>
                  <a:pt x="247193" y="2828087"/>
                </a:lnTo>
                <a:lnTo>
                  <a:pt x="126263" y="2897886"/>
                </a:lnTo>
                <a:lnTo>
                  <a:pt x="15240" y="2833802"/>
                </a:lnTo>
                <a:close/>
                <a:moveTo>
                  <a:pt x="11811" y="2971648"/>
                </a:moveTo>
                <a:lnTo>
                  <a:pt x="126263" y="2905582"/>
                </a:lnTo>
                <a:lnTo>
                  <a:pt x="250622" y="2977363"/>
                </a:lnTo>
                <a:lnTo>
                  <a:pt x="136169" y="3043428"/>
                </a:lnTo>
                <a:lnTo>
                  <a:pt x="11811" y="2971648"/>
                </a:lnTo>
                <a:close/>
                <a:moveTo>
                  <a:pt x="15240" y="3121000"/>
                </a:moveTo>
                <a:lnTo>
                  <a:pt x="136169" y="3051201"/>
                </a:lnTo>
                <a:lnTo>
                  <a:pt x="247193" y="3115285"/>
                </a:lnTo>
                <a:lnTo>
                  <a:pt x="126263" y="3185084"/>
                </a:lnTo>
                <a:lnTo>
                  <a:pt x="15240" y="3121000"/>
                </a:lnTo>
                <a:close/>
                <a:moveTo>
                  <a:pt x="11811" y="3258922"/>
                </a:moveTo>
                <a:lnTo>
                  <a:pt x="126263" y="3192856"/>
                </a:lnTo>
                <a:lnTo>
                  <a:pt x="250622" y="3264637"/>
                </a:lnTo>
                <a:lnTo>
                  <a:pt x="136169" y="3330702"/>
                </a:lnTo>
                <a:lnTo>
                  <a:pt x="11811" y="3258922"/>
                </a:lnTo>
                <a:close/>
                <a:moveTo>
                  <a:pt x="15240" y="3408274"/>
                </a:moveTo>
                <a:lnTo>
                  <a:pt x="136169" y="3338474"/>
                </a:lnTo>
                <a:lnTo>
                  <a:pt x="247193" y="3402559"/>
                </a:lnTo>
                <a:lnTo>
                  <a:pt x="126263" y="3472358"/>
                </a:lnTo>
                <a:lnTo>
                  <a:pt x="15240" y="3408274"/>
                </a:lnTo>
                <a:close/>
                <a:moveTo>
                  <a:pt x="11811" y="3546119"/>
                </a:moveTo>
                <a:lnTo>
                  <a:pt x="126263" y="3480054"/>
                </a:lnTo>
                <a:lnTo>
                  <a:pt x="250622" y="3551834"/>
                </a:lnTo>
                <a:lnTo>
                  <a:pt x="136169" y="3617900"/>
                </a:lnTo>
                <a:lnTo>
                  <a:pt x="11811" y="3546119"/>
                </a:lnTo>
                <a:close/>
                <a:moveTo>
                  <a:pt x="15240" y="3695472"/>
                </a:moveTo>
                <a:lnTo>
                  <a:pt x="136169" y="3625672"/>
                </a:lnTo>
                <a:lnTo>
                  <a:pt x="247193" y="3689757"/>
                </a:lnTo>
                <a:lnTo>
                  <a:pt x="126263" y="3759556"/>
                </a:lnTo>
                <a:lnTo>
                  <a:pt x="15240" y="3695472"/>
                </a:lnTo>
                <a:close/>
                <a:moveTo>
                  <a:pt x="11811" y="3833317"/>
                </a:moveTo>
                <a:lnTo>
                  <a:pt x="126263" y="3767252"/>
                </a:lnTo>
                <a:lnTo>
                  <a:pt x="250622" y="3839032"/>
                </a:lnTo>
                <a:lnTo>
                  <a:pt x="136169" y="3905098"/>
                </a:lnTo>
                <a:lnTo>
                  <a:pt x="11811" y="3833317"/>
                </a:lnTo>
                <a:close/>
                <a:moveTo>
                  <a:pt x="15240" y="3982669"/>
                </a:moveTo>
                <a:lnTo>
                  <a:pt x="136169" y="3912870"/>
                </a:lnTo>
                <a:lnTo>
                  <a:pt x="247193" y="3976954"/>
                </a:lnTo>
                <a:lnTo>
                  <a:pt x="126263" y="4046754"/>
                </a:lnTo>
                <a:lnTo>
                  <a:pt x="15240" y="3982669"/>
                </a:lnTo>
                <a:close/>
                <a:moveTo>
                  <a:pt x="11811" y="4120591"/>
                </a:moveTo>
                <a:lnTo>
                  <a:pt x="126263" y="4054526"/>
                </a:lnTo>
                <a:lnTo>
                  <a:pt x="250622" y="4126306"/>
                </a:lnTo>
                <a:lnTo>
                  <a:pt x="136169" y="4192372"/>
                </a:lnTo>
                <a:lnTo>
                  <a:pt x="11811" y="4120591"/>
                </a:lnTo>
                <a:close/>
                <a:moveTo>
                  <a:pt x="15240" y="4269943"/>
                </a:moveTo>
                <a:lnTo>
                  <a:pt x="136169" y="4200144"/>
                </a:lnTo>
                <a:lnTo>
                  <a:pt x="247193" y="4264228"/>
                </a:lnTo>
                <a:lnTo>
                  <a:pt x="126263" y="4334028"/>
                </a:lnTo>
                <a:lnTo>
                  <a:pt x="15240" y="4269943"/>
                </a:lnTo>
                <a:close/>
                <a:moveTo>
                  <a:pt x="11811" y="4407789"/>
                </a:moveTo>
                <a:lnTo>
                  <a:pt x="126263" y="4341724"/>
                </a:lnTo>
                <a:lnTo>
                  <a:pt x="250622" y="4413504"/>
                </a:lnTo>
                <a:lnTo>
                  <a:pt x="136169" y="4479570"/>
                </a:lnTo>
                <a:lnTo>
                  <a:pt x="11811" y="4407789"/>
                </a:lnTo>
                <a:close/>
                <a:moveTo>
                  <a:pt x="15240" y="4557141"/>
                </a:moveTo>
                <a:lnTo>
                  <a:pt x="136169" y="4487342"/>
                </a:lnTo>
                <a:lnTo>
                  <a:pt x="247193" y="4551426"/>
                </a:lnTo>
                <a:lnTo>
                  <a:pt x="126263" y="4621226"/>
                </a:lnTo>
                <a:lnTo>
                  <a:pt x="15240" y="4557141"/>
                </a:lnTo>
                <a:close/>
                <a:moveTo>
                  <a:pt x="11811" y="4694987"/>
                </a:moveTo>
                <a:lnTo>
                  <a:pt x="126263" y="4628921"/>
                </a:lnTo>
                <a:lnTo>
                  <a:pt x="250622" y="4700702"/>
                </a:lnTo>
                <a:lnTo>
                  <a:pt x="136169" y="4766767"/>
                </a:lnTo>
                <a:lnTo>
                  <a:pt x="11811" y="4694987"/>
                </a:lnTo>
                <a:close/>
                <a:moveTo>
                  <a:pt x="15240" y="4844339"/>
                </a:moveTo>
                <a:lnTo>
                  <a:pt x="136169" y="4774540"/>
                </a:lnTo>
                <a:lnTo>
                  <a:pt x="247193" y="4838624"/>
                </a:lnTo>
                <a:lnTo>
                  <a:pt x="126263" y="4908423"/>
                </a:lnTo>
                <a:lnTo>
                  <a:pt x="15240" y="4844339"/>
                </a:lnTo>
                <a:close/>
                <a:moveTo>
                  <a:pt x="11811" y="4982261"/>
                </a:moveTo>
                <a:lnTo>
                  <a:pt x="126263" y="4916196"/>
                </a:lnTo>
                <a:lnTo>
                  <a:pt x="250622" y="4987976"/>
                </a:lnTo>
                <a:lnTo>
                  <a:pt x="136169" y="5054042"/>
                </a:lnTo>
                <a:lnTo>
                  <a:pt x="11811" y="4982261"/>
                </a:lnTo>
                <a:close/>
                <a:moveTo>
                  <a:pt x="15240" y="5131613"/>
                </a:moveTo>
                <a:lnTo>
                  <a:pt x="136169" y="5061814"/>
                </a:lnTo>
                <a:lnTo>
                  <a:pt x="247193" y="5125898"/>
                </a:lnTo>
                <a:lnTo>
                  <a:pt x="126263" y="5195697"/>
                </a:lnTo>
                <a:lnTo>
                  <a:pt x="15240" y="5131613"/>
                </a:lnTo>
                <a:close/>
                <a:moveTo>
                  <a:pt x="11811" y="5269459"/>
                </a:moveTo>
                <a:lnTo>
                  <a:pt x="126263" y="5203393"/>
                </a:lnTo>
                <a:lnTo>
                  <a:pt x="250622" y="5275174"/>
                </a:lnTo>
                <a:lnTo>
                  <a:pt x="136169" y="5341239"/>
                </a:lnTo>
                <a:lnTo>
                  <a:pt x="11811" y="5269459"/>
                </a:lnTo>
                <a:close/>
                <a:moveTo>
                  <a:pt x="15240" y="5418811"/>
                </a:moveTo>
                <a:lnTo>
                  <a:pt x="136169" y="5349011"/>
                </a:lnTo>
                <a:lnTo>
                  <a:pt x="247193" y="5413096"/>
                </a:lnTo>
                <a:lnTo>
                  <a:pt x="126263" y="5482895"/>
                </a:lnTo>
                <a:lnTo>
                  <a:pt x="15240" y="5418811"/>
                </a:lnTo>
                <a:close/>
                <a:moveTo>
                  <a:pt x="11811" y="5556656"/>
                </a:moveTo>
                <a:lnTo>
                  <a:pt x="126263" y="5490591"/>
                </a:lnTo>
                <a:lnTo>
                  <a:pt x="250622" y="5562371"/>
                </a:lnTo>
                <a:lnTo>
                  <a:pt x="136169" y="5628437"/>
                </a:lnTo>
                <a:lnTo>
                  <a:pt x="11811" y="5556656"/>
                </a:lnTo>
                <a:close/>
                <a:moveTo>
                  <a:pt x="15240" y="5706009"/>
                </a:moveTo>
                <a:lnTo>
                  <a:pt x="136169" y="5636209"/>
                </a:lnTo>
                <a:lnTo>
                  <a:pt x="247193" y="5700294"/>
                </a:lnTo>
                <a:lnTo>
                  <a:pt x="126263" y="5770093"/>
                </a:lnTo>
                <a:lnTo>
                  <a:pt x="15240" y="5706009"/>
                </a:lnTo>
                <a:close/>
                <a:moveTo>
                  <a:pt x="11811" y="5843931"/>
                </a:moveTo>
                <a:lnTo>
                  <a:pt x="126263" y="5777865"/>
                </a:lnTo>
                <a:lnTo>
                  <a:pt x="250622" y="5849646"/>
                </a:lnTo>
                <a:lnTo>
                  <a:pt x="136169" y="5915711"/>
                </a:lnTo>
                <a:lnTo>
                  <a:pt x="11811" y="5843931"/>
                </a:lnTo>
                <a:close/>
                <a:moveTo>
                  <a:pt x="15240" y="5993283"/>
                </a:moveTo>
                <a:lnTo>
                  <a:pt x="136169" y="5923483"/>
                </a:lnTo>
                <a:lnTo>
                  <a:pt x="247193" y="5987568"/>
                </a:lnTo>
                <a:lnTo>
                  <a:pt x="126263" y="6057367"/>
                </a:lnTo>
                <a:lnTo>
                  <a:pt x="15240" y="5993283"/>
                </a:lnTo>
                <a:close/>
                <a:moveTo>
                  <a:pt x="11811" y="6131128"/>
                </a:moveTo>
                <a:lnTo>
                  <a:pt x="126263" y="6065063"/>
                </a:lnTo>
                <a:lnTo>
                  <a:pt x="250622" y="6136843"/>
                </a:lnTo>
                <a:lnTo>
                  <a:pt x="136169" y="6202909"/>
                </a:lnTo>
                <a:lnTo>
                  <a:pt x="11811" y="6131128"/>
                </a:lnTo>
                <a:close/>
                <a:moveTo>
                  <a:pt x="15240" y="6280481"/>
                </a:moveTo>
                <a:lnTo>
                  <a:pt x="136169" y="6210681"/>
                </a:lnTo>
                <a:lnTo>
                  <a:pt x="247193" y="6274766"/>
                </a:lnTo>
                <a:lnTo>
                  <a:pt x="126263" y="6344565"/>
                </a:lnTo>
                <a:lnTo>
                  <a:pt x="15240" y="6280481"/>
                </a:lnTo>
                <a:close/>
                <a:moveTo>
                  <a:pt x="11811" y="6418326"/>
                </a:moveTo>
                <a:lnTo>
                  <a:pt x="126263" y="6352261"/>
                </a:lnTo>
                <a:lnTo>
                  <a:pt x="250622" y="6424041"/>
                </a:lnTo>
                <a:lnTo>
                  <a:pt x="136169" y="6490106"/>
                </a:lnTo>
                <a:lnTo>
                  <a:pt x="11811" y="6418326"/>
                </a:lnTo>
                <a:close/>
                <a:moveTo>
                  <a:pt x="15240" y="6567754"/>
                </a:moveTo>
                <a:lnTo>
                  <a:pt x="136169" y="6497955"/>
                </a:lnTo>
                <a:lnTo>
                  <a:pt x="247193" y="6562039"/>
                </a:lnTo>
                <a:lnTo>
                  <a:pt x="126263" y="6631839"/>
                </a:lnTo>
                <a:lnTo>
                  <a:pt x="15240" y="6567754"/>
                </a:lnTo>
                <a:close/>
                <a:moveTo>
                  <a:pt x="11811" y="6705600"/>
                </a:moveTo>
                <a:lnTo>
                  <a:pt x="126263" y="6639535"/>
                </a:lnTo>
                <a:lnTo>
                  <a:pt x="250622" y="6711315"/>
                </a:lnTo>
                <a:lnTo>
                  <a:pt x="136169" y="6777381"/>
                </a:lnTo>
                <a:lnTo>
                  <a:pt x="11811" y="6705600"/>
                </a:lnTo>
                <a:close/>
                <a:moveTo>
                  <a:pt x="253898" y="6845351"/>
                </a:moveTo>
                <a:lnTo>
                  <a:pt x="142875" y="6781267"/>
                </a:lnTo>
                <a:lnTo>
                  <a:pt x="257327" y="6715202"/>
                </a:lnTo>
                <a:lnTo>
                  <a:pt x="368351" y="6779286"/>
                </a:lnTo>
                <a:lnTo>
                  <a:pt x="253898" y="6845351"/>
                </a:lnTo>
                <a:close/>
                <a:moveTo>
                  <a:pt x="263957" y="6711315"/>
                </a:moveTo>
                <a:lnTo>
                  <a:pt x="384886" y="6641516"/>
                </a:lnTo>
                <a:lnTo>
                  <a:pt x="495910" y="6705600"/>
                </a:lnTo>
                <a:lnTo>
                  <a:pt x="374980" y="6775399"/>
                </a:lnTo>
                <a:lnTo>
                  <a:pt x="263957" y="6711315"/>
                </a:lnTo>
                <a:close/>
                <a:moveTo>
                  <a:pt x="506044" y="6851066"/>
                </a:moveTo>
                <a:lnTo>
                  <a:pt x="381686" y="6779286"/>
                </a:lnTo>
                <a:lnTo>
                  <a:pt x="502615" y="6709487"/>
                </a:lnTo>
                <a:lnTo>
                  <a:pt x="626974" y="6781267"/>
                </a:lnTo>
                <a:lnTo>
                  <a:pt x="506044" y="6851066"/>
                </a:lnTo>
                <a:close/>
                <a:moveTo>
                  <a:pt x="509321" y="6705600"/>
                </a:moveTo>
                <a:lnTo>
                  <a:pt x="623773" y="6639535"/>
                </a:lnTo>
                <a:lnTo>
                  <a:pt x="748132" y="6711315"/>
                </a:lnTo>
                <a:lnTo>
                  <a:pt x="633679" y="6777381"/>
                </a:lnTo>
                <a:lnTo>
                  <a:pt x="509321" y="6705600"/>
                </a:lnTo>
                <a:close/>
                <a:moveTo>
                  <a:pt x="751332" y="6845351"/>
                </a:moveTo>
                <a:lnTo>
                  <a:pt x="640309" y="6781267"/>
                </a:lnTo>
                <a:lnTo>
                  <a:pt x="754761" y="6715202"/>
                </a:lnTo>
                <a:lnTo>
                  <a:pt x="865784" y="6779286"/>
                </a:lnTo>
                <a:lnTo>
                  <a:pt x="751332" y="6845351"/>
                </a:lnTo>
                <a:close/>
                <a:moveTo>
                  <a:pt x="761467" y="6711315"/>
                </a:moveTo>
                <a:lnTo>
                  <a:pt x="882396" y="6641516"/>
                </a:lnTo>
                <a:lnTo>
                  <a:pt x="993419" y="6705600"/>
                </a:lnTo>
                <a:lnTo>
                  <a:pt x="872490" y="6775399"/>
                </a:lnTo>
                <a:lnTo>
                  <a:pt x="761467" y="6711315"/>
                </a:lnTo>
                <a:close/>
                <a:moveTo>
                  <a:pt x="1003554" y="6851066"/>
                </a:moveTo>
                <a:lnTo>
                  <a:pt x="879196" y="6779286"/>
                </a:lnTo>
                <a:lnTo>
                  <a:pt x="1000125" y="6709487"/>
                </a:lnTo>
                <a:lnTo>
                  <a:pt x="1124484" y="6781267"/>
                </a:lnTo>
                <a:lnTo>
                  <a:pt x="1003554" y="6851066"/>
                </a:lnTo>
                <a:close/>
                <a:moveTo>
                  <a:pt x="1006754" y="6705600"/>
                </a:moveTo>
                <a:lnTo>
                  <a:pt x="1121207" y="6639535"/>
                </a:lnTo>
                <a:lnTo>
                  <a:pt x="1245565" y="6711315"/>
                </a:lnTo>
                <a:lnTo>
                  <a:pt x="1131113" y="6777381"/>
                </a:lnTo>
                <a:lnTo>
                  <a:pt x="1006754" y="6705600"/>
                </a:lnTo>
                <a:close/>
                <a:moveTo>
                  <a:pt x="1248842" y="6845351"/>
                </a:moveTo>
                <a:lnTo>
                  <a:pt x="1137819" y="6781267"/>
                </a:lnTo>
                <a:lnTo>
                  <a:pt x="1252271" y="6715202"/>
                </a:lnTo>
                <a:lnTo>
                  <a:pt x="1363294" y="6779286"/>
                </a:lnTo>
                <a:lnTo>
                  <a:pt x="1248842" y="6845351"/>
                </a:lnTo>
                <a:close/>
                <a:moveTo>
                  <a:pt x="1258900" y="6711315"/>
                </a:moveTo>
                <a:lnTo>
                  <a:pt x="1379830" y="6641516"/>
                </a:lnTo>
                <a:lnTo>
                  <a:pt x="1490853" y="6705600"/>
                </a:lnTo>
                <a:lnTo>
                  <a:pt x="1369924" y="6775399"/>
                </a:lnTo>
                <a:lnTo>
                  <a:pt x="1258900" y="6711315"/>
                </a:lnTo>
                <a:close/>
                <a:moveTo>
                  <a:pt x="1500988" y="6851066"/>
                </a:moveTo>
                <a:lnTo>
                  <a:pt x="1376629" y="6779286"/>
                </a:lnTo>
                <a:lnTo>
                  <a:pt x="1497559" y="6709487"/>
                </a:lnTo>
                <a:lnTo>
                  <a:pt x="1621917" y="6781267"/>
                </a:lnTo>
                <a:lnTo>
                  <a:pt x="1500988" y="6851066"/>
                </a:lnTo>
                <a:close/>
                <a:moveTo>
                  <a:pt x="1504264" y="6705600"/>
                </a:moveTo>
                <a:lnTo>
                  <a:pt x="1618717" y="6639535"/>
                </a:lnTo>
                <a:lnTo>
                  <a:pt x="1743075" y="6711315"/>
                </a:lnTo>
                <a:lnTo>
                  <a:pt x="1628623" y="6777381"/>
                </a:lnTo>
                <a:lnTo>
                  <a:pt x="1504264" y="6705600"/>
                </a:lnTo>
                <a:close/>
                <a:moveTo>
                  <a:pt x="1746275" y="6845351"/>
                </a:moveTo>
                <a:lnTo>
                  <a:pt x="1635252" y="6781267"/>
                </a:lnTo>
                <a:lnTo>
                  <a:pt x="1749704" y="6715202"/>
                </a:lnTo>
                <a:lnTo>
                  <a:pt x="1860728" y="6779286"/>
                </a:lnTo>
                <a:lnTo>
                  <a:pt x="1746275" y="6845351"/>
                </a:lnTo>
                <a:close/>
                <a:moveTo>
                  <a:pt x="1756410" y="6711315"/>
                </a:moveTo>
                <a:lnTo>
                  <a:pt x="1877339" y="6641516"/>
                </a:lnTo>
                <a:lnTo>
                  <a:pt x="1988363" y="6705600"/>
                </a:lnTo>
                <a:lnTo>
                  <a:pt x="1867434" y="6775399"/>
                </a:lnTo>
                <a:lnTo>
                  <a:pt x="1756410" y="6711315"/>
                </a:lnTo>
                <a:close/>
                <a:moveTo>
                  <a:pt x="1998497" y="6851066"/>
                </a:moveTo>
                <a:lnTo>
                  <a:pt x="1874139" y="6779286"/>
                </a:lnTo>
                <a:lnTo>
                  <a:pt x="1995069" y="6709487"/>
                </a:lnTo>
                <a:lnTo>
                  <a:pt x="2119427" y="6781267"/>
                </a:lnTo>
                <a:lnTo>
                  <a:pt x="1998497" y="6851066"/>
                </a:lnTo>
                <a:close/>
                <a:moveTo>
                  <a:pt x="2001698" y="6705600"/>
                </a:moveTo>
                <a:lnTo>
                  <a:pt x="2116150" y="6639535"/>
                </a:lnTo>
                <a:lnTo>
                  <a:pt x="2240509" y="6711315"/>
                </a:lnTo>
                <a:lnTo>
                  <a:pt x="2126056" y="6777381"/>
                </a:lnTo>
                <a:lnTo>
                  <a:pt x="2001698" y="6705600"/>
                </a:lnTo>
                <a:close/>
                <a:moveTo>
                  <a:pt x="2243785" y="6845351"/>
                </a:moveTo>
                <a:lnTo>
                  <a:pt x="2132762" y="6781267"/>
                </a:lnTo>
                <a:lnTo>
                  <a:pt x="2247214" y="6715202"/>
                </a:lnTo>
                <a:lnTo>
                  <a:pt x="2358238" y="6779286"/>
                </a:lnTo>
                <a:lnTo>
                  <a:pt x="2243785" y="6845351"/>
                </a:lnTo>
                <a:close/>
                <a:moveTo>
                  <a:pt x="2253920" y="6711315"/>
                </a:moveTo>
                <a:lnTo>
                  <a:pt x="2374849" y="6641516"/>
                </a:lnTo>
                <a:lnTo>
                  <a:pt x="2485873" y="6705600"/>
                </a:lnTo>
                <a:lnTo>
                  <a:pt x="2364943" y="6775399"/>
                </a:lnTo>
                <a:lnTo>
                  <a:pt x="2253920" y="6711315"/>
                </a:lnTo>
                <a:close/>
                <a:moveTo>
                  <a:pt x="2495931" y="6851066"/>
                </a:moveTo>
                <a:lnTo>
                  <a:pt x="2371573" y="6779286"/>
                </a:lnTo>
                <a:lnTo>
                  <a:pt x="2492502" y="6709410"/>
                </a:lnTo>
                <a:lnTo>
                  <a:pt x="2616861" y="6781191"/>
                </a:lnTo>
                <a:lnTo>
                  <a:pt x="2495931" y="6851066"/>
                </a:lnTo>
                <a:close/>
                <a:moveTo>
                  <a:pt x="2499208" y="6705600"/>
                </a:moveTo>
                <a:lnTo>
                  <a:pt x="2613660" y="6639535"/>
                </a:lnTo>
                <a:lnTo>
                  <a:pt x="2738019" y="6711315"/>
                </a:lnTo>
                <a:lnTo>
                  <a:pt x="2623566" y="6777381"/>
                </a:lnTo>
                <a:lnTo>
                  <a:pt x="2499208" y="6705600"/>
                </a:lnTo>
                <a:close/>
                <a:moveTo>
                  <a:pt x="2741295" y="6845351"/>
                </a:moveTo>
                <a:lnTo>
                  <a:pt x="2630272" y="6781267"/>
                </a:lnTo>
                <a:lnTo>
                  <a:pt x="2744724" y="6715202"/>
                </a:lnTo>
                <a:lnTo>
                  <a:pt x="2855747" y="6779286"/>
                </a:lnTo>
                <a:lnTo>
                  <a:pt x="2741295" y="6845351"/>
                </a:lnTo>
                <a:close/>
                <a:moveTo>
                  <a:pt x="2751354" y="6711315"/>
                </a:moveTo>
                <a:lnTo>
                  <a:pt x="2872283" y="6641516"/>
                </a:lnTo>
                <a:lnTo>
                  <a:pt x="2983306" y="6705600"/>
                </a:lnTo>
                <a:lnTo>
                  <a:pt x="2862377" y="6775399"/>
                </a:lnTo>
                <a:lnTo>
                  <a:pt x="2751354" y="6711315"/>
                </a:lnTo>
                <a:close/>
                <a:moveTo>
                  <a:pt x="2993441" y="6851066"/>
                </a:moveTo>
                <a:lnTo>
                  <a:pt x="2869082" y="6779286"/>
                </a:lnTo>
                <a:lnTo>
                  <a:pt x="2990012" y="6709487"/>
                </a:lnTo>
                <a:lnTo>
                  <a:pt x="3114370" y="6781267"/>
                </a:lnTo>
                <a:lnTo>
                  <a:pt x="2993441" y="6851066"/>
                </a:lnTo>
                <a:close/>
                <a:moveTo>
                  <a:pt x="2996717" y="6705600"/>
                </a:moveTo>
                <a:lnTo>
                  <a:pt x="3111170" y="6639535"/>
                </a:lnTo>
                <a:lnTo>
                  <a:pt x="3235528" y="6711315"/>
                </a:lnTo>
                <a:lnTo>
                  <a:pt x="3121076" y="6777381"/>
                </a:lnTo>
                <a:lnTo>
                  <a:pt x="2996717" y="6705600"/>
                </a:lnTo>
                <a:close/>
                <a:moveTo>
                  <a:pt x="3238729" y="6845351"/>
                </a:moveTo>
                <a:lnTo>
                  <a:pt x="3127705" y="6781267"/>
                </a:lnTo>
                <a:lnTo>
                  <a:pt x="3242158" y="6715202"/>
                </a:lnTo>
                <a:lnTo>
                  <a:pt x="3353181" y="6779286"/>
                </a:lnTo>
                <a:lnTo>
                  <a:pt x="3238729" y="6845351"/>
                </a:lnTo>
                <a:close/>
                <a:moveTo>
                  <a:pt x="3248863" y="6711315"/>
                </a:moveTo>
                <a:lnTo>
                  <a:pt x="3369793" y="6641516"/>
                </a:lnTo>
                <a:lnTo>
                  <a:pt x="3480816" y="6705600"/>
                </a:lnTo>
                <a:lnTo>
                  <a:pt x="3359887" y="6775399"/>
                </a:lnTo>
                <a:lnTo>
                  <a:pt x="3248863" y="6711315"/>
                </a:lnTo>
                <a:close/>
                <a:moveTo>
                  <a:pt x="3490951" y="6851066"/>
                </a:moveTo>
                <a:lnTo>
                  <a:pt x="3366592" y="6779286"/>
                </a:lnTo>
                <a:lnTo>
                  <a:pt x="3487522" y="6709487"/>
                </a:lnTo>
                <a:lnTo>
                  <a:pt x="3611880" y="6781267"/>
                </a:lnTo>
                <a:lnTo>
                  <a:pt x="3490951" y="6851066"/>
                </a:lnTo>
                <a:close/>
                <a:moveTo>
                  <a:pt x="3494151" y="6705600"/>
                </a:moveTo>
                <a:lnTo>
                  <a:pt x="3608604" y="6639535"/>
                </a:lnTo>
                <a:lnTo>
                  <a:pt x="3732962" y="6711315"/>
                </a:lnTo>
                <a:lnTo>
                  <a:pt x="3618509" y="6777381"/>
                </a:lnTo>
                <a:lnTo>
                  <a:pt x="3494151" y="6705600"/>
                </a:lnTo>
                <a:close/>
                <a:moveTo>
                  <a:pt x="3736239" y="6845351"/>
                </a:moveTo>
                <a:lnTo>
                  <a:pt x="3625215" y="6781267"/>
                </a:lnTo>
                <a:lnTo>
                  <a:pt x="3739667" y="6715202"/>
                </a:lnTo>
                <a:lnTo>
                  <a:pt x="3850691" y="6779286"/>
                </a:lnTo>
                <a:lnTo>
                  <a:pt x="3736239" y="6845351"/>
                </a:lnTo>
                <a:close/>
                <a:moveTo>
                  <a:pt x="3746373" y="6711315"/>
                </a:moveTo>
                <a:lnTo>
                  <a:pt x="3867302" y="6641516"/>
                </a:lnTo>
                <a:lnTo>
                  <a:pt x="3978326" y="6705600"/>
                </a:lnTo>
                <a:lnTo>
                  <a:pt x="3857397" y="6775399"/>
                </a:lnTo>
                <a:lnTo>
                  <a:pt x="3746373" y="6711315"/>
                </a:lnTo>
                <a:close/>
                <a:moveTo>
                  <a:pt x="3988384" y="6851066"/>
                </a:moveTo>
                <a:lnTo>
                  <a:pt x="3864026" y="6779286"/>
                </a:lnTo>
                <a:lnTo>
                  <a:pt x="3984955" y="6709487"/>
                </a:lnTo>
                <a:lnTo>
                  <a:pt x="4109314" y="6781267"/>
                </a:lnTo>
                <a:lnTo>
                  <a:pt x="3988384" y="6851066"/>
                </a:lnTo>
                <a:close/>
                <a:moveTo>
                  <a:pt x="3991661" y="6705600"/>
                </a:moveTo>
                <a:lnTo>
                  <a:pt x="4106113" y="6639535"/>
                </a:lnTo>
                <a:lnTo>
                  <a:pt x="4230472" y="6711315"/>
                </a:lnTo>
                <a:lnTo>
                  <a:pt x="4116019" y="6777381"/>
                </a:lnTo>
                <a:lnTo>
                  <a:pt x="3991661" y="6705600"/>
                </a:lnTo>
                <a:close/>
                <a:moveTo>
                  <a:pt x="4233672" y="6845351"/>
                </a:moveTo>
                <a:lnTo>
                  <a:pt x="4122649" y="6781267"/>
                </a:lnTo>
                <a:lnTo>
                  <a:pt x="4237101" y="6715202"/>
                </a:lnTo>
                <a:lnTo>
                  <a:pt x="4348125" y="6779286"/>
                </a:lnTo>
                <a:lnTo>
                  <a:pt x="4233672" y="6845351"/>
                </a:lnTo>
                <a:close/>
                <a:moveTo>
                  <a:pt x="4243807" y="6711315"/>
                </a:moveTo>
                <a:lnTo>
                  <a:pt x="4364736" y="6641516"/>
                </a:lnTo>
                <a:lnTo>
                  <a:pt x="4475760" y="6705600"/>
                </a:lnTo>
                <a:lnTo>
                  <a:pt x="4354830" y="6775399"/>
                </a:lnTo>
                <a:lnTo>
                  <a:pt x="4243807" y="6711315"/>
                </a:lnTo>
                <a:close/>
                <a:moveTo>
                  <a:pt x="4485894" y="6851066"/>
                </a:moveTo>
                <a:lnTo>
                  <a:pt x="4361536" y="6779286"/>
                </a:lnTo>
                <a:lnTo>
                  <a:pt x="4482465" y="6709487"/>
                </a:lnTo>
                <a:lnTo>
                  <a:pt x="4606824" y="6781267"/>
                </a:lnTo>
                <a:lnTo>
                  <a:pt x="4485894" y="6851066"/>
                </a:lnTo>
                <a:close/>
                <a:moveTo>
                  <a:pt x="4489171" y="6705600"/>
                </a:moveTo>
                <a:lnTo>
                  <a:pt x="4603623" y="6639535"/>
                </a:lnTo>
                <a:lnTo>
                  <a:pt x="4727981" y="6711315"/>
                </a:lnTo>
                <a:lnTo>
                  <a:pt x="4613529" y="6777381"/>
                </a:lnTo>
                <a:lnTo>
                  <a:pt x="4489171" y="6705600"/>
                </a:lnTo>
                <a:close/>
                <a:moveTo>
                  <a:pt x="4731182" y="6845351"/>
                </a:moveTo>
                <a:lnTo>
                  <a:pt x="4620159" y="6781267"/>
                </a:lnTo>
                <a:lnTo>
                  <a:pt x="4734611" y="6715202"/>
                </a:lnTo>
                <a:lnTo>
                  <a:pt x="4845634" y="6779286"/>
                </a:lnTo>
                <a:lnTo>
                  <a:pt x="4731182" y="6845351"/>
                </a:lnTo>
                <a:close/>
                <a:moveTo>
                  <a:pt x="4741316" y="6711315"/>
                </a:moveTo>
                <a:lnTo>
                  <a:pt x="4862246" y="6641516"/>
                </a:lnTo>
                <a:lnTo>
                  <a:pt x="4973269" y="6705600"/>
                </a:lnTo>
                <a:lnTo>
                  <a:pt x="4852340" y="6775399"/>
                </a:lnTo>
                <a:lnTo>
                  <a:pt x="4741316" y="6711315"/>
                </a:lnTo>
                <a:close/>
                <a:moveTo>
                  <a:pt x="4983328" y="6851066"/>
                </a:moveTo>
                <a:lnTo>
                  <a:pt x="4858969" y="6779286"/>
                </a:lnTo>
                <a:lnTo>
                  <a:pt x="4979899" y="6709487"/>
                </a:lnTo>
                <a:lnTo>
                  <a:pt x="5104257" y="6781267"/>
                </a:lnTo>
                <a:lnTo>
                  <a:pt x="4983328" y="6851066"/>
                </a:lnTo>
                <a:close/>
                <a:moveTo>
                  <a:pt x="4986604" y="6705600"/>
                </a:moveTo>
                <a:lnTo>
                  <a:pt x="5101057" y="6639535"/>
                </a:lnTo>
                <a:lnTo>
                  <a:pt x="5225415" y="6711315"/>
                </a:lnTo>
                <a:lnTo>
                  <a:pt x="5110963" y="6777381"/>
                </a:lnTo>
                <a:lnTo>
                  <a:pt x="4986604" y="6705600"/>
                </a:lnTo>
                <a:close/>
                <a:moveTo>
                  <a:pt x="5228692" y="6845351"/>
                </a:moveTo>
                <a:lnTo>
                  <a:pt x="5117668" y="6781267"/>
                </a:lnTo>
                <a:lnTo>
                  <a:pt x="5232121" y="6715202"/>
                </a:lnTo>
                <a:lnTo>
                  <a:pt x="5343144" y="6779286"/>
                </a:lnTo>
                <a:lnTo>
                  <a:pt x="5228692" y="6845351"/>
                </a:lnTo>
                <a:close/>
                <a:moveTo>
                  <a:pt x="5238750" y="6711315"/>
                </a:moveTo>
                <a:lnTo>
                  <a:pt x="5359680" y="6641516"/>
                </a:lnTo>
                <a:lnTo>
                  <a:pt x="5470703" y="6705600"/>
                </a:lnTo>
                <a:lnTo>
                  <a:pt x="5349774" y="6775399"/>
                </a:lnTo>
                <a:lnTo>
                  <a:pt x="5238750" y="6711315"/>
                </a:lnTo>
                <a:close/>
                <a:moveTo>
                  <a:pt x="5480838" y="6851066"/>
                </a:moveTo>
                <a:lnTo>
                  <a:pt x="5356479" y="6779286"/>
                </a:lnTo>
                <a:lnTo>
                  <a:pt x="5477409" y="6709487"/>
                </a:lnTo>
                <a:lnTo>
                  <a:pt x="5601767" y="6781267"/>
                </a:lnTo>
                <a:lnTo>
                  <a:pt x="5480838" y="6851066"/>
                </a:lnTo>
                <a:close/>
                <a:moveTo>
                  <a:pt x="5484114" y="6705600"/>
                </a:moveTo>
                <a:lnTo>
                  <a:pt x="5598566" y="6639535"/>
                </a:lnTo>
                <a:lnTo>
                  <a:pt x="5722925" y="6711315"/>
                </a:lnTo>
                <a:lnTo>
                  <a:pt x="5608473" y="6777381"/>
                </a:lnTo>
                <a:lnTo>
                  <a:pt x="5484114" y="6705600"/>
                </a:lnTo>
                <a:close/>
                <a:moveTo>
                  <a:pt x="5726126" y="6845351"/>
                </a:moveTo>
                <a:lnTo>
                  <a:pt x="5615102" y="6781267"/>
                </a:lnTo>
                <a:lnTo>
                  <a:pt x="5729554" y="6715202"/>
                </a:lnTo>
                <a:lnTo>
                  <a:pt x="5840578" y="6779286"/>
                </a:lnTo>
                <a:lnTo>
                  <a:pt x="5726126" y="6845351"/>
                </a:lnTo>
                <a:close/>
                <a:moveTo>
                  <a:pt x="5736260" y="6711315"/>
                </a:moveTo>
                <a:lnTo>
                  <a:pt x="5857189" y="6641516"/>
                </a:lnTo>
                <a:lnTo>
                  <a:pt x="5968213" y="6705600"/>
                </a:lnTo>
                <a:lnTo>
                  <a:pt x="5847283" y="6775399"/>
                </a:lnTo>
                <a:lnTo>
                  <a:pt x="5736260" y="6711315"/>
                </a:lnTo>
                <a:close/>
                <a:moveTo>
                  <a:pt x="5978347" y="6851066"/>
                </a:moveTo>
                <a:lnTo>
                  <a:pt x="5853989" y="6779286"/>
                </a:lnTo>
                <a:lnTo>
                  <a:pt x="5974918" y="6709487"/>
                </a:lnTo>
                <a:lnTo>
                  <a:pt x="6099277" y="6781267"/>
                </a:lnTo>
                <a:lnTo>
                  <a:pt x="5978347" y="6851066"/>
                </a:lnTo>
                <a:close/>
                <a:moveTo>
                  <a:pt x="5981548" y="6705600"/>
                </a:moveTo>
                <a:lnTo>
                  <a:pt x="6096000" y="6639535"/>
                </a:lnTo>
                <a:lnTo>
                  <a:pt x="6220359" y="6711315"/>
                </a:lnTo>
                <a:lnTo>
                  <a:pt x="6105906" y="6777381"/>
                </a:lnTo>
                <a:lnTo>
                  <a:pt x="5981548" y="6705600"/>
                </a:lnTo>
                <a:close/>
                <a:moveTo>
                  <a:pt x="6223635" y="6845351"/>
                </a:moveTo>
                <a:lnTo>
                  <a:pt x="6112612" y="6781267"/>
                </a:lnTo>
                <a:lnTo>
                  <a:pt x="6227064" y="6715202"/>
                </a:lnTo>
                <a:lnTo>
                  <a:pt x="6338088" y="6779286"/>
                </a:lnTo>
                <a:lnTo>
                  <a:pt x="6223635" y="6845351"/>
                </a:lnTo>
                <a:close/>
                <a:moveTo>
                  <a:pt x="6233694" y="6711315"/>
                </a:moveTo>
                <a:lnTo>
                  <a:pt x="6354623" y="6641440"/>
                </a:lnTo>
                <a:lnTo>
                  <a:pt x="6465647" y="6705524"/>
                </a:lnTo>
                <a:lnTo>
                  <a:pt x="6344717" y="6775399"/>
                </a:lnTo>
                <a:lnTo>
                  <a:pt x="6233694" y="6711315"/>
                </a:lnTo>
                <a:close/>
                <a:moveTo>
                  <a:pt x="6475781" y="6851066"/>
                </a:moveTo>
                <a:lnTo>
                  <a:pt x="6351423" y="6779286"/>
                </a:lnTo>
                <a:lnTo>
                  <a:pt x="6472352" y="6709410"/>
                </a:lnTo>
                <a:lnTo>
                  <a:pt x="6596711" y="6781191"/>
                </a:lnTo>
                <a:lnTo>
                  <a:pt x="6475781" y="6851066"/>
                </a:lnTo>
                <a:close/>
                <a:moveTo>
                  <a:pt x="6479058" y="6705600"/>
                </a:moveTo>
                <a:lnTo>
                  <a:pt x="6593510" y="6639535"/>
                </a:lnTo>
                <a:lnTo>
                  <a:pt x="6717868" y="6711315"/>
                </a:lnTo>
                <a:lnTo>
                  <a:pt x="6603416" y="6777381"/>
                </a:lnTo>
                <a:lnTo>
                  <a:pt x="6479058" y="6705600"/>
                </a:lnTo>
                <a:close/>
                <a:moveTo>
                  <a:pt x="6835521" y="6779286"/>
                </a:moveTo>
                <a:lnTo>
                  <a:pt x="6721069" y="6845351"/>
                </a:lnTo>
                <a:lnTo>
                  <a:pt x="6610046" y="6781267"/>
                </a:lnTo>
                <a:lnTo>
                  <a:pt x="6724498" y="6715202"/>
                </a:lnTo>
                <a:lnTo>
                  <a:pt x="6835521" y="6779286"/>
                </a:lnTo>
                <a:close/>
                <a:moveTo>
                  <a:pt x="6845503" y="6637630"/>
                </a:moveTo>
                <a:lnTo>
                  <a:pt x="6724574" y="6707429"/>
                </a:lnTo>
                <a:lnTo>
                  <a:pt x="6600216" y="6635649"/>
                </a:lnTo>
                <a:lnTo>
                  <a:pt x="6721145" y="6565849"/>
                </a:lnTo>
                <a:lnTo>
                  <a:pt x="6845503" y="6637630"/>
                </a:lnTo>
                <a:close/>
                <a:moveTo>
                  <a:pt x="6835521" y="6492011"/>
                </a:moveTo>
                <a:lnTo>
                  <a:pt x="6721069" y="6558077"/>
                </a:lnTo>
                <a:lnTo>
                  <a:pt x="6610046" y="6493993"/>
                </a:lnTo>
                <a:lnTo>
                  <a:pt x="6724498" y="6427927"/>
                </a:lnTo>
                <a:lnTo>
                  <a:pt x="6835521" y="6492011"/>
                </a:lnTo>
                <a:close/>
                <a:moveTo>
                  <a:pt x="6845503" y="6350432"/>
                </a:moveTo>
                <a:lnTo>
                  <a:pt x="6724574" y="6420307"/>
                </a:lnTo>
                <a:lnTo>
                  <a:pt x="6600216" y="6348527"/>
                </a:lnTo>
                <a:lnTo>
                  <a:pt x="6721145" y="6278651"/>
                </a:lnTo>
                <a:lnTo>
                  <a:pt x="6845503" y="6350432"/>
                </a:lnTo>
                <a:close/>
                <a:moveTo>
                  <a:pt x="6835521" y="6204814"/>
                </a:moveTo>
                <a:lnTo>
                  <a:pt x="6721069" y="6270879"/>
                </a:lnTo>
                <a:lnTo>
                  <a:pt x="6610046" y="6206795"/>
                </a:lnTo>
                <a:lnTo>
                  <a:pt x="6724498" y="6140730"/>
                </a:lnTo>
                <a:lnTo>
                  <a:pt x="6835521" y="6204814"/>
                </a:lnTo>
                <a:close/>
                <a:moveTo>
                  <a:pt x="6845503" y="6063158"/>
                </a:moveTo>
                <a:lnTo>
                  <a:pt x="6724574" y="6132957"/>
                </a:lnTo>
                <a:lnTo>
                  <a:pt x="6600216" y="6061177"/>
                </a:lnTo>
                <a:lnTo>
                  <a:pt x="6721145" y="5991378"/>
                </a:lnTo>
                <a:lnTo>
                  <a:pt x="6845503" y="6063158"/>
                </a:lnTo>
                <a:close/>
                <a:moveTo>
                  <a:pt x="6835521" y="5917616"/>
                </a:moveTo>
                <a:lnTo>
                  <a:pt x="6721069" y="5983682"/>
                </a:lnTo>
                <a:lnTo>
                  <a:pt x="6610046" y="5919597"/>
                </a:lnTo>
                <a:lnTo>
                  <a:pt x="6724498" y="5853532"/>
                </a:lnTo>
                <a:lnTo>
                  <a:pt x="6835521" y="5917616"/>
                </a:lnTo>
                <a:close/>
                <a:moveTo>
                  <a:pt x="6845503" y="5775960"/>
                </a:moveTo>
                <a:lnTo>
                  <a:pt x="6724574" y="5845759"/>
                </a:lnTo>
                <a:lnTo>
                  <a:pt x="6600216" y="5773979"/>
                </a:lnTo>
                <a:lnTo>
                  <a:pt x="6721145" y="5704180"/>
                </a:lnTo>
                <a:lnTo>
                  <a:pt x="6845503" y="5775960"/>
                </a:lnTo>
                <a:close/>
                <a:moveTo>
                  <a:pt x="6835521" y="5630342"/>
                </a:moveTo>
                <a:lnTo>
                  <a:pt x="6721069" y="5696407"/>
                </a:lnTo>
                <a:lnTo>
                  <a:pt x="6610046" y="5632323"/>
                </a:lnTo>
                <a:lnTo>
                  <a:pt x="6724498" y="5566258"/>
                </a:lnTo>
                <a:lnTo>
                  <a:pt x="6835521" y="5630342"/>
                </a:lnTo>
                <a:close/>
                <a:moveTo>
                  <a:pt x="6845503" y="5488762"/>
                </a:moveTo>
                <a:lnTo>
                  <a:pt x="6724574" y="5558561"/>
                </a:lnTo>
                <a:lnTo>
                  <a:pt x="6600216" y="5486781"/>
                </a:lnTo>
                <a:lnTo>
                  <a:pt x="6721145" y="5416982"/>
                </a:lnTo>
                <a:lnTo>
                  <a:pt x="6845503" y="5488762"/>
                </a:lnTo>
                <a:close/>
                <a:moveTo>
                  <a:pt x="6835521" y="5343144"/>
                </a:moveTo>
                <a:lnTo>
                  <a:pt x="6721069" y="5409210"/>
                </a:lnTo>
                <a:lnTo>
                  <a:pt x="6610046" y="5345126"/>
                </a:lnTo>
                <a:lnTo>
                  <a:pt x="6724498" y="5279060"/>
                </a:lnTo>
                <a:lnTo>
                  <a:pt x="6835521" y="5343144"/>
                </a:lnTo>
                <a:close/>
                <a:moveTo>
                  <a:pt x="6845503" y="5201488"/>
                </a:moveTo>
                <a:lnTo>
                  <a:pt x="6724574" y="5271288"/>
                </a:lnTo>
                <a:lnTo>
                  <a:pt x="6600216" y="5199507"/>
                </a:lnTo>
                <a:lnTo>
                  <a:pt x="6721145" y="5129708"/>
                </a:lnTo>
                <a:lnTo>
                  <a:pt x="6845503" y="5201488"/>
                </a:lnTo>
                <a:close/>
                <a:moveTo>
                  <a:pt x="6835521" y="5055947"/>
                </a:moveTo>
                <a:lnTo>
                  <a:pt x="6721069" y="5122012"/>
                </a:lnTo>
                <a:lnTo>
                  <a:pt x="6610046" y="5057928"/>
                </a:lnTo>
                <a:lnTo>
                  <a:pt x="6724498" y="4991862"/>
                </a:lnTo>
                <a:lnTo>
                  <a:pt x="6835521" y="5055947"/>
                </a:lnTo>
                <a:close/>
                <a:moveTo>
                  <a:pt x="6845503" y="4914291"/>
                </a:moveTo>
                <a:lnTo>
                  <a:pt x="6724574" y="4984090"/>
                </a:lnTo>
                <a:lnTo>
                  <a:pt x="6600216" y="4912309"/>
                </a:lnTo>
                <a:lnTo>
                  <a:pt x="6721145" y="4842510"/>
                </a:lnTo>
                <a:lnTo>
                  <a:pt x="6845503" y="4914291"/>
                </a:lnTo>
                <a:close/>
                <a:moveTo>
                  <a:pt x="6835521" y="4768672"/>
                </a:moveTo>
                <a:lnTo>
                  <a:pt x="6721069" y="4834738"/>
                </a:lnTo>
                <a:lnTo>
                  <a:pt x="6610046" y="4770654"/>
                </a:lnTo>
                <a:lnTo>
                  <a:pt x="6724498" y="4704588"/>
                </a:lnTo>
                <a:lnTo>
                  <a:pt x="6835521" y="4768672"/>
                </a:lnTo>
                <a:close/>
                <a:moveTo>
                  <a:pt x="6845503" y="4627093"/>
                </a:moveTo>
                <a:lnTo>
                  <a:pt x="6724574" y="4696892"/>
                </a:lnTo>
                <a:lnTo>
                  <a:pt x="6600216" y="4625111"/>
                </a:lnTo>
                <a:lnTo>
                  <a:pt x="6721145" y="4555312"/>
                </a:lnTo>
                <a:lnTo>
                  <a:pt x="6845503" y="4627093"/>
                </a:lnTo>
                <a:close/>
                <a:moveTo>
                  <a:pt x="6835521" y="4481475"/>
                </a:moveTo>
                <a:lnTo>
                  <a:pt x="6721069" y="4547540"/>
                </a:lnTo>
                <a:lnTo>
                  <a:pt x="6610046" y="4483456"/>
                </a:lnTo>
                <a:lnTo>
                  <a:pt x="6724498" y="4417391"/>
                </a:lnTo>
                <a:lnTo>
                  <a:pt x="6835521" y="4481475"/>
                </a:lnTo>
                <a:close/>
                <a:moveTo>
                  <a:pt x="6845503" y="4339819"/>
                </a:moveTo>
                <a:lnTo>
                  <a:pt x="6724574" y="4409618"/>
                </a:lnTo>
                <a:lnTo>
                  <a:pt x="6600216" y="4337838"/>
                </a:lnTo>
                <a:lnTo>
                  <a:pt x="6721145" y="4268038"/>
                </a:lnTo>
                <a:lnTo>
                  <a:pt x="6845503" y="4339819"/>
                </a:lnTo>
                <a:close/>
                <a:moveTo>
                  <a:pt x="6835521" y="4194277"/>
                </a:moveTo>
                <a:lnTo>
                  <a:pt x="6721069" y="4260342"/>
                </a:lnTo>
                <a:lnTo>
                  <a:pt x="6610046" y="4196258"/>
                </a:lnTo>
                <a:lnTo>
                  <a:pt x="6724498" y="4130193"/>
                </a:lnTo>
                <a:lnTo>
                  <a:pt x="6835521" y="4194277"/>
                </a:lnTo>
                <a:close/>
                <a:moveTo>
                  <a:pt x="6845503" y="4052621"/>
                </a:moveTo>
                <a:lnTo>
                  <a:pt x="6724574" y="4122420"/>
                </a:lnTo>
                <a:lnTo>
                  <a:pt x="6600216" y="4050640"/>
                </a:lnTo>
                <a:lnTo>
                  <a:pt x="6721145" y="3980840"/>
                </a:lnTo>
                <a:lnTo>
                  <a:pt x="6845503" y="4052621"/>
                </a:lnTo>
                <a:close/>
                <a:moveTo>
                  <a:pt x="6835521" y="3907003"/>
                </a:moveTo>
                <a:lnTo>
                  <a:pt x="6721069" y="3973068"/>
                </a:lnTo>
                <a:lnTo>
                  <a:pt x="6610046" y="3908984"/>
                </a:lnTo>
                <a:lnTo>
                  <a:pt x="6724498" y="3842919"/>
                </a:lnTo>
                <a:lnTo>
                  <a:pt x="6835521" y="3907003"/>
                </a:lnTo>
                <a:close/>
                <a:moveTo>
                  <a:pt x="6845503" y="3765423"/>
                </a:moveTo>
                <a:lnTo>
                  <a:pt x="6724574" y="3835222"/>
                </a:lnTo>
                <a:lnTo>
                  <a:pt x="6600216" y="3763442"/>
                </a:lnTo>
                <a:lnTo>
                  <a:pt x="6721145" y="3693643"/>
                </a:lnTo>
                <a:lnTo>
                  <a:pt x="6845503" y="3765423"/>
                </a:lnTo>
                <a:close/>
                <a:moveTo>
                  <a:pt x="6835521" y="3619805"/>
                </a:moveTo>
                <a:lnTo>
                  <a:pt x="6721069" y="3685870"/>
                </a:lnTo>
                <a:lnTo>
                  <a:pt x="6610046" y="3621786"/>
                </a:lnTo>
                <a:lnTo>
                  <a:pt x="6724498" y="3555721"/>
                </a:lnTo>
                <a:lnTo>
                  <a:pt x="6835521" y="3619805"/>
                </a:lnTo>
                <a:close/>
                <a:moveTo>
                  <a:pt x="6845503" y="3478149"/>
                </a:moveTo>
                <a:lnTo>
                  <a:pt x="6724574" y="3547948"/>
                </a:lnTo>
                <a:lnTo>
                  <a:pt x="6600216" y="3476168"/>
                </a:lnTo>
                <a:lnTo>
                  <a:pt x="6721145" y="3406369"/>
                </a:lnTo>
                <a:lnTo>
                  <a:pt x="6845503" y="3478149"/>
                </a:lnTo>
                <a:close/>
                <a:moveTo>
                  <a:pt x="6835521" y="3332607"/>
                </a:moveTo>
                <a:lnTo>
                  <a:pt x="6721069" y="3398672"/>
                </a:lnTo>
                <a:lnTo>
                  <a:pt x="6610046" y="3334588"/>
                </a:lnTo>
                <a:lnTo>
                  <a:pt x="6724498" y="3268523"/>
                </a:lnTo>
                <a:lnTo>
                  <a:pt x="6835521" y="3332607"/>
                </a:lnTo>
                <a:close/>
                <a:moveTo>
                  <a:pt x="6845503" y="3190951"/>
                </a:moveTo>
                <a:lnTo>
                  <a:pt x="6724574" y="3260751"/>
                </a:lnTo>
                <a:lnTo>
                  <a:pt x="6600216" y="3188970"/>
                </a:lnTo>
                <a:lnTo>
                  <a:pt x="6721145" y="3119171"/>
                </a:lnTo>
                <a:lnTo>
                  <a:pt x="6845503" y="3190951"/>
                </a:lnTo>
                <a:close/>
                <a:moveTo>
                  <a:pt x="6835521" y="3045333"/>
                </a:moveTo>
                <a:lnTo>
                  <a:pt x="6721069" y="3111399"/>
                </a:lnTo>
                <a:lnTo>
                  <a:pt x="6610046" y="3047314"/>
                </a:lnTo>
                <a:lnTo>
                  <a:pt x="6724498" y="2981249"/>
                </a:lnTo>
                <a:lnTo>
                  <a:pt x="6835521" y="3045333"/>
                </a:lnTo>
                <a:close/>
                <a:moveTo>
                  <a:pt x="6845503" y="2903754"/>
                </a:moveTo>
                <a:lnTo>
                  <a:pt x="6724574" y="2973553"/>
                </a:lnTo>
                <a:lnTo>
                  <a:pt x="6600216" y="2901772"/>
                </a:lnTo>
                <a:lnTo>
                  <a:pt x="6721145" y="2831973"/>
                </a:lnTo>
                <a:lnTo>
                  <a:pt x="6845503" y="2903754"/>
                </a:lnTo>
                <a:close/>
                <a:moveTo>
                  <a:pt x="6835521" y="2758135"/>
                </a:moveTo>
                <a:lnTo>
                  <a:pt x="6721069" y="2824201"/>
                </a:lnTo>
                <a:lnTo>
                  <a:pt x="6610046" y="2760117"/>
                </a:lnTo>
                <a:lnTo>
                  <a:pt x="6724498" y="2694051"/>
                </a:lnTo>
                <a:lnTo>
                  <a:pt x="6835521" y="2758135"/>
                </a:lnTo>
                <a:close/>
                <a:moveTo>
                  <a:pt x="6845503" y="2616479"/>
                </a:moveTo>
                <a:lnTo>
                  <a:pt x="6724574" y="2686279"/>
                </a:lnTo>
                <a:lnTo>
                  <a:pt x="6600216" y="2614498"/>
                </a:lnTo>
                <a:lnTo>
                  <a:pt x="6721145" y="2544699"/>
                </a:lnTo>
                <a:lnTo>
                  <a:pt x="6845503" y="2616479"/>
                </a:lnTo>
                <a:close/>
                <a:moveTo>
                  <a:pt x="6835521" y="2470937"/>
                </a:moveTo>
                <a:lnTo>
                  <a:pt x="6721069" y="2537003"/>
                </a:lnTo>
                <a:lnTo>
                  <a:pt x="6610046" y="2472919"/>
                </a:lnTo>
                <a:lnTo>
                  <a:pt x="6724498" y="2406853"/>
                </a:lnTo>
                <a:lnTo>
                  <a:pt x="6835521" y="2470937"/>
                </a:lnTo>
                <a:close/>
                <a:moveTo>
                  <a:pt x="6845503" y="2329282"/>
                </a:moveTo>
                <a:lnTo>
                  <a:pt x="6724574" y="2399081"/>
                </a:lnTo>
                <a:lnTo>
                  <a:pt x="6600216" y="2327301"/>
                </a:lnTo>
                <a:lnTo>
                  <a:pt x="6721145" y="2257501"/>
                </a:lnTo>
                <a:lnTo>
                  <a:pt x="6845503" y="2329282"/>
                </a:lnTo>
                <a:close/>
                <a:moveTo>
                  <a:pt x="6835521" y="2183664"/>
                </a:moveTo>
                <a:lnTo>
                  <a:pt x="6721069" y="2249729"/>
                </a:lnTo>
                <a:lnTo>
                  <a:pt x="6610046" y="2185645"/>
                </a:lnTo>
                <a:lnTo>
                  <a:pt x="6724498" y="2119579"/>
                </a:lnTo>
                <a:lnTo>
                  <a:pt x="6835521" y="2183664"/>
                </a:lnTo>
                <a:close/>
                <a:moveTo>
                  <a:pt x="6845503" y="2042084"/>
                </a:moveTo>
                <a:lnTo>
                  <a:pt x="6724574" y="2111883"/>
                </a:lnTo>
                <a:lnTo>
                  <a:pt x="6600216" y="2040103"/>
                </a:lnTo>
                <a:lnTo>
                  <a:pt x="6721145" y="1970304"/>
                </a:lnTo>
                <a:lnTo>
                  <a:pt x="6845503" y="2042084"/>
                </a:lnTo>
                <a:close/>
                <a:moveTo>
                  <a:pt x="6835521" y="1896466"/>
                </a:moveTo>
                <a:lnTo>
                  <a:pt x="6721069" y="1962531"/>
                </a:lnTo>
                <a:lnTo>
                  <a:pt x="6610046" y="1898447"/>
                </a:lnTo>
                <a:lnTo>
                  <a:pt x="6724498" y="1832381"/>
                </a:lnTo>
                <a:lnTo>
                  <a:pt x="6835521" y="1896466"/>
                </a:lnTo>
                <a:close/>
                <a:moveTo>
                  <a:pt x="6845503" y="1754810"/>
                </a:moveTo>
                <a:lnTo>
                  <a:pt x="6724574" y="1824609"/>
                </a:lnTo>
                <a:lnTo>
                  <a:pt x="6600216" y="1752829"/>
                </a:lnTo>
                <a:lnTo>
                  <a:pt x="6721145" y="1683029"/>
                </a:lnTo>
                <a:lnTo>
                  <a:pt x="6845503" y="1754810"/>
                </a:lnTo>
                <a:close/>
                <a:moveTo>
                  <a:pt x="6835521" y="1609268"/>
                </a:moveTo>
                <a:lnTo>
                  <a:pt x="6721069" y="1675333"/>
                </a:lnTo>
                <a:lnTo>
                  <a:pt x="6610046" y="1611249"/>
                </a:lnTo>
                <a:lnTo>
                  <a:pt x="6724498" y="1545184"/>
                </a:lnTo>
                <a:lnTo>
                  <a:pt x="6835521" y="1609268"/>
                </a:lnTo>
                <a:close/>
                <a:moveTo>
                  <a:pt x="6845503" y="1467612"/>
                </a:moveTo>
                <a:lnTo>
                  <a:pt x="6724574" y="1537411"/>
                </a:lnTo>
                <a:lnTo>
                  <a:pt x="6600216" y="1465631"/>
                </a:lnTo>
                <a:lnTo>
                  <a:pt x="6721145" y="1395832"/>
                </a:lnTo>
                <a:lnTo>
                  <a:pt x="6845503" y="1467612"/>
                </a:lnTo>
                <a:close/>
                <a:moveTo>
                  <a:pt x="6835521" y="1321994"/>
                </a:moveTo>
                <a:lnTo>
                  <a:pt x="6721069" y="1388059"/>
                </a:lnTo>
                <a:lnTo>
                  <a:pt x="6610121" y="1323975"/>
                </a:lnTo>
                <a:lnTo>
                  <a:pt x="6724574" y="1257910"/>
                </a:lnTo>
                <a:lnTo>
                  <a:pt x="6835521" y="1321994"/>
                </a:lnTo>
                <a:close/>
                <a:moveTo>
                  <a:pt x="6845503" y="1180414"/>
                </a:moveTo>
                <a:lnTo>
                  <a:pt x="6724574" y="1250214"/>
                </a:lnTo>
                <a:lnTo>
                  <a:pt x="6600216" y="1178433"/>
                </a:lnTo>
                <a:lnTo>
                  <a:pt x="6721145" y="1108634"/>
                </a:lnTo>
                <a:lnTo>
                  <a:pt x="6845503" y="1180414"/>
                </a:lnTo>
                <a:close/>
                <a:moveTo>
                  <a:pt x="6835521" y="1034796"/>
                </a:moveTo>
                <a:lnTo>
                  <a:pt x="6721069" y="1100861"/>
                </a:lnTo>
                <a:lnTo>
                  <a:pt x="6610046" y="1036777"/>
                </a:lnTo>
                <a:lnTo>
                  <a:pt x="6724498" y="970712"/>
                </a:lnTo>
                <a:lnTo>
                  <a:pt x="6835521" y="1034796"/>
                </a:lnTo>
                <a:close/>
                <a:moveTo>
                  <a:pt x="6845503" y="893140"/>
                </a:moveTo>
                <a:lnTo>
                  <a:pt x="6724574" y="962939"/>
                </a:lnTo>
                <a:lnTo>
                  <a:pt x="6600216" y="891159"/>
                </a:lnTo>
                <a:lnTo>
                  <a:pt x="6721145" y="821360"/>
                </a:lnTo>
                <a:lnTo>
                  <a:pt x="6845503" y="893140"/>
                </a:lnTo>
                <a:close/>
                <a:moveTo>
                  <a:pt x="6835521" y="747598"/>
                </a:moveTo>
                <a:lnTo>
                  <a:pt x="6721069" y="813664"/>
                </a:lnTo>
                <a:lnTo>
                  <a:pt x="6610046" y="749579"/>
                </a:lnTo>
                <a:lnTo>
                  <a:pt x="6724498" y="683514"/>
                </a:lnTo>
                <a:lnTo>
                  <a:pt x="6835521" y="747598"/>
                </a:lnTo>
                <a:close/>
                <a:moveTo>
                  <a:pt x="6845503" y="605942"/>
                </a:moveTo>
                <a:lnTo>
                  <a:pt x="6724574" y="675742"/>
                </a:lnTo>
                <a:lnTo>
                  <a:pt x="6600216" y="603961"/>
                </a:lnTo>
                <a:lnTo>
                  <a:pt x="6721145" y="534162"/>
                </a:lnTo>
                <a:lnTo>
                  <a:pt x="6845503" y="605942"/>
                </a:lnTo>
                <a:close/>
                <a:moveTo>
                  <a:pt x="6835521" y="460324"/>
                </a:moveTo>
                <a:lnTo>
                  <a:pt x="6721069" y="526390"/>
                </a:lnTo>
                <a:lnTo>
                  <a:pt x="6610046" y="462305"/>
                </a:lnTo>
                <a:lnTo>
                  <a:pt x="6724498" y="396240"/>
                </a:lnTo>
                <a:lnTo>
                  <a:pt x="6835521" y="460324"/>
                </a:lnTo>
                <a:close/>
                <a:moveTo>
                  <a:pt x="6845503" y="318745"/>
                </a:moveTo>
                <a:lnTo>
                  <a:pt x="6724574" y="388544"/>
                </a:lnTo>
                <a:lnTo>
                  <a:pt x="6600216" y="316763"/>
                </a:lnTo>
                <a:lnTo>
                  <a:pt x="6721145" y="246964"/>
                </a:lnTo>
                <a:lnTo>
                  <a:pt x="6845503" y="318745"/>
                </a:lnTo>
                <a:close/>
                <a:moveTo>
                  <a:pt x="6835521" y="173126"/>
                </a:moveTo>
                <a:lnTo>
                  <a:pt x="6721069" y="239192"/>
                </a:lnTo>
                <a:lnTo>
                  <a:pt x="6610046" y="175108"/>
                </a:lnTo>
                <a:lnTo>
                  <a:pt x="6724498" y="109042"/>
                </a:lnTo>
                <a:lnTo>
                  <a:pt x="6835521" y="173126"/>
                </a:lnTo>
                <a:close/>
              </a:path>
            </a:pathLst>
          </a:custGeom>
          <a:gradFill>
            <a:gsLst>
              <a:gs pos="0">
                <a:schemeClr val="lt1"/>
              </a:gs>
              <a:gs pos="55000">
                <a:schemeClr val="lt1"/>
              </a:gs>
              <a:gs pos="88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114" name="Google Shape;114;p43"/>
          <p:cNvSpPr>
            <a:spLocks noGrp="1"/>
          </p:cNvSpPr>
          <p:nvPr>
            <p:ph type="pic" idx="2"/>
          </p:nvPr>
        </p:nvSpPr>
        <p:spPr>
          <a:xfrm>
            <a:off x="4454390" y="838318"/>
            <a:ext cx="6746582" cy="4597400"/>
          </a:xfrm>
          <a:prstGeom prst="roundRect">
            <a:avLst>
              <a:gd name="adj" fmla="val 1000"/>
            </a:avLst>
          </a:prstGeom>
          <a:solidFill>
            <a:srgbClr val="F2F2F2"/>
          </a:solidFill>
          <a:ln>
            <a:noFill/>
          </a:ln>
        </p:spPr>
      </p:sp>
      <p:pic>
        <p:nvPicPr>
          <p:cNvPr id="117" name="Google Shape;117;p43"/>
          <p:cNvPicPr preferRelativeResize="0"/>
          <p:nvPr/>
        </p:nvPicPr>
        <p:blipFill rotWithShape="1">
          <a:blip r:embed="rId3">
            <a:alphaModFix/>
          </a:blip>
          <a:srcRect/>
          <a:stretch/>
        </p:blipFill>
        <p:spPr>
          <a:xfrm>
            <a:off x="118840" y="4671761"/>
            <a:ext cx="1744375" cy="199992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PTMON custom">
  <p:cSld name="PPTMON custom">
    <p:bg>
      <p:bgPr>
        <a:solidFill>
          <a:schemeClr val="lt1"/>
        </a:solidFill>
        <a:effectLst/>
      </p:bgPr>
    </p:bg>
    <p:spTree>
      <p:nvGrpSpPr>
        <p:cNvPr id="1" name="Shape 118"/>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PTMON slide">
  <p:cSld name="PPTMON slide">
    <p:spTree>
      <p:nvGrpSpPr>
        <p:cNvPr id="1" name="Shape 24"/>
        <p:cNvGrpSpPr/>
        <p:nvPr/>
      </p:nvGrpSpPr>
      <p:grpSpPr>
        <a:xfrm>
          <a:off x="0" y="0"/>
          <a:ext cx="0" cy="0"/>
          <a:chOff x="0" y="0"/>
          <a:chExt cx="0" cy="0"/>
        </a:xfrm>
      </p:grpSpPr>
      <p:pic>
        <p:nvPicPr>
          <p:cNvPr id="25" name="Google Shape;25;p31"/>
          <p:cNvPicPr preferRelativeResize="0"/>
          <p:nvPr/>
        </p:nvPicPr>
        <p:blipFill rotWithShape="1">
          <a:blip r:embed="rId2">
            <a:alphaModFix/>
          </a:blip>
          <a:srcRect/>
          <a:stretch/>
        </p:blipFill>
        <p:spPr>
          <a:xfrm flipH="1">
            <a:off x="8293100" y="4485444"/>
            <a:ext cx="3898900" cy="2372556"/>
          </a:xfrm>
          <a:prstGeom prst="rect">
            <a:avLst/>
          </a:prstGeom>
          <a:noFill/>
          <a:ln>
            <a:noFill/>
          </a:ln>
        </p:spPr>
      </p:pic>
      <p:pic>
        <p:nvPicPr>
          <p:cNvPr id="26" name="Google Shape;26;p31"/>
          <p:cNvPicPr preferRelativeResize="0"/>
          <p:nvPr/>
        </p:nvPicPr>
        <p:blipFill rotWithShape="1">
          <a:blip r:embed="rId3">
            <a:alphaModFix/>
          </a:blip>
          <a:srcRect/>
          <a:stretch/>
        </p:blipFill>
        <p:spPr>
          <a:xfrm flipH="1">
            <a:off x="8293100" y="3881022"/>
            <a:ext cx="3059481" cy="297679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PPTMON slide">
  <p:cSld name="3_PPTMON slide">
    <p:spTree>
      <p:nvGrpSpPr>
        <p:cNvPr id="1" name="Shape 29"/>
        <p:cNvGrpSpPr/>
        <p:nvPr/>
      </p:nvGrpSpPr>
      <p:grpSpPr>
        <a:xfrm>
          <a:off x="0" y="0"/>
          <a:ext cx="0" cy="0"/>
          <a:chOff x="0" y="0"/>
          <a:chExt cx="0" cy="0"/>
        </a:xfrm>
      </p:grpSpPr>
      <p:pic>
        <p:nvPicPr>
          <p:cNvPr id="30" name="Google Shape;30;p32"/>
          <p:cNvPicPr preferRelativeResize="0"/>
          <p:nvPr/>
        </p:nvPicPr>
        <p:blipFill rotWithShape="1">
          <a:blip r:embed="rId2">
            <a:alphaModFix/>
          </a:blip>
          <a:srcRect/>
          <a:stretch/>
        </p:blipFill>
        <p:spPr>
          <a:xfrm flipH="1">
            <a:off x="8940800" y="4879582"/>
            <a:ext cx="3251200" cy="1978418"/>
          </a:xfrm>
          <a:prstGeom prst="rect">
            <a:avLst/>
          </a:prstGeom>
          <a:noFill/>
          <a:ln>
            <a:noFill/>
          </a:ln>
        </p:spPr>
      </p:pic>
      <p:pic>
        <p:nvPicPr>
          <p:cNvPr id="31" name="Google Shape;31;p32"/>
          <p:cNvPicPr preferRelativeResize="0"/>
          <p:nvPr/>
        </p:nvPicPr>
        <p:blipFill rotWithShape="1">
          <a:blip r:embed="rId3">
            <a:alphaModFix/>
          </a:blip>
          <a:srcRect/>
          <a:stretch/>
        </p:blipFill>
        <p:spPr>
          <a:xfrm>
            <a:off x="10552111" y="3280796"/>
            <a:ext cx="880031" cy="1876843"/>
          </a:xfrm>
          <a:prstGeom prst="rect">
            <a:avLst/>
          </a:prstGeom>
          <a:noFill/>
          <a:ln>
            <a:noFill/>
          </a:ln>
        </p:spPr>
      </p:pic>
      <p:pic>
        <p:nvPicPr>
          <p:cNvPr id="32" name="Google Shape;32;p32"/>
          <p:cNvPicPr preferRelativeResize="0"/>
          <p:nvPr/>
        </p:nvPicPr>
        <p:blipFill rotWithShape="1">
          <a:blip r:embed="rId4">
            <a:alphaModFix/>
          </a:blip>
          <a:srcRect/>
          <a:stretch/>
        </p:blipFill>
        <p:spPr>
          <a:xfrm>
            <a:off x="10101603" y="4999821"/>
            <a:ext cx="1354422" cy="1822092"/>
          </a:xfrm>
          <a:prstGeom prst="rect">
            <a:avLst/>
          </a:prstGeom>
          <a:noFill/>
          <a:ln>
            <a:noFill/>
          </a:ln>
        </p:spPr>
      </p:pic>
      <p:pic>
        <p:nvPicPr>
          <p:cNvPr id="33" name="Google Shape;33;p32"/>
          <p:cNvPicPr preferRelativeResize="0"/>
          <p:nvPr/>
        </p:nvPicPr>
        <p:blipFill rotWithShape="1">
          <a:blip r:embed="rId5">
            <a:alphaModFix/>
          </a:blip>
          <a:srcRect/>
          <a:stretch/>
        </p:blipFill>
        <p:spPr>
          <a:xfrm>
            <a:off x="8970521" y="4874423"/>
            <a:ext cx="1101361" cy="98900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PPTMON slide">
  <p:cSld name="4_PPTMON slide">
    <p:spTree>
      <p:nvGrpSpPr>
        <p:cNvPr id="1" name="Shape 36"/>
        <p:cNvGrpSpPr/>
        <p:nvPr/>
      </p:nvGrpSpPr>
      <p:grpSpPr>
        <a:xfrm>
          <a:off x="0" y="0"/>
          <a:ext cx="0" cy="0"/>
          <a:chOff x="0" y="0"/>
          <a:chExt cx="0" cy="0"/>
        </a:xfrm>
      </p:grpSpPr>
      <p:sp>
        <p:nvSpPr>
          <p:cNvPr id="37" name="Google Shape;37;p33"/>
          <p:cNvSpPr/>
          <p:nvPr/>
        </p:nvSpPr>
        <p:spPr>
          <a:xfrm>
            <a:off x="5328285" y="-5715"/>
            <a:ext cx="6865620" cy="6865620"/>
          </a:xfrm>
          <a:custGeom>
            <a:avLst/>
            <a:gdLst/>
            <a:ahLst/>
            <a:cxnLst/>
            <a:rect l="l" t="t" r="r" b="b"/>
            <a:pathLst>
              <a:path w="6865620" h="6865620" extrusionOk="0">
                <a:moveTo>
                  <a:pt x="6814185" y="5715"/>
                </a:moveTo>
                <a:lnTo>
                  <a:pt x="6800850" y="5715"/>
                </a:lnTo>
                <a:lnTo>
                  <a:pt x="6845503" y="31471"/>
                </a:lnTo>
                <a:lnTo>
                  <a:pt x="6724574" y="101270"/>
                </a:lnTo>
                <a:lnTo>
                  <a:pt x="6600216" y="29489"/>
                </a:lnTo>
                <a:lnTo>
                  <a:pt x="6641364" y="5715"/>
                </a:lnTo>
                <a:lnTo>
                  <a:pt x="6628029" y="5715"/>
                </a:lnTo>
                <a:lnTo>
                  <a:pt x="6593510" y="25679"/>
                </a:lnTo>
                <a:lnTo>
                  <a:pt x="6558992" y="5715"/>
                </a:lnTo>
                <a:lnTo>
                  <a:pt x="6545657" y="5715"/>
                </a:lnTo>
                <a:lnTo>
                  <a:pt x="6586881" y="29489"/>
                </a:lnTo>
                <a:lnTo>
                  <a:pt x="6472428" y="95555"/>
                </a:lnTo>
                <a:lnTo>
                  <a:pt x="6361405" y="31471"/>
                </a:lnTo>
                <a:lnTo>
                  <a:pt x="6405982" y="5715"/>
                </a:lnTo>
                <a:lnTo>
                  <a:pt x="6392647" y="5715"/>
                </a:lnTo>
                <a:lnTo>
                  <a:pt x="6354699" y="27661"/>
                </a:lnTo>
                <a:lnTo>
                  <a:pt x="6316751" y="5715"/>
                </a:lnTo>
                <a:lnTo>
                  <a:pt x="6303416" y="5715"/>
                </a:lnTo>
                <a:lnTo>
                  <a:pt x="6348070" y="31471"/>
                </a:lnTo>
                <a:lnTo>
                  <a:pt x="6227141" y="101270"/>
                </a:lnTo>
                <a:lnTo>
                  <a:pt x="6102782" y="29489"/>
                </a:lnTo>
                <a:lnTo>
                  <a:pt x="6143854" y="5715"/>
                </a:lnTo>
                <a:lnTo>
                  <a:pt x="6130519" y="5715"/>
                </a:lnTo>
                <a:lnTo>
                  <a:pt x="6096000" y="25679"/>
                </a:lnTo>
                <a:lnTo>
                  <a:pt x="6061481" y="5715"/>
                </a:lnTo>
                <a:lnTo>
                  <a:pt x="6048146" y="5715"/>
                </a:lnTo>
                <a:lnTo>
                  <a:pt x="6089371" y="29489"/>
                </a:lnTo>
                <a:lnTo>
                  <a:pt x="5974918" y="95555"/>
                </a:lnTo>
                <a:lnTo>
                  <a:pt x="5863895" y="31471"/>
                </a:lnTo>
                <a:lnTo>
                  <a:pt x="5908548" y="5715"/>
                </a:lnTo>
                <a:lnTo>
                  <a:pt x="5895213" y="5715"/>
                </a:lnTo>
                <a:lnTo>
                  <a:pt x="5857266" y="27661"/>
                </a:lnTo>
                <a:lnTo>
                  <a:pt x="5819242" y="5715"/>
                </a:lnTo>
                <a:lnTo>
                  <a:pt x="5805907" y="5715"/>
                </a:lnTo>
                <a:lnTo>
                  <a:pt x="5850560" y="31471"/>
                </a:lnTo>
                <a:lnTo>
                  <a:pt x="5729631" y="101270"/>
                </a:lnTo>
                <a:lnTo>
                  <a:pt x="5605272" y="29489"/>
                </a:lnTo>
                <a:lnTo>
                  <a:pt x="5646420" y="5715"/>
                </a:lnTo>
                <a:lnTo>
                  <a:pt x="5633085" y="5715"/>
                </a:lnTo>
                <a:lnTo>
                  <a:pt x="5598566" y="25679"/>
                </a:lnTo>
                <a:lnTo>
                  <a:pt x="5563972" y="5715"/>
                </a:lnTo>
                <a:lnTo>
                  <a:pt x="5550637" y="5715"/>
                </a:lnTo>
                <a:lnTo>
                  <a:pt x="5591861" y="29489"/>
                </a:lnTo>
                <a:lnTo>
                  <a:pt x="5477409" y="95555"/>
                </a:lnTo>
                <a:lnTo>
                  <a:pt x="5366385" y="31471"/>
                </a:lnTo>
                <a:lnTo>
                  <a:pt x="5411038" y="5715"/>
                </a:lnTo>
                <a:lnTo>
                  <a:pt x="5397703" y="5715"/>
                </a:lnTo>
                <a:lnTo>
                  <a:pt x="5359756" y="27661"/>
                </a:lnTo>
                <a:lnTo>
                  <a:pt x="5321732" y="5715"/>
                </a:lnTo>
                <a:lnTo>
                  <a:pt x="5308397" y="5715"/>
                </a:lnTo>
                <a:lnTo>
                  <a:pt x="5353050" y="31471"/>
                </a:lnTo>
                <a:lnTo>
                  <a:pt x="5232121" y="101270"/>
                </a:lnTo>
                <a:lnTo>
                  <a:pt x="5107762" y="29489"/>
                </a:lnTo>
                <a:lnTo>
                  <a:pt x="5148911" y="5715"/>
                </a:lnTo>
                <a:lnTo>
                  <a:pt x="5135576" y="5715"/>
                </a:lnTo>
                <a:lnTo>
                  <a:pt x="5101057" y="25679"/>
                </a:lnTo>
                <a:lnTo>
                  <a:pt x="5066538" y="5715"/>
                </a:lnTo>
                <a:lnTo>
                  <a:pt x="5053203" y="5715"/>
                </a:lnTo>
                <a:lnTo>
                  <a:pt x="5094427" y="29489"/>
                </a:lnTo>
                <a:lnTo>
                  <a:pt x="4979975" y="95555"/>
                </a:lnTo>
                <a:lnTo>
                  <a:pt x="4868951" y="31471"/>
                </a:lnTo>
                <a:lnTo>
                  <a:pt x="4913529" y="5715"/>
                </a:lnTo>
                <a:lnTo>
                  <a:pt x="4900194" y="5715"/>
                </a:lnTo>
                <a:lnTo>
                  <a:pt x="4862246" y="27661"/>
                </a:lnTo>
                <a:lnTo>
                  <a:pt x="4824298" y="5715"/>
                </a:lnTo>
                <a:lnTo>
                  <a:pt x="4810963" y="5715"/>
                </a:lnTo>
                <a:lnTo>
                  <a:pt x="4855616" y="31471"/>
                </a:lnTo>
                <a:lnTo>
                  <a:pt x="4734687" y="101270"/>
                </a:lnTo>
                <a:lnTo>
                  <a:pt x="4610329" y="29489"/>
                </a:lnTo>
                <a:lnTo>
                  <a:pt x="4651477" y="5715"/>
                </a:lnTo>
                <a:lnTo>
                  <a:pt x="4638142" y="5715"/>
                </a:lnTo>
                <a:lnTo>
                  <a:pt x="4603623" y="25679"/>
                </a:lnTo>
                <a:lnTo>
                  <a:pt x="4569028" y="5715"/>
                </a:lnTo>
                <a:lnTo>
                  <a:pt x="4555693" y="5715"/>
                </a:lnTo>
                <a:lnTo>
                  <a:pt x="4596918" y="29489"/>
                </a:lnTo>
                <a:lnTo>
                  <a:pt x="4482465" y="95555"/>
                </a:lnTo>
                <a:lnTo>
                  <a:pt x="4371442" y="31471"/>
                </a:lnTo>
                <a:lnTo>
                  <a:pt x="4416095" y="5715"/>
                </a:lnTo>
                <a:lnTo>
                  <a:pt x="4402760" y="5715"/>
                </a:lnTo>
                <a:lnTo>
                  <a:pt x="4364812" y="27661"/>
                </a:lnTo>
                <a:lnTo>
                  <a:pt x="4326789" y="5715"/>
                </a:lnTo>
                <a:lnTo>
                  <a:pt x="4313454" y="5715"/>
                </a:lnTo>
                <a:lnTo>
                  <a:pt x="4358107" y="31471"/>
                </a:lnTo>
                <a:lnTo>
                  <a:pt x="4237177" y="101270"/>
                </a:lnTo>
                <a:lnTo>
                  <a:pt x="4112819" y="29489"/>
                </a:lnTo>
                <a:lnTo>
                  <a:pt x="4153967" y="5715"/>
                </a:lnTo>
                <a:lnTo>
                  <a:pt x="4140632" y="5715"/>
                </a:lnTo>
                <a:lnTo>
                  <a:pt x="4106113" y="25679"/>
                </a:lnTo>
                <a:lnTo>
                  <a:pt x="4071519" y="5715"/>
                </a:lnTo>
                <a:lnTo>
                  <a:pt x="4058184" y="5715"/>
                </a:lnTo>
                <a:lnTo>
                  <a:pt x="4099408" y="29489"/>
                </a:lnTo>
                <a:lnTo>
                  <a:pt x="3984955" y="95555"/>
                </a:lnTo>
                <a:lnTo>
                  <a:pt x="3873932" y="31471"/>
                </a:lnTo>
                <a:lnTo>
                  <a:pt x="3918585" y="5715"/>
                </a:lnTo>
                <a:lnTo>
                  <a:pt x="3905250" y="5715"/>
                </a:lnTo>
                <a:lnTo>
                  <a:pt x="3867302" y="27661"/>
                </a:lnTo>
                <a:lnTo>
                  <a:pt x="3829355" y="5715"/>
                </a:lnTo>
                <a:lnTo>
                  <a:pt x="3816020" y="5715"/>
                </a:lnTo>
                <a:lnTo>
                  <a:pt x="3860673" y="31471"/>
                </a:lnTo>
                <a:lnTo>
                  <a:pt x="3739744" y="101270"/>
                </a:lnTo>
                <a:lnTo>
                  <a:pt x="3615309" y="29489"/>
                </a:lnTo>
                <a:lnTo>
                  <a:pt x="3656457" y="5715"/>
                </a:lnTo>
                <a:lnTo>
                  <a:pt x="3643122" y="5715"/>
                </a:lnTo>
                <a:lnTo>
                  <a:pt x="3608604" y="25679"/>
                </a:lnTo>
                <a:lnTo>
                  <a:pt x="3574085" y="5715"/>
                </a:lnTo>
                <a:lnTo>
                  <a:pt x="3560750" y="5715"/>
                </a:lnTo>
                <a:lnTo>
                  <a:pt x="3601974" y="29489"/>
                </a:lnTo>
                <a:lnTo>
                  <a:pt x="3487522" y="95555"/>
                </a:lnTo>
                <a:lnTo>
                  <a:pt x="3376498" y="31471"/>
                </a:lnTo>
                <a:lnTo>
                  <a:pt x="3421152" y="5715"/>
                </a:lnTo>
                <a:lnTo>
                  <a:pt x="3407817" y="5715"/>
                </a:lnTo>
                <a:lnTo>
                  <a:pt x="3369869" y="27661"/>
                </a:lnTo>
                <a:lnTo>
                  <a:pt x="3331845" y="5715"/>
                </a:lnTo>
                <a:lnTo>
                  <a:pt x="3318510" y="5715"/>
                </a:lnTo>
                <a:lnTo>
                  <a:pt x="3363163" y="31471"/>
                </a:lnTo>
                <a:lnTo>
                  <a:pt x="3242234" y="101270"/>
                </a:lnTo>
                <a:lnTo>
                  <a:pt x="3117876" y="29489"/>
                </a:lnTo>
                <a:lnTo>
                  <a:pt x="3159024" y="5715"/>
                </a:lnTo>
                <a:lnTo>
                  <a:pt x="3145689" y="5715"/>
                </a:lnTo>
                <a:lnTo>
                  <a:pt x="3111170" y="25679"/>
                </a:lnTo>
                <a:lnTo>
                  <a:pt x="3076575" y="5715"/>
                </a:lnTo>
                <a:lnTo>
                  <a:pt x="3063240" y="5715"/>
                </a:lnTo>
                <a:lnTo>
                  <a:pt x="3104464" y="29489"/>
                </a:lnTo>
                <a:lnTo>
                  <a:pt x="2990012" y="95555"/>
                </a:lnTo>
                <a:lnTo>
                  <a:pt x="2878989" y="31471"/>
                </a:lnTo>
                <a:lnTo>
                  <a:pt x="2923642" y="5715"/>
                </a:lnTo>
                <a:lnTo>
                  <a:pt x="2910307" y="5715"/>
                </a:lnTo>
                <a:lnTo>
                  <a:pt x="2872359" y="27661"/>
                </a:lnTo>
                <a:lnTo>
                  <a:pt x="2834412" y="5715"/>
                </a:lnTo>
                <a:lnTo>
                  <a:pt x="2821077" y="5715"/>
                </a:lnTo>
                <a:lnTo>
                  <a:pt x="2865730" y="31471"/>
                </a:lnTo>
                <a:lnTo>
                  <a:pt x="2744800" y="101270"/>
                </a:lnTo>
                <a:lnTo>
                  <a:pt x="2620442" y="29489"/>
                </a:lnTo>
                <a:lnTo>
                  <a:pt x="2661514" y="5715"/>
                </a:lnTo>
                <a:lnTo>
                  <a:pt x="2648179" y="5715"/>
                </a:lnTo>
                <a:lnTo>
                  <a:pt x="2613660" y="25679"/>
                </a:lnTo>
                <a:lnTo>
                  <a:pt x="2579142" y="5715"/>
                </a:lnTo>
                <a:lnTo>
                  <a:pt x="2565807" y="5715"/>
                </a:lnTo>
                <a:lnTo>
                  <a:pt x="2607031" y="29489"/>
                </a:lnTo>
                <a:lnTo>
                  <a:pt x="2492578" y="95555"/>
                </a:lnTo>
                <a:lnTo>
                  <a:pt x="2381555" y="31471"/>
                </a:lnTo>
                <a:lnTo>
                  <a:pt x="2426132" y="5715"/>
                </a:lnTo>
                <a:lnTo>
                  <a:pt x="2412797" y="5715"/>
                </a:lnTo>
                <a:lnTo>
                  <a:pt x="2374849" y="27661"/>
                </a:lnTo>
                <a:lnTo>
                  <a:pt x="2336902" y="5715"/>
                </a:lnTo>
                <a:lnTo>
                  <a:pt x="2323567" y="5715"/>
                </a:lnTo>
                <a:lnTo>
                  <a:pt x="2368220" y="31471"/>
                </a:lnTo>
                <a:lnTo>
                  <a:pt x="2247291" y="101270"/>
                </a:lnTo>
                <a:lnTo>
                  <a:pt x="2122932" y="29489"/>
                </a:lnTo>
                <a:lnTo>
                  <a:pt x="2164080" y="5715"/>
                </a:lnTo>
                <a:lnTo>
                  <a:pt x="2150745" y="5715"/>
                </a:lnTo>
                <a:lnTo>
                  <a:pt x="2116227" y="25679"/>
                </a:lnTo>
                <a:lnTo>
                  <a:pt x="2081632" y="5715"/>
                </a:lnTo>
                <a:lnTo>
                  <a:pt x="2068297" y="5715"/>
                </a:lnTo>
                <a:lnTo>
                  <a:pt x="2109521" y="29489"/>
                </a:lnTo>
                <a:lnTo>
                  <a:pt x="1995069" y="95555"/>
                </a:lnTo>
                <a:lnTo>
                  <a:pt x="1884045" y="31471"/>
                </a:lnTo>
                <a:lnTo>
                  <a:pt x="1928698" y="5715"/>
                </a:lnTo>
                <a:lnTo>
                  <a:pt x="1915363" y="5715"/>
                </a:lnTo>
                <a:lnTo>
                  <a:pt x="1877416" y="27661"/>
                </a:lnTo>
                <a:lnTo>
                  <a:pt x="1839392" y="5715"/>
                </a:lnTo>
                <a:lnTo>
                  <a:pt x="1826057" y="5715"/>
                </a:lnTo>
                <a:lnTo>
                  <a:pt x="1870710" y="31471"/>
                </a:lnTo>
                <a:lnTo>
                  <a:pt x="1749781" y="101270"/>
                </a:lnTo>
                <a:lnTo>
                  <a:pt x="1625422" y="29489"/>
                </a:lnTo>
                <a:lnTo>
                  <a:pt x="1666570" y="5715"/>
                </a:lnTo>
                <a:lnTo>
                  <a:pt x="1653235" y="5715"/>
                </a:lnTo>
                <a:lnTo>
                  <a:pt x="1618717" y="25679"/>
                </a:lnTo>
                <a:lnTo>
                  <a:pt x="1584122" y="5715"/>
                </a:lnTo>
                <a:lnTo>
                  <a:pt x="1570787" y="5715"/>
                </a:lnTo>
                <a:lnTo>
                  <a:pt x="1612011" y="29489"/>
                </a:lnTo>
                <a:lnTo>
                  <a:pt x="1497559" y="95555"/>
                </a:lnTo>
                <a:lnTo>
                  <a:pt x="1386535" y="31471"/>
                </a:lnTo>
                <a:lnTo>
                  <a:pt x="1431189" y="5715"/>
                </a:lnTo>
                <a:lnTo>
                  <a:pt x="1417854" y="5715"/>
                </a:lnTo>
                <a:lnTo>
                  <a:pt x="1379906" y="27661"/>
                </a:lnTo>
                <a:lnTo>
                  <a:pt x="1341958" y="5715"/>
                </a:lnTo>
                <a:lnTo>
                  <a:pt x="1328623" y="5715"/>
                </a:lnTo>
                <a:lnTo>
                  <a:pt x="1373276" y="31471"/>
                </a:lnTo>
                <a:lnTo>
                  <a:pt x="1252347" y="101270"/>
                </a:lnTo>
                <a:lnTo>
                  <a:pt x="1127989" y="29489"/>
                </a:lnTo>
                <a:lnTo>
                  <a:pt x="1169060" y="5715"/>
                </a:lnTo>
                <a:lnTo>
                  <a:pt x="1155725" y="5715"/>
                </a:lnTo>
                <a:lnTo>
                  <a:pt x="1121207" y="25679"/>
                </a:lnTo>
                <a:lnTo>
                  <a:pt x="1086688" y="5715"/>
                </a:lnTo>
                <a:lnTo>
                  <a:pt x="1073353" y="5715"/>
                </a:lnTo>
                <a:lnTo>
                  <a:pt x="1114577" y="29489"/>
                </a:lnTo>
                <a:lnTo>
                  <a:pt x="1000125" y="95555"/>
                </a:lnTo>
                <a:lnTo>
                  <a:pt x="889102" y="31471"/>
                </a:lnTo>
                <a:lnTo>
                  <a:pt x="933679" y="5715"/>
                </a:lnTo>
                <a:lnTo>
                  <a:pt x="920344" y="5715"/>
                </a:lnTo>
                <a:lnTo>
                  <a:pt x="882396" y="27661"/>
                </a:lnTo>
                <a:lnTo>
                  <a:pt x="844448" y="5715"/>
                </a:lnTo>
                <a:lnTo>
                  <a:pt x="831113" y="5715"/>
                </a:lnTo>
                <a:lnTo>
                  <a:pt x="875767" y="31471"/>
                </a:lnTo>
                <a:lnTo>
                  <a:pt x="754761" y="101346"/>
                </a:lnTo>
                <a:lnTo>
                  <a:pt x="630403" y="29489"/>
                </a:lnTo>
                <a:lnTo>
                  <a:pt x="671627" y="5715"/>
                </a:lnTo>
                <a:lnTo>
                  <a:pt x="658292" y="5715"/>
                </a:lnTo>
                <a:lnTo>
                  <a:pt x="623697" y="25679"/>
                </a:lnTo>
                <a:lnTo>
                  <a:pt x="589178" y="5715"/>
                </a:lnTo>
                <a:lnTo>
                  <a:pt x="575843" y="5715"/>
                </a:lnTo>
                <a:lnTo>
                  <a:pt x="617068" y="29489"/>
                </a:lnTo>
                <a:lnTo>
                  <a:pt x="502615" y="95555"/>
                </a:lnTo>
                <a:lnTo>
                  <a:pt x="391592" y="31471"/>
                </a:lnTo>
                <a:lnTo>
                  <a:pt x="436245" y="5715"/>
                </a:lnTo>
                <a:lnTo>
                  <a:pt x="422910" y="5715"/>
                </a:lnTo>
                <a:lnTo>
                  <a:pt x="384962" y="27661"/>
                </a:lnTo>
                <a:lnTo>
                  <a:pt x="346939" y="5715"/>
                </a:lnTo>
                <a:lnTo>
                  <a:pt x="333604" y="5715"/>
                </a:lnTo>
                <a:lnTo>
                  <a:pt x="378257" y="31471"/>
                </a:lnTo>
                <a:lnTo>
                  <a:pt x="257327" y="101270"/>
                </a:lnTo>
                <a:lnTo>
                  <a:pt x="132893" y="29489"/>
                </a:lnTo>
                <a:lnTo>
                  <a:pt x="174117" y="5715"/>
                </a:lnTo>
                <a:lnTo>
                  <a:pt x="160782" y="5715"/>
                </a:lnTo>
                <a:lnTo>
                  <a:pt x="126263" y="25679"/>
                </a:lnTo>
                <a:lnTo>
                  <a:pt x="91745" y="5715"/>
                </a:lnTo>
                <a:lnTo>
                  <a:pt x="78334" y="5715"/>
                </a:lnTo>
                <a:lnTo>
                  <a:pt x="119558" y="29489"/>
                </a:lnTo>
                <a:lnTo>
                  <a:pt x="5715" y="95250"/>
                </a:lnTo>
                <a:lnTo>
                  <a:pt x="5715" y="103632"/>
                </a:lnTo>
                <a:lnTo>
                  <a:pt x="129464" y="175108"/>
                </a:lnTo>
                <a:lnTo>
                  <a:pt x="8534" y="244907"/>
                </a:lnTo>
                <a:lnTo>
                  <a:pt x="5715" y="243307"/>
                </a:lnTo>
                <a:lnTo>
                  <a:pt x="5715" y="254279"/>
                </a:lnTo>
                <a:lnTo>
                  <a:pt x="8534" y="252679"/>
                </a:lnTo>
                <a:lnTo>
                  <a:pt x="119558" y="316763"/>
                </a:lnTo>
                <a:lnTo>
                  <a:pt x="5715" y="382448"/>
                </a:lnTo>
                <a:lnTo>
                  <a:pt x="5715" y="390830"/>
                </a:lnTo>
                <a:lnTo>
                  <a:pt x="129540" y="462305"/>
                </a:lnTo>
                <a:lnTo>
                  <a:pt x="8534" y="532181"/>
                </a:lnTo>
                <a:lnTo>
                  <a:pt x="5715" y="530504"/>
                </a:lnTo>
                <a:lnTo>
                  <a:pt x="5715" y="541477"/>
                </a:lnTo>
                <a:lnTo>
                  <a:pt x="8534" y="539877"/>
                </a:lnTo>
                <a:lnTo>
                  <a:pt x="119558" y="603961"/>
                </a:lnTo>
                <a:lnTo>
                  <a:pt x="5715" y="669722"/>
                </a:lnTo>
                <a:lnTo>
                  <a:pt x="5715" y="678104"/>
                </a:lnTo>
                <a:lnTo>
                  <a:pt x="129540" y="749579"/>
                </a:lnTo>
                <a:lnTo>
                  <a:pt x="8611" y="819379"/>
                </a:lnTo>
                <a:lnTo>
                  <a:pt x="5715" y="817702"/>
                </a:lnTo>
                <a:lnTo>
                  <a:pt x="5715" y="828675"/>
                </a:lnTo>
                <a:lnTo>
                  <a:pt x="8534" y="826999"/>
                </a:lnTo>
                <a:lnTo>
                  <a:pt x="119558" y="891083"/>
                </a:lnTo>
                <a:lnTo>
                  <a:pt x="5715" y="956920"/>
                </a:lnTo>
                <a:lnTo>
                  <a:pt x="5715" y="965302"/>
                </a:lnTo>
                <a:lnTo>
                  <a:pt x="129540" y="1036777"/>
                </a:lnTo>
                <a:lnTo>
                  <a:pt x="8611" y="1106576"/>
                </a:lnTo>
                <a:lnTo>
                  <a:pt x="5715" y="1104976"/>
                </a:lnTo>
                <a:lnTo>
                  <a:pt x="5715" y="1115949"/>
                </a:lnTo>
                <a:lnTo>
                  <a:pt x="8534" y="1114273"/>
                </a:lnTo>
                <a:lnTo>
                  <a:pt x="119558" y="1178357"/>
                </a:lnTo>
                <a:lnTo>
                  <a:pt x="5715" y="1244117"/>
                </a:lnTo>
                <a:lnTo>
                  <a:pt x="5715" y="1252499"/>
                </a:lnTo>
                <a:lnTo>
                  <a:pt x="129540" y="1323975"/>
                </a:lnTo>
                <a:lnTo>
                  <a:pt x="8611" y="1393774"/>
                </a:lnTo>
                <a:lnTo>
                  <a:pt x="5715" y="1392174"/>
                </a:lnTo>
                <a:lnTo>
                  <a:pt x="5715" y="1403147"/>
                </a:lnTo>
                <a:lnTo>
                  <a:pt x="8534" y="1401547"/>
                </a:lnTo>
                <a:lnTo>
                  <a:pt x="119558" y="1465631"/>
                </a:lnTo>
                <a:lnTo>
                  <a:pt x="5715" y="1531391"/>
                </a:lnTo>
                <a:lnTo>
                  <a:pt x="5715" y="1539774"/>
                </a:lnTo>
                <a:lnTo>
                  <a:pt x="129540" y="1611249"/>
                </a:lnTo>
                <a:lnTo>
                  <a:pt x="8611" y="1681048"/>
                </a:lnTo>
                <a:lnTo>
                  <a:pt x="5715" y="1679372"/>
                </a:lnTo>
                <a:lnTo>
                  <a:pt x="5715" y="1690345"/>
                </a:lnTo>
                <a:lnTo>
                  <a:pt x="8534" y="1688668"/>
                </a:lnTo>
                <a:lnTo>
                  <a:pt x="119558" y="1752752"/>
                </a:lnTo>
                <a:lnTo>
                  <a:pt x="5715" y="1818589"/>
                </a:lnTo>
                <a:lnTo>
                  <a:pt x="5715" y="1826971"/>
                </a:lnTo>
                <a:lnTo>
                  <a:pt x="129540" y="1898447"/>
                </a:lnTo>
                <a:lnTo>
                  <a:pt x="8611" y="1968246"/>
                </a:lnTo>
                <a:lnTo>
                  <a:pt x="5715" y="1966646"/>
                </a:lnTo>
                <a:lnTo>
                  <a:pt x="5715" y="1977619"/>
                </a:lnTo>
                <a:lnTo>
                  <a:pt x="8534" y="1975942"/>
                </a:lnTo>
                <a:lnTo>
                  <a:pt x="119558" y="2040026"/>
                </a:lnTo>
                <a:lnTo>
                  <a:pt x="5715" y="2105787"/>
                </a:lnTo>
                <a:lnTo>
                  <a:pt x="5715" y="2114169"/>
                </a:lnTo>
                <a:lnTo>
                  <a:pt x="129540" y="2185645"/>
                </a:lnTo>
                <a:lnTo>
                  <a:pt x="8611" y="2255444"/>
                </a:lnTo>
                <a:lnTo>
                  <a:pt x="5715" y="2253844"/>
                </a:lnTo>
                <a:lnTo>
                  <a:pt x="5715" y="2264817"/>
                </a:lnTo>
                <a:lnTo>
                  <a:pt x="8534" y="2263140"/>
                </a:lnTo>
                <a:lnTo>
                  <a:pt x="119558" y="2327224"/>
                </a:lnTo>
                <a:lnTo>
                  <a:pt x="5715" y="2393061"/>
                </a:lnTo>
                <a:lnTo>
                  <a:pt x="5715" y="2401443"/>
                </a:lnTo>
                <a:lnTo>
                  <a:pt x="129540" y="2472919"/>
                </a:lnTo>
                <a:lnTo>
                  <a:pt x="8611" y="2542718"/>
                </a:lnTo>
                <a:lnTo>
                  <a:pt x="5715" y="2541042"/>
                </a:lnTo>
                <a:lnTo>
                  <a:pt x="5715" y="2552014"/>
                </a:lnTo>
                <a:lnTo>
                  <a:pt x="8534" y="2550414"/>
                </a:lnTo>
                <a:lnTo>
                  <a:pt x="119558" y="2614498"/>
                </a:lnTo>
                <a:lnTo>
                  <a:pt x="5715" y="2680259"/>
                </a:lnTo>
                <a:lnTo>
                  <a:pt x="5715" y="2688641"/>
                </a:lnTo>
                <a:lnTo>
                  <a:pt x="129464" y="2760117"/>
                </a:lnTo>
                <a:lnTo>
                  <a:pt x="8534" y="2829916"/>
                </a:lnTo>
                <a:lnTo>
                  <a:pt x="5715" y="2828316"/>
                </a:lnTo>
                <a:lnTo>
                  <a:pt x="5715" y="2839288"/>
                </a:lnTo>
                <a:lnTo>
                  <a:pt x="8534" y="2837612"/>
                </a:lnTo>
                <a:lnTo>
                  <a:pt x="119558" y="2901696"/>
                </a:lnTo>
                <a:lnTo>
                  <a:pt x="5715" y="2967457"/>
                </a:lnTo>
                <a:lnTo>
                  <a:pt x="5715" y="2975839"/>
                </a:lnTo>
                <a:lnTo>
                  <a:pt x="129464" y="3047314"/>
                </a:lnTo>
                <a:lnTo>
                  <a:pt x="8534" y="3117114"/>
                </a:lnTo>
                <a:lnTo>
                  <a:pt x="5715" y="3115513"/>
                </a:lnTo>
                <a:lnTo>
                  <a:pt x="5715" y="3126486"/>
                </a:lnTo>
                <a:lnTo>
                  <a:pt x="8534" y="3124886"/>
                </a:lnTo>
                <a:lnTo>
                  <a:pt x="119558" y="3188970"/>
                </a:lnTo>
                <a:lnTo>
                  <a:pt x="5715" y="3254731"/>
                </a:lnTo>
                <a:lnTo>
                  <a:pt x="5715" y="3263113"/>
                </a:lnTo>
                <a:lnTo>
                  <a:pt x="129540" y="3334588"/>
                </a:lnTo>
                <a:lnTo>
                  <a:pt x="8611" y="3404387"/>
                </a:lnTo>
                <a:lnTo>
                  <a:pt x="5715" y="3402711"/>
                </a:lnTo>
                <a:lnTo>
                  <a:pt x="5715" y="3413684"/>
                </a:lnTo>
                <a:lnTo>
                  <a:pt x="8534" y="3412007"/>
                </a:lnTo>
                <a:lnTo>
                  <a:pt x="119558" y="3476092"/>
                </a:lnTo>
                <a:lnTo>
                  <a:pt x="5715" y="3541929"/>
                </a:lnTo>
                <a:lnTo>
                  <a:pt x="5715" y="3550311"/>
                </a:lnTo>
                <a:lnTo>
                  <a:pt x="129464" y="3621786"/>
                </a:lnTo>
                <a:lnTo>
                  <a:pt x="8534" y="3691585"/>
                </a:lnTo>
                <a:lnTo>
                  <a:pt x="5715" y="3689985"/>
                </a:lnTo>
                <a:lnTo>
                  <a:pt x="5715" y="3700958"/>
                </a:lnTo>
                <a:lnTo>
                  <a:pt x="8534" y="3699358"/>
                </a:lnTo>
                <a:lnTo>
                  <a:pt x="119558" y="3763442"/>
                </a:lnTo>
                <a:lnTo>
                  <a:pt x="5715" y="3829126"/>
                </a:lnTo>
                <a:lnTo>
                  <a:pt x="5715" y="3837508"/>
                </a:lnTo>
                <a:lnTo>
                  <a:pt x="129540" y="3908984"/>
                </a:lnTo>
                <a:lnTo>
                  <a:pt x="8611" y="3978783"/>
                </a:lnTo>
                <a:lnTo>
                  <a:pt x="5715" y="3977183"/>
                </a:lnTo>
                <a:lnTo>
                  <a:pt x="5715" y="3988156"/>
                </a:lnTo>
                <a:lnTo>
                  <a:pt x="8534" y="3986479"/>
                </a:lnTo>
                <a:lnTo>
                  <a:pt x="119558" y="4050564"/>
                </a:lnTo>
                <a:lnTo>
                  <a:pt x="5715" y="4116400"/>
                </a:lnTo>
                <a:lnTo>
                  <a:pt x="5715" y="4124782"/>
                </a:lnTo>
                <a:lnTo>
                  <a:pt x="129540" y="4196258"/>
                </a:lnTo>
                <a:lnTo>
                  <a:pt x="8534" y="4266057"/>
                </a:lnTo>
                <a:lnTo>
                  <a:pt x="5715" y="4264457"/>
                </a:lnTo>
                <a:lnTo>
                  <a:pt x="5715" y="4275430"/>
                </a:lnTo>
                <a:lnTo>
                  <a:pt x="8534" y="4273830"/>
                </a:lnTo>
                <a:lnTo>
                  <a:pt x="119558" y="4337914"/>
                </a:lnTo>
                <a:lnTo>
                  <a:pt x="5715" y="4403598"/>
                </a:lnTo>
                <a:lnTo>
                  <a:pt x="5715" y="4411980"/>
                </a:lnTo>
                <a:lnTo>
                  <a:pt x="129464" y="4483456"/>
                </a:lnTo>
                <a:lnTo>
                  <a:pt x="8534" y="4553255"/>
                </a:lnTo>
                <a:lnTo>
                  <a:pt x="5715" y="4551655"/>
                </a:lnTo>
                <a:lnTo>
                  <a:pt x="5715" y="4562628"/>
                </a:lnTo>
                <a:lnTo>
                  <a:pt x="8534" y="4560951"/>
                </a:lnTo>
                <a:lnTo>
                  <a:pt x="119558" y="4625036"/>
                </a:lnTo>
                <a:lnTo>
                  <a:pt x="5715" y="4690796"/>
                </a:lnTo>
                <a:lnTo>
                  <a:pt x="5715" y="4699178"/>
                </a:lnTo>
                <a:lnTo>
                  <a:pt x="129540" y="4770654"/>
                </a:lnTo>
                <a:lnTo>
                  <a:pt x="8611" y="4840453"/>
                </a:lnTo>
                <a:lnTo>
                  <a:pt x="5715" y="4838853"/>
                </a:lnTo>
                <a:lnTo>
                  <a:pt x="5715" y="4849826"/>
                </a:lnTo>
                <a:lnTo>
                  <a:pt x="8534" y="4848149"/>
                </a:lnTo>
                <a:lnTo>
                  <a:pt x="119558" y="4912233"/>
                </a:lnTo>
                <a:lnTo>
                  <a:pt x="5715" y="4978070"/>
                </a:lnTo>
                <a:lnTo>
                  <a:pt x="5715" y="4986452"/>
                </a:lnTo>
                <a:lnTo>
                  <a:pt x="129540" y="5057928"/>
                </a:lnTo>
                <a:lnTo>
                  <a:pt x="8611" y="5127727"/>
                </a:lnTo>
                <a:lnTo>
                  <a:pt x="5715" y="5126051"/>
                </a:lnTo>
                <a:lnTo>
                  <a:pt x="5715" y="5137023"/>
                </a:lnTo>
                <a:lnTo>
                  <a:pt x="8534" y="5135347"/>
                </a:lnTo>
                <a:lnTo>
                  <a:pt x="119558" y="5199431"/>
                </a:lnTo>
                <a:lnTo>
                  <a:pt x="5715" y="5265268"/>
                </a:lnTo>
                <a:lnTo>
                  <a:pt x="5715" y="5273650"/>
                </a:lnTo>
                <a:lnTo>
                  <a:pt x="129464" y="5345126"/>
                </a:lnTo>
                <a:lnTo>
                  <a:pt x="8534" y="5414925"/>
                </a:lnTo>
                <a:lnTo>
                  <a:pt x="5715" y="5413324"/>
                </a:lnTo>
                <a:lnTo>
                  <a:pt x="5715" y="5424297"/>
                </a:lnTo>
                <a:lnTo>
                  <a:pt x="8534" y="5422697"/>
                </a:lnTo>
                <a:lnTo>
                  <a:pt x="119558" y="5486781"/>
                </a:lnTo>
                <a:lnTo>
                  <a:pt x="5715" y="5552466"/>
                </a:lnTo>
                <a:lnTo>
                  <a:pt x="5715" y="5560848"/>
                </a:lnTo>
                <a:lnTo>
                  <a:pt x="129540" y="5632323"/>
                </a:lnTo>
                <a:lnTo>
                  <a:pt x="8611" y="5702122"/>
                </a:lnTo>
                <a:lnTo>
                  <a:pt x="5715" y="5700522"/>
                </a:lnTo>
                <a:lnTo>
                  <a:pt x="5715" y="5711495"/>
                </a:lnTo>
                <a:lnTo>
                  <a:pt x="8534" y="5709819"/>
                </a:lnTo>
                <a:lnTo>
                  <a:pt x="119558" y="5773903"/>
                </a:lnTo>
                <a:lnTo>
                  <a:pt x="5715" y="5839740"/>
                </a:lnTo>
                <a:lnTo>
                  <a:pt x="5715" y="5848121"/>
                </a:lnTo>
                <a:lnTo>
                  <a:pt x="129464" y="5919597"/>
                </a:lnTo>
                <a:lnTo>
                  <a:pt x="8534" y="5989397"/>
                </a:lnTo>
                <a:lnTo>
                  <a:pt x="5715" y="5987796"/>
                </a:lnTo>
                <a:lnTo>
                  <a:pt x="5715" y="5998769"/>
                </a:lnTo>
                <a:lnTo>
                  <a:pt x="8534" y="5997169"/>
                </a:lnTo>
                <a:lnTo>
                  <a:pt x="119558" y="6061253"/>
                </a:lnTo>
                <a:lnTo>
                  <a:pt x="5715" y="6126937"/>
                </a:lnTo>
                <a:lnTo>
                  <a:pt x="5715" y="6135319"/>
                </a:lnTo>
                <a:lnTo>
                  <a:pt x="129464" y="6206795"/>
                </a:lnTo>
                <a:lnTo>
                  <a:pt x="8534" y="6276594"/>
                </a:lnTo>
                <a:lnTo>
                  <a:pt x="5715" y="6274994"/>
                </a:lnTo>
                <a:lnTo>
                  <a:pt x="5715" y="6285967"/>
                </a:lnTo>
                <a:lnTo>
                  <a:pt x="8534" y="6284291"/>
                </a:lnTo>
                <a:lnTo>
                  <a:pt x="119558" y="6348375"/>
                </a:lnTo>
                <a:lnTo>
                  <a:pt x="5715" y="6414135"/>
                </a:lnTo>
                <a:lnTo>
                  <a:pt x="5715" y="6422517"/>
                </a:lnTo>
                <a:lnTo>
                  <a:pt x="129540" y="6493993"/>
                </a:lnTo>
                <a:lnTo>
                  <a:pt x="8611" y="6563792"/>
                </a:lnTo>
                <a:lnTo>
                  <a:pt x="5715" y="6562192"/>
                </a:lnTo>
                <a:lnTo>
                  <a:pt x="5715" y="6573165"/>
                </a:lnTo>
                <a:lnTo>
                  <a:pt x="8534" y="6571488"/>
                </a:lnTo>
                <a:lnTo>
                  <a:pt x="119558" y="6635572"/>
                </a:lnTo>
                <a:lnTo>
                  <a:pt x="5715" y="6701409"/>
                </a:lnTo>
                <a:lnTo>
                  <a:pt x="5715" y="6709791"/>
                </a:lnTo>
                <a:lnTo>
                  <a:pt x="129464" y="6781267"/>
                </a:lnTo>
                <a:lnTo>
                  <a:pt x="8534" y="6851066"/>
                </a:lnTo>
                <a:lnTo>
                  <a:pt x="5715" y="6849390"/>
                </a:lnTo>
                <a:lnTo>
                  <a:pt x="5715" y="6860362"/>
                </a:lnTo>
                <a:lnTo>
                  <a:pt x="8534" y="6858686"/>
                </a:lnTo>
                <a:lnTo>
                  <a:pt x="17145" y="6863715"/>
                </a:lnTo>
                <a:lnTo>
                  <a:pt x="30480" y="6863715"/>
                </a:lnTo>
                <a:lnTo>
                  <a:pt x="15240" y="6854952"/>
                </a:lnTo>
                <a:lnTo>
                  <a:pt x="136169" y="6785153"/>
                </a:lnTo>
                <a:lnTo>
                  <a:pt x="247193" y="6849237"/>
                </a:lnTo>
                <a:lnTo>
                  <a:pt x="222047" y="6863792"/>
                </a:lnTo>
                <a:lnTo>
                  <a:pt x="235382" y="6863792"/>
                </a:lnTo>
                <a:lnTo>
                  <a:pt x="253822" y="6853123"/>
                </a:lnTo>
                <a:lnTo>
                  <a:pt x="272263" y="6863792"/>
                </a:lnTo>
                <a:lnTo>
                  <a:pt x="285598" y="6863792"/>
                </a:lnTo>
                <a:lnTo>
                  <a:pt x="260452" y="6849237"/>
                </a:lnTo>
                <a:lnTo>
                  <a:pt x="374904" y="6783172"/>
                </a:lnTo>
                <a:lnTo>
                  <a:pt x="499262" y="6854952"/>
                </a:lnTo>
                <a:lnTo>
                  <a:pt x="484022" y="6863715"/>
                </a:lnTo>
                <a:lnTo>
                  <a:pt x="497357" y="6863715"/>
                </a:lnTo>
                <a:lnTo>
                  <a:pt x="505892" y="6858762"/>
                </a:lnTo>
                <a:lnTo>
                  <a:pt x="514426" y="6863715"/>
                </a:lnTo>
                <a:lnTo>
                  <a:pt x="527761" y="6863715"/>
                </a:lnTo>
                <a:lnTo>
                  <a:pt x="512521" y="6854952"/>
                </a:lnTo>
                <a:lnTo>
                  <a:pt x="633451" y="6785153"/>
                </a:lnTo>
                <a:lnTo>
                  <a:pt x="744474" y="6849237"/>
                </a:lnTo>
                <a:lnTo>
                  <a:pt x="719328" y="6863792"/>
                </a:lnTo>
                <a:lnTo>
                  <a:pt x="732663" y="6863792"/>
                </a:lnTo>
                <a:lnTo>
                  <a:pt x="751180" y="6853123"/>
                </a:lnTo>
                <a:lnTo>
                  <a:pt x="769696" y="6863792"/>
                </a:lnTo>
                <a:lnTo>
                  <a:pt x="783031" y="6863792"/>
                </a:lnTo>
                <a:lnTo>
                  <a:pt x="757885" y="6849237"/>
                </a:lnTo>
                <a:lnTo>
                  <a:pt x="872338" y="6783172"/>
                </a:lnTo>
                <a:lnTo>
                  <a:pt x="996696" y="6854952"/>
                </a:lnTo>
                <a:lnTo>
                  <a:pt x="981456" y="6863715"/>
                </a:lnTo>
                <a:lnTo>
                  <a:pt x="994791" y="6863715"/>
                </a:lnTo>
                <a:lnTo>
                  <a:pt x="1003325" y="6858762"/>
                </a:lnTo>
                <a:lnTo>
                  <a:pt x="1011860" y="6863715"/>
                </a:lnTo>
                <a:lnTo>
                  <a:pt x="1025195" y="6863715"/>
                </a:lnTo>
                <a:lnTo>
                  <a:pt x="1009955" y="6854952"/>
                </a:lnTo>
                <a:lnTo>
                  <a:pt x="1130884" y="6785153"/>
                </a:lnTo>
                <a:lnTo>
                  <a:pt x="1241908" y="6849237"/>
                </a:lnTo>
                <a:lnTo>
                  <a:pt x="1216762" y="6863792"/>
                </a:lnTo>
                <a:lnTo>
                  <a:pt x="1230097" y="6863792"/>
                </a:lnTo>
                <a:lnTo>
                  <a:pt x="1248537" y="6853123"/>
                </a:lnTo>
                <a:lnTo>
                  <a:pt x="1266977" y="6863792"/>
                </a:lnTo>
                <a:lnTo>
                  <a:pt x="1280312" y="6863792"/>
                </a:lnTo>
                <a:lnTo>
                  <a:pt x="1255166" y="6849237"/>
                </a:lnTo>
                <a:lnTo>
                  <a:pt x="1369619" y="6783172"/>
                </a:lnTo>
                <a:lnTo>
                  <a:pt x="1493977" y="6854952"/>
                </a:lnTo>
                <a:lnTo>
                  <a:pt x="1478814" y="6863715"/>
                </a:lnTo>
                <a:lnTo>
                  <a:pt x="1492149" y="6863715"/>
                </a:lnTo>
                <a:lnTo>
                  <a:pt x="1500683" y="6858762"/>
                </a:lnTo>
                <a:lnTo>
                  <a:pt x="1509217" y="6863715"/>
                </a:lnTo>
                <a:lnTo>
                  <a:pt x="1522552" y="6863715"/>
                </a:lnTo>
                <a:lnTo>
                  <a:pt x="1507389" y="6854952"/>
                </a:lnTo>
                <a:lnTo>
                  <a:pt x="1628318" y="6785153"/>
                </a:lnTo>
                <a:lnTo>
                  <a:pt x="1739341" y="6849237"/>
                </a:lnTo>
                <a:lnTo>
                  <a:pt x="1714195" y="6863792"/>
                </a:lnTo>
                <a:lnTo>
                  <a:pt x="1727835" y="6863792"/>
                </a:lnTo>
                <a:lnTo>
                  <a:pt x="1746352" y="6853123"/>
                </a:lnTo>
                <a:lnTo>
                  <a:pt x="1764868" y="6863792"/>
                </a:lnTo>
                <a:lnTo>
                  <a:pt x="1778203" y="6863792"/>
                </a:lnTo>
                <a:lnTo>
                  <a:pt x="1753057" y="6849237"/>
                </a:lnTo>
                <a:lnTo>
                  <a:pt x="1867510" y="6783172"/>
                </a:lnTo>
                <a:lnTo>
                  <a:pt x="1991868" y="6854952"/>
                </a:lnTo>
                <a:lnTo>
                  <a:pt x="1976628" y="6863715"/>
                </a:lnTo>
                <a:lnTo>
                  <a:pt x="1989963" y="6863715"/>
                </a:lnTo>
                <a:lnTo>
                  <a:pt x="1998497" y="6858762"/>
                </a:lnTo>
                <a:lnTo>
                  <a:pt x="2007032" y="6863715"/>
                </a:lnTo>
                <a:lnTo>
                  <a:pt x="2020367" y="6863715"/>
                </a:lnTo>
                <a:lnTo>
                  <a:pt x="2005127" y="6854952"/>
                </a:lnTo>
                <a:lnTo>
                  <a:pt x="2126056" y="6785153"/>
                </a:lnTo>
                <a:lnTo>
                  <a:pt x="2237080" y="6849237"/>
                </a:lnTo>
                <a:lnTo>
                  <a:pt x="2211934" y="6863792"/>
                </a:lnTo>
                <a:lnTo>
                  <a:pt x="2225269" y="6863792"/>
                </a:lnTo>
                <a:lnTo>
                  <a:pt x="2243709" y="6853123"/>
                </a:lnTo>
                <a:lnTo>
                  <a:pt x="2262149" y="6863792"/>
                </a:lnTo>
                <a:lnTo>
                  <a:pt x="2275484" y="6863792"/>
                </a:lnTo>
                <a:lnTo>
                  <a:pt x="2250339" y="6849237"/>
                </a:lnTo>
                <a:lnTo>
                  <a:pt x="2364791" y="6783172"/>
                </a:lnTo>
                <a:lnTo>
                  <a:pt x="2489149" y="6854952"/>
                </a:lnTo>
                <a:lnTo>
                  <a:pt x="2473986" y="6863715"/>
                </a:lnTo>
                <a:lnTo>
                  <a:pt x="2487321" y="6863715"/>
                </a:lnTo>
                <a:lnTo>
                  <a:pt x="2495855" y="6858762"/>
                </a:lnTo>
                <a:lnTo>
                  <a:pt x="2504389" y="6863715"/>
                </a:lnTo>
                <a:lnTo>
                  <a:pt x="2517724" y="6863715"/>
                </a:lnTo>
                <a:lnTo>
                  <a:pt x="2502561" y="6854952"/>
                </a:lnTo>
                <a:lnTo>
                  <a:pt x="2623490" y="6785077"/>
                </a:lnTo>
                <a:lnTo>
                  <a:pt x="2734513" y="6849161"/>
                </a:lnTo>
                <a:lnTo>
                  <a:pt x="2709367" y="6863715"/>
                </a:lnTo>
                <a:lnTo>
                  <a:pt x="2722702" y="6863715"/>
                </a:lnTo>
                <a:lnTo>
                  <a:pt x="2741143" y="6853047"/>
                </a:lnTo>
                <a:lnTo>
                  <a:pt x="2759583" y="6863715"/>
                </a:lnTo>
                <a:lnTo>
                  <a:pt x="2772918" y="6863715"/>
                </a:lnTo>
                <a:lnTo>
                  <a:pt x="2747772" y="6849161"/>
                </a:lnTo>
                <a:lnTo>
                  <a:pt x="2862224" y="6783096"/>
                </a:lnTo>
                <a:lnTo>
                  <a:pt x="2986583" y="6854876"/>
                </a:lnTo>
                <a:lnTo>
                  <a:pt x="2971343" y="6863639"/>
                </a:lnTo>
                <a:lnTo>
                  <a:pt x="2984678" y="6863639"/>
                </a:lnTo>
                <a:lnTo>
                  <a:pt x="2993212" y="6858686"/>
                </a:lnTo>
                <a:lnTo>
                  <a:pt x="3001747" y="6863639"/>
                </a:lnTo>
                <a:lnTo>
                  <a:pt x="3015082" y="6863639"/>
                </a:lnTo>
                <a:lnTo>
                  <a:pt x="2999842" y="6854876"/>
                </a:lnTo>
                <a:lnTo>
                  <a:pt x="3120771" y="6785077"/>
                </a:lnTo>
                <a:lnTo>
                  <a:pt x="3231794" y="6849161"/>
                </a:lnTo>
                <a:lnTo>
                  <a:pt x="3206649" y="6863715"/>
                </a:lnTo>
                <a:lnTo>
                  <a:pt x="3219984" y="6863715"/>
                </a:lnTo>
                <a:lnTo>
                  <a:pt x="3238424" y="6853047"/>
                </a:lnTo>
                <a:lnTo>
                  <a:pt x="3256864" y="6863715"/>
                </a:lnTo>
                <a:lnTo>
                  <a:pt x="3270199" y="6863715"/>
                </a:lnTo>
                <a:lnTo>
                  <a:pt x="3245053" y="6849161"/>
                </a:lnTo>
                <a:lnTo>
                  <a:pt x="3359506" y="6783096"/>
                </a:lnTo>
                <a:lnTo>
                  <a:pt x="3483864" y="6854876"/>
                </a:lnTo>
                <a:lnTo>
                  <a:pt x="3469005" y="6863715"/>
                </a:lnTo>
                <a:lnTo>
                  <a:pt x="3482340" y="6863715"/>
                </a:lnTo>
                <a:lnTo>
                  <a:pt x="3490874" y="6858762"/>
                </a:lnTo>
                <a:lnTo>
                  <a:pt x="3499409" y="6863715"/>
                </a:lnTo>
                <a:lnTo>
                  <a:pt x="3512744" y="6863715"/>
                </a:lnTo>
                <a:lnTo>
                  <a:pt x="3497580" y="6854952"/>
                </a:lnTo>
                <a:lnTo>
                  <a:pt x="3618509" y="6785153"/>
                </a:lnTo>
                <a:lnTo>
                  <a:pt x="3729533" y="6849237"/>
                </a:lnTo>
                <a:lnTo>
                  <a:pt x="3704387" y="6863792"/>
                </a:lnTo>
                <a:lnTo>
                  <a:pt x="3717722" y="6863792"/>
                </a:lnTo>
                <a:lnTo>
                  <a:pt x="3736239" y="6853123"/>
                </a:lnTo>
                <a:lnTo>
                  <a:pt x="3754755" y="6863792"/>
                </a:lnTo>
                <a:lnTo>
                  <a:pt x="3768090" y="6863792"/>
                </a:lnTo>
                <a:lnTo>
                  <a:pt x="3742944" y="6849237"/>
                </a:lnTo>
                <a:lnTo>
                  <a:pt x="3857397" y="6783172"/>
                </a:lnTo>
                <a:lnTo>
                  <a:pt x="3981755" y="6854952"/>
                </a:lnTo>
                <a:lnTo>
                  <a:pt x="3966515" y="6863715"/>
                </a:lnTo>
                <a:lnTo>
                  <a:pt x="3979850" y="6863715"/>
                </a:lnTo>
                <a:lnTo>
                  <a:pt x="3988384" y="6858762"/>
                </a:lnTo>
                <a:lnTo>
                  <a:pt x="3996919" y="6863715"/>
                </a:lnTo>
                <a:lnTo>
                  <a:pt x="4010254" y="6863715"/>
                </a:lnTo>
                <a:lnTo>
                  <a:pt x="3995014" y="6854952"/>
                </a:lnTo>
                <a:lnTo>
                  <a:pt x="4115943" y="6785153"/>
                </a:lnTo>
                <a:lnTo>
                  <a:pt x="4226966" y="6849237"/>
                </a:lnTo>
                <a:lnTo>
                  <a:pt x="4201821" y="6863792"/>
                </a:lnTo>
                <a:lnTo>
                  <a:pt x="4215156" y="6863792"/>
                </a:lnTo>
                <a:lnTo>
                  <a:pt x="4233596" y="6853123"/>
                </a:lnTo>
                <a:lnTo>
                  <a:pt x="4252037" y="6863792"/>
                </a:lnTo>
                <a:lnTo>
                  <a:pt x="4265372" y="6863792"/>
                </a:lnTo>
                <a:lnTo>
                  <a:pt x="4240226" y="6849237"/>
                </a:lnTo>
                <a:lnTo>
                  <a:pt x="4354678" y="6783172"/>
                </a:lnTo>
                <a:lnTo>
                  <a:pt x="4479036" y="6854952"/>
                </a:lnTo>
                <a:lnTo>
                  <a:pt x="4463872" y="6863715"/>
                </a:lnTo>
                <a:lnTo>
                  <a:pt x="4477207" y="6863715"/>
                </a:lnTo>
                <a:lnTo>
                  <a:pt x="4485742" y="6858762"/>
                </a:lnTo>
                <a:lnTo>
                  <a:pt x="4494276" y="6863715"/>
                </a:lnTo>
                <a:lnTo>
                  <a:pt x="4507611" y="6863715"/>
                </a:lnTo>
                <a:lnTo>
                  <a:pt x="4492371" y="6854952"/>
                </a:lnTo>
                <a:lnTo>
                  <a:pt x="4613301" y="6785153"/>
                </a:lnTo>
                <a:lnTo>
                  <a:pt x="4724324" y="6849237"/>
                </a:lnTo>
                <a:lnTo>
                  <a:pt x="4699178" y="6863792"/>
                </a:lnTo>
                <a:lnTo>
                  <a:pt x="4712513" y="6863792"/>
                </a:lnTo>
                <a:lnTo>
                  <a:pt x="4731030" y="6853123"/>
                </a:lnTo>
                <a:lnTo>
                  <a:pt x="4749546" y="6863792"/>
                </a:lnTo>
                <a:lnTo>
                  <a:pt x="4762881" y="6863792"/>
                </a:lnTo>
                <a:lnTo>
                  <a:pt x="4737735" y="6849237"/>
                </a:lnTo>
                <a:lnTo>
                  <a:pt x="4852188" y="6783172"/>
                </a:lnTo>
                <a:lnTo>
                  <a:pt x="4976546" y="6854952"/>
                </a:lnTo>
                <a:lnTo>
                  <a:pt x="4961306" y="6863715"/>
                </a:lnTo>
                <a:lnTo>
                  <a:pt x="4974641" y="6863715"/>
                </a:lnTo>
                <a:lnTo>
                  <a:pt x="4983176" y="6858762"/>
                </a:lnTo>
                <a:lnTo>
                  <a:pt x="4991710" y="6863715"/>
                </a:lnTo>
                <a:lnTo>
                  <a:pt x="5005045" y="6863715"/>
                </a:lnTo>
                <a:lnTo>
                  <a:pt x="4989805" y="6854952"/>
                </a:lnTo>
                <a:lnTo>
                  <a:pt x="5110734" y="6785153"/>
                </a:lnTo>
                <a:lnTo>
                  <a:pt x="5221758" y="6849237"/>
                </a:lnTo>
                <a:lnTo>
                  <a:pt x="5196611" y="6863792"/>
                </a:lnTo>
                <a:lnTo>
                  <a:pt x="5210175" y="6863792"/>
                </a:lnTo>
                <a:lnTo>
                  <a:pt x="5228616" y="6853123"/>
                </a:lnTo>
                <a:lnTo>
                  <a:pt x="5247056" y="6863792"/>
                </a:lnTo>
                <a:lnTo>
                  <a:pt x="5260391" y="6863792"/>
                </a:lnTo>
                <a:lnTo>
                  <a:pt x="5235245" y="6849237"/>
                </a:lnTo>
                <a:lnTo>
                  <a:pt x="5349697" y="6783172"/>
                </a:lnTo>
                <a:lnTo>
                  <a:pt x="5474056" y="6854952"/>
                </a:lnTo>
                <a:lnTo>
                  <a:pt x="5458816" y="6863715"/>
                </a:lnTo>
                <a:lnTo>
                  <a:pt x="5472151" y="6863715"/>
                </a:lnTo>
                <a:lnTo>
                  <a:pt x="5480685" y="6858762"/>
                </a:lnTo>
                <a:lnTo>
                  <a:pt x="5489220" y="6863715"/>
                </a:lnTo>
                <a:lnTo>
                  <a:pt x="5502555" y="6863715"/>
                </a:lnTo>
                <a:lnTo>
                  <a:pt x="5487391" y="6854952"/>
                </a:lnTo>
                <a:lnTo>
                  <a:pt x="5608320" y="6785153"/>
                </a:lnTo>
                <a:lnTo>
                  <a:pt x="5719344" y="6849237"/>
                </a:lnTo>
                <a:lnTo>
                  <a:pt x="5694198" y="6863792"/>
                </a:lnTo>
                <a:lnTo>
                  <a:pt x="5707533" y="6863792"/>
                </a:lnTo>
                <a:lnTo>
                  <a:pt x="5725973" y="6853123"/>
                </a:lnTo>
                <a:lnTo>
                  <a:pt x="5744413" y="6863792"/>
                </a:lnTo>
                <a:lnTo>
                  <a:pt x="5757748" y="6863792"/>
                </a:lnTo>
                <a:lnTo>
                  <a:pt x="5732602" y="6849237"/>
                </a:lnTo>
                <a:lnTo>
                  <a:pt x="5847055" y="6783172"/>
                </a:lnTo>
                <a:lnTo>
                  <a:pt x="5971413" y="6854952"/>
                </a:lnTo>
                <a:lnTo>
                  <a:pt x="5956173" y="6863715"/>
                </a:lnTo>
                <a:lnTo>
                  <a:pt x="5969508" y="6863715"/>
                </a:lnTo>
                <a:lnTo>
                  <a:pt x="5978043" y="6858762"/>
                </a:lnTo>
                <a:lnTo>
                  <a:pt x="5986577" y="6863715"/>
                </a:lnTo>
                <a:lnTo>
                  <a:pt x="5999912" y="6863715"/>
                </a:lnTo>
                <a:lnTo>
                  <a:pt x="5984672" y="6854952"/>
                </a:lnTo>
                <a:lnTo>
                  <a:pt x="6105602" y="6785153"/>
                </a:lnTo>
                <a:lnTo>
                  <a:pt x="6216625" y="6849237"/>
                </a:lnTo>
                <a:lnTo>
                  <a:pt x="6191479" y="6863792"/>
                </a:lnTo>
                <a:lnTo>
                  <a:pt x="6204814" y="6863792"/>
                </a:lnTo>
                <a:lnTo>
                  <a:pt x="6223254" y="6853123"/>
                </a:lnTo>
                <a:lnTo>
                  <a:pt x="6241695" y="6863792"/>
                </a:lnTo>
                <a:lnTo>
                  <a:pt x="6255030" y="6863792"/>
                </a:lnTo>
                <a:lnTo>
                  <a:pt x="6229884" y="6849237"/>
                </a:lnTo>
                <a:lnTo>
                  <a:pt x="6344336" y="6783172"/>
                </a:lnTo>
                <a:lnTo>
                  <a:pt x="6468694" y="6854952"/>
                </a:lnTo>
                <a:lnTo>
                  <a:pt x="6453531" y="6863715"/>
                </a:lnTo>
                <a:lnTo>
                  <a:pt x="6466866" y="6863715"/>
                </a:lnTo>
                <a:lnTo>
                  <a:pt x="6475400" y="6858762"/>
                </a:lnTo>
                <a:lnTo>
                  <a:pt x="6483934" y="6863715"/>
                </a:lnTo>
                <a:lnTo>
                  <a:pt x="6497269" y="6863715"/>
                </a:lnTo>
                <a:lnTo>
                  <a:pt x="6482106" y="6854952"/>
                </a:lnTo>
                <a:lnTo>
                  <a:pt x="6603035" y="6785077"/>
                </a:lnTo>
                <a:lnTo>
                  <a:pt x="6714058" y="6849161"/>
                </a:lnTo>
                <a:lnTo>
                  <a:pt x="6688912" y="6863715"/>
                </a:lnTo>
                <a:lnTo>
                  <a:pt x="6702247" y="6863715"/>
                </a:lnTo>
                <a:lnTo>
                  <a:pt x="6720688" y="6853047"/>
                </a:lnTo>
                <a:lnTo>
                  <a:pt x="6739204" y="6863715"/>
                </a:lnTo>
                <a:lnTo>
                  <a:pt x="6752539" y="6863715"/>
                </a:lnTo>
                <a:lnTo>
                  <a:pt x="6727393" y="6849161"/>
                </a:lnTo>
                <a:lnTo>
                  <a:pt x="6841846" y="6783096"/>
                </a:lnTo>
                <a:lnTo>
                  <a:pt x="6863334" y="6795516"/>
                </a:lnTo>
                <a:lnTo>
                  <a:pt x="6863334" y="6787820"/>
                </a:lnTo>
                <a:lnTo>
                  <a:pt x="6848552" y="6779286"/>
                </a:lnTo>
                <a:lnTo>
                  <a:pt x="6863334" y="6770751"/>
                </a:lnTo>
                <a:lnTo>
                  <a:pt x="6863334" y="6763055"/>
                </a:lnTo>
                <a:lnTo>
                  <a:pt x="6841846" y="6775476"/>
                </a:lnTo>
                <a:lnTo>
                  <a:pt x="6731203" y="6711315"/>
                </a:lnTo>
                <a:lnTo>
                  <a:pt x="6852133" y="6641516"/>
                </a:lnTo>
                <a:lnTo>
                  <a:pt x="6863715" y="6648221"/>
                </a:lnTo>
                <a:lnTo>
                  <a:pt x="6863715" y="6640526"/>
                </a:lnTo>
                <a:lnTo>
                  <a:pt x="6858838" y="6637706"/>
                </a:lnTo>
                <a:lnTo>
                  <a:pt x="6863715" y="6634886"/>
                </a:lnTo>
                <a:lnTo>
                  <a:pt x="6863715" y="6627191"/>
                </a:lnTo>
                <a:lnTo>
                  <a:pt x="6852133" y="6633896"/>
                </a:lnTo>
                <a:lnTo>
                  <a:pt x="6727774" y="6562116"/>
                </a:lnTo>
                <a:lnTo>
                  <a:pt x="6842227" y="6496050"/>
                </a:lnTo>
                <a:lnTo>
                  <a:pt x="6863715" y="6508471"/>
                </a:lnTo>
                <a:lnTo>
                  <a:pt x="6863715" y="6500775"/>
                </a:lnTo>
                <a:lnTo>
                  <a:pt x="6848856" y="6492240"/>
                </a:lnTo>
                <a:lnTo>
                  <a:pt x="6863715" y="6483706"/>
                </a:lnTo>
                <a:lnTo>
                  <a:pt x="6863715" y="6476010"/>
                </a:lnTo>
                <a:lnTo>
                  <a:pt x="6842227" y="6488430"/>
                </a:lnTo>
                <a:lnTo>
                  <a:pt x="6731203" y="6424346"/>
                </a:lnTo>
                <a:lnTo>
                  <a:pt x="6852133" y="6354547"/>
                </a:lnTo>
                <a:lnTo>
                  <a:pt x="6863715" y="6361252"/>
                </a:lnTo>
                <a:lnTo>
                  <a:pt x="6863715" y="6353556"/>
                </a:lnTo>
                <a:lnTo>
                  <a:pt x="6858838" y="6350737"/>
                </a:lnTo>
                <a:lnTo>
                  <a:pt x="6863715" y="6347917"/>
                </a:lnTo>
                <a:lnTo>
                  <a:pt x="6863715" y="6340221"/>
                </a:lnTo>
                <a:lnTo>
                  <a:pt x="6852133" y="6346927"/>
                </a:lnTo>
                <a:lnTo>
                  <a:pt x="6727774" y="6275147"/>
                </a:lnTo>
                <a:lnTo>
                  <a:pt x="6842227" y="6209081"/>
                </a:lnTo>
                <a:lnTo>
                  <a:pt x="6863715" y="6221501"/>
                </a:lnTo>
                <a:lnTo>
                  <a:pt x="6863715" y="6213806"/>
                </a:lnTo>
                <a:lnTo>
                  <a:pt x="6848856" y="6205271"/>
                </a:lnTo>
                <a:lnTo>
                  <a:pt x="6863715" y="6196736"/>
                </a:lnTo>
                <a:lnTo>
                  <a:pt x="6863715" y="6189041"/>
                </a:lnTo>
                <a:lnTo>
                  <a:pt x="6842227" y="6201461"/>
                </a:lnTo>
                <a:lnTo>
                  <a:pt x="6731203" y="6137377"/>
                </a:lnTo>
                <a:lnTo>
                  <a:pt x="6852133" y="6067578"/>
                </a:lnTo>
                <a:lnTo>
                  <a:pt x="6863715" y="6074283"/>
                </a:lnTo>
                <a:lnTo>
                  <a:pt x="6863715" y="6066587"/>
                </a:lnTo>
                <a:lnTo>
                  <a:pt x="6858838" y="6063768"/>
                </a:lnTo>
                <a:lnTo>
                  <a:pt x="6863715" y="6060948"/>
                </a:lnTo>
                <a:lnTo>
                  <a:pt x="6863715" y="6053252"/>
                </a:lnTo>
                <a:lnTo>
                  <a:pt x="6852133" y="6059958"/>
                </a:lnTo>
                <a:lnTo>
                  <a:pt x="6727774" y="5988177"/>
                </a:lnTo>
                <a:lnTo>
                  <a:pt x="6842227" y="5922112"/>
                </a:lnTo>
                <a:lnTo>
                  <a:pt x="6863715" y="5934532"/>
                </a:lnTo>
                <a:lnTo>
                  <a:pt x="6863715" y="5926836"/>
                </a:lnTo>
                <a:lnTo>
                  <a:pt x="6848932" y="5918302"/>
                </a:lnTo>
                <a:lnTo>
                  <a:pt x="6863715" y="5909767"/>
                </a:lnTo>
                <a:lnTo>
                  <a:pt x="6863715" y="5902071"/>
                </a:lnTo>
                <a:lnTo>
                  <a:pt x="6842227" y="5914492"/>
                </a:lnTo>
                <a:lnTo>
                  <a:pt x="6731203" y="5850408"/>
                </a:lnTo>
                <a:lnTo>
                  <a:pt x="6852133" y="5780608"/>
                </a:lnTo>
                <a:lnTo>
                  <a:pt x="6863715" y="5787314"/>
                </a:lnTo>
                <a:lnTo>
                  <a:pt x="6863715" y="5779618"/>
                </a:lnTo>
                <a:lnTo>
                  <a:pt x="6858838" y="5776798"/>
                </a:lnTo>
                <a:lnTo>
                  <a:pt x="6863715" y="5773979"/>
                </a:lnTo>
                <a:lnTo>
                  <a:pt x="6863715" y="5766283"/>
                </a:lnTo>
                <a:lnTo>
                  <a:pt x="6852133" y="5772988"/>
                </a:lnTo>
                <a:lnTo>
                  <a:pt x="6727774" y="5701208"/>
                </a:lnTo>
                <a:lnTo>
                  <a:pt x="6842227" y="5635143"/>
                </a:lnTo>
                <a:lnTo>
                  <a:pt x="6863715" y="5647563"/>
                </a:lnTo>
                <a:lnTo>
                  <a:pt x="6863715" y="5639867"/>
                </a:lnTo>
                <a:lnTo>
                  <a:pt x="6848856" y="5631333"/>
                </a:lnTo>
                <a:lnTo>
                  <a:pt x="6863715" y="5622798"/>
                </a:lnTo>
                <a:lnTo>
                  <a:pt x="6863715" y="5615102"/>
                </a:lnTo>
                <a:lnTo>
                  <a:pt x="6842227" y="5627523"/>
                </a:lnTo>
                <a:lnTo>
                  <a:pt x="6731203" y="5563438"/>
                </a:lnTo>
                <a:lnTo>
                  <a:pt x="6852133" y="5493639"/>
                </a:lnTo>
                <a:lnTo>
                  <a:pt x="6863715" y="5500345"/>
                </a:lnTo>
                <a:lnTo>
                  <a:pt x="6863715" y="5492649"/>
                </a:lnTo>
                <a:lnTo>
                  <a:pt x="6858838" y="5489829"/>
                </a:lnTo>
                <a:lnTo>
                  <a:pt x="6863715" y="5487010"/>
                </a:lnTo>
                <a:lnTo>
                  <a:pt x="6863715" y="5479314"/>
                </a:lnTo>
                <a:lnTo>
                  <a:pt x="6852133" y="5486019"/>
                </a:lnTo>
                <a:lnTo>
                  <a:pt x="6727774" y="5414239"/>
                </a:lnTo>
                <a:lnTo>
                  <a:pt x="6842227" y="5348173"/>
                </a:lnTo>
                <a:lnTo>
                  <a:pt x="6863715" y="5360594"/>
                </a:lnTo>
                <a:lnTo>
                  <a:pt x="6863715" y="5352898"/>
                </a:lnTo>
                <a:lnTo>
                  <a:pt x="6848932" y="5344363"/>
                </a:lnTo>
                <a:lnTo>
                  <a:pt x="6863715" y="5335829"/>
                </a:lnTo>
                <a:lnTo>
                  <a:pt x="6863715" y="5328133"/>
                </a:lnTo>
                <a:lnTo>
                  <a:pt x="6842227" y="5340553"/>
                </a:lnTo>
                <a:lnTo>
                  <a:pt x="6731203" y="5276469"/>
                </a:lnTo>
                <a:lnTo>
                  <a:pt x="6852133" y="5206670"/>
                </a:lnTo>
                <a:lnTo>
                  <a:pt x="6863715" y="5213376"/>
                </a:lnTo>
                <a:lnTo>
                  <a:pt x="6863715" y="5205679"/>
                </a:lnTo>
                <a:lnTo>
                  <a:pt x="6858838" y="5202860"/>
                </a:lnTo>
                <a:lnTo>
                  <a:pt x="6863715" y="5200041"/>
                </a:lnTo>
                <a:lnTo>
                  <a:pt x="6863715" y="5192344"/>
                </a:lnTo>
                <a:lnTo>
                  <a:pt x="6852133" y="5199050"/>
                </a:lnTo>
                <a:lnTo>
                  <a:pt x="6727774" y="5127270"/>
                </a:lnTo>
                <a:lnTo>
                  <a:pt x="6842227" y="5061204"/>
                </a:lnTo>
                <a:lnTo>
                  <a:pt x="6863715" y="5073625"/>
                </a:lnTo>
                <a:lnTo>
                  <a:pt x="6863715" y="5065929"/>
                </a:lnTo>
                <a:lnTo>
                  <a:pt x="6848856" y="5057394"/>
                </a:lnTo>
                <a:lnTo>
                  <a:pt x="6863715" y="5048860"/>
                </a:lnTo>
                <a:lnTo>
                  <a:pt x="6863715" y="5041164"/>
                </a:lnTo>
                <a:lnTo>
                  <a:pt x="6842227" y="5053584"/>
                </a:lnTo>
                <a:lnTo>
                  <a:pt x="6731203" y="4989500"/>
                </a:lnTo>
                <a:lnTo>
                  <a:pt x="6852133" y="4919701"/>
                </a:lnTo>
                <a:lnTo>
                  <a:pt x="6863715" y="4926407"/>
                </a:lnTo>
                <a:lnTo>
                  <a:pt x="6863715" y="4918710"/>
                </a:lnTo>
                <a:lnTo>
                  <a:pt x="6858838" y="4915891"/>
                </a:lnTo>
                <a:lnTo>
                  <a:pt x="6863715" y="4913072"/>
                </a:lnTo>
                <a:lnTo>
                  <a:pt x="6863715" y="4905375"/>
                </a:lnTo>
                <a:lnTo>
                  <a:pt x="6852133" y="4912081"/>
                </a:lnTo>
                <a:lnTo>
                  <a:pt x="6727774" y="4840301"/>
                </a:lnTo>
                <a:lnTo>
                  <a:pt x="6842227" y="4774235"/>
                </a:lnTo>
                <a:lnTo>
                  <a:pt x="6863715" y="4786656"/>
                </a:lnTo>
                <a:lnTo>
                  <a:pt x="6863715" y="4778959"/>
                </a:lnTo>
                <a:lnTo>
                  <a:pt x="6848932" y="4770425"/>
                </a:lnTo>
                <a:lnTo>
                  <a:pt x="6863715" y="4761891"/>
                </a:lnTo>
                <a:lnTo>
                  <a:pt x="6863715" y="4754194"/>
                </a:lnTo>
                <a:lnTo>
                  <a:pt x="6842227" y="4766615"/>
                </a:lnTo>
                <a:lnTo>
                  <a:pt x="6731203" y="4702531"/>
                </a:lnTo>
                <a:lnTo>
                  <a:pt x="6852133" y="4632731"/>
                </a:lnTo>
                <a:lnTo>
                  <a:pt x="6863715" y="4639437"/>
                </a:lnTo>
                <a:lnTo>
                  <a:pt x="6863715" y="4631741"/>
                </a:lnTo>
                <a:lnTo>
                  <a:pt x="6858838" y="4628921"/>
                </a:lnTo>
                <a:lnTo>
                  <a:pt x="6863715" y="4626102"/>
                </a:lnTo>
                <a:lnTo>
                  <a:pt x="6863715" y="4618406"/>
                </a:lnTo>
                <a:lnTo>
                  <a:pt x="6852133" y="4625111"/>
                </a:lnTo>
                <a:lnTo>
                  <a:pt x="6727774" y="4553331"/>
                </a:lnTo>
                <a:lnTo>
                  <a:pt x="6842227" y="4487266"/>
                </a:lnTo>
                <a:lnTo>
                  <a:pt x="6863715" y="4499687"/>
                </a:lnTo>
                <a:lnTo>
                  <a:pt x="6863715" y="4491990"/>
                </a:lnTo>
                <a:lnTo>
                  <a:pt x="6848856" y="4483456"/>
                </a:lnTo>
                <a:lnTo>
                  <a:pt x="6863715" y="4474922"/>
                </a:lnTo>
                <a:lnTo>
                  <a:pt x="6863715" y="4467225"/>
                </a:lnTo>
                <a:lnTo>
                  <a:pt x="6842227" y="4479646"/>
                </a:lnTo>
                <a:lnTo>
                  <a:pt x="6731203" y="4415561"/>
                </a:lnTo>
                <a:lnTo>
                  <a:pt x="6852133" y="4345762"/>
                </a:lnTo>
                <a:lnTo>
                  <a:pt x="6863715" y="4352468"/>
                </a:lnTo>
                <a:lnTo>
                  <a:pt x="6863715" y="4344772"/>
                </a:lnTo>
                <a:lnTo>
                  <a:pt x="6858838" y="4341952"/>
                </a:lnTo>
                <a:lnTo>
                  <a:pt x="6863715" y="4339133"/>
                </a:lnTo>
                <a:lnTo>
                  <a:pt x="6863715" y="4331437"/>
                </a:lnTo>
                <a:lnTo>
                  <a:pt x="6852133" y="4338142"/>
                </a:lnTo>
                <a:lnTo>
                  <a:pt x="6727774" y="4266362"/>
                </a:lnTo>
                <a:lnTo>
                  <a:pt x="6842227" y="4200296"/>
                </a:lnTo>
                <a:lnTo>
                  <a:pt x="6863715" y="4212717"/>
                </a:lnTo>
                <a:lnTo>
                  <a:pt x="6863715" y="4205021"/>
                </a:lnTo>
                <a:lnTo>
                  <a:pt x="6848932" y="4196486"/>
                </a:lnTo>
                <a:lnTo>
                  <a:pt x="6863715" y="4187952"/>
                </a:lnTo>
                <a:lnTo>
                  <a:pt x="6863715" y="4180256"/>
                </a:lnTo>
                <a:lnTo>
                  <a:pt x="6842227" y="4192676"/>
                </a:lnTo>
                <a:lnTo>
                  <a:pt x="6731203" y="4128592"/>
                </a:lnTo>
                <a:lnTo>
                  <a:pt x="6852133" y="4058793"/>
                </a:lnTo>
                <a:lnTo>
                  <a:pt x="6863715" y="4065499"/>
                </a:lnTo>
                <a:lnTo>
                  <a:pt x="6863715" y="4057803"/>
                </a:lnTo>
                <a:lnTo>
                  <a:pt x="6858838" y="4054983"/>
                </a:lnTo>
                <a:lnTo>
                  <a:pt x="6863715" y="4052164"/>
                </a:lnTo>
                <a:lnTo>
                  <a:pt x="6863715" y="4044468"/>
                </a:lnTo>
                <a:lnTo>
                  <a:pt x="6852133" y="4051173"/>
                </a:lnTo>
                <a:lnTo>
                  <a:pt x="6727774" y="3979393"/>
                </a:lnTo>
                <a:lnTo>
                  <a:pt x="6842227" y="3913327"/>
                </a:lnTo>
                <a:lnTo>
                  <a:pt x="6863715" y="3925748"/>
                </a:lnTo>
                <a:lnTo>
                  <a:pt x="6863715" y="3918052"/>
                </a:lnTo>
                <a:lnTo>
                  <a:pt x="6848856" y="3909517"/>
                </a:lnTo>
                <a:lnTo>
                  <a:pt x="6863715" y="3900983"/>
                </a:lnTo>
                <a:lnTo>
                  <a:pt x="6863715" y="3893287"/>
                </a:lnTo>
                <a:lnTo>
                  <a:pt x="6842227" y="3905707"/>
                </a:lnTo>
                <a:lnTo>
                  <a:pt x="6731203" y="3841623"/>
                </a:lnTo>
                <a:lnTo>
                  <a:pt x="6852133" y="3771824"/>
                </a:lnTo>
                <a:lnTo>
                  <a:pt x="6863715" y="3778529"/>
                </a:lnTo>
                <a:lnTo>
                  <a:pt x="6863715" y="3770833"/>
                </a:lnTo>
                <a:lnTo>
                  <a:pt x="6858838" y="3768014"/>
                </a:lnTo>
                <a:lnTo>
                  <a:pt x="6863715" y="3765194"/>
                </a:lnTo>
                <a:lnTo>
                  <a:pt x="6863715" y="3757498"/>
                </a:lnTo>
                <a:lnTo>
                  <a:pt x="6852133" y="3764204"/>
                </a:lnTo>
                <a:lnTo>
                  <a:pt x="6727774" y="3692424"/>
                </a:lnTo>
                <a:lnTo>
                  <a:pt x="6842227" y="3626358"/>
                </a:lnTo>
                <a:lnTo>
                  <a:pt x="6863715" y="3638779"/>
                </a:lnTo>
                <a:lnTo>
                  <a:pt x="6863715" y="3631082"/>
                </a:lnTo>
                <a:lnTo>
                  <a:pt x="6848932" y="3622548"/>
                </a:lnTo>
                <a:lnTo>
                  <a:pt x="6863715" y="3614014"/>
                </a:lnTo>
                <a:lnTo>
                  <a:pt x="6863715" y="3606317"/>
                </a:lnTo>
                <a:lnTo>
                  <a:pt x="6842227" y="3618738"/>
                </a:lnTo>
                <a:lnTo>
                  <a:pt x="6731203" y="3554654"/>
                </a:lnTo>
                <a:lnTo>
                  <a:pt x="6852133" y="3484855"/>
                </a:lnTo>
                <a:lnTo>
                  <a:pt x="6863715" y="3491560"/>
                </a:lnTo>
                <a:lnTo>
                  <a:pt x="6863715" y="3483864"/>
                </a:lnTo>
                <a:lnTo>
                  <a:pt x="6858838" y="3481045"/>
                </a:lnTo>
                <a:lnTo>
                  <a:pt x="6863715" y="3478225"/>
                </a:lnTo>
                <a:lnTo>
                  <a:pt x="6863715" y="3470529"/>
                </a:lnTo>
                <a:lnTo>
                  <a:pt x="6852133" y="3477235"/>
                </a:lnTo>
                <a:lnTo>
                  <a:pt x="6727774" y="3405454"/>
                </a:lnTo>
                <a:lnTo>
                  <a:pt x="6842227" y="3339389"/>
                </a:lnTo>
                <a:lnTo>
                  <a:pt x="6863715" y="3351809"/>
                </a:lnTo>
                <a:lnTo>
                  <a:pt x="6863715" y="3344113"/>
                </a:lnTo>
                <a:lnTo>
                  <a:pt x="6848932" y="3335579"/>
                </a:lnTo>
                <a:lnTo>
                  <a:pt x="6863715" y="3327044"/>
                </a:lnTo>
                <a:lnTo>
                  <a:pt x="6863715" y="3319348"/>
                </a:lnTo>
                <a:lnTo>
                  <a:pt x="6842227" y="3331769"/>
                </a:lnTo>
                <a:lnTo>
                  <a:pt x="6731203" y="3267685"/>
                </a:lnTo>
                <a:lnTo>
                  <a:pt x="6852133" y="3197886"/>
                </a:lnTo>
                <a:lnTo>
                  <a:pt x="6863715" y="3204591"/>
                </a:lnTo>
                <a:lnTo>
                  <a:pt x="6863715" y="3196895"/>
                </a:lnTo>
                <a:lnTo>
                  <a:pt x="6858838" y="3194076"/>
                </a:lnTo>
                <a:lnTo>
                  <a:pt x="6863715" y="3191256"/>
                </a:lnTo>
                <a:lnTo>
                  <a:pt x="6863715" y="3183560"/>
                </a:lnTo>
                <a:lnTo>
                  <a:pt x="6852133" y="3190266"/>
                </a:lnTo>
                <a:lnTo>
                  <a:pt x="6727774" y="3118485"/>
                </a:lnTo>
                <a:lnTo>
                  <a:pt x="6842227" y="3052420"/>
                </a:lnTo>
                <a:lnTo>
                  <a:pt x="6863715" y="3064840"/>
                </a:lnTo>
                <a:lnTo>
                  <a:pt x="6863715" y="3057144"/>
                </a:lnTo>
                <a:lnTo>
                  <a:pt x="6848932" y="3048610"/>
                </a:lnTo>
                <a:lnTo>
                  <a:pt x="6863715" y="3040075"/>
                </a:lnTo>
                <a:lnTo>
                  <a:pt x="6863715" y="3032379"/>
                </a:lnTo>
                <a:lnTo>
                  <a:pt x="6842227" y="3044800"/>
                </a:lnTo>
                <a:lnTo>
                  <a:pt x="6731203" y="2980716"/>
                </a:lnTo>
                <a:lnTo>
                  <a:pt x="6852133" y="2910916"/>
                </a:lnTo>
                <a:lnTo>
                  <a:pt x="6863715" y="2917622"/>
                </a:lnTo>
                <a:lnTo>
                  <a:pt x="6863715" y="2909926"/>
                </a:lnTo>
                <a:lnTo>
                  <a:pt x="6858838" y="2907106"/>
                </a:lnTo>
                <a:lnTo>
                  <a:pt x="6863715" y="2904287"/>
                </a:lnTo>
                <a:lnTo>
                  <a:pt x="6863715" y="2896591"/>
                </a:lnTo>
                <a:lnTo>
                  <a:pt x="6852133" y="2903296"/>
                </a:lnTo>
                <a:lnTo>
                  <a:pt x="6727774" y="2831516"/>
                </a:lnTo>
                <a:lnTo>
                  <a:pt x="6842227" y="2765451"/>
                </a:lnTo>
                <a:lnTo>
                  <a:pt x="6863715" y="2777871"/>
                </a:lnTo>
                <a:lnTo>
                  <a:pt x="6863715" y="2770175"/>
                </a:lnTo>
                <a:lnTo>
                  <a:pt x="6848932" y="2761641"/>
                </a:lnTo>
                <a:lnTo>
                  <a:pt x="6863715" y="2753106"/>
                </a:lnTo>
                <a:lnTo>
                  <a:pt x="6863715" y="2745410"/>
                </a:lnTo>
                <a:lnTo>
                  <a:pt x="6842227" y="2757831"/>
                </a:lnTo>
                <a:lnTo>
                  <a:pt x="6731203" y="2693746"/>
                </a:lnTo>
                <a:lnTo>
                  <a:pt x="6852133" y="2623947"/>
                </a:lnTo>
                <a:lnTo>
                  <a:pt x="6863715" y="2630653"/>
                </a:lnTo>
                <a:lnTo>
                  <a:pt x="6863715" y="2622957"/>
                </a:lnTo>
                <a:lnTo>
                  <a:pt x="6858838" y="2620137"/>
                </a:lnTo>
                <a:lnTo>
                  <a:pt x="6863715" y="2617318"/>
                </a:lnTo>
                <a:lnTo>
                  <a:pt x="6863715" y="2609622"/>
                </a:lnTo>
                <a:lnTo>
                  <a:pt x="6852133" y="2616327"/>
                </a:lnTo>
                <a:lnTo>
                  <a:pt x="6727774" y="2544547"/>
                </a:lnTo>
                <a:lnTo>
                  <a:pt x="6842227" y="2478481"/>
                </a:lnTo>
                <a:lnTo>
                  <a:pt x="6863715" y="2490902"/>
                </a:lnTo>
                <a:lnTo>
                  <a:pt x="6863715" y="2483206"/>
                </a:lnTo>
                <a:lnTo>
                  <a:pt x="6848932" y="2474671"/>
                </a:lnTo>
                <a:lnTo>
                  <a:pt x="6863715" y="2466137"/>
                </a:lnTo>
                <a:lnTo>
                  <a:pt x="6863715" y="2458441"/>
                </a:lnTo>
                <a:lnTo>
                  <a:pt x="6842227" y="2470861"/>
                </a:lnTo>
                <a:lnTo>
                  <a:pt x="6731203" y="2406777"/>
                </a:lnTo>
                <a:lnTo>
                  <a:pt x="6852133" y="2336978"/>
                </a:lnTo>
                <a:lnTo>
                  <a:pt x="6863715" y="2343684"/>
                </a:lnTo>
                <a:lnTo>
                  <a:pt x="6863715" y="2335987"/>
                </a:lnTo>
                <a:lnTo>
                  <a:pt x="6858838" y="2333168"/>
                </a:lnTo>
                <a:lnTo>
                  <a:pt x="6863715" y="2330349"/>
                </a:lnTo>
                <a:lnTo>
                  <a:pt x="6863715" y="2322652"/>
                </a:lnTo>
                <a:lnTo>
                  <a:pt x="6852133" y="2329358"/>
                </a:lnTo>
                <a:lnTo>
                  <a:pt x="6727774" y="2253615"/>
                </a:lnTo>
                <a:lnTo>
                  <a:pt x="6842227" y="2187550"/>
                </a:lnTo>
                <a:lnTo>
                  <a:pt x="6863715" y="2199970"/>
                </a:lnTo>
                <a:lnTo>
                  <a:pt x="6863715" y="2192274"/>
                </a:lnTo>
                <a:lnTo>
                  <a:pt x="6848856" y="2183740"/>
                </a:lnTo>
                <a:lnTo>
                  <a:pt x="6863715" y="2175205"/>
                </a:lnTo>
                <a:lnTo>
                  <a:pt x="6863715" y="2167509"/>
                </a:lnTo>
                <a:lnTo>
                  <a:pt x="6842227" y="2179930"/>
                </a:lnTo>
                <a:lnTo>
                  <a:pt x="6731203" y="2115846"/>
                </a:lnTo>
                <a:lnTo>
                  <a:pt x="6852133" y="2046046"/>
                </a:lnTo>
                <a:lnTo>
                  <a:pt x="6863715" y="2052752"/>
                </a:lnTo>
                <a:lnTo>
                  <a:pt x="6863715" y="2045056"/>
                </a:lnTo>
                <a:lnTo>
                  <a:pt x="6858838" y="2042236"/>
                </a:lnTo>
                <a:lnTo>
                  <a:pt x="6863715" y="2039417"/>
                </a:lnTo>
                <a:lnTo>
                  <a:pt x="6863715" y="2031721"/>
                </a:lnTo>
                <a:lnTo>
                  <a:pt x="6852133" y="2038426"/>
                </a:lnTo>
                <a:lnTo>
                  <a:pt x="6727774" y="1966646"/>
                </a:lnTo>
                <a:lnTo>
                  <a:pt x="6842227" y="1900580"/>
                </a:lnTo>
                <a:lnTo>
                  <a:pt x="6863715" y="1913001"/>
                </a:lnTo>
                <a:lnTo>
                  <a:pt x="6863715" y="1905305"/>
                </a:lnTo>
                <a:lnTo>
                  <a:pt x="6848932" y="1896770"/>
                </a:lnTo>
                <a:lnTo>
                  <a:pt x="6863715" y="1888236"/>
                </a:lnTo>
                <a:lnTo>
                  <a:pt x="6863715" y="1880540"/>
                </a:lnTo>
                <a:lnTo>
                  <a:pt x="6842227" y="1892960"/>
                </a:lnTo>
                <a:lnTo>
                  <a:pt x="6731203" y="1828876"/>
                </a:lnTo>
                <a:lnTo>
                  <a:pt x="6852133" y="1759077"/>
                </a:lnTo>
                <a:lnTo>
                  <a:pt x="6863715" y="1765783"/>
                </a:lnTo>
                <a:lnTo>
                  <a:pt x="6863715" y="1758086"/>
                </a:lnTo>
                <a:lnTo>
                  <a:pt x="6858838" y="1755267"/>
                </a:lnTo>
                <a:lnTo>
                  <a:pt x="6863715" y="1752448"/>
                </a:lnTo>
                <a:lnTo>
                  <a:pt x="6863715" y="1744751"/>
                </a:lnTo>
                <a:lnTo>
                  <a:pt x="6852133" y="1751457"/>
                </a:lnTo>
                <a:lnTo>
                  <a:pt x="6727774" y="1679677"/>
                </a:lnTo>
                <a:lnTo>
                  <a:pt x="6842227" y="1613611"/>
                </a:lnTo>
                <a:lnTo>
                  <a:pt x="6863715" y="1626032"/>
                </a:lnTo>
                <a:lnTo>
                  <a:pt x="6863715" y="1618336"/>
                </a:lnTo>
                <a:lnTo>
                  <a:pt x="6848856" y="1609801"/>
                </a:lnTo>
                <a:lnTo>
                  <a:pt x="6863715" y="1601267"/>
                </a:lnTo>
                <a:lnTo>
                  <a:pt x="6863715" y="1593571"/>
                </a:lnTo>
                <a:lnTo>
                  <a:pt x="6842227" y="1605991"/>
                </a:lnTo>
                <a:lnTo>
                  <a:pt x="6731203" y="1541907"/>
                </a:lnTo>
                <a:lnTo>
                  <a:pt x="6852133" y="1472108"/>
                </a:lnTo>
                <a:lnTo>
                  <a:pt x="6863715" y="1478814"/>
                </a:lnTo>
                <a:lnTo>
                  <a:pt x="6863715" y="1471117"/>
                </a:lnTo>
                <a:lnTo>
                  <a:pt x="6858838" y="1468298"/>
                </a:lnTo>
                <a:lnTo>
                  <a:pt x="6863715" y="1465479"/>
                </a:lnTo>
                <a:lnTo>
                  <a:pt x="6863715" y="1457782"/>
                </a:lnTo>
                <a:lnTo>
                  <a:pt x="6852133" y="1464488"/>
                </a:lnTo>
                <a:lnTo>
                  <a:pt x="6727774" y="1392707"/>
                </a:lnTo>
                <a:lnTo>
                  <a:pt x="6842227" y="1326642"/>
                </a:lnTo>
                <a:lnTo>
                  <a:pt x="6863715" y="1339063"/>
                </a:lnTo>
                <a:lnTo>
                  <a:pt x="6863715" y="1331366"/>
                </a:lnTo>
                <a:lnTo>
                  <a:pt x="6848932" y="1322832"/>
                </a:lnTo>
                <a:lnTo>
                  <a:pt x="6863715" y="1314298"/>
                </a:lnTo>
                <a:lnTo>
                  <a:pt x="6863715" y="1306601"/>
                </a:lnTo>
                <a:lnTo>
                  <a:pt x="6842227" y="1319022"/>
                </a:lnTo>
                <a:lnTo>
                  <a:pt x="6731203" y="1254938"/>
                </a:lnTo>
                <a:lnTo>
                  <a:pt x="6852133" y="1185139"/>
                </a:lnTo>
                <a:lnTo>
                  <a:pt x="6863715" y="1191844"/>
                </a:lnTo>
                <a:lnTo>
                  <a:pt x="6863715" y="1184148"/>
                </a:lnTo>
                <a:lnTo>
                  <a:pt x="6858838" y="1181329"/>
                </a:lnTo>
                <a:lnTo>
                  <a:pt x="6863715" y="1178509"/>
                </a:lnTo>
                <a:lnTo>
                  <a:pt x="6863715" y="1170813"/>
                </a:lnTo>
                <a:lnTo>
                  <a:pt x="6852133" y="1177519"/>
                </a:lnTo>
                <a:lnTo>
                  <a:pt x="6727774" y="1105738"/>
                </a:lnTo>
                <a:lnTo>
                  <a:pt x="6842227" y="1039673"/>
                </a:lnTo>
                <a:lnTo>
                  <a:pt x="6863715" y="1052094"/>
                </a:lnTo>
                <a:lnTo>
                  <a:pt x="6863715" y="1044397"/>
                </a:lnTo>
                <a:lnTo>
                  <a:pt x="6848856" y="1035863"/>
                </a:lnTo>
                <a:lnTo>
                  <a:pt x="6863715" y="1027328"/>
                </a:lnTo>
                <a:lnTo>
                  <a:pt x="6863715" y="1019632"/>
                </a:lnTo>
                <a:lnTo>
                  <a:pt x="6842227" y="1032053"/>
                </a:lnTo>
                <a:lnTo>
                  <a:pt x="6731203" y="967969"/>
                </a:lnTo>
                <a:lnTo>
                  <a:pt x="6852133" y="898169"/>
                </a:lnTo>
                <a:lnTo>
                  <a:pt x="6863715" y="904875"/>
                </a:lnTo>
                <a:lnTo>
                  <a:pt x="6863715" y="897179"/>
                </a:lnTo>
                <a:lnTo>
                  <a:pt x="6858838" y="894359"/>
                </a:lnTo>
                <a:lnTo>
                  <a:pt x="6863715" y="891540"/>
                </a:lnTo>
                <a:lnTo>
                  <a:pt x="6863715" y="883844"/>
                </a:lnTo>
                <a:lnTo>
                  <a:pt x="6852133" y="890549"/>
                </a:lnTo>
                <a:lnTo>
                  <a:pt x="6727774" y="818769"/>
                </a:lnTo>
                <a:lnTo>
                  <a:pt x="6842227" y="752704"/>
                </a:lnTo>
                <a:lnTo>
                  <a:pt x="6863715" y="765124"/>
                </a:lnTo>
                <a:lnTo>
                  <a:pt x="6863715" y="757428"/>
                </a:lnTo>
                <a:lnTo>
                  <a:pt x="6848932" y="748894"/>
                </a:lnTo>
                <a:lnTo>
                  <a:pt x="6863715" y="740359"/>
                </a:lnTo>
                <a:lnTo>
                  <a:pt x="6863715" y="732663"/>
                </a:lnTo>
                <a:lnTo>
                  <a:pt x="6842227" y="745084"/>
                </a:lnTo>
                <a:lnTo>
                  <a:pt x="6731203" y="680999"/>
                </a:lnTo>
                <a:lnTo>
                  <a:pt x="6852133" y="611200"/>
                </a:lnTo>
                <a:lnTo>
                  <a:pt x="6863715" y="617906"/>
                </a:lnTo>
                <a:lnTo>
                  <a:pt x="6863715" y="610210"/>
                </a:lnTo>
                <a:lnTo>
                  <a:pt x="6858838" y="607390"/>
                </a:lnTo>
                <a:lnTo>
                  <a:pt x="6863715" y="603123"/>
                </a:lnTo>
                <a:lnTo>
                  <a:pt x="6863715" y="595427"/>
                </a:lnTo>
                <a:lnTo>
                  <a:pt x="6852133" y="602132"/>
                </a:lnTo>
                <a:lnTo>
                  <a:pt x="6727774" y="530352"/>
                </a:lnTo>
                <a:lnTo>
                  <a:pt x="6842227" y="464287"/>
                </a:lnTo>
                <a:lnTo>
                  <a:pt x="6863715" y="476631"/>
                </a:lnTo>
                <a:lnTo>
                  <a:pt x="6863715" y="468935"/>
                </a:lnTo>
                <a:lnTo>
                  <a:pt x="6848932" y="460400"/>
                </a:lnTo>
                <a:lnTo>
                  <a:pt x="6863715" y="451866"/>
                </a:lnTo>
                <a:lnTo>
                  <a:pt x="6863715" y="444170"/>
                </a:lnTo>
                <a:lnTo>
                  <a:pt x="6842227" y="456590"/>
                </a:lnTo>
                <a:lnTo>
                  <a:pt x="6731203" y="392506"/>
                </a:lnTo>
                <a:lnTo>
                  <a:pt x="6852133" y="322707"/>
                </a:lnTo>
                <a:lnTo>
                  <a:pt x="6863715" y="329413"/>
                </a:lnTo>
                <a:lnTo>
                  <a:pt x="6863715" y="321716"/>
                </a:lnTo>
                <a:lnTo>
                  <a:pt x="6858838" y="318897"/>
                </a:lnTo>
                <a:lnTo>
                  <a:pt x="6863715" y="316078"/>
                </a:lnTo>
                <a:lnTo>
                  <a:pt x="6863715" y="308381"/>
                </a:lnTo>
                <a:lnTo>
                  <a:pt x="6852133" y="315087"/>
                </a:lnTo>
                <a:lnTo>
                  <a:pt x="6727774" y="243307"/>
                </a:lnTo>
                <a:lnTo>
                  <a:pt x="6842227" y="177241"/>
                </a:lnTo>
                <a:lnTo>
                  <a:pt x="6863715" y="189357"/>
                </a:lnTo>
                <a:lnTo>
                  <a:pt x="6863715" y="181661"/>
                </a:lnTo>
                <a:lnTo>
                  <a:pt x="6848932" y="173126"/>
                </a:lnTo>
                <a:lnTo>
                  <a:pt x="6863715" y="164592"/>
                </a:lnTo>
                <a:lnTo>
                  <a:pt x="6863715" y="156896"/>
                </a:lnTo>
                <a:lnTo>
                  <a:pt x="6842227" y="169316"/>
                </a:lnTo>
                <a:lnTo>
                  <a:pt x="6731203" y="105232"/>
                </a:lnTo>
                <a:lnTo>
                  <a:pt x="6852133" y="35433"/>
                </a:lnTo>
                <a:lnTo>
                  <a:pt x="6863715" y="41986"/>
                </a:lnTo>
                <a:lnTo>
                  <a:pt x="6863715" y="34290"/>
                </a:lnTo>
                <a:lnTo>
                  <a:pt x="6858838" y="31471"/>
                </a:lnTo>
                <a:lnTo>
                  <a:pt x="6863715" y="28651"/>
                </a:lnTo>
                <a:lnTo>
                  <a:pt x="6863715" y="20955"/>
                </a:lnTo>
                <a:lnTo>
                  <a:pt x="6852133" y="27584"/>
                </a:lnTo>
                <a:lnTo>
                  <a:pt x="6814185" y="5715"/>
                </a:lnTo>
                <a:close/>
                <a:moveTo>
                  <a:pt x="6593510" y="33376"/>
                </a:moveTo>
                <a:lnTo>
                  <a:pt x="6717868" y="105156"/>
                </a:lnTo>
                <a:lnTo>
                  <a:pt x="6603416" y="171221"/>
                </a:lnTo>
                <a:lnTo>
                  <a:pt x="6479058" y="99441"/>
                </a:lnTo>
                <a:lnTo>
                  <a:pt x="6593510" y="33376"/>
                </a:lnTo>
                <a:close/>
                <a:moveTo>
                  <a:pt x="3000147" y="3408274"/>
                </a:moveTo>
                <a:lnTo>
                  <a:pt x="3121076" y="3338474"/>
                </a:lnTo>
                <a:lnTo>
                  <a:pt x="3232099" y="3402559"/>
                </a:lnTo>
                <a:lnTo>
                  <a:pt x="3111170" y="3472358"/>
                </a:lnTo>
                <a:lnTo>
                  <a:pt x="3000147" y="3408274"/>
                </a:lnTo>
                <a:close/>
                <a:moveTo>
                  <a:pt x="3104464" y="3476168"/>
                </a:moveTo>
                <a:lnTo>
                  <a:pt x="2990012" y="3542233"/>
                </a:lnTo>
                <a:lnTo>
                  <a:pt x="2878989" y="3478149"/>
                </a:lnTo>
                <a:lnTo>
                  <a:pt x="2993441" y="3412084"/>
                </a:lnTo>
                <a:lnTo>
                  <a:pt x="3104464" y="3476168"/>
                </a:lnTo>
                <a:close/>
                <a:moveTo>
                  <a:pt x="3238729" y="3406369"/>
                </a:moveTo>
                <a:lnTo>
                  <a:pt x="3363087" y="3478149"/>
                </a:lnTo>
                <a:lnTo>
                  <a:pt x="3242158" y="3547948"/>
                </a:lnTo>
                <a:lnTo>
                  <a:pt x="3117799" y="3476168"/>
                </a:lnTo>
                <a:lnTo>
                  <a:pt x="3238729" y="3406369"/>
                </a:lnTo>
                <a:close/>
                <a:moveTo>
                  <a:pt x="3245434" y="3402482"/>
                </a:moveTo>
                <a:lnTo>
                  <a:pt x="3359887" y="3336417"/>
                </a:lnTo>
                <a:lnTo>
                  <a:pt x="3484245" y="3408197"/>
                </a:lnTo>
                <a:lnTo>
                  <a:pt x="3369793" y="3474263"/>
                </a:lnTo>
                <a:lnTo>
                  <a:pt x="3245434" y="3402482"/>
                </a:lnTo>
                <a:close/>
                <a:moveTo>
                  <a:pt x="3490874" y="3412084"/>
                </a:moveTo>
                <a:lnTo>
                  <a:pt x="3601898" y="3476168"/>
                </a:lnTo>
                <a:lnTo>
                  <a:pt x="3487446" y="3542233"/>
                </a:lnTo>
                <a:lnTo>
                  <a:pt x="3376422" y="3478149"/>
                </a:lnTo>
                <a:lnTo>
                  <a:pt x="3490874" y="3412084"/>
                </a:lnTo>
                <a:close/>
                <a:moveTo>
                  <a:pt x="3497580" y="3408274"/>
                </a:moveTo>
                <a:lnTo>
                  <a:pt x="3618509" y="3338474"/>
                </a:lnTo>
                <a:lnTo>
                  <a:pt x="3729533" y="3402559"/>
                </a:lnTo>
                <a:lnTo>
                  <a:pt x="3608604" y="3472358"/>
                </a:lnTo>
                <a:lnTo>
                  <a:pt x="3497580" y="3408274"/>
                </a:lnTo>
                <a:close/>
                <a:moveTo>
                  <a:pt x="3736239" y="3406369"/>
                </a:moveTo>
                <a:lnTo>
                  <a:pt x="3860597" y="3478149"/>
                </a:lnTo>
                <a:lnTo>
                  <a:pt x="3739667" y="3547948"/>
                </a:lnTo>
                <a:lnTo>
                  <a:pt x="3615309" y="3476168"/>
                </a:lnTo>
                <a:lnTo>
                  <a:pt x="3736239" y="3406369"/>
                </a:lnTo>
                <a:close/>
                <a:moveTo>
                  <a:pt x="3742868" y="3402482"/>
                </a:moveTo>
                <a:lnTo>
                  <a:pt x="3857320" y="3336417"/>
                </a:lnTo>
                <a:lnTo>
                  <a:pt x="3981679" y="3408197"/>
                </a:lnTo>
                <a:lnTo>
                  <a:pt x="3867226" y="3474263"/>
                </a:lnTo>
                <a:lnTo>
                  <a:pt x="3742868" y="3402482"/>
                </a:lnTo>
                <a:close/>
                <a:moveTo>
                  <a:pt x="3746297" y="3264637"/>
                </a:moveTo>
                <a:lnTo>
                  <a:pt x="3867226" y="3194837"/>
                </a:lnTo>
                <a:lnTo>
                  <a:pt x="3978250" y="3258922"/>
                </a:lnTo>
                <a:lnTo>
                  <a:pt x="3857320" y="3328721"/>
                </a:lnTo>
                <a:lnTo>
                  <a:pt x="3746297" y="3264637"/>
                </a:lnTo>
                <a:close/>
                <a:moveTo>
                  <a:pt x="3850691" y="3332607"/>
                </a:moveTo>
                <a:lnTo>
                  <a:pt x="3736239" y="3398672"/>
                </a:lnTo>
                <a:lnTo>
                  <a:pt x="3625215" y="3334588"/>
                </a:lnTo>
                <a:lnTo>
                  <a:pt x="3739667" y="3268523"/>
                </a:lnTo>
                <a:lnTo>
                  <a:pt x="3850691" y="3332607"/>
                </a:lnTo>
                <a:close/>
                <a:moveTo>
                  <a:pt x="3618509" y="3330702"/>
                </a:moveTo>
                <a:lnTo>
                  <a:pt x="3494151" y="3258922"/>
                </a:lnTo>
                <a:lnTo>
                  <a:pt x="3608604" y="3192856"/>
                </a:lnTo>
                <a:lnTo>
                  <a:pt x="3732962" y="3264637"/>
                </a:lnTo>
                <a:lnTo>
                  <a:pt x="3618509" y="3330702"/>
                </a:lnTo>
                <a:close/>
                <a:moveTo>
                  <a:pt x="3611880" y="3334588"/>
                </a:moveTo>
                <a:lnTo>
                  <a:pt x="3490951" y="3404387"/>
                </a:lnTo>
                <a:lnTo>
                  <a:pt x="3366592" y="3332607"/>
                </a:lnTo>
                <a:lnTo>
                  <a:pt x="3487522" y="3262808"/>
                </a:lnTo>
                <a:lnTo>
                  <a:pt x="3611880" y="3334588"/>
                </a:lnTo>
                <a:close/>
                <a:moveTo>
                  <a:pt x="3359887" y="3328721"/>
                </a:moveTo>
                <a:lnTo>
                  <a:pt x="3248863" y="3264637"/>
                </a:lnTo>
                <a:lnTo>
                  <a:pt x="3369793" y="3194837"/>
                </a:lnTo>
                <a:lnTo>
                  <a:pt x="3480816" y="3258922"/>
                </a:lnTo>
                <a:lnTo>
                  <a:pt x="3359887" y="3328721"/>
                </a:lnTo>
                <a:close/>
                <a:moveTo>
                  <a:pt x="3353181" y="3332607"/>
                </a:moveTo>
                <a:lnTo>
                  <a:pt x="3238729" y="3398672"/>
                </a:lnTo>
                <a:lnTo>
                  <a:pt x="3127705" y="3334588"/>
                </a:lnTo>
                <a:lnTo>
                  <a:pt x="3242158" y="3268523"/>
                </a:lnTo>
                <a:lnTo>
                  <a:pt x="3353181" y="3332607"/>
                </a:lnTo>
                <a:close/>
                <a:moveTo>
                  <a:pt x="3121076" y="3330702"/>
                </a:moveTo>
                <a:lnTo>
                  <a:pt x="2996717" y="3258922"/>
                </a:lnTo>
                <a:lnTo>
                  <a:pt x="3111170" y="3192856"/>
                </a:lnTo>
                <a:lnTo>
                  <a:pt x="3235528" y="3264637"/>
                </a:lnTo>
                <a:lnTo>
                  <a:pt x="3121076" y="3330702"/>
                </a:lnTo>
                <a:close/>
                <a:moveTo>
                  <a:pt x="3114370" y="3334588"/>
                </a:moveTo>
                <a:lnTo>
                  <a:pt x="2993441" y="3404387"/>
                </a:lnTo>
                <a:lnTo>
                  <a:pt x="2869082" y="3332607"/>
                </a:lnTo>
                <a:lnTo>
                  <a:pt x="2990012" y="3262808"/>
                </a:lnTo>
                <a:lnTo>
                  <a:pt x="3114370" y="3334588"/>
                </a:lnTo>
                <a:close/>
                <a:moveTo>
                  <a:pt x="2862377" y="3328721"/>
                </a:moveTo>
                <a:lnTo>
                  <a:pt x="2751354" y="3264637"/>
                </a:lnTo>
                <a:lnTo>
                  <a:pt x="2872283" y="3194837"/>
                </a:lnTo>
                <a:lnTo>
                  <a:pt x="2983306" y="3258922"/>
                </a:lnTo>
                <a:lnTo>
                  <a:pt x="2862377" y="3328721"/>
                </a:lnTo>
                <a:close/>
                <a:moveTo>
                  <a:pt x="2986735" y="3408274"/>
                </a:moveTo>
                <a:lnTo>
                  <a:pt x="2872283" y="3474339"/>
                </a:lnTo>
                <a:lnTo>
                  <a:pt x="2747924" y="3402559"/>
                </a:lnTo>
                <a:lnTo>
                  <a:pt x="2862377" y="3336493"/>
                </a:lnTo>
                <a:lnTo>
                  <a:pt x="2986735" y="3408274"/>
                </a:lnTo>
                <a:close/>
                <a:moveTo>
                  <a:pt x="2983306" y="3546119"/>
                </a:moveTo>
                <a:lnTo>
                  <a:pt x="2862377" y="3615919"/>
                </a:lnTo>
                <a:lnTo>
                  <a:pt x="2751354" y="3551834"/>
                </a:lnTo>
                <a:lnTo>
                  <a:pt x="2872283" y="3482035"/>
                </a:lnTo>
                <a:lnTo>
                  <a:pt x="2983306" y="3546119"/>
                </a:lnTo>
                <a:close/>
                <a:moveTo>
                  <a:pt x="2990012" y="3550006"/>
                </a:moveTo>
                <a:lnTo>
                  <a:pt x="3114370" y="3621786"/>
                </a:lnTo>
                <a:lnTo>
                  <a:pt x="2993441" y="3691585"/>
                </a:lnTo>
                <a:lnTo>
                  <a:pt x="2869082" y="3619805"/>
                </a:lnTo>
                <a:lnTo>
                  <a:pt x="2990012" y="3550006"/>
                </a:lnTo>
                <a:close/>
                <a:moveTo>
                  <a:pt x="2996717" y="3546119"/>
                </a:moveTo>
                <a:lnTo>
                  <a:pt x="3111170" y="3480054"/>
                </a:lnTo>
                <a:lnTo>
                  <a:pt x="3235528" y="3551834"/>
                </a:lnTo>
                <a:lnTo>
                  <a:pt x="3121076" y="3617900"/>
                </a:lnTo>
                <a:lnTo>
                  <a:pt x="2996717" y="3546119"/>
                </a:lnTo>
                <a:close/>
                <a:moveTo>
                  <a:pt x="3242158" y="3555721"/>
                </a:moveTo>
                <a:lnTo>
                  <a:pt x="3353181" y="3619805"/>
                </a:lnTo>
                <a:lnTo>
                  <a:pt x="3238729" y="3685870"/>
                </a:lnTo>
                <a:lnTo>
                  <a:pt x="3127705" y="3621786"/>
                </a:lnTo>
                <a:lnTo>
                  <a:pt x="3242158" y="3555721"/>
                </a:lnTo>
                <a:close/>
                <a:moveTo>
                  <a:pt x="3248863" y="3551834"/>
                </a:moveTo>
                <a:lnTo>
                  <a:pt x="3369793" y="3482035"/>
                </a:lnTo>
                <a:lnTo>
                  <a:pt x="3480816" y="3546119"/>
                </a:lnTo>
                <a:lnTo>
                  <a:pt x="3359887" y="3615919"/>
                </a:lnTo>
                <a:lnTo>
                  <a:pt x="3248863" y="3551834"/>
                </a:lnTo>
                <a:close/>
                <a:moveTo>
                  <a:pt x="3487522" y="3550006"/>
                </a:moveTo>
                <a:lnTo>
                  <a:pt x="3611880" y="3621786"/>
                </a:lnTo>
                <a:lnTo>
                  <a:pt x="3490951" y="3691585"/>
                </a:lnTo>
                <a:lnTo>
                  <a:pt x="3366592" y="3619805"/>
                </a:lnTo>
                <a:lnTo>
                  <a:pt x="3487522" y="3550006"/>
                </a:lnTo>
                <a:close/>
                <a:moveTo>
                  <a:pt x="3494151" y="3546119"/>
                </a:moveTo>
                <a:lnTo>
                  <a:pt x="3608604" y="3480054"/>
                </a:lnTo>
                <a:lnTo>
                  <a:pt x="3732962" y="3551834"/>
                </a:lnTo>
                <a:lnTo>
                  <a:pt x="3618509" y="3617900"/>
                </a:lnTo>
                <a:lnTo>
                  <a:pt x="3494151" y="3546119"/>
                </a:lnTo>
                <a:close/>
                <a:moveTo>
                  <a:pt x="3739667" y="3555721"/>
                </a:moveTo>
                <a:lnTo>
                  <a:pt x="3850691" y="3619805"/>
                </a:lnTo>
                <a:lnTo>
                  <a:pt x="3736239" y="3685870"/>
                </a:lnTo>
                <a:lnTo>
                  <a:pt x="3625215" y="3621786"/>
                </a:lnTo>
                <a:lnTo>
                  <a:pt x="3739667" y="3555721"/>
                </a:lnTo>
                <a:close/>
                <a:moveTo>
                  <a:pt x="3746373" y="3551834"/>
                </a:moveTo>
                <a:lnTo>
                  <a:pt x="3867302" y="3482035"/>
                </a:lnTo>
                <a:lnTo>
                  <a:pt x="3978326" y="3546119"/>
                </a:lnTo>
                <a:lnTo>
                  <a:pt x="3857397" y="3615919"/>
                </a:lnTo>
                <a:lnTo>
                  <a:pt x="3746373" y="3551834"/>
                </a:lnTo>
                <a:close/>
                <a:moveTo>
                  <a:pt x="3984955" y="3550006"/>
                </a:moveTo>
                <a:lnTo>
                  <a:pt x="4109314" y="3621786"/>
                </a:lnTo>
                <a:lnTo>
                  <a:pt x="3988384" y="3691585"/>
                </a:lnTo>
                <a:lnTo>
                  <a:pt x="3864026" y="3619805"/>
                </a:lnTo>
                <a:lnTo>
                  <a:pt x="3984955" y="3550006"/>
                </a:lnTo>
                <a:close/>
                <a:moveTo>
                  <a:pt x="3873932" y="3478149"/>
                </a:moveTo>
                <a:lnTo>
                  <a:pt x="3988384" y="3412084"/>
                </a:lnTo>
                <a:lnTo>
                  <a:pt x="4099408" y="3476168"/>
                </a:lnTo>
                <a:lnTo>
                  <a:pt x="3984955" y="3542233"/>
                </a:lnTo>
                <a:lnTo>
                  <a:pt x="3873932" y="3478149"/>
                </a:lnTo>
                <a:close/>
                <a:moveTo>
                  <a:pt x="3864026" y="3332607"/>
                </a:moveTo>
                <a:lnTo>
                  <a:pt x="3984955" y="3262808"/>
                </a:lnTo>
                <a:lnTo>
                  <a:pt x="4109314" y="3334588"/>
                </a:lnTo>
                <a:lnTo>
                  <a:pt x="3988384" y="3404387"/>
                </a:lnTo>
                <a:lnTo>
                  <a:pt x="3864026" y="3332607"/>
                </a:lnTo>
                <a:close/>
                <a:moveTo>
                  <a:pt x="3873932" y="3190951"/>
                </a:moveTo>
                <a:lnTo>
                  <a:pt x="3988384" y="3124886"/>
                </a:lnTo>
                <a:lnTo>
                  <a:pt x="4099408" y="3188970"/>
                </a:lnTo>
                <a:lnTo>
                  <a:pt x="3984955" y="3255036"/>
                </a:lnTo>
                <a:lnTo>
                  <a:pt x="3873932" y="3190951"/>
                </a:lnTo>
                <a:close/>
                <a:moveTo>
                  <a:pt x="3867302" y="3187065"/>
                </a:moveTo>
                <a:lnTo>
                  <a:pt x="3742944" y="3115285"/>
                </a:lnTo>
                <a:lnTo>
                  <a:pt x="3857397" y="3049219"/>
                </a:lnTo>
                <a:lnTo>
                  <a:pt x="3981755" y="3121000"/>
                </a:lnTo>
                <a:lnTo>
                  <a:pt x="3867302" y="3187065"/>
                </a:lnTo>
                <a:close/>
                <a:moveTo>
                  <a:pt x="3860597" y="3190951"/>
                </a:moveTo>
                <a:lnTo>
                  <a:pt x="3739667" y="3260751"/>
                </a:lnTo>
                <a:lnTo>
                  <a:pt x="3615309" y="3188970"/>
                </a:lnTo>
                <a:lnTo>
                  <a:pt x="3736239" y="3119171"/>
                </a:lnTo>
                <a:lnTo>
                  <a:pt x="3860597" y="3190951"/>
                </a:lnTo>
                <a:close/>
                <a:moveTo>
                  <a:pt x="3608604" y="3185084"/>
                </a:moveTo>
                <a:lnTo>
                  <a:pt x="3497580" y="3121000"/>
                </a:lnTo>
                <a:lnTo>
                  <a:pt x="3618509" y="3051201"/>
                </a:lnTo>
                <a:lnTo>
                  <a:pt x="3729533" y="3115285"/>
                </a:lnTo>
                <a:lnTo>
                  <a:pt x="3608604" y="3185084"/>
                </a:lnTo>
                <a:close/>
                <a:moveTo>
                  <a:pt x="3601898" y="3188970"/>
                </a:moveTo>
                <a:lnTo>
                  <a:pt x="3487446" y="3255036"/>
                </a:lnTo>
                <a:lnTo>
                  <a:pt x="3376422" y="3190951"/>
                </a:lnTo>
                <a:lnTo>
                  <a:pt x="3490874" y="3124886"/>
                </a:lnTo>
                <a:lnTo>
                  <a:pt x="3601898" y="3188970"/>
                </a:lnTo>
                <a:close/>
                <a:moveTo>
                  <a:pt x="3369793" y="3187065"/>
                </a:moveTo>
                <a:lnTo>
                  <a:pt x="3245434" y="3115285"/>
                </a:lnTo>
                <a:lnTo>
                  <a:pt x="3359887" y="3049219"/>
                </a:lnTo>
                <a:lnTo>
                  <a:pt x="3484245" y="3121000"/>
                </a:lnTo>
                <a:lnTo>
                  <a:pt x="3369793" y="3187065"/>
                </a:lnTo>
                <a:close/>
                <a:moveTo>
                  <a:pt x="3363163" y="3190951"/>
                </a:moveTo>
                <a:lnTo>
                  <a:pt x="3242234" y="3260751"/>
                </a:lnTo>
                <a:lnTo>
                  <a:pt x="3117876" y="3188970"/>
                </a:lnTo>
                <a:lnTo>
                  <a:pt x="3238805" y="3119171"/>
                </a:lnTo>
                <a:lnTo>
                  <a:pt x="3363163" y="3190951"/>
                </a:lnTo>
                <a:close/>
                <a:moveTo>
                  <a:pt x="3111094" y="3185084"/>
                </a:moveTo>
                <a:lnTo>
                  <a:pt x="3000070" y="3121000"/>
                </a:lnTo>
                <a:lnTo>
                  <a:pt x="3121000" y="3051201"/>
                </a:lnTo>
                <a:lnTo>
                  <a:pt x="3232023" y="3115285"/>
                </a:lnTo>
                <a:lnTo>
                  <a:pt x="3111094" y="3185084"/>
                </a:lnTo>
                <a:close/>
                <a:moveTo>
                  <a:pt x="3104464" y="3188970"/>
                </a:moveTo>
                <a:lnTo>
                  <a:pt x="2990012" y="3255036"/>
                </a:lnTo>
                <a:lnTo>
                  <a:pt x="2878989" y="3190951"/>
                </a:lnTo>
                <a:lnTo>
                  <a:pt x="2993441" y="3124886"/>
                </a:lnTo>
                <a:lnTo>
                  <a:pt x="3104464" y="3188970"/>
                </a:lnTo>
                <a:close/>
                <a:moveTo>
                  <a:pt x="2872359" y="3187065"/>
                </a:moveTo>
                <a:lnTo>
                  <a:pt x="2748001" y="3115285"/>
                </a:lnTo>
                <a:lnTo>
                  <a:pt x="2862453" y="3049219"/>
                </a:lnTo>
                <a:lnTo>
                  <a:pt x="2986812" y="3121000"/>
                </a:lnTo>
                <a:lnTo>
                  <a:pt x="2872359" y="3187065"/>
                </a:lnTo>
                <a:close/>
                <a:moveTo>
                  <a:pt x="2865654" y="3190951"/>
                </a:moveTo>
                <a:lnTo>
                  <a:pt x="2744724" y="3260751"/>
                </a:lnTo>
                <a:lnTo>
                  <a:pt x="2620366" y="3188970"/>
                </a:lnTo>
                <a:lnTo>
                  <a:pt x="2741295" y="3119171"/>
                </a:lnTo>
                <a:lnTo>
                  <a:pt x="2865654" y="3190951"/>
                </a:lnTo>
                <a:close/>
                <a:moveTo>
                  <a:pt x="2855671" y="3332607"/>
                </a:moveTo>
                <a:lnTo>
                  <a:pt x="2741295" y="3398672"/>
                </a:lnTo>
                <a:lnTo>
                  <a:pt x="2630272" y="3334588"/>
                </a:lnTo>
                <a:lnTo>
                  <a:pt x="2744724" y="3268523"/>
                </a:lnTo>
                <a:lnTo>
                  <a:pt x="2855671" y="3332607"/>
                </a:lnTo>
                <a:close/>
                <a:moveTo>
                  <a:pt x="2865654" y="3478149"/>
                </a:moveTo>
                <a:lnTo>
                  <a:pt x="2744724" y="3547948"/>
                </a:lnTo>
                <a:lnTo>
                  <a:pt x="2620366" y="3476168"/>
                </a:lnTo>
                <a:lnTo>
                  <a:pt x="2741295" y="3406369"/>
                </a:lnTo>
                <a:lnTo>
                  <a:pt x="2865654" y="3478149"/>
                </a:lnTo>
                <a:close/>
                <a:moveTo>
                  <a:pt x="2855747" y="3619805"/>
                </a:moveTo>
                <a:lnTo>
                  <a:pt x="2741295" y="3685870"/>
                </a:lnTo>
                <a:lnTo>
                  <a:pt x="2630272" y="3621786"/>
                </a:lnTo>
                <a:lnTo>
                  <a:pt x="2744724" y="3555721"/>
                </a:lnTo>
                <a:lnTo>
                  <a:pt x="2855747" y="3619805"/>
                </a:lnTo>
                <a:close/>
                <a:moveTo>
                  <a:pt x="2865654" y="3765423"/>
                </a:moveTo>
                <a:lnTo>
                  <a:pt x="2744724" y="3835222"/>
                </a:lnTo>
                <a:lnTo>
                  <a:pt x="2620366" y="3763442"/>
                </a:lnTo>
                <a:lnTo>
                  <a:pt x="2741295" y="3693643"/>
                </a:lnTo>
                <a:lnTo>
                  <a:pt x="2865654" y="3765423"/>
                </a:lnTo>
                <a:close/>
                <a:moveTo>
                  <a:pt x="2747924" y="3689757"/>
                </a:moveTo>
                <a:lnTo>
                  <a:pt x="2862377" y="3623691"/>
                </a:lnTo>
                <a:lnTo>
                  <a:pt x="2986735" y="3695472"/>
                </a:lnTo>
                <a:lnTo>
                  <a:pt x="2872283" y="3761537"/>
                </a:lnTo>
                <a:lnTo>
                  <a:pt x="2747924" y="3689757"/>
                </a:lnTo>
                <a:close/>
                <a:moveTo>
                  <a:pt x="2993441" y="3699282"/>
                </a:moveTo>
                <a:lnTo>
                  <a:pt x="3104464" y="3763366"/>
                </a:lnTo>
                <a:lnTo>
                  <a:pt x="2990012" y="3829431"/>
                </a:lnTo>
                <a:lnTo>
                  <a:pt x="2878989" y="3765347"/>
                </a:lnTo>
                <a:lnTo>
                  <a:pt x="2993441" y="3699282"/>
                </a:lnTo>
                <a:close/>
                <a:moveTo>
                  <a:pt x="3000147" y="3695472"/>
                </a:moveTo>
                <a:lnTo>
                  <a:pt x="3121076" y="3625672"/>
                </a:lnTo>
                <a:lnTo>
                  <a:pt x="3232099" y="3689757"/>
                </a:lnTo>
                <a:lnTo>
                  <a:pt x="3111170" y="3759556"/>
                </a:lnTo>
                <a:lnTo>
                  <a:pt x="3000147" y="3695472"/>
                </a:lnTo>
                <a:close/>
                <a:moveTo>
                  <a:pt x="3238729" y="3693567"/>
                </a:moveTo>
                <a:lnTo>
                  <a:pt x="3363087" y="3765347"/>
                </a:lnTo>
                <a:lnTo>
                  <a:pt x="3242158" y="3835146"/>
                </a:lnTo>
                <a:lnTo>
                  <a:pt x="3117799" y="3763366"/>
                </a:lnTo>
                <a:lnTo>
                  <a:pt x="3238729" y="3693567"/>
                </a:lnTo>
                <a:close/>
                <a:moveTo>
                  <a:pt x="3245434" y="3689757"/>
                </a:moveTo>
                <a:lnTo>
                  <a:pt x="3359887" y="3623691"/>
                </a:lnTo>
                <a:lnTo>
                  <a:pt x="3484245" y="3695472"/>
                </a:lnTo>
                <a:lnTo>
                  <a:pt x="3369793" y="3761537"/>
                </a:lnTo>
                <a:lnTo>
                  <a:pt x="3245434" y="3689757"/>
                </a:lnTo>
                <a:close/>
                <a:moveTo>
                  <a:pt x="3490951" y="3699358"/>
                </a:moveTo>
                <a:lnTo>
                  <a:pt x="3601974" y="3763442"/>
                </a:lnTo>
                <a:lnTo>
                  <a:pt x="3487522" y="3829507"/>
                </a:lnTo>
                <a:lnTo>
                  <a:pt x="3376498" y="3765423"/>
                </a:lnTo>
                <a:lnTo>
                  <a:pt x="3490951" y="3699358"/>
                </a:lnTo>
                <a:close/>
                <a:moveTo>
                  <a:pt x="3497580" y="3695472"/>
                </a:moveTo>
                <a:lnTo>
                  <a:pt x="3618509" y="3625672"/>
                </a:lnTo>
                <a:lnTo>
                  <a:pt x="3729533" y="3689757"/>
                </a:lnTo>
                <a:lnTo>
                  <a:pt x="3608604" y="3759556"/>
                </a:lnTo>
                <a:lnTo>
                  <a:pt x="3497580" y="3695472"/>
                </a:lnTo>
                <a:close/>
                <a:moveTo>
                  <a:pt x="3736239" y="3693567"/>
                </a:moveTo>
                <a:lnTo>
                  <a:pt x="3860597" y="3765347"/>
                </a:lnTo>
                <a:lnTo>
                  <a:pt x="3739667" y="3835146"/>
                </a:lnTo>
                <a:lnTo>
                  <a:pt x="3615309" y="3763366"/>
                </a:lnTo>
                <a:lnTo>
                  <a:pt x="3736239" y="3693567"/>
                </a:lnTo>
                <a:close/>
                <a:moveTo>
                  <a:pt x="3742944" y="3689757"/>
                </a:moveTo>
                <a:lnTo>
                  <a:pt x="3857397" y="3623691"/>
                </a:lnTo>
                <a:lnTo>
                  <a:pt x="3981755" y="3695472"/>
                </a:lnTo>
                <a:lnTo>
                  <a:pt x="3867302" y="3761537"/>
                </a:lnTo>
                <a:lnTo>
                  <a:pt x="3742944" y="3689757"/>
                </a:lnTo>
                <a:close/>
                <a:moveTo>
                  <a:pt x="3988384" y="3699358"/>
                </a:moveTo>
                <a:lnTo>
                  <a:pt x="4099408" y="3763442"/>
                </a:lnTo>
                <a:lnTo>
                  <a:pt x="3984955" y="3829507"/>
                </a:lnTo>
                <a:lnTo>
                  <a:pt x="3873932" y="3765423"/>
                </a:lnTo>
                <a:lnTo>
                  <a:pt x="3988384" y="3699358"/>
                </a:lnTo>
                <a:close/>
                <a:moveTo>
                  <a:pt x="3995090" y="3695472"/>
                </a:moveTo>
                <a:lnTo>
                  <a:pt x="4116019" y="3625672"/>
                </a:lnTo>
                <a:lnTo>
                  <a:pt x="4227043" y="3689757"/>
                </a:lnTo>
                <a:lnTo>
                  <a:pt x="4106113" y="3759556"/>
                </a:lnTo>
                <a:lnTo>
                  <a:pt x="3995090" y="3695472"/>
                </a:lnTo>
                <a:close/>
                <a:moveTo>
                  <a:pt x="3991661" y="3546119"/>
                </a:moveTo>
                <a:lnTo>
                  <a:pt x="4106113" y="3480054"/>
                </a:lnTo>
                <a:lnTo>
                  <a:pt x="4230472" y="3551834"/>
                </a:lnTo>
                <a:lnTo>
                  <a:pt x="4116019" y="3617900"/>
                </a:lnTo>
                <a:lnTo>
                  <a:pt x="3991661" y="3546119"/>
                </a:lnTo>
                <a:close/>
                <a:moveTo>
                  <a:pt x="3995090" y="3408274"/>
                </a:moveTo>
                <a:lnTo>
                  <a:pt x="4116019" y="3338474"/>
                </a:lnTo>
                <a:lnTo>
                  <a:pt x="4227043" y="3402559"/>
                </a:lnTo>
                <a:lnTo>
                  <a:pt x="4106113" y="3472358"/>
                </a:lnTo>
                <a:lnTo>
                  <a:pt x="3995090" y="3408274"/>
                </a:lnTo>
                <a:close/>
                <a:moveTo>
                  <a:pt x="3991661" y="3258922"/>
                </a:moveTo>
                <a:lnTo>
                  <a:pt x="4106113" y="3192856"/>
                </a:lnTo>
                <a:lnTo>
                  <a:pt x="4230472" y="3264637"/>
                </a:lnTo>
                <a:lnTo>
                  <a:pt x="4116019" y="3330702"/>
                </a:lnTo>
                <a:lnTo>
                  <a:pt x="3991661" y="3258922"/>
                </a:lnTo>
                <a:close/>
                <a:moveTo>
                  <a:pt x="3995090" y="3121000"/>
                </a:moveTo>
                <a:lnTo>
                  <a:pt x="4116019" y="3051201"/>
                </a:lnTo>
                <a:lnTo>
                  <a:pt x="4227043" y="3115285"/>
                </a:lnTo>
                <a:lnTo>
                  <a:pt x="4106113" y="3185084"/>
                </a:lnTo>
                <a:lnTo>
                  <a:pt x="3995090" y="3121000"/>
                </a:lnTo>
                <a:close/>
                <a:moveTo>
                  <a:pt x="3991661" y="2971648"/>
                </a:moveTo>
                <a:lnTo>
                  <a:pt x="4106113" y="2905582"/>
                </a:lnTo>
                <a:lnTo>
                  <a:pt x="4230472" y="2977363"/>
                </a:lnTo>
                <a:lnTo>
                  <a:pt x="4116019" y="3043428"/>
                </a:lnTo>
                <a:lnTo>
                  <a:pt x="3991661" y="2971648"/>
                </a:lnTo>
                <a:close/>
                <a:moveTo>
                  <a:pt x="4109314" y="3047314"/>
                </a:moveTo>
                <a:lnTo>
                  <a:pt x="3988384" y="3117114"/>
                </a:lnTo>
                <a:lnTo>
                  <a:pt x="3864026" y="3045333"/>
                </a:lnTo>
                <a:lnTo>
                  <a:pt x="3984955" y="2975534"/>
                </a:lnTo>
                <a:lnTo>
                  <a:pt x="4109314" y="3047314"/>
                </a:lnTo>
                <a:close/>
                <a:moveTo>
                  <a:pt x="3857320" y="3041523"/>
                </a:moveTo>
                <a:lnTo>
                  <a:pt x="3746297" y="2977439"/>
                </a:lnTo>
                <a:lnTo>
                  <a:pt x="3867226" y="2907640"/>
                </a:lnTo>
                <a:lnTo>
                  <a:pt x="3978250" y="2971724"/>
                </a:lnTo>
                <a:lnTo>
                  <a:pt x="3857320" y="3041523"/>
                </a:lnTo>
                <a:close/>
                <a:moveTo>
                  <a:pt x="3850691" y="3045333"/>
                </a:moveTo>
                <a:lnTo>
                  <a:pt x="3736239" y="3111399"/>
                </a:lnTo>
                <a:lnTo>
                  <a:pt x="3625215" y="3047314"/>
                </a:lnTo>
                <a:lnTo>
                  <a:pt x="3739667" y="2981249"/>
                </a:lnTo>
                <a:lnTo>
                  <a:pt x="3850691" y="3045333"/>
                </a:lnTo>
                <a:close/>
                <a:moveTo>
                  <a:pt x="3618509" y="3043504"/>
                </a:moveTo>
                <a:lnTo>
                  <a:pt x="3494151" y="2971724"/>
                </a:lnTo>
                <a:lnTo>
                  <a:pt x="3608604" y="2905659"/>
                </a:lnTo>
                <a:lnTo>
                  <a:pt x="3732962" y="2977439"/>
                </a:lnTo>
                <a:lnTo>
                  <a:pt x="3618509" y="3043504"/>
                </a:lnTo>
                <a:close/>
                <a:moveTo>
                  <a:pt x="3611880" y="3047314"/>
                </a:moveTo>
                <a:lnTo>
                  <a:pt x="3490951" y="3117114"/>
                </a:lnTo>
                <a:lnTo>
                  <a:pt x="3366592" y="3045333"/>
                </a:lnTo>
                <a:lnTo>
                  <a:pt x="3487522" y="2975534"/>
                </a:lnTo>
                <a:lnTo>
                  <a:pt x="3611880" y="3047314"/>
                </a:lnTo>
                <a:close/>
                <a:moveTo>
                  <a:pt x="3359887" y="3041523"/>
                </a:moveTo>
                <a:lnTo>
                  <a:pt x="3248863" y="2977439"/>
                </a:lnTo>
                <a:lnTo>
                  <a:pt x="3369793" y="2907640"/>
                </a:lnTo>
                <a:lnTo>
                  <a:pt x="3480816" y="2971724"/>
                </a:lnTo>
                <a:lnTo>
                  <a:pt x="3359887" y="3041523"/>
                </a:lnTo>
                <a:close/>
                <a:moveTo>
                  <a:pt x="3353181" y="3045333"/>
                </a:moveTo>
                <a:lnTo>
                  <a:pt x="3238729" y="3111399"/>
                </a:lnTo>
                <a:lnTo>
                  <a:pt x="3127705" y="3047314"/>
                </a:lnTo>
                <a:lnTo>
                  <a:pt x="3242158" y="2981249"/>
                </a:lnTo>
                <a:lnTo>
                  <a:pt x="3353181" y="3045333"/>
                </a:lnTo>
                <a:close/>
                <a:moveTo>
                  <a:pt x="3121076" y="3043504"/>
                </a:moveTo>
                <a:lnTo>
                  <a:pt x="2996717" y="2971724"/>
                </a:lnTo>
                <a:lnTo>
                  <a:pt x="3111170" y="2905659"/>
                </a:lnTo>
                <a:lnTo>
                  <a:pt x="3235528" y="2977439"/>
                </a:lnTo>
                <a:lnTo>
                  <a:pt x="3121076" y="3043504"/>
                </a:lnTo>
                <a:close/>
                <a:moveTo>
                  <a:pt x="3114370" y="3047314"/>
                </a:moveTo>
                <a:lnTo>
                  <a:pt x="2993441" y="3117114"/>
                </a:lnTo>
                <a:lnTo>
                  <a:pt x="2869082" y="3045333"/>
                </a:lnTo>
                <a:lnTo>
                  <a:pt x="2990012" y="2975534"/>
                </a:lnTo>
                <a:lnTo>
                  <a:pt x="3114370" y="3047314"/>
                </a:lnTo>
                <a:close/>
                <a:moveTo>
                  <a:pt x="2862377" y="3041523"/>
                </a:moveTo>
                <a:lnTo>
                  <a:pt x="2751354" y="2977439"/>
                </a:lnTo>
                <a:lnTo>
                  <a:pt x="2872283" y="2907640"/>
                </a:lnTo>
                <a:lnTo>
                  <a:pt x="2983306" y="2971724"/>
                </a:lnTo>
                <a:lnTo>
                  <a:pt x="2862377" y="3041523"/>
                </a:lnTo>
                <a:close/>
                <a:moveTo>
                  <a:pt x="2855671" y="3045333"/>
                </a:moveTo>
                <a:lnTo>
                  <a:pt x="2741295" y="3111399"/>
                </a:lnTo>
                <a:lnTo>
                  <a:pt x="2630272" y="3047314"/>
                </a:lnTo>
                <a:lnTo>
                  <a:pt x="2744724" y="2981249"/>
                </a:lnTo>
                <a:lnTo>
                  <a:pt x="2855671" y="3045333"/>
                </a:lnTo>
                <a:close/>
                <a:moveTo>
                  <a:pt x="2623566" y="3043504"/>
                </a:moveTo>
                <a:lnTo>
                  <a:pt x="2499208" y="2971724"/>
                </a:lnTo>
                <a:lnTo>
                  <a:pt x="2613660" y="2905659"/>
                </a:lnTo>
                <a:lnTo>
                  <a:pt x="2738019" y="2977439"/>
                </a:lnTo>
                <a:lnTo>
                  <a:pt x="2623566" y="3043504"/>
                </a:lnTo>
                <a:close/>
                <a:moveTo>
                  <a:pt x="2734589" y="3115285"/>
                </a:moveTo>
                <a:lnTo>
                  <a:pt x="2613660" y="3185084"/>
                </a:lnTo>
                <a:lnTo>
                  <a:pt x="2502637" y="3121000"/>
                </a:lnTo>
                <a:lnTo>
                  <a:pt x="2623566" y="3051201"/>
                </a:lnTo>
                <a:lnTo>
                  <a:pt x="2734589" y="3115285"/>
                </a:lnTo>
                <a:close/>
                <a:moveTo>
                  <a:pt x="2738019" y="3264637"/>
                </a:moveTo>
                <a:lnTo>
                  <a:pt x="2623566" y="3330702"/>
                </a:lnTo>
                <a:lnTo>
                  <a:pt x="2499208" y="3258922"/>
                </a:lnTo>
                <a:lnTo>
                  <a:pt x="2613660" y="3192856"/>
                </a:lnTo>
                <a:lnTo>
                  <a:pt x="2738019" y="3264637"/>
                </a:lnTo>
                <a:close/>
                <a:moveTo>
                  <a:pt x="2734589" y="3402482"/>
                </a:moveTo>
                <a:lnTo>
                  <a:pt x="2613660" y="3472282"/>
                </a:lnTo>
                <a:lnTo>
                  <a:pt x="2502637" y="3408197"/>
                </a:lnTo>
                <a:lnTo>
                  <a:pt x="2623566" y="3338398"/>
                </a:lnTo>
                <a:lnTo>
                  <a:pt x="2734589" y="3402482"/>
                </a:lnTo>
                <a:close/>
                <a:moveTo>
                  <a:pt x="2738019" y="3551834"/>
                </a:moveTo>
                <a:lnTo>
                  <a:pt x="2623566" y="3617900"/>
                </a:lnTo>
                <a:lnTo>
                  <a:pt x="2499208" y="3546119"/>
                </a:lnTo>
                <a:lnTo>
                  <a:pt x="2613660" y="3480054"/>
                </a:lnTo>
                <a:lnTo>
                  <a:pt x="2738019" y="3551834"/>
                </a:lnTo>
                <a:close/>
                <a:moveTo>
                  <a:pt x="2734589" y="3689757"/>
                </a:moveTo>
                <a:lnTo>
                  <a:pt x="2613660" y="3759556"/>
                </a:lnTo>
                <a:lnTo>
                  <a:pt x="2502637" y="3695472"/>
                </a:lnTo>
                <a:lnTo>
                  <a:pt x="2623566" y="3625672"/>
                </a:lnTo>
                <a:lnTo>
                  <a:pt x="2734589" y="3689757"/>
                </a:lnTo>
                <a:close/>
                <a:moveTo>
                  <a:pt x="2738019" y="3839109"/>
                </a:moveTo>
                <a:lnTo>
                  <a:pt x="2623566" y="3905174"/>
                </a:lnTo>
                <a:lnTo>
                  <a:pt x="2499208" y="3833394"/>
                </a:lnTo>
                <a:lnTo>
                  <a:pt x="2613660" y="3767328"/>
                </a:lnTo>
                <a:lnTo>
                  <a:pt x="2738019" y="3839109"/>
                </a:lnTo>
                <a:close/>
                <a:moveTo>
                  <a:pt x="2744724" y="3842919"/>
                </a:moveTo>
                <a:lnTo>
                  <a:pt x="2855747" y="3907003"/>
                </a:lnTo>
                <a:lnTo>
                  <a:pt x="2741295" y="3973068"/>
                </a:lnTo>
                <a:lnTo>
                  <a:pt x="2630272" y="3908984"/>
                </a:lnTo>
                <a:lnTo>
                  <a:pt x="2744724" y="3842919"/>
                </a:lnTo>
                <a:close/>
                <a:moveTo>
                  <a:pt x="2751354" y="3839109"/>
                </a:moveTo>
                <a:lnTo>
                  <a:pt x="2872283" y="3769309"/>
                </a:lnTo>
                <a:lnTo>
                  <a:pt x="2983306" y="3833394"/>
                </a:lnTo>
                <a:lnTo>
                  <a:pt x="2862377" y="3903193"/>
                </a:lnTo>
                <a:lnTo>
                  <a:pt x="2751354" y="3839109"/>
                </a:lnTo>
                <a:close/>
                <a:moveTo>
                  <a:pt x="2990012" y="3837204"/>
                </a:moveTo>
                <a:lnTo>
                  <a:pt x="3114370" y="3908984"/>
                </a:lnTo>
                <a:lnTo>
                  <a:pt x="2993441" y="3978783"/>
                </a:lnTo>
                <a:lnTo>
                  <a:pt x="2869082" y="3907003"/>
                </a:lnTo>
                <a:lnTo>
                  <a:pt x="2990012" y="3837204"/>
                </a:lnTo>
                <a:close/>
                <a:moveTo>
                  <a:pt x="2996641" y="3833317"/>
                </a:moveTo>
                <a:lnTo>
                  <a:pt x="3111094" y="3767252"/>
                </a:lnTo>
                <a:lnTo>
                  <a:pt x="3235452" y="3839032"/>
                </a:lnTo>
                <a:lnTo>
                  <a:pt x="3121000" y="3905098"/>
                </a:lnTo>
                <a:lnTo>
                  <a:pt x="2996641" y="3833317"/>
                </a:lnTo>
                <a:close/>
                <a:moveTo>
                  <a:pt x="3242158" y="3842919"/>
                </a:moveTo>
                <a:lnTo>
                  <a:pt x="3353181" y="3907003"/>
                </a:lnTo>
                <a:lnTo>
                  <a:pt x="3238729" y="3973068"/>
                </a:lnTo>
                <a:lnTo>
                  <a:pt x="3127705" y="3908984"/>
                </a:lnTo>
                <a:lnTo>
                  <a:pt x="3242158" y="3842919"/>
                </a:lnTo>
                <a:close/>
                <a:moveTo>
                  <a:pt x="3248863" y="3839109"/>
                </a:moveTo>
                <a:lnTo>
                  <a:pt x="3369793" y="3769309"/>
                </a:lnTo>
                <a:lnTo>
                  <a:pt x="3480816" y="3833394"/>
                </a:lnTo>
                <a:lnTo>
                  <a:pt x="3359887" y="3903193"/>
                </a:lnTo>
                <a:lnTo>
                  <a:pt x="3248863" y="3839109"/>
                </a:lnTo>
                <a:close/>
                <a:moveTo>
                  <a:pt x="3487522" y="3837204"/>
                </a:moveTo>
                <a:lnTo>
                  <a:pt x="3611880" y="3908984"/>
                </a:lnTo>
                <a:lnTo>
                  <a:pt x="3490951" y="3978783"/>
                </a:lnTo>
                <a:lnTo>
                  <a:pt x="3366592" y="3907003"/>
                </a:lnTo>
                <a:lnTo>
                  <a:pt x="3487522" y="3837204"/>
                </a:lnTo>
                <a:close/>
                <a:moveTo>
                  <a:pt x="3494151" y="3833317"/>
                </a:moveTo>
                <a:lnTo>
                  <a:pt x="3608604" y="3767252"/>
                </a:lnTo>
                <a:lnTo>
                  <a:pt x="3732962" y="3839032"/>
                </a:lnTo>
                <a:lnTo>
                  <a:pt x="3618509" y="3905098"/>
                </a:lnTo>
                <a:lnTo>
                  <a:pt x="3494151" y="3833317"/>
                </a:lnTo>
                <a:close/>
                <a:moveTo>
                  <a:pt x="3739667" y="3842919"/>
                </a:moveTo>
                <a:lnTo>
                  <a:pt x="3850691" y="3907003"/>
                </a:lnTo>
                <a:lnTo>
                  <a:pt x="3736239" y="3973068"/>
                </a:lnTo>
                <a:lnTo>
                  <a:pt x="3625215" y="3908984"/>
                </a:lnTo>
                <a:lnTo>
                  <a:pt x="3739667" y="3842919"/>
                </a:lnTo>
                <a:close/>
                <a:moveTo>
                  <a:pt x="3746297" y="3839109"/>
                </a:moveTo>
                <a:lnTo>
                  <a:pt x="3867226" y="3769309"/>
                </a:lnTo>
                <a:lnTo>
                  <a:pt x="3978250" y="3833394"/>
                </a:lnTo>
                <a:lnTo>
                  <a:pt x="3857320" y="3903193"/>
                </a:lnTo>
                <a:lnTo>
                  <a:pt x="3746297" y="3839109"/>
                </a:lnTo>
                <a:close/>
                <a:moveTo>
                  <a:pt x="3984955" y="3837204"/>
                </a:moveTo>
                <a:lnTo>
                  <a:pt x="4109314" y="3908984"/>
                </a:lnTo>
                <a:lnTo>
                  <a:pt x="3988384" y="3978783"/>
                </a:lnTo>
                <a:lnTo>
                  <a:pt x="3864026" y="3907003"/>
                </a:lnTo>
                <a:lnTo>
                  <a:pt x="3984955" y="3837204"/>
                </a:lnTo>
                <a:close/>
                <a:moveTo>
                  <a:pt x="3991661" y="3833317"/>
                </a:moveTo>
                <a:lnTo>
                  <a:pt x="4106113" y="3767252"/>
                </a:lnTo>
                <a:lnTo>
                  <a:pt x="4230472" y="3839032"/>
                </a:lnTo>
                <a:lnTo>
                  <a:pt x="4116019" y="3905098"/>
                </a:lnTo>
                <a:lnTo>
                  <a:pt x="3991661" y="3833317"/>
                </a:lnTo>
                <a:close/>
                <a:moveTo>
                  <a:pt x="4237101" y="3842919"/>
                </a:moveTo>
                <a:lnTo>
                  <a:pt x="4348125" y="3907003"/>
                </a:lnTo>
                <a:lnTo>
                  <a:pt x="4233672" y="3973068"/>
                </a:lnTo>
                <a:lnTo>
                  <a:pt x="4122649" y="3908984"/>
                </a:lnTo>
                <a:lnTo>
                  <a:pt x="4237101" y="3842919"/>
                </a:lnTo>
                <a:close/>
                <a:moveTo>
                  <a:pt x="4112743" y="3763442"/>
                </a:moveTo>
                <a:lnTo>
                  <a:pt x="4233672" y="3693643"/>
                </a:lnTo>
                <a:lnTo>
                  <a:pt x="4358031" y="3765423"/>
                </a:lnTo>
                <a:lnTo>
                  <a:pt x="4237101" y="3835222"/>
                </a:lnTo>
                <a:lnTo>
                  <a:pt x="4112743" y="3763442"/>
                </a:lnTo>
                <a:close/>
                <a:moveTo>
                  <a:pt x="4122725" y="3621786"/>
                </a:moveTo>
                <a:lnTo>
                  <a:pt x="4237177" y="3555721"/>
                </a:lnTo>
                <a:lnTo>
                  <a:pt x="4348201" y="3619805"/>
                </a:lnTo>
                <a:lnTo>
                  <a:pt x="4233748" y="3685870"/>
                </a:lnTo>
                <a:lnTo>
                  <a:pt x="4122725" y="3621786"/>
                </a:lnTo>
                <a:close/>
                <a:moveTo>
                  <a:pt x="4112743" y="3476168"/>
                </a:moveTo>
                <a:lnTo>
                  <a:pt x="4233672" y="3406369"/>
                </a:lnTo>
                <a:lnTo>
                  <a:pt x="4358031" y="3478149"/>
                </a:lnTo>
                <a:lnTo>
                  <a:pt x="4237101" y="3547948"/>
                </a:lnTo>
                <a:lnTo>
                  <a:pt x="4112743" y="3476168"/>
                </a:lnTo>
                <a:close/>
                <a:moveTo>
                  <a:pt x="4122725" y="3334588"/>
                </a:moveTo>
                <a:lnTo>
                  <a:pt x="4237177" y="3268523"/>
                </a:lnTo>
                <a:lnTo>
                  <a:pt x="4348201" y="3332607"/>
                </a:lnTo>
                <a:lnTo>
                  <a:pt x="4233748" y="3398672"/>
                </a:lnTo>
                <a:lnTo>
                  <a:pt x="4122725" y="3334588"/>
                </a:lnTo>
                <a:close/>
                <a:moveTo>
                  <a:pt x="4112743" y="3188970"/>
                </a:moveTo>
                <a:lnTo>
                  <a:pt x="4233672" y="3119171"/>
                </a:lnTo>
                <a:lnTo>
                  <a:pt x="4358031" y="3190951"/>
                </a:lnTo>
                <a:lnTo>
                  <a:pt x="4237101" y="3260751"/>
                </a:lnTo>
                <a:lnTo>
                  <a:pt x="4112743" y="3188970"/>
                </a:lnTo>
                <a:close/>
                <a:moveTo>
                  <a:pt x="4122725" y="3047314"/>
                </a:moveTo>
                <a:lnTo>
                  <a:pt x="4237177" y="2981249"/>
                </a:lnTo>
                <a:lnTo>
                  <a:pt x="4348201" y="3045333"/>
                </a:lnTo>
                <a:lnTo>
                  <a:pt x="4233748" y="3111399"/>
                </a:lnTo>
                <a:lnTo>
                  <a:pt x="4122725" y="3047314"/>
                </a:lnTo>
                <a:close/>
                <a:moveTo>
                  <a:pt x="4112743" y="2901772"/>
                </a:moveTo>
                <a:lnTo>
                  <a:pt x="4233672" y="2831973"/>
                </a:lnTo>
                <a:lnTo>
                  <a:pt x="4358031" y="2903754"/>
                </a:lnTo>
                <a:lnTo>
                  <a:pt x="4237101" y="2973553"/>
                </a:lnTo>
                <a:lnTo>
                  <a:pt x="4112743" y="2901772"/>
                </a:lnTo>
                <a:close/>
                <a:moveTo>
                  <a:pt x="4106113" y="2897886"/>
                </a:moveTo>
                <a:lnTo>
                  <a:pt x="3995090" y="2833802"/>
                </a:lnTo>
                <a:lnTo>
                  <a:pt x="4116019" y="2764003"/>
                </a:lnTo>
                <a:lnTo>
                  <a:pt x="4227043" y="2828087"/>
                </a:lnTo>
                <a:lnTo>
                  <a:pt x="4106113" y="2897886"/>
                </a:lnTo>
                <a:close/>
                <a:moveTo>
                  <a:pt x="4099408" y="2901772"/>
                </a:moveTo>
                <a:lnTo>
                  <a:pt x="3984955" y="2967838"/>
                </a:lnTo>
                <a:lnTo>
                  <a:pt x="3873932" y="2903754"/>
                </a:lnTo>
                <a:lnTo>
                  <a:pt x="3988384" y="2837688"/>
                </a:lnTo>
                <a:lnTo>
                  <a:pt x="4099408" y="2901772"/>
                </a:lnTo>
                <a:close/>
                <a:moveTo>
                  <a:pt x="3867302" y="2899867"/>
                </a:moveTo>
                <a:lnTo>
                  <a:pt x="3742944" y="2828087"/>
                </a:lnTo>
                <a:lnTo>
                  <a:pt x="3857397" y="2762022"/>
                </a:lnTo>
                <a:lnTo>
                  <a:pt x="3981755" y="2833802"/>
                </a:lnTo>
                <a:lnTo>
                  <a:pt x="3867302" y="2899867"/>
                </a:lnTo>
                <a:close/>
                <a:moveTo>
                  <a:pt x="3860597" y="2903754"/>
                </a:moveTo>
                <a:lnTo>
                  <a:pt x="3739667" y="2973553"/>
                </a:lnTo>
                <a:lnTo>
                  <a:pt x="3615309" y="2901772"/>
                </a:lnTo>
                <a:lnTo>
                  <a:pt x="3736239" y="2831973"/>
                </a:lnTo>
                <a:lnTo>
                  <a:pt x="3860597" y="2903754"/>
                </a:lnTo>
                <a:close/>
                <a:moveTo>
                  <a:pt x="3608604" y="2897886"/>
                </a:moveTo>
                <a:lnTo>
                  <a:pt x="3497580" y="2833802"/>
                </a:lnTo>
                <a:lnTo>
                  <a:pt x="3618509" y="2764003"/>
                </a:lnTo>
                <a:lnTo>
                  <a:pt x="3729533" y="2828087"/>
                </a:lnTo>
                <a:lnTo>
                  <a:pt x="3608604" y="2897886"/>
                </a:lnTo>
                <a:close/>
                <a:moveTo>
                  <a:pt x="3601898" y="2901772"/>
                </a:moveTo>
                <a:lnTo>
                  <a:pt x="3487446" y="2967838"/>
                </a:lnTo>
                <a:lnTo>
                  <a:pt x="3376422" y="2903754"/>
                </a:lnTo>
                <a:lnTo>
                  <a:pt x="3490874" y="2837688"/>
                </a:lnTo>
                <a:lnTo>
                  <a:pt x="3601898" y="2901772"/>
                </a:lnTo>
                <a:close/>
                <a:moveTo>
                  <a:pt x="3369793" y="2899867"/>
                </a:moveTo>
                <a:lnTo>
                  <a:pt x="3245434" y="2828087"/>
                </a:lnTo>
                <a:lnTo>
                  <a:pt x="3359887" y="2762022"/>
                </a:lnTo>
                <a:lnTo>
                  <a:pt x="3484245" y="2833802"/>
                </a:lnTo>
                <a:lnTo>
                  <a:pt x="3369793" y="2899867"/>
                </a:lnTo>
                <a:close/>
                <a:moveTo>
                  <a:pt x="3363163" y="2903754"/>
                </a:moveTo>
                <a:lnTo>
                  <a:pt x="3242234" y="2973553"/>
                </a:lnTo>
                <a:lnTo>
                  <a:pt x="3117876" y="2901772"/>
                </a:lnTo>
                <a:lnTo>
                  <a:pt x="3238805" y="2831973"/>
                </a:lnTo>
                <a:lnTo>
                  <a:pt x="3363163" y="2903754"/>
                </a:lnTo>
                <a:close/>
                <a:moveTo>
                  <a:pt x="3111094" y="2897886"/>
                </a:moveTo>
                <a:lnTo>
                  <a:pt x="3000070" y="2833802"/>
                </a:lnTo>
                <a:lnTo>
                  <a:pt x="3121000" y="2764003"/>
                </a:lnTo>
                <a:lnTo>
                  <a:pt x="3232023" y="2828087"/>
                </a:lnTo>
                <a:lnTo>
                  <a:pt x="3111094" y="2897886"/>
                </a:lnTo>
                <a:close/>
                <a:moveTo>
                  <a:pt x="3104464" y="2901772"/>
                </a:moveTo>
                <a:lnTo>
                  <a:pt x="2990012" y="2967838"/>
                </a:lnTo>
                <a:lnTo>
                  <a:pt x="2878989" y="2903754"/>
                </a:lnTo>
                <a:lnTo>
                  <a:pt x="2993441" y="2837688"/>
                </a:lnTo>
                <a:lnTo>
                  <a:pt x="3104464" y="2901772"/>
                </a:lnTo>
                <a:close/>
                <a:moveTo>
                  <a:pt x="2872359" y="2899867"/>
                </a:moveTo>
                <a:lnTo>
                  <a:pt x="2748001" y="2828087"/>
                </a:lnTo>
                <a:lnTo>
                  <a:pt x="2862453" y="2762022"/>
                </a:lnTo>
                <a:lnTo>
                  <a:pt x="2986812" y="2833802"/>
                </a:lnTo>
                <a:lnTo>
                  <a:pt x="2872359" y="2899867"/>
                </a:lnTo>
                <a:close/>
                <a:moveTo>
                  <a:pt x="2865654" y="2903754"/>
                </a:moveTo>
                <a:lnTo>
                  <a:pt x="2744724" y="2973553"/>
                </a:lnTo>
                <a:lnTo>
                  <a:pt x="2620366" y="2901772"/>
                </a:lnTo>
                <a:lnTo>
                  <a:pt x="2741295" y="2831973"/>
                </a:lnTo>
                <a:lnTo>
                  <a:pt x="2865654" y="2903754"/>
                </a:lnTo>
                <a:close/>
                <a:moveTo>
                  <a:pt x="2613660" y="2897886"/>
                </a:moveTo>
                <a:lnTo>
                  <a:pt x="2502637" y="2833802"/>
                </a:lnTo>
                <a:lnTo>
                  <a:pt x="2623566" y="2764003"/>
                </a:lnTo>
                <a:lnTo>
                  <a:pt x="2734589" y="2828087"/>
                </a:lnTo>
                <a:lnTo>
                  <a:pt x="2613660" y="2897886"/>
                </a:lnTo>
                <a:close/>
                <a:moveTo>
                  <a:pt x="2606954" y="2901772"/>
                </a:moveTo>
                <a:lnTo>
                  <a:pt x="2492502" y="2967838"/>
                </a:lnTo>
                <a:lnTo>
                  <a:pt x="2381479" y="2903754"/>
                </a:lnTo>
                <a:lnTo>
                  <a:pt x="2495931" y="2837688"/>
                </a:lnTo>
                <a:lnTo>
                  <a:pt x="2606954" y="2901772"/>
                </a:lnTo>
                <a:close/>
                <a:moveTo>
                  <a:pt x="2616937" y="3047314"/>
                </a:moveTo>
                <a:lnTo>
                  <a:pt x="2496007" y="3117114"/>
                </a:lnTo>
                <a:lnTo>
                  <a:pt x="2371649" y="3045333"/>
                </a:lnTo>
                <a:lnTo>
                  <a:pt x="2492578" y="2975534"/>
                </a:lnTo>
                <a:lnTo>
                  <a:pt x="2616937" y="3047314"/>
                </a:lnTo>
                <a:close/>
                <a:moveTo>
                  <a:pt x="2606954" y="3188970"/>
                </a:moveTo>
                <a:lnTo>
                  <a:pt x="2492502" y="3255036"/>
                </a:lnTo>
                <a:lnTo>
                  <a:pt x="2381479" y="3190951"/>
                </a:lnTo>
                <a:lnTo>
                  <a:pt x="2495931" y="3124886"/>
                </a:lnTo>
                <a:lnTo>
                  <a:pt x="2606954" y="3188970"/>
                </a:lnTo>
                <a:close/>
                <a:moveTo>
                  <a:pt x="2616937" y="3334588"/>
                </a:moveTo>
                <a:lnTo>
                  <a:pt x="2496007" y="3404387"/>
                </a:lnTo>
                <a:lnTo>
                  <a:pt x="2371649" y="3332607"/>
                </a:lnTo>
                <a:lnTo>
                  <a:pt x="2492578" y="3262808"/>
                </a:lnTo>
                <a:lnTo>
                  <a:pt x="2616937" y="3334588"/>
                </a:lnTo>
                <a:close/>
                <a:moveTo>
                  <a:pt x="2606954" y="3476168"/>
                </a:moveTo>
                <a:lnTo>
                  <a:pt x="2492502" y="3542233"/>
                </a:lnTo>
                <a:lnTo>
                  <a:pt x="2381479" y="3478149"/>
                </a:lnTo>
                <a:lnTo>
                  <a:pt x="2495931" y="3412084"/>
                </a:lnTo>
                <a:lnTo>
                  <a:pt x="2606954" y="3476168"/>
                </a:lnTo>
                <a:close/>
                <a:moveTo>
                  <a:pt x="2616937" y="3621786"/>
                </a:moveTo>
                <a:lnTo>
                  <a:pt x="2496007" y="3691585"/>
                </a:lnTo>
                <a:lnTo>
                  <a:pt x="2371649" y="3619805"/>
                </a:lnTo>
                <a:lnTo>
                  <a:pt x="2492578" y="3550006"/>
                </a:lnTo>
                <a:lnTo>
                  <a:pt x="2616937" y="3621786"/>
                </a:lnTo>
                <a:close/>
                <a:moveTo>
                  <a:pt x="2606954" y="3763442"/>
                </a:moveTo>
                <a:lnTo>
                  <a:pt x="2492502" y="3829507"/>
                </a:lnTo>
                <a:lnTo>
                  <a:pt x="2381479" y="3765423"/>
                </a:lnTo>
                <a:lnTo>
                  <a:pt x="2495931" y="3699358"/>
                </a:lnTo>
                <a:lnTo>
                  <a:pt x="2606954" y="3763442"/>
                </a:lnTo>
                <a:close/>
                <a:moveTo>
                  <a:pt x="2616937" y="3908984"/>
                </a:moveTo>
                <a:lnTo>
                  <a:pt x="2496007" y="3978783"/>
                </a:lnTo>
                <a:lnTo>
                  <a:pt x="2371649" y="3907003"/>
                </a:lnTo>
                <a:lnTo>
                  <a:pt x="2492578" y="3837204"/>
                </a:lnTo>
                <a:lnTo>
                  <a:pt x="2616937" y="3908984"/>
                </a:lnTo>
                <a:close/>
                <a:moveTo>
                  <a:pt x="2606954" y="4050640"/>
                </a:moveTo>
                <a:lnTo>
                  <a:pt x="2492502" y="4116705"/>
                </a:lnTo>
                <a:lnTo>
                  <a:pt x="2381479" y="4052621"/>
                </a:lnTo>
                <a:lnTo>
                  <a:pt x="2495931" y="3986555"/>
                </a:lnTo>
                <a:lnTo>
                  <a:pt x="2606954" y="4050640"/>
                </a:lnTo>
                <a:close/>
                <a:moveTo>
                  <a:pt x="2502637" y="3982669"/>
                </a:moveTo>
                <a:lnTo>
                  <a:pt x="2623566" y="3912870"/>
                </a:lnTo>
                <a:lnTo>
                  <a:pt x="2734589" y="3976954"/>
                </a:lnTo>
                <a:lnTo>
                  <a:pt x="2613660" y="4046754"/>
                </a:lnTo>
                <a:lnTo>
                  <a:pt x="2502637" y="3982669"/>
                </a:lnTo>
                <a:close/>
                <a:moveTo>
                  <a:pt x="2741295" y="3980840"/>
                </a:moveTo>
                <a:lnTo>
                  <a:pt x="2865654" y="4052621"/>
                </a:lnTo>
                <a:lnTo>
                  <a:pt x="2744724" y="4122420"/>
                </a:lnTo>
                <a:lnTo>
                  <a:pt x="2620366" y="4050640"/>
                </a:lnTo>
                <a:lnTo>
                  <a:pt x="2741295" y="3980840"/>
                </a:lnTo>
                <a:close/>
                <a:moveTo>
                  <a:pt x="2747924" y="3976954"/>
                </a:moveTo>
                <a:lnTo>
                  <a:pt x="2862377" y="3910889"/>
                </a:lnTo>
                <a:lnTo>
                  <a:pt x="2986735" y="3982669"/>
                </a:lnTo>
                <a:lnTo>
                  <a:pt x="2872283" y="4048735"/>
                </a:lnTo>
                <a:lnTo>
                  <a:pt x="2747924" y="3976954"/>
                </a:lnTo>
                <a:close/>
                <a:moveTo>
                  <a:pt x="2993441" y="3986555"/>
                </a:moveTo>
                <a:lnTo>
                  <a:pt x="3104464" y="4050640"/>
                </a:lnTo>
                <a:lnTo>
                  <a:pt x="2990012" y="4116705"/>
                </a:lnTo>
                <a:lnTo>
                  <a:pt x="2878989" y="4052621"/>
                </a:lnTo>
                <a:lnTo>
                  <a:pt x="2993441" y="3986555"/>
                </a:lnTo>
                <a:close/>
                <a:moveTo>
                  <a:pt x="3000147" y="3982669"/>
                </a:moveTo>
                <a:lnTo>
                  <a:pt x="3121076" y="3912870"/>
                </a:lnTo>
                <a:lnTo>
                  <a:pt x="3232099" y="3976954"/>
                </a:lnTo>
                <a:lnTo>
                  <a:pt x="3111170" y="4046754"/>
                </a:lnTo>
                <a:lnTo>
                  <a:pt x="3000147" y="3982669"/>
                </a:lnTo>
                <a:close/>
                <a:moveTo>
                  <a:pt x="3238729" y="3980840"/>
                </a:moveTo>
                <a:lnTo>
                  <a:pt x="3363087" y="4052621"/>
                </a:lnTo>
                <a:lnTo>
                  <a:pt x="3242158" y="4122420"/>
                </a:lnTo>
                <a:lnTo>
                  <a:pt x="3117799" y="4050640"/>
                </a:lnTo>
                <a:lnTo>
                  <a:pt x="3238729" y="3980840"/>
                </a:lnTo>
                <a:close/>
                <a:moveTo>
                  <a:pt x="3245434" y="3976954"/>
                </a:moveTo>
                <a:lnTo>
                  <a:pt x="3359887" y="3910889"/>
                </a:lnTo>
                <a:lnTo>
                  <a:pt x="3484245" y="3982669"/>
                </a:lnTo>
                <a:lnTo>
                  <a:pt x="3369793" y="4048735"/>
                </a:lnTo>
                <a:lnTo>
                  <a:pt x="3245434" y="3976954"/>
                </a:lnTo>
                <a:close/>
                <a:moveTo>
                  <a:pt x="3490951" y="3986555"/>
                </a:moveTo>
                <a:lnTo>
                  <a:pt x="3601974" y="4050640"/>
                </a:lnTo>
                <a:lnTo>
                  <a:pt x="3487522" y="4116705"/>
                </a:lnTo>
                <a:lnTo>
                  <a:pt x="3376498" y="4052621"/>
                </a:lnTo>
                <a:lnTo>
                  <a:pt x="3490951" y="3986555"/>
                </a:lnTo>
                <a:close/>
                <a:moveTo>
                  <a:pt x="3497580" y="3982669"/>
                </a:moveTo>
                <a:lnTo>
                  <a:pt x="3618509" y="3912870"/>
                </a:lnTo>
                <a:lnTo>
                  <a:pt x="3729533" y="3976954"/>
                </a:lnTo>
                <a:lnTo>
                  <a:pt x="3608604" y="4046754"/>
                </a:lnTo>
                <a:lnTo>
                  <a:pt x="3497580" y="3982669"/>
                </a:lnTo>
                <a:close/>
                <a:moveTo>
                  <a:pt x="3736239" y="3980840"/>
                </a:moveTo>
                <a:lnTo>
                  <a:pt x="3860597" y="4052621"/>
                </a:lnTo>
                <a:lnTo>
                  <a:pt x="3739667" y="4122420"/>
                </a:lnTo>
                <a:lnTo>
                  <a:pt x="3615309" y="4050640"/>
                </a:lnTo>
                <a:lnTo>
                  <a:pt x="3736239" y="3980840"/>
                </a:lnTo>
                <a:close/>
                <a:moveTo>
                  <a:pt x="3742868" y="3976954"/>
                </a:moveTo>
                <a:lnTo>
                  <a:pt x="3857320" y="3910889"/>
                </a:lnTo>
                <a:lnTo>
                  <a:pt x="3981679" y="3982669"/>
                </a:lnTo>
                <a:lnTo>
                  <a:pt x="3867226" y="4048735"/>
                </a:lnTo>
                <a:lnTo>
                  <a:pt x="3742868" y="3976954"/>
                </a:lnTo>
                <a:close/>
                <a:moveTo>
                  <a:pt x="3988384" y="3986555"/>
                </a:moveTo>
                <a:lnTo>
                  <a:pt x="4099408" y="4050640"/>
                </a:lnTo>
                <a:lnTo>
                  <a:pt x="3984955" y="4116705"/>
                </a:lnTo>
                <a:lnTo>
                  <a:pt x="3873932" y="4052621"/>
                </a:lnTo>
                <a:lnTo>
                  <a:pt x="3988384" y="3986555"/>
                </a:lnTo>
                <a:close/>
                <a:moveTo>
                  <a:pt x="3995090" y="3982669"/>
                </a:moveTo>
                <a:lnTo>
                  <a:pt x="4116019" y="3912870"/>
                </a:lnTo>
                <a:lnTo>
                  <a:pt x="4227043" y="3976954"/>
                </a:lnTo>
                <a:lnTo>
                  <a:pt x="4106113" y="4046754"/>
                </a:lnTo>
                <a:lnTo>
                  <a:pt x="3995090" y="3982669"/>
                </a:lnTo>
                <a:close/>
                <a:moveTo>
                  <a:pt x="4233748" y="3980840"/>
                </a:moveTo>
                <a:lnTo>
                  <a:pt x="4358107" y="4052621"/>
                </a:lnTo>
                <a:lnTo>
                  <a:pt x="4237177" y="4122420"/>
                </a:lnTo>
                <a:lnTo>
                  <a:pt x="4112819" y="4050640"/>
                </a:lnTo>
                <a:lnTo>
                  <a:pt x="4233748" y="3980840"/>
                </a:lnTo>
                <a:close/>
                <a:moveTo>
                  <a:pt x="4240378" y="3976954"/>
                </a:moveTo>
                <a:lnTo>
                  <a:pt x="4354830" y="3910889"/>
                </a:lnTo>
                <a:lnTo>
                  <a:pt x="4479189" y="3982669"/>
                </a:lnTo>
                <a:lnTo>
                  <a:pt x="4364736" y="4048735"/>
                </a:lnTo>
                <a:lnTo>
                  <a:pt x="4240378" y="3976954"/>
                </a:lnTo>
                <a:close/>
                <a:moveTo>
                  <a:pt x="4243807" y="3839109"/>
                </a:moveTo>
                <a:lnTo>
                  <a:pt x="4364736" y="3769309"/>
                </a:lnTo>
                <a:lnTo>
                  <a:pt x="4475760" y="3833394"/>
                </a:lnTo>
                <a:lnTo>
                  <a:pt x="4354830" y="3903193"/>
                </a:lnTo>
                <a:lnTo>
                  <a:pt x="4243807" y="3839109"/>
                </a:lnTo>
                <a:close/>
                <a:moveTo>
                  <a:pt x="4240378" y="3689757"/>
                </a:moveTo>
                <a:lnTo>
                  <a:pt x="4354830" y="3623691"/>
                </a:lnTo>
                <a:lnTo>
                  <a:pt x="4479189" y="3695472"/>
                </a:lnTo>
                <a:lnTo>
                  <a:pt x="4364736" y="3761537"/>
                </a:lnTo>
                <a:lnTo>
                  <a:pt x="4240378" y="3689757"/>
                </a:lnTo>
                <a:close/>
                <a:moveTo>
                  <a:pt x="4243807" y="3551834"/>
                </a:moveTo>
                <a:lnTo>
                  <a:pt x="4364736" y="3482035"/>
                </a:lnTo>
                <a:lnTo>
                  <a:pt x="4475760" y="3546119"/>
                </a:lnTo>
                <a:lnTo>
                  <a:pt x="4354830" y="3615919"/>
                </a:lnTo>
                <a:lnTo>
                  <a:pt x="4243807" y="3551834"/>
                </a:lnTo>
                <a:close/>
                <a:moveTo>
                  <a:pt x="4240378" y="3402482"/>
                </a:moveTo>
                <a:lnTo>
                  <a:pt x="4354830" y="3336417"/>
                </a:lnTo>
                <a:lnTo>
                  <a:pt x="4479189" y="3408197"/>
                </a:lnTo>
                <a:lnTo>
                  <a:pt x="4364736" y="3474263"/>
                </a:lnTo>
                <a:lnTo>
                  <a:pt x="4240378" y="3402482"/>
                </a:lnTo>
                <a:close/>
                <a:moveTo>
                  <a:pt x="4243807" y="3264637"/>
                </a:moveTo>
                <a:lnTo>
                  <a:pt x="4364736" y="3194837"/>
                </a:lnTo>
                <a:lnTo>
                  <a:pt x="4475760" y="3258922"/>
                </a:lnTo>
                <a:lnTo>
                  <a:pt x="4354830" y="3328721"/>
                </a:lnTo>
                <a:lnTo>
                  <a:pt x="4243807" y="3264637"/>
                </a:lnTo>
                <a:close/>
                <a:moveTo>
                  <a:pt x="4240378" y="3115285"/>
                </a:moveTo>
                <a:lnTo>
                  <a:pt x="4354830" y="3049219"/>
                </a:lnTo>
                <a:lnTo>
                  <a:pt x="4479189" y="3121000"/>
                </a:lnTo>
                <a:lnTo>
                  <a:pt x="4364736" y="3187065"/>
                </a:lnTo>
                <a:lnTo>
                  <a:pt x="4240378" y="3115285"/>
                </a:lnTo>
                <a:close/>
                <a:moveTo>
                  <a:pt x="4243807" y="2977439"/>
                </a:moveTo>
                <a:lnTo>
                  <a:pt x="4364736" y="2907640"/>
                </a:lnTo>
                <a:lnTo>
                  <a:pt x="4475760" y="2971724"/>
                </a:lnTo>
                <a:lnTo>
                  <a:pt x="4354830" y="3041523"/>
                </a:lnTo>
                <a:lnTo>
                  <a:pt x="4243807" y="2977439"/>
                </a:lnTo>
                <a:close/>
                <a:moveTo>
                  <a:pt x="4240378" y="2828087"/>
                </a:moveTo>
                <a:lnTo>
                  <a:pt x="4354830" y="2762022"/>
                </a:lnTo>
                <a:lnTo>
                  <a:pt x="4479189" y="2833802"/>
                </a:lnTo>
                <a:lnTo>
                  <a:pt x="4364736" y="2899867"/>
                </a:lnTo>
                <a:lnTo>
                  <a:pt x="4240378" y="2828087"/>
                </a:lnTo>
                <a:close/>
                <a:moveTo>
                  <a:pt x="4243807" y="2690165"/>
                </a:moveTo>
                <a:lnTo>
                  <a:pt x="4364736" y="2620366"/>
                </a:lnTo>
                <a:lnTo>
                  <a:pt x="4475760" y="2684450"/>
                </a:lnTo>
                <a:lnTo>
                  <a:pt x="4354830" y="2754249"/>
                </a:lnTo>
                <a:lnTo>
                  <a:pt x="4243807" y="2690165"/>
                </a:lnTo>
                <a:close/>
                <a:moveTo>
                  <a:pt x="4348125" y="2758135"/>
                </a:moveTo>
                <a:lnTo>
                  <a:pt x="4233672" y="2824201"/>
                </a:lnTo>
                <a:lnTo>
                  <a:pt x="4122649" y="2760117"/>
                </a:lnTo>
                <a:lnTo>
                  <a:pt x="4237101" y="2694051"/>
                </a:lnTo>
                <a:lnTo>
                  <a:pt x="4348125" y="2758135"/>
                </a:lnTo>
                <a:close/>
                <a:moveTo>
                  <a:pt x="4116019" y="2756230"/>
                </a:moveTo>
                <a:lnTo>
                  <a:pt x="3991661" y="2684450"/>
                </a:lnTo>
                <a:lnTo>
                  <a:pt x="4106113" y="2618384"/>
                </a:lnTo>
                <a:lnTo>
                  <a:pt x="4230472" y="2690165"/>
                </a:lnTo>
                <a:lnTo>
                  <a:pt x="4116019" y="2756230"/>
                </a:lnTo>
                <a:close/>
                <a:moveTo>
                  <a:pt x="4109314" y="2760117"/>
                </a:moveTo>
                <a:lnTo>
                  <a:pt x="3988384" y="2829916"/>
                </a:lnTo>
                <a:lnTo>
                  <a:pt x="3864026" y="2758135"/>
                </a:lnTo>
                <a:lnTo>
                  <a:pt x="3984955" y="2688336"/>
                </a:lnTo>
                <a:lnTo>
                  <a:pt x="4109314" y="2760117"/>
                </a:lnTo>
                <a:close/>
                <a:moveTo>
                  <a:pt x="3857320" y="2754249"/>
                </a:moveTo>
                <a:lnTo>
                  <a:pt x="3746297" y="2690165"/>
                </a:lnTo>
                <a:lnTo>
                  <a:pt x="3867226" y="2620366"/>
                </a:lnTo>
                <a:lnTo>
                  <a:pt x="3978250" y="2684450"/>
                </a:lnTo>
                <a:lnTo>
                  <a:pt x="3857320" y="2754249"/>
                </a:lnTo>
                <a:close/>
                <a:moveTo>
                  <a:pt x="3850615" y="2758135"/>
                </a:moveTo>
                <a:lnTo>
                  <a:pt x="3736162" y="2824201"/>
                </a:lnTo>
                <a:lnTo>
                  <a:pt x="3625215" y="2760117"/>
                </a:lnTo>
                <a:lnTo>
                  <a:pt x="3739667" y="2694051"/>
                </a:lnTo>
                <a:lnTo>
                  <a:pt x="3850615" y="2758135"/>
                </a:lnTo>
                <a:close/>
                <a:moveTo>
                  <a:pt x="3618509" y="2756230"/>
                </a:moveTo>
                <a:lnTo>
                  <a:pt x="3494151" y="2684450"/>
                </a:lnTo>
                <a:lnTo>
                  <a:pt x="3608604" y="2618384"/>
                </a:lnTo>
                <a:lnTo>
                  <a:pt x="3732962" y="2690165"/>
                </a:lnTo>
                <a:lnTo>
                  <a:pt x="3618509" y="2756230"/>
                </a:lnTo>
                <a:close/>
                <a:moveTo>
                  <a:pt x="3611880" y="2760117"/>
                </a:moveTo>
                <a:lnTo>
                  <a:pt x="3490951" y="2829916"/>
                </a:lnTo>
                <a:lnTo>
                  <a:pt x="3366592" y="2758135"/>
                </a:lnTo>
                <a:lnTo>
                  <a:pt x="3487522" y="2688336"/>
                </a:lnTo>
                <a:lnTo>
                  <a:pt x="3611880" y="2760117"/>
                </a:lnTo>
                <a:close/>
                <a:moveTo>
                  <a:pt x="3359887" y="2754249"/>
                </a:moveTo>
                <a:lnTo>
                  <a:pt x="3248863" y="2690165"/>
                </a:lnTo>
                <a:lnTo>
                  <a:pt x="3369793" y="2620366"/>
                </a:lnTo>
                <a:lnTo>
                  <a:pt x="3480816" y="2684450"/>
                </a:lnTo>
                <a:lnTo>
                  <a:pt x="3359887" y="2754249"/>
                </a:lnTo>
                <a:close/>
                <a:moveTo>
                  <a:pt x="3353181" y="2758135"/>
                </a:moveTo>
                <a:lnTo>
                  <a:pt x="3238729" y="2824201"/>
                </a:lnTo>
                <a:lnTo>
                  <a:pt x="3127705" y="2760117"/>
                </a:lnTo>
                <a:lnTo>
                  <a:pt x="3242158" y="2694051"/>
                </a:lnTo>
                <a:lnTo>
                  <a:pt x="3353181" y="2758135"/>
                </a:lnTo>
                <a:close/>
                <a:moveTo>
                  <a:pt x="3121076" y="2756230"/>
                </a:moveTo>
                <a:lnTo>
                  <a:pt x="2996717" y="2684450"/>
                </a:lnTo>
                <a:lnTo>
                  <a:pt x="3111170" y="2618384"/>
                </a:lnTo>
                <a:lnTo>
                  <a:pt x="3235528" y="2690165"/>
                </a:lnTo>
                <a:lnTo>
                  <a:pt x="3121076" y="2756230"/>
                </a:lnTo>
                <a:close/>
                <a:moveTo>
                  <a:pt x="3114370" y="2760117"/>
                </a:moveTo>
                <a:lnTo>
                  <a:pt x="2993441" y="2829916"/>
                </a:lnTo>
                <a:lnTo>
                  <a:pt x="2869082" y="2758135"/>
                </a:lnTo>
                <a:lnTo>
                  <a:pt x="2990012" y="2688336"/>
                </a:lnTo>
                <a:lnTo>
                  <a:pt x="3114370" y="2760117"/>
                </a:lnTo>
                <a:close/>
                <a:moveTo>
                  <a:pt x="2862377" y="2754249"/>
                </a:moveTo>
                <a:lnTo>
                  <a:pt x="2751354" y="2690165"/>
                </a:lnTo>
                <a:lnTo>
                  <a:pt x="2872283" y="2620366"/>
                </a:lnTo>
                <a:lnTo>
                  <a:pt x="2983306" y="2684450"/>
                </a:lnTo>
                <a:lnTo>
                  <a:pt x="2862377" y="2754249"/>
                </a:lnTo>
                <a:close/>
                <a:moveTo>
                  <a:pt x="2855671" y="2758135"/>
                </a:moveTo>
                <a:lnTo>
                  <a:pt x="2741295" y="2824201"/>
                </a:lnTo>
                <a:lnTo>
                  <a:pt x="2630272" y="2760117"/>
                </a:lnTo>
                <a:lnTo>
                  <a:pt x="2744724" y="2694051"/>
                </a:lnTo>
                <a:lnTo>
                  <a:pt x="2855671" y="2758135"/>
                </a:lnTo>
                <a:close/>
                <a:moveTo>
                  <a:pt x="2623566" y="2756230"/>
                </a:moveTo>
                <a:lnTo>
                  <a:pt x="2499208" y="2684450"/>
                </a:lnTo>
                <a:lnTo>
                  <a:pt x="2613660" y="2618384"/>
                </a:lnTo>
                <a:lnTo>
                  <a:pt x="2738019" y="2690165"/>
                </a:lnTo>
                <a:lnTo>
                  <a:pt x="2623566" y="2756230"/>
                </a:lnTo>
                <a:close/>
                <a:moveTo>
                  <a:pt x="2616937" y="2760117"/>
                </a:moveTo>
                <a:lnTo>
                  <a:pt x="2496007" y="2829916"/>
                </a:lnTo>
                <a:lnTo>
                  <a:pt x="2371649" y="2758135"/>
                </a:lnTo>
                <a:lnTo>
                  <a:pt x="2492578" y="2688336"/>
                </a:lnTo>
                <a:lnTo>
                  <a:pt x="2616937" y="2760117"/>
                </a:lnTo>
                <a:close/>
                <a:moveTo>
                  <a:pt x="2364943" y="2754249"/>
                </a:moveTo>
                <a:lnTo>
                  <a:pt x="2253920" y="2690165"/>
                </a:lnTo>
                <a:lnTo>
                  <a:pt x="2374849" y="2620366"/>
                </a:lnTo>
                <a:lnTo>
                  <a:pt x="2485873" y="2684450"/>
                </a:lnTo>
                <a:lnTo>
                  <a:pt x="2364943" y="2754249"/>
                </a:lnTo>
                <a:close/>
                <a:moveTo>
                  <a:pt x="2489302" y="2833802"/>
                </a:moveTo>
                <a:lnTo>
                  <a:pt x="2374849" y="2899867"/>
                </a:lnTo>
                <a:lnTo>
                  <a:pt x="2250491" y="2828087"/>
                </a:lnTo>
                <a:lnTo>
                  <a:pt x="2364943" y="2762022"/>
                </a:lnTo>
                <a:lnTo>
                  <a:pt x="2489302" y="2833802"/>
                </a:lnTo>
                <a:close/>
                <a:moveTo>
                  <a:pt x="2485873" y="2971648"/>
                </a:moveTo>
                <a:lnTo>
                  <a:pt x="2364943" y="3041447"/>
                </a:lnTo>
                <a:lnTo>
                  <a:pt x="2253920" y="2977363"/>
                </a:lnTo>
                <a:lnTo>
                  <a:pt x="2374849" y="2907564"/>
                </a:lnTo>
                <a:lnTo>
                  <a:pt x="2485873" y="2971648"/>
                </a:lnTo>
                <a:close/>
                <a:moveTo>
                  <a:pt x="2489302" y="3121000"/>
                </a:moveTo>
                <a:lnTo>
                  <a:pt x="2374849" y="3187065"/>
                </a:lnTo>
                <a:lnTo>
                  <a:pt x="2250491" y="3115285"/>
                </a:lnTo>
                <a:lnTo>
                  <a:pt x="2364943" y="3049219"/>
                </a:lnTo>
                <a:lnTo>
                  <a:pt x="2489302" y="3121000"/>
                </a:lnTo>
                <a:close/>
                <a:moveTo>
                  <a:pt x="2485873" y="3258922"/>
                </a:moveTo>
                <a:lnTo>
                  <a:pt x="2364943" y="3328721"/>
                </a:lnTo>
                <a:lnTo>
                  <a:pt x="2253920" y="3264637"/>
                </a:lnTo>
                <a:lnTo>
                  <a:pt x="2374849" y="3194837"/>
                </a:lnTo>
                <a:lnTo>
                  <a:pt x="2485873" y="3258922"/>
                </a:lnTo>
                <a:close/>
                <a:moveTo>
                  <a:pt x="2489302" y="3408274"/>
                </a:moveTo>
                <a:lnTo>
                  <a:pt x="2374849" y="3474339"/>
                </a:lnTo>
                <a:lnTo>
                  <a:pt x="2250491" y="3402559"/>
                </a:lnTo>
                <a:lnTo>
                  <a:pt x="2364943" y="3336493"/>
                </a:lnTo>
                <a:lnTo>
                  <a:pt x="2489302" y="3408274"/>
                </a:lnTo>
                <a:close/>
                <a:moveTo>
                  <a:pt x="2485873" y="3546119"/>
                </a:moveTo>
                <a:lnTo>
                  <a:pt x="2364943" y="3615919"/>
                </a:lnTo>
                <a:lnTo>
                  <a:pt x="2253920" y="3551834"/>
                </a:lnTo>
                <a:lnTo>
                  <a:pt x="2374849" y="3482035"/>
                </a:lnTo>
                <a:lnTo>
                  <a:pt x="2485873" y="3546119"/>
                </a:lnTo>
                <a:close/>
                <a:moveTo>
                  <a:pt x="2489302" y="3695472"/>
                </a:moveTo>
                <a:lnTo>
                  <a:pt x="2374849" y="3761537"/>
                </a:lnTo>
                <a:lnTo>
                  <a:pt x="2250491" y="3689757"/>
                </a:lnTo>
                <a:lnTo>
                  <a:pt x="2364943" y="3623691"/>
                </a:lnTo>
                <a:lnTo>
                  <a:pt x="2489302" y="3695472"/>
                </a:lnTo>
                <a:close/>
                <a:moveTo>
                  <a:pt x="2485873" y="3833317"/>
                </a:moveTo>
                <a:lnTo>
                  <a:pt x="2364943" y="3903117"/>
                </a:lnTo>
                <a:lnTo>
                  <a:pt x="2253920" y="3839032"/>
                </a:lnTo>
                <a:lnTo>
                  <a:pt x="2374849" y="3769233"/>
                </a:lnTo>
                <a:lnTo>
                  <a:pt x="2485873" y="3833317"/>
                </a:lnTo>
                <a:close/>
                <a:moveTo>
                  <a:pt x="2489302" y="3982669"/>
                </a:moveTo>
                <a:lnTo>
                  <a:pt x="2374849" y="4048735"/>
                </a:lnTo>
                <a:lnTo>
                  <a:pt x="2250491" y="3976954"/>
                </a:lnTo>
                <a:lnTo>
                  <a:pt x="2364943" y="3910889"/>
                </a:lnTo>
                <a:lnTo>
                  <a:pt x="2489302" y="3982669"/>
                </a:lnTo>
                <a:close/>
                <a:moveTo>
                  <a:pt x="2485873" y="4120591"/>
                </a:moveTo>
                <a:lnTo>
                  <a:pt x="2364943" y="4190390"/>
                </a:lnTo>
                <a:lnTo>
                  <a:pt x="2253920" y="4126306"/>
                </a:lnTo>
                <a:lnTo>
                  <a:pt x="2374849" y="4056507"/>
                </a:lnTo>
                <a:lnTo>
                  <a:pt x="2485873" y="4120591"/>
                </a:lnTo>
                <a:close/>
                <a:moveTo>
                  <a:pt x="2492502" y="4124401"/>
                </a:moveTo>
                <a:lnTo>
                  <a:pt x="2616861" y="4196182"/>
                </a:lnTo>
                <a:lnTo>
                  <a:pt x="2495931" y="4265981"/>
                </a:lnTo>
                <a:lnTo>
                  <a:pt x="2371573" y="4194200"/>
                </a:lnTo>
                <a:lnTo>
                  <a:pt x="2492502" y="4124401"/>
                </a:lnTo>
                <a:close/>
                <a:moveTo>
                  <a:pt x="2499208" y="4120591"/>
                </a:moveTo>
                <a:lnTo>
                  <a:pt x="2613660" y="4054526"/>
                </a:lnTo>
                <a:lnTo>
                  <a:pt x="2738019" y="4126306"/>
                </a:lnTo>
                <a:lnTo>
                  <a:pt x="2623566" y="4192372"/>
                </a:lnTo>
                <a:lnTo>
                  <a:pt x="2499208" y="4120591"/>
                </a:lnTo>
                <a:close/>
                <a:moveTo>
                  <a:pt x="2744724" y="4130193"/>
                </a:moveTo>
                <a:lnTo>
                  <a:pt x="2855747" y="4194277"/>
                </a:lnTo>
                <a:lnTo>
                  <a:pt x="2741295" y="4260342"/>
                </a:lnTo>
                <a:lnTo>
                  <a:pt x="2630272" y="4196258"/>
                </a:lnTo>
                <a:lnTo>
                  <a:pt x="2744724" y="4130193"/>
                </a:lnTo>
                <a:close/>
                <a:moveTo>
                  <a:pt x="2751354" y="4126306"/>
                </a:moveTo>
                <a:lnTo>
                  <a:pt x="2872283" y="4056507"/>
                </a:lnTo>
                <a:lnTo>
                  <a:pt x="2983306" y="4120591"/>
                </a:lnTo>
                <a:lnTo>
                  <a:pt x="2862377" y="4190390"/>
                </a:lnTo>
                <a:lnTo>
                  <a:pt x="2751354" y="4126306"/>
                </a:lnTo>
                <a:close/>
                <a:moveTo>
                  <a:pt x="2990012" y="4124401"/>
                </a:moveTo>
                <a:lnTo>
                  <a:pt x="3114370" y="4196182"/>
                </a:lnTo>
                <a:lnTo>
                  <a:pt x="2993441" y="4265981"/>
                </a:lnTo>
                <a:lnTo>
                  <a:pt x="2869082" y="4194200"/>
                </a:lnTo>
                <a:lnTo>
                  <a:pt x="2990012" y="4124401"/>
                </a:lnTo>
                <a:close/>
                <a:moveTo>
                  <a:pt x="2996717" y="4120591"/>
                </a:moveTo>
                <a:lnTo>
                  <a:pt x="3111170" y="4054526"/>
                </a:lnTo>
                <a:lnTo>
                  <a:pt x="3235528" y="4126306"/>
                </a:lnTo>
                <a:lnTo>
                  <a:pt x="3121076" y="4192372"/>
                </a:lnTo>
                <a:lnTo>
                  <a:pt x="2996717" y="4120591"/>
                </a:lnTo>
                <a:close/>
                <a:moveTo>
                  <a:pt x="3242158" y="4130193"/>
                </a:moveTo>
                <a:lnTo>
                  <a:pt x="3353181" y="4194277"/>
                </a:lnTo>
                <a:lnTo>
                  <a:pt x="3238729" y="4260342"/>
                </a:lnTo>
                <a:lnTo>
                  <a:pt x="3127705" y="4196258"/>
                </a:lnTo>
                <a:lnTo>
                  <a:pt x="3242158" y="4130193"/>
                </a:lnTo>
                <a:close/>
                <a:moveTo>
                  <a:pt x="3248863" y="4126306"/>
                </a:moveTo>
                <a:lnTo>
                  <a:pt x="3369793" y="4056507"/>
                </a:lnTo>
                <a:lnTo>
                  <a:pt x="3480816" y="4120591"/>
                </a:lnTo>
                <a:lnTo>
                  <a:pt x="3359887" y="4190390"/>
                </a:lnTo>
                <a:lnTo>
                  <a:pt x="3248863" y="4126306"/>
                </a:lnTo>
                <a:close/>
                <a:moveTo>
                  <a:pt x="3487446" y="4124401"/>
                </a:moveTo>
                <a:lnTo>
                  <a:pt x="3611804" y="4196182"/>
                </a:lnTo>
                <a:lnTo>
                  <a:pt x="3490874" y="4265981"/>
                </a:lnTo>
                <a:lnTo>
                  <a:pt x="3366516" y="4194200"/>
                </a:lnTo>
                <a:lnTo>
                  <a:pt x="3487446" y="4124401"/>
                </a:lnTo>
                <a:close/>
                <a:moveTo>
                  <a:pt x="3494151" y="4120591"/>
                </a:moveTo>
                <a:lnTo>
                  <a:pt x="3608604" y="4054526"/>
                </a:lnTo>
                <a:lnTo>
                  <a:pt x="3732962" y="4126306"/>
                </a:lnTo>
                <a:lnTo>
                  <a:pt x="3618509" y="4192372"/>
                </a:lnTo>
                <a:lnTo>
                  <a:pt x="3494151" y="4120591"/>
                </a:lnTo>
                <a:close/>
                <a:moveTo>
                  <a:pt x="3739667" y="4130116"/>
                </a:moveTo>
                <a:lnTo>
                  <a:pt x="3850691" y="4194200"/>
                </a:lnTo>
                <a:lnTo>
                  <a:pt x="3736239" y="4260266"/>
                </a:lnTo>
                <a:lnTo>
                  <a:pt x="3625215" y="4196258"/>
                </a:lnTo>
                <a:lnTo>
                  <a:pt x="3739667" y="4130116"/>
                </a:lnTo>
                <a:close/>
                <a:moveTo>
                  <a:pt x="3746373" y="4126306"/>
                </a:moveTo>
                <a:lnTo>
                  <a:pt x="3867302" y="4056507"/>
                </a:lnTo>
                <a:lnTo>
                  <a:pt x="3978326" y="4120591"/>
                </a:lnTo>
                <a:lnTo>
                  <a:pt x="3857397" y="4190390"/>
                </a:lnTo>
                <a:lnTo>
                  <a:pt x="3746373" y="4126306"/>
                </a:lnTo>
                <a:close/>
                <a:moveTo>
                  <a:pt x="3984955" y="4124401"/>
                </a:moveTo>
                <a:lnTo>
                  <a:pt x="4109314" y="4196182"/>
                </a:lnTo>
                <a:lnTo>
                  <a:pt x="3988384" y="4265981"/>
                </a:lnTo>
                <a:lnTo>
                  <a:pt x="3864026" y="4194200"/>
                </a:lnTo>
                <a:lnTo>
                  <a:pt x="3984955" y="4124401"/>
                </a:lnTo>
                <a:close/>
                <a:moveTo>
                  <a:pt x="3991661" y="4120591"/>
                </a:moveTo>
                <a:lnTo>
                  <a:pt x="4106113" y="4054526"/>
                </a:lnTo>
                <a:lnTo>
                  <a:pt x="4230472" y="4126306"/>
                </a:lnTo>
                <a:lnTo>
                  <a:pt x="4116019" y="4192372"/>
                </a:lnTo>
                <a:lnTo>
                  <a:pt x="3991661" y="4120591"/>
                </a:lnTo>
                <a:close/>
                <a:moveTo>
                  <a:pt x="4237177" y="4130193"/>
                </a:moveTo>
                <a:lnTo>
                  <a:pt x="4348201" y="4194277"/>
                </a:lnTo>
                <a:lnTo>
                  <a:pt x="4233748" y="4260342"/>
                </a:lnTo>
                <a:lnTo>
                  <a:pt x="4122725" y="4196258"/>
                </a:lnTo>
                <a:lnTo>
                  <a:pt x="4237177" y="4130193"/>
                </a:lnTo>
                <a:close/>
                <a:moveTo>
                  <a:pt x="4243807" y="4126306"/>
                </a:moveTo>
                <a:lnTo>
                  <a:pt x="4364736" y="4056507"/>
                </a:lnTo>
                <a:lnTo>
                  <a:pt x="4475760" y="4120591"/>
                </a:lnTo>
                <a:lnTo>
                  <a:pt x="4354830" y="4190390"/>
                </a:lnTo>
                <a:lnTo>
                  <a:pt x="4243807" y="4126306"/>
                </a:lnTo>
                <a:close/>
                <a:moveTo>
                  <a:pt x="4482465" y="4124401"/>
                </a:moveTo>
                <a:lnTo>
                  <a:pt x="4606824" y="4196182"/>
                </a:lnTo>
                <a:lnTo>
                  <a:pt x="4485894" y="4265981"/>
                </a:lnTo>
                <a:lnTo>
                  <a:pt x="4361536" y="4194200"/>
                </a:lnTo>
                <a:lnTo>
                  <a:pt x="4482465" y="4124401"/>
                </a:lnTo>
                <a:close/>
                <a:moveTo>
                  <a:pt x="4371442" y="4052621"/>
                </a:moveTo>
                <a:lnTo>
                  <a:pt x="4485894" y="3986555"/>
                </a:lnTo>
                <a:lnTo>
                  <a:pt x="4596918" y="4050640"/>
                </a:lnTo>
                <a:lnTo>
                  <a:pt x="4482465" y="4116705"/>
                </a:lnTo>
                <a:lnTo>
                  <a:pt x="4371442" y="4052621"/>
                </a:lnTo>
                <a:close/>
                <a:moveTo>
                  <a:pt x="4361536" y="3907003"/>
                </a:moveTo>
                <a:lnTo>
                  <a:pt x="4482465" y="3837204"/>
                </a:lnTo>
                <a:lnTo>
                  <a:pt x="4606824" y="3908984"/>
                </a:lnTo>
                <a:lnTo>
                  <a:pt x="4485894" y="3978783"/>
                </a:lnTo>
                <a:lnTo>
                  <a:pt x="4361536" y="3907003"/>
                </a:lnTo>
                <a:close/>
                <a:moveTo>
                  <a:pt x="4371442" y="3765423"/>
                </a:moveTo>
                <a:lnTo>
                  <a:pt x="4485894" y="3699358"/>
                </a:lnTo>
                <a:lnTo>
                  <a:pt x="4596918" y="3763442"/>
                </a:lnTo>
                <a:lnTo>
                  <a:pt x="4482465" y="3829507"/>
                </a:lnTo>
                <a:lnTo>
                  <a:pt x="4371442" y="3765423"/>
                </a:lnTo>
                <a:close/>
                <a:moveTo>
                  <a:pt x="4361460" y="3619805"/>
                </a:moveTo>
                <a:lnTo>
                  <a:pt x="4482389" y="3550006"/>
                </a:lnTo>
                <a:lnTo>
                  <a:pt x="4606747" y="3621786"/>
                </a:lnTo>
                <a:lnTo>
                  <a:pt x="4485818" y="3691585"/>
                </a:lnTo>
                <a:lnTo>
                  <a:pt x="4361460" y="3619805"/>
                </a:lnTo>
                <a:close/>
                <a:moveTo>
                  <a:pt x="4371442" y="3478149"/>
                </a:moveTo>
                <a:lnTo>
                  <a:pt x="4485894" y="3412084"/>
                </a:lnTo>
                <a:lnTo>
                  <a:pt x="4596918" y="3476168"/>
                </a:lnTo>
                <a:lnTo>
                  <a:pt x="4482465" y="3542233"/>
                </a:lnTo>
                <a:lnTo>
                  <a:pt x="4371442" y="3478149"/>
                </a:lnTo>
                <a:close/>
                <a:moveTo>
                  <a:pt x="4361536" y="3332607"/>
                </a:moveTo>
                <a:lnTo>
                  <a:pt x="4482465" y="3262808"/>
                </a:lnTo>
                <a:lnTo>
                  <a:pt x="4606824" y="3334588"/>
                </a:lnTo>
                <a:lnTo>
                  <a:pt x="4485894" y="3404387"/>
                </a:lnTo>
                <a:lnTo>
                  <a:pt x="4361536" y="3332607"/>
                </a:lnTo>
                <a:close/>
                <a:moveTo>
                  <a:pt x="4371442" y="3190951"/>
                </a:moveTo>
                <a:lnTo>
                  <a:pt x="4485894" y="3124886"/>
                </a:lnTo>
                <a:lnTo>
                  <a:pt x="4596918" y="3188970"/>
                </a:lnTo>
                <a:lnTo>
                  <a:pt x="4482465" y="3255036"/>
                </a:lnTo>
                <a:lnTo>
                  <a:pt x="4371442" y="3190951"/>
                </a:lnTo>
                <a:close/>
                <a:moveTo>
                  <a:pt x="4361460" y="3045333"/>
                </a:moveTo>
                <a:lnTo>
                  <a:pt x="4482389" y="2975534"/>
                </a:lnTo>
                <a:lnTo>
                  <a:pt x="4606747" y="3047314"/>
                </a:lnTo>
                <a:lnTo>
                  <a:pt x="4485818" y="3117114"/>
                </a:lnTo>
                <a:lnTo>
                  <a:pt x="4361460" y="3045333"/>
                </a:lnTo>
                <a:close/>
                <a:moveTo>
                  <a:pt x="4371442" y="2903754"/>
                </a:moveTo>
                <a:lnTo>
                  <a:pt x="4485894" y="2837688"/>
                </a:lnTo>
                <a:lnTo>
                  <a:pt x="4596918" y="2901772"/>
                </a:lnTo>
                <a:lnTo>
                  <a:pt x="4482465" y="2967838"/>
                </a:lnTo>
                <a:lnTo>
                  <a:pt x="4371442" y="2903754"/>
                </a:lnTo>
                <a:close/>
                <a:moveTo>
                  <a:pt x="4361536" y="2758135"/>
                </a:moveTo>
                <a:lnTo>
                  <a:pt x="4482465" y="2688336"/>
                </a:lnTo>
                <a:lnTo>
                  <a:pt x="4606824" y="2760117"/>
                </a:lnTo>
                <a:lnTo>
                  <a:pt x="4485894" y="2829916"/>
                </a:lnTo>
                <a:lnTo>
                  <a:pt x="4361536" y="2758135"/>
                </a:lnTo>
                <a:close/>
                <a:moveTo>
                  <a:pt x="4371442" y="2616479"/>
                </a:moveTo>
                <a:lnTo>
                  <a:pt x="4485894" y="2550414"/>
                </a:lnTo>
                <a:lnTo>
                  <a:pt x="4596918" y="2614498"/>
                </a:lnTo>
                <a:lnTo>
                  <a:pt x="4482465" y="2680564"/>
                </a:lnTo>
                <a:lnTo>
                  <a:pt x="4371442" y="2616479"/>
                </a:lnTo>
                <a:close/>
                <a:moveTo>
                  <a:pt x="4364736" y="2612669"/>
                </a:moveTo>
                <a:lnTo>
                  <a:pt x="4240378" y="2540889"/>
                </a:lnTo>
                <a:lnTo>
                  <a:pt x="4354830" y="2474824"/>
                </a:lnTo>
                <a:lnTo>
                  <a:pt x="4479189" y="2546604"/>
                </a:lnTo>
                <a:lnTo>
                  <a:pt x="4364736" y="2612669"/>
                </a:lnTo>
                <a:close/>
                <a:moveTo>
                  <a:pt x="4358107" y="2616479"/>
                </a:moveTo>
                <a:lnTo>
                  <a:pt x="4237177" y="2686279"/>
                </a:lnTo>
                <a:lnTo>
                  <a:pt x="4112819" y="2614498"/>
                </a:lnTo>
                <a:lnTo>
                  <a:pt x="4233748" y="2544699"/>
                </a:lnTo>
                <a:lnTo>
                  <a:pt x="4358107" y="2616479"/>
                </a:lnTo>
                <a:close/>
                <a:moveTo>
                  <a:pt x="4106113" y="2610688"/>
                </a:moveTo>
                <a:lnTo>
                  <a:pt x="3995090" y="2546604"/>
                </a:lnTo>
                <a:lnTo>
                  <a:pt x="4116019" y="2476805"/>
                </a:lnTo>
                <a:lnTo>
                  <a:pt x="4227043" y="2540889"/>
                </a:lnTo>
                <a:lnTo>
                  <a:pt x="4106113" y="2610688"/>
                </a:lnTo>
                <a:close/>
                <a:moveTo>
                  <a:pt x="4099408" y="2614498"/>
                </a:moveTo>
                <a:lnTo>
                  <a:pt x="3984955" y="2680564"/>
                </a:lnTo>
                <a:lnTo>
                  <a:pt x="3873932" y="2616479"/>
                </a:lnTo>
                <a:lnTo>
                  <a:pt x="3988384" y="2550414"/>
                </a:lnTo>
                <a:lnTo>
                  <a:pt x="4099408" y="2614498"/>
                </a:lnTo>
                <a:close/>
                <a:moveTo>
                  <a:pt x="3867302" y="2612669"/>
                </a:moveTo>
                <a:lnTo>
                  <a:pt x="3742944" y="2540889"/>
                </a:lnTo>
                <a:lnTo>
                  <a:pt x="3857397" y="2474824"/>
                </a:lnTo>
                <a:lnTo>
                  <a:pt x="3981755" y="2546604"/>
                </a:lnTo>
                <a:lnTo>
                  <a:pt x="3867302" y="2612669"/>
                </a:lnTo>
                <a:close/>
                <a:moveTo>
                  <a:pt x="3860597" y="2616479"/>
                </a:moveTo>
                <a:lnTo>
                  <a:pt x="3739667" y="2686279"/>
                </a:lnTo>
                <a:lnTo>
                  <a:pt x="3615309" y="2614498"/>
                </a:lnTo>
                <a:lnTo>
                  <a:pt x="3736239" y="2544699"/>
                </a:lnTo>
                <a:lnTo>
                  <a:pt x="3860597" y="2616479"/>
                </a:lnTo>
                <a:close/>
                <a:moveTo>
                  <a:pt x="3608604" y="2610688"/>
                </a:moveTo>
                <a:lnTo>
                  <a:pt x="3497580" y="2546604"/>
                </a:lnTo>
                <a:lnTo>
                  <a:pt x="3618509" y="2476805"/>
                </a:lnTo>
                <a:lnTo>
                  <a:pt x="3729533" y="2540889"/>
                </a:lnTo>
                <a:lnTo>
                  <a:pt x="3608604" y="2610688"/>
                </a:lnTo>
                <a:close/>
                <a:moveTo>
                  <a:pt x="3601898" y="2614498"/>
                </a:moveTo>
                <a:lnTo>
                  <a:pt x="3487446" y="2680564"/>
                </a:lnTo>
                <a:lnTo>
                  <a:pt x="3376422" y="2616479"/>
                </a:lnTo>
                <a:lnTo>
                  <a:pt x="3490874" y="2550414"/>
                </a:lnTo>
                <a:lnTo>
                  <a:pt x="3601898" y="2614498"/>
                </a:lnTo>
                <a:close/>
                <a:moveTo>
                  <a:pt x="3369793" y="2612669"/>
                </a:moveTo>
                <a:lnTo>
                  <a:pt x="3245434" y="2540889"/>
                </a:lnTo>
                <a:lnTo>
                  <a:pt x="3359887" y="2474824"/>
                </a:lnTo>
                <a:lnTo>
                  <a:pt x="3484245" y="2546604"/>
                </a:lnTo>
                <a:lnTo>
                  <a:pt x="3369793" y="2612669"/>
                </a:lnTo>
                <a:close/>
                <a:moveTo>
                  <a:pt x="3363163" y="2616479"/>
                </a:moveTo>
                <a:lnTo>
                  <a:pt x="3242234" y="2686279"/>
                </a:lnTo>
                <a:lnTo>
                  <a:pt x="3117876" y="2614498"/>
                </a:lnTo>
                <a:lnTo>
                  <a:pt x="3238805" y="2544699"/>
                </a:lnTo>
                <a:lnTo>
                  <a:pt x="3363163" y="2616479"/>
                </a:lnTo>
                <a:close/>
                <a:moveTo>
                  <a:pt x="3111094" y="2610688"/>
                </a:moveTo>
                <a:lnTo>
                  <a:pt x="3000070" y="2546604"/>
                </a:lnTo>
                <a:lnTo>
                  <a:pt x="3121000" y="2476805"/>
                </a:lnTo>
                <a:lnTo>
                  <a:pt x="3232023" y="2540889"/>
                </a:lnTo>
                <a:lnTo>
                  <a:pt x="3111094" y="2610688"/>
                </a:lnTo>
                <a:close/>
                <a:moveTo>
                  <a:pt x="3104464" y="2614498"/>
                </a:moveTo>
                <a:lnTo>
                  <a:pt x="2990012" y="2680564"/>
                </a:lnTo>
                <a:lnTo>
                  <a:pt x="2878989" y="2616479"/>
                </a:lnTo>
                <a:lnTo>
                  <a:pt x="2993441" y="2550414"/>
                </a:lnTo>
                <a:lnTo>
                  <a:pt x="3104464" y="2614498"/>
                </a:lnTo>
                <a:close/>
                <a:moveTo>
                  <a:pt x="2872359" y="2612669"/>
                </a:moveTo>
                <a:lnTo>
                  <a:pt x="2748001" y="2540889"/>
                </a:lnTo>
                <a:lnTo>
                  <a:pt x="2862453" y="2474824"/>
                </a:lnTo>
                <a:lnTo>
                  <a:pt x="2986812" y="2546604"/>
                </a:lnTo>
                <a:lnTo>
                  <a:pt x="2872359" y="2612669"/>
                </a:lnTo>
                <a:close/>
                <a:moveTo>
                  <a:pt x="2865654" y="2616479"/>
                </a:moveTo>
                <a:lnTo>
                  <a:pt x="2744724" y="2686279"/>
                </a:lnTo>
                <a:lnTo>
                  <a:pt x="2620366" y="2614498"/>
                </a:lnTo>
                <a:lnTo>
                  <a:pt x="2741295" y="2544699"/>
                </a:lnTo>
                <a:lnTo>
                  <a:pt x="2865654" y="2616479"/>
                </a:lnTo>
                <a:close/>
                <a:moveTo>
                  <a:pt x="2613660" y="2610688"/>
                </a:moveTo>
                <a:lnTo>
                  <a:pt x="2502637" y="2546604"/>
                </a:lnTo>
                <a:lnTo>
                  <a:pt x="2623566" y="2476805"/>
                </a:lnTo>
                <a:lnTo>
                  <a:pt x="2734589" y="2540889"/>
                </a:lnTo>
                <a:lnTo>
                  <a:pt x="2613660" y="2610688"/>
                </a:lnTo>
                <a:close/>
                <a:moveTo>
                  <a:pt x="2606954" y="2614498"/>
                </a:moveTo>
                <a:lnTo>
                  <a:pt x="2492502" y="2680564"/>
                </a:lnTo>
                <a:lnTo>
                  <a:pt x="2381479" y="2616479"/>
                </a:lnTo>
                <a:lnTo>
                  <a:pt x="2495931" y="2550414"/>
                </a:lnTo>
                <a:lnTo>
                  <a:pt x="2606954" y="2614498"/>
                </a:lnTo>
                <a:close/>
                <a:moveTo>
                  <a:pt x="2374849" y="2612669"/>
                </a:moveTo>
                <a:lnTo>
                  <a:pt x="2250491" y="2540889"/>
                </a:lnTo>
                <a:lnTo>
                  <a:pt x="2364943" y="2474824"/>
                </a:lnTo>
                <a:lnTo>
                  <a:pt x="2489302" y="2546604"/>
                </a:lnTo>
                <a:lnTo>
                  <a:pt x="2374849" y="2612669"/>
                </a:lnTo>
                <a:close/>
                <a:moveTo>
                  <a:pt x="2368144" y="2616479"/>
                </a:moveTo>
                <a:lnTo>
                  <a:pt x="2247214" y="2686279"/>
                </a:lnTo>
                <a:lnTo>
                  <a:pt x="2122856" y="2614498"/>
                </a:lnTo>
                <a:lnTo>
                  <a:pt x="2243785" y="2544699"/>
                </a:lnTo>
                <a:lnTo>
                  <a:pt x="2368144" y="2616479"/>
                </a:lnTo>
                <a:close/>
                <a:moveTo>
                  <a:pt x="2358238" y="2758135"/>
                </a:moveTo>
                <a:lnTo>
                  <a:pt x="2243785" y="2824201"/>
                </a:lnTo>
                <a:lnTo>
                  <a:pt x="2132762" y="2760117"/>
                </a:lnTo>
                <a:lnTo>
                  <a:pt x="2247214" y="2694051"/>
                </a:lnTo>
                <a:lnTo>
                  <a:pt x="2358238" y="2758135"/>
                </a:lnTo>
                <a:close/>
                <a:moveTo>
                  <a:pt x="2368144" y="2903754"/>
                </a:moveTo>
                <a:lnTo>
                  <a:pt x="2247214" y="2973553"/>
                </a:lnTo>
                <a:lnTo>
                  <a:pt x="2122856" y="2901772"/>
                </a:lnTo>
                <a:lnTo>
                  <a:pt x="2243785" y="2831973"/>
                </a:lnTo>
                <a:lnTo>
                  <a:pt x="2368144" y="2903754"/>
                </a:lnTo>
                <a:close/>
                <a:moveTo>
                  <a:pt x="2358238" y="3045333"/>
                </a:moveTo>
                <a:lnTo>
                  <a:pt x="2243785" y="3111399"/>
                </a:lnTo>
                <a:lnTo>
                  <a:pt x="2132762" y="3047314"/>
                </a:lnTo>
                <a:lnTo>
                  <a:pt x="2247214" y="2981249"/>
                </a:lnTo>
                <a:lnTo>
                  <a:pt x="2358238" y="3045333"/>
                </a:lnTo>
                <a:close/>
                <a:moveTo>
                  <a:pt x="2368144" y="3190951"/>
                </a:moveTo>
                <a:lnTo>
                  <a:pt x="2247214" y="3260751"/>
                </a:lnTo>
                <a:lnTo>
                  <a:pt x="2122856" y="3188970"/>
                </a:lnTo>
                <a:lnTo>
                  <a:pt x="2243785" y="3119171"/>
                </a:lnTo>
                <a:lnTo>
                  <a:pt x="2368144" y="3190951"/>
                </a:lnTo>
                <a:close/>
                <a:moveTo>
                  <a:pt x="2358238" y="3332607"/>
                </a:moveTo>
                <a:lnTo>
                  <a:pt x="2243785" y="3398672"/>
                </a:lnTo>
                <a:lnTo>
                  <a:pt x="2132762" y="3334588"/>
                </a:lnTo>
                <a:lnTo>
                  <a:pt x="2247214" y="3268523"/>
                </a:lnTo>
                <a:lnTo>
                  <a:pt x="2358238" y="3332607"/>
                </a:lnTo>
                <a:close/>
                <a:moveTo>
                  <a:pt x="2368144" y="3478149"/>
                </a:moveTo>
                <a:lnTo>
                  <a:pt x="2247214" y="3547948"/>
                </a:lnTo>
                <a:lnTo>
                  <a:pt x="2122856" y="3476168"/>
                </a:lnTo>
                <a:lnTo>
                  <a:pt x="2243785" y="3406369"/>
                </a:lnTo>
                <a:lnTo>
                  <a:pt x="2368144" y="3478149"/>
                </a:lnTo>
                <a:close/>
                <a:moveTo>
                  <a:pt x="2358238" y="3619805"/>
                </a:moveTo>
                <a:lnTo>
                  <a:pt x="2243785" y="3685870"/>
                </a:lnTo>
                <a:lnTo>
                  <a:pt x="2132762" y="3621786"/>
                </a:lnTo>
                <a:lnTo>
                  <a:pt x="2247214" y="3555721"/>
                </a:lnTo>
                <a:lnTo>
                  <a:pt x="2358238" y="3619805"/>
                </a:lnTo>
                <a:close/>
                <a:moveTo>
                  <a:pt x="2368144" y="3765423"/>
                </a:moveTo>
                <a:lnTo>
                  <a:pt x="2247214" y="3835222"/>
                </a:lnTo>
                <a:lnTo>
                  <a:pt x="2122856" y="3763442"/>
                </a:lnTo>
                <a:lnTo>
                  <a:pt x="2243785" y="3693643"/>
                </a:lnTo>
                <a:lnTo>
                  <a:pt x="2368144" y="3765423"/>
                </a:lnTo>
                <a:close/>
                <a:moveTo>
                  <a:pt x="2358238" y="3907003"/>
                </a:moveTo>
                <a:lnTo>
                  <a:pt x="2243785" y="3973068"/>
                </a:lnTo>
                <a:lnTo>
                  <a:pt x="2132762" y="3908984"/>
                </a:lnTo>
                <a:lnTo>
                  <a:pt x="2247214" y="3842919"/>
                </a:lnTo>
                <a:lnTo>
                  <a:pt x="2358238" y="3907003"/>
                </a:lnTo>
                <a:close/>
                <a:moveTo>
                  <a:pt x="2368144" y="4052621"/>
                </a:moveTo>
                <a:lnTo>
                  <a:pt x="2247214" y="4122420"/>
                </a:lnTo>
                <a:lnTo>
                  <a:pt x="2122856" y="4050640"/>
                </a:lnTo>
                <a:lnTo>
                  <a:pt x="2243785" y="3980840"/>
                </a:lnTo>
                <a:lnTo>
                  <a:pt x="2368144" y="4052621"/>
                </a:lnTo>
                <a:close/>
                <a:moveTo>
                  <a:pt x="2358238" y="4194277"/>
                </a:moveTo>
                <a:lnTo>
                  <a:pt x="2243785" y="4260342"/>
                </a:lnTo>
                <a:lnTo>
                  <a:pt x="2132762" y="4196258"/>
                </a:lnTo>
                <a:lnTo>
                  <a:pt x="2247214" y="4130193"/>
                </a:lnTo>
                <a:lnTo>
                  <a:pt x="2358238" y="4194277"/>
                </a:lnTo>
                <a:close/>
                <a:moveTo>
                  <a:pt x="2368144" y="4339819"/>
                </a:moveTo>
                <a:lnTo>
                  <a:pt x="2247214" y="4409618"/>
                </a:lnTo>
                <a:lnTo>
                  <a:pt x="2122856" y="4337838"/>
                </a:lnTo>
                <a:lnTo>
                  <a:pt x="2243785" y="4268038"/>
                </a:lnTo>
                <a:lnTo>
                  <a:pt x="2368144" y="4339819"/>
                </a:lnTo>
                <a:close/>
                <a:moveTo>
                  <a:pt x="2250491" y="4264152"/>
                </a:moveTo>
                <a:lnTo>
                  <a:pt x="2364943" y="4198087"/>
                </a:lnTo>
                <a:lnTo>
                  <a:pt x="2489302" y="4269867"/>
                </a:lnTo>
                <a:lnTo>
                  <a:pt x="2374849" y="4335933"/>
                </a:lnTo>
                <a:lnTo>
                  <a:pt x="2250491" y="4264152"/>
                </a:lnTo>
                <a:close/>
                <a:moveTo>
                  <a:pt x="2495931" y="4273753"/>
                </a:moveTo>
                <a:lnTo>
                  <a:pt x="2606954" y="4337838"/>
                </a:lnTo>
                <a:lnTo>
                  <a:pt x="2492502" y="4403903"/>
                </a:lnTo>
                <a:lnTo>
                  <a:pt x="2381479" y="4339819"/>
                </a:lnTo>
                <a:lnTo>
                  <a:pt x="2495931" y="4273753"/>
                </a:lnTo>
                <a:close/>
                <a:moveTo>
                  <a:pt x="2502637" y="4269943"/>
                </a:moveTo>
                <a:lnTo>
                  <a:pt x="2623566" y="4200144"/>
                </a:lnTo>
                <a:lnTo>
                  <a:pt x="2734589" y="4264228"/>
                </a:lnTo>
                <a:lnTo>
                  <a:pt x="2613660" y="4334028"/>
                </a:lnTo>
                <a:lnTo>
                  <a:pt x="2502637" y="4269943"/>
                </a:lnTo>
                <a:close/>
                <a:moveTo>
                  <a:pt x="2741295" y="4268038"/>
                </a:moveTo>
                <a:lnTo>
                  <a:pt x="2865654" y="4339819"/>
                </a:lnTo>
                <a:lnTo>
                  <a:pt x="2744724" y="4409618"/>
                </a:lnTo>
                <a:lnTo>
                  <a:pt x="2620366" y="4337838"/>
                </a:lnTo>
                <a:lnTo>
                  <a:pt x="2741295" y="4268038"/>
                </a:lnTo>
                <a:close/>
                <a:moveTo>
                  <a:pt x="2747924" y="4264152"/>
                </a:moveTo>
                <a:lnTo>
                  <a:pt x="2862377" y="4198087"/>
                </a:lnTo>
                <a:lnTo>
                  <a:pt x="2986735" y="4269867"/>
                </a:lnTo>
                <a:lnTo>
                  <a:pt x="2872283" y="4335933"/>
                </a:lnTo>
                <a:lnTo>
                  <a:pt x="2747924" y="4264152"/>
                </a:lnTo>
                <a:close/>
                <a:moveTo>
                  <a:pt x="2993441" y="4273753"/>
                </a:moveTo>
                <a:lnTo>
                  <a:pt x="3104464" y="4337838"/>
                </a:lnTo>
                <a:lnTo>
                  <a:pt x="2990012" y="4403903"/>
                </a:lnTo>
                <a:lnTo>
                  <a:pt x="2878989" y="4339819"/>
                </a:lnTo>
                <a:lnTo>
                  <a:pt x="2993441" y="4273753"/>
                </a:lnTo>
                <a:close/>
                <a:moveTo>
                  <a:pt x="3000070" y="4269943"/>
                </a:moveTo>
                <a:lnTo>
                  <a:pt x="3121000" y="4200144"/>
                </a:lnTo>
                <a:lnTo>
                  <a:pt x="3232023" y="4264228"/>
                </a:lnTo>
                <a:lnTo>
                  <a:pt x="3111094" y="4334028"/>
                </a:lnTo>
                <a:lnTo>
                  <a:pt x="3000070" y="4269943"/>
                </a:lnTo>
                <a:close/>
                <a:moveTo>
                  <a:pt x="3238729" y="4268038"/>
                </a:moveTo>
                <a:lnTo>
                  <a:pt x="3363087" y="4339819"/>
                </a:lnTo>
                <a:lnTo>
                  <a:pt x="3242158" y="4409618"/>
                </a:lnTo>
                <a:lnTo>
                  <a:pt x="3117799" y="4337838"/>
                </a:lnTo>
                <a:lnTo>
                  <a:pt x="3238729" y="4268038"/>
                </a:lnTo>
                <a:close/>
                <a:moveTo>
                  <a:pt x="3245434" y="4264152"/>
                </a:moveTo>
                <a:lnTo>
                  <a:pt x="3359887" y="4198087"/>
                </a:lnTo>
                <a:lnTo>
                  <a:pt x="3484245" y="4269867"/>
                </a:lnTo>
                <a:lnTo>
                  <a:pt x="3369793" y="4335933"/>
                </a:lnTo>
                <a:lnTo>
                  <a:pt x="3245434" y="4264152"/>
                </a:lnTo>
                <a:close/>
                <a:moveTo>
                  <a:pt x="3490874" y="4273753"/>
                </a:moveTo>
                <a:lnTo>
                  <a:pt x="3601898" y="4337838"/>
                </a:lnTo>
                <a:lnTo>
                  <a:pt x="3487446" y="4403903"/>
                </a:lnTo>
                <a:lnTo>
                  <a:pt x="3376422" y="4339819"/>
                </a:lnTo>
                <a:lnTo>
                  <a:pt x="3490874" y="4273753"/>
                </a:lnTo>
                <a:close/>
                <a:moveTo>
                  <a:pt x="3497580" y="4269943"/>
                </a:moveTo>
                <a:lnTo>
                  <a:pt x="3618509" y="4200144"/>
                </a:lnTo>
                <a:lnTo>
                  <a:pt x="3729533" y="4264228"/>
                </a:lnTo>
                <a:lnTo>
                  <a:pt x="3608604" y="4334028"/>
                </a:lnTo>
                <a:lnTo>
                  <a:pt x="3497580" y="4269943"/>
                </a:lnTo>
                <a:close/>
                <a:moveTo>
                  <a:pt x="3736239" y="4268038"/>
                </a:moveTo>
                <a:lnTo>
                  <a:pt x="3860597" y="4339819"/>
                </a:lnTo>
                <a:lnTo>
                  <a:pt x="3739667" y="4409618"/>
                </a:lnTo>
                <a:lnTo>
                  <a:pt x="3615309" y="4337838"/>
                </a:lnTo>
                <a:lnTo>
                  <a:pt x="3736239" y="4268038"/>
                </a:lnTo>
                <a:close/>
                <a:moveTo>
                  <a:pt x="3742868" y="4264152"/>
                </a:moveTo>
                <a:lnTo>
                  <a:pt x="3857320" y="4198087"/>
                </a:lnTo>
                <a:lnTo>
                  <a:pt x="3981679" y="4269867"/>
                </a:lnTo>
                <a:lnTo>
                  <a:pt x="3867226" y="4335933"/>
                </a:lnTo>
                <a:lnTo>
                  <a:pt x="3742868" y="4264152"/>
                </a:lnTo>
                <a:close/>
                <a:moveTo>
                  <a:pt x="3988384" y="4273753"/>
                </a:moveTo>
                <a:lnTo>
                  <a:pt x="4099408" y="4337838"/>
                </a:lnTo>
                <a:lnTo>
                  <a:pt x="3984955" y="4403903"/>
                </a:lnTo>
                <a:lnTo>
                  <a:pt x="3873932" y="4339819"/>
                </a:lnTo>
                <a:lnTo>
                  <a:pt x="3988384" y="4273753"/>
                </a:lnTo>
                <a:close/>
                <a:moveTo>
                  <a:pt x="3995090" y="4269943"/>
                </a:moveTo>
                <a:lnTo>
                  <a:pt x="4116019" y="4200144"/>
                </a:lnTo>
                <a:lnTo>
                  <a:pt x="4227043" y="4264228"/>
                </a:lnTo>
                <a:lnTo>
                  <a:pt x="4106113" y="4334028"/>
                </a:lnTo>
                <a:lnTo>
                  <a:pt x="3995090" y="4269943"/>
                </a:lnTo>
                <a:close/>
                <a:moveTo>
                  <a:pt x="4233672" y="4268038"/>
                </a:moveTo>
                <a:lnTo>
                  <a:pt x="4358031" y="4339819"/>
                </a:lnTo>
                <a:lnTo>
                  <a:pt x="4237101" y="4409618"/>
                </a:lnTo>
                <a:lnTo>
                  <a:pt x="4112743" y="4337838"/>
                </a:lnTo>
                <a:lnTo>
                  <a:pt x="4233672" y="4268038"/>
                </a:lnTo>
                <a:close/>
                <a:moveTo>
                  <a:pt x="4240378" y="4264152"/>
                </a:moveTo>
                <a:lnTo>
                  <a:pt x="4354830" y="4198087"/>
                </a:lnTo>
                <a:lnTo>
                  <a:pt x="4479189" y="4269867"/>
                </a:lnTo>
                <a:lnTo>
                  <a:pt x="4364736" y="4335933"/>
                </a:lnTo>
                <a:lnTo>
                  <a:pt x="4240378" y="4264152"/>
                </a:lnTo>
                <a:close/>
                <a:moveTo>
                  <a:pt x="4485894" y="4273753"/>
                </a:moveTo>
                <a:lnTo>
                  <a:pt x="4596918" y="4337838"/>
                </a:lnTo>
                <a:lnTo>
                  <a:pt x="4482465" y="4403903"/>
                </a:lnTo>
                <a:lnTo>
                  <a:pt x="4371442" y="4339819"/>
                </a:lnTo>
                <a:lnTo>
                  <a:pt x="4485894" y="4273753"/>
                </a:lnTo>
                <a:close/>
                <a:moveTo>
                  <a:pt x="4492524" y="4269943"/>
                </a:moveTo>
                <a:lnTo>
                  <a:pt x="4613453" y="4200144"/>
                </a:lnTo>
                <a:lnTo>
                  <a:pt x="4724477" y="4264228"/>
                </a:lnTo>
                <a:lnTo>
                  <a:pt x="4603547" y="4334028"/>
                </a:lnTo>
                <a:lnTo>
                  <a:pt x="4492524" y="4269943"/>
                </a:lnTo>
                <a:close/>
                <a:moveTo>
                  <a:pt x="4489095" y="4120591"/>
                </a:moveTo>
                <a:lnTo>
                  <a:pt x="4603547" y="4054526"/>
                </a:lnTo>
                <a:lnTo>
                  <a:pt x="4727906" y="4126306"/>
                </a:lnTo>
                <a:lnTo>
                  <a:pt x="4613453" y="4192372"/>
                </a:lnTo>
                <a:lnTo>
                  <a:pt x="4489095" y="4120591"/>
                </a:lnTo>
                <a:close/>
                <a:moveTo>
                  <a:pt x="4492524" y="3982669"/>
                </a:moveTo>
                <a:lnTo>
                  <a:pt x="4613453" y="3912870"/>
                </a:lnTo>
                <a:lnTo>
                  <a:pt x="4724477" y="3976954"/>
                </a:lnTo>
                <a:lnTo>
                  <a:pt x="4603547" y="4046754"/>
                </a:lnTo>
                <a:lnTo>
                  <a:pt x="4492524" y="3982669"/>
                </a:lnTo>
                <a:close/>
                <a:moveTo>
                  <a:pt x="4489095" y="3833317"/>
                </a:moveTo>
                <a:lnTo>
                  <a:pt x="4603547" y="3767252"/>
                </a:lnTo>
                <a:lnTo>
                  <a:pt x="4727906" y="3839032"/>
                </a:lnTo>
                <a:lnTo>
                  <a:pt x="4613453" y="3905098"/>
                </a:lnTo>
                <a:lnTo>
                  <a:pt x="4489095" y="3833317"/>
                </a:lnTo>
                <a:close/>
                <a:moveTo>
                  <a:pt x="4492524" y="3695472"/>
                </a:moveTo>
                <a:lnTo>
                  <a:pt x="4613453" y="3625672"/>
                </a:lnTo>
                <a:lnTo>
                  <a:pt x="4724477" y="3689757"/>
                </a:lnTo>
                <a:lnTo>
                  <a:pt x="4603547" y="3759556"/>
                </a:lnTo>
                <a:lnTo>
                  <a:pt x="4492524" y="3695472"/>
                </a:lnTo>
                <a:close/>
                <a:moveTo>
                  <a:pt x="4489095" y="3546119"/>
                </a:moveTo>
                <a:lnTo>
                  <a:pt x="4603547" y="3480054"/>
                </a:lnTo>
                <a:lnTo>
                  <a:pt x="4727906" y="3551834"/>
                </a:lnTo>
                <a:lnTo>
                  <a:pt x="4613453" y="3617900"/>
                </a:lnTo>
                <a:lnTo>
                  <a:pt x="4489095" y="3546119"/>
                </a:lnTo>
                <a:close/>
                <a:moveTo>
                  <a:pt x="4492524" y="3408274"/>
                </a:moveTo>
                <a:lnTo>
                  <a:pt x="4613453" y="3338474"/>
                </a:lnTo>
                <a:lnTo>
                  <a:pt x="4724477" y="3402559"/>
                </a:lnTo>
                <a:lnTo>
                  <a:pt x="4603547" y="3472358"/>
                </a:lnTo>
                <a:lnTo>
                  <a:pt x="4492524" y="3408274"/>
                </a:lnTo>
                <a:close/>
                <a:moveTo>
                  <a:pt x="4489095" y="3258922"/>
                </a:moveTo>
                <a:lnTo>
                  <a:pt x="4603547" y="3192856"/>
                </a:lnTo>
                <a:lnTo>
                  <a:pt x="4727906" y="3264637"/>
                </a:lnTo>
                <a:lnTo>
                  <a:pt x="4613453" y="3330702"/>
                </a:lnTo>
                <a:lnTo>
                  <a:pt x="4489095" y="3258922"/>
                </a:lnTo>
                <a:close/>
                <a:moveTo>
                  <a:pt x="4492524" y="3121000"/>
                </a:moveTo>
                <a:lnTo>
                  <a:pt x="4613453" y="3051201"/>
                </a:lnTo>
                <a:lnTo>
                  <a:pt x="4724477" y="3115285"/>
                </a:lnTo>
                <a:lnTo>
                  <a:pt x="4603547" y="3185084"/>
                </a:lnTo>
                <a:lnTo>
                  <a:pt x="4492524" y="3121000"/>
                </a:lnTo>
                <a:close/>
                <a:moveTo>
                  <a:pt x="4489095" y="2971648"/>
                </a:moveTo>
                <a:lnTo>
                  <a:pt x="4603547" y="2905582"/>
                </a:lnTo>
                <a:lnTo>
                  <a:pt x="4727906" y="2977363"/>
                </a:lnTo>
                <a:lnTo>
                  <a:pt x="4613453" y="3043428"/>
                </a:lnTo>
                <a:lnTo>
                  <a:pt x="4489095" y="2971648"/>
                </a:lnTo>
                <a:close/>
                <a:moveTo>
                  <a:pt x="4492524" y="2833802"/>
                </a:moveTo>
                <a:lnTo>
                  <a:pt x="4613453" y="2764003"/>
                </a:lnTo>
                <a:lnTo>
                  <a:pt x="4724477" y="2828087"/>
                </a:lnTo>
                <a:lnTo>
                  <a:pt x="4603547" y="2897886"/>
                </a:lnTo>
                <a:lnTo>
                  <a:pt x="4492524" y="2833802"/>
                </a:lnTo>
                <a:close/>
                <a:moveTo>
                  <a:pt x="4489095" y="2684450"/>
                </a:moveTo>
                <a:lnTo>
                  <a:pt x="4603547" y="2618384"/>
                </a:lnTo>
                <a:lnTo>
                  <a:pt x="4727906" y="2690165"/>
                </a:lnTo>
                <a:lnTo>
                  <a:pt x="4613453" y="2756230"/>
                </a:lnTo>
                <a:lnTo>
                  <a:pt x="4489095" y="2684450"/>
                </a:lnTo>
                <a:close/>
                <a:moveTo>
                  <a:pt x="4492524" y="2546604"/>
                </a:moveTo>
                <a:lnTo>
                  <a:pt x="4613453" y="2476805"/>
                </a:lnTo>
                <a:lnTo>
                  <a:pt x="4724477" y="2540889"/>
                </a:lnTo>
                <a:lnTo>
                  <a:pt x="4603547" y="2610688"/>
                </a:lnTo>
                <a:lnTo>
                  <a:pt x="4492524" y="2546604"/>
                </a:lnTo>
                <a:close/>
                <a:moveTo>
                  <a:pt x="4489095" y="2397252"/>
                </a:moveTo>
                <a:lnTo>
                  <a:pt x="4603547" y="2331187"/>
                </a:lnTo>
                <a:lnTo>
                  <a:pt x="4727906" y="2402967"/>
                </a:lnTo>
                <a:lnTo>
                  <a:pt x="4613453" y="2469032"/>
                </a:lnTo>
                <a:lnTo>
                  <a:pt x="4489095" y="2397252"/>
                </a:lnTo>
                <a:close/>
                <a:moveTo>
                  <a:pt x="4606824" y="2472919"/>
                </a:moveTo>
                <a:lnTo>
                  <a:pt x="4485894" y="2542718"/>
                </a:lnTo>
                <a:lnTo>
                  <a:pt x="4361536" y="2470937"/>
                </a:lnTo>
                <a:lnTo>
                  <a:pt x="4482465" y="2401138"/>
                </a:lnTo>
                <a:lnTo>
                  <a:pt x="4606824" y="2472919"/>
                </a:lnTo>
                <a:close/>
                <a:moveTo>
                  <a:pt x="4354830" y="2467051"/>
                </a:moveTo>
                <a:lnTo>
                  <a:pt x="4243807" y="2402967"/>
                </a:lnTo>
                <a:lnTo>
                  <a:pt x="4364736" y="2333168"/>
                </a:lnTo>
                <a:lnTo>
                  <a:pt x="4475760" y="2397252"/>
                </a:lnTo>
                <a:lnTo>
                  <a:pt x="4354830" y="2467051"/>
                </a:lnTo>
                <a:close/>
                <a:moveTo>
                  <a:pt x="4348125" y="2470937"/>
                </a:moveTo>
                <a:lnTo>
                  <a:pt x="4233672" y="2537003"/>
                </a:lnTo>
                <a:lnTo>
                  <a:pt x="4122649" y="2472919"/>
                </a:lnTo>
                <a:lnTo>
                  <a:pt x="4237101" y="2406853"/>
                </a:lnTo>
                <a:lnTo>
                  <a:pt x="4348125" y="2470937"/>
                </a:lnTo>
                <a:close/>
                <a:moveTo>
                  <a:pt x="4116019" y="2469032"/>
                </a:moveTo>
                <a:lnTo>
                  <a:pt x="3991661" y="2397252"/>
                </a:lnTo>
                <a:lnTo>
                  <a:pt x="4106113" y="2331187"/>
                </a:lnTo>
                <a:lnTo>
                  <a:pt x="4230472" y="2402967"/>
                </a:lnTo>
                <a:lnTo>
                  <a:pt x="4116019" y="2469032"/>
                </a:lnTo>
                <a:close/>
                <a:moveTo>
                  <a:pt x="4109314" y="2472919"/>
                </a:moveTo>
                <a:lnTo>
                  <a:pt x="3988384" y="2542718"/>
                </a:lnTo>
                <a:lnTo>
                  <a:pt x="3864026" y="2470937"/>
                </a:lnTo>
                <a:lnTo>
                  <a:pt x="3984955" y="2401138"/>
                </a:lnTo>
                <a:lnTo>
                  <a:pt x="4109314" y="2472919"/>
                </a:lnTo>
                <a:close/>
                <a:moveTo>
                  <a:pt x="3857320" y="2467051"/>
                </a:moveTo>
                <a:lnTo>
                  <a:pt x="3746297" y="2402967"/>
                </a:lnTo>
                <a:lnTo>
                  <a:pt x="3867226" y="2333168"/>
                </a:lnTo>
                <a:lnTo>
                  <a:pt x="3978250" y="2397252"/>
                </a:lnTo>
                <a:lnTo>
                  <a:pt x="3857320" y="2467051"/>
                </a:lnTo>
                <a:close/>
                <a:moveTo>
                  <a:pt x="3850691" y="2470937"/>
                </a:moveTo>
                <a:lnTo>
                  <a:pt x="3736239" y="2537003"/>
                </a:lnTo>
                <a:lnTo>
                  <a:pt x="3625215" y="2472919"/>
                </a:lnTo>
                <a:lnTo>
                  <a:pt x="3739667" y="2406853"/>
                </a:lnTo>
                <a:lnTo>
                  <a:pt x="3850691" y="2470937"/>
                </a:lnTo>
                <a:close/>
                <a:moveTo>
                  <a:pt x="3618509" y="2469032"/>
                </a:moveTo>
                <a:lnTo>
                  <a:pt x="3494151" y="2397252"/>
                </a:lnTo>
                <a:lnTo>
                  <a:pt x="3608604" y="2331187"/>
                </a:lnTo>
                <a:lnTo>
                  <a:pt x="3732962" y="2402967"/>
                </a:lnTo>
                <a:lnTo>
                  <a:pt x="3618509" y="2469032"/>
                </a:lnTo>
                <a:close/>
                <a:moveTo>
                  <a:pt x="3611880" y="2472919"/>
                </a:moveTo>
                <a:lnTo>
                  <a:pt x="3490951" y="2542718"/>
                </a:lnTo>
                <a:lnTo>
                  <a:pt x="3366592" y="2470937"/>
                </a:lnTo>
                <a:lnTo>
                  <a:pt x="3487522" y="2401138"/>
                </a:lnTo>
                <a:lnTo>
                  <a:pt x="3611880" y="2472919"/>
                </a:lnTo>
                <a:close/>
                <a:moveTo>
                  <a:pt x="3359887" y="2467051"/>
                </a:moveTo>
                <a:lnTo>
                  <a:pt x="3248863" y="2402967"/>
                </a:lnTo>
                <a:lnTo>
                  <a:pt x="3369793" y="2333168"/>
                </a:lnTo>
                <a:lnTo>
                  <a:pt x="3480816" y="2397252"/>
                </a:lnTo>
                <a:lnTo>
                  <a:pt x="3359887" y="2467051"/>
                </a:lnTo>
                <a:close/>
                <a:moveTo>
                  <a:pt x="3353181" y="2470937"/>
                </a:moveTo>
                <a:lnTo>
                  <a:pt x="3238729" y="2537003"/>
                </a:lnTo>
                <a:lnTo>
                  <a:pt x="3127705" y="2472919"/>
                </a:lnTo>
                <a:lnTo>
                  <a:pt x="3242158" y="2406853"/>
                </a:lnTo>
                <a:lnTo>
                  <a:pt x="3353181" y="2470937"/>
                </a:lnTo>
                <a:close/>
                <a:moveTo>
                  <a:pt x="3121076" y="2469032"/>
                </a:moveTo>
                <a:lnTo>
                  <a:pt x="2996717" y="2397252"/>
                </a:lnTo>
                <a:lnTo>
                  <a:pt x="3111170" y="2331187"/>
                </a:lnTo>
                <a:lnTo>
                  <a:pt x="3235528" y="2402967"/>
                </a:lnTo>
                <a:lnTo>
                  <a:pt x="3121076" y="2469032"/>
                </a:lnTo>
                <a:close/>
                <a:moveTo>
                  <a:pt x="3114370" y="2472919"/>
                </a:moveTo>
                <a:lnTo>
                  <a:pt x="2993441" y="2542718"/>
                </a:lnTo>
                <a:lnTo>
                  <a:pt x="2869082" y="2470937"/>
                </a:lnTo>
                <a:lnTo>
                  <a:pt x="2990012" y="2401138"/>
                </a:lnTo>
                <a:lnTo>
                  <a:pt x="3114370" y="2472919"/>
                </a:lnTo>
                <a:close/>
                <a:moveTo>
                  <a:pt x="2862377" y="2467051"/>
                </a:moveTo>
                <a:lnTo>
                  <a:pt x="2751354" y="2402967"/>
                </a:lnTo>
                <a:lnTo>
                  <a:pt x="2872283" y="2333168"/>
                </a:lnTo>
                <a:lnTo>
                  <a:pt x="2983306" y="2397252"/>
                </a:lnTo>
                <a:lnTo>
                  <a:pt x="2862377" y="2467051"/>
                </a:lnTo>
                <a:close/>
                <a:moveTo>
                  <a:pt x="2855671" y="2470937"/>
                </a:moveTo>
                <a:lnTo>
                  <a:pt x="2741295" y="2537003"/>
                </a:lnTo>
                <a:lnTo>
                  <a:pt x="2630272" y="2472919"/>
                </a:lnTo>
                <a:lnTo>
                  <a:pt x="2744724" y="2406853"/>
                </a:lnTo>
                <a:lnTo>
                  <a:pt x="2855671" y="2470937"/>
                </a:lnTo>
                <a:close/>
                <a:moveTo>
                  <a:pt x="2623566" y="2469032"/>
                </a:moveTo>
                <a:lnTo>
                  <a:pt x="2499208" y="2397252"/>
                </a:lnTo>
                <a:lnTo>
                  <a:pt x="2613660" y="2331187"/>
                </a:lnTo>
                <a:lnTo>
                  <a:pt x="2738019" y="2402967"/>
                </a:lnTo>
                <a:lnTo>
                  <a:pt x="2623566" y="2469032"/>
                </a:lnTo>
                <a:close/>
                <a:moveTo>
                  <a:pt x="2616937" y="2472919"/>
                </a:moveTo>
                <a:lnTo>
                  <a:pt x="2496007" y="2542718"/>
                </a:lnTo>
                <a:lnTo>
                  <a:pt x="2371649" y="2470937"/>
                </a:lnTo>
                <a:lnTo>
                  <a:pt x="2492578" y="2401138"/>
                </a:lnTo>
                <a:lnTo>
                  <a:pt x="2616937" y="2472919"/>
                </a:lnTo>
                <a:close/>
                <a:moveTo>
                  <a:pt x="2364867" y="2467051"/>
                </a:moveTo>
                <a:lnTo>
                  <a:pt x="2253844" y="2402967"/>
                </a:lnTo>
                <a:lnTo>
                  <a:pt x="2374773" y="2333168"/>
                </a:lnTo>
                <a:lnTo>
                  <a:pt x="2485797" y="2397252"/>
                </a:lnTo>
                <a:lnTo>
                  <a:pt x="2364867" y="2467051"/>
                </a:lnTo>
                <a:close/>
                <a:moveTo>
                  <a:pt x="2358238" y="2470937"/>
                </a:moveTo>
                <a:lnTo>
                  <a:pt x="2243785" y="2537003"/>
                </a:lnTo>
                <a:lnTo>
                  <a:pt x="2132762" y="2472919"/>
                </a:lnTo>
                <a:lnTo>
                  <a:pt x="2247214" y="2406853"/>
                </a:lnTo>
                <a:lnTo>
                  <a:pt x="2358238" y="2470937"/>
                </a:lnTo>
                <a:close/>
                <a:moveTo>
                  <a:pt x="2126132" y="2469032"/>
                </a:moveTo>
                <a:lnTo>
                  <a:pt x="2001774" y="2397252"/>
                </a:lnTo>
                <a:lnTo>
                  <a:pt x="2116227" y="2331187"/>
                </a:lnTo>
                <a:lnTo>
                  <a:pt x="2240585" y="2402967"/>
                </a:lnTo>
                <a:lnTo>
                  <a:pt x="2126132" y="2469032"/>
                </a:lnTo>
                <a:close/>
                <a:moveTo>
                  <a:pt x="2237080" y="2540813"/>
                </a:moveTo>
                <a:lnTo>
                  <a:pt x="2116150" y="2610612"/>
                </a:lnTo>
                <a:lnTo>
                  <a:pt x="2005127" y="2546528"/>
                </a:lnTo>
                <a:lnTo>
                  <a:pt x="2126056" y="2476729"/>
                </a:lnTo>
                <a:lnTo>
                  <a:pt x="2237080" y="2540813"/>
                </a:lnTo>
                <a:close/>
                <a:moveTo>
                  <a:pt x="2240585" y="2690165"/>
                </a:moveTo>
                <a:lnTo>
                  <a:pt x="2126132" y="2756230"/>
                </a:lnTo>
                <a:lnTo>
                  <a:pt x="2001774" y="2684450"/>
                </a:lnTo>
                <a:lnTo>
                  <a:pt x="2116227" y="2618384"/>
                </a:lnTo>
                <a:lnTo>
                  <a:pt x="2240585" y="2690165"/>
                </a:lnTo>
                <a:close/>
                <a:moveTo>
                  <a:pt x="2237080" y="2828087"/>
                </a:moveTo>
                <a:lnTo>
                  <a:pt x="2116150" y="2897886"/>
                </a:lnTo>
                <a:lnTo>
                  <a:pt x="2005127" y="2833802"/>
                </a:lnTo>
                <a:lnTo>
                  <a:pt x="2126056" y="2764003"/>
                </a:lnTo>
                <a:lnTo>
                  <a:pt x="2237080" y="2828087"/>
                </a:lnTo>
                <a:close/>
                <a:moveTo>
                  <a:pt x="2240509" y="2977439"/>
                </a:moveTo>
                <a:lnTo>
                  <a:pt x="2126056" y="3043504"/>
                </a:lnTo>
                <a:lnTo>
                  <a:pt x="2001698" y="2971724"/>
                </a:lnTo>
                <a:lnTo>
                  <a:pt x="2116150" y="2905659"/>
                </a:lnTo>
                <a:lnTo>
                  <a:pt x="2240509" y="2977439"/>
                </a:lnTo>
                <a:close/>
                <a:moveTo>
                  <a:pt x="2237080" y="3115285"/>
                </a:moveTo>
                <a:lnTo>
                  <a:pt x="2116150" y="3185084"/>
                </a:lnTo>
                <a:lnTo>
                  <a:pt x="2005127" y="3121000"/>
                </a:lnTo>
                <a:lnTo>
                  <a:pt x="2126056" y="3051201"/>
                </a:lnTo>
                <a:lnTo>
                  <a:pt x="2237080" y="3115285"/>
                </a:lnTo>
                <a:close/>
                <a:moveTo>
                  <a:pt x="2240585" y="3264637"/>
                </a:moveTo>
                <a:lnTo>
                  <a:pt x="2126132" y="3330702"/>
                </a:lnTo>
                <a:lnTo>
                  <a:pt x="2001774" y="3258922"/>
                </a:lnTo>
                <a:lnTo>
                  <a:pt x="2116227" y="3192856"/>
                </a:lnTo>
                <a:lnTo>
                  <a:pt x="2240585" y="3264637"/>
                </a:lnTo>
                <a:close/>
                <a:moveTo>
                  <a:pt x="2237080" y="3402482"/>
                </a:moveTo>
                <a:lnTo>
                  <a:pt x="2116150" y="3472282"/>
                </a:lnTo>
                <a:lnTo>
                  <a:pt x="2005127" y="3408197"/>
                </a:lnTo>
                <a:lnTo>
                  <a:pt x="2126056" y="3338398"/>
                </a:lnTo>
                <a:lnTo>
                  <a:pt x="2237080" y="3402482"/>
                </a:lnTo>
                <a:close/>
                <a:moveTo>
                  <a:pt x="2240509" y="3551834"/>
                </a:moveTo>
                <a:lnTo>
                  <a:pt x="2126056" y="3617900"/>
                </a:lnTo>
                <a:lnTo>
                  <a:pt x="2001698" y="3546119"/>
                </a:lnTo>
                <a:lnTo>
                  <a:pt x="2116150" y="3480054"/>
                </a:lnTo>
                <a:lnTo>
                  <a:pt x="2240509" y="3551834"/>
                </a:lnTo>
                <a:close/>
                <a:moveTo>
                  <a:pt x="2237080" y="3689757"/>
                </a:moveTo>
                <a:lnTo>
                  <a:pt x="2116150" y="3759556"/>
                </a:lnTo>
                <a:lnTo>
                  <a:pt x="2005127" y="3695472"/>
                </a:lnTo>
                <a:lnTo>
                  <a:pt x="2126056" y="3625672"/>
                </a:lnTo>
                <a:lnTo>
                  <a:pt x="2237080" y="3689757"/>
                </a:lnTo>
                <a:close/>
                <a:moveTo>
                  <a:pt x="2240509" y="3839109"/>
                </a:moveTo>
                <a:lnTo>
                  <a:pt x="2126056" y="3905174"/>
                </a:lnTo>
                <a:lnTo>
                  <a:pt x="2001698" y="3833394"/>
                </a:lnTo>
                <a:lnTo>
                  <a:pt x="2116150" y="3767328"/>
                </a:lnTo>
                <a:lnTo>
                  <a:pt x="2240509" y="3839109"/>
                </a:lnTo>
                <a:close/>
                <a:moveTo>
                  <a:pt x="2237080" y="3976954"/>
                </a:moveTo>
                <a:lnTo>
                  <a:pt x="2116150" y="4046754"/>
                </a:lnTo>
                <a:lnTo>
                  <a:pt x="2005127" y="3982669"/>
                </a:lnTo>
                <a:lnTo>
                  <a:pt x="2126056" y="3912870"/>
                </a:lnTo>
                <a:lnTo>
                  <a:pt x="2237080" y="3976954"/>
                </a:lnTo>
                <a:close/>
                <a:moveTo>
                  <a:pt x="2240509" y="4126306"/>
                </a:moveTo>
                <a:lnTo>
                  <a:pt x="2126056" y="4192372"/>
                </a:lnTo>
                <a:lnTo>
                  <a:pt x="2001698" y="4120591"/>
                </a:lnTo>
                <a:lnTo>
                  <a:pt x="2116150" y="4054526"/>
                </a:lnTo>
                <a:lnTo>
                  <a:pt x="2240509" y="4126306"/>
                </a:lnTo>
                <a:close/>
                <a:moveTo>
                  <a:pt x="2237080" y="4264152"/>
                </a:moveTo>
                <a:lnTo>
                  <a:pt x="2116150" y="4333952"/>
                </a:lnTo>
                <a:lnTo>
                  <a:pt x="2005127" y="4269867"/>
                </a:lnTo>
                <a:lnTo>
                  <a:pt x="2126056" y="4200068"/>
                </a:lnTo>
                <a:lnTo>
                  <a:pt x="2237080" y="4264152"/>
                </a:lnTo>
                <a:close/>
                <a:moveTo>
                  <a:pt x="2240509" y="4413504"/>
                </a:moveTo>
                <a:lnTo>
                  <a:pt x="2126056" y="4479570"/>
                </a:lnTo>
                <a:lnTo>
                  <a:pt x="2001698" y="4407789"/>
                </a:lnTo>
                <a:lnTo>
                  <a:pt x="2116150" y="4341724"/>
                </a:lnTo>
                <a:lnTo>
                  <a:pt x="2240509" y="4413504"/>
                </a:lnTo>
                <a:close/>
                <a:moveTo>
                  <a:pt x="2247214" y="4417391"/>
                </a:moveTo>
                <a:lnTo>
                  <a:pt x="2358238" y="4481475"/>
                </a:lnTo>
                <a:lnTo>
                  <a:pt x="2243785" y="4547540"/>
                </a:lnTo>
                <a:lnTo>
                  <a:pt x="2132762" y="4483456"/>
                </a:lnTo>
                <a:lnTo>
                  <a:pt x="2247214" y="4417391"/>
                </a:lnTo>
                <a:close/>
                <a:moveTo>
                  <a:pt x="2253920" y="4413504"/>
                </a:moveTo>
                <a:lnTo>
                  <a:pt x="2374849" y="4343705"/>
                </a:lnTo>
                <a:lnTo>
                  <a:pt x="2485873" y="4407789"/>
                </a:lnTo>
                <a:lnTo>
                  <a:pt x="2364943" y="4477588"/>
                </a:lnTo>
                <a:lnTo>
                  <a:pt x="2253920" y="4413504"/>
                </a:lnTo>
                <a:close/>
                <a:moveTo>
                  <a:pt x="2492502" y="4411676"/>
                </a:moveTo>
                <a:lnTo>
                  <a:pt x="2616861" y="4483456"/>
                </a:lnTo>
                <a:lnTo>
                  <a:pt x="2495931" y="4553255"/>
                </a:lnTo>
                <a:lnTo>
                  <a:pt x="2371573" y="4481475"/>
                </a:lnTo>
                <a:lnTo>
                  <a:pt x="2492502" y="4411676"/>
                </a:lnTo>
                <a:close/>
                <a:moveTo>
                  <a:pt x="2499208" y="4407789"/>
                </a:moveTo>
                <a:lnTo>
                  <a:pt x="2613660" y="4341724"/>
                </a:lnTo>
                <a:lnTo>
                  <a:pt x="2738019" y="4413504"/>
                </a:lnTo>
                <a:lnTo>
                  <a:pt x="2623566" y="4479570"/>
                </a:lnTo>
                <a:lnTo>
                  <a:pt x="2499208" y="4407789"/>
                </a:lnTo>
                <a:close/>
                <a:moveTo>
                  <a:pt x="2744724" y="4417391"/>
                </a:moveTo>
                <a:lnTo>
                  <a:pt x="2855747" y="4481475"/>
                </a:lnTo>
                <a:lnTo>
                  <a:pt x="2741295" y="4547540"/>
                </a:lnTo>
                <a:lnTo>
                  <a:pt x="2630272" y="4483456"/>
                </a:lnTo>
                <a:lnTo>
                  <a:pt x="2744724" y="4417391"/>
                </a:lnTo>
                <a:close/>
                <a:moveTo>
                  <a:pt x="2751354" y="4413504"/>
                </a:moveTo>
                <a:lnTo>
                  <a:pt x="2872283" y="4343705"/>
                </a:lnTo>
                <a:lnTo>
                  <a:pt x="2983306" y="4407789"/>
                </a:lnTo>
                <a:lnTo>
                  <a:pt x="2862377" y="4477588"/>
                </a:lnTo>
                <a:lnTo>
                  <a:pt x="2751354" y="4413504"/>
                </a:lnTo>
                <a:close/>
                <a:moveTo>
                  <a:pt x="2990012" y="4411676"/>
                </a:moveTo>
                <a:lnTo>
                  <a:pt x="3114370" y="4483456"/>
                </a:lnTo>
                <a:lnTo>
                  <a:pt x="2993441" y="4553255"/>
                </a:lnTo>
                <a:lnTo>
                  <a:pt x="2869082" y="4481475"/>
                </a:lnTo>
                <a:lnTo>
                  <a:pt x="2990012" y="4411676"/>
                </a:lnTo>
                <a:close/>
                <a:moveTo>
                  <a:pt x="2996641" y="4407789"/>
                </a:moveTo>
                <a:lnTo>
                  <a:pt x="3111094" y="4341724"/>
                </a:lnTo>
                <a:lnTo>
                  <a:pt x="3235452" y="4413504"/>
                </a:lnTo>
                <a:lnTo>
                  <a:pt x="3121000" y="4479570"/>
                </a:lnTo>
                <a:lnTo>
                  <a:pt x="2996641" y="4407789"/>
                </a:lnTo>
                <a:close/>
                <a:moveTo>
                  <a:pt x="3242158" y="4417391"/>
                </a:moveTo>
                <a:lnTo>
                  <a:pt x="3353181" y="4481475"/>
                </a:lnTo>
                <a:lnTo>
                  <a:pt x="3238729" y="4547540"/>
                </a:lnTo>
                <a:lnTo>
                  <a:pt x="3127705" y="4483456"/>
                </a:lnTo>
                <a:lnTo>
                  <a:pt x="3242158" y="4417391"/>
                </a:lnTo>
                <a:close/>
                <a:moveTo>
                  <a:pt x="3248863" y="4413504"/>
                </a:moveTo>
                <a:lnTo>
                  <a:pt x="3369793" y="4343629"/>
                </a:lnTo>
                <a:lnTo>
                  <a:pt x="3480816" y="4407713"/>
                </a:lnTo>
                <a:lnTo>
                  <a:pt x="3359887" y="4477512"/>
                </a:lnTo>
                <a:lnTo>
                  <a:pt x="3248863" y="4413504"/>
                </a:lnTo>
                <a:close/>
                <a:moveTo>
                  <a:pt x="3487522" y="4411676"/>
                </a:moveTo>
                <a:lnTo>
                  <a:pt x="3611880" y="4483456"/>
                </a:lnTo>
                <a:lnTo>
                  <a:pt x="3490951" y="4553255"/>
                </a:lnTo>
                <a:lnTo>
                  <a:pt x="3366592" y="4481475"/>
                </a:lnTo>
                <a:lnTo>
                  <a:pt x="3487522" y="4411676"/>
                </a:lnTo>
                <a:close/>
                <a:moveTo>
                  <a:pt x="3494151" y="4407789"/>
                </a:moveTo>
                <a:lnTo>
                  <a:pt x="3608604" y="4341724"/>
                </a:lnTo>
                <a:lnTo>
                  <a:pt x="3732962" y="4413504"/>
                </a:lnTo>
                <a:lnTo>
                  <a:pt x="3618509" y="4479570"/>
                </a:lnTo>
                <a:lnTo>
                  <a:pt x="3494151" y="4407789"/>
                </a:lnTo>
                <a:close/>
                <a:moveTo>
                  <a:pt x="3739667" y="4417391"/>
                </a:moveTo>
                <a:lnTo>
                  <a:pt x="3850691" y="4481475"/>
                </a:lnTo>
                <a:lnTo>
                  <a:pt x="3736239" y="4547540"/>
                </a:lnTo>
                <a:lnTo>
                  <a:pt x="3625215" y="4483456"/>
                </a:lnTo>
                <a:lnTo>
                  <a:pt x="3739667" y="4417391"/>
                </a:lnTo>
                <a:close/>
                <a:moveTo>
                  <a:pt x="3746373" y="4413504"/>
                </a:moveTo>
                <a:lnTo>
                  <a:pt x="3867302" y="4343705"/>
                </a:lnTo>
                <a:lnTo>
                  <a:pt x="3978326" y="4407789"/>
                </a:lnTo>
                <a:lnTo>
                  <a:pt x="3857397" y="4477588"/>
                </a:lnTo>
                <a:lnTo>
                  <a:pt x="3746373" y="4413504"/>
                </a:lnTo>
                <a:close/>
                <a:moveTo>
                  <a:pt x="3984955" y="4411676"/>
                </a:moveTo>
                <a:lnTo>
                  <a:pt x="4109314" y="4483456"/>
                </a:lnTo>
                <a:lnTo>
                  <a:pt x="3988384" y="4553255"/>
                </a:lnTo>
                <a:lnTo>
                  <a:pt x="3864026" y="4481475"/>
                </a:lnTo>
                <a:lnTo>
                  <a:pt x="3984955" y="4411676"/>
                </a:lnTo>
                <a:close/>
                <a:moveTo>
                  <a:pt x="3991661" y="4407789"/>
                </a:moveTo>
                <a:lnTo>
                  <a:pt x="4106113" y="4341724"/>
                </a:lnTo>
                <a:lnTo>
                  <a:pt x="4230472" y="4413504"/>
                </a:lnTo>
                <a:lnTo>
                  <a:pt x="4116019" y="4479570"/>
                </a:lnTo>
                <a:lnTo>
                  <a:pt x="3991661" y="4407789"/>
                </a:lnTo>
                <a:close/>
                <a:moveTo>
                  <a:pt x="4237177" y="4417391"/>
                </a:moveTo>
                <a:lnTo>
                  <a:pt x="4348201" y="4481475"/>
                </a:lnTo>
                <a:lnTo>
                  <a:pt x="4233748" y="4547540"/>
                </a:lnTo>
                <a:lnTo>
                  <a:pt x="4122725" y="4483456"/>
                </a:lnTo>
                <a:lnTo>
                  <a:pt x="4237177" y="4417391"/>
                </a:lnTo>
                <a:close/>
                <a:moveTo>
                  <a:pt x="4243807" y="4413504"/>
                </a:moveTo>
                <a:lnTo>
                  <a:pt x="4364736" y="4343705"/>
                </a:lnTo>
                <a:lnTo>
                  <a:pt x="4475760" y="4407789"/>
                </a:lnTo>
                <a:lnTo>
                  <a:pt x="4354830" y="4477588"/>
                </a:lnTo>
                <a:lnTo>
                  <a:pt x="4243807" y="4413504"/>
                </a:lnTo>
                <a:close/>
                <a:moveTo>
                  <a:pt x="4482465" y="4411676"/>
                </a:moveTo>
                <a:lnTo>
                  <a:pt x="4606824" y="4483456"/>
                </a:lnTo>
                <a:lnTo>
                  <a:pt x="4485894" y="4553255"/>
                </a:lnTo>
                <a:lnTo>
                  <a:pt x="4361536" y="4481475"/>
                </a:lnTo>
                <a:lnTo>
                  <a:pt x="4482465" y="4411676"/>
                </a:lnTo>
                <a:close/>
                <a:moveTo>
                  <a:pt x="4489095" y="4407789"/>
                </a:moveTo>
                <a:lnTo>
                  <a:pt x="4603547" y="4341724"/>
                </a:lnTo>
                <a:lnTo>
                  <a:pt x="4727906" y="4413504"/>
                </a:lnTo>
                <a:lnTo>
                  <a:pt x="4613453" y="4479570"/>
                </a:lnTo>
                <a:lnTo>
                  <a:pt x="4489095" y="4407789"/>
                </a:lnTo>
                <a:close/>
                <a:moveTo>
                  <a:pt x="4734611" y="4417391"/>
                </a:moveTo>
                <a:lnTo>
                  <a:pt x="4845634" y="4481475"/>
                </a:lnTo>
                <a:lnTo>
                  <a:pt x="4731182" y="4547540"/>
                </a:lnTo>
                <a:lnTo>
                  <a:pt x="4620159" y="4483456"/>
                </a:lnTo>
                <a:lnTo>
                  <a:pt x="4734611" y="4417391"/>
                </a:lnTo>
                <a:close/>
                <a:moveTo>
                  <a:pt x="4610253" y="4337838"/>
                </a:moveTo>
                <a:lnTo>
                  <a:pt x="4731182" y="4268038"/>
                </a:lnTo>
                <a:lnTo>
                  <a:pt x="4855541" y="4339819"/>
                </a:lnTo>
                <a:lnTo>
                  <a:pt x="4734611" y="4409618"/>
                </a:lnTo>
                <a:lnTo>
                  <a:pt x="4610253" y="4337838"/>
                </a:lnTo>
                <a:close/>
                <a:moveTo>
                  <a:pt x="4620159" y="4196258"/>
                </a:moveTo>
                <a:lnTo>
                  <a:pt x="4734611" y="4130193"/>
                </a:lnTo>
                <a:lnTo>
                  <a:pt x="4845634" y="4194277"/>
                </a:lnTo>
                <a:lnTo>
                  <a:pt x="4731182" y="4260342"/>
                </a:lnTo>
                <a:lnTo>
                  <a:pt x="4620159" y="4196258"/>
                </a:lnTo>
                <a:close/>
                <a:moveTo>
                  <a:pt x="4610253" y="4050640"/>
                </a:moveTo>
                <a:lnTo>
                  <a:pt x="4731182" y="3980840"/>
                </a:lnTo>
                <a:lnTo>
                  <a:pt x="4855541" y="4052621"/>
                </a:lnTo>
                <a:lnTo>
                  <a:pt x="4734611" y="4122420"/>
                </a:lnTo>
                <a:lnTo>
                  <a:pt x="4610253" y="4050640"/>
                </a:lnTo>
                <a:close/>
                <a:moveTo>
                  <a:pt x="4620159" y="3908984"/>
                </a:moveTo>
                <a:lnTo>
                  <a:pt x="4734611" y="3842919"/>
                </a:lnTo>
                <a:lnTo>
                  <a:pt x="4845634" y="3907003"/>
                </a:lnTo>
                <a:lnTo>
                  <a:pt x="4731182" y="3973068"/>
                </a:lnTo>
                <a:lnTo>
                  <a:pt x="4620159" y="3908984"/>
                </a:lnTo>
                <a:close/>
                <a:moveTo>
                  <a:pt x="4610253" y="3763442"/>
                </a:moveTo>
                <a:lnTo>
                  <a:pt x="4731182" y="3693643"/>
                </a:lnTo>
                <a:lnTo>
                  <a:pt x="4855541" y="3765423"/>
                </a:lnTo>
                <a:lnTo>
                  <a:pt x="4734611" y="3835222"/>
                </a:lnTo>
                <a:lnTo>
                  <a:pt x="4610253" y="3763442"/>
                </a:lnTo>
                <a:close/>
                <a:moveTo>
                  <a:pt x="4620159" y="3621786"/>
                </a:moveTo>
                <a:lnTo>
                  <a:pt x="4734611" y="3555721"/>
                </a:lnTo>
                <a:lnTo>
                  <a:pt x="4845634" y="3619805"/>
                </a:lnTo>
                <a:lnTo>
                  <a:pt x="4731182" y="3685870"/>
                </a:lnTo>
                <a:lnTo>
                  <a:pt x="4620159" y="3621786"/>
                </a:lnTo>
                <a:close/>
                <a:moveTo>
                  <a:pt x="4610253" y="3476168"/>
                </a:moveTo>
                <a:lnTo>
                  <a:pt x="4731182" y="3406369"/>
                </a:lnTo>
                <a:lnTo>
                  <a:pt x="4855541" y="3478149"/>
                </a:lnTo>
                <a:lnTo>
                  <a:pt x="4734611" y="3547948"/>
                </a:lnTo>
                <a:lnTo>
                  <a:pt x="4610253" y="3476168"/>
                </a:lnTo>
                <a:close/>
                <a:moveTo>
                  <a:pt x="4620159" y="3334588"/>
                </a:moveTo>
                <a:lnTo>
                  <a:pt x="4734611" y="3268523"/>
                </a:lnTo>
                <a:lnTo>
                  <a:pt x="4845634" y="3332607"/>
                </a:lnTo>
                <a:lnTo>
                  <a:pt x="4731182" y="3398672"/>
                </a:lnTo>
                <a:lnTo>
                  <a:pt x="4620159" y="3334588"/>
                </a:lnTo>
                <a:close/>
                <a:moveTo>
                  <a:pt x="4610253" y="3188970"/>
                </a:moveTo>
                <a:lnTo>
                  <a:pt x="4731182" y="3119171"/>
                </a:lnTo>
                <a:lnTo>
                  <a:pt x="4855541" y="3190951"/>
                </a:lnTo>
                <a:lnTo>
                  <a:pt x="4734611" y="3260751"/>
                </a:lnTo>
                <a:lnTo>
                  <a:pt x="4610253" y="3188970"/>
                </a:lnTo>
                <a:close/>
                <a:moveTo>
                  <a:pt x="4620159" y="3047314"/>
                </a:moveTo>
                <a:lnTo>
                  <a:pt x="4734611" y="2981249"/>
                </a:lnTo>
                <a:lnTo>
                  <a:pt x="4845634" y="3045333"/>
                </a:lnTo>
                <a:lnTo>
                  <a:pt x="4731182" y="3111399"/>
                </a:lnTo>
                <a:lnTo>
                  <a:pt x="4620159" y="3047314"/>
                </a:lnTo>
                <a:close/>
                <a:moveTo>
                  <a:pt x="4610253" y="2901772"/>
                </a:moveTo>
                <a:lnTo>
                  <a:pt x="4731182" y="2831973"/>
                </a:lnTo>
                <a:lnTo>
                  <a:pt x="4855541" y="2903754"/>
                </a:lnTo>
                <a:lnTo>
                  <a:pt x="4734611" y="2973553"/>
                </a:lnTo>
                <a:lnTo>
                  <a:pt x="4610253" y="2901772"/>
                </a:lnTo>
                <a:close/>
                <a:moveTo>
                  <a:pt x="4620159" y="2760117"/>
                </a:moveTo>
                <a:lnTo>
                  <a:pt x="4734611" y="2694051"/>
                </a:lnTo>
                <a:lnTo>
                  <a:pt x="4845634" y="2758135"/>
                </a:lnTo>
                <a:lnTo>
                  <a:pt x="4731182" y="2824201"/>
                </a:lnTo>
                <a:lnTo>
                  <a:pt x="4620159" y="2760117"/>
                </a:lnTo>
                <a:close/>
                <a:moveTo>
                  <a:pt x="4610253" y="2614498"/>
                </a:moveTo>
                <a:lnTo>
                  <a:pt x="4731182" y="2544699"/>
                </a:lnTo>
                <a:lnTo>
                  <a:pt x="4855541" y="2616479"/>
                </a:lnTo>
                <a:lnTo>
                  <a:pt x="4734611" y="2686279"/>
                </a:lnTo>
                <a:lnTo>
                  <a:pt x="4610253" y="2614498"/>
                </a:lnTo>
                <a:close/>
                <a:moveTo>
                  <a:pt x="4620159" y="2472919"/>
                </a:moveTo>
                <a:lnTo>
                  <a:pt x="4734611" y="2406853"/>
                </a:lnTo>
                <a:lnTo>
                  <a:pt x="4845634" y="2470937"/>
                </a:lnTo>
                <a:lnTo>
                  <a:pt x="4731182" y="2537003"/>
                </a:lnTo>
                <a:lnTo>
                  <a:pt x="4620159" y="2472919"/>
                </a:lnTo>
                <a:close/>
                <a:moveTo>
                  <a:pt x="4610253" y="2327301"/>
                </a:moveTo>
                <a:lnTo>
                  <a:pt x="4731182" y="2257501"/>
                </a:lnTo>
                <a:lnTo>
                  <a:pt x="4855541" y="2329282"/>
                </a:lnTo>
                <a:lnTo>
                  <a:pt x="4734611" y="2399081"/>
                </a:lnTo>
                <a:lnTo>
                  <a:pt x="4610253" y="2327301"/>
                </a:lnTo>
                <a:close/>
                <a:moveTo>
                  <a:pt x="4603547" y="2323414"/>
                </a:moveTo>
                <a:lnTo>
                  <a:pt x="4492524" y="2259330"/>
                </a:lnTo>
                <a:lnTo>
                  <a:pt x="4613453" y="2189531"/>
                </a:lnTo>
                <a:lnTo>
                  <a:pt x="4724477" y="2253615"/>
                </a:lnTo>
                <a:lnTo>
                  <a:pt x="4603547" y="2323414"/>
                </a:lnTo>
                <a:close/>
                <a:moveTo>
                  <a:pt x="4596842" y="2327301"/>
                </a:moveTo>
                <a:lnTo>
                  <a:pt x="4482389" y="2393366"/>
                </a:lnTo>
                <a:lnTo>
                  <a:pt x="4371366" y="2329282"/>
                </a:lnTo>
                <a:lnTo>
                  <a:pt x="4485818" y="2263216"/>
                </a:lnTo>
                <a:lnTo>
                  <a:pt x="4596842" y="2327301"/>
                </a:lnTo>
                <a:close/>
                <a:moveTo>
                  <a:pt x="4364736" y="2325396"/>
                </a:moveTo>
                <a:lnTo>
                  <a:pt x="4240378" y="2253615"/>
                </a:lnTo>
                <a:lnTo>
                  <a:pt x="4354830" y="2187550"/>
                </a:lnTo>
                <a:lnTo>
                  <a:pt x="4479189" y="2259330"/>
                </a:lnTo>
                <a:lnTo>
                  <a:pt x="4364736" y="2325396"/>
                </a:lnTo>
                <a:close/>
                <a:moveTo>
                  <a:pt x="4358107" y="2329282"/>
                </a:moveTo>
                <a:lnTo>
                  <a:pt x="4237177" y="2399081"/>
                </a:lnTo>
                <a:lnTo>
                  <a:pt x="4112819" y="2327301"/>
                </a:lnTo>
                <a:lnTo>
                  <a:pt x="4233748" y="2257501"/>
                </a:lnTo>
                <a:lnTo>
                  <a:pt x="4358107" y="2329282"/>
                </a:lnTo>
                <a:close/>
                <a:moveTo>
                  <a:pt x="4106113" y="2323414"/>
                </a:moveTo>
                <a:lnTo>
                  <a:pt x="3995090" y="2259330"/>
                </a:lnTo>
                <a:lnTo>
                  <a:pt x="4116019" y="2189531"/>
                </a:lnTo>
                <a:lnTo>
                  <a:pt x="4227043" y="2253615"/>
                </a:lnTo>
                <a:lnTo>
                  <a:pt x="4106113" y="2323414"/>
                </a:lnTo>
                <a:close/>
                <a:moveTo>
                  <a:pt x="4099408" y="2327301"/>
                </a:moveTo>
                <a:lnTo>
                  <a:pt x="3984955" y="2393366"/>
                </a:lnTo>
                <a:lnTo>
                  <a:pt x="3873932" y="2329282"/>
                </a:lnTo>
                <a:lnTo>
                  <a:pt x="3988384" y="2263216"/>
                </a:lnTo>
                <a:lnTo>
                  <a:pt x="4099408" y="2327301"/>
                </a:lnTo>
                <a:close/>
                <a:moveTo>
                  <a:pt x="3867302" y="2325396"/>
                </a:moveTo>
                <a:lnTo>
                  <a:pt x="3742944" y="2253615"/>
                </a:lnTo>
                <a:lnTo>
                  <a:pt x="3857397" y="2187550"/>
                </a:lnTo>
                <a:lnTo>
                  <a:pt x="3981755" y="2259330"/>
                </a:lnTo>
                <a:lnTo>
                  <a:pt x="3867302" y="2325396"/>
                </a:lnTo>
                <a:close/>
                <a:moveTo>
                  <a:pt x="3860597" y="2329282"/>
                </a:moveTo>
                <a:lnTo>
                  <a:pt x="3739667" y="2399081"/>
                </a:lnTo>
                <a:lnTo>
                  <a:pt x="3615309" y="2327301"/>
                </a:lnTo>
                <a:lnTo>
                  <a:pt x="3736239" y="2257501"/>
                </a:lnTo>
                <a:lnTo>
                  <a:pt x="3860597" y="2329282"/>
                </a:lnTo>
                <a:close/>
                <a:moveTo>
                  <a:pt x="3608604" y="2323414"/>
                </a:moveTo>
                <a:lnTo>
                  <a:pt x="3497580" y="2259330"/>
                </a:lnTo>
                <a:lnTo>
                  <a:pt x="3618509" y="2189531"/>
                </a:lnTo>
                <a:lnTo>
                  <a:pt x="3729533" y="2253615"/>
                </a:lnTo>
                <a:lnTo>
                  <a:pt x="3608604" y="2323414"/>
                </a:lnTo>
                <a:close/>
                <a:moveTo>
                  <a:pt x="3601898" y="2327301"/>
                </a:moveTo>
                <a:lnTo>
                  <a:pt x="3487446" y="2393366"/>
                </a:lnTo>
                <a:lnTo>
                  <a:pt x="3376422" y="2329282"/>
                </a:lnTo>
                <a:lnTo>
                  <a:pt x="3490874" y="2263216"/>
                </a:lnTo>
                <a:lnTo>
                  <a:pt x="3601898" y="2327301"/>
                </a:lnTo>
                <a:close/>
                <a:moveTo>
                  <a:pt x="3369793" y="2325396"/>
                </a:moveTo>
                <a:lnTo>
                  <a:pt x="3245434" y="2253615"/>
                </a:lnTo>
                <a:lnTo>
                  <a:pt x="3359887" y="2187550"/>
                </a:lnTo>
                <a:lnTo>
                  <a:pt x="3484245" y="2259330"/>
                </a:lnTo>
                <a:lnTo>
                  <a:pt x="3369793" y="2325396"/>
                </a:lnTo>
                <a:close/>
                <a:moveTo>
                  <a:pt x="3363087" y="2329282"/>
                </a:moveTo>
                <a:lnTo>
                  <a:pt x="3242158" y="2399081"/>
                </a:lnTo>
                <a:lnTo>
                  <a:pt x="3117799" y="2327301"/>
                </a:lnTo>
                <a:lnTo>
                  <a:pt x="3238729" y="2257501"/>
                </a:lnTo>
                <a:lnTo>
                  <a:pt x="3363087" y="2329282"/>
                </a:lnTo>
                <a:close/>
                <a:moveTo>
                  <a:pt x="3111094" y="2323414"/>
                </a:moveTo>
                <a:lnTo>
                  <a:pt x="3000070" y="2259330"/>
                </a:lnTo>
                <a:lnTo>
                  <a:pt x="3121000" y="2189531"/>
                </a:lnTo>
                <a:lnTo>
                  <a:pt x="3232023" y="2253615"/>
                </a:lnTo>
                <a:lnTo>
                  <a:pt x="3111094" y="2323414"/>
                </a:lnTo>
                <a:close/>
                <a:moveTo>
                  <a:pt x="3104464" y="2327301"/>
                </a:moveTo>
                <a:lnTo>
                  <a:pt x="2990012" y="2393366"/>
                </a:lnTo>
                <a:lnTo>
                  <a:pt x="2878989" y="2329282"/>
                </a:lnTo>
                <a:lnTo>
                  <a:pt x="2993441" y="2263216"/>
                </a:lnTo>
                <a:lnTo>
                  <a:pt x="3104464" y="2327301"/>
                </a:lnTo>
                <a:close/>
                <a:moveTo>
                  <a:pt x="2872359" y="2325396"/>
                </a:moveTo>
                <a:lnTo>
                  <a:pt x="2747924" y="2253615"/>
                </a:lnTo>
                <a:lnTo>
                  <a:pt x="2862377" y="2187550"/>
                </a:lnTo>
                <a:lnTo>
                  <a:pt x="2986735" y="2259330"/>
                </a:lnTo>
                <a:lnTo>
                  <a:pt x="2872359" y="2325396"/>
                </a:lnTo>
                <a:close/>
                <a:moveTo>
                  <a:pt x="2865654" y="2329282"/>
                </a:moveTo>
                <a:lnTo>
                  <a:pt x="2744724" y="2399081"/>
                </a:lnTo>
                <a:lnTo>
                  <a:pt x="2620366" y="2327301"/>
                </a:lnTo>
                <a:lnTo>
                  <a:pt x="2741295" y="2257425"/>
                </a:lnTo>
                <a:lnTo>
                  <a:pt x="2865654" y="2329282"/>
                </a:lnTo>
                <a:close/>
                <a:moveTo>
                  <a:pt x="2613660" y="2323414"/>
                </a:moveTo>
                <a:lnTo>
                  <a:pt x="2502637" y="2259330"/>
                </a:lnTo>
                <a:lnTo>
                  <a:pt x="2623566" y="2189531"/>
                </a:lnTo>
                <a:lnTo>
                  <a:pt x="2734589" y="2253615"/>
                </a:lnTo>
                <a:lnTo>
                  <a:pt x="2613660" y="2323414"/>
                </a:lnTo>
                <a:close/>
                <a:moveTo>
                  <a:pt x="2606954" y="2327301"/>
                </a:moveTo>
                <a:lnTo>
                  <a:pt x="2492502" y="2393366"/>
                </a:lnTo>
                <a:lnTo>
                  <a:pt x="2381479" y="2329282"/>
                </a:lnTo>
                <a:lnTo>
                  <a:pt x="2495931" y="2263216"/>
                </a:lnTo>
                <a:lnTo>
                  <a:pt x="2606954" y="2327301"/>
                </a:lnTo>
                <a:close/>
                <a:moveTo>
                  <a:pt x="2374849" y="2325396"/>
                </a:moveTo>
                <a:lnTo>
                  <a:pt x="2250491" y="2253615"/>
                </a:lnTo>
                <a:lnTo>
                  <a:pt x="2364943" y="2187550"/>
                </a:lnTo>
                <a:lnTo>
                  <a:pt x="2489302" y="2259330"/>
                </a:lnTo>
                <a:lnTo>
                  <a:pt x="2374849" y="2325396"/>
                </a:lnTo>
                <a:close/>
                <a:moveTo>
                  <a:pt x="2368144" y="2329282"/>
                </a:moveTo>
                <a:lnTo>
                  <a:pt x="2247214" y="2399081"/>
                </a:lnTo>
                <a:lnTo>
                  <a:pt x="2122856" y="2327301"/>
                </a:lnTo>
                <a:lnTo>
                  <a:pt x="2243785" y="2257501"/>
                </a:lnTo>
                <a:lnTo>
                  <a:pt x="2368144" y="2329282"/>
                </a:lnTo>
                <a:close/>
                <a:moveTo>
                  <a:pt x="2116150" y="2323414"/>
                </a:moveTo>
                <a:lnTo>
                  <a:pt x="2005127" y="2259330"/>
                </a:lnTo>
                <a:lnTo>
                  <a:pt x="2126056" y="2189531"/>
                </a:lnTo>
                <a:lnTo>
                  <a:pt x="2237080" y="2253615"/>
                </a:lnTo>
                <a:lnTo>
                  <a:pt x="2116150" y="2323414"/>
                </a:lnTo>
                <a:close/>
                <a:moveTo>
                  <a:pt x="2109521" y="2327301"/>
                </a:moveTo>
                <a:lnTo>
                  <a:pt x="1995069" y="2393366"/>
                </a:lnTo>
                <a:lnTo>
                  <a:pt x="1884045" y="2329282"/>
                </a:lnTo>
                <a:lnTo>
                  <a:pt x="1998497" y="2263216"/>
                </a:lnTo>
                <a:lnTo>
                  <a:pt x="2109521" y="2327301"/>
                </a:lnTo>
                <a:close/>
                <a:moveTo>
                  <a:pt x="2119427" y="2472919"/>
                </a:moveTo>
                <a:lnTo>
                  <a:pt x="1998497" y="2542718"/>
                </a:lnTo>
                <a:lnTo>
                  <a:pt x="1874139" y="2470937"/>
                </a:lnTo>
                <a:lnTo>
                  <a:pt x="1995069" y="2401138"/>
                </a:lnTo>
                <a:lnTo>
                  <a:pt x="2119427" y="2472919"/>
                </a:lnTo>
                <a:close/>
                <a:moveTo>
                  <a:pt x="2109521" y="2614498"/>
                </a:moveTo>
                <a:lnTo>
                  <a:pt x="1995069" y="2680564"/>
                </a:lnTo>
                <a:lnTo>
                  <a:pt x="1884045" y="2616479"/>
                </a:lnTo>
                <a:lnTo>
                  <a:pt x="1998497" y="2550414"/>
                </a:lnTo>
                <a:lnTo>
                  <a:pt x="2109521" y="2614498"/>
                </a:lnTo>
                <a:close/>
                <a:moveTo>
                  <a:pt x="2119427" y="2760117"/>
                </a:moveTo>
                <a:lnTo>
                  <a:pt x="1998497" y="2829916"/>
                </a:lnTo>
                <a:lnTo>
                  <a:pt x="1874139" y="2758135"/>
                </a:lnTo>
                <a:lnTo>
                  <a:pt x="1995069" y="2688336"/>
                </a:lnTo>
                <a:lnTo>
                  <a:pt x="2119427" y="2760117"/>
                </a:lnTo>
                <a:close/>
                <a:moveTo>
                  <a:pt x="2109521" y="2901772"/>
                </a:moveTo>
                <a:lnTo>
                  <a:pt x="1995069" y="2967838"/>
                </a:lnTo>
                <a:lnTo>
                  <a:pt x="1884045" y="2903754"/>
                </a:lnTo>
                <a:lnTo>
                  <a:pt x="1998497" y="2837688"/>
                </a:lnTo>
                <a:lnTo>
                  <a:pt x="2109521" y="2901772"/>
                </a:lnTo>
                <a:close/>
                <a:moveTo>
                  <a:pt x="2119427" y="3047314"/>
                </a:moveTo>
                <a:lnTo>
                  <a:pt x="1998497" y="3117114"/>
                </a:lnTo>
                <a:lnTo>
                  <a:pt x="1874139" y="3045333"/>
                </a:lnTo>
                <a:lnTo>
                  <a:pt x="1995069" y="2975534"/>
                </a:lnTo>
                <a:lnTo>
                  <a:pt x="2119427" y="3047314"/>
                </a:lnTo>
                <a:close/>
                <a:moveTo>
                  <a:pt x="2109521" y="3188970"/>
                </a:moveTo>
                <a:lnTo>
                  <a:pt x="1995069" y="3255036"/>
                </a:lnTo>
                <a:lnTo>
                  <a:pt x="1884045" y="3190951"/>
                </a:lnTo>
                <a:lnTo>
                  <a:pt x="1998497" y="3124886"/>
                </a:lnTo>
                <a:lnTo>
                  <a:pt x="2109521" y="3188970"/>
                </a:lnTo>
                <a:close/>
                <a:moveTo>
                  <a:pt x="2119427" y="3334588"/>
                </a:moveTo>
                <a:lnTo>
                  <a:pt x="1998497" y="3404387"/>
                </a:lnTo>
                <a:lnTo>
                  <a:pt x="1874139" y="3332607"/>
                </a:lnTo>
                <a:lnTo>
                  <a:pt x="1995069" y="3262808"/>
                </a:lnTo>
                <a:lnTo>
                  <a:pt x="2119427" y="3334588"/>
                </a:lnTo>
                <a:close/>
                <a:moveTo>
                  <a:pt x="2109521" y="3476168"/>
                </a:moveTo>
                <a:lnTo>
                  <a:pt x="1995069" y="3542233"/>
                </a:lnTo>
                <a:lnTo>
                  <a:pt x="1884045" y="3478149"/>
                </a:lnTo>
                <a:lnTo>
                  <a:pt x="1998497" y="3412084"/>
                </a:lnTo>
                <a:lnTo>
                  <a:pt x="2109521" y="3476168"/>
                </a:lnTo>
                <a:close/>
                <a:moveTo>
                  <a:pt x="2119427" y="3621786"/>
                </a:moveTo>
                <a:lnTo>
                  <a:pt x="1998497" y="3691585"/>
                </a:lnTo>
                <a:lnTo>
                  <a:pt x="1874139" y="3619805"/>
                </a:lnTo>
                <a:lnTo>
                  <a:pt x="1995069" y="3550006"/>
                </a:lnTo>
                <a:lnTo>
                  <a:pt x="2119427" y="3621786"/>
                </a:lnTo>
                <a:close/>
                <a:moveTo>
                  <a:pt x="2109445" y="3763442"/>
                </a:moveTo>
                <a:lnTo>
                  <a:pt x="1994992" y="3829507"/>
                </a:lnTo>
                <a:lnTo>
                  <a:pt x="1883969" y="3765423"/>
                </a:lnTo>
                <a:lnTo>
                  <a:pt x="1998421" y="3699358"/>
                </a:lnTo>
                <a:lnTo>
                  <a:pt x="2109445" y="3763442"/>
                </a:lnTo>
                <a:close/>
                <a:moveTo>
                  <a:pt x="2119427" y="3908984"/>
                </a:moveTo>
                <a:lnTo>
                  <a:pt x="1998497" y="3978783"/>
                </a:lnTo>
                <a:lnTo>
                  <a:pt x="1874139" y="3907003"/>
                </a:lnTo>
                <a:lnTo>
                  <a:pt x="1995069" y="3837204"/>
                </a:lnTo>
                <a:lnTo>
                  <a:pt x="2119427" y="3908984"/>
                </a:lnTo>
                <a:close/>
                <a:moveTo>
                  <a:pt x="2109521" y="4050640"/>
                </a:moveTo>
                <a:lnTo>
                  <a:pt x="1995069" y="4116705"/>
                </a:lnTo>
                <a:lnTo>
                  <a:pt x="1884045" y="4052621"/>
                </a:lnTo>
                <a:lnTo>
                  <a:pt x="1998497" y="3986555"/>
                </a:lnTo>
                <a:lnTo>
                  <a:pt x="2109521" y="4050640"/>
                </a:lnTo>
                <a:close/>
                <a:moveTo>
                  <a:pt x="2119427" y="4196258"/>
                </a:moveTo>
                <a:lnTo>
                  <a:pt x="1998497" y="4266057"/>
                </a:lnTo>
                <a:lnTo>
                  <a:pt x="1874139" y="4194277"/>
                </a:lnTo>
                <a:lnTo>
                  <a:pt x="1995069" y="4124478"/>
                </a:lnTo>
                <a:lnTo>
                  <a:pt x="2119427" y="4196258"/>
                </a:lnTo>
                <a:close/>
                <a:moveTo>
                  <a:pt x="2109445" y="4337838"/>
                </a:moveTo>
                <a:lnTo>
                  <a:pt x="1994992" y="4403903"/>
                </a:lnTo>
                <a:lnTo>
                  <a:pt x="1883969" y="4339819"/>
                </a:lnTo>
                <a:lnTo>
                  <a:pt x="1998421" y="4273753"/>
                </a:lnTo>
                <a:lnTo>
                  <a:pt x="2109445" y="4337838"/>
                </a:lnTo>
                <a:close/>
                <a:moveTo>
                  <a:pt x="2119427" y="4483456"/>
                </a:moveTo>
                <a:lnTo>
                  <a:pt x="1998497" y="4553255"/>
                </a:lnTo>
                <a:lnTo>
                  <a:pt x="1874139" y="4481475"/>
                </a:lnTo>
                <a:lnTo>
                  <a:pt x="1995069" y="4411676"/>
                </a:lnTo>
                <a:lnTo>
                  <a:pt x="2119427" y="4483456"/>
                </a:lnTo>
                <a:close/>
                <a:moveTo>
                  <a:pt x="2109521" y="4625111"/>
                </a:moveTo>
                <a:lnTo>
                  <a:pt x="1995069" y="4691177"/>
                </a:lnTo>
                <a:lnTo>
                  <a:pt x="1884045" y="4627093"/>
                </a:lnTo>
                <a:lnTo>
                  <a:pt x="1998497" y="4561027"/>
                </a:lnTo>
                <a:lnTo>
                  <a:pt x="2109521" y="4625111"/>
                </a:lnTo>
                <a:close/>
                <a:moveTo>
                  <a:pt x="2005203" y="4557141"/>
                </a:moveTo>
                <a:lnTo>
                  <a:pt x="2126132" y="4487342"/>
                </a:lnTo>
                <a:lnTo>
                  <a:pt x="2237156" y="4551426"/>
                </a:lnTo>
                <a:lnTo>
                  <a:pt x="2116227" y="4621226"/>
                </a:lnTo>
                <a:lnTo>
                  <a:pt x="2005203" y="4557141"/>
                </a:lnTo>
                <a:close/>
                <a:moveTo>
                  <a:pt x="2243785" y="4555236"/>
                </a:moveTo>
                <a:lnTo>
                  <a:pt x="2368144" y="4627016"/>
                </a:lnTo>
                <a:lnTo>
                  <a:pt x="2247214" y="4696816"/>
                </a:lnTo>
                <a:lnTo>
                  <a:pt x="2122856" y="4625036"/>
                </a:lnTo>
                <a:lnTo>
                  <a:pt x="2243785" y="4555236"/>
                </a:lnTo>
                <a:close/>
                <a:moveTo>
                  <a:pt x="2250491" y="4551426"/>
                </a:moveTo>
                <a:lnTo>
                  <a:pt x="2364943" y="4485361"/>
                </a:lnTo>
                <a:lnTo>
                  <a:pt x="2489302" y="4557141"/>
                </a:lnTo>
                <a:lnTo>
                  <a:pt x="2374849" y="4623206"/>
                </a:lnTo>
                <a:lnTo>
                  <a:pt x="2250491" y="4551426"/>
                </a:lnTo>
                <a:close/>
                <a:moveTo>
                  <a:pt x="2495931" y="4561027"/>
                </a:moveTo>
                <a:lnTo>
                  <a:pt x="2606954" y="4625111"/>
                </a:lnTo>
                <a:lnTo>
                  <a:pt x="2492502" y="4691177"/>
                </a:lnTo>
                <a:lnTo>
                  <a:pt x="2381479" y="4627093"/>
                </a:lnTo>
                <a:lnTo>
                  <a:pt x="2495931" y="4561027"/>
                </a:lnTo>
                <a:close/>
                <a:moveTo>
                  <a:pt x="2502637" y="4557141"/>
                </a:moveTo>
                <a:lnTo>
                  <a:pt x="2623566" y="4487342"/>
                </a:lnTo>
                <a:lnTo>
                  <a:pt x="2734589" y="4551426"/>
                </a:lnTo>
                <a:lnTo>
                  <a:pt x="2613660" y="4621226"/>
                </a:lnTo>
                <a:lnTo>
                  <a:pt x="2502637" y="4557141"/>
                </a:lnTo>
                <a:close/>
                <a:moveTo>
                  <a:pt x="2741295" y="4555236"/>
                </a:moveTo>
                <a:lnTo>
                  <a:pt x="2865654" y="4627016"/>
                </a:lnTo>
                <a:lnTo>
                  <a:pt x="2744724" y="4696816"/>
                </a:lnTo>
                <a:lnTo>
                  <a:pt x="2620366" y="4625036"/>
                </a:lnTo>
                <a:lnTo>
                  <a:pt x="2741295" y="4555236"/>
                </a:lnTo>
                <a:close/>
                <a:moveTo>
                  <a:pt x="2747924" y="4551426"/>
                </a:moveTo>
                <a:lnTo>
                  <a:pt x="2862377" y="4485361"/>
                </a:lnTo>
                <a:lnTo>
                  <a:pt x="2986735" y="4557141"/>
                </a:lnTo>
                <a:lnTo>
                  <a:pt x="2872283" y="4623206"/>
                </a:lnTo>
                <a:lnTo>
                  <a:pt x="2747924" y="4551426"/>
                </a:lnTo>
                <a:close/>
                <a:moveTo>
                  <a:pt x="2993441" y="4561027"/>
                </a:moveTo>
                <a:lnTo>
                  <a:pt x="3104464" y="4625111"/>
                </a:lnTo>
                <a:lnTo>
                  <a:pt x="2990012" y="4691177"/>
                </a:lnTo>
                <a:lnTo>
                  <a:pt x="2878989" y="4627093"/>
                </a:lnTo>
                <a:lnTo>
                  <a:pt x="2993441" y="4561027"/>
                </a:lnTo>
                <a:close/>
                <a:moveTo>
                  <a:pt x="3000147" y="4557141"/>
                </a:moveTo>
                <a:lnTo>
                  <a:pt x="3121076" y="4487342"/>
                </a:lnTo>
                <a:lnTo>
                  <a:pt x="3232099" y="4551426"/>
                </a:lnTo>
                <a:lnTo>
                  <a:pt x="3111170" y="4621226"/>
                </a:lnTo>
                <a:lnTo>
                  <a:pt x="3000147" y="4557141"/>
                </a:lnTo>
                <a:close/>
                <a:moveTo>
                  <a:pt x="3238729" y="4555236"/>
                </a:moveTo>
                <a:lnTo>
                  <a:pt x="3363087" y="4627016"/>
                </a:lnTo>
                <a:lnTo>
                  <a:pt x="3242158" y="4696816"/>
                </a:lnTo>
                <a:lnTo>
                  <a:pt x="3117799" y="4625036"/>
                </a:lnTo>
                <a:lnTo>
                  <a:pt x="3238729" y="4555236"/>
                </a:lnTo>
                <a:close/>
                <a:moveTo>
                  <a:pt x="3245434" y="4551426"/>
                </a:moveTo>
                <a:lnTo>
                  <a:pt x="3359887" y="4485361"/>
                </a:lnTo>
                <a:lnTo>
                  <a:pt x="3484245" y="4557141"/>
                </a:lnTo>
                <a:lnTo>
                  <a:pt x="3369793" y="4623206"/>
                </a:lnTo>
                <a:lnTo>
                  <a:pt x="3245434" y="4551426"/>
                </a:lnTo>
                <a:close/>
                <a:moveTo>
                  <a:pt x="3490951" y="4561027"/>
                </a:moveTo>
                <a:lnTo>
                  <a:pt x="3601974" y="4625111"/>
                </a:lnTo>
                <a:lnTo>
                  <a:pt x="3487522" y="4691177"/>
                </a:lnTo>
                <a:lnTo>
                  <a:pt x="3376498" y="4627093"/>
                </a:lnTo>
                <a:lnTo>
                  <a:pt x="3490951" y="4561027"/>
                </a:lnTo>
                <a:close/>
                <a:moveTo>
                  <a:pt x="3497580" y="4557141"/>
                </a:moveTo>
                <a:lnTo>
                  <a:pt x="3618509" y="4487342"/>
                </a:lnTo>
                <a:lnTo>
                  <a:pt x="3729533" y="4551426"/>
                </a:lnTo>
                <a:lnTo>
                  <a:pt x="3608604" y="4621226"/>
                </a:lnTo>
                <a:lnTo>
                  <a:pt x="3497580" y="4557141"/>
                </a:lnTo>
                <a:close/>
                <a:moveTo>
                  <a:pt x="3736239" y="4555236"/>
                </a:moveTo>
                <a:lnTo>
                  <a:pt x="3860597" y="4627016"/>
                </a:lnTo>
                <a:lnTo>
                  <a:pt x="3739667" y="4696816"/>
                </a:lnTo>
                <a:lnTo>
                  <a:pt x="3615309" y="4625036"/>
                </a:lnTo>
                <a:lnTo>
                  <a:pt x="3736239" y="4555236"/>
                </a:lnTo>
                <a:close/>
                <a:moveTo>
                  <a:pt x="3742944" y="4551426"/>
                </a:moveTo>
                <a:lnTo>
                  <a:pt x="3857397" y="4485361"/>
                </a:lnTo>
                <a:lnTo>
                  <a:pt x="3981755" y="4557141"/>
                </a:lnTo>
                <a:lnTo>
                  <a:pt x="3867302" y="4623206"/>
                </a:lnTo>
                <a:lnTo>
                  <a:pt x="3742944" y="4551426"/>
                </a:lnTo>
                <a:close/>
                <a:moveTo>
                  <a:pt x="3988384" y="4561027"/>
                </a:moveTo>
                <a:lnTo>
                  <a:pt x="4099408" y="4625111"/>
                </a:lnTo>
                <a:lnTo>
                  <a:pt x="3984955" y="4691177"/>
                </a:lnTo>
                <a:lnTo>
                  <a:pt x="3873932" y="4627093"/>
                </a:lnTo>
                <a:lnTo>
                  <a:pt x="3988384" y="4561027"/>
                </a:lnTo>
                <a:close/>
                <a:moveTo>
                  <a:pt x="3995090" y="4557141"/>
                </a:moveTo>
                <a:lnTo>
                  <a:pt x="4116019" y="4487342"/>
                </a:lnTo>
                <a:lnTo>
                  <a:pt x="4227043" y="4551426"/>
                </a:lnTo>
                <a:lnTo>
                  <a:pt x="4106113" y="4621226"/>
                </a:lnTo>
                <a:lnTo>
                  <a:pt x="3995090" y="4557141"/>
                </a:lnTo>
                <a:close/>
                <a:moveTo>
                  <a:pt x="4233672" y="4555236"/>
                </a:moveTo>
                <a:lnTo>
                  <a:pt x="4358031" y="4627016"/>
                </a:lnTo>
                <a:lnTo>
                  <a:pt x="4237101" y="4696816"/>
                </a:lnTo>
                <a:lnTo>
                  <a:pt x="4112743" y="4625036"/>
                </a:lnTo>
                <a:lnTo>
                  <a:pt x="4233672" y="4555236"/>
                </a:lnTo>
                <a:close/>
                <a:moveTo>
                  <a:pt x="4240378" y="4551426"/>
                </a:moveTo>
                <a:lnTo>
                  <a:pt x="4354830" y="4485361"/>
                </a:lnTo>
                <a:lnTo>
                  <a:pt x="4479189" y="4557141"/>
                </a:lnTo>
                <a:lnTo>
                  <a:pt x="4364736" y="4623206"/>
                </a:lnTo>
                <a:lnTo>
                  <a:pt x="4240378" y="4551426"/>
                </a:lnTo>
                <a:close/>
                <a:moveTo>
                  <a:pt x="4485894" y="4561027"/>
                </a:moveTo>
                <a:lnTo>
                  <a:pt x="4596918" y="4625111"/>
                </a:lnTo>
                <a:lnTo>
                  <a:pt x="4482465" y="4691177"/>
                </a:lnTo>
                <a:lnTo>
                  <a:pt x="4371442" y="4627093"/>
                </a:lnTo>
                <a:lnTo>
                  <a:pt x="4485894" y="4561027"/>
                </a:lnTo>
                <a:close/>
                <a:moveTo>
                  <a:pt x="4492600" y="4557141"/>
                </a:moveTo>
                <a:lnTo>
                  <a:pt x="4613529" y="4487342"/>
                </a:lnTo>
                <a:lnTo>
                  <a:pt x="4724553" y="4551426"/>
                </a:lnTo>
                <a:lnTo>
                  <a:pt x="4603623" y="4621226"/>
                </a:lnTo>
                <a:lnTo>
                  <a:pt x="4492600" y="4557141"/>
                </a:lnTo>
                <a:close/>
                <a:moveTo>
                  <a:pt x="4731182" y="4555236"/>
                </a:moveTo>
                <a:lnTo>
                  <a:pt x="4855541" y="4627016"/>
                </a:lnTo>
                <a:lnTo>
                  <a:pt x="4734611" y="4696816"/>
                </a:lnTo>
                <a:lnTo>
                  <a:pt x="4610253" y="4625036"/>
                </a:lnTo>
                <a:lnTo>
                  <a:pt x="4731182" y="4555236"/>
                </a:lnTo>
                <a:close/>
                <a:moveTo>
                  <a:pt x="4737888" y="4551426"/>
                </a:moveTo>
                <a:lnTo>
                  <a:pt x="4852340" y="4485361"/>
                </a:lnTo>
                <a:lnTo>
                  <a:pt x="4976698" y="4557141"/>
                </a:lnTo>
                <a:lnTo>
                  <a:pt x="4862246" y="4623206"/>
                </a:lnTo>
                <a:lnTo>
                  <a:pt x="4737888" y="4551426"/>
                </a:lnTo>
                <a:close/>
                <a:moveTo>
                  <a:pt x="4741316" y="4413504"/>
                </a:moveTo>
                <a:lnTo>
                  <a:pt x="4862246" y="4343705"/>
                </a:lnTo>
                <a:lnTo>
                  <a:pt x="4973269" y="4407789"/>
                </a:lnTo>
                <a:lnTo>
                  <a:pt x="4852340" y="4477588"/>
                </a:lnTo>
                <a:lnTo>
                  <a:pt x="4741316" y="4413504"/>
                </a:lnTo>
                <a:close/>
                <a:moveTo>
                  <a:pt x="4737888" y="4264152"/>
                </a:moveTo>
                <a:lnTo>
                  <a:pt x="4852340" y="4198087"/>
                </a:lnTo>
                <a:lnTo>
                  <a:pt x="4976698" y="4269867"/>
                </a:lnTo>
                <a:lnTo>
                  <a:pt x="4862246" y="4335933"/>
                </a:lnTo>
                <a:lnTo>
                  <a:pt x="4737888" y="4264152"/>
                </a:lnTo>
                <a:close/>
                <a:moveTo>
                  <a:pt x="4741316" y="4126306"/>
                </a:moveTo>
                <a:lnTo>
                  <a:pt x="4862246" y="4056507"/>
                </a:lnTo>
                <a:lnTo>
                  <a:pt x="4973269" y="4120591"/>
                </a:lnTo>
                <a:lnTo>
                  <a:pt x="4852340" y="4190390"/>
                </a:lnTo>
                <a:lnTo>
                  <a:pt x="4741316" y="4126306"/>
                </a:lnTo>
                <a:close/>
                <a:moveTo>
                  <a:pt x="4737888" y="3976954"/>
                </a:moveTo>
                <a:lnTo>
                  <a:pt x="4852340" y="3910889"/>
                </a:lnTo>
                <a:lnTo>
                  <a:pt x="4976698" y="3982669"/>
                </a:lnTo>
                <a:lnTo>
                  <a:pt x="4862246" y="4048735"/>
                </a:lnTo>
                <a:lnTo>
                  <a:pt x="4737888" y="3976954"/>
                </a:lnTo>
                <a:close/>
                <a:moveTo>
                  <a:pt x="4741316" y="3839109"/>
                </a:moveTo>
                <a:lnTo>
                  <a:pt x="4862246" y="3769309"/>
                </a:lnTo>
                <a:lnTo>
                  <a:pt x="4973269" y="3833394"/>
                </a:lnTo>
                <a:lnTo>
                  <a:pt x="4852340" y="3903193"/>
                </a:lnTo>
                <a:lnTo>
                  <a:pt x="4741316" y="3839109"/>
                </a:lnTo>
                <a:close/>
                <a:moveTo>
                  <a:pt x="4737888" y="3689757"/>
                </a:moveTo>
                <a:lnTo>
                  <a:pt x="4852340" y="3623691"/>
                </a:lnTo>
                <a:lnTo>
                  <a:pt x="4976698" y="3695472"/>
                </a:lnTo>
                <a:lnTo>
                  <a:pt x="4862246" y="3761537"/>
                </a:lnTo>
                <a:lnTo>
                  <a:pt x="4737888" y="3689757"/>
                </a:lnTo>
                <a:close/>
                <a:moveTo>
                  <a:pt x="4741316" y="3551834"/>
                </a:moveTo>
                <a:lnTo>
                  <a:pt x="4862246" y="3482035"/>
                </a:lnTo>
                <a:lnTo>
                  <a:pt x="4973269" y="3546119"/>
                </a:lnTo>
                <a:lnTo>
                  <a:pt x="4852340" y="3615919"/>
                </a:lnTo>
                <a:lnTo>
                  <a:pt x="4741316" y="3551834"/>
                </a:lnTo>
                <a:close/>
                <a:moveTo>
                  <a:pt x="4737888" y="3402482"/>
                </a:moveTo>
                <a:lnTo>
                  <a:pt x="4852340" y="3336417"/>
                </a:lnTo>
                <a:lnTo>
                  <a:pt x="4976698" y="3408197"/>
                </a:lnTo>
                <a:lnTo>
                  <a:pt x="4862246" y="3474263"/>
                </a:lnTo>
                <a:lnTo>
                  <a:pt x="4737888" y="3402482"/>
                </a:lnTo>
                <a:close/>
                <a:moveTo>
                  <a:pt x="4741241" y="3264637"/>
                </a:moveTo>
                <a:lnTo>
                  <a:pt x="4862170" y="3194837"/>
                </a:lnTo>
                <a:lnTo>
                  <a:pt x="4973193" y="3258922"/>
                </a:lnTo>
                <a:lnTo>
                  <a:pt x="4852264" y="3328721"/>
                </a:lnTo>
                <a:lnTo>
                  <a:pt x="4741241" y="3264637"/>
                </a:lnTo>
                <a:close/>
                <a:moveTo>
                  <a:pt x="4737888" y="3115285"/>
                </a:moveTo>
                <a:lnTo>
                  <a:pt x="4852340" y="3049219"/>
                </a:lnTo>
                <a:lnTo>
                  <a:pt x="4976698" y="3121000"/>
                </a:lnTo>
                <a:lnTo>
                  <a:pt x="4862246" y="3187065"/>
                </a:lnTo>
                <a:lnTo>
                  <a:pt x="4737888" y="3115285"/>
                </a:lnTo>
                <a:close/>
                <a:moveTo>
                  <a:pt x="4741316" y="2977439"/>
                </a:moveTo>
                <a:lnTo>
                  <a:pt x="4862246" y="2907640"/>
                </a:lnTo>
                <a:lnTo>
                  <a:pt x="4973269" y="2971724"/>
                </a:lnTo>
                <a:lnTo>
                  <a:pt x="4852340" y="3041523"/>
                </a:lnTo>
                <a:lnTo>
                  <a:pt x="4741316" y="2977439"/>
                </a:lnTo>
                <a:close/>
                <a:moveTo>
                  <a:pt x="4737888" y="2828087"/>
                </a:moveTo>
                <a:lnTo>
                  <a:pt x="4852340" y="2762022"/>
                </a:lnTo>
                <a:lnTo>
                  <a:pt x="4976698" y="2833802"/>
                </a:lnTo>
                <a:lnTo>
                  <a:pt x="4862246" y="2899867"/>
                </a:lnTo>
                <a:lnTo>
                  <a:pt x="4737888" y="2828087"/>
                </a:lnTo>
                <a:close/>
                <a:moveTo>
                  <a:pt x="4741316" y="2690165"/>
                </a:moveTo>
                <a:lnTo>
                  <a:pt x="4862246" y="2620366"/>
                </a:lnTo>
                <a:lnTo>
                  <a:pt x="4973269" y="2684450"/>
                </a:lnTo>
                <a:lnTo>
                  <a:pt x="4852340" y="2754249"/>
                </a:lnTo>
                <a:lnTo>
                  <a:pt x="4741316" y="2690165"/>
                </a:lnTo>
                <a:close/>
                <a:moveTo>
                  <a:pt x="4737888" y="2540813"/>
                </a:moveTo>
                <a:lnTo>
                  <a:pt x="4852340" y="2474747"/>
                </a:lnTo>
                <a:lnTo>
                  <a:pt x="4976698" y="2546528"/>
                </a:lnTo>
                <a:lnTo>
                  <a:pt x="4862246" y="2612593"/>
                </a:lnTo>
                <a:lnTo>
                  <a:pt x="4737888" y="2540813"/>
                </a:lnTo>
                <a:close/>
                <a:moveTo>
                  <a:pt x="4741316" y="2402967"/>
                </a:moveTo>
                <a:lnTo>
                  <a:pt x="4862246" y="2333168"/>
                </a:lnTo>
                <a:lnTo>
                  <a:pt x="4973269" y="2397252"/>
                </a:lnTo>
                <a:lnTo>
                  <a:pt x="4852340" y="2467051"/>
                </a:lnTo>
                <a:lnTo>
                  <a:pt x="4741316" y="2402967"/>
                </a:lnTo>
                <a:close/>
                <a:moveTo>
                  <a:pt x="4737888" y="2253615"/>
                </a:moveTo>
                <a:lnTo>
                  <a:pt x="4852340" y="2187550"/>
                </a:lnTo>
                <a:lnTo>
                  <a:pt x="4976698" y="2259330"/>
                </a:lnTo>
                <a:lnTo>
                  <a:pt x="4862246" y="2325396"/>
                </a:lnTo>
                <a:lnTo>
                  <a:pt x="4737888" y="2253615"/>
                </a:lnTo>
                <a:close/>
                <a:moveTo>
                  <a:pt x="4741316" y="2115769"/>
                </a:moveTo>
                <a:lnTo>
                  <a:pt x="4862246" y="2045970"/>
                </a:lnTo>
                <a:lnTo>
                  <a:pt x="4973269" y="2110054"/>
                </a:lnTo>
                <a:lnTo>
                  <a:pt x="4852340" y="2179854"/>
                </a:lnTo>
                <a:lnTo>
                  <a:pt x="4741316" y="2115769"/>
                </a:lnTo>
                <a:close/>
                <a:moveTo>
                  <a:pt x="4845634" y="2183664"/>
                </a:moveTo>
                <a:lnTo>
                  <a:pt x="4731182" y="2249729"/>
                </a:lnTo>
                <a:lnTo>
                  <a:pt x="4620159" y="2185645"/>
                </a:lnTo>
                <a:lnTo>
                  <a:pt x="4734611" y="2119579"/>
                </a:lnTo>
                <a:lnTo>
                  <a:pt x="4845634" y="2183664"/>
                </a:lnTo>
                <a:close/>
                <a:moveTo>
                  <a:pt x="4613529" y="2181835"/>
                </a:moveTo>
                <a:lnTo>
                  <a:pt x="4489171" y="2110054"/>
                </a:lnTo>
                <a:lnTo>
                  <a:pt x="4603623" y="2043989"/>
                </a:lnTo>
                <a:lnTo>
                  <a:pt x="4727981" y="2115769"/>
                </a:lnTo>
                <a:lnTo>
                  <a:pt x="4613529" y="2181835"/>
                </a:lnTo>
                <a:close/>
                <a:moveTo>
                  <a:pt x="4606824" y="2185645"/>
                </a:moveTo>
                <a:lnTo>
                  <a:pt x="4485894" y="2255444"/>
                </a:lnTo>
                <a:lnTo>
                  <a:pt x="4361536" y="2183664"/>
                </a:lnTo>
                <a:lnTo>
                  <a:pt x="4482465" y="2113864"/>
                </a:lnTo>
                <a:lnTo>
                  <a:pt x="4606824" y="2185645"/>
                </a:lnTo>
                <a:close/>
                <a:moveTo>
                  <a:pt x="4354830" y="2179854"/>
                </a:moveTo>
                <a:lnTo>
                  <a:pt x="4243807" y="2115769"/>
                </a:lnTo>
                <a:lnTo>
                  <a:pt x="4364736" y="2045970"/>
                </a:lnTo>
                <a:lnTo>
                  <a:pt x="4475760" y="2110054"/>
                </a:lnTo>
                <a:lnTo>
                  <a:pt x="4354830" y="2179854"/>
                </a:lnTo>
                <a:close/>
                <a:moveTo>
                  <a:pt x="4348125" y="2183664"/>
                </a:moveTo>
                <a:lnTo>
                  <a:pt x="4233672" y="2249729"/>
                </a:lnTo>
                <a:lnTo>
                  <a:pt x="4122649" y="2185645"/>
                </a:lnTo>
                <a:lnTo>
                  <a:pt x="4237101" y="2119579"/>
                </a:lnTo>
                <a:lnTo>
                  <a:pt x="4348125" y="2183664"/>
                </a:lnTo>
                <a:close/>
                <a:moveTo>
                  <a:pt x="4116019" y="2181835"/>
                </a:moveTo>
                <a:lnTo>
                  <a:pt x="3991661" y="2110054"/>
                </a:lnTo>
                <a:lnTo>
                  <a:pt x="4106113" y="2043989"/>
                </a:lnTo>
                <a:lnTo>
                  <a:pt x="4230472" y="2115769"/>
                </a:lnTo>
                <a:lnTo>
                  <a:pt x="4116019" y="2181835"/>
                </a:lnTo>
                <a:close/>
                <a:moveTo>
                  <a:pt x="4109314" y="2185645"/>
                </a:moveTo>
                <a:lnTo>
                  <a:pt x="3988384" y="2255444"/>
                </a:lnTo>
                <a:lnTo>
                  <a:pt x="3864026" y="2183664"/>
                </a:lnTo>
                <a:lnTo>
                  <a:pt x="3984955" y="2113864"/>
                </a:lnTo>
                <a:lnTo>
                  <a:pt x="4109314" y="2185645"/>
                </a:lnTo>
                <a:close/>
                <a:moveTo>
                  <a:pt x="3857320" y="2179854"/>
                </a:moveTo>
                <a:lnTo>
                  <a:pt x="3746297" y="2115769"/>
                </a:lnTo>
                <a:lnTo>
                  <a:pt x="3867226" y="2045970"/>
                </a:lnTo>
                <a:lnTo>
                  <a:pt x="3978250" y="2110054"/>
                </a:lnTo>
                <a:lnTo>
                  <a:pt x="3857320" y="2179854"/>
                </a:lnTo>
                <a:close/>
                <a:moveTo>
                  <a:pt x="3850691" y="2183664"/>
                </a:moveTo>
                <a:lnTo>
                  <a:pt x="3736239" y="2249729"/>
                </a:lnTo>
                <a:lnTo>
                  <a:pt x="3625215" y="2185645"/>
                </a:lnTo>
                <a:lnTo>
                  <a:pt x="3739667" y="2119579"/>
                </a:lnTo>
                <a:lnTo>
                  <a:pt x="3850691" y="2183664"/>
                </a:lnTo>
                <a:close/>
                <a:moveTo>
                  <a:pt x="3618509" y="2181835"/>
                </a:moveTo>
                <a:lnTo>
                  <a:pt x="3494151" y="2110054"/>
                </a:lnTo>
                <a:lnTo>
                  <a:pt x="3608604" y="2043989"/>
                </a:lnTo>
                <a:lnTo>
                  <a:pt x="3732962" y="2115769"/>
                </a:lnTo>
                <a:lnTo>
                  <a:pt x="3618509" y="2181835"/>
                </a:lnTo>
                <a:close/>
                <a:moveTo>
                  <a:pt x="3611880" y="2185645"/>
                </a:moveTo>
                <a:lnTo>
                  <a:pt x="3490951" y="2255444"/>
                </a:lnTo>
                <a:lnTo>
                  <a:pt x="3366592" y="2183664"/>
                </a:lnTo>
                <a:lnTo>
                  <a:pt x="3487522" y="2113864"/>
                </a:lnTo>
                <a:lnTo>
                  <a:pt x="3611880" y="2185645"/>
                </a:lnTo>
                <a:close/>
                <a:moveTo>
                  <a:pt x="3359887" y="2179854"/>
                </a:moveTo>
                <a:lnTo>
                  <a:pt x="3248863" y="2115769"/>
                </a:lnTo>
                <a:lnTo>
                  <a:pt x="3369793" y="2045970"/>
                </a:lnTo>
                <a:lnTo>
                  <a:pt x="3480816" y="2110054"/>
                </a:lnTo>
                <a:lnTo>
                  <a:pt x="3359887" y="2179854"/>
                </a:lnTo>
                <a:close/>
                <a:moveTo>
                  <a:pt x="3353181" y="2183664"/>
                </a:moveTo>
                <a:lnTo>
                  <a:pt x="3238729" y="2249729"/>
                </a:lnTo>
                <a:lnTo>
                  <a:pt x="3127705" y="2185645"/>
                </a:lnTo>
                <a:lnTo>
                  <a:pt x="3242158" y="2119579"/>
                </a:lnTo>
                <a:lnTo>
                  <a:pt x="3353181" y="2183664"/>
                </a:lnTo>
                <a:close/>
                <a:moveTo>
                  <a:pt x="3121076" y="2181835"/>
                </a:moveTo>
                <a:lnTo>
                  <a:pt x="2996717" y="2110054"/>
                </a:lnTo>
                <a:lnTo>
                  <a:pt x="3111170" y="2043989"/>
                </a:lnTo>
                <a:lnTo>
                  <a:pt x="3235528" y="2115769"/>
                </a:lnTo>
                <a:lnTo>
                  <a:pt x="3121076" y="2181835"/>
                </a:lnTo>
                <a:close/>
                <a:moveTo>
                  <a:pt x="3114370" y="2185645"/>
                </a:moveTo>
                <a:lnTo>
                  <a:pt x="2993441" y="2255444"/>
                </a:lnTo>
                <a:lnTo>
                  <a:pt x="2869082" y="2183664"/>
                </a:lnTo>
                <a:lnTo>
                  <a:pt x="2990012" y="2113864"/>
                </a:lnTo>
                <a:lnTo>
                  <a:pt x="3114370" y="2185645"/>
                </a:lnTo>
                <a:close/>
                <a:moveTo>
                  <a:pt x="2862377" y="2179854"/>
                </a:moveTo>
                <a:lnTo>
                  <a:pt x="2751354" y="2115769"/>
                </a:lnTo>
                <a:lnTo>
                  <a:pt x="2872283" y="2045970"/>
                </a:lnTo>
                <a:lnTo>
                  <a:pt x="2983306" y="2110054"/>
                </a:lnTo>
                <a:lnTo>
                  <a:pt x="2862377" y="2179854"/>
                </a:lnTo>
                <a:close/>
                <a:moveTo>
                  <a:pt x="2855671" y="2183664"/>
                </a:moveTo>
                <a:lnTo>
                  <a:pt x="2741295" y="2249729"/>
                </a:lnTo>
                <a:lnTo>
                  <a:pt x="2630272" y="2185645"/>
                </a:lnTo>
                <a:lnTo>
                  <a:pt x="2744724" y="2119579"/>
                </a:lnTo>
                <a:lnTo>
                  <a:pt x="2855671" y="2183664"/>
                </a:lnTo>
                <a:close/>
                <a:moveTo>
                  <a:pt x="2623566" y="2181835"/>
                </a:moveTo>
                <a:lnTo>
                  <a:pt x="2499208" y="2110054"/>
                </a:lnTo>
                <a:lnTo>
                  <a:pt x="2613660" y="2043989"/>
                </a:lnTo>
                <a:lnTo>
                  <a:pt x="2738019" y="2115769"/>
                </a:lnTo>
                <a:lnTo>
                  <a:pt x="2623566" y="2181835"/>
                </a:lnTo>
                <a:close/>
                <a:moveTo>
                  <a:pt x="2616937" y="2185645"/>
                </a:moveTo>
                <a:lnTo>
                  <a:pt x="2496007" y="2255444"/>
                </a:lnTo>
                <a:lnTo>
                  <a:pt x="2371649" y="2183664"/>
                </a:lnTo>
                <a:lnTo>
                  <a:pt x="2492578" y="2113864"/>
                </a:lnTo>
                <a:lnTo>
                  <a:pt x="2616937" y="2185645"/>
                </a:lnTo>
                <a:close/>
                <a:moveTo>
                  <a:pt x="2364943" y="2179854"/>
                </a:moveTo>
                <a:lnTo>
                  <a:pt x="2253920" y="2115769"/>
                </a:lnTo>
                <a:lnTo>
                  <a:pt x="2374849" y="2045970"/>
                </a:lnTo>
                <a:lnTo>
                  <a:pt x="2485873" y="2110054"/>
                </a:lnTo>
                <a:lnTo>
                  <a:pt x="2364943" y="2179854"/>
                </a:lnTo>
                <a:close/>
                <a:moveTo>
                  <a:pt x="2358238" y="2183664"/>
                </a:moveTo>
                <a:lnTo>
                  <a:pt x="2243785" y="2249729"/>
                </a:lnTo>
                <a:lnTo>
                  <a:pt x="2132762" y="2185645"/>
                </a:lnTo>
                <a:lnTo>
                  <a:pt x="2247214" y="2119579"/>
                </a:lnTo>
                <a:lnTo>
                  <a:pt x="2358238" y="2183664"/>
                </a:lnTo>
                <a:close/>
                <a:moveTo>
                  <a:pt x="2126132" y="2181835"/>
                </a:moveTo>
                <a:lnTo>
                  <a:pt x="2001774" y="2110054"/>
                </a:lnTo>
                <a:lnTo>
                  <a:pt x="2116227" y="2043989"/>
                </a:lnTo>
                <a:lnTo>
                  <a:pt x="2240585" y="2115769"/>
                </a:lnTo>
                <a:lnTo>
                  <a:pt x="2126132" y="2181835"/>
                </a:lnTo>
                <a:close/>
                <a:moveTo>
                  <a:pt x="2119427" y="2185645"/>
                </a:moveTo>
                <a:lnTo>
                  <a:pt x="1998497" y="2255444"/>
                </a:lnTo>
                <a:lnTo>
                  <a:pt x="1874139" y="2183664"/>
                </a:lnTo>
                <a:lnTo>
                  <a:pt x="1995069" y="2113864"/>
                </a:lnTo>
                <a:lnTo>
                  <a:pt x="2119427" y="2185645"/>
                </a:lnTo>
                <a:close/>
                <a:moveTo>
                  <a:pt x="1867434" y="2179854"/>
                </a:moveTo>
                <a:lnTo>
                  <a:pt x="1756410" y="2115769"/>
                </a:lnTo>
                <a:lnTo>
                  <a:pt x="1877339" y="2045970"/>
                </a:lnTo>
                <a:lnTo>
                  <a:pt x="1988363" y="2110054"/>
                </a:lnTo>
                <a:lnTo>
                  <a:pt x="1867434" y="2179854"/>
                </a:lnTo>
                <a:close/>
                <a:moveTo>
                  <a:pt x="1991792" y="2259330"/>
                </a:moveTo>
                <a:lnTo>
                  <a:pt x="1877339" y="2325396"/>
                </a:lnTo>
                <a:lnTo>
                  <a:pt x="1752981" y="2253615"/>
                </a:lnTo>
                <a:lnTo>
                  <a:pt x="1867434" y="2187550"/>
                </a:lnTo>
                <a:lnTo>
                  <a:pt x="1991792" y="2259330"/>
                </a:lnTo>
                <a:close/>
                <a:moveTo>
                  <a:pt x="1988363" y="2397252"/>
                </a:moveTo>
                <a:lnTo>
                  <a:pt x="1867434" y="2467051"/>
                </a:lnTo>
                <a:lnTo>
                  <a:pt x="1756410" y="2402967"/>
                </a:lnTo>
                <a:lnTo>
                  <a:pt x="1877339" y="2333168"/>
                </a:lnTo>
                <a:lnTo>
                  <a:pt x="1988363" y="2397252"/>
                </a:lnTo>
                <a:close/>
                <a:moveTo>
                  <a:pt x="1991792" y="2546604"/>
                </a:moveTo>
                <a:lnTo>
                  <a:pt x="1877339" y="2612669"/>
                </a:lnTo>
                <a:lnTo>
                  <a:pt x="1752981" y="2540889"/>
                </a:lnTo>
                <a:lnTo>
                  <a:pt x="1867434" y="2474824"/>
                </a:lnTo>
                <a:lnTo>
                  <a:pt x="1991792" y="2546604"/>
                </a:lnTo>
                <a:close/>
                <a:moveTo>
                  <a:pt x="1988363" y="2684450"/>
                </a:moveTo>
                <a:lnTo>
                  <a:pt x="1867434" y="2754249"/>
                </a:lnTo>
                <a:lnTo>
                  <a:pt x="1756410" y="2690165"/>
                </a:lnTo>
                <a:lnTo>
                  <a:pt x="1877339" y="2620366"/>
                </a:lnTo>
                <a:lnTo>
                  <a:pt x="1988363" y="2684450"/>
                </a:lnTo>
                <a:close/>
                <a:moveTo>
                  <a:pt x="1991792" y="2833802"/>
                </a:moveTo>
                <a:lnTo>
                  <a:pt x="1877339" y="2899867"/>
                </a:lnTo>
                <a:lnTo>
                  <a:pt x="1752981" y="2828087"/>
                </a:lnTo>
                <a:lnTo>
                  <a:pt x="1867434" y="2762022"/>
                </a:lnTo>
                <a:lnTo>
                  <a:pt x="1991792" y="2833802"/>
                </a:lnTo>
                <a:close/>
                <a:moveTo>
                  <a:pt x="1988363" y="2971648"/>
                </a:moveTo>
                <a:lnTo>
                  <a:pt x="1867434" y="3041447"/>
                </a:lnTo>
                <a:lnTo>
                  <a:pt x="1756410" y="2977363"/>
                </a:lnTo>
                <a:lnTo>
                  <a:pt x="1877339" y="2907564"/>
                </a:lnTo>
                <a:lnTo>
                  <a:pt x="1988363" y="2971648"/>
                </a:lnTo>
                <a:close/>
                <a:moveTo>
                  <a:pt x="1991792" y="3121000"/>
                </a:moveTo>
                <a:lnTo>
                  <a:pt x="1877339" y="3187065"/>
                </a:lnTo>
                <a:lnTo>
                  <a:pt x="1752981" y="3115285"/>
                </a:lnTo>
                <a:lnTo>
                  <a:pt x="1867434" y="3049219"/>
                </a:lnTo>
                <a:lnTo>
                  <a:pt x="1991792" y="3121000"/>
                </a:lnTo>
                <a:close/>
                <a:moveTo>
                  <a:pt x="1988363" y="3258922"/>
                </a:moveTo>
                <a:lnTo>
                  <a:pt x="1867434" y="3328721"/>
                </a:lnTo>
                <a:lnTo>
                  <a:pt x="1756410" y="3264637"/>
                </a:lnTo>
                <a:lnTo>
                  <a:pt x="1877339" y="3194837"/>
                </a:lnTo>
                <a:lnTo>
                  <a:pt x="1988363" y="3258922"/>
                </a:lnTo>
                <a:close/>
                <a:moveTo>
                  <a:pt x="1991792" y="3408274"/>
                </a:moveTo>
                <a:lnTo>
                  <a:pt x="1877339" y="3474339"/>
                </a:lnTo>
                <a:lnTo>
                  <a:pt x="1752981" y="3402559"/>
                </a:lnTo>
                <a:lnTo>
                  <a:pt x="1867434" y="3336493"/>
                </a:lnTo>
                <a:lnTo>
                  <a:pt x="1991792" y="3408274"/>
                </a:lnTo>
                <a:close/>
                <a:moveTo>
                  <a:pt x="1988363" y="3546119"/>
                </a:moveTo>
                <a:lnTo>
                  <a:pt x="1867434" y="3615919"/>
                </a:lnTo>
                <a:lnTo>
                  <a:pt x="1756410" y="3551834"/>
                </a:lnTo>
                <a:lnTo>
                  <a:pt x="1877339" y="3482035"/>
                </a:lnTo>
                <a:lnTo>
                  <a:pt x="1988363" y="3546119"/>
                </a:lnTo>
                <a:close/>
                <a:moveTo>
                  <a:pt x="1991792" y="3695472"/>
                </a:moveTo>
                <a:lnTo>
                  <a:pt x="1877339" y="3761537"/>
                </a:lnTo>
                <a:lnTo>
                  <a:pt x="1752981" y="3689757"/>
                </a:lnTo>
                <a:lnTo>
                  <a:pt x="1867434" y="3623691"/>
                </a:lnTo>
                <a:lnTo>
                  <a:pt x="1991792" y="3695472"/>
                </a:lnTo>
                <a:close/>
                <a:moveTo>
                  <a:pt x="1988363" y="3833317"/>
                </a:moveTo>
                <a:lnTo>
                  <a:pt x="1867434" y="3903117"/>
                </a:lnTo>
                <a:lnTo>
                  <a:pt x="1756410" y="3839032"/>
                </a:lnTo>
                <a:lnTo>
                  <a:pt x="1877339" y="3769233"/>
                </a:lnTo>
                <a:lnTo>
                  <a:pt x="1988363" y="3833317"/>
                </a:lnTo>
                <a:close/>
                <a:moveTo>
                  <a:pt x="1991792" y="3982669"/>
                </a:moveTo>
                <a:lnTo>
                  <a:pt x="1877339" y="4048735"/>
                </a:lnTo>
                <a:lnTo>
                  <a:pt x="1752981" y="3976954"/>
                </a:lnTo>
                <a:lnTo>
                  <a:pt x="1867434" y="3910889"/>
                </a:lnTo>
                <a:lnTo>
                  <a:pt x="1991792" y="3982669"/>
                </a:lnTo>
                <a:close/>
                <a:moveTo>
                  <a:pt x="1988363" y="4120591"/>
                </a:moveTo>
                <a:lnTo>
                  <a:pt x="1867434" y="4190390"/>
                </a:lnTo>
                <a:lnTo>
                  <a:pt x="1756410" y="4126306"/>
                </a:lnTo>
                <a:lnTo>
                  <a:pt x="1877339" y="4056507"/>
                </a:lnTo>
                <a:lnTo>
                  <a:pt x="1988363" y="4120591"/>
                </a:lnTo>
                <a:close/>
                <a:moveTo>
                  <a:pt x="1991792" y="4269943"/>
                </a:moveTo>
                <a:lnTo>
                  <a:pt x="1877339" y="4336009"/>
                </a:lnTo>
                <a:lnTo>
                  <a:pt x="1752981" y="4264228"/>
                </a:lnTo>
                <a:lnTo>
                  <a:pt x="1867434" y="4198163"/>
                </a:lnTo>
                <a:lnTo>
                  <a:pt x="1991792" y="4269943"/>
                </a:lnTo>
                <a:close/>
                <a:moveTo>
                  <a:pt x="1988363" y="4407789"/>
                </a:moveTo>
                <a:lnTo>
                  <a:pt x="1867434" y="4477588"/>
                </a:lnTo>
                <a:lnTo>
                  <a:pt x="1756410" y="4413504"/>
                </a:lnTo>
                <a:lnTo>
                  <a:pt x="1877339" y="4343705"/>
                </a:lnTo>
                <a:lnTo>
                  <a:pt x="1988363" y="4407789"/>
                </a:lnTo>
                <a:close/>
                <a:moveTo>
                  <a:pt x="1991792" y="4557141"/>
                </a:moveTo>
                <a:lnTo>
                  <a:pt x="1877339" y="4623206"/>
                </a:lnTo>
                <a:lnTo>
                  <a:pt x="1752981" y="4551426"/>
                </a:lnTo>
                <a:lnTo>
                  <a:pt x="1867434" y="4485361"/>
                </a:lnTo>
                <a:lnTo>
                  <a:pt x="1991792" y="4557141"/>
                </a:lnTo>
                <a:close/>
                <a:moveTo>
                  <a:pt x="1988363" y="4694987"/>
                </a:moveTo>
                <a:lnTo>
                  <a:pt x="1867434" y="4764786"/>
                </a:lnTo>
                <a:lnTo>
                  <a:pt x="1756410" y="4700702"/>
                </a:lnTo>
                <a:lnTo>
                  <a:pt x="1877339" y="4630903"/>
                </a:lnTo>
                <a:lnTo>
                  <a:pt x="1988363" y="4694987"/>
                </a:lnTo>
                <a:close/>
                <a:moveTo>
                  <a:pt x="1995069" y="4698873"/>
                </a:moveTo>
                <a:lnTo>
                  <a:pt x="2119427" y="4770654"/>
                </a:lnTo>
                <a:lnTo>
                  <a:pt x="1998497" y="4840453"/>
                </a:lnTo>
                <a:lnTo>
                  <a:pt x="1874139" y="4768672"/>
                </a:lnTo>
                <a:lnTo>
                  <a:pt x="1995069" y="4698873"/>
                </a:lnTo>
                <a:close/>
                <a:moveTo>
                  <a:pt x="2001698" y="4694987"/>
                </a:moveTo>
                <a:lnTo>
                  <a:pt x="2116150" y="4628921"/>
                </a:lnTo>
                <a:lnTo>
                  <a:pt x="2240509" y="4700702"/>
                </a:lnTo>
                <a:lnTo>
                  <a:pt x="2126056" y="4766767"/>
                </a:lnTo>
                <a:lnTo>
                  <a:pt x="2001698" y="4694987"/>
                </a:lnTo>
                <a:close/>
                <a:moveTo>
                  <a:pt x="2247214" y="4704588"/>
                </a:moveTo>
                <a:lnTo>
                  <a:pt x="2358238" y="4768672"/>
                </a:lnTo>
                <a:lnTo>
                  <a:pt x="2243785" y="4834738"/>
                </a:lnTo>
                <a:lnTo>
                  <a:pt x="2132762" y="4770654"/>
                </a:lnTo>
                <a:lnTo>
                  <a:pt x="2247214" y="4704588"/>
                </a:lnTo>
                <a:close/>
                <a:moveTo>
                  <a:pt x="2253920" y="4700778"/>
                </a:moveTo>
                <a:lnTo>
                  <a:pt x="2374849" y="4630979"/>
                </a:lnTo>
                <a:lnTo>
                  <a:pt x="2485873" y="4695063"/>
                </a:lnTo>
                <a:lnTo>
                  <a:pt x="2364943" y="4764862"/>
                </a:lnTo>
                <a:lnTo>
                  <a:pt x="2253920" y="4700778"/>
                </a:lnTo>
                <a:close/>
                <a:moveTo>
                  <a:pt x="2492502" y="4698873"/>
                </a:moveTo>
                <a:lnTo>
                  <a:pt x="2616861" y="4770654"/>
                </a:lnTo>
                <a:lnTo>
                  <a:pt x="2495931" y="4840453"/>
                </a:lnTo>
                <a:lnTo>
                  <a:pt x="2371573" y="4768672"/>
                </a:lnTo>
                <a:lnTo>
                  <a:pt x="2492502" y="4698873"/>
                </a:lnTo>
                <a:close/>
                <a:moveTo>
                  <a:pt x="2499208" y="4694987"/>
                </a:moveTo>
                <a:lnTo>
                  <a:pt x="2613660" y="4628921"/>
                </a:lnTo>
                <a:lnTo>
                  <a:pt x="2738019" y="4700702"/>
                </a:lnTo>
                <a:lnTo>
                  <a:pt x="2623566" y="4766767"/>
                </a:lnTo>
                <a:lnTo>
                  <a:pt x="2499208" y="4694987"/>
                </a:lnTo>
                <a:close/>
                <a:moveTo>
                  <a:pt x="2744724" y="4704588"/>
                </a:moveTo>
                <a:lnTo>
                  <a:pt x="2855747" y="4768672"/>
                </a:lnTo>
                <a:lnTo>
                  <a:pt x="2741295" y="4834738"/>
                </a:lnTo>
                <a:lnTo>
                  <a:pt x="2630272" y="4770654"/>
                </a:lnTo>
                <a:lnTo>
                  <a:pt x="2744724" y="4704588"/>
                </a:lnTo>
                <a:close/>
                <a:moveTo>
                  <a:pt x="2751354" y="4700778"/>
                </a:moveTo>
                <a:lnTo>
                  <a:pt x="2872283" y="4630979"/>
                </a:lnTo>
                <a:lnTo>
                  <a:pt x="2983306" y="4695063"/>
                </a:lnTo>
                <a:lnTo>
                  <a:pt x="2862377" y="4764862"/>
                </a:lnTo>
                <a:lnTo>
                  <a:pt x="2751354" y="4700778"/>
                </a:lnTo>
                <a:close/>
                <a:moveTo>
                  <a:pt x="2990012" y="4698873"/>
                </a:moveTo>
                <a:lnTo>
                  <a:pt x="3114370" y="4770654"/>
                </a:lnTo>
                <a:lnTo>
                  <a:pt x="2993441" y="4840453"/>
                </a:lnTo>
                <a:lnTo>
                  <a:pt x="2869082" y="4768672"/>
                </a:lnTo>
                <a:lnTo>
                  <a:pt x="2990012" y="4698873"/>
                </a:lnTo>
                <a:close/>
                <a:moveTo>
                  <a:pt x="2996717" y="4694987"/>
                </a:moveTo>
                <a:lnTo>
                  <a:pt x="3111170" y="4628921"/>
                </a:lnTo>
                <a:lnTo>
                  <a:pt x="3235528" y="4700702"/>
                </a:lnTo>
                <a:lnTo>
                  <a:pt x="3121076" y="4766767"/>
                </a:lnTo>
                <a:lnTo>
                  <a:pt x="2996717" y="4694987"/>
                </a:lnTo>
                <a:close/>
                <a:moveTo>
                  <a:pt x="3242158" y="4704588"/>
                </a:moveTo>
                <a:lnTo>
                  <a:pt x="3353181" y="4768672"/>
                </a:lnTo>
                <a:lnTo>
                  <a:pt x="3238729" y="4834738"/>
                </a:lnTo>
                <a:lnTo>
                  <a:pt x="3127705" y="4770654"/>
                </a:lnTo>
                <a:lnTo>
                  <a:pt x="3242158" y="4704588"/>
                </a:lnTo>
                <a:close/>
                <a:moveTo>
                  <a:pt x="3248863" y="4700778"/>
                </a:moveTo>
                <a:lnTo>
                  <a:pt x="3369793" y="4630979"/>
                </a:lnTo>
                <a:lnTo>
                  <a:pt x="3480816" y="4695063"/>
                </a:lnTo>
                <a:lnTo>
                  <a:pt x="3359887" y="4764862"/>
                </a:lnTo>
                <a:lnTo>
                  <a:pt x="3248863" y="4700778"/>
                </a:lnTo>
                <a:close/>
                <a:moveTo>
                  <a:pt x="3487446" y="4698873"/>
                </a:moveTo>
                <a:lnTo>
                  <a:pt x="3611804" y="4770654"/>
                </a:lnTo>
                <a:lnTo>
                  <a:pt x="3490874" y="4840453"/>
                </a:lnTo>
                <a:lnTo>
                  <a:pt x="3366516" y="4768672"/>
                </a:lnTo>
                <a:lnTo>
                  <a:pt x="3487446" y="4698873"/>
                </a:lnTo>
                <a:close/>
                <a:moveTo>
                  <a:pt x="3494151" y="4694987"/>
                </a:moveTo>
                <a:lnTo>
                  <a:pt x="3608604" y="4628921"/>
                </a:lnTo>
                <a:lnTo>
                  <a:pt x="3732962" y="4700702"/>
                </a:lnTo>
                <a:lnTo>
                  <a:pt x="3618509" y="4766767"/>
                </a:lnTo>
                <a:lnTo>
                  <a:pt x="3494151" y="4694987"/>
                </a:lnTo>
                <a:close/>
                <a:moveTo>
                  <a:pt x="3739667" y="4704588"/>
                </a:moveTo>
                <a:lnTo>
                  <a:pt x="3850691" y="4768672"/>
                </a:lnTo>
                <a:lnTo>
                  <a:pt x="3736239" y="4834738"/>
                </a:lnTo>
                <a:lnTo>
                  <a:pt x="3625215" y="4770654"/>
                </a:lnTo>
                <a:lnTo>
                  <a:pt x="3739667" y="4704588"/>
                </a:lnTo>
                <a:close/>
                <a:moveTo>
                  <a:pt x="3746297" y="4700778"/>
                </a:moveTo>
                <a:lnTo>
                  <a:pt x="3867226" y="4630979"/>
                </a:lnTo>
                <a:lnTo>
                  <a:pt x="3978250" y="4695063"/>
                </a:lnTo>
                <a:lnTo>
                  <a:pt x="3857320" y="4764862"/>
                </a:lnTo>
                <a:lnTo>
                  <a:pt x="3746297" y="4700778"/>
                </a:lnTo>
                <a:close/>
                <a:moveTo>
                  <a:pt x="3984955" y="4698873"/>
                </a:moveTo>
                <a:lnTo>
                  <a:pt x="4109314" y="4770654"/>
                </a:lnTo>
                <a:lnTo>
                  <a:pt x="3988384" y="4840529"/>
                </a:lnTo>
                <a:lnTo>
                  <a:pt x="3864026" y="4768749"/>
                </a:lnTo>
                <a:lnTo>
                  <a:pt x="3984955" y="4698873"/>
                </a:lnTo>
                <a:close/>
                <a:moveTo>
                  <a:pt x="3991661" y="4694987"/>
                </a:moveTo>
                <a:lnTo>
                  <a:pt x="4106113" y="4628921"/>
                </a:lnTo>
                <a:lnTo>
                  <a:pt x="4230472" y="4700702"/>
                </a:lnTo>
                <a:lnTo>
                  <a:pt x="4116019" y="4766767"/>
                </a:lnTo>
                <a:lnTo>
                  <a:pt x="3991661" y="4694987"/>
                </a:lnTo>
                <a:close/>
                <a:moveTo>
                  <a:pt x="4237101" y="4704588"/>
                </a:moveTo>
                <a:lnTo>
                  <a:pt x="4348125" y="4768672"/>
                </a:lnTo>
                <a:lnTo>
                  <a:pt x="4233672" y="4834738"/>
                </a:lnTo>
                <a:lnTo>
                  <a:pt x="4122649" y="4770654"/>
                </a:lnTo>
                <a:lnTo>
                  <a:pt x="4237101" y="4704588"/>
                </a:lnTo>
                <a:close/>
                <a:moveTo>
                  <a:pt x="4243807" y="4700778"/>
                </a:moveTo>
                <a:lnTo>
                  <a:pt x="4364736" y="4630979"/>
                </a:lnTo>
                <a:lnTo>
                  <a:pt x="4475760" y="4695063"/>
                </a:lnTo>
                <a:lnTo>
                  <a:pt x="4354830" y="4764862"/>
                </a:lnTo>
                <a:lnTo>
                  <a:pt x="4243807" y="4700778"/>
                </a:lnTo>
                <a:close/>
                <a:moveTo>
                  <a:pt x="4482465" y="4698873"/>
                </a:moveTo>
                <a:lnTo>
                  <a:pt x="4606824" y="4770654"/>
                </a:lnTo>
                <a:lnTo>
                  <a:pt x="4485894" y="4840453"/>
                </a:lnTo>
                <a:lnTo>
                  <a:pt x="4361536" y="4768672"/>
                </a:lnTo>
                <a:lnTo>
                  <a:pt x="4482465" y="4698873"/>
                </a:lnTo>
                <a:close/>
                <a:moveTo>
                  <a:pt x="4489095" y="4694987"/>
                </a:moveTo>
                <a:lnTo>
                  <a:pt x="4603547" y="4628921"/>
                </a:lnTo>
                <a:lnTo>
                  <a:pt x="4727906" y="4700702"/>
                </a:lnTo>
                <a:lnTo>
                  <a:pt x="4613453" y="4766767"/>
                </a:lnTo>
                <a:lnTo>
                  <a:pt x="4489095" y="4694987"/>
                </a:lnTo>
                <a:close/>
                <a:moveTo>
                  <a:pt x="4734611" y="4704588"/>
                </a:moveTo>
                <a:lnTo>
                  <a:pt x="4845634" y="4768672"/>
                </a:lnTo>
                <a:lnTo>
                  <a:pt x="4731182" y="4834738"/>
                </a:lnTo>
                <a:lnTo>
                  <a:pt x="4620159" y="4770654"/>
                </a:lnTo>
                <a:lnTo>
                  <a:pt x="4734611" y="4704588"/>
                </a:lnTo>
                <a:close/>
                <a:moveTo>
                  <a:pt x="4741316" y="4700778"/>
                </a:moveTo>
                <a:lnTo>
                  <a:pt x="4862246" y="4630979"/>
                </a:lnTo>
                <a:lnTo>
                  <a:pt x="4973269" y="4695063"/>
                </a:lnTo>
                <a:lnTo>
                  <a:pt x="4852340" y="4764862"/>
                </a:lnTo>
                <a:lnTo>
                  <a:pt x="4741316" y="4700778"/>
                </a:lnTo>
                <a:close/>
                <a:moveTo>
                  <a:pt x="4979899" y="4698873"/>
                </a:moveTo>
                <a:lnTo>
                  <a:pt x="5104257" y="4770654"/>
                </a:lnTo>
                <a:lnTo>
                  <a:pt x="4983328" y="4840453"/>
                </a:lnTo>
                <a:lnTo>
                  <a:pt x="4858969" y="4768672"/>
                </a:lnTo>
                <a:lnTo>
                  <a:pt x="4979899" y="4698873"/>
                </a:lnTo>
                <a:close/>
                <a:moveTo>
                  <a:pt x="4868951" y="4627093"/>
                </a:moveTo>
                <a:lnTo>
                  <a:pt x="4983404" y="4561027"/>
                </a:lnTo>
                <a:lnTo>
                  <a:pt x="5094427" y="4625111"/>
                </a:lnTo>
                <a:lnTo>
                  <a:pt x="4979975" y="4691177"/>
                </a:lnTo>
                <a:lnTo>
                  <a:pt x="4868951" y="4627093"/>
                </a:lnTo>
                <a:close/>
                <a:moveTo>
                  <a:pt x="4858969" y="4481475"/>
                </a:moveTo>
                <a:lnTo>
                  <a:pt x="4979899" y="4411676"/>
                </a:lnTo>
                <a:lnTo>
                  <a:pt x="5104257" y="4483456"/>
                </a:lnTo>
                <a:lnTo>
                  <a:pt x="4983328" y="4553255"/>
                </a:lnTo>
                <a:lnTo>
                  <a:pt x="4858969" y="4481475"/>
                </a:lnTo>
                <a:close/>
                <a:moveTo>
                  <a:pt x="4868951" y="4339819"/>
                </a:moveTo>
                <a:lnTo>
                  <a:pt x="4983404" y="4273753"/>
                </a:lnTo>
                <a:lnTo>
                  <a:pt x="5094427" y="4337838"/>
                </a:lnTo>
                <a:lnTo>
                  <a:pt x="4979975" y="4403903"/>
                </a:lnTo>
                <a:lnTo>
                  <a:pt x="4868951" y="4339819"/>
                </a:lnTo>
                <a:close/>
                <a:moveTo>
                  <a:pt x="4858969" y="4194277"/>
                </a:moveTo>
                <a:lnTo>
                  <a:pt x="4979899" y="4124478"/>
                </a:lnTo>
                <a:lnTo>
                  <a:pt x="5104257" y="4196258"/>
                </a:lnTo>
                <a:lnTo>
                  <a:pt x="4983328" y="4266057"/>
                </a:lnTo>
                <a:lnTo>
                  <a:pt x="4858969" y="4194277"/>
                </a:lnTo>
                <a:close/>
                <a:moveTo>
                  <a:pt x="4868951" y="4052621"/>
                </a:moveTo>
                <a:lnTo>
                  <a:pt x="4983404" y="3986555"/>
                </a:lnTo>
                <a:lnTo>
                  <a:pt x="5094427" y="4050640"/>
                </a:lnTo>
                <a:lnTo>
                  <a:pt x="4979975" y="4116705"/>
                </a:lnTo>
                <a:lnTo>
                  <a:pt x="4868951" y="4052621"/>
                </a:lnTo>
                <a:close/>
                <a:moveTo>
                  <a:pt x="4858969" y="3907003"/>
                </a:moveTo>
                <a:lnTo>
                  <a:pt x="4979899" y="3837204"/>
                </a:lnTo>
                <a:lnTo>
                  <a:pt x="5104257" y="3908984"/>
                </a:lnTo>
                <a:lnTo>
                  <a:pt x="4983328" y="3978783"/>
                </a:lnTo>
                <a:lnTo>
                  <a:pt x="4858969" y="3907003"/>
                </a:lnTo>
                <a:close/>
                <a:moveTo>
                  <a:pt x="4868951" y="3765423"/>
                </a:moveTo>
                <a:lnTo>
                  <a:pt x="4983404" y="3699358"/>
                </a:lnTo>
                <a:lnTo>
                  <a:pt x="5094427" y="3763442"/>
                </a:lnTo>
                <a:lnTo>
                  <a:pt x="4979975" y="3829507"/>
                </a:lnTo>
                <a:lnTo>
                  <a:pt x="4868951" y="3765423"/>
                </a:lnTo>
                <a:close/>
                <a:moveTo>
                  <a:pt x="4858969" y="3619805"/>
                </a:moveTo>
                <a:lnTo>
                  <a:pt x="4979899" y="3550006"/>
                </a:lnTo>
                <a:lnTo>
                  <a:pt x="5104257" y="3621786"/>
                </a:lnTo>
                <a:lnTo>
                  <a:pt x="4983328" y="3691585"/>
                </a:lnTo>
                <a:lnTo>
                  <a:pt x="4858969" y="3619805"/>
                </a:lnTo>
                <a:close/>
                <a:moveTo>
                  <a:pt x="4868951" y="3478149"/>
                </a:moveTo>
                <a:lnTo>
                  <a:pt x="4983404" y="3412084"/>
                </a:lnTo>
                <a:lnTo>
                  <a:pt x="5094427" y="3476168"/>
                </a:lnTo>
                <a:lnTo>
                  <a:pt x="4979975" y="3542233"/>
                </a:lnTo>
                <a:lnTo>
                  <a:pt x="4868951" y="3478149"/>
                </a:lnTo>
                <a:close/>
                <a:moveTo>
                  <a:pt x="4858969" y="3332607"/>
                </a:moveTo>
                <a:lnTo>
                  <a:pt x="4979899" y="3262808"/>
                </a:lnTo>
                <a:lnTo>
                  <a:pt x="5104257" y="3334588"/>
                </a:lnTo>
                <a:lnTo>
                  <a:pt x="4983328" y="3404387"/>
                </a:lnTo>
                <a:lnTo>
                  <a:pt x="4858969" y="3332607"/>
                </a:lnTo>
                <a:close/>
                <a:moveTo>
                  <a:pt x="4868876" y="3190951"/>
                </a:moveTo>
                <a:lnTo>
                  <a:pt x="4983328" y="3124886"/>
                </a:lnTo>
                <a:lnTo>
                  <a:pt x="5094351" y="3188970"/>
                </a:lnTo>
                <a:lnTo>
                  <a:pt x="4979899" y="3255036"/>
                </a:lnTo>
                <a:lnTo>
                  <a:pt x="4868876" y="3190951"/>
                </a:lnTo>
                <a:close/>
                <a:moveTo>
                  <a:pt x="4858969" y="3045333"/>
                </a:moveTo>
                <a:lnTo>
                  <a:pt x="4979899" y="2975534"/>
                </a:lnTo>
                <a:lnTo>
                  <a:pt x="5104257" y="3047314"/>
                </a:lnTo>
                <a:lnTo>
                  <a:pt x="4983328" y="3117114"/>
                </a:lnTo>
                <a:lnTo>
                  <a:pt x="4858969" y="3045333"/>
                </a:lnTo>
                <a:close/>
                <a:moveTo>
                  <a:pt x="4868951" y="2903754"/>
                </a:moveTo>
                <a:lnTo>
                  <a:pt x="4983404" y="2837688"/>
                </a:lnTo>
                <a:lnTo>
                  <a:pt x="5094427" y="2901772"/>
                </a:lnTo>
                <a:lnTo>
                  <a:pt x="4979975" y="2967838"/>
                </a:lnTo>
                <a:lnTo>
                  <a:pt x="4868951" y="2903754"/>
                </a:lnTo>
                <a:close/>
                <a:moveTo>
                  <a:pt x="4858969" y="2758135"/>
                </a:moveTo>
                <a:lnTo>
                  <a:pt x="4979899" y="2688336"/>
                </a:lnTo>
                <a:lnTo>
                  <a:pt x="5104257" y="2760117"/>
                </a:lnTo>
                <a:lnTo>
                  <a:pt x="4983328" y="2829916"/>
                </a:lnTo>
                <a:lnTo>
                  <a:pt x="4858969" y="2758135"/>
                </a:lnTo>
                <a:close/>
                <a:moveTo>
                  <a:pt x="4868876" y="2616479"/>
                </a:moveTo>
                <a:lnTo>
                  <a:pt x="4983328" y="2550414"/>
                </a:lnTo>
                <a:lnTo>
                  <a:pt x="5094351" y="2614498"/>
                </a:lnTo>
                <a:lnTo>
                  <a:pt x="4979899" y="2680564"/>
                </a:lnTo>
                <a:lnTo>
                  <a:pt x="4868876" y="2616479"/>
                </a:lnTo>
                <a:close/>
                <a:moveTo>
                  <a:pt x="4858969" y="2470937"/>
                </a:moveTo>
                <a:lnTo>
                  <a:pt x="4979899" y="2401138"/>
                </a:lnTo>
                <a:lnTo>
                  <a:pt x="5104257" y="2472919"/>
                </a:lnTo>
                <a:lnTo>
                  <a:pt x="4983328" y="2542718"/>
                </a:lnTo>
                <a:lnTo>
                  <a:pt x="4858969" y="2470937"/>
                </a:lnTo>
                <a:close/>
                <a:moveTo>
                  <a:pt x="4868951" y="2329282"/>
                </a:moveTo>
                <a:lnTo>
                  <a:pt x="4983404" y="2263216"/>
                </a:lnTo>
                <a:lnTo>
                  <a:pt x="5094427" y="2327301"/>
                </a:lnTo>
                <a:lnTo>
                  <a:pt x="4979975" y="2393366"/>
                </a:lnTo>
                <a:lnTo>
                  <a:pt x="4868951" y="2329282"/>
                </a:lnTo>
                <a:close/>
                <a:moveTo>
                  <a:pt x="4858969" y="2183664"/>
                </a:moveTo>
                <a:lnTo>
                  <a:pt x="4979899" y="2113864"/>
                </a:lnTo>
                <a:lnTo>
                  <a:pt x="5104257" y="2185645"/>
                </a:lnTo>
                <a:lnTo>
                  <a:pt x="4983328" y="2255444"/>
                </a:lnTo>
                <a:lnTo>
                  <a:pt x="4858969" y="2183664"/>
                </a:lnTo>
                <a:close/>
                <a:moveTo>
                  <a:pt x="4868951" y="2042084"/>
                </a:moveTo>
                <a:lnTo>
                  <a:pt x="4983404" y="1976019"/>
                </a:lnTo>
                <a:lnTo>
                  <a:pt x="5094427" y="2040103"/>
                </a:lnTo>
                <a:lnTo>
                  <a:pt x="4979975" y="2106168"/>
                </a:lnTo>
                <a:lnTo>
                  <a:pt x="4868951" y="2042084"/>
                </a:lnTo>
                <a:close/>
                <a:moveTo>
                  <a:pt x="4862246" y="2038198"/>
                </a:moveTo>
                <a:lnTo>
                  <a:pt x="4737888" y="1966417"/>
                </a:lnTo>
                <a:lnTo>
                  <a:pt x="4852340" y="1900352"/>
                </a:lnTo>
                <a:lnTo>
                  <a:pt x="4976698" y="1972132"/>
                </a:lnTo>
                <a:lnTo>
                  <a:pt x="4862246" y="2038198"/>
                </a:lnTo>
                <a:close/>
                <a:moveTo>
                  <a:pt x="4855541" y="2042084"/>
                </a:moveTo>
                <a:lnTo>
                  <a:pt x="4734611" y="2111883"/>
                </a:lnTo>
                <a:lnTo>
                  <a:pt x="4610253" y="2040103"/>
                </a:lnTo>
                <a:lnTo>
                  <a:pt x="4731182" y="1970304"/>
                </a:lnTo>
                <a:lnTo>
                  <a:pt x="4855541" y="2042084"/>
                </a:lnTo>
                <a:close/>
                <a:moveTo>
                  <a:pt x="4603547" y="2036216"/>
                </a:moveTo>
                <a:lnTo>
                  <a:pt x="4492524" y="1972132"/>
                </a:lnTo>
                <a:lnTo>
                  <a:pt x="4613453" y="1902333"/>
                </a:lnTo>
                <a:lnTo>
                  <a:pt x="4724477" y="1966417"/>
                </a:lnTo>
                <a:lnTo>
                  <a:pt x="4603547" y="2036216"/>
                </a:lnTo>
                <a:close/>
                <a:moveTo>
                  <a:pt x="4596842" y="2040103"/>
                </a:moveTo>
                <a:lnTo>
                  <a:pt x="4482389" y="2106168"/>
                </a:lnTo>
                <a:lnTo>
                  <a:pt x="4371366" y="2042084"/>
                </a:lnTo>
                <a:lnTo>
                  <a:pt x="4485818" y="1976019"/>
                </a:lnTo>
                <a:lnTo>
                  <a:pt x="4596842" y="2040103"/>
                </a:lnTo>
                <a:close/>
                <a:moveTo>
                  <a:pt x="4364736" y="2038198"/>
                </a:moveTo>
                <a:lnTo>
                  <a:pt x="4240378" y="1966417"/>
                </a:lnTo>
                <a:lnTo>
                  <a:pt x="4354830" y="1900352"/>
                </a:lnTo>
                <a:lnTo>
                  <a:pt x="4479189" y="1972132"/>
                </a:lnTo>
                <a:lnTo>
                  <a:pt x="4364736" y="2038198"/>
                </a:lnTo>
                <a:close/>
                <a:moveTo>
                  <a:pt x="4358107" y="2042084"/>
                </a:moveTo>
                <a:lnTo>
                  <a:pt x="4237177" y="2111883"/>
                </a:lnTo>
                <a:lnTo>
                  <a:pt x="4112819" y="2040103"/>
                </a:lnTo>
                <a:lnTo>
                  <a:pt x="4233748" y="1970304"/>
                </a:lnTo>
                <a:lnTo>
                  <a:pt x="4358107" y="2042084"/>
                </a:lnTo>
                <a:close/>
                <a:moveTo>
                  <a:pt x="4106113" y="2036216"/>
                </a:moveTo>
                <a:lnTo>
                  <a:pt x="3995090" y="1972132"/>
                </a:lnTo>
                <a:lnTo>
                  <a:pt x="4116019" y="1902333"/>
                </a:lnTo>
                <a:lnTo>
                  <a:pt x="4227043" y="1966417"/>
                </a:lnTo>
                <a:lnTo>
                  <a:pt x="4106113" y="2036216"/>
                </a:lnTo>
                <a:close/>
                <a:moveTo>
                  <a:pt x="4099408" y="2040103"/>
                </a:moveTo>
                <a:lnTo>
                  <a:pt x="3984955" y="2106168"/>
                </a:lnTo>
                <a:lnTo>
                  <a:pt x="3873932" y="2042084"/>
                </a:lnTo>
                <a:lnTo>
                  <a:pt x="3988384" y="1976019"/>
                </a:lnTo>
                <a:lnTo>
                  <a:pt x="4099408" y="2040103"/>
                </a:lnTo>
                <a:close/>
                <a:moveTo>
                  <a:pt x="3867302" y="2038198"/>
                </a:moveTo>
                <a:lnTo>
                  <a:pt x="3742944" y="1966417"/>
                </a:lnTo>
                <a:lnTo>
                  <a:pt x="3857397" y="1900352"/>
                </a:lnTo>
                <a:lnTo>
                  <a:pt x="3981755" y="1972132"/>
                </a:lnTo>
                <a:lnTo>
                  <a:pt x="3867302" y="2038198"/>
                </a:lnTo>
                <a:close/>
                <a:moveTo>
                  <a:pt x="3860597" y="2042084"/>
                </a:moveTo>
                <a:lnTo>
                  <a:pt x="3739667" y="2111883"/>
                </a:lnTo>
                <a:lnTo>
                  <a:pt x="3615309" y="2040103"/>
                </a:lnTo>
                <a:lnTo>
                  <a:pt x="3736239" y="1970304"/>
                </a:lnTo>
                <a:lnTo>
                  <a:pt x="3860597" y="2042084"/>
                </a:lnTo>
                <a:close/>
                <a:moveTo>
                  <a:pt x="3608604" y="2036216"/>
                </a:moveTo>
                <a:lnTo>
                  <a:pt x="3497580" y="1972132"/>
                </a:lnTo>
                <a:lnTo>
                  <a:pt x="3618509" y="1902333"/>
                </a:lnTo>
                <a:lnTo>
                  <a:pt x="3729533" y="1966417"/>
                </a:lnTo>
                <a:lnTo>
                  <a:pt x="3608604" y="2036216"/>
                </a:lnTo>
                <a:close/>
                <a:moveTo>
                  <a:pt x="3601898" y="2040103"/>
                </a:moveTo>
                <a:lnTo>
                  <a:pt x="3487446" y="2106168"/>
                </a:lnTo>
                <a:lnTo>
                  <a:pt x="3376422" y="2042084"/>
                </a:lnTo>
                <a:lnTo>
                  <a:pt x="3490874" y="1976019"/>
                </a:lnTo>
                <a:lnTo>
                  <a:pt x="3601898" y="2040103"/>
                </a:lnTo>
                <a:close/>
                <a:moveTo>
                  <a:pt x="3369793" y="2038198"/>
                </a:moveTo>
                <a:lnTo>
                  <a:pt x="3245434" y="1966417"/>
                </a:lnTo>
                <a:lnTo>
                  <a:pt x="3359887" y="1900352"/>
                </a:lnTo>
                <a:lnTo>
                  <a:pt x="3484245" y="1972132"/>
                </a:lnTo>
                <a:lnTo>
                  <a:pt x="3369793" y="2038198"/>
                </a:lnTo>
                <a:close/>
                <a:moveTo>
                  <a:pt x="3363163" y="2042084"/>
                </a:moveTo>
                <a:lnTo>
                  <a:pt x="3242234" y="2111883"/>
                </a:lnTo>
                <a:lnTo>
                  <a:pt x="3117876" y="2040103"/>
                </a:lnTo>
                <a:lnTo>
                  <a:pt x="3238805" y="1970304"/>
                </a:lnTo>
                <a:lnTo>
                  <a:pt x="3363163" y="2042084"/>
                </a:lnTo>
                <a:close/>
                <a:moveTo>
                  <a:pt x="3111094" y="2036216"/>
                </a:moveTo>
                <a:lnTo>
                  <a:pt x="3000070" y="1972132"/>
                </a:lnTo>
                <a:lnTo>
                  <a:pt x="3121000" y="1902333"/>
                </a:lnTo>
                <a:lnTo>
                  <a:pt x="3232023" y="1966417"/>
                </a:lnTo>
                <a:lnTo>
                  <a:pt x="3111094" y="2036216"/>
                </a:lnTo>
                <a:close/>
                <a:moveTo>
                  <a:pt x="3104464" y="2040103"/>
                </a:moveTo>
                <a:lnTo>
                  <a:pt x="2990012" y="2106168"/>
                </a:lnTo>
                <a:lnTo>
                  <a:pt x="2878989" y="2042084"/>
                </a:lnTo>
                <a:lnTo>
                  <a:pt x="2993441" y="1976019"/>
                </a:lnTo>
                <a:lnTo>
                  <a:pt x="3104464" y="2040103"/>
                </a:lnTo>
                <a:close/>
                <a:moveTo>
                  <a:pt x="2872283" y="2038198"/>
                </a:moveTo>
                <a:lnTo>
                  <a:pt x="2747924" y="1966417"/>
                </a:lnTo>
                <a:lnTo>
                  <a:pt x="2862377" y="1900352"/>
                </a:lnTo>
                <a:lnTo>
                  <a:pt x="2986735" y="1972132"/>
                </a:lnTo>
                <a:lnTo>
                  <a:pt x="2872283" y="2038198"/>
                </a:lnTo>
                <a:close/>
                <a:moveTo>
                  <a:pt x="2865654" y="2042084"/>
                </a:moveTo>
                <a:lnTo>
                  <a:pt x="2744724" y="2111883"/>
                </a:lnTo>
                <a:lnTo>
                  <a:pt x="2620366" y="2040103"/>
                </a:lnTo>
                <a:lnTo>
                  <a:pt x="2741295" y="1970304"/>
                </a:lnTo>
                <a:lnTo>
                  <a:pt x="2865654" y="2042084"/>
                </a:lnTo>
                <a:close/>
                <a:moveTo>
                  <a:pt x="2613660" y="2036216"/>
                </a:moveTo>
                <a:lnTo>
                  <a:pt x="2502637" y="1972132"/>
                </a:lnTo>
                <a:lnTo>
                  <a:pt x="2623566" y="1902333"/>
                </a:lnTo>
                <a:lnTo>
                  <a:pt x="2734589" y="1966417"/>
                </a:lnTo>
                <a:lnTo>
                  <a:pt x="2613660" y="2036216"/>
                </a:lnTo>
                <a:close/>
                <a:moveTo>
                  <a:pt x="2606954" y="2040103"/>
                </a:moveTo>
                <a:lnTo>
                  <a:pt x="2492502" y="2106168"/>
                </a:lnTo>
                <a:lnTo>
                  <a:pt x="2381479" y="2042084"/>
                </a:lnTo>
                <a:lnTo>
                  <a:pt x="2495931" y="1976019"/>
                </a:lnTo>
                <a:lnTo>
                  <a:pt x="2606954" y="2040103"/>
                </a:lnTo>
                <a:close/>
                <a:moveTo>
                  <a:pt x="2374849" y="2038198"/>
                </a:moveTo>
                <a:lnTo>
                  <a:pt x="2250491" y="1966417"/>
                </a:lnTo>
                <a:lnTo>
                  <a:pt x="2364943" y="1900352"/>
                </a:lnTo>
                <a:lnTo>
                  <a:pt x="2489302" y="1972132"/>
                </a:lnTo>
                <a:lnTo>
                  <a:pt x="2374849" y="2038198"/>
                </a:lnTo>
                <a:close/>
                <a:moveTo>
                  <a:pt x="2368144" y="2042084"/>
                </a:moveTo>
                <a:lnTo>
                  <a:pt x="2247214" y="2111883"/>
                </a:lnTo>
                <a:lnTo>
                  <a:pt x="2122856" y="2040103"/>
                </a:lnTo>
                <a:lnTo>
                  <a:pt x="2243785" y="1970304"/>
                </a:lnTo>
                <a:lnTo>
                  <a:pt x="2368144" y="2042084"/>
                </a:lnTo>
                <a:close/>
                <a:moveTo>
                  <a:pt x="2116150" y="2036216"/>
                </a:moveTo>
                <a:lnTo>
                  <a:pt x="2005127" y="1972132"/>
                </a:lnTo>
                <a:lnTo>
                  <a:pt x="2126056" y="1902333"/>
                </a:lnTo>
                <a:lnTo>
                  <a:pt x="2237080" y="1966417"/>
                </a:lnTo>
                <a:lnTo>
                  <a:pt x="2116150" y="2036216"/>
                </a:lnTo>
                <a:close/>
                <a:moveTo>
                  <a:pt x="2109521" y="2040103"/>
                </a:moveTo>
                <a:lnTo>
                  <a:pt x="1995069" y="2106168"/>
                </a:lnTo>
                <a:lnTo>
                  <a:pt x="1884045" y="2042084"/>
                </a:lnTo>
                <a:lnTo>
                  <a:pt x="1998497" y="1976019"/>
                </a:lnTo>
                <a:lnTo>
                  <a:pt x="2109521" y="2040103"/>
                </a:lnTo>
                <a:close/>
                <a:moveTo>
                  <a:pt x="1877339" y="2038198"/>
                </a:moveTo>
                <a:lnTo>
                  <a:pt x="1752981" y="1966417"/>
                </a:lnTo>
                <a:lnTo>
                  <a:pt x="1867434" y="1900352"/>
                </a:lnTo>
                <a:lnTo>
                  <a:pt x="1991792" y="1972132"/>
                </a:lnTo>
                <a:lnTo>
                  <a:pt x="1877339" y="2038198"/>
                </a:lnTo>
                <a:close/>
                <a:moveTo>
                  <a:pt x="1870710" y="2042084"/>
                </a:moveTo>
                <a:lnTo>
                  <a:pt x="1749781" y="2111883"/>
                </a:lnTo>
                <a:lnTo>
                  <a:pt x="1625422" y="2040103"/>
                </a:lnTo>
                <a:lnTo>
                  <a:pt x="1746352" y="1970304"/>
                </a:lnTo>
                <a:lnTo>
                  <a:pt x="1870710" y="2042084"/>
                </a:lnTo>
                <a:close/>
                <a:moveTo>
                  <a:pt x="1860728" y="2183664"/>
                </a:moveTo>
                <a:lnTo>
                  <a:pt x="1746275" y="2249729"/>
                </a:lnTo>
                <a:lnTo>
                  <a:pt x="1635252" y="2185645"/>
                </a:lnTo>
                <a:lnTo>
                  <a:pt x="1749704" y="2119579"/>
                </a:lnTo>
                <a:lnTo>
                  <a:pt x="1860728" y="2183664"/>
                </a:lnTo>
                <a:close/>
                <a:moveTo>
                  <a:pt x="1870710" y="2329282"/>
                </a:moveTo>
                <a:lnTo>
                  <a:pt x="1749781" y="2399081"/>
                </a:lnTo>
                <a:lnTo>
                  <a:pt x="1625422" y="2327301"/>
                </a:lnTo>
                <a:lnTo>
                  <a:pt x="1746352" y="2257501"/>
                </a:lnTo>
                <a:lnTo>
                  <a:pt x="1870710" y="2329282"/>
                </a:lnTo>
                <a:close/>
                <a:moveTo>
                  <a:pt x="1860728" y="2470937"/>
                </a:moveTo>
                <a:lnTo>
                  <a:pt x="1746275" y="2537003"/>
                </a:lnTo>
                <a:lnTo>
                  <a:pt x="1635252" y="2472919"/>
                </a:lnTo>
                <a:lnTo>
                  <a:pt x="1749704" y="2406853"/>
                </a:lnTo>
                <a:lnTo>
                  <a:pt x="1860728" y="2470937"/>
                </a:lnTo>
                <a:close/>
                <a:moveTo>
                  <a:pt x="1870710" y="2616479"/>
                </a:moveTo>
                <a:lnTo>
                  <a:pt x="1749781" y="2686279"/>
                </a:lnTo>
                <a:lnTo>
                  <a:pt x="1625422" y="2614498"/>
                </a:lnTo>
                <a:lnTo>
                  <a:pt x="1746352" y="2544699"/>
                </a:lnTo>
                <a:lnTo>
                  <a:pt x="1870710" y="2616479"/>
                </a:lnTo>
                <a:close/>
                <a:moveTo>
                  <a:pt x="1860728" y="2758135"/>
                </a:moveTo>
                <a:lnTo>
                  <a:pt x="1746275" y="2824201"/>
                </a:lnTo>
                <a:lnTo>
                  <a:pt x="1635252" y="2760117"/>
                </a:lnTo>
                <a:lnTo>
                  <a:pt x="1749704" y="2694051"/>
                </a:lnTo>
                <a:lnTo>
                  <a:pt x="1860728" y="2758135"/>
                </a:lnTo>
                <a:close/>
                <a:moveTo>
                  <a:pt x="1870710" y="2903754"/>
                </a:moveTo>
                <a:lnTo>
                  <a:pt x="1749781" y="2973553"/>
                </a:lnTo>
                <a:lnTo>
                  <a:pt x="1625422" y="2901772"/>
                </a:lnTo>
                <a:lnTo>
                  <a:pt x="1746352" y="2831973"/>
                </a:lnTo>
                <a:lnTo>
                  <a:pt x="1870710" y="2903754"/>
                </a:lnTo>
                <a:close/>
                <a:moveTo>
                  <a:pt x="1860728" y="3045333"/>
                </a:moveTo>
                <a:lnTo>
                  <a:pt x="1746275" y="3111399"/>
                </a:lnTo>
                <a:lnTo>
                  <a:pt x="1635252" y="3047314"/>
                </a:lnTo>
                <a:lnTo>
                  <a:pt x="1749704" y="2981249"/>
                </a:lnTo>
                <a:lnTo>
                  <a:pt x="1860728" y="3045333"/>
                </a:lnTo>
                <a:close/>
                <a:moveTo>
                  <a:pt x="1870710" y="3190951"/>
                </a:moveTo>
                <a:lnTo>
                  <a:pt x="1749781" y="3260751"/>
                </a:lnTo>
                <a:lnTo>
                  <a:pt x="1625422" y="3188970"/>
                </a:lnTo>
                <a:lnTo>
                  <a:pt x="1746352" y="3119171"/>
                </a:lnTo>
                <a:lnTo>
                  <a:pt x="1870710" y="3190951"/>
                </a:lnTo>
                <a:close/>
                <a:moveTo>
                  <a:pt x="1860728" y="3332607"/>
                </a:moveTo>
                <a:lnTo>
                  <a:pt x="1746275" y="3398672"/>
                </a:lnTo>
                <a:lnTo>
                  <a:pt x="1635252" y="3334588"/>
                </a:lnTo>
                <a:lnTo>
                  <a:pt x="1749704" y="3268523"/>
                </a:lnTo>
                <a:lnTo>
                  <a:pt x="1860728" y="3332607"/>
                </a:lnTo>
                <a:close/>
                <a:moveTo>
                  <a:pt x="1870710" y="3478149"/>
                </a:moveTo>
                <a:lnTo>
                  <a:pt x="1749781" y="3547948"/>
                </a:lnTo>
                <a:lnTo>
                  <a:pt x="1625422" y="3476168"/>
                </a:lnTo>
                <a:lnTo>
                  <a:pt x="1746352" y="3406369"/>
                </a:lnTo>
                <a:lnTo>
                  <a:pt x="1870710" y="3478149"/>
                </a:lnTo>
                <a:close/>
                <a:moveTo>
                  <a:pt x="1860728" y="3619805"/>
                </a:moveTo>
                <a:lnTo>
                  <a:pt x="1746275" y="3685870"/>
                </a:lnTo>
                <a:lnTo>
                  <a:pt x="1635252" y="3621786"/>
                </a:lnTo>
                <a:lnTo>
                  <a:pt x="1749704" y="3555721"/>
                </a:lnTo>
                <a:lnTo>
                  <a:pt x="1860728" y="3619805"/>
                </a:lnTo>
                <a:close/>
                <a:moveTo>
                  <a:pt x="1870710" y="3765423"/>
                </a:moveTo>
                <a:lnTo>
                  <a:pt x="1749781" y="3835222"/>
                </a:lnTo>
                <a:lnTo>
                  <a:pt x="1625422" y="3763442"/>
                </a:lnTo>
                <a:lnTo>
                  <a:pt x="1746352" y="3693643"/>
                </a:lnTo>
                <a:lnTo>
                  <a:pt x="1870710" y="3765423"/>
                </a:lnTo>
                <a:close/>
                <a:moveTo>
                  <a:pt x="1860728" y="3907003"/>
                </a:moveTo>
                <a:lnTo>
                  <a:pt x="1746275" y="3973068"/>
                </a:lnTo>
                <a:lnTo>
                  <a:pt x="1635252" y="3908984"/>
                </a:lnTo>
                <a:lnTo>
                  <a:pt x="1749704" y="3842919"/>
                </a:lnTo>
                <a:lnTo>
                  <a:pt x="1860728" y="3907003"/>
                </a:lnTo>
                <a:close/>
                <a:moveTo>
                  <a:pt x="1870710" y="4052621"/>
                </a:moveTo>
                <a:lnTo>
                  <a:pt x="1749781" y="4122420"/>
                </a:lnTo>
                <a:lnTo>
                  <a:pt x="1625422" y="4050640"/>
                </a:lnTo>
                <a:lnTo>
                  <a:pt x="1746352" y="3980840"/>
                </a:lnTo>
                <a:lnTo>
                  <a:pt x="1870710" y="4052621"/>
                </a:lnTo>
                <a:close/>
                <a:moveTo>
                  <a:pt x="1860728" y="4194277"/>
                </a:moveTo>
                <a:lnTo>
                  <a:pt x="1746275" y="4260342"/>
                </a:lnTo>
                <a:lnTo>
                  <a:pt x="1635252" y="4196258"/>
                </a:lnTo>
                <a:lnTo>
                  <a:pt x="1749704" y="4130193"/>
                </a:lnTo>
                <a:lnTo>
                  <a:pt x="1860728" y="4194277"/>
                </a:lnTo>
                <a:close/>
                <a:moveTo>
                  <a:pt x="1870710" y="4339819"/>
                </a:moveTo>
                <a:lnTo>
                  <a:pt x="1749781" y="4409618"/>
                </a:lnTo>
                <a:lnTo>
                  <a:pt x="1625422" y="4337838"/>
                </a:lnTo>
                <a:lnTo>
                  <a:pt x="1746352" y="4268038"/>
                </a:lnTo>
                <a:lnTo>
                  <a:pt x="1870710" y="4339819"/>
                </a:lnTo>
                <a:close/>
                <a:moveTo>
                  <a:pt x="1860728" y="4481475"/>
                </a:moveTo>
                <a:lnTo>
                  <a:pt x="1746275" y="4547540"/>
                </a:lnTo>
                <a:lnTo>
                  <a:pt x="1635252" y="4483456"/>
                </a:lnTo>
                <a:lnTo>
                  <a:pt x="1749704" y="4417391"/>
                </a:lnTo>
                <a:lnTo>
                  <a:pt x="1860728" y="4481475"/>
                </a:lnTo>
                <a:close/>
                <a:moveTo>
                  <a:pt x="1870710" y="4627093"/>
                </a:moveTo>
                <a:lnTo>
                  <a:pt x="1749781" y="4696892"/>
                </a:lnTo>
                <a:lnTo>
                  <a:pt x="1625422" y="4625111"/>
                </a:lnTo>
                <a:lnTo>
                  <a:pt x="1746352" y="4555312"/>
                </a:lnTo>
                <a:lnTo>
                  <a:pt x="1870710" y="4627093"/>
                </a:lnTo>
                <a:close/>
                <a:moveTo>
                  <a:pt x="1860728" y="4768672"/>
                </a:moveTo>
                <a:lnTo>
                  <a:pt x="1746275" y="4834738"/>
                </a:lnTo>
                <a:lnTo>
                  <a:pt x="1635252" y="4770654"/>
                </a:lnTo>
                <a:lnTo>
                  <a:pt x="1749704" y="4704588"/>
                </a:lnTo>
                <a:lnTo>
                  <a:pt x="1860728" y="4768672"/>
                </a:lnTo>
                <a:close/>
                <a:moveTo>
                  <a:pt x="1870634" y="4914291"/>
                </a:moveTo>
                <a:lnTo>
                  <a:pt x="1749704" y="4984090"/>
                </a:lnTo>
                <a:lnTo>
                  <a:pt x="1625346" y="4912309"/>
                </a:lnTo>
                <a:lnTo>
                  <a:pt x="1746275" y="4842510"/>
                </a:lnTo>
                <a:lnTo>
                  <a:pt x="1870634" y="4914291"/>
                </a:lnTo>
                <a:close/>
                <a:moveTo>
                  <a:pt x="1752981" y="4838624"/>
                </a:moveTo>
                <a:lnTo>
                  <a:pt x="1867434" y="4772559"/>
                </a:lnTo>
                <a:lnTo>
                  <a:pt x="1991792" y="4844339"/>
                </a:lnTo>
                <a:lnTo>
                  <a:pt x="1877339" y="4910404"/>
                </a:lnTo>
                <a:lnTo>
                  <a:pt x="1752981" y="4838624"/>
                </a:lnTo>
                <a:close/>
                <a:moveTo>
                  <a:pt x="1998497" y="4848225"/>
                </a:moveTo>
                <a:lnTo>
                  <a:pt x="2109521" y="4912309"/>
                </a:lnTo>
                <a:lnTo>
                  <a:pt x="1995069" y="4978375"/>
                </a:lnTo>
                <a:lnTo>
                  <a:pt x="1884045" y="4914291"/>
                </a:lnTo>
                <a:lnTo>
                  <a:pt x="1998497" y="4848225"/>
                </a:lnTo>
                <a:close/>
                <a:moveTo>
                  <a:pt x="2005127" y="4844339"/>
                </a:moveTo>
                <a:lnTo>
                  <a:pt x="2126056" y="4774540"/>
                </a:lnTo>
                <a:lnTo>
                  <a:pt x="2237080" y="4838624"/>
                </a:lnTo>
                <a:lnTo>
                  <a:pt x="2116150" y="4908423"/>
                </a:lnTo>
                <a:lnTo>
                  <a:pt x="2005127" y="4844339"/>
                </a:lnTo>
                <a:close/>
                <a:moveTo>
                  <a:pt x="2243785" y="4842510"/>
                </a:moveTo>
                <a:lnTo>
                  <a:pt x="2368144" y="4914291"/>
                </a:lnTo>
                <a:lnTo>
                  <a:pt x="2247214" y="4984090"/>
                </a:lnTo>
                <a:lnTo>
                  <a:pt x="2122856" y="4912309"/>
                </a:lnTo>
                <a:lnTo>
                  <a:pt x="2243785" y="4842510"/>
                </a:lnTo>
                <a:close/>
                <a:moveTo>
                  <a:pt x="2250491" y="4838624"/>
                </a:moveTo>
                <a:lnTo>
                  <a:pt x="2364943" y="4772559"/>
                </a:lnTo>
                <a:lnTo>
                  <a:pt x="2489302" y="4844339"/>
                </a:lnTo>
                <a:lnTo>
                  <a:pt x="2374849" y="4910404"/>
                </a:lnTo>
                <a:lnTo>
                  <a:pt x="2250491" y="4838624"/>
                </a:lnTo>
                <a:close/>
                <a:moveTo>
                  <a:pt x="2495931" y="4848225"/>
                </a:moveTo>
                <a:lnTo>
                  <a:pt x="2606954" y="4912309"/>
                </a:lnTo>
                <a:lnTo>
                  <a:pt x="2492502" y="4978375"/>
                </a:lnTo>
                <a:lnTo>
                  <a:pt x="2381479" y="4914291"/>
                </a:lnTo>
                <a:lnTo>
                  <a:pt x="2495931" y="4848225"/>
                </a:lnTo>
                <a:close/>
                <a:moveTo>
                  <a:pt x="2502637" y="4844339"/>
                </a:moveTo>
                <a:lnTo>
                  <a:pt x="2623566" y="4774540"/>
                </a:lnTo>
                <a:lnTo>
                  <a:pt x="2734589" y="4838624"/>
                </a:lnTo>
                <a:lnTo>
                  <a:pt x="2613660" y="4908423"/>
                </a:lnTo>
                <a:lnTo>
                  <a:pt x="2502637" y="4844339"/>
                </a:lnTo>
                <a:close/>
                <a:moveTo>
                  <a:pt x="2741295" y="4842510"/>
                </a:moveTo>
                <a:lnTo>
                  <a:pt x="2865654" y="4914291"/>
                </a:lnTo>
                <a:lnTo>
                  <a:pt x="2744724" y="4984090"/>
                </a:lnTo>
                <a:lnTo>
                  <a:pt x="2620366" y="4912309"/>
                </a:lnTo>
                <a:lnTo>
                  <a:pt x="2741295" y="4842510"/>
                </a:lnTo>
                <a:close/>
                <a:moveTo>
                  <a:pt x="2747924" y="4838624"/>
                </a:moveTo>
                <a:lnTo>
                  <a:pt x="2862377" y="4772559"/>
                </a:lnTo>
                <a:lnTo>
                  <a:pt x="2986735" y="4844339"/>
                </a:lnTo>
                <a:lnTo>
                  <a:pt x="2872283" y="4910404"/>
                </a:lnTo>
                <a:lnTo>
                  <a:pt x="2747924" y="4838624"/>
                </a:lnTo>
                <a:close/>
                <a:moveTo>
                  <a:pt x="2993441" y="4848225"/>
                </a:moveTo>
                <a:lnTo>
                  <a:pt x="3104464" y="4912309"/>
                </a:lnTo>
                <a:lnTo>
                  <a:pt x="2990012" y="4978375"/>
                </a:lnTo>
                <a:lnTo>
                  <a:pt x="2878989" y="4914291"/>
                </a:lnTo>
                <a:lnTo>
                  <a:pt x="2993441" y="4848225"/>
                </a:lnTo>
                <a:close/>
                <a:moveTo>
                  <a:pt x="3000147" y="4844339"/>
                </a:moveTo>
                <a:lnTo>
                  <a:pt x="3121076" y="4774540"/>
                </a:lnTo>
                <a:lnTo>
                  <a:pt x="3232099" y="4838624"/>
                </a:lnTo>
                <a:lnTo>
                  <a:pt x="3111170" y="4908423"/>
                </a:lnTo>
                <a:lnTo>
                  <a:pt x="3000147" y="4844339"/>
                </a:lnTo>
                <a:close/>
                <a:moveTo>
                  <a:pt x="3238729" y="4842510"/>
                </a:moveTo>
                <a:lnTo>
                  <a:pt x="3363087" y="4914291"/>
                </a:lnTo>
                <a:lnTo>
                  <a:pt x="3242158" y="4984090"/>
                </a:lnTo>
                <a:lnTo>
                  <a:pt x="3117799" y="4912309"/>
                </a:lnTo>
                <a:lnTo>
                  <a:pt x="3238729" y="4842510"/>
                </a:lnTo>
                <a:close/>
                <a:moveTo>
                  <a:pt x="3245434" y="4838624"/>
                </a:moveTo>
                <a:lnTo>
                  <a:pt x="3359887" y="4772559"/>
                </a:lnTo>
                <a:lnTo>
                  <a:pt x="3484245" y="4844339"/>
                </a:lnTo>
                <a:lnTo>
                  <a:pt x="3369793" y="4910404"/>
                </a:lnTo>
                <a:lnTo>
                  <a:pt x="3245434" y="4838624"/>
                </a:lnTo>
                <a:close/>
                <a:moveTo>
                  <a:pt x="3490951" y="4848225"/>
                </a:moveTo>
                <a:lnTo>
                  <a:pt x="3601974" y="4912309"/>
                </a:lnTo>
                <a:lnTo>
                  <a:pt x="3487522" y="4978375"/>
                </a:lnTo>
                <a:lnTo>
                  <a:pt x="3376498" y="4914291"/>
                </a:lnTo>
                <a:lnTo>
                  <a:pt x="3490951" y="4848225"/>
                </a:lnTo>
                <a:close/>
                <a:moveTo>
                  <a:pt x="3497580" y="4844339"/>
                </a:moveTo>
                <a:lnTo>
                  <a:pt x="3618509" y="4774540"/>
                </a:lnTo>
                <a:lnTo>
                  <a:pt x="3729533" y="4838624"/>
                </a:lnTo>
                <a:lnTo>
                  <a:pt x="3608604" y="4908423"/>
                </a:lnTo>
                <a:lnTo>
                  <a:pt x="3497580" y="4844339"/>
                </a:lnTo>
                <a:close/>
                <a:moveTo>
                  <a:pt x="3736239" y="4842510"/>
                </a:moveTo>
                <a:lnTo>
                  <a:pt x="3860597" y="4914291"/>
                </a:lnTo>
                <a:lnTo>
                  <a:pt x="3739667" y="4984090"/>
                </a:lnTo>
                <a:lnTo>
                  <a:pt x="3615309" y="4912309"/>
                </a:lnTo>
                <a:lnTo>
                  <a:pt x="3736239" y="4842510"/>
                </a:lnTo>
                <a:close/>
                <a:moveTo>
                  <a:pt x="3742868" y="4838624"/>
                </a:moveTo>
                <a:lnTo>
                  <a:pt x="3857320" y="4772559"/>
                </a:lnTo>
                <a:lnTo>
                  <a:pt x="3981679" y="4844339"/>
                </a:lnTo>
                <a:lnTo>
                  <a:pt x="3867226" y="4910404"/>
                </a:lnTo>
                <a:lnTo>
                  <a:pt x="3742868" y="4838624"/>
                </a:lnTo>
                <a:close/>
                <a:moveTo>
                  <a:pt x="3988384" y="4848225"/>
                </a:moveTo>
                <a:lnTo>
                  <a:pt x="4099408" y="4912309"/>
                </a:lnTo>
                <a:lnTo>
                  <a:pt x="3984955" y="4978375"/>
                </a:lnTo>
                <a:lnTo>
                  <a:pt x="3873932" y="4914291"/>
                </a:lnTo>
                <a:lnTo>
                  <a:pt x="3988384" y="4848225"/>
                </a:lnTo>
                <a:close/>
                <a:moveTo>
                  <a:pt x="3995090" y="4844339"/>
                </a:moveTo>
                <a:lnTo>
                  <a:pt x="4116019" y="4774540"/>
                </a:lnTo>
                <a:lnTo>
                  <a:pt x="4227043" y="4838624"/>
                </a:lnTo>
                <a:lnTo>
                  <a:pt x="4106113" y="4908423"/>
                </a:lnTo>
                <a:lnTo>
                  <a:pt x="3995090" y="4844339"/>
                </a:lnTo>
                <a:close/>
                <a:moveTo>
                  <a:pt x="4233672" y="4842510"/>
                </a:moveTo>
                <a:lnTo>
                  <a:pt x="4358031" y="4914291"/>
                </a:lnTo>
                <a:lnTo>
                  <a:pt x="4237101" y="4984090"/>
                </a:lnTo>
                <a:lnTo>
                  <a:pt x="4112743" y="4912309"/>
                </a:lnTo>
                <a:lnTo>
                  <a:pt x="4233672" y="4842510"/>
                </a:lnTo>
                <a:close/>
                <a:moveTo>
                  <a:pt x="4240378" y="4838624"/>
                </a:moveTo>
                <a:lnTo>
                  <a:pt x="4354830" y="4772559"/>
                </a:lnTo>
                <a:lnTo>
                  <a:pt x="4479189" y="4844339"/>
                </a:lnTo>
                <a:lnTo>
                  <a:pt x="4364736" y="4910404"/>
                </a:lnTo>
                <a:lnTo>
                  <a:pt x="4240378" y="4838624"/>
                </a:lnTo>
                <a:close/>
                <a:moveTo>
                  <a:pt x="4485894" y="4848225"/>
                </a:moveTo>
                <a:lnTo>
                  <a:pt x="4596918" y="4912309"/>
                </a:lnTo>
                <a:lnTo>
                  <a:pt x="4482465" y="4978375"/>
                </a:lnTo>
                <a:lnTo>
                  <a:pt x="4371442" y="4914291"/>
                </a:lnTo>
                <a:lnTo>
                  <a:pt x="4485894" y="4848225"/>
                </a:lnTo>
                <a:close/>
                <a:moveTo>
                  <a:pt x="4492524" y="4844339"/>
                </a:moveTo>
                <a:lnTo>
                  <a:pt x="4613453" y="4774540"/>
                </a:lnTo>
                <a:lnTo>
                  <a:pt x="4724477" y="4838624"/>
                </a:lnTo>
                <a:lnTo>
                  <a:pt x="4603547" y="4908423"/>
                </a:lnTo>
                <a:lnTo>
                  <a:pt x="4492524" y="4844339"/>
                </a:lnTo>
                <a:close/>
                <a:moveTo>
                  <a:pt x="4731182" y="4842510"/>
                </a:moveTo>
                <a:lnTo>
                  <a:pt x="4855541" y="4914291"/>
                </a:lnTo>
                <a:lnTo>
                  <a:pt x="4734611" y="4984090"/>
                </a:lnTo>
                <a:lnTo>
                  <a:pt x="4610253" y="4912309"/>
                </a:lnTo>
                <a:lnTo>
                  <a:pt x="4731182" y="4842510"/>
                </a:lnTo>
                <a:close/>
                <a:moveTo>
                  <a:pt x="4737888" y="4838624"/>
                </a:moveTo>
                <a:lnTo>
                  <a:pt x="4852340" y="4772559"/>
                </a:lnTo>
                <a:lnTo>
                  <a:pt x="4976698" y="4844339"/>
                </a:lnTo>
                <a:lnTo>
                  <a:pt x="4862246" y="4910404"/>
                </a:lnTo>
                <a:lnTo>
                  <a:pt x="4737888" y="4838624"/>
                </a:lnTo>
                <a:close/>
                <a:moveTo>
                  <a:pt x="4983328" y="4848225"/>
                </a:moveTo>
                <a:lnTo>
                  <a:pt x="5094351" y="4912309"/>
                </a:lnTo>
                <a:lnTo>
                  <a:pt x="4979899" y="4978375"/>
                </a:lnTo>
                <a:lnTo>
                  <a:pt x="4868876" y="4914291"/>
                </a:lnTo>
                <a:lnTo>
                  <a:pt x="4983328" y="4848225"/>
                </a:lnTo>
                <a:close/>
                <a:moveTo>
                  <a:pt x="4990033" y="4844339"/>
                </a:moveTo>
                <a:lnTo>
                  <a:pt x="5110963" y="4774540"/>
                </a:lnTo>
                <a:lnTo>
                  <a:pt x="5221986" y="4838624"/>
                </a:lnTo>
                <a:lnTo>
                  <a:pt x="5101057" y="4908423"/>
                </a:lnTo>
                <a:lnTo>
                  <a:pt x="4990033" y="4844339"/>
                </a:lnTo>
                <a:close/>
                <a:moveTo>
                  <a:pt x="4986604" y="4694987"/>
                </a:moveTo>
                <a:lnTo>
                  <a:pt x="5101057" y="4628921"/>
                </a:lnTo>
                <a:lnTo>
                  <a:pt x="5225415" y="4700702"/>
                </a:lnTo>
                <a:lnTo>
                  <a:pt x="5110963" y="4766767"/>
                </a:lnTo>
                <a:lnTo>
                  <a:pt x="4986604" y="4694987"/>
                </a:lnTo>
                <a:close/>
                <a:moveTo>
                  <a:pt x="4990033" y="4557141"/>
                </a:moveTo>
                <a:lnTo>
                  <a:pt x="5110963" y="4487342"/>
                </a:lnTo>
                <a:lnTo>
                  <a:pt x="5221986" y="4551426"/>
                </a:lnTo>
                <a:lnTo>
                  <a:pt x="5101057" y="4621226"/>
                </a:lnTo>
                <a:lnTo>
                  <a:pt x="4990033" y="4557141"/>
                </a:lnTo>
                <a:close/>
                <a:moveTo>
                  <a:pt x="4986604" y="4407789"/>
                </a:moveTo>
                <a:lnTo>
                  <a:pt x="5101057" y="4341724"/>
                </a:lnTo>
                <a:lnTo>
                  <a:pt x="5225415" y="4413504"/>
                </a:lnTo>
                <a:lnTo>
                  <a:pt x="5110963" y="4479570"/>
                </a:lnTo>
                <a:lnTo>
                  <a:pt x="4986604" y="4407789"/>
                </a:lnTo>
                <a:close/>
                <a:moveTo>
                  <a:pt x="4990033" y="4269943"/>
                </a:moveTo>
                <a:lnTo>
                  <a:pt x="5110963" y="4200144"/>
                </a:lnTo>
                <a:lnTo>
                  <a:pt x="5221986" y="4264228"/>
                </a:lnTo>
                <a:lnTo>
                  <a:pt x="5101057" y="4334028"/>
                </a:lnTo>
                <a:lnTo>
                  <a:pt x="4990033" y="4269943"/>
                </a:lnTo>
                <a:close/>
                <a:moveTo>
                  <a:pt x="4986604" y="4120591"/>
                </a:moveTo>
                <a:lnTo>
                  <a:pt x="5101057" y="4054526"/>
                </a:lnTo>
                <a:lnTo>
                  <a:pt x="5225415" y="4126306"/>
                </a:lnTo>
                <a:lnTo>
                  <a:pt x="5110963" y="4192372"/>
                </a:lnTo>
                <a:lnTo>
                  <a:pt x="4986604" y="4120591"/>
                </a:lnTo>
                <a:close/>
                <a:moveTo>
                  <a:pt x="4990033" y="3982669"/>
                </a:moveTo>
                <a:lnTo>
                  <a:pt x="5110963" y="3912870"/>
                </a:lnTo>
                <a:lnTo>
                  <a:pt x="5221986" y="3976954"/>
                </a:lnTo>
                <a:lnTo>
                  <a:pt x="5101057" y="4046754"/>
                </a:lnTo>
                <a:lnTo>
                  <a:pt x="4990033" y="3982669"/>
                </a:lnTo>
                <a:close/>
                <a:moveTo>
                  <a:pt x="4986604" y="3833317"/>
                </a:moveTo>
                <a:lnTo>
                  <a:pt x="5101057" y="3767252"/>
                </a:lnTo>
                <a:lnTo>
                  <a:pt x="5225415" y="3839032"/>
                </a:lnTo>
                <a:lnTo>
                  <a:pt x="5110963" y="3905098"/>
                </a:lnTo>
                <a:lnTo>
                  <a:pt x="4986604" y="3833317"/>
                </a:lnTo>
                <a:close/>
                <a:moveTo>
                  <a:pt x="4990033" y="3695472"/>
                </a:moveTo>
                <a:lnTo>
                  <a:pt x="5110963" y="3625672"/>
                </a:lnTo>
                <a:lnTo>
                  <a:pt x="5221986" y="3689757"/>
                </a:lnTo>
                <a:lnTo>
                  <a:pt x="5101057" y="3759556"/>
                </a:lnTo>
                <a:lnTo>
                  <a:pt x="4990033" y="3695472"/>
                </a:lnTo>
                <a:close/>
                <a:moveTo>
                  <a:pt x="4986604" y="3546119"/>
                </a:moveTo>
                <a:lnTo>
                  <a:pt x="5101057" y="3480054"/>
                </a:lnTo>
                <a:lnTo>
                  <a:pt x="5225415" y="3551834"/>
                </a:lnTo>
                <a:lnTo>
                  <a:pt x="5110963" y="3617900"/>
                </a:lnTo>
                <a:lnTo>
                  <a:pt x="4986604" y="3546119"/>
                </a:lnTo>
                <a:close/>
                <a:moveTo>
                  <a:pt x="4990033" y="3408274"/>
                </a:moveTo>
                <a:lnTo>
                  <a:pt x="5110963" y="3338474"/>
                </a:lnTo>
                <a:lnTo>
                  <a:pt x="5221986" y="3402559"/>
                </a:lnTo>
                <a:lnTo>
                  <a:pt x="5101057" y="3472358"/>
                </a:lnTo>
                <a:lnTo>
                  <a:pt x="4990033" y="3408274"/>
                </a:lnTo>
                <a:close/>
                <a:moveTo>
                  <a:pt x="4986604" y="3258922"/>
                </a:moveTo>
                <a:lnTo>
                  <a:pt x="5101057" y="3192856"/>
                </a:lnTo>
                <a:lnTo>
                  <a:pt x="5225415" y="3264637"/>
                </a:lnTo>
                <a:lnTo>
                  <a:pt x="5110963" y="3330702"/>
                </a:lnTo>
                <a:lnTo>
                  <a:pt x="4986604" y="3258922"/>
                </a:lnTo>
                <a:close/>
                <a:moveTo>
                  <a:pt x="4990033" y="3121000"/>
                </a:moveTo>
                <a:lnTo>
                  <a:pt x="5110963" y="3051201"/>
                </a:lnTo>
                <a:lnTo>
                  <a:pt x="5221986" y="3115285"/>
                </a:lnTo>
                <a:lnTo>
                  <a:pt x="5101057" y="3185084"/>
                </a:lnTo>
                <a:lnTo>
                  <a:pt x="4990033" y="3121000"/>
                </a:lnTo>
                <a:close/>
                <a:moveTo>
                  <a:pt x="4986604" y="2971648"/>
                </a:moveTo>
                <a:lnTo>
                  <a:pt x="5101057" y="2905582"/>
                </a:lnTo>
                <a:lnTo>
                  <a:pt x="5225415" y="2977363"/>
                </a:lnTo>
                <a:lnTo>
                  <a:pt x="5110963" y="3043428"/>
                </a:lnTo>
                <a:lnTo>
                  <a:pt x="4986604" y="2971648"/>
                </a:lnTo>
                <a:close/>
                <a:moveTo>
                  <a:pt x="4990033" y="2833802"/>
                </a:moveTo>
                <a:lnTo>
                  <a:pt x="5110963" y="2764003"/>
                </a:lnTo>
                <a:lnTo>
                  <a:pt x="5221986" y="2828087"/>
                </a:lnTo>
                <a:lnTo>
                  <a:pt x="5101057" y="2897886"/>
                </a:lnTo>
                <a:lnTo>
                  <a:pt x="4990033" y="2833802"/>
                </a:lnTo>
                <a:close/>
                <a:moveTo>
                  <a:pt x="4986604" y="2684450"/>
                </a:moveTo>
                <a:lnTo>
                  <a:pt x="5101057" y="2618384"/>
                </a:lnTo>
                <a:lnTo>
                  <a:pt x="5225415" y="2690165"/>
                </a:lnTo>
                <a:lnTo>
                  <a:pt x="5110963" y="2756230"/>
                </a:lnTo>
                <a:lnTo>
                  <a:pt x="4986604" y="2684450"/>
                </a:lnTo>
                <a:close/>
                <a:moveTo>
                  <a:pt x="4990033" y="2546604"/>
                </a:moveTo>
                <a:lnTo>
                  <a:pt x="5110963" y="2476805"/>
                </a:lnTo>
                <a:lnTo>
                  <a:pt x="5221986" y="2540889"/>
                </a:lnTo>
                <a:lnTo>
                  <a:pt x="5101057" y="2610688"/>
                </a:lnTo>
                <a:lnTo>
                  <a:pt x="4990033" y="2546604"/>
                </a:lnTo>
                <a:close/>
                <a:moveTo>
                  <a:pt x="4986604" y="2397252"/>
                </a:moveTo>
                <a:lnTo>
                  <a:pt x="5101057" y="2331187"/>
                </a:lnTo>
                <a:lnTo>
                  <a:pt x="5225415" y="2402967"/>
                </a:lnTo>
                <a:lnTo>
                  <a:pt x="5110963" y="2469032"/>
                </a:lnTo>
                <a:lnTo>
                  <a:pt x="4986604" y="2397252"/>
                </a:lnTo>
                <a:close/>
                <a:moveTo>
                  <a:pt x="4990033" y="2259330"/>
                </a:moveTo>
                <a:lnTo>
                  <a:pt x="5110963" y="2189531"/>
                </a:lnTo>
                <a:lnTo>
                  <a:pt x="5221986" y="2253615"/>
                </a:lnTo>
                <a:lnTo>
                  <a:pt x="5101057" y="2323414"/>
                </a:lnTo>
                <a:lnTo>
                  <a:pt x="4990033" y="2259330"/>
                </a:lnTo>
                <a:close/>
                <a:moveTo>
                  <a:pt x="4986604" y="2109978"/>
                </a:moveTo>
                <a:lnTo>
                  <a:pt x="5101057" y="2043913"/>
                </a:lnTo>
                <a:lnTo>
                  <a:pt x="5225415" y="2115693"/>
                </a:lnTo>
                <a:lnTo>
                  <a:pt x="5110963" y="2181759"/>
                </a:lnTo>
                <a:lnTo>
                  <a:pt x="4986604" y="2109978"/>
                </a:lnTo>
                <a:close/>
                <a:moveTo>
                  <a:pt x="4990033" y="1972132"/>
                </a:moveTo>
                <a:lnTo>
                  <a:pt x="5110963" y="1902333"/>
                </a:lnTo>
                <a:lnTo>
                  <a:pt x="5221986" y="1966417"/>
                </a:lnTo>
                <a:lnTo>
                  <a:pt x="5101057" y="2036216"/>
                </a:lnTo>
                <a:lnTo>
                  <a:pt x="4990033" y="1972132"/>
                </a:lnTo>
                <a:close/>
                <a:moveTo>
                  <a:pt x="4986604" y="1822780"/>
                </a:moveTo>
                <a:lnTo>
                  <a:pt x="5101057" y="1756715"/>
                </a:lnTo>
                <a:lnTo>
                  <a:pt x="5225415" y="1828495"/>
                </a:lnTo>
                <a:lnTo>
                  <a:pt x="5110963" y="1894561"/>
                </a:lnTo>
                <a:lnTo>
                  <a:pt x="4986604" y="1822780"/>
                </a:lnTo>
                <a:close/>
                <a:moveTo>
                  <a:pt x="5104333" y="1898447"/>
                </a:moveTo>
                <a:lnTo>
                  <a:pt x="4983404" y="1968246"/>
                </a:lnTo>
                <a:lnTo>
                  <a:pt x="4859046" y="1896466"/>
                </a:lnTo>
                <a:lnTo>
                  <a:pt x="4979975" y="1826666"/>
                </a:lnTo>
                <a:lnTo>
                  <a:pt x="5104333" y="1898447"/>
                </a:lnTo>
                <a:close/>
                <a:moveTo>
                  <a:pt x="4852264" y="1892579"/>
                </a:moveTo>
                <a:lnTo>
                  <a:pt x="4741241" y="1828495"/>
                </a:lnTo>
                <a:lnTo>
                  <a:pt x="4862170" y="1758696"/>
                </a:lnTo>
                <a:lnTo>
                  <a:pt x="4973193" y="1822780"/>
                </a:lnTo>
                <a:lnTo>
                  <a:pt x="4852264" y="1892579"/>
                </a:lnTo>
                <a:close/>
                <a:moveTo>
                  <a:pt x="4845634" y="1896466"/>
                </a:moveTo>
                <a:lnTo>
                  <a:pt x="4731182" y="1962531"/>
                </a:lnTo>
                <a:lnTo>
                  <a:pt x="4620159" y="1898447"/>
                </a:lnTo>
                <a:lnTo>
                  <a:pt x="4734611" y="1832381"/>
                </a:lnTo>
                <a:lnTo>
                  <a:pt x="4845634" y="1896466"/>
                </a:lnTo>
                <a:close/>
                <a:moveTo>
                  <a:pt x="4613529" y="1894561"/>
                </a:moveTo>
                <a:lnTo>
                  <a:pt x="4489171" y="1822780"/>
                </a:lnTo>
                <a:lnTo>
                  <a:pt x="4603623" y="1756715"/>
                </a:lnTo>
                <a:lnTo>
                  <a:pt x="4727981" y="1828495"/>
                </a:lnTo>
                <a:lnTo>
                  <a:pt x="4613529" y="1894561"/>
                </a:lnTo>
                <a:close/>
                <a:moveTo>
                  <a:pt x="4606824" y="1898447"/>
                </a:moveTo>
                <a:lnTo>
                  <a:pt x="4485894" y="1968246"/>
                </a:lnTo>
                <a:lnTo>
                  <a:pt x="4361536" y="1896466"/>
                </a:lnTo>
                <a:lnTo>
                  <a:pt x="4482465" y="1826666"/>
                </a:lnTo>
                <a:lnTo>
                  <a:pt x="4606824" y="1898447"/>
                </a:lnTo>
                <a:close/>
                <a:moveTo>
                  <a:pt x="4354830" y="1892579"/>
                </a:moveTo>
                <a:lnTo>
                  <a:pt x="4243807" y="1828495"/>
                </a:lnTo>
                <a:lnTo>
                  <a:pt x="4364736" y="1758696"/>
                </a:lnTo>
                <a:lnTo>
                  <a:pt x="4475760" y="1822780"/>
                </a:lnTo>
                <a:lnTo>
                  <a:pt x="4354830" y="1892579"/>
                </a:lnTo>
                <a:close/>
                <a:moveTo>
                  <a:pt x="4348125" y="1896466"/>
                </a:moveTo>
                <a:lnTo>
                  <a:pt x="4233672" y="1962531"/>
                </a:lnTo>
                <a:lnTo>
                  <a:pt x="4122649" y="1898447"/>
                </a:lnTo>
                <a:lnTo>
                  <a:pt x="4237101" y="1832381"/>
                </a:lnTo>
                <a:lnTo>
                  <a:pt x="4348125" y="1896466"/>
                </a:lnTo>
                <a:close/>
                <a:moveTo>
                  <a:pt x="4116019" y="1894561"/>
                </a:moveTo>
                <a:lnTo>
                  <a:pt x="3991661" y="1822780"/>
                </a:lnTo>
                <a:lnTo>
                  <a:pt x="4106113" y="1756715"/>
                </a:lnTo>
                <a:lnTo>
                  <a:pt x="4230472" y="1828495"/>
                </a:lnTo>
                <a:lnTo>
                  <a:pt x="4116019" y="1894561"/>
                </a:lnTo>
                <a:close/>
                <a:moveTo>
                  <a:pt x="4109314" y="1898447"/>
                </a:moveTo>
                <a:lnTo>
                  <a:pt x="3988384" y="1968246"/>
                </a:lnTo>
                <a:lnTo>
                  <a:pt x="3864026" y="1896466"/>
                </a:lnTo>
                <a:lnTo>
                  <a:pt x="3984955" y="1826666"/>
                </a:lnTo>
                <a:lnTo>
                  <a:pt x="4109314" y="1898447"/>
                </a:lnTo>
                <a:close/>
                <a:moveTo>
                  <a:pt x="3857320" y="1892579"/>
                </a:moveTo>
                <a:lnTo>
                  <a:pt x="3746297" y="1828495"/>
                </a:lnTo>
                <a:lnTo>
                  <a:pt x="3867226" y="1758696"/>
                </a:lnTo>
                <a:lnTo>
                  <a:pt x="3978250" y="1822780"/>
                </a:lnTo>
                <a:lnTo>
                  <a:pt x="3857320" y="1892579"/>
                </a:lnTo>
                <a:close/>
                <a:moveTo>
                  <a:pt x="3850691" y="1896466"/>
                </a:moveTo>
                <a:lnTo>
                  <a:pt x="3736239" y="1962531"/>
                </a:lnTo>
                <a:lnTo>
                  <a:pt x="3625215" y="1898447"/>
                </a:lnTo>
                <a:lnTo>
                  <a:pt x="3739667" y="1832381"/>
                </a:lnTo>
                <a:lnTo>
                  <a:pt x="3850691" y="1896466"/>
                </a:lnTo>
                <a:close/>
                <a:moveTo>
                  <a:pt x="3618509" y="1894561"/>
                </a:moveTo>
                <a:lnTo>
                  <a:pt x="3494151" y="1822780"/>
                </a:lnTo>
                <a:lnTo>
                  <a:pt x="3608604" y="1756715"/>
                </a:lnTo>
                <a:lnTo>
                  <a:pt x="3732962" y="1828495"/>
                </a:lnTo>
                <a:lnTo>
                  <a:pt x="3618509" y="1894561"/>
                </a:lnTo>
                <a:close/>
                <a:moveTo>
                  <a:pt x="3611880" y="1898447"/>
                </a:moveTo>
                <a:lnTo>
                  <a:pt x="3490951" y="1968246"/>
                </a:lnTo>
                <a:lnTo>
                  <a:pt x="3366592" y="1896466"/>
                </a:lnTo>
                <a:lnTo>
                  <a:pt x="3487522" y="1826666"/>
                </a:lnTo>
                <a:lnTo>
                  <a:pt x="3611880" y="1898447"/>
                </a:lnTo>
                <a:close/>
                <a:moveTo>
                  <a:pt x="3359887" y="1892579"/>
                </a:moveTo>
                <a:lnTo>
                  <a:pt x="3248863" y="1828495"/>
                </a:lnTo>
                <a:lnTo>
                  <a:pt x="3369793" y="1758696"/>
                </a:lnTo>
                <a:lnTo>
                  <a:pt x="3480816" y="1822780"/>
                </a:lnTo>
                <a:lnTo>
                  <a:pt x="3359887" y="1892579"/>
                </a:lnTo>
                <a:close/>
                <a:moveTo>
                  <a:pt x="3353181" y="1896466"/>
                </a:moveTo>
                <a:lnTo>
                  <a:pt x="3238729" y="1962531"/>
                </a:lnTo>
                <a:lnTo>
                  <a:pt x="3127705" y="1898447"/>
                </a:lnTo>
                <a:lnTo>
                  <a:pt x="3242158" y="1832381"/>
                </a:lnTo>
                <a:lnTo>
                  <a:pt x="3353181" y="1896466"/>
                </a:lnTo>
                <a:close/>
                <a:moveTo>
                  <a:pt x="3121076" y="1894561"/>
                </a:moveTo>
                <a:lnTo>
                  <a:pt x="2996717" y="1822780"/>
                </a:lnTo>
                <a:lnTo>
                  <a:pt x="3111170" y="1756715"/>
                </a:lnTo>
                <a:lnTo>
                  <a:pt x="3235528" y="1828495"/>
                </a:lnTo>
                <a:lnTo>
                  <a:pt x="3121076" y="1894561"/>
                </a:lnTo>
                <a:close/>
                <a:moveTo>
                  <a:pt x="3114370" y="1898447"/>
                </a:moveTo>
                <a:lnTo>
                  <a:pt x="2993441" y="1968246"/>
                </a:lnTo>
                <a:lnTo>
                  <a:pt x="2869082" y="1896466"/>
                </a:lnTo>
                <a:lnTo>
                  <a:pt x="2990012" y="1826666"/>
                </a:lnTo>
                <a:lnTo>
                  <a:pt x="3114370" y="1898447"/>
                </a:lnTo>
                <a:close/>
                <a:moveTo>
                  <a:pt x="2862377" y="1892579"/>
                </a:moveTo>
                <a:lnTo>
                  <a:pt x="2751354" y="1828495"/>
                </a:lnTo>
                <a:lnTo>
                  <a:pt x="2872283" y="1758696"/>
                </a:lnTo>
                <a:lnTo>
                  <a:pt x="2983306" y="1822780"/>
                </a:lnTo>
                <a:lnTo>
                  <a:pt x="2862377" y="1892579"/>
                </a:lnTo>
                <a:close/>
                <a:moveTo>
                  <a:pt x="2855747" y="1896466"/>
                </a:moveTo>
                <a:lnTo>
                  <a:pt x="2741295" y="1962531"/>
                </a:lnTo>
                <a:lnTo>
                  <a:pt x="2630272" y="1898447"/>
                </a:lnTo>
                <a:lnTo>
                  <a:pt x="2744724" y="1832381"/>
                </a:lnTo>
                <a:lnTo>
                  <a:pt x="2855747" y="1896466"/>
                </a:lnTo>
                <a:close/>
                <a:moveTo>
                  <a:pt x="2623566" y="1894561"/>
                </a:moveTo>
                <a:lnTo>
                  <a:pt x="2499208" y="1822780"/>
                </a:lnTo>
                <a:lnTo>
                  <a:pt x="2613660" y="1756715"/>
                </a:lnTo>
                <a:lnTo>
                  <a:pt x="2738019" y="1828495"/>
                </a:lnTo>
                <a:lnTo>
                  <a:pt x="2623566" y="1894561"/>
                </a:lnTo>
                <a:close/>
                <a:moveTo>
                  <a:pt x="2616937" y="1898447"/>
                </a:moveTo>
                <a:lnTo>
                  <a:pt x="2496007" y="1968246"/>
                </a:lnTo>
                <a:lnTo>
                  <a:pt x="2371649" y="1896466"/>
                </a:lnTo>
                <a:lnTo>
                  <a:pt x="2492578" y="1826666"/>
                </a:lnTo>
                <a:lnTo>
                  <a:pt x="2616937" y="1898447"/>
                </a:lnTo>
                <a:close/>
                <a:moveTo>
                  <a:pt x="2364867" y="1892579"/>
                </a:moveTo>
                <a:lnTo>
                  <a:pt x="2253844" y="1828495"/>
                </a:lnTo>
                <a:lnTo>
                  <a:pt x="2374773" y="1758696"/>
                </a:lnTo>
                <a:lnTo>
                  <a:pt x="2485797" y="1822780"/>
                </a:lnTo>
                <a:lnTo>
                  <a:pt x="2364867" y="1892579"/>
                </a:lnTo>
                <a:close/>
                <a:moveTo>
                  <a:pt x="2358238" y="1896466"/>
                </a:moveTo>
                <a:lnTo>
                  <a:pt x="2243785" y="1962531"/>
                </a:lnTo>
                <a:lnTo>
                  <a:pt x="2132762" y="1898447"/>
                </a:lnTo>
                <a:lnTo>
                  <a:pt x="2247214" y="1832381"/>
                </a:lnTo>
                <a:lnTo>
                  <a:pt x="2358238" y="1896466"/>
                </a:lnTo>
                <a:close/>
                <a:moveTo>
                  <a:pt x="2126132" y="1894561"/>
                </a:moveTo>
                <a:lnTo>
                  <a:pt x="2001774" y="1822780"/>
                </a:lnTo>
                <a:lnTo>
                  <a:pt x="2116227" y="1756715"/>
                </a:lnTo>
                <a:lnTo>
                  <a:pt x="2240585" y="1828495"/>
                </a:lnTo>
                <a:lnTo>
                  <a:pt x="2126132" y="1894561"/>
                </a:lnTo>
                <a:close/>
                <a:moveTo>
                  <a:pt x="2119427" y="1898447"/>
                </a:moveTo>
                <a:lnTo>
                  <a:pt x="1998497" y="1968246"/>
                </a:lnTo>
                <a:lnTo>
                  <a:pt x="1874139" y="1896466"/>
                </a:lnTo>
                <a:lnTo>
                  <a:pt x="1995069" y="1826666"/>
                </a:lnTo>
                <a:lnTo>
                  <a:pt x="2119427" y="1898447"/>
                </a:lnTo>
                <a:close/>
                <a:moveTo>
                  <a:pt x="1867434" y="1892579"/>
                </a:moveTo>
                <a:lnTo>
                  <a:pt x="1756410" y="1828495"/>
                </a:lnTo>
                <a:lnTo>
                  <a:pt x="1877339" y="1758696"/>
                </a:lnTo>
                <a:lnTo>
                  <a:pt x="1988363" y="1822780"/>
                </a:lnTo>
                <a:lnTo>
                  <a:pt x="1867434" y="1892579"/>
                </a:lnTo>
                <a:close/>
                <a:moveTo>
                  <a:pt x="1860728" y="1896466"/>
                </a:moveTo>
                <a:lnTo>
                  <a:pt x="1746275" y="1962531"/>
                </a:lnTo>
                <a:lnTo>
                  <a:pt x="1635252" y="1898447"/>
                </a:lnTo>
                <a:lnTo>
                  <a:pt x="1749704" y="1832381"/>
                </a:lnTo>
                <a:lnTo>
                  <a:pt x="1860728" y="1896466"/>
                </a:lnTo>
                <a:close/>
                <a:moveTo>
                  <a:pt x="1628623" y="1894561"/>
                </a:moveTo>
                <a:lnTo>
                  <a:pt x="1504264" y="1822780"/>
                </a:lnTo>
                <a:lnTo>
                  <a:pt x="1618717" y="1756715"/>
                </a:lnTo>
                <a:lnTo>
                  <a:pt x="1743075" y="1828495"/>
                </a:lnTo>
                <a:lnTo>
                  <a:pt x="1628623" y="1894561"/>
                </a:lnTo>
                <a:close/>
                <a:moveTo>
                  <a:pt x="1739646" y="1966417"/>
                </a:moveTo>
                <a:lnTo>
                  <a:pt x="1618717" y="2036216"/>
                </a:lnTo>
                <a:lnTo>
                  <a:pt x="1507693" y="1972132"/>
                </a:lnTo>
                <a:lnTo>
                  <a:pt x="1628623" y="1902333"/>
                </a:lnTo>
                <a:lnTo>
                  <a:pt x="1739646" y="1966417"/>
                </a:lnTo>
                <a:close/>
                <a:moveTo>
                  <a:pt x="1743075" y="2115769"/>
                </a:moveTo>
                <a:lnTo>
                  <a:pt x="1628623" y="2181835"/>
                </a:lnTo>
                <a:lnTo>
                  <a:pt x="1504264" y="2110054"/>
                </a:lnTo>
                <a:lnTo>
                  <a:pt x="1618717" y="2043989"/>
                </a:lnTo>
                <a:lnTo>
                  <a:pt x="1743075" y="2115769"/>
                </a:lnTo>
                <a:close/>
                <a:moveTo>
                  <a:pt x="1739646" y="2253615"/>
                </a:moveTo>
                <a:lnTo>
                  <a:pt x="1618717" y="2323414"/>
                </a:lnTo>
                <a:lnTo>
                  <a:pt x="1507693" y="2259330"/>
                </a:lnTo>
                <a:lnTo>
                  <a:pt x="1628623" y="2189531"/>
                </a:lnTo>
                <a:lnTo>
                  <a:pt x="1739646" y="2253615"/>
                </a:lnTo>
                <a:close/>
                <a:moveTo>
                  <a:pt x="1743075" y="2402967"/>
                </a:moveTo>
                <a:lnTo>
                  <a:pt x="1628623" y="2469032"/>
                </a:lnTo>
                <a:lnTo>
                  <a:pt x="1504264" y="2397252"/>
                </a:lnTo>
                <a:lnTo>
                  <a:pt x="1618717" y="2331187"/>
                </a:lnTo>
                <a:lnTo>
                  <a:pt x="1743075" y="2402967"/>
                </a:lnTo>
                <a:close/>
                <a:moveTo>
                  <a:pt x="1739646" y="2540813"/>
                </a:moveTo>
                <a:lnTo>
                  <a:pt x="1618717" y="2610612"/>
                </a:lnTo>
                <a:lnTo>
                  <a:pt x="1507693" y="2546528"/>
                </a:lnTo>
                <a:lnTo>
                  <a:pt x="1628623" y="2476729"/>
                </a:lnTo>
                <a:lnTo>
                  <a:pt x="1739646" y="2540813"/>
                </a:lnTo>
                <a:close/>
                <a:moveTo>
                  <a:pt x="1743075" y="2690165"/>
                </a:moveTo>
                <a:lnTo>
                  <a:pt x="1628623" y="2756230"/>
                </a:lnTo>
                <a:lnTo>
                  <a:pt x="1504264" y="2684450"/>
                </a:lnTo>
                <a:lnTo>
                  <a:pt x="1618717" y="2618384"/>
                </a:lnTo>
                <a:lnTo>
                  <a:pt x="1743075" y="2690165"/>
                </a:lnTo>
                <a:close/>
                <a:moveTo>
                  <a:pt x="1739646" y="2828087"/>
                </a:moveTo>
                <a:lnTo>
                  <a:pt x="1618717" y="2897886"/>
                </a:lnTo>
                <a:lnTo>
                  <a:pt x="1507693" y="2833802"/>
                </a:lnTo>
                <a:lnTo>
                  <a:pt x="1628623" y="2764003"/>
                </a:lnTo>
                <a:lnTo>
                  <a:pt x="1739646" y="2828087"/>
                </a:lnTo>
                <a:close/>
                <a:moveTo>
                  <a:pt x="1743075" y="2977439"/>
                </a:moveTo>
                <a:lnTo>
                  <a:pt x="1628623" y="3043504"/>
                </a:lnTo>
                <a:lnTo>
                  <a:pt x="1504264" y="2971724"/>
                </a:lnTo>
                <a:lnTo>
                  <a:pt x="1618717" y="2905659"/>
                </a:lnTo>
                <a:lnTo>
                  <a:pt x="1743075" y="2977439"/>
                </a:lnTo>
                <a:close/>
                <a:moveTo>
                  <a:pt x="1739646" y="3115285"/>
                </a:moveTo>
                <a:lnTo>
                  <a:pt x="1618717" y="3185084"/>
                </a:lnTo>
                <a:lnTo>
                  <a:pt x="1507693" y="3121000"/>
                </a:lnTo>
                <a:lnTo>
                  <a:pt x="1628623" y="3051201"/>
                </a:lnTo>
                <a:lnTo>
                  <a:pt x="1739646" y="3115285"/>
                </a:lnTo>
                <a:close/>
                <a:moveTo>
                  <a:pt x="1743075" y="3264637"/>
                </a:moveTo>
                <a:lnTo>
                  <a:pt x="1628623" y="3330702"/>
                </a:lnTo>
                <a:lnTo>
                  <a:pt x="1504264" y="3258922"/>
                </a:lnTo>
                <a:lnTo>
                  <a:pt x="1618717" y="3192856"/>
                </a:lnTo>
                <a:lnTo>
                  <a:pt x="1743075" y="3264637"/>
                </a:lnTo>
                <a:close/>
                <a:moveTo>
                  <a:pt x="1739646" y="3402482"/>
                </a:moveTo>
                <a:lnTo>
                  <a:pt x="1618717" y="3472282"/>
                </a:lnTo>
                <a:lnTo>
                  <a:pt x="1507693" y="3408197"/>
                </a:lnTo>
                <a:lnTo>
                  <a:pt x="1628623" y="3338398"/>
                </a:lnTo>
                <a:lnTo>
                  <a:pt x="1739646" y="3402482"/>
                </a:lnTo>
                <a:close/>
                <a:moveTo>
                  <a:pt x="1743075" y="3551834"/>
                </a:moveTo>
                <a:lnTo>
                  <a:pt x="1628623" y="3617900"/>
                </a:lnTo>
                <a:lnTo>
                  <a:pt x="1504264" y="3546119"/>
                </a:lnTo>
                <a:lnTo>
                  <a:pt x="1618717" y="3480054"/>
                </a:lnTo>
                <a:lnTo>
                  <a:pt x="1743075" y="3551834"/>
                </a:lnTo>
                <a:close/>
                <a:moveTo>
                  <a:pt x="1739646" y="3689757"/>
                </a:moveTo>
                <a:lnTo>
                  <a:pt x="1618717" y="3759556"/>
                </a:lnTo>
                <a:lnTo>
                  <a:pt x="1507693" y="3695472"/>
                </a:lnTo>
                <a:lnTo>
                  <a:pt x="1628623" y="3625672"/>
                </a:lnTo>
                <a:lnTo>
                  <a:pt x="1739646" y="3689757"/>
                </a:lnTo>
                <a:close/>
                <a:moveTo>
                  <a:pt x="1743075" y="3839109"/>
                </a:moveTo>
                <a:lnTo>
                  <a:pt x="1628623" y="3905174"/>
                </a:lnTo>
                <a:lnTo>
                  <a:pt x="1504264" y="3833394"/>
                </a:lnTo>
                <a:lnTo>
                  <a:pt x="1618717" y="3767328"/>
                </a:lnTo>
                <a:lnTo>
                  <a:pt x="1743075" y="3839109"/>
                </a:lnTo>
                <a:close/>
                <a:moveTo>
                  <a:pt x="1739646" y="3976954"/>
                </a:moveTo>
                <a:lnTo>
                  <a:pt x="1618717" y="4046754"/>
                </a:lnTo>
                <a:lnTo>
                  <a:pt x="1507693" y="3982669"/>
                </a:lnTo>
                <a:lnTo>
                  <a:pt x="1628623" y="3912870"/>
                </a:lnTo>
                <a:lnTo>
                  <a:pt x="1739646" y="3976954"/>
                </a:lnTo>
                <a:close/>
                <a:moveTo>
                  <a:pt x="1743075" y="4126306"/>
                </a:moveTo>
                <a:lnTo>
                  <a:pt x="1628623" y="4192372"/>
                </a:lnTo>
                <a:lnTo>
                  <a:pt x="1504264" y="4120591"/>
                </a:lnTo>
                <a:lnTo>
                  <a:pt x="1618717" y="4054526"/>
                </a:lnTo>
                <a:lnTo>
                  <a:pt x="1743075" y="4126306"/>
                </a:lnTo>
                <a:close/>
                <a:moveTo>
                  <a:pt x="1739646" y="4264152"/>
                </a:moveTo>
                <a:lnTo>
                  <a:pt x="1618717" y="4333952"/>
                </a:lnTo>
                <a:lnTo>
                  <a:pt x="1507693" y="4269867"/>
                </a:lnTo>
                <a:lnTo>
                  <a:pt x="1628623" y="4200068"/>
                </a:lnTo>
                <a:lnTo>
                  <a:pt x="1739646" y="4264152"/>
                </a:lnTo>
                <a:close/>
                <a:moveTo>
                  <a:pt x="1743075" y="4413504"/>
                </a:moveTo>
                <a:lnTo>
                  <a:pt x="1628623" y="4479570"/>
                </a:lnTo>
                <a:lnTo>
                  <a:pt x="1504264" y="4407789"/>
                </a:lnTo>
                <a:lnTo>
                  <a:pt x="1618717" y="4341724"/>
                </a:lnTo>
                <a:lnTo>
                  <a:pt x="1743075" y="4413504"/>
                </a:lnTo>
                <a:close/>
                <a:moveTo>
                  <a:pt x="1739646" y="4551426"/>
                </a:moveTo>
                <a:lnTo>
                  <a:pt x="1618717" y="4621226"/>
                </a:lnTo>
                <a:lnTo>
                  <a:pt x="1507693" y="4557141"/>
                </a:lnTo>
                <a:lnTo>
                  <a:pt x="1628623" y="4487342"/>
                </a:lnTo>
                <a:lnTo>
                  <a:pt x="1739646" y="4551426"/>
                </a:lnTo>
                <a:close/>
                <a:moveTo>
                  <a:pt x="1743075" y="4700778"/>
                </a:moveTo>
                <a:lnTo>
                  <a:pt x="1628623" y="4766844"/>
                </a:lnTo>
                <a:lnTo>
                  <a:pt x="1504264" y="4695063"/>
                </a:lnTo>
                <a:lnTo>
                  <a:pt x="1618717" y="4628998"/>
                </a:lnTo>
                <a:lnTo>
                  <a:pt x="1743075" y="4700778"/>
                </a:lnTo>
                <a:close/>
                <a:moveTo>
                  <a:pt x="1739646" y="4838624"/>
                </a:moveTo>
                <a:lnTo>
                  <a:pt x="1618717" y="4908423"/>
                </a:lnTo>
                <a:lnTo>
                  <a:pt x="1507693" y="4844339"/>
                </a:lnTo>
                <a:lnTo>
                  <a:pt x="1628623" y="4774540"/>
                </a:lnTo>
                <a:lnTo>
                  <a:pt x="1739646" y="4838624"/>
                </a:lnTo>
                <a:close/>
                <a:moveTo>
                  <a:pt x="1743075" y="4987976"/>
                </a:moveTo>
                <a:lnTo>
                  <a:pt x="1628623" y="5054042"/>
                </a:lnTo>
                <a:lnTo>
                  <a:pt x="1504264" y="4982261"/>
                </a:lnTo>
                <a:lnTo>
                  <a:pt x="1618717" y="4916196"/>
                </a:lnTo>
                <a:lnTo>
                  <a:pt x="1743075" y="4987976"/>
                </a:lnTo>
                <a:close/>
                <a:moveTo>
                  <a:pt x="1749704" y="4991862"/>
                </a:moveTo>
                <a:lnTo>
                  <a:pt x="1860728" y="5055947"/>
                </a:lnTo>
                <a:lnTo>
                  <a:pt x="1746275" y="5122012"/>
                </a:lnTo>
                <a:lnTo>
                  <a:pt x="1635252" y="5057928"/>
                </a:lnTo>
                <a:lnTo>
                  <a:pt x="1749704" y="4991862"/>
                </a:lnTo>
                <a:close/>
                <a:moveTo>
                  <a:pt x="1756410" y="4987976"/>
                </a:moveTo>
                <a:lnTo>
                  <a:pt x="1877339" y="4918177"/>
                </a:lnTo>
                <a:lnTo>
                  <a:pt x="1988363" y="4982261"/>
                </a:lnTo>
                <a:lnTo>
                  <a:pt x="1867434" y="5052060"/>
                </a:lnTo>
                <a:lnTo>
                  <a:pt x="1756410" y="4987976"/>
                </a:lnTo>
                <a:close/>
                <a:moveTo>
                  <a:pt x="1995069" y="4986071"/>
                </a:moveTo>
                <a:lnTo>
                  <a:pt x="2119427" y="5057852"/>
                </a:lnTo>
                <a:lnTo>
                  <a:pt x="1998497" y="5127651"/>
                </a:lnTo>
                <a:lnTo>
                  <a:pt x="1874139" y="5055870"/>
                </a:lnTo>
                <a:lnTo>
                  <a:pt x="1995069" y="4986071"/>
                </a:lnTo>
                <a:close/>
                <a:moveTo>
                  <a:pt x="2001698" y="4982261"/>
                </a:moveTo>
                <a:lnTo>
                  <a:pt x="2116150" y="4916196"/>
                </a:lnTo>
                <a:lnTo>
                  <a:pt x="2240509" y="4987976"/>
                </a:lnTo>
                <a:lnTo>
                  <a:pt x="2126056" y="5054042"/>
                </a:lnTo>
                <a:lnTo>
                  <a:pt x="2001698" y="4982261"/>
                </a:lnTo>
                <a:close/>
                <a:moveTo>
                  <a:pt x="2247214" y="4991862"/>
                </a:moveTo>
                <a:lnTo>
                  <a:pt x="2358238" y="5055947"/>
                </a:lnTo>
                <a:lnTo>
                  <a:pt x="2243785" y="5122012"/>
                </a:lnTo>
                <a:lnTo>
                  <a:pt x="2132762" y="5057928"/>
                </a:lnTo>
                <a:lnTo>
                  <a:pt x="2247214" y="4991862"/>
                </a:lnTo>
                <a:close/>
                <a:moveTo>
                  <a:pt x="2253920" y="4987976"/>
                </a:moveTo>
                <a:lnTo>
                  <a:pt x="2374849" y="4918177"/>
                </a:lnTo>
                <a:lnTo>
                  <a:pt x="2485873" y="4982261"/>
                </a:lnTo>
                <a:lnTo>
                  <a:pt x="2364943" y="5052060"/>
                </a:lnTo>
                <a:lnTo>
                  <a:pt x="2253920" y="4987976"/>
                </a:lnTo>
                <a:close/>
                <a:moveTo>
                  <a:pt x="2492502" y="4986071"/>
                </a:moveTo>
                <a:lnTo>
                  <a:pt x="2616861" y="5057852"/>
                </a:lnTo>
                <a:lnTo>
                  <a:pt x="2495931" y="5127651"/>
                </a:lnTo>
                <a:lnTo>
                  <a:pt x="2371573" y="5055870"/>
                </a:lnTo>
                <a:lnTo>
                  <a:pt x="2492502" y="4986071"/>
                </a:lnTo>
                <a:close/>
                <a:moveTo>
                  <a:pt x="2499208" y="4982261"/>
                </a:moveTo>
                <a:lnTo>
                  <a:pt x="2613660" y="4916196"/>
                </a:lnTo>
                <a:lnTo>
                  <a:pt x="2738019" y="4987976"/>
                </a:lnTo>
                <a:lnTo>
                  <a:pt x="2623566" y="5054042"/>
                </a:lnTo>
                <a:lnTo>
                  <a:pt x="2499208" y="4982261"/>
                </a:lnTo>
                <a:close/>
                <a:moveTo>
                  <a:pt x="2744724" y="4991862"/>
                </a:moveTo>
                <a:lnTo>
                  <a:pt x="2855747" y="5055947"/>
                </a:lnTo>
                <a:lnTo>
                  <a:pt x="2741295" y="5122012"/>
                </a:lnTo>
                <a:lnTo>
                  <a:pt x="2630272" y="5057928"/>
                </a:lnTo>
                <a:lnTo>
                  <a:pt x="2744724" y="4991862"/>
                </a:lnTo>
                <a:close/>
                <a:moveTo>
                  <a:pt x="2751354" y="4987976"/>
                </a:moveTo>
                <a:lnTo>
                  <a:pt x="2872283" y="4918177"/>
                </a:lnTo>
                <a:lnTo>
                  <a:pt x="2983306" y="4982261"/>
                </a:lnTo>
                <a:lnTo>
                  <a:pt x="2862377" y="5052060"/>
                </a:lnTo>
                <a:lnTo>
                  <a:pt x="2751354" y="4987976"/>
                </a:lnTo>
                <a:close/>
                <a:moveTo>
                  <a:pt x="2990012" y="4986071"/>
                </a:moveTo>
                <a:lnTo>
                  <a:pt x="3114370" y="5057852"/>
                </a:lnTo>
                <a:lnTo>
                  <a:pt x="2993441" y="5127651"/>
                </a:lnTo>
                <a:lnTo>
                  <a:pt x="2869082" y="5055870"/>
                </a:lnTo>
                <a:lnTo>
                  <a:pt x="2990012" y="4986071"/>
                </a:lnTo>
                <a:close/>
                <a:moveTo>
                  <a:pt x="2996717" y="4982261"/>
                </a:moveTo>
                <a:lnTo>
                  <a:pt x="3111170" y="4916196"/>
                </a:lnTo>
                <a:lnTo>
                  <a:pt x="3235528" y="4987976"/>
                </a:lnTo>
                <a:lnTo>
                  <a:pt x="3121076" y="5054042"/>
                </a:lnTo>
                <a:lnTo>
                  <a:pt x="2996717" y="4982261"/>
                </a:lnTo>
                <a:close/>
                <a:moveTo>
                  <a:pt x="3242158" y="4991862"/>
                </a:moveTo>
                <a:lnTo>
                  <a:pt x="3353181" y="5055947"/>
                </a:lnTo>
                <a:lnTo>
                  <a:pt x="3238729" y="5122012"/>
                </a:lnTo>
                <a:lnTo>
                  <a:pt x="3127705" y="5057928"/>
                </a:lnTo>
                <a:lnTo>
                  <a:pt x="3242158" y="4991862"/>
                </a:lnTo>
                <a:close/>
                <a:moveTo>
                  <a:pt x="3248863" y="4987976"/>
                </a:moveTo>
                <a:lnTo>
                  <a:pt x="3369793" y="4918177"/>
                </a:lnTo>
                <a:lnTo>
                  <a:pt x="3480816" y="4982261"/>
                </a:lnTo>
                <a:lnTo>
                  <a:pt x="3359887" y="5052060"/>
                </a:lnTo>
                <a:lnTo>
                  <a:pt x="3248863" y="4987976"/>
                </a:lnTo>
                <a:close/>
                <a:moveTo>
                  <a:pt x="3487522" y="4986071"/>
                </a:moveTo>
                <a:lnTo>
                  <a:pt x="3611880" y="5057852"/>
                </a:lnTo>
                <a:lnTo>
                  <a:pt x="3490951" y="5127651"/>
                </a:lnTo>
                <a:lnTo>
                  <a:pt x="3366592" y="5055870"/>
                </a:lnTo>
                <a:lnTo>
                  <a:pt x="3487522" y="4986071"/>
                </a:lnTo>
                <a:close/>
                <a:moveTo>
                  <a:pt x="3494151" y="4982261"/>
                </a:moveTo>
                <a:lnTo>
                  <a:pt x="3608604" y="4916196"/>
                </a:lnTo>
                <a:lnTo>
                  <a:pt x="3732962" y="4987976"/>
                </a:lnTo>
                <a:lnTo>
                  <a:pt x="3618509" y="5054042"/>
                </a:lnTo>
                <a:lnTo>
                  <a:pt x="3494151" y="4982261"/>
                </a:lnTo>
                <a:close/>
                <a:moveTo>
                  <a:pt x="3739667" y="4991862"/>
                </a:moveTo>
                <a:lnTo>
                  <a:pt x="3850691" y="5055947"/>
                </a:lnTo>
                <a:lnTo>
                  <a:pt x="3736239" y="5122012"/>
                </a:lnTo>
                <a:lnTo>
                  <a:pt x="3625215" y="5057928"/>
                </a:lnTo>
                <a:lnTo>
                  <a:pt x="3739667" y="4991862"/>
                </a:lnTo>
                <a:close/>
                <a:moveTo>
                  <a:pt x="3746373" y="4987976"/>
                </a:moveTo>
                <a:lnTo>
                  <a:pt x="3867302" y="4918177"/>
                </a:lnTo>
                <a:lnTo>
                  <a:pt x="3978326" y="4982261"/>
                </a:lnTo>
                <a:lnTo>
                  <a:pt x="3857397" y="5052060"/>
                </a:lnTo>
                <a:lnTo>
                  <a:pt x="3746373" y="4987976"/>
                </a:lnTo>
                <a:close/>
                <a:moveTo>
                  <a:pt x="3984955" y="4986071"/>
                </a:moveTo>
                <a:lnTo>
                  <a:pt x="4109314" y="5057852"/>
                </a:lnTo>
                <a:lnTo>
                  <a:pt x="3988384" y="5127651"/>
                </a:lnTo>
                <a:lnTo>
                  <a:pt x="3864026" y="5055870"/>
                </a:lnTo>
                <a:lnTo>
                  <a:pt x="3984955" y="4986071"/>
                </a:lnTo>
                <a:close/>
                <a:moveTo>
                  <a:pt x="3991661" y="4982261"/>
                </a:moveTo>
                <a:lnTo>
                  <a:pt x="4106113" y="4916196"/>
                </a:lnTo>
                <a:lnTo>
                  <a:pt x="4230472" y="4987976"/>
                </a:lnTo>
                <a:lnTo>
                  <a:pt x="4116019" y="5054042"/>
                </a:lnTo>
                <a:lnTo>
                  <a:pt x="3991661" y="4982261"/>
                </a:lnTo>
                <a:close/>
                <a:moveTo>
                  <a:pt x="4237101" y="4991862"/>
                </a:moveTo>
                <a:lnTo>
                  <a:pt x="4348125" y="5055947"/>
                </a:lnTo>
                <a:lnTo>
                  <a:pt x="4233672" y="5122012"/>
                </a:lnTo>
                <a:lnTo>
                  <a:pt x="4122649" y="5057928"/>
                </a:lnTo>
                <a:lnTo>
                  <a:pt x="4237101" y="4991862"/>
                </a:lnTo>
                <a:close/>
                <a:moveTo>
                  <a:pt x="4243807" y="4987976"/>
                </a:moveTo>
                <a:lnTo>
                  <a:pt x="4364736" y="4918177"/>
                </a:lnTo>
                <a:lnTo>
                  <a:pt x="4475760" y="4982261"/>
                </a:lnTo>
                <a:lnTo>
                  <a:pt x="4354830" y="5052060"/>
                </a:lnTo>
                <a:lnTo>
                  <a:pt x="4243807" y="4987976"/>
                </a:lnTo>
                <a:close/>
                <a:moveTo>
                  <a:pt x="4482465" y="4986071"/>
                </a:moveTo>
                <a:lnTo>
                  <a:pt x="4606824" y="5057852"/>
                </a:lnTo>
                <a:lnTo>
                  <a:pt x="4485894" y="5127651"/>
                </a:lnTo>
                <a:lnTo>
                  <a:pt x="4361536" y="5055870"/>
                </a:lnTo>
                <a:lnTo>
                  <a:pt x="4482465" y="4986071"/>
                </a:lnTo>
                <a:close/>
                <a:moveTo>
                  <a:pt x="4489171" y="4982261"/>
                </a:moveTo>
                <a:lnTo>
                  <a:pt x="4603623" y="4916196"/>
                </a:lnTo>
                <a:lnTo>
                  <a:pt x="4727981" y="4987976"/>
                </a:lnTo>
                <a:lnTo>
                  <a:pt x="4613529" y="5054042"/>
                </a:lnTo>
                <a:lnTo>
                  <a:pt x="4489171" y="4982261"/>
                </a:lnTo>
                <a:close/>
                <a:moveTo>
                  <a:pt x="4734611" y="4991862"/>
                </a:moveTo>
                <a:lnTo>
                  <a:pt x="4845634" y="5055947"/>
                </a:lnTo>
                <a:lnTo>
                  <a:pt x="4731182" y="5122012"/>
                </a:lnTo>
                <a:lnTo>
                  <a:pt x="4620159" y="5057928"/>
                </a:lnTo>
                <a:lnTo>
                  <a:pt x="4734611" y="4991862"/>
                </a:lnTo>
                <a:close/>
                <a:moveTo>
                  <a:pt x="4741316" y="4987976"/>
                </a:moveTo>
                <a:lnTo>
                  <a:pt x="4862246" y="4918177"/>
                </a:lnTo>
                <a:lnTo>
                  <a:pt x="4973269" y="4982261"/>
                </a:lnTo>
                <a:lnTo>
                  <a:pt x="4852340" y="5052060"/>
                </a:lnTo>
                <a:lnTo>
                  <a:pt x="4741316" y="4987976"/>
                </a:lnTo>
                <a:close/>
                <a:moveTo>
                  <a:pt x="4979899" y="4986071"/>
                </a:moveTo>
                <a:lnTo>
                  <a:pt x="5104257" y="5057852"/>
                </a:lnTo>
                <a:lnTo>
                  <a:pt x="4983328" y="5127651"/>
                </a:lnTo>
                <a:lnTo>
                  <a:pt x="4858969" y="5055870"/>
                </a:lnTo>
                <a:lnTo>
                  <a:pt x="4979899" y="4986071"/>
                </a:lnTo>
                <a:close/>
                <a:moveTo>
                  <a:pt x="4986604" y="4982261"/>
                </a:moveTo>
                <a:lnTo>
                  <a:pt x="5101057" y="4916196"/>
                </a:lnTo>
                <a:lnTo>
                  <a:pt x="5225415" y="4987976"/>
                </a:lnTo>
                <a:lnTo>
                  <a:pt x="5110963" y="5054042"/>
                </a:lnTo>
                <a:lnTo>
                  <a:pt x="4986604" y="4982261"/>
                </a:lnTo>
                <a:close/>
                <a:moveTo>
                  <a:pt x="5232121" y="4991862"/>
                </a:moveTo>
                <a:lnTo>
                  <a:pt x="5343144" y="5055947"/>
                </a:lnTo>
                <a:lnTo>
                  <a:pt x="5228692" y="5122012"/>
                </a:lnTo>
                <a:lnTo>
                  <a:pt x="5117668" y="5057928"/>
                </a:lnTo>
                <a:lnTo>
                  <a:pt x="5232121" y="4991862"/>
                </a:lnTo>
                <a:close/>
                <a:moveTo>
                  <a:pt x="5107686" y="4912309"/>
                </a:moveTo>
                <a:lnTo>
                  <a:pt x="5228616" y="4842510"/>
                </a:lnTo>
                <a:lnTo>
                  <a:pt x="5352974" y="4914291"/>
                </a:lnTo>
                <a:lnTo>
                  <a:pt x="5232045" y="4984090"/>
                </a:lnTo>
                <a:lnTo>
                  <a:pt x="5107686" y="4912309"/>
                </a:lnTo>
                <a:close/>
                <a:moveTo>
                  <a:pt x="5117668" y="4770654"/>
                </a:moveTo>
                <a:lnTo>
                  <a:pt x="5232121" y="4704588"/>
                </a:lnTo>
                <a:lnTo>
                  <a:pt x="5343144" y="4768672"/>
                </a:lnTo>
                <a:lnTo>
                  <a:pt x="5228692" y="4834738"/>
                </a:lnTo>
                <a:lnTo>
                  <a:pt x="5117668" y="4770654"/>
                </a:lnTo>
                <a:close/>
                <a:moveTo>
                  <a:pt x="5107686" y="4625111"/>
                </a:moveTo>
                <a:lnTo>
                  <a:pt x="5228616" y="4555312"/>
                </a:lnTo>
                <a:lnTo>
                  <a:pt x="5352974" y="4627093"/>
                </a:lnTo>
                <a:lnTo>
                  <a:pt x="5232045" y="4696892"/>
                </a:lnTo>
                <a:lnTo>
                  <a:pt x="5107686" y="4625111"/>
                </a:lnTo>
                <a:close/>
                <a:moveTo>
                  <a:pt x="5117668" y="4483456"/>
                </a:moveTo>
                <a:lnTo>
                  <a:pt x="5232121" y="4417391"/>
                </a:lnTo>
                <a:lnTo>
                  <a:pt x="5343144" y="4481475"/>
                </a:lnTo>
                <a:lnTo>
                  <a:pt x="5228692" y="4547540"/>
                </a:lnTo>
                <a:lnTo>
                  <a:pt x="5117668" y="4483456"/>
                </a:lnTo>
                <a:close/>
                <a:moveTo>
                  <a:pt x="5107686" y="4337838"/>
                </a:moveTo>
                <a:lnTo>
                  <a:pt x="5228616" y="4268038"/>
                </a:lnTo>
                <a:lnTo>
                  <a:pt x="5352974" y="4339819"/>
                </a:lnTo>
                <a:lnTo>
                  <a:pt x="5232045" y="4409618"/>
                </a:lnTo>
                <a:lnTo>
                  <a:pt x="5107686" y="4337838"/>
                </a:lnTo>
                <a:close/>
                <a:moveTo>
                  <a:pt x="5117668" y="4196258"/>
                </a:moveTo>
                <a:lnTo>
                  <a:pt x="5232121" y="4130193"/>
                </a:lnTo>
                <a:lnTo>
                  <a:pt x="5343144" y="4194277"/>
                </a:lnTo>
                <a:lnTo>
                  <a:pt x="5228692" y="4260342"/>
                </a:lnTo>
                <a:lnTo>
                  <a:pt x="5117668" y="4196258"/>
                </a:lnTo>
                <a:close/>
                <a:moveTo>
                  <a:pt x="5107686" y="4050640"/>
                </a:moveTo>
                <a:lnTo>
                  <a:pt x="5228616" y="3980840"/>
                </a:lnTo>
                <a:lnTo>
                  <a:pt x="5352974" y="4052621"/>
                </a:lnTo>
                <a:lnTo>
                  <a:pt x="5232045" y="4122420"/>
                </a:lnTo>
                <a:lnTo>
                  <a:pt x="5107686" y="4050640"/>
                </a:lnTo>
                <a:close/>
                <a:moveTo>
                  <a:pt x="5117668" y="3908984"/>
                </a:moveTo>
                <a:lnTo>
                  <a:pt x="5232121" y="3842919"/>
                </a:lnTo>
                <a:lnTo>
                  <a:pt x="5343144" y="3907003"/>
                </a:lnTo>
                <a:lnTo>
                  <a:pt x="5228692" y="3973068"/>
                </a:lnTo>
                <a:lnTo>
                  <a:pt x="5117668" y="3908984"/>
                </a:lnTo>
                <a:close/>
                <a:moveTo>
                  <a:pt x="5107686" y="3763442"/>
                </a:moveTo>
                <a:lnTo>
                  <a:pt x="5228616" y="3693643"/>
                </a:lnTo>
                <a:lnTo>
                  <a:pt x="5352974" y="3765423"/>
                </a:lnTo>
                <a:lnTo>
                  <a:pt x="5232045" y="3835222"/>
                </a:lnTo>
                <a:lnTo>
                  <a:pt x="5107686" y="3763442"/>
                </a:lnTo>
                <a:close/>
                <a:moveTo>
                  <a:pt x="5117668" y="3621786"/>
                </a:moveTo>
                <a:lnTo>
                  <a:pt x="5232121" y="3555721"/>
                </a:lnTo>
                <a:lnTo>
                  <a:pt x="5343144" y="3619805"/>
                </a:lnTo>
                <a:lnTo>
                  <a:pt x="5228692" y="3685870"/>
                </a:lnTo>
                <a:lnTo>
                  <a:pt x="5117668" y="3621786"/>
                </a:lnTo>
                <a:close/>
                <a:moveTo>
                  <a:pt x="5107686" y="3476168"/>
                </a:moveTo>
                <a:lnTo>
                  <a:pt x="5228616" y="3406369"/>
                </a:lnTo>
                <a:lnTo>
                  <a:pt x="5352974" y="3478149"/>
                </a:lnTo>
                <a:lnTo>
                  <a:pt x="5232045" y="3547948"/>
                </a:lnTo>
                <a:lnTo>
                  <a:pt x="5107686" y="3476168"/>
                </a:lnTo>
                <a:close/>
                <a:moveTo>
                  <a:pt x="5117668" y="3334588"/>
                </a:moveTo>
                <a:lnTo>
                  <a:pt x="5232121" y="3268523"/>
                </a:lnTo>
                <a:lnTo>
                  <a:pt x="5343144" y="3332607"/>
                </a:lnTo>
                <a:lnTo>
                  <a:pt x="5228692" y="3398672"/>
                </a:lnTo>
                <a:lnTo>
                  <a:pt x="5117668" y="3334588"/>
                </a:lnTo>
                <a:close/>
                <a:moveTo>
                  <a:pt x="5107686" y="3188970"/>
                </a:moveTo>
                <a:lnTo>
                  <a:pt x="5228616" y="3119171"/>
                </a:lnTo>
                <a:lnTo>
                  <a:pt x="5352974" y="3190951"/>
                </a:lnTo>
                <a:lnTo>
                  <a:pt x="5232045" y="3260751"/>
                </a:lnTo>
                <a:lnTo>
                  <a:pt x="5107686" y="3188970"/>
                </a:lnTo>
                <a:close/>
                <a:moveTo>
                  <a:pt x="5117668" y="3047314"/>
                </a:moveTo>
                <a:lnTo>
                  <a:pt x="5232121" y="2981249"/>
                </a:lnTo>
                <a:lnTo>
                  <a:pt x="5343144" y="3045333"/>
                </a:lnTo>
                <a:lnTo>
                  <a:pt x="5228692" y="3111399"/>
                </a:lnTo>
                <a:lnTo>
                  <a:pt x="5117668" y="3047314"/>
                </a:lnTo>
                <a:close/>
                <a:moveTo>
                  <a:pt x="5107686" y="2901772"/>
                </a:moveTo>
                <a:lnTo>
                  <a:pt x="5228616" y="2831973"/>
                </a:lnTo>
                <a:lnTo>
                  <a:pt x="5352974" y="2903754"/>
                </a:lnTo>
                <a:lnTo>
                  <a:pt x="5232045" y="2973553"/>
                </a:lnTo>
                <a:lnTo>
                  <a:pt x="5107686" y="2901772"/>
                </a:lnTo>
                <a:close/>
                <a:moveTo>
                  <a:pt x="5117668" y="2760117"/>
                </a:moveTo>
                <a:lnTo>
                  <a:pt x="5232121" y="2694051"/>
                </a:lnTo>
                <a:lnTo>
                  <a:pt x="5343144" y="2758135"/>
                </a:lnTo>
                <a:lnTo>
                  <a:pt x="5228692" y="2824201"/>
                </a:lnTo>
                <a:lnTo>
                  <a:pt x="5117668" y="2760117"/>
                </a:lnTo>
                <a:close/>
                <a:moveTo>
                  <a:pt x="5107686" y="2614498"/>
                </a:moveTo>
                <a:lnTo>
                  <a:pt x="5228616" y="2544699"/>
                </a:lnTo>
                <a:lnTo>
                  <a:pt x="5352974" y="2616479"/>
                </a:lnTo>
                <a:lnTo>
                  <a:pt x="5232045" y="2686279"/>
                </a:lnTo>
                <a:lnTo>
                  <a:pt x="5107686" y="2614498"/>
                </a:lnTo>
                <a:close/>
                <a:moveTo>
                  <a:pt x="5117668" y="2472919"/>
                </a:moveTo>
                <a:lnTo>
                  <a:pt x="5232121" y="2406853"/>
                </a:lnTo>
                <a:lnTo>
                  <a:pt x="5343144" y="2470937"/>
                </a:lnTo>
                <a:lnTo>
                  <a:pt x="5228692" y="2537003"/>
                </a:lnTo>
                <a:lnTo>
                  <a:pt x="5117668" y="2472919"/>
                </a:lnTo>
                <a:close/>
                <a:moveTo>
                  <a:pt x="5107686" y="2327301"/>
                </a:moveTo>
                <a:lnTo>
                  <a:pt x="5228616" y="2257501"/>
                </a:lnTo>
                <a:lnTo>
                  <a:pt x="5352974" y="2329282"/>
                </a:lnTo>
                <a:lnTo>
                  <a:pt x="5232045" y="2399081"/>
                </a:lnTo>
                <a:lnTo>
                  <a:pt x="5107686" y="2327301"/>
                </a:lnTo>
                <a:close/>
                <a:moveTo>
                  <a:pt x="5117668" y="2185645"/>
                </a:moveTo>
                <a:lnTo>
                  <a:pt x="5232121" y="2119579"/>
                </a:lnTo>
                <a:lnTo>
                  <a:pt x="5343144" y="2183664"/>
                </a:lnTo>
                <a:lnTo>
                  <a:pt x="5228692" y="2249729"/>
                </a:lnTo>
                <a:lnTo>
                  <a:pt x="5117668" y="2185645"/>
                </a:lnTo>
                <a:close/>
                <a:moveTo>
                  <a:pt x="5107686" y="2040103"/>
                </a:moveTo>
                <a:lnTo>
                  <a:pt x="5228616" y="1970304"/>
                </a:lnTo>
                <a:lnTo>
                  <a:pt x="5352974" y="2042084"/>
                </a:lnTo>
                <a:lnTo>
                  <a:pt x="5232045" y="2111883"/>
                </a:lnTo>
                <a:lnTo>
                  <a:pt x="5107686" y="2040103"/>
                </a:lnTo>
                <a:close/>
                <a:moveTo>
                  <a:pt x="5117668" y="1898447"/>
                </a:moveTo>
                <a:lnTo>
                  <a:pt x="5232121" y="1832381"/>
                </a:lnTo>
                <a:lnTo>
                  <a:pt x="5343144" y="1896466"/>
                </a:lnTo>
                <a:lnTo>
                  <a:pt x="5228692" y="1962531"/>
                </a:lnTo>
                <a:lnTo>
                  <a:pt x="5117668" y="1898447"/>
                </a:lnTo>
                <a:close/>
                <a:moveTo>
                  <a:pt x="5107686" y="1752829"/>
                </a:moveTo>
                <a:lnTo>
                  <a:pt x="5228616" y="1683029"/>
                </a:lnTo>
                <a:lnTo>
                  <a:pt x="5352974" y="1754810"/>
                </a:lnTo>
                <a:lnTo>
                  <a:pt x="5232045" y="1824609"/>
                </a:lnTo>
                <a:lnTo>
                  <a:pt x="5107686" y="1752829"/>
                </a:lnTo>
                <a:close/>
                <a:moveTo>
                  <a:pt x="5101057" y="1749019"/>
                </a:moveTo>
                <a:lnTo>
                  <a:pt x="4990033" y="1684934"/>
                </a:lnTo>
                <a:lnTo>
                  <a:pt x="5110963" y="1615135"/>
                </a:lnTo>
                <a:lnTo>
                  <a:pt x="5221986" y="1679219"/>
                </a:lnTo>
                <a:lnTo>
                  <a:pt x="5101057" y="1749019"/>
                </a:lnTo>
                <a:close/>
                <a:moveTo>
                  <a:pt x="5094351" y="1752829"/>
                </a:moveTo>
                <a:lnTo>
                  <a:pt x="4979899" y="1818894"/>
                </a:lnTo>
                <a:lnTo>
                  <a:pt x="4868876" y="1754810"/>
                </a:lnTo>
                <a:lnTo>
                  <a:pt x="4983328" y="1688744"/>
                </a:lnTo>
                <a:lnTo>
                  <a:pt x="5094351" y="1752829"/>
                </a:lnTo>
                <a:close/>
                <a:moveTo>
                  <a:pt x="4862246" y="1751000"/>
                </a:moveTo>
                <a:lnTo>
                  <a:pt x="4737888" y="1679219"/>
                </a:lnTo>
                <a:lnTo>
                  <a:pt x="4852340" y="1613154"/>
                </a:lnTo>
                <a:lnTo>
                  <a:pt x="4976698" y="1684934"/>
                </a:lnTo>
                <a:lnTo>
                  <a:pt x="4862246" y="1751000"/>
                </a:lnTo>
                <a:close/>
                <a:moveTo>
                  <a:pt x="4855541" y="1754810"/>
                </a:moveTo>
                <a:lnTo>
                  <a:pt x="4734611" y="1824609"/>
                </a:lnTo>
                <a:lnTo>
                  <a:pt x="4610253" y="1752829"/>
                </a:lnTo>
                <a:lnTo>
                  <a:pt x="4731182" y="1683029"/>
                </a:lnTo>
                <a:lnTo>
                  <a:pt x="4855541" y="1754810"/>
                </a:lnTo>
                <a:close/>
                <a:moveTo>
                  <a:pt x="4603547" y="1749019"/>
                </a:moveTo>
                <a:lnTo>
                  <a:pt x="4492524" y="1684934"/>
                </a:lnTo>
                <a:lnTo>
                  <a:pt x="4613453" y="1615135"/>
                </a:lnTo>
                <a:lnTo>
                  <a:pt x="4724477" y="1679219"/>
                </a:lnTo>
                <a:lnTo>
                  <a:pt x="4603547" y="1749019"/>
                </a:lnTo>
                <a:close/>
                <a:moveTo>
                  <a:pt x="4596842" y="1752829"/>
                </a:moveTo>
                <a:lnTo>
                  <a:pt x="4482389" y="1818894"/>
                </a:lnTo>
                <a:lnTo>
                  <a:pt x="4371366" y="1754810"/>
                </a:lnTo>
                <a:lnTo>
                  <a:pt x="4485818" y="1688744"/>
                </a:lnTo>
                <a:lnTo>
                  <a:pt x="4596842" y="1752829"/>
                </a:lnTo>
                <a:close/>
                <a:moveTo>
                  <a:pt x="4364736" y="1751000"/>
                </a:moveTo>
                <a:lnTo>
                  <a:pt x="4240378" y="1679219"/>
                </a:lnTo>
                <a:lnTo>
                  <a:pt x="4354830" y="1613154"/>
                </a:lnTo>
                <a:lnTo>
                  <a:pt x="4479189" y="1684934"/>
                </a:lnTo>
                <a:lnTo>
                  <a:pt x="4364736" y="1751000"/>
                </a:lnTo>
                <a:close/>
                <a:moveTo>
                  <a:pt x="4358107" y="1754810"/>
                </a:moveTo>
                <a:lnTo>
                  <a:pt x="4237177" y="1824609"/>
                </a:lnTo>
                <a:lnTo>
                  <a:pt x="4112819" y="1752829"/>
                </a:lnTo>
                <a:lnTo>
                  <a:pt x="4233748" y="1683029"/>
                </a:lnTo>
                <a:lnTo>
                  <a:pt x="4358107" y="1754810"/>
                </a:lnTo>
                <a:close/>
                <a:moveTo>
                  <a:pt x="4106113" y="1749019"/>
                </a:moveTo>
                <a:lnTo>
                  <a:pt x="3995090" y="1684934"/>
                </a:lnTo>
                <a:lnTo>
                  <a:pt x="4116019" y="1615135"/>
                </a:lnTo>
                <a:lnTo>
                  <a:pt x="4227043" y="1679219"/>
                </a:lnTo>
                <a:lnTo>
                  <a:pt x="4106113" y="1749019"/>
                </a:lnTo>
                <a:close/>
                <a:moveTo>
                  <a:pt x="4099408" y="1752829"/>
                </a:moveTo>
                <a:lnTo>
                  <a:pt x="3984955" y="1818894"/>
                </a:lnTo>
                <a:lnTo>
                  <a:pt x="3873932" y="1754810"/>
                </a:lnTo>
                <a:lnTo>
                  <a:pt x="3988384" y="1688744"/>
                </a:lnTo>
                <a:lnTo>
                  <a:pt x="4099408" y="1752829"/>
                </a:lnTo>
                <a:close/>
                <a:moveTo>
                  <a:pt x="3867302" y="1751000"/>
                </a:moveTo>
                <a:lnTo>
                  <a:pt x="3742944" y="1679219"/>
                </a:lnTo>
                <a:lnTo>
                  <a:pt x="3857397" y="1613154"/>
                </a:lnTo>
                <a:lnTo>
                  <a:pt x="3981755" y="1684934"/>
                </a:lnTo>
                <a:lnTo>
                  <a:pt x="3867302" y="1751000"/>
                </a:lnTo>
                <a:close/>
                <a:moveTo>
                  <a:pt x="3860597" y="1754810"/>
                </a:moveTo>
                <a:lnTo>
                  <a:pt x="3739667" y="1824609"/>
                </a:lnTo>
                <a:lnTo>
                  <a:pt x="3615309" y="1752829"/>
                </a:lnTo>
                <a:lnTo>
                  <a:pt x="3736239" y="1683029"/>
                </a:lnTo>
                <a:lnTo>
                  <a:pt x="3860597" y="1754810"/>
                </a:lnTo>
                <a:close/>
                <a:moveTo>
                  <a:pt x="3608604" y="1749019"/>
                </a:moveTo>
                <a:lnTo>
                  <a:pt x="3497580" y="1684934"/>
                </a:lnTo>
                <a:lnTo>
                  <a:pt x="3618509" y="1615135"/>
                </a:lnTo>
                <a:lnTo>
                  <a:pt x="3729533" y="1679219"/>
                </a:lnTo>
                <a:lnTo>
                  <a:pt x="3608604" y="1749019"/>
                </a:lnTo>
                <a:close/>
                <a:moveTo>
                  <a:pt x="3601898" y="1752829"/>
                </a:moveTo>
                <a:lnTo>
                  <a:pt x="3487446" y="1818894"/>
                </a:lnTo>
                <a:lnTo>
                  <a:pt x="3376422" y="1754810"/>
                </a:lnTo>
                <a:lnTo>
                  <a:pt x="3490874" y="1688744"/>
                </a:lnTo>
                <a:lnTo>
                  <a:pt x="3601898" y="1752829"/>
                </a:lnTo>
                <a:close/>
                <a:moveTo>
                  <a:pt x="3369793" y="1751000"/>
                </a:moveTo>
                <a:lnTo>
                  <a:pt x="3245434" y="1679219"/>
                </a:lnTo>
                <a:lnTo>
                  <a:pt x="3359887" y="1613154"/>
                </a:lnTo>
                <a:lnTo>
                  <a:pt x="3484245" y="1684934"/>
                </a:lnTo>
                <a:lnTo>
                  <a:pt x="3369793" y="1751000"/>
                </a:lnTo>
                <a:close/>
                <a:moveTo>
                  <a:pt x="3363087" y="1754810"/>
                </a:moveTo>
                <a:lnTo>
                  <a:pt x="3242158" y="1824609"/>
                </a:lnTo>
                <a:lnTo>
                  <a:pt x="3117799" y="1752829"/>
                </a:lnTo>
                <a:lnTo>
                  <a:pt x="3238729" y="1683029"/>
                </a:lnTo>
                <a:lnTo>
                  <a:pt x="3363087" y="1754810"/>
                </a:lnTo>
                <a:close/>
                <a:moveTo>
                  <a:pt x="3111094" y="1749019"/>
                </a:moveTo>
                <a:lnTo>
                  <a:pt x="3000070" y="1684934"/>
                </a:lnTo>
                <a:lnTo>
                  <a:pt x="3121000" y="1615135"/>
                </a:lnTo>
                <a:lnTo>
                  <a:pt x="3232023" y="1679219"/>
                </a:lnTo>
                <a:lnTo>
                  <a:pt x="3111094" y="1749019"/>
                </a:lnTo>
                <a:close/>
                <a:moveTo>
                  <a:pt x="3104464" y="1752829"/>
                </a:moveTo>
                <a:lnTo>
                  <a:pt x="2990012" y="1818894"/>
                </a:lnTo>
                <a:lnTo>
                  <a:pt x="2878989" y="1754810"/>
                </a:lnTo>
                <a:lnTo>
                  <a:pt x="2993441" y="1688744"/>
                </a:lnTo>
                <a:lnTo>
                  <a:pt x="3104464" y="1752829"/>
                </a:lnTo>
                <a:close/>
                <a:moveTo>
                  <a:pt x="2872359" y="1751000"/>
                </a:moveTo>
                <a:lnTo>
                  <a:pt x="2748001" y="1679219"/>
                </a:lnTo>
                <a:lnTo>
                  <a:pt x="2862453" y="1613154"/>
                </a:lnTo>
                <a:lnTo>
                  <a:pt x="2986812" y="1684934"/>
                </a:lnTo>
                <a:lnTo>
                  <a:pt x="2872359" y="1751000"/>
                </a:lnTo>
                <a:close/>
                <a:moveTo>
                  <a:pt x="2865654" y="1754810"/>
                </a:moveTo>
                <a:lnTo>
                  <a:pt x="2744724" y="1824609"/>
                </a:lnTo>
                <a:lnTo>
                  <a:pt x="2620366" y="1752829"/>
                </a:lnTo>
                <a:lnTo>
                  <a:pt x="2741295" y="1683029"/>
                </a:lnTo>
                <a:lnTo>
                  <a:pt x="2865654" y="1754810"/>
                </a:lnTo>
                <a:close/>
                <a:moveTo>
                  <a:pt x="2613660" y="1749019"/>
                </a:moveTo>
                <a:lnTo>
                  <a:pt x="2502637" y="1684934"/>
                </a:lnTo>
                <a:lnTo>
                  <a:pt x="2623566" y="1615135"/>
                </a:lnTo>
                <a:lnTo>
                  <a:pt x="2734589" y="1679219"/>
                </a:lnTo>
                <a:lnTo>
                  <a:pt x="2613660" y="1749019"/>
                </a:lnTo>
                <a:close/>
                <a:moveTo>
                  <a:pt x="2606954" y="1752829"/>
                </a:moveTo>
                <a:lnTo>
                  <a:pt x="2492502" y="1818894"/>
                </a:lnTo>
                <a:lnTo>
                  <a:pt x="2381479" y="1754810"/>
                </a:lnTo>
                <a:lnTo>
                  <a:pt x="2495931" y="1688744"/>
                </a:lnTo>
                <a:lnTo>
                  <a:pt x="2606954" y="1752829"/>
                </a:lnTo>
                <a:close/>
                <a:moveTo>
                  <a:pt x="2374849" y="1751000"/>
                </a:moveTo>
                <a:lnTo>
                  <a:pt x="2250491" y="1679219"/>
                </a:lnTo>
                <a:lnTo>
                  <a:pt x="2364943" y="1613154"/>
                </a:lnTo>
                <a:lnTo>
                  <a:pt x="2489302" y="1684934"/>
                </a:lnTo>
                <a:lnTo>
                  <a:pt x="2374849" y="1751000"/>
                </a:lnTo>
                <a:close/>
                <a:moveTo>
                  <a:pt x="2368144" y="1754810"/>
                </a:moveTo>
                <a:lnTo>
                  <a:pt x="2247214" y="1824609"/>
                </a:lnTo>
                <a:lnTo>
                  <a:pt x="2122856" y="1752829"/>
                </a:lnTo>
                <a:lnTo>
                  <a:pt x="2243785" y="1683029"/>
                </a:lnTo>
                <a:lnTo>
                  <a:pt x="2368144" y="1754810"/>
                </a:lnTo>
                <a:close/>
                <a:moveTo>
                  <a:pt x="2116150" y="1749019"/>
                </a:moveTo>
                <a:lnTo>
                  <a:pt x="2005127" y="1684934"/>
                </a:lnTo>
                <a:lnTo>
                  <a:pt x="2126056" y="1615135"/>
                </a:lnTo>
                <a:lnTo>
                  <a:pt x="2237080" y="1679219"/>
                </a:lnTo>
                <a:lnTo>
                  <a:pt x="2116150" y="1749019"/>
                </a:lnTo>
                <a:close/>
                <a:moveTo>
                  <a:pt x="2109521" y="1752829"/>
                </a:moveTo>
                <a:lnTo>
                  <a:pt x="1995069" y="1818894"/>
                </a:lnTo>
                <a:lnTo>
                  <a:pt x="1884045" y="1754810"/>
                </a:lnTo>
                <a:lnTo>
                  <a:pt x="1998497" y="1688744"/>
                </a:lnTo>
                <a:lnTo>
                  <a:pt x="2109521" y="1752829"/>
                </a:lnTo>
                <a:close/>
                <a:moveTo>
                  <a:pt x="1877339" y="1751000"/>
                </a:moveTo>
                <a:lnTo>
                  <a:pt x="1752981" y="1679219"/>
                </a:lnTo>
                <a:lnTo>
                  <a:pt x="1867434" y="1613154"/>
                </a:lnTo>
                <a:lnTo>
                  <a:pt x="1991792" y="1684934"/>
                </a:lnTo>
                <a:lnTo>
                  <a:pt x="1877339" y="1751000"/>
                </a:lnTo>
                <a:close/>
                <a:moveTo>
                  <a:pt x="1870710" y="1754810"/>
                </a:moveTo>
                <a:lnTo>
                  <a:pt x="1749781" y="1824609"/>
                </a:lnTo>
                <a:lnTo>
                  <a:pt x="1625422" y="1752829"/>
                </a:lnTo>
                <a:lnTo>
                  <a:pt x="1746352" y="1683029"/>
                </a:lnTo>
                <a:lnTo>
                  <a:pt x="1870710" y="1754810"/>
                </a:lnTo>
                <a:close/>
                <a:moveTo>
                  <a:pt x="1618717" y="1749019"/>
                </a:moveTo>
                <a:lnTo>
                  <a:pt x="1507693" y="1684934"/>
                </a:lnTo>
                <a:lnTo>
                  <a:pt x="1628623" y="1615135"/>
                </a:lnTo>
                <a:lnTo>
                  <a:pt x="1739646" y="1679219"/>
                </a:lnTo>
                <a:lnTo>
                  <a:pt x="1618717" y="1749019"/>
                </a:lnTo>
                <a:close/>
                <a:moveTo>
                  <a:pt x="1612011" y="1752829"/>
                </a:moveTo>
                <a:lnTo>
                  <a:pt x="1497559" y="1818894"/>
                </a:lnTo>
                <a:lnTo>
                  <a:pt x="1386535" y="1754810"/>
                </a:lnTo>
                <a:lnTo>
                  <a:pt x="1500988" y="1688744"/>
                </a:lnTo>
                <a:lnTo>
                  <a:pt x="1612011" y="1752829"/>
                </a:lnTo>
                <a:close/>
                <a:moveTo>
                  <a:pt x="1621917" y="1898447"/>
                </a:moveTo>
                <a:lnTo>
                  <a:pt x="1500988" y="1968246"/>
                </a:lnTo>
                <a:lnTo>
                  <a:pt x="1376629" y="1896466"/>
                </a:lnTo>
                <a:lnTo>
                  <a:pt x="1497559" y="1826666"/>
                </a:lnTo>
                <a:lnTo>
                  <a:pt x="1621917" y="1898447"/>
                </a:lnTo>
                <a:close/>
                <a:moveTo>
                  <a:pt x="1612011" y="2040103"/>
                </a:moveTo>
                <a:lnTo>
                  <a:pt x="1497559" y="2106168"/>
                </a:lnTo>
                <a:lnTo>
                  <a:pt x="1386535" y="2042084"/>
                </a:lnTo>
                <a:lnTo>
                  <a:pt x="1500988" y="1976019"/>
                </a:lnTo>
                <a:lnTo>
                  <a:pt x="1612011" y="2040103"/>
                </a:lnTo>
                <a:close/>
                <a:moveTo>
                  <a:pt x="1621917" y="2185645"/>
                </a:moveTo>
                <a:lnTo>
                  <a:pt x="1500988" y="2255444"/>
                </a:lnTo>
                <a:lnTo>
                  <a:pt x="1376629" y="2183664"/>
                </a:lnTo>
                <a:lnTo>
                  <a:pt x="1497559" y="2113864"/>
                </a:lnTo>
                <a:lnTo>
                  <a:pt x="1621917" y="2185645"/>
                </a:lnTo>
                <a:close/>
                <a:moveTo>
                  <a:pt x="1612011" y="2327301"/>
                </a:moveTo>
                <a:lnTo>
                  <a:pt x="1497559" y="2393366"/>
                </a:lnTo>
                <a:lnTo>
                  <a:pt x="1386535" y="2329282"/>
                </a:lnTo>
                <a:lnTo>
                  <a:pt x="1500988" y="2263216"/>
                </a:lnTo>
                <a:lnTo>
                  <a:pt x="1612011" y="2327301"/>
                </a:lnTo>
                <a:close/>
                <a:moveTo>
                  <a:pt x="1621917" y="2472919"/>
                </a:moveTo>
                <a:lnTo>
                  <a:pt x="1500988" y="2542718"/>
                </a:lnTo>
                <a:lnTo>
                  <a:pt x="1376629" y="2470937"/>
                </a:lnTo>
                <a:lnTo>
                  <a:pt x="1497559" y="2401138"/>
                </a:lnTo>
                <a:lnTo>
                  <a:pt x="1621917" y="2472919"/>
                </a:lnTo>
                <a:close/>
                <a:moveTo>
                  <a:pt x="1612011" y="2614498"/>
                </a:moveTo>
                <a:lnTo>
                  <a:pt x="1497559" y="2680564"/>
                </a:lnTo>
                <a:lnTo>
                  <a:pt x="1386535" y="2616479"/>
                </a:lnTo>
                <a:lnTo>
                  <a:pt x="1500988" y="2550414"/>
                </a:lnTo>
                <a:lnTo>
                  <a:pt x="1612011" y="2614498"/>
                </a:lnTo>
                <a:close/>
                <a:moveTo>
                  <a:pt x="1621917" y="2760117"/>
                </a:moveTo>
                <a:lnTo>
                  <a:pt x="1500988" y="2829916"/>
                </a:lnTo>
                <a:lnTo>
                  <a:pt x="1376629" y="2758135"/>
                </a:lnTo>
                <a:lnTo>
                  <a:pt x="1497559" y="2688336"/>
                </a:lnTo>
                <a:lnTo>
                  <a:pt x="1621917" y="2760117"/>
                </a:lnTo>
                <a:close/>
                <a:moveTo>
                  <a:pt x="1612011" y="2901772"/>
                </a:moveTo>
                <a:lnTo>
                  <a:pt x="1497559" y="2967838"/>
                </a:lnTo>
                <a:lnTo>
                  <a:pt x="1386535" y="2903754"/>
                </a:lnTo>
                <a:lnTo>
                  <a:pt x="1500988" y="2837688"/>
                </a:lnTo>
                <a:lnTo>
                  <a:pt x="1612011" y="2901772"/>
                </a:lnTo>
                <a:close/>
                <a:moveTo>
                  <a:pt x="1621917" y="3047314"/>
                </a:moveTo>
                <a:lnTo>
                  <a:pt x="1500988" y="3117114"/>
                </a:lnTo>
                <a:lnTo>
                  <a:pt x="1376629" y="3045257"/>
                </a:lnTo>
                <a:lnTo>
                  <a:pt x="1497559" y="2975458"/>
                </a:lnTo>
                <a:lnTo>
                  <a:pt x="1621917" y="3047314"/>
                </a:lnTo>
                <a:close/>
                <a:moveTo>
                  <a:pt x="1612011" y="3188970"/>
                </a:moveTo>
                <a:lnTo>
                  <a:pt x="1497559" y="3255036"/>
                </a:lnTo>
                <a:lnTo>
                  <a:pt x="1386535" y="3190951"/>
                </a:lnTo>
                <a:lnTo>
                  <a:pt x="1500988" y="3124886"/>
                </a:lnTo>
                <a:lnTo>
                  <a:pt x="1612011" y="3188970"/>
                </a:lnTo>
                <a:close/>
                <a:moveTo>
                  <a:pt x="1621917" y="3334588"/>
                </a:moveTo>
                <a:lnTo>
                  <a:pt x="1500988" y="3404387"/>
                </a:lnTo>
                <a:lnTo>
                  <a:pt x="1376629" y="3332607"/>
                </a:lnTo>
                <a:lnTo>
                  <a:pt x="1497559" y="3262808"/>
                </a:lnTo>
                <a:lnTo>
                  <a:pt x="1621917" y="3334588"/>
                </a:lnTo>
                <a:close/>
                <a:moveTo>
                  <a:pt x="1612011" y="3476168"/>
                </a:moveTo>
                <a:lnTo>
                  <a:pt x="1497559" y="3542233"/>
                </a:lnTo>
                <a:lnTo>
                  <a:pt x="1386535" y="3478149"/>
                </a:lnTo>
                <a:lnTo>
                  <a:pt x="1500988" y="3412084"/>
                </a:lnTo>
                <a:lnTo>
                  <a:pt x="1612011" y="3476168"/>
                </a:lnTo>
                <a:close/>
                <a:moveTo>
                  <a:pt x="1621917" y="3621786"/>
                </a:moveTo>
                <a:lnTo>
                  <a:pt x="1500988" y="3691585"/>
                </a:lnTo>
                <a:lnTo>
                  <a:pt x="1376629" y="3619805"/>
                </a:lnTo>
                <a:lnTo>
                  <a:pt x="1497559" y="3550006"/>
                </a:lnTo>
                <a:lnTo>
                  <a:pt x="1621917" y="3621786"/>
                </a:lnTo>
                <a:close/>
                <a:moveTo>
                  <a:pt x="1612011" y="3763442"/>
                </a:moveTo>
                <a:lnTo>
                  <a:pt x="1497559" y="3829507"/>
                </a:lnTo>
                <a:lnTo>
                  <a:pt x="1386535" y="3765423"/>
                </a:lnTo>
                <a:lnTo>
                  <a:pt x="1500988" y="3699358"/>
                </a:lnTo>
                <a:lnTo>
                  <a:pt x="1612011" y="3763442"/>
                </a:lnTo>
                <a:close/>
                <a:moveTo>
                  <a:pt x="1621917" y="3908984"/>
                </a:moveTo>
                <a:lnTo>
                  <a:pt x="1500988" y="3978783"/>
                </a:lnTo>
                <a:lnTo>
                  <a:pt x="1376629" y="3907003"/>
                </a:lnTo>
                <a:lnTo>
                  <a:pt x="1497559" y="3837204"/>
                </a:lnTo>
                <a:lnTo>
                  <a:pt x="1621917" y="3908984"/>
                </a:lnTo>
                <a:close/>
                <a:moveTo>
                  <a:pt x="1612011" y="4050640"/>
                </a:moveTo>
                <a:lnTo>
                  <a:pt x="1497559" y="4116705"/>
                </a:lnTo>
                <a:lnTo>
                  <a:pt x="1386535" y="4052621"/>
                </a:lnTo>
                <a:lnTo>
                  <a:pt x="1500988" y="3986555"/>
                </a:lnTo>
                <a:lnTo>
                  <a:pt x="1612011" y="4050640"/>
                </a:lnTo>
                <a:close/>
                <a:moveTo>
                  <a:pt x="1621917" y="4196258"/>
                </a:moveTo>
                <a:lnTo>
                  <a:pt x="1500988" y="4266057"/>
                </a:lnTo>
                <a:lnTo>
                  <a:pt x="1376629" y="4194277"/>
                </a:lnTo>
                <a:lnTo>
                  <a:pt x="1497559" y="4124478"/>
                </a:lnTo>
                <a:lnTo>
                  <a:pt x="1621917" y="4196258"/>
                </a:lnTo>
                <a:close/>
                <a:moveTo>
                  <a:pt x="1612011" y="4337838"/>
                </a:moveTo>
                <a:lnTo>
                  <a:pt x="1497559" y="4403903"/>
                </a:lnTo>
                <a:lnTo>
                  <a:pt x="1386535" y="4339819"/>
                </a:lnTo>
                <a:lnTo>
                  <a:pt x="1500988" y="4273753"/>
                </a:lnTo>
                <a:lnTo>
                  <a:pt x="1612011" y="4337838"/>
                </a:lnTo>
                <a:close/>
                <a:moveTo>
                  <a:pt x="1621917" y="4483456"/>
                </a:moveTo>
                <a:lnTo>
                  <a:pt x="1500988" y="4553255"/>
                </a:lnTo>
                <a:lnTo>
                  <a:pt x="1376629" y="4481475"/>
                </a:lnTo>
                <a:lnTo>
                  <a:pt x="1497559" y="4411676"/>
                </a:lnTo>
                <a:lnTo>
                  <a:pt x="1621917" y="4483456"/>
                </a:lnTo>
                <a:close/>
                <a:moveTo>
                  <a:pt x="1612011" y="4625111"/>
                </a:moveTo>
                <a:lnTo>
                  <a:pt x="1497559" y="4691177"/>
                </a:lnTo>
                <a:lnTo>
                  <a:pt x="1386535" y="4627093"/>
                </a:lnTo>
                <a:lnTo>
                  <a:pt x="1500988" y="4561027"/>
                </a:lnTo>
                <a:lnTo>
                  <a:pt x="1612011" y="4625111"/>
                </a:lnTo>
                <a:close/>
                <a:moveTo>
                  <a:pt x="1621917" y="4770654"/>
                </a:moveTo>
                <a:lnTo>
                  <a:pt x="1500988" y="4840453"/>
                </a:lnTo>
                <a:lnTo>
                  <a:pt x="1376629" y="4768672"/>
                </a:lnTo>
                <a:lnTo>
                  <a:pt x="1497559" y="4698873"/>
                </a:lnTo>
                <a:lnTo>
                  <a:pt x="1621917" y="4770654"/>
                </a:lnTo>
                <a:close/>
                <a:moveTo>
                  <a:pt x="1612011" y="4912309"/>
                </a:moveTo>
                <a:lnTo>
                  <a:pt x="1497559" y="4978375"/>
                </a:lnTo>
                <a:lnTo>
                  <a:pt x="1386535" y="4914291"/>
                </a:lnTo>
                <a:lnTo>
                  <a:pt x="1500988" y="4848225"/>
                </a:lnTo>
                <a:lnTo>
                  <a:pt x="1612011" y="4912309"/>
                </a:lnTo>
                <a:close/>
                <a:moveTo>
                  <a:pt x="1621917" y="5057928"/>
                </a:moveTo>
                <a:lnTo>
                  <a:pt x="1500988" y="5127727"/>
                </a:lnTo>
                <a:lnTo>
                  <a:pt x="1376629" y="5055947"/>
                </a:lnTo>
                <a:lnTo>
                  <a:pt x="1497559" y="4986147"/>
                </a:lnTo>
                <a:lnTo>
                  <a:pt x="1621917" y="5057928"/>
                </a:lnTo>
                <a:close/>
                <a:moveTo>
                  <a:pt x="1612011" y="5199507"/>
                </a:moveTo>
                <a:lnTo>
                  <a:pt x="1497559" y="5265573"/>
                </a:lnTo>
                <a:lnTo>
                  <a:pt x="1386535" y="5201488"/>
                </a:lnTo>
                <a:lnTo>
                  <a:pt x="1500988" y="5135423"/>
                </a:lnTo>
                <a:lnTo>
                  <a:pt x="1612011" y="5199507"/>
                </a:lnTo>
                <a:close/>
                <a:moveTo>
                  <a:pt x="1507693" y="5131613"/>
                </a:moveTo>
                <a:lnTo>
                  <a:pt x="1628623" y="5061814"/>
                </a:lnTo>
                <a:lnTo>
                  <a:pt x="1739646" y="5125898"/>
                </a:lnTo>
                <a:lnTo>
                  <a:pt x="1618717" y="5195697"/>
                </a:lnTo>
                <a:lnTo>
                  <a:pt x="1507693" y="5131613"/>
                </a:lnTo>
                <a:close/>
                <a:moveTo>
                  <a:pt x="1746275" y="5129708"/>
                </a:moveTo>
                <a:lnTo>
                  <a:pt x="1870634" y="5201488"/>
                </a:lnTo>
                <a:lnTo>
                  <a:pt x="1749704" y="5271364"/>
                </a:lnTo>
                <a:lnTo>
                  <a:pt x="1625346" y="5199583"/>
                </a:lnTo>
                <a:lnTo>
                  <a:pt x="1746275" y="5129708"/>
                </a:lnTo>
                <a:close/>
                <a:moveTo>
                  <a:pt x="1752981" y="5125822"/>
                </a:moveTo>
                <a:lnTo>
                  <a:pt x="1867434" y="5059757"/>
                </a:lnTo>
                <a:lnTo>
                  <a:pt x="1991792" y="5131537"/>
                </a:lnTo>
                <a:lnTo>
                  <a:pt x="1877339" y="5197602"/>
                </a:lnTo>
                <a:lnTo>
                  <a:pt x="1752981" y="5125822"/>
                </a:lnTo>
                <a:close/>
                <a:moveTo>
                  <a:pt x="1998497" y="5135423"/>
                </a:moveTo>
                <a:lnTo>
                  <a:pt x="2109521" y="5199507"/>
                </a:lnTo>
                <a:lnTo>
                  <a:pt x="1995069" y="5265573"/>
                </a:lnTo>
                <a:lnTo>
                  <a:pt x="1884045" y="5201488"/>
                </a:lnTo>
                <a:lnTo>
                  <a:pt x="1998497" y="5135423"/>
                </a:lnTo>
                <a:close/>
                <a:moveTo>
                  <a:pt x="2005127" y="5131613"/>
                </a:moveTo>
                <a:lnTo>
                  <a:pt x="2126056" y="5061814"/>
                </a:lnTo>
                <a:lnTo>
                  <a:pt x="2237080" y="5125898"/>
                </a:lnTo>
                <a:lnTo>
                  <a:pt x="2116150" y="5195697"/>
                </a:lnTo>
                <a:lnTo>
                  <a:pt x="2005127" y="5131613"/>
                </a:lnTo>
                <a:close/>
                <a:moveTo>
                  <a:pt x="2243785" y="5129708"/>
                </a:moveTo>
                <a:lnTo>
                  <a:pt x="2368144" y="5201488"/>
                </a:lnTo>
                <a:lnTo>
                  <a:pt x="2247214" y="5271288"/>
                </a:lnTo>
                <a:lnTo>
                  <a:pt x="2122856" y="5199507"/>
                </a:lnTo>
                <a:lnTo>
                  <a:pt x="2243785" y="5129708"/>
                </a:lnTo>
                <a:close/>
                <a:moveTo>
                  <a:pt x="2250491" y="5125822"/>
                </a:moveTo>
                <a:lnTo>
                  <a:pt x="2364943" y="5059757"/>
                </a:lnTo>
                <a:lnTo>
                  <a:pt x="2489302" y="5131537"/>
                </a:lnTo>
                <a:lnTo>
                  <a:pt x="2374849" y="5197602"/>
                </a:lnTo>
                <a:lnTo>
                  <a:pt x="2250491" y="5125822"/>
                </a:lnTo>
                <a:close/>
                <a:moveTo>
                  <a:pt x="2495931" y="5135423"/>
                </a:moveTo>
                <a:lnTo>
                  <a:pt x="2606954" y="5199507"/>
                </a:lnTo>
                <a:lnTo>
                  <a:pt x="2492502" y="5265573"/>
                </a:lnTo>
                <a:lnTo>
                  <a:pt x="2381479" y="5201488"/>
                </a:lnTo>
                <a:lnTo>
                  <a:pt x="2495931" y="5135423"/>
                </a:lnTo>
                <a:close/>
                <a:moveTo>
                  <a:pt x="2502637" y="5131613"/>
                </a:moveTo>
                <a:lnTo>
                  <a:pt x="2623566" y="5061814"/>
                </a:lnTo>
                <a:lnTo>
                  <a:pt x="2734589" y="5125898"/>
                </a:lnTo>
                <a:lnTo>
                  <a:pt x="2613660" y="5195697"/>
                </a:lnTo>
                <a:lnTo>
                  <a:pt x="2502637" y="5131613"/>
                </a:lnTo>
                <a:close/>
                <a:moveTo>
                  <a:pt x="2741295" y="5129708"/>
                </a:moveTo>
                <a:lnTo>
                  <a:pt x="2865654" y="5201488"/>
                </a:lnTo>
                <a:lnTo>
                  <a:pt x="2744724" y="5271288"/>
                </a:lnTo>
                <a:lnTo>
                  <a:pt x="2620366" y="5199507"/>
                </a:lnTo>
                <a:lnTo>
                  <a:pt x="2741295" y="5129708"/>
                </a:lnTo>
                <a:close/>
                <a:moveTo>
                  <a:pt x="2747924" y="5125822"/>
                </a:moveTo>
                <a:lnTo>
                  <a:pt x="2862377" y="5059757"/>
                </a:lnTo>
                <a:lnTo>
                  <a:pt x="2986735" y="5131537"/>
                </a:lnTo>
                <a:lnTo>
                  <a:pt x="2872283" y="5197602"/>
                </a:lnTo>
                <a:lnTo>
                  <a:pt x="2747924" y="5125822"/>
                </a:lnTo>
                <a:close/>
                <a:moveTo>
                  <a:pt x="2993441" y="5135423"/>
                </a:moveTo>
                <a:lnTo>
                  <a:pt x="3104464" y="5199507"/>
                </a:lnTo>
                <a:lnTo>
                  <a:pt x="2990012" y="5265573"/>
                </a:lnTo>
                <a:lnTo>
                  <a:pt x="2878989" y="5201488"/>
                </a:lnTo>
                <a:lnTo>
                  <a:pt x="2993441" y="5135423"/>
                </a:lnTo>
                <a:close/>
                <a:moveTo>
                  <a:pt x="3000147" y="5131613"/>
                </a:moveTo>
                <a:lnTo>
                  <a:pt x="3121076" y="5061814"/>
                </a:lnTo>
                <a:lnTo>
                  <a:pt x="3232099" y="5125898"/>
                </a:lnTo>
                <a:lnTo>
                  <a:pt x="3111170" y="5195697"/>
                </a:lnTo>
                <a:lnTo>
                  <a:pt x="3000147" y="5131613"/>
                </a:lnTo>
                <a:close/>
                <a:moveTo>
                  <a:pt x="3238729" y="5129708"/>
                </a:moveTo>
                <a:lnTo>
                  <a:pt x="3363087" y="5201488"/>
                </a:lnTo>
                <a:lnTo>
                  <a:pt x="3242158" y="5271288"/>
                </a:lnTo>
                <a:lnTo>
                  <a:pt x="3117799" y="5199507"/>
                </a:lnTo>
                <a:lnTo>
                  <a:pt x="3238729" y="5129708"/>
                </a:lnTo>
                <a:close/>
                <a:moveTo>
                  <a:pt x="3245434" y="5125822"/>
                </a:moveTo>
                <a:lnTo>
                  <a:pt x="3359887" y="5059757"/>
                </a:lnTo>
                <a:lnTo>
                  <a:pt x="3484245" y="5131537"/>
                </a:lnTo>
                <a:lnTo>
                  <a:pt x="3369793" y="5197602"/>
                </a:lnTo>
                <a:lnTo>
                  <a:pt x="3245434" y="5125822"/>
                </a:lnTo>
                <a:close/>
                <a:moveTo>
                  <a:pt x="3490874" y="5135423"/>
                </a:moveTo>
                <a:lnTo>
                  <a:pt x="3601898" y="5199507"/>
                </a:lnTo>
                <a:lnTo>
                  <a:pt x="3487446" y="5265573"/>
                </a:lnTo>
                <a:lnTo>
                  <a:pt x="3376422" y="5201488"/>
                </a:lnTo>
                <a:lnTo>
                  <a:pt x="3490874" y="5135423"/>
                </a:lnTo>
                <a:close/>
                <a:moveTo>
                  <a:pt x="3497580" y="5131613"/>
                </a:moveTo>
                <a:lnTo>
                  <a:pt x="3618509" y="5061814"/>
                </a:lnTo>
                <a:lnTo>
                  <a:pt x="3729533" y="5125898"/>
                </a:lnTo>
                <a:lnTo>
                  <a:pt x="3608604" y="5195697"/>
                </a:lnTo>
                <a:lnTo>
                  <a:pt x="3497580" y="5131613"/>
                </a:lnTo>
                <a:close/>
                <a:moveTo>
                  <a:pt x="3736239" y="5129708"/>
                </a:moveTo>
                <a:lnTo>
                  <a:pt x="3860597" y="5201488"/>
                </a:lnTo>
                <a:lnTo>
                  <a:pt x="3739667" y="5271288"/>
                </a:lnTo>
                <a:lnTo>
                  <a:pt x="3615309" y="5199507"/>
                </a:lnTo>
                <a:lnTo>
                  <a:pt x="3736239" y="5129708"/>
                </a:lnTo>
                <a:close/>
                <a:moveTo>
                  <a:pt x="3742868" y="5125822"/>
                </a:moveTo>
                <a:lnTo>
                  <a:pt x="3857320" y="5059757"/>
                </a:lnTo>
                <a:lnTo>
                  <a:pt x="3981679" y="5131537"/>
                </a:lnTo>
                <a:lnTo>
                  <a:pt x="3867226" y="5197602"/>
                </a:lnTo>
                <a:lnTo>
                  <a:pt x="3742868" y="5125822"/>
                </a:lnTo>
                <a:close/>
                <a:moveTo>
                  <a:pt x="3988384" y="5135423"/>
                </a:moveTo>
                <a:lnTo>
                  <a:pt x="4099408" y="5199507"/>
                </a:lnTo>
                <a:lnTo>
                  <a:pt x="3984955" y="5265573"/>
                </a:lnTo>
                <a:lnTo>
                  <a:pt x="3873932" y="5201488"/>
                </a:lnTo>
                <a:lnTo>
                  <a:pt x="3988384" y="5135423"/>
                </a:lnTo>
                <a:close/>
                <a:moveTo>
                  <a:pt x="3995090" y="5131613"/>
                </a:moveTo>
                <a:lnTo>
                  <a:pt x="4116019" y="5061814"/>
                </a:lnTo>
                <a:lnTo>
                  <a:pt x="4227043" y="5125898"/>
                </a:lnTo>
                <a:lnTo>
                  <a:pt x="4106113" y="5195697"/>
                </a:lnTo>
                <a:lnTo>
                  <a:pt x="3995090" y="5131613"/>
                </a:lnTo>
                <a:close/>
                <a:moveTo>
                  <a:pt x="4233672" y="5129708"/>
                </a:moveTo>
                <a:lnTo>
                  <a:pt x="4358031" y="5201488"/>
                </a:lnTo>
                <a:lnTo>
                  <a:pt x="4237101" y="5271288"/>
                </a:lnTo>
                <a:lnTo>
                  <a:pt x="4112743" y="5199507"/>
                </a:lnTo>
                <a:lnTo>
                  <a:pt x="4233672" y="5129708"/>
                </a:lnTo>
                <a:close/>
                <a:moveTo>
                  <a:pt x="4240378" y="5125822"/>
                </a:moveTo>
                <a:lnTo>
                  <a:pt x="4354830" y="5059757"/>
                </a:lnTo>
                <a:lnTo>
                  <a:pt x="4479189" y="5131537"/>
                </a:lnTo>
                <a:lnTo>
                  <a:pt x="4364736" y="5197602"/>
                </a:lnTo>
                <a:lnTo>
                  <a:pt x="4240378" y="5125822"/>
                </a:lnTo>
                <a:close/>
                <a:moveTo>
                  <a:pt x="4485894" y="5135423"/>
                </a:moveTo>
                <a:lnTo>
                  <a:pt x="4596918" y="5199507"/>
                </a:lnTo>
                <a:lnTo>
                  <a:pt x="4482465" y="5265573"/>
                </a:lnTo>
                <a:lnTo>
                  <a:pt x="4371442" y="5201488"/>
                </a:lnTo>
                <a:lnTo>
                  <a:pt x="4485894" y="5135423"/>
                </a:lnTo>
                <a:close/>
                <a:moveTo>
                  <a:pt x="4492524" y="5131613"/>
                </a:moveTo>
                <a:lnTo>
                  <a:pt x="4613453" y="5061814"/>
                </a:lnTo>
                <a:lnTo>
                  <a:pt x="4724477" y="5125898"/>
                </a:lnTo>
                <a:lnTo>
                  <a:pt x="4603547" y="5195773"/>
                </a:lnTo>
                <a:lnTo>
                  <a:pt x="4492524" y="5131613"/>
                </a:lnTo>
                <a:close/>
                <a:moveTo>
                  <a:pt x="4731182" y="5129708"/>
                </a:moveTo>
                <a:lnTo>
                  <a:pt x="4855541" y="5201488"/>
                </a:lnTo>
                <a:lnTo>
                  <a:pt x="4734611" y="5271288"/>
                </a:lnTo>
                <a:lnTo>
                  <a:pt x="4610253" y="5199507"/>
                </a:lnTo>
                <a:lnTo>
                  <a:pt x="4731182" y="5129708"/>
                </a:lnTo>
                <a:close/>
                <a:moveTo>
                  <a:pt x="4737888" y="5125822"/>
                </a:moveTo>
                <a:lnTo>
                  <a:pt x="4852340" y="5059757"/>
                </a:lnTo>
                <a:lnTo>
                  <a:pt x="4976698" y="5131537"/>
                </a:lnTo>
                <a:lnTo>
                  <a:pt x="4862246" y="5197602"/>
                </a:lnTo>
                <a:lnTo>
                  <a:pt x="4737888" y="5125822"/>
                </a:lnTo>
                <a:close/>
                <a:moveTo>
                  <a:pt x="4983328" y="5135423"/>
                </a:moveTo>
                <a:lnTo>
                  <a:pt x="5094351" y="5199507"/>
                </a:lnTo>
                <a:lnTo>
                  <a:pt x="4979899" y="5265573"/>
                </a:lnTo>
                <a:lnTo>
                  <a:pt x="4868876" y="5201488"/>
                </a:lnTo>
                <a:lnTo>
                  <a:pt x="4983328" y="5135423"/>
                </a:lnTo>
                <a:close/>
                <a:moveTo>
                  <a:pt x="4990033" y="5131613"/>
                </a:moveTo>
                <a:lnTo>
                  <a:pt x="5110963" y="5061814"/>
                </a:lnTo>
                <a:lnTo>
                  <a:pt x="5221986" y="5125898"/>
                </a:lnTo>
                <a:lnTo>
                  <a:pt x="5101057" y="5195697"/>
                </a:lnTo>
                <a:lnTo>
                  <a:pt x="4990033" y="5131613"/>
                </a:lnTo>
                <a:close/>
                <a:moveTo>
                  <a:pt x="5228692" y="5129708"/>
                </a:moveTo>
                <a:lnTo>
                  <a:pt x="5353050" y="5201488"/>
                </a:lnTo>
                <a:lnTo>
                  <a:pt x="5232121" y="5271288"/>
                </a:lnTo>
                <a:lnTo>
                  <a:pt x="5107762" y="5199507"/>
                </a:lnTo>
                <a:lnTo>
                  <a:pt x="5228692" y="5129708"/>
                </a:lnTo>
                <a:close/>
                <a:moveTo>
                  <a:pt x="5235321" y="5125822"/>
                </a:moveTo>
                <a:lnTo>
                  <a:pt x="5349774" y="5059757"/>
                </a:lnTo>
                <a:lnTo>
                  <a:pt x="5474132" y="5131537"/>
                </a:lnTo>
                <a:lnTo>
                  <a:pt x="5359680" y="5197602"/>
                </a:lnTo>
                <a:lnTo>
                  <a:pt x="5235321" y="5125822"/>
                </a:lnTo>
                <a:close/>
                <a:moveTo>
                  <a:pt x="5238750" y="4987976"/>
                </a:moveTo>
                <a:lnTo>
                  <a:pt x="5359680" y="4918177"/>
                </a:lnTo>
                <a:lnTo>
                  <a:pt x="5470703" y="4982261"/>
                </a:lnTo>
                <a:lnTo>
                  <a:pt x="5349774" y="5052060"/>
                </a:lnTo>
                <a:lnTo>
                  <a:pt x="5238750" y="4987976"/>
                </a:lnTo>
                <a:close/>
                <a:moveTo>
                  <a:pt x="5235321" y="4838624"/>
                </a:moveTo>
                <a:lnTo>
                  <a:pt x="5349774" y="4772559"/>
                </a:lnTo>
                <a:lnTo>
                  <a:pt x="5474132" y="4844339"/>
                </a:lnTo>
                <a:lnTo>
                  <a:pt x="5359680" y="4910404"/>
                </a:lnTo>
                <a:lnTo>
                  <a:pt x="5235321" y="4838624"/>
                </a:lnTo>
                <a:close/>
                <a:moveTo>
                  <a:pt x="5238750" y="4700778"/>
                </a:moveTo>
                <a:lnTo>
                  <a:pt x="5359680" y="4630979"/>
                </a:lnTo>
                <a:lnTo>
                  <a:pt x="5470703" y="4695063"/>
                </a:lnTo>
                <a:lnTo>
                  <a:pt x="5349774" y="4764862"/>
                </a:lnTo>
                <a:lnTo>
                  <a:pt x="5238750" y="4700778"/>
                </a:lnTo>
                <a:close/>
                <a:moveTo>
                  <a:pt x="5235321" y="4551426"/>
                </a:moveTo>
                <a:lnTo>
                  <a:pt x="5349774" y="4485361"/>
                </a:lnTo>
                <a:lnTo>
                  <a:pt x="5474132" y="4557141"/>
                </a:lnTo>
                <a:lnTo>
                  <a:pt x="5359680" y="4623206"/>
                </a:lnTo>
                <a:lnTo>
                  <a:pt x="5235321" y="4551426"/>
                </a:lnTo>
                <a:close/>
                <a:moveTo>
                  <a:pt x="5238750" y="4413504"/>
                </a:moveTo>
                <a:lnTo>
                  <a:pt x="5359680" y="4343705"/>
                </a:lnTo>
                <a:lnTo>
                  <a:pt x="5470703" y="4407789"/>
                </a:lnTo>
                <a:lnTo>
                  <a:pt x="5349774" y="4477588"/>
                </a:lnTo>
                <a:lnTo>
                  <a:pt x="5238750" y="4413504"/>
                </a:lnTo>
                <a:close/>
                <a:moveTo>
                  <a:pt x="5235321" y="4264152"/>
                </a:moveTo>
                <a:lnTo>
                  <a:pt x="5349774" y="4198087"/>
                </a:lnTo>
                <a:lnTo>
                  <a:pt x="5474132" y="4269867"/>
                </a:lnTo>
                <a:lnTo>
                  <a:pt x="5359680" y="4335933"/>
                </a:lnTo>
                <a:lnTo>
                  <a:pt x="5235321" y="4264152"/>
                </a:lnTo>
                <a:close/>
                <a:moveTo>
                  <a:pt x="5238750" y="4126306"/>
                </a:moveTo>
                <a:lnTo>
                  <a:pt x="5359680" y="4056507"/>
                </a:lnTo>
                <a:lnTo>
                  <a:pt x="5470703" y="4120591"/>
                </a:lnTo>
                <a:lnTo>
                  <a:pt x="5349774" y="4190390"/>
                </a:lnTo>
                <a:lnTo>
                  <a:pt x="5238750" y="4126306"/>
                </a:lnTo>
                <a:close/>
                <a:moveTo>
                  <a:pt x="5235321" y="3976954"/>
                </a:moveTo>
                <a:lnTo>
                  <a:pt x="5349774" y="3910889"/>
                </a:lnTo>
                <a:lnTo>
                  <a:pt x="5474132" y="3982669"/>
                </a:lnTo>
                <a:lnTo>
                  <a:pt x="5359680" y="4048735"/>
                </a:lnTo>
                <a:lnTo>
                  <a:pt x="5235321" y="3976954"/>
                </a:lnTo>
                <a:close/>
                <a:moveTo>
                  <a:pt x="5238750" y="3839109"/>
                </a:moveTo>
                <a:lnTo>
                  <a:pt x="5359680" y="3769309"/>
                </a:lnTo>
                <a:lnTo>
                  <a:pt x="5470703" y="3833394"/>
                </a:lnTo>
                <a:lnTo>
                  <a:pt x="5349774" y="3903193"/>
                </a:lnTo>
                <a:lnTo>
                  <a:pt x="5238750" y="3839109"/>
                </a:lnTo>
                <a:close/>
                <a:moveTo>
                  <a:pt x="5235321" y="3689757"/>
                </a:moveTo>
                <a:lnTo>
                  <a:pt x="5349774" y="3623691"/>
                </a:lnTo>
                <a:lnTo>
                  <a:pt x="5474132" y="3695472"/>
                </a:lnTo>
                <a:lnTo>
                  <a:pt x="5359680" y="3761537"/>
                </a:lnTo>
                <a:lnTo>
                  <a:pt x="5235321" y="3689757"/>
                </a:lnTo>
                <a:close/>
                <a:moveTo>
                  <a:pt x="5238750" y="3551834"/>
                </a:moveTo>
                <a:lnTo>
                  <a:pt x="5359680" y="3482035"/>
                </a:lnTo>
                <a:lnTo>
                  <a:pt x="5470703" y="3546119"/>
                </a:lnTo>
                <a:lnTo>
                  <a:pt x="5349774" y="3615919"/>
                </a:lnTo>
                <a:lnTo>
                  <a:pt x="5238750" y="3551834"/>
                </a:lnTo>
                <a:close/>
                <a:moveTo>
                  <a:pt x="5235321" y="3402482"/>
                </a:moveTo>
                <a:lnTo>
                  <a:pt x="5349774" y="3336417"/>
                </a:lnTo>
                <a:lnTo>
                  <a:pt x="5474132" y="3408197"/>
                </a:lnTo>
                <a:lnTo>
                  <a:pt x="5359680" y="3474263"/>
                </a:lnTo>
                <a:lnTo>
                  <a:pt x="5235321" y="3402482"/>
                </a:lnTo>
                <a:close/>
                <a:moveTo>
                  <a:pt x="5238750" y="3264637"/>
                </a:moveTo>
                <a:lnTo>
                  <a:pt x="5359680" y="3194837"/>
                </a:lnTo>
                <a:lnTo>
                  <a:pt x="5470703" y="3258922"/>
                </a:lnTo>
                <a:lnTo>
                  <a:pt x="5349774" y="3328721"/>
                </a:lnTo>
                <a:lnTo>
                  <a:pt x="5238750" y="3264637"/>
                </a:lnTo>
                <a:close/>
                <a:moveTo>
                  <a:pt x="5235321" y="3115285"/>
                </a:moveTo>
                <a:lnTo>
                  <a:pt x="5349774" y="3049219"/>
                </a:lnTo>
                <a:lnTo>
                  <a:pt x="5474132" y="3121000"/>
                </a:lnTo>
                <a:lnTo>
                  <a:pt x="5359680" y="3187065"/>
                </a:lnTo>
                <a:lnTo>
                  <a:pt x="5235321" y="3115285"/>
                </a:lnTo>
                <a:close/>
                <a:moveTo>
                  <a:pt x="5238750" y="2977439"/>
                </a:moveTo>
                <a:lnTo>
                  <a:pt x="5359680" y="2907640"/>
                </a:lnTo>
                <a:lnTo>
                  <a:pt x="5470703" y="2971724"/>
                </a:lnTo>
                <a:lnTo>
                  <a:pt x="5349774" y="3041523"/>
                </a:lnTo>
                <a:lnTo>
                  <a:pt x="5238750" y="2977439"/>
                </a:lnTo>
                <a:close/>
                <a:moveTo>
                  <a:pt x="5235321" y="2828087"/>
                </a:moveTo>
                <a:lnTo>
                  <a:pt x="5349774" y="2762022"/>
                </a:lnTo>
                <a:lnTo>
                  <a:pt x="5474132" y="2833802"/>
                </a:lnTo>
                <a:lnTo>
                  <a:pt x="5359680" y="2899867"/>
                </a:lnTo>
                <a:lnTo>
                  <a:pt x="5235321" y="2828087"/>
                </a:lnTo>
                <a:close/>
                <a:moveTo>
                  <a:pt x="5238750" y="2690165"/>
                </a:moveTo>
                <a:lnTo>
                  <a:pt x="5359680" y="2620366"/>
                </a:lnTo>
                <a:lnTo>
                  <a:pt x="5470703" y="2684450"/>
                </a:lnTo>
                <a:lnTo>
                  <a:pt x="5349774" y="2754249"/>
                </a:lnTo>
                <a:lnTo>
                  <a:pt x="5238750" y="2690165"/>
                </a:lnTo>
                <a:close/>
                <a:moveTo>
                  <a:pt x="5235321" y="2540813"/>
                </a:moveTo>
                <a:lnTo>
                  <a:pt x="5349774" y="2474747"/>
                </a:lnTo>
                <a:lnTo>
                  <a:pt x="5474132" y="2546528"/>
                </a:lnTo>
                <a:lnTo>
                  <a:pt x="5359680" y="2612593"/>
                </a:lnTo>
                <a:lnTo>
                  <a:pt x="5235321" y="2540813"/>
                </a:lnTo>
                <a:close/>
                <a:moveTo>
                  <a:pt x="5238750" y="2402967"/>
                </a:moveTo>
                <a:lnTo>
                  <a:pt x="5359680" y="2333168"/>
                </a:lnTo>
                <a:lnTo>
                  <a:pt x="5470703" y="2397252"/>
                </a:lnTo>
                <a:lnTo>
                  <a:pt x="5349774" y="2467051"/>
                </a:lnTo>
                <a:lnTo>
                  <a:pt x="5238750" y="2402967"/>
                </a:lnTo>
                <a:close/>
                <a:moveTo>
                  <a:pt x="5235321" y="2253615"/>
                </a:moveTo>
                <a:lnTo>
                  <a:pt x="5349774" y="2187550"/>
                </a:lnTo>
                <a:lnTo>
                  <a:pt x="5474132" y="2259330"/>
                </a:lnTo>
                <a:lnTo>
                  <a:pt x="5359680" y="2325396"/>
                </a:lnTo>
                <a:lnTo>
                  <a:pt x="5235321" y="2253615"/>
                </a:lnTo>
                <a:close/>
                <a:moveTo>
                  <a:pt x="5238750" y="2115769"/>
                </a:moveTo>
                <a:lnTo>
                  <a:pt x="5359680" y="2045970"/>
                </a:lnTo>
                <a:lnTo>
                  <a:pt x="5470703" y="2110054"/>
                </a:lnTo>
                <a:lnTo>
                  <a:pt x="5349774" y="2179854"/>
                </a:lnTo>
                <a:lnTo>
                  <a:pt x="5238750" y="2115769"/>
                </a:lnTo>
                <a:close/>
                <a:moveTo>
                  <a:pt x="5235321" y="1966417"/>
                </a:moveTo>
                <a:lnTo>
                  <a:pt x="5349774" y="1900352"/>
                </a:lnTo>
                <a:lnTo>
                  <a:pt x="5474132" y="1972132"/>
                </a:lnTo>
                <a:lnTo>
                  <a:pt x="5359680" y="2038198"/>
                </a:lnTo>
                <a:lnTo>
                  <a:pt x="5235321" y="1966417"/>
                </a:lnTo>
                <a:close/>
                <a:moveTo>
                  <a:pt x="5238750" y="1828495"/>
                </a:moveTo>
                <a:lnTo>
                  <a:pt x="5359680" y="1758696"/>
                </a:lnTo>
                <a:lnTo>
                  <a:pt x="5470703" y="1822780"/>
                </a:lnTo>
                <a:lnTo>
                  <a:pt x="5349774" y="1892579"/>
                </a:lnTo>
                <a:lnTo>
                  <a:pt x="5238750" y="1828495"/>
                </a:lnTo>
                <a:close/>
                <a:moveTo>
                  <a:pt x="5235321" y="1679143"/>
                </a:moveTo>
                <a:lnTo>
                  <a:pt x="5349774" y="1613078"/>
                </a:lnTo>
                <a:lnTo>
                  <a:pt x="5474132" y="1684858"/>
                </a:lnTo>
                <a:lnTo>
                  <a:pt x="5359680" y="1750924"/>
                </a:lnTo>
                <a:lnTo>
                  <a:pt x="5235321" y="1679143"/>
                </a:lnTo>
                <a:close/>
                <a:moveTo>
                  <a:pt x="5238750" y="1541297"/>
                </a:moveTo>
                <a:lnTo>
                  <a:pt x="5359680" y="1471498"/>
                </a:lnTo>
                <a:lnTo>
                  <a:pt x="5470703" y="1535582"/>
                </a:lnTo>
                <a:lnTo>
                  <a:pt x="5349774" y="1605382"/>
                </a:lnTo>
                <a:lnTo>
                  <a:pt x="5238750" y="1541297"/>
                </a:lnTo>
                <a:close/>
                <a:moveTo>
                  <a:pt x="5343144" y="1609268"/>
                </a:moveTo>
                <a:lnTo>
                  <a:pt x="5228692" y="1675333"/>
                </a:lnTo>
                <a:lnTo>
                  <a:pt x="5117668" y="1611249"/>
                </a:lnTo>
                <a:lnTo>
                  <a:pt x="5232121" y="1545184"/>
                </a:lnTo>
                <a:lnTo>
                  <a:pt x="5343144" y="1609268"/>
                </a:lnTo>
                <a:close/>
                <a:moveTo>
                  <a:pt x="5110963" y="1607363"/>
                </a:moveTo>
                <a:lnTo>
                  <a:pt x="4986604" y="1535582"/>
                </a:lnTo>
                <a:lnTo>
                  <a:pt x="5101057" y="1469517"/>
                </a:lnTo>
                <a:lnTo>
                  <a:pt x="5225415" y="1541297"/>
                </a:lnTo>
                <a:lnTo>
                  <a:pt x="5110963" y="1607363"/>
                </a:lnTo>
                <a:close/>
                <a:moveTo>
                  <a:pt x="5104257" y="1611249"/>
                </a:moveTo>
                <a:lnTo>
                  <a:pt x="4983328" y="1681048"/>
                </a:lnTo>
                <a:lnTo>
                  <a:pt x="4858969" y="1609268"/>
                </a:lnTo>
                <a:lnTo>
                  <a:pt x="4979899" y="1539469"/>
                </a:lnTo>
                <a:lnTo>
                  <a:pt x="5104257" y="1611249"/>
                </a:lnTo>
                <a:close/>
                <a:moveTo>
                  <a:pt x="4852264" y="1605382"/>
                </a:moveTo>
                <a:lnTo>
                  <a:pt x="4741241" y="1541297"/>
                </a:lnTo>
                <a:lnTo>
                  <a:pt x="4862170" y="1471498"/>
                </a:lnTo>
                <a:lnTo>
                  <a:pt x="4973193" y="1535582"/>
                </a:lnTo>
                <a:lnTo>
                  <a:pt x="4852264" y="1605382"/>
                </a:lnTo>
                <a:close/>
                <a:moveTo>
                  <a:pt x="4845634" y="1609268"/>
                </a:moveTo>
                <a:lnTo>
                  <a:pt x="4731182" y="1675333"/>
                </a:lnTo>
                <a:lnTo>
                  <a:pt x="4620159" y="1611249"/>
                </a:lnTo>
                <a:lnTo>
                  <a:pt x="4734611" y="1545184"/>
                </a:lnTo>
                <a:lnTo>
                  <a:pt x="4845634" y="1609268"/>
                </a:lnTo>
                <a:close/>
                <a:moveTo>
                  <a:pt x="4613529" y="1607363"/>
                </a:moveTo>
                <a:lnTo>
                  <a:pt x="4489171" y="1535582"/>
                </a:lnTo>
                <a:lnTo>
                  <a:pt x="4603623" y="1469517"/>
                </a:lnTo>
                <a:lnTo>
                  <a:pt x="4727981" y="1541297"/>
                </a:lnTo>
                <a:lnTo>
                  <a:pt x="4613529" y="1607363"/>
                </a:lnTo>
                <a:close/>
                <a:moveTo>
                  <a:pt x="4606824" y="1611249"/>
                </a:moveTo>
                <a:lnTo>
                  <a:pt x="4485894" y="1681048"/>
                </a:lnTo>
                <a:lnTo>
                  <a:pt x="4361536" y="1609268"/>
                </a:lnTo>
                <a:lnTo>
                  <a:pt x="4482465" y="1539469"/>
                </a:lnTo>
                <a:lnTo>
                  <a:pt x="4606824" y="1611249"/>
                </a:lnTo>
                <a:close/>
                <a:moveTo>
                  <a:pt x="4354830" y="1605382"/>
                </a:moveTo>
                <a:lnTo>
                  <a:pt x="4243807" y="1541297"/>
                </a:lnTo>
                <a:lnTo>
                  <a:pt x="4364736" y="1471498"/>
                </a:lnTo>
                <a:lnTo>
                  <a:pt x="4475760" y="1535582"/>
                </a:lnTo>
                <a:lnTo>
                  <a:pt x="4354830" y="1605382"/>
                </a:lnTo>
                <a:close/>
                <a:moveTo>
                  <a:pt x="4348125" y="1609268"/>
                </a:moveTo>
                <a:lnTo>
                  <a:pt x="4233672" y="1675333"/>
                </a:lnTo>
                <a:lnTo>
                  <a:pt x="4122649" y="1611249"/>
                </a:lnTo>
                <a:lnTo>
                  <a:pt x="4237101" y="1545184"/>
                </a:lnTo>
                <a:lnTo>
                  <a:pt x="4348125" y="1609268"/>
                </a:lnTo>
                <a:close/>
                <a:moveTo>
                  <a:pt x="4116019" y="1607363"/>
                </a:moveTo>
                <a:lnTo>
                  <a:pt x="3991661" y="1535582"/>
                </a:lnTo>
                <a:lnTo>
                  <a:pt x="4106113" y="1469517"/>
                </a:lnTo>
                <a:lnTo>
                  <a:pt x="4230472" y="1541297"/>
                </a:lnTo>
                <a:lnTo>
                  <a:pt x="4116019" y="1607363"/>
                </a:lnTo>
                <a:close/>
                <a:moveTo>
                  <a:pt x="4109390" y="1611249"/>
                </a:moveTo>
                <a:lnTo>
                  <a:pt x="3988460" y="1681048"/>
                </a:lnTo>
                <a:lnTo>
                  <a:pt x="3864102" y="1609268"/>
                </a:lnTo>
                <a:lnTo>
                  <a:pt x="3985031" y="1539469"/>
                </a:lnTo>
                <a:lnTo>
                  <a:pt x="4109390" y="1611249"/>
                </a:lnTo>
                <a:close/>
                <a:moveTo>
                  <a:pt x="3857320" y="1605382"/>
                </a:moveTo>
                <a:lnTo>
                  <a:pt x="3746297" y="1541297"/>
                </a:lnTo>
                <a:lnTo>
                  <a:pt x="3867226" y="1471498"/>
                </a:lnTo>
                <a:lnTo>
                  <a:pt x="3978250" y="1535582"/>
                </a:lnTo>
                <a:lnTo>
                  <a:pt x="3857320" y="1605382"/>
                </a:lnTo>
                <a:close/>
                <a:moveTo>
                  <a:pt x="3850691" y="1609268"/>
                </a:moveTo>
                <a:lnTo>
                  <a:pt x="3736239" y="1675333"/>
                </a:lnTo>
                <a:lnTo>
                  <a:pt x="3625215" y="1611249"/>
                </a:lnTo>
                <a:lnTo>
                  <a:pt x="3739667" y="1545184"/>
                </a:lnTo>
                <a:lnTo>
                  <a:pt x="3850691" y="1609268"/>
                </a:lnTo>
                <a:close/>
                <a:moveTo>
                  <a:pt x="3618509" y="1607363"/>
                </a:moveTo>
                <a:lnTo>
                  <a:pt x="3494151" y="1535582"/>
                </a:lnTo>
                <a:lnTo>
                  <a:pt x="3608604" y="1469517"/>
                </a:lnTo>
                <a:lnTo>
                  <a:pt x="3732962" y="1541297"/>
                </a:lnTo>
                <a:lnTo>
                  <a:pt x="3618509" y="1607363"/>
                </a:lnTo>
                <a:close/>
                <a:moveTo>
                  <a:pt x="3611880" y="1611249"/>
                </a:moveTo>
                <a:lnTo>
                  <a:pt x="3490951" y="1681048"/>
                </a:lnTo>
                <a:lnTo>
                  <a:pt x="3366592" y="1609268"/>
                </a:lnTo>
                <a:lnTo>
                  <a:pt x="3487522" y="1539469"/>
                </a:lnTo>
                <a:lnTo>
                  <a:pt x="3611880" y="1611249"/>
                </a:lnTo>
                <a:close/>
                <a:moveTo>
                  <a:pt x="3359887" y="1605382"/>
                </a:moveTo>
                <a:lnTo>
                  <a:pt x="3248863" y="1541297"/>
                </a:lnTo>
                <a:lnTo>
                  <a:pt x="3369793" y="1471498"/>
                </a:lnTo>
                <a:lnTo>
                  <a:pt x="3480816" y="1535582"/>
                </a:lnTo>
                <a:lnTo>
                  <a:pt x="3359887" y="1605382"/>
                </a:lnTo>
                <a:close/>
                <a:moveTo>
                  <a:pt x="3353181" y="1609268"/>
                </a:moveTo>
                <a:lnTo>
                  <a:pt x="3238729" y="1675333"/>
                </a:lnTo>
                <a:lnTo>
                  <a:pt x="3127705" y="1611249"/>
                </a:lnTo>
                <a:lnTo>
                  <a:pt x="3242158" y="1545184"/>
                </a:lnTo>
                <a:lnTo>
                  <a:pt x="3353181" y="1609268"/>
                </a:lnTo>
                <a:close/>
                <a:moveTo>
                  <a:pt x="3121076" y="1607363"/>
                </a:moveTo>
                <a:lnTo>
                  <a:pt x="2996717" y="1535582"/>
                </a:lnTo>
                <a:lnTo>
                  <a:pt x="3111170" y="1469517"/>
                </a:lnTo>
                <a:lnTo>
                  <a:pt x="3235528" y="1541297"/>
                </a:lnTo>
                <a:lnTo>
                  <a:pt x="3121076" y="1607363"/>
                </a:lnTo>
                <a:close/>
                <a:moveTo>
                  <a:pt x="3114370" y="1611249"/>
                </a:moveTo>
                <a:lnTo>
                  <a:pt x="2993441" y="1681048"/>
                </a:lnTo>
                <a:lnTo>
                  <a:pt x="2869082" y="1609268"/>
                </a:lnTo>
                <a:lnTo>
                  <a:pt x="2990012" y="1539469"/>
                </a:lnTo>
                <a:lnTo>
                  <a:pt x="3114370" y="1611249"/>
                </a:lnTo>
                <a:close/>
                <a:moveTo>
                  <a:pt x="2862377" y="1605382"/>
                </a:moveTo>
                <a:lnTo>
                  <a:pt x="2751354" y="1541297"/>
                </a:lnTo>
                <a:lnTo>
                  <a:pt x="2872283" y="1471498"/>
                </a:lnTo>
                <a:lnTo>
                  <a:pt x="2983306" y="1535582"/>
                </a:lnTo>
                <a:lnTo>
                  <a:pt x="2862377" y="1605382"/>
                </a:lnTo>
                <a:close/>
                <a:moveTo>
                  <a:pt x="2855671" y="1609268"/>
                </a:moveTo>
                <a:lnTo>
                  <a:pt x="2741295" y="1675333"/>
                </a:lnTo>
                <a:lnTo>
                  <a:pt x="2630272" y="1611249"/>
                </a:lnTo>
                <a:lnTo>
                  <a:pt x="2744724" y="1545184"/>
                </a:lnTo>
                <a:lnTo>
                  <a:pt x="2855671" y="1609268"/>
                </a:lnTo>
                <a:close/>
                <a:moveTo>
                  <a:pt x="2623566" y="1607363"/>
                </a:moveTo>
                <a:lnTo>
                  <a:pt x="2499208" y="1535582"/>
                </a:lnTo>
                <a:lnTo>
                  <a:pt x="2613660" y="1469517"/>
                </a:lnTo>
                <a:lnTo>
                  <a:pt x="2738019" y="1541297"/>
                </a:lnTo>
                <a:lnTo>
                  <a:pt x="2623566" y="1607363"/>
                </a:lnTo>
                <a:close/>
                <a:moveTo>
                  <a:pt x="2616937" y="1611249"/>
                </a:moveTo>
                <a:lnTo>
                  <a:pt x="2496007" y="1681048"/>
                </a:lnTo>
                <a:lnTo>
                  <a:pt x="2371649" y="1609268"/>
                </a:lnTo>
                <a:lnTo>
                  <a:pt x="2492578" y="1539469"/>
                </a:lnTo>
                <a:lnTo>
                  <a:pt x="2616937" y="1611249"/>
                </a:lnTo>
                <a:close/>
                <a:moveTo>
                  <a:pt x="2364943" y="1605382"/>
                </a:moveTo>
                <a:lnTo>
                  <a:pt x="2253920" y="1541297"/>
                </a:lnTo>
                <a:lnTo>
                  <a:pt x="2374849" y="1471498"/>
                </a:lnTo>
                <a:lnTo>
                  <a:pt x="2485873" y="1535582"/>
                </a:lnTo>
                <a:lnTo>
                  <a:pt x="2364943" y="1605382"/>
                </a:lnTo>
                <a:close/>
                <a:moveTo>
                  <a:pt x="2358238" y="1609268"/>
                </a:moveTo>
                <a:lnTo>
                  <a:pt x="2243785" y="1675333"/>
                </a:lnTo>
                <a:lnTo>
                  <a:pt x="2132762" y="1611249"/>
                </a:lnTo>
                <a:lnTo>
                  <a:pt x="2247214" y="1545184"/>
                </a:lnTo>
                <a:lnTo>
                  <a:pt x="2358238" y="1609268"/>
                </a:lnTo>
                <a:close/>
                <a:moveTo>
                  <a:pt x="2126132" y="1607363"/>
                </a:moveTo>
                <a:lnTo>
                  <a:pt x="2001774" y="1535582"/>
                </a:lnTo>
                <a:lnTo>
                  <a:pt x="2116227" y="1469517"/>
                </a:lnTo>
                <a:lnTo>
                  <a:pt x="2240585" y="1541297"/>
                </a:lnTo>
                <a:lnTo>
                  <a:pt x="2126132" y="1607363"/>
                </a:lnTo>
                <a:close/>
                <a:moveTo>
                  <a:pt x="2119427" y="1611249"/>
                </a:moveTo>
                <a:lnTo>
                  <a:pt x="1998497" y="1681048"/>
                </a:lnTo>
                <a:lnTo>
                  <a:pt x="1874139" y="1609268"/>
                </a:lnTo>
                <a:lnTo>
                  <a:pt x="1995069" y="1539469"/>
                </a:lnTo>
                <a:lnTo>
                  <a:pt x="2119427" y="1611249"/>
                </a:lnTo>
                <a:close/>
                <a:moveTo>
                  <a:pt x="1867434" y="1605382"/>
                </a:moveTo>
                <a:lnTo>
                  <a:pt x="1756410" y="1541297"/>
                </a:lnTo>
                <a:lnTo>
                  <a:pt x="1877339" y="1471498"/>
                </a:lnTo>
                <a:lnTo>
                  <a:pt x="1988363" y="1535582"/>
                </a:lnTo>
                <a:lnTo>
                  <a:pt x="1867434" y="1605382"/>
                </a:lnTo>
                <a:close/>
                <a:moveTo>
                  <a:pt x="1860728" y="1609268"/>
                </a:moveTo>
                <a:lnTo>
                  <a:pt x="1746275" y="1675333"/>
                </a:lnTo>
                <a:lnTo>
                  <a:pt x="1635252" y="1611249"/>
                </a:lnTo>
                <a:lnTo>
                  <a:pt x="1749704" y="1545184"/>
                </a:lnTo>
                <a:lnTo>
                  <a:pt x="1860728" y="1609268"/>
                </a:lnTo>
                <a:close/>
                <a:moveTo>
                  <a:pt x="1628623" y="1607363"/>
                </a:moveTo>
                <a:lnTo>
                  <a:pt x="1504264" y="1535582"/>
                </a:lnTo>
                <a:lnTo>
                  <a:pt x="1618717" y="1469517"/>
                </a:lnTo>
                <a:lnTo>
                  <a:pt x="1743075" y="1541297"/>
                </a:lnTo>
                <a:lnTo>
                  <a:pt x="1628623" y="1607363"/>
                </a:lnTo>
                <a:close/>
                <a:moveTo>
                  <a:pt x="1621917" y="1611249"/>
                </a:moveTo>
                <a:lnTo>
                  <a:pt x="1500988" y="1681048"/>
                </a:lnTo>
                <a:lnTo>
                  <a:pt x="1376629" y="1609268"/>
                </a:lnTo>
                <a:lnTo>
                  <a:pt x="1497559" y="1539469"/>
                </a:lnTo>
                <a:lnTo>
                  <a:pt x="1621917" y="1611249"/>
                </a:lnTo>
                <a:close/>
                <a:moveTo>
                  <a:pt x="1369924" y="1605382"/>
                </a:moveTo>
                <a:lnTo>
                  <a:pt x="1258900" y="1541297"/>
                </a:lnTo>
                <a:lnTo>
                  <a:pt x="1379830" y="1471498"/>
                </a:lnTo>
                <a:lnTo>
                  <a:pt x="1490853" y="1535582"/>
                </a:lnTo>
                <a:lnTo>
                  <a:pt x="1369924" y="1605382"/>
                </a:lnTo>
                <a:close/>
                <a:moveTo>
                  <a:pt x="1494282" y="1684934"/>
                </a:moveTo>
                <a:lnTo>
                  <a:pt x="1379830" y="1751000"/>
                </a:lnTo>
                <a:lnTo>
                  <a:pt x="1255471" y="1679219"/>
                </a:lnTo>
                <a:lnTo>
                  <a:pt x="1369924" y="1613154"/>
                </a:lnTo>
                <a:lnTo>
                  <a:pt x="1494282" y="1684934"/>
                </a:lnTo>
                <a:close/>
                <a:moveTo>
                  <a:pt x="1490929" y="1822780"/>
                </a:moveTo>
                <a:lnTo>
                  <a:pt x="1370000" y="1892579"/>
                </a:lnTo>
                <a:lnTo>
                  <a:pt x="1258976" y="1828495"/>
                </a:lnTo>
                <a:lnTo>
                  <a:pt x="1379906" y="1758696"/>
                </a:lnTo>
                <a:lnTo>
                  <a:pt x="1490929" y="1822780"/>
                </a:lnTo>
                <a:close/>
                <a:moveTo>
                  <a:pt x="1494282" y="1972132"/>
                </a:moveTo>
                <a:lnTo>
                  <a:pt x="1379830" y="2038198"/>
                </a:lnTo>
                <a:lnTo>
                  <a:pt x="1255471" y="1966417"/>
                </a:lnTo>
                <a:lnTo>
                  <a:pt x="1369924" y="1900352"/>
                </a:lnTo>
                <a:lnTo>
                  <a:pt x="1494282" y="1972132"/>
                </a:lnTo>
                <a:close/>
                <a:moveTo>
                  <a:pt x="1490929" y="2109978"/>
                </a:moveTo>
                <a:lnTo>
                  <a:pt x="1370000" y="2179777"/>
                </a:lnTo>
                <a:lnTo>
                  <a:pt x="1258976" y="2115693"/>
                </a:lnTo>
                <a:lnTo>
                  <a:pt x="1379906" y="2045894"/>
                </a:lnTo>
                <a:lnTo>
                  <a:pt x="1490929" y="2109978"/>
                </a:lnTo>
                <a:close/>
                <a:moveTo>
                  <a:pt x="1494282" y="2259330"/>
                </a:moveTo>
                <a:lnTo>
                  <a:pt x="1379830" y="2325396"/>
                </a:lnTo>
                <a:lnTo>
                  <a:pt x="1255547" y="2253615"/>
                </a:lnTo>
                <a:lnTo>
                  <a:pt x="1370000" y="2187550"/>
                </a:lnTo>
                <a:lnTo>
                  <a:pt x="1494282" y="2259330"/>
                </a:lnTo>
                <a:close/>
                <a:moveTo>
                  <a:pt x="1490853" y="2397252"/>
                </a:moveTo>
                <a:lnTo>
                  <a:pt x="1369924" y="2467051"/>
                </a:lnTo>
                <a:lnTo>
                  <a:pt x="1258900" y="2402967"/>
                </a:lnTo>
                <a:lnTo>
                  <a:pt x="1379830" y="2333168"/>
                </a:lnTo>
                <a:lnTo>
                  <a:pt x="1490853" y="2397252"/>
                </a:lnTo>
                <a:close/>
                <a:moveTo>
                  <a:pt x="1494282" y="2546604"/>
                </a:moveTo>
                <a:lnTo>
                  <a:pt x="1379830" y="2612669"/>
                </a:lnTo>
                <a:lnTo>
                  <a:pt x="1255471" y="2540889"/>
                </a:lnTo>
                <a:lnTo>
                  <a:pt x="1369924" y="2474824"/>
                </a:lnTo>
                <a:lnTo>
                  <a:pt x="1494282" y="2546604"/>
                </a:lnTo>
                <a:close/>
                <a:moveTo>
                  <a:pt x="1490929" y="2684450"/>
                </a:moveTo>
                <a:lnTo>
                  <a:pt x="1370000" y="2754249"/>
                </a:lnTo>
                <a:lnTo>
                  <a:pt x="1258976" y="2690165"/>
                </a:lnTo>
                <a:lnTo>
                  <a:pt x="1379906" y="2620366"/>
                </a:lnTo>
                <a:lnTo>
                  <a:pt x="1490929" y="2684450"/>
                </a:lnTo>
                <a:close/>
                <a:moveTo>
                  <a:pt x="1494282" y="2833802"/>
                </a:moveTo>
                <a:lnTo>
                  <a:pt x="1379830" y="2899867"/>
                </a:lnTo>
                <a:lnTo>
                  <a:pt x="1255471" y="2828087"/>
                </a:lnTo>
                <a:lnTo>
                  <a:pt x="1369924" y="2762022"/>
                </a:lnTo>
                <a:lnTo>
                  <a:pt x="1494282" y="2833802"/>
                </a:lnTo>
                <a:close/>
                <a:moveTo>
                  <a:pt x="1490853" y="2971648"/>
                </a:moveTo>
                <a:lnTo>
                  <a:pt x="1369924" y="3041447"/>
                </a:lnTo>
                <a:lnTo>
                  <a:pt x="1258900" y="2977363"/>
                </a:lnTo>
                <a:lnTo>
                  <a:pt x="1379830" y="2907564"/>
                </a:lnTo>
                <a:lnTo>
                  <a:pt x="1490853" y="2971648"/>
                </a:lnTo>
                <a:close/>
                <a:moveTo>
                  <a:pt x="1494358" y="3121000"/>
                </a:moveTo>
                <a:lnTo>
                  <a:pt x="1379906" y="3187065"/>
                </a:lnTo>
                <a:lnTo>
                  <a:pt x="1255547" y="3115285"/>
                </a:lnTo>
                <a:lnTo>
                  <a:pt x="1370000" y="3049219"/>
                </a:lnTo>
                <a:lnTo>
                  <a:pt x="1494358" y="3121000"/>
                </a:lnTo>
                <a:close/>
                <a:moveTo>
                  <a:pt x="1490929" y="3258922"/>
                </a:moveTo>
                <a:lnTo>
                  <a:pt x="1370000" y="3328721"/>
                </a:lnTo>
                <a:lnTo>
                  <a:pt x="1258976" y="3264637"/>
                </a:lnTo>
                <a:lnTo>
                  <a:pt x="1379906" y="3194837"/>
                </a:lnTo>
                <a:lnTo>
                  <a:pt x="1490929" y="3258922"/>
                </a:lnTo>
                <a:close/>
                <a:moveTo>
                  <a:pt x="1494282" y="3408274"/>
                </a:moveTo>
                <a:lnTo>
                  <a:pt x="1379830" y="3474339"/>
                </a:lnTo>
                <a:lnTo>
                  <a:pt x="1255471" y="3402559"/>
                </a:lnTo>
                <a:lnTo>
                  <a:pt x="1369924" y="3336493"/>
                </a:lnTo>
                <a:lnTo>
                  <a:pt x="1494282" y="3408274"/>
                </a:lnTo>
                <a:close/>
                <a:moveTo>
                  <a:pt x="1490853" y="3546119"/>
                </a:moveTo>
                <a:lnTo>
                  <a:pt x="1369924" y="3615919"/>
                </a:lnTo>
                <a:lnTo>
                  <a:pt x="1258900" y="3551834"/>
                </a:lnTo>
                <a:lnTo>
                  <a:pt x="1379830" y="3482035"/>
                </a:lnTo>
                <a:lnTo>
                  <a:pt x="1490853" y="3546119"/>
                </a:lnTo>
                <a:close/>
                <a:moveTo>
                  <a:pt x="1494358" y="3695472"/>
                </a:moveTo>
                <a:lnTo>
                  <a:pt x="1379906" y="3761537"/>
                </a:lnTo>
                <a:lnTo>
                  <a:pt x="1255547" y="3689757"/>
                </a:lnTo>
                <a:lnTo>
                  <a:pt x="1370000" y="3623691"/>
                </a:lnTo>
                <a:lnTo>
                  <a:pt x="1494358" y="3695472"/>
                </a:lnTo>
                <a:close/>
                <a:moveTo>
                  <a:pt x="1490929" y="3833317"/>
                </a:moveTo>
                <a:lnTo>
                  <a:pt x="1370000" y="3903117"/>
                </a:lnTo>
                <a:lnTo>
                  <a:pt x="1258976" y="3839032"/>
                </a:lnTo>
                <a:lnTo>
                  <a:pt x="1379906" y="3769233"/>
                </a:lnTo>
                <a:lnTo>
                  <a:pt x="1490929" y="3833317"/>
                </a:lnTo>
                <a:close/>
                <a:moveTo>
                  <a:pt x="1494282" y="3982669"/>
                </a:moveTo>
                <a:lnTo>
                  <a:pt x="1379830" y="4048735"/>
                </a:lnTo>
                <a:lnTo>
                  <a:pt x="1255471" y="3976954"/>
                </a:lnTo>
                <a:lnTo>
                  <a:pt x="1369924" y="3910889"/>
                </a:lnTo>
                <a:lnTo>
                  <a:pt x="1494282" y="3982669"/>
                </a:lnTo>
                <a:close/>
                <a:moveTo>
                  <a:pt x="1490853" y="4120591"/>
                </a:moveTo>
                <a:lnTo>
                  <a:pt x="1369924" y="4190390"/>
                </a:lnTo>
                <a:lnTo>
                  <a:pt x="1258900" y="4126306"/>
                </a:lnTo>
                <a:lnTo>
                  <a:pt x="1379830" y="4056507"/>
                </a:lnTo>
                <a:lnTo>
                  <a:pt x="1490853" y="4120591"/>
                </a:lnTo>
                <a:close/>
                <a:moveTo>
                  <a:pt x="1494282" y="4269943"/>
                </a:moveTo>
                <a:lnTo>
                  <a:pt x="1379830" y="4336009"/>
                </a:lnTo>
                <a:lnTo>
                  <a:pt x="1255471" y="4264228"/>
                </a:lnTo>
                <a:lnTo>
                  <a:pt x="1369924" y="4198163"/>
                </a:lnTo>
                <a:lnTo>
                  <a:pt x="1494282" y="4269943"/>
                </a:lnTo>
                <a:close/>
                <a:moveTo>
                  <a:pt x="1490929" y="4407789"/>
                </a:moveTo>
                <a:lnTo>
                  <a:pt x="1370000" y="4477588"/>
                </a:lnTo>
                <a:lnTo>
                  <a:pt x="1258976" y="4413504"/>
                </a:lnTo>
                <a:lnTo>
                  <a:pt x="1379906" y="4343705"/>
                </a:lnTo>
                <a:lnTo>
                  <a:pt x="1490929" y="4407789"/>
                </a:lnTo>
                <a:close/>
                <a:moveTo>
                  <a:pt x="1494282" y="4557141"/>
                </a:moveTo>
                <a:lnTo>
                  <a:pt x="1379830" y="4623206"/>
                </a:lnTo>
                <a:lnTo>
                  <a:pt x="1255471" y="4551426"/>
                </a:lnTo>
                <a:lnTo>
                  <a:pt x="1369924" y="4485361"/>
                </a:lnTo>
                <a:lnTo>
                  <a:pt x="1494282" y="4557141"/>
                </a:lnTo>
                <a:close/>
                <a:moveTo>
                  <a:pt x="1490853" y="4694987"/>
                </a:moveTo>
                <a:lnTo>
                  <a:pt x="1369924" y="4764786"/>
                </a:lnTo>
                <a:lnTo>
                  <a:pt x="1258900" y="4700702"/>
                </a:lnTo>
                <a:lnTo>
                  <a:pt x="1379830" y="4630903"/>
                </a:lnTo>
                <a:lnTo>
                  <a:pt x="1490853" y="4694987"/>
                </a:lnTo>
                <a:close/>
                <a:moveTo>
                  <a:pt x="1494282" y="4844339"/>
                </a:moveTo>
                <a:lnTo>
                  <a:pt x="1379830" y="4910404"/>
                </a:lnTo>
                <a:lnTo>
                  <a:pt x="1255471" y="4838624"/>
                </a:lnTo>
                <a:lnTo>
                  <a:pt x="1369924" y="4772559"/>
                </a:lnTo>
                <a:lnTo>
                  <a:pt x="1494282" y="4844339"/>
                </a:lnTo>
                <a:close/>
                <a:moveTo>
                  <a:pt x="1490929" y="4982261"/>
                </a:moveTo>
                <a:lnTo>
                  <a:pt x="1370000" y="5052060"/>
                </a:lnTo>
                <a:lnTo>
                  <a:pt x="1258976" y="4987976"/>
                </a:lnTo>
                <a:lnTo>
                  <a:pt x="1379906" y="4918177"/>
                </a:lnTo>
                <a:lnTo>
                  <a:pt x="1490929" y="4982261"/>
                </a:lnTo>
                <a:close/>
                <a:moveTo>
                  <a:pt x="1494282" y="5131613"/>
                </a:moveTo>
                <a:lnTo>
                  <a:pt x="1379830" y="5197678"/>
                </a:lnTo>
                <a:lnTo>
                  <a:pt x="1255471" y="5125898"/>
                </a:lnTo>
                <a:lnTo>
                  <a:pt x="1369924" y="5059833"/>
                </a:lnTo>
                <a:lnTo>
                  <a:pt x="1494282" y="5131613"/>
                </a:lnTo>
                <a:close/>
                <a:moveTo>
                  <a:pt x="1490853" y="5269459"/>
                </a:moveTo>
                <a:lnTo>
                  <a:pt x="1369924" y="5339258"/>
                </a:lnTo>
                <a:lnTo>
                  <a:pt x="1258900" y="5275174"/>
                </a:lnTo>
                <a:lnTo>
                  <a:pt x="1379830" y="5205375"/>
                </a:lnTo>
                <a:lnTo>
                  <a:pt x="1490853" y="5269459"/>
                </a:lnTo>
                <a:close/>
                <a:moveTo>
                  <a:pt x="1497559" y="5273345"/>
                </a:moveTo>
                <a:lnTo>
                  <a:pt x="1621917" y="5345126"/>
                </a:lnTo>
                <a:lnTo>
                  <a:pt x="1500988" y="5414925"/>
                </a:lnTo>
                <a:lnTo>
                  <a:pt x="1376629" y="5343144"/>
                </a:lnTo>
                <a:lnTo>
                  <a:pt x="1497559" y="5273345"/>
                </a:lnTo>
                <a:close/>
                <a:moveTo>
                  <a:pt x="1504264" y="5269459"/>
                </a:moveTo>
                <a:lnTo>
                  <a:pt x="1618717" y="5203393"/>
                </a:lnTo>
                <a:lnTo>
                  <a:pt x="1743075" y="5275174"/>
                </a:lnTo>
                <a:lnTo>
                  <a:pt x="1628623" y="5341239"/>
                </a:lnTo>
                <a:lnTo>
                  <a:pt x="1504264" y="5269459"/>
                </a:lnTo>
                <a:close/>
                <a:moveTo>
                  <a:pt x="1749704" y="5279060"/>
                </a:moveTo>
                <a:lnTo>
                  <a:pt x="1860728" y="5343144"/>
                </a:lnTo>
                <a:lnTo>
                  <a:pt x="1746275" y="5409210"/>
                </a:lnTo>
                <a:lnTo>
                  <a:pt x="1635252" y="5345126"/>
                </a:lnTo>
                <a:lnTo>
                  <a:pt x="1749704" y="5279060"/>
                </a:lnTo>
                <a:close/>
                <a:moveTo>
                  <a:pt x="1756410" y="5275174"/>
                </a:moveTo>
                <a:lnTo>
                  <a:pt x="1877339" y="5205375"/>
                </a:lnTo>
                <a:lnTo>
                  <a:pt x="1988363" y="5269459"/>
                </a:lnTo>
                <a:lnTo>
                  <a:pt x="1867434" y="5339258"/>
                </a:lnTo>
                <a:lnTo>
                  <a:pt x="1756410" y="5275174"/>
                </a:lnTo>
                <a:close/>
                <a:moveTo>
                  <a:pt x="1995069" y="5273345"/>
                </a:moveTo>
                <a:lnTo>
                  <a:pt x="2119427" y="5345126"/>
                </a:lnTo>
                <a:lnTo>
                  <a:pt x="1998497" y="5414925"/>
                </a:lnTo>
                <a:lnTo>
                  <a:pt x="1874139" y="5343144"/>
                </a:lnTo>
                <a:lnTo>
                  <a:pt x="1995069" y="5273345"/>
                </a:lnTo>
                <a:close/>
                <a:moveTo>
                  <a:pt x="2001698" y="5269459"/>
                </a:moveTo>
                <a:lnTo>
                  <a:pt x="2116150" y="5203393"/>
                </a:lnTo>
                <a:lnTo>
                  <a:pt x="2240509" y="5275174"/>
                </a:lnTo>
                <a:lnTo>
                  <a:pt x="2126056" y="5341239"/>
                </a:lnTo>
                <a:lnTo>
                  <a:pt x="2001698" y="5269459"/>
                </a:lnTo>
                <a:close/>
                <a:moveTo>
                  <a:pt x="2247214" y="5279060"/>
                </a:moveTo>
                <a:lnTo>
                  <a:pt x="2358238" y="5343144"/>
                </a:lnTo>
                <a:lnTo>
                  <a:pt x="2243785" y="5409210"/>
                </a:lnTo>
                <a:lnTo>
                  <a:pt x="2132762" y="5345126"/>
                </a:lnTo>
                <a:lnTo>
                  <a:pt x="2247214" y="5279060"/>
                </a:lnTo>
                <a:close/>
                <a:moveTo>
                  <a:pt x="2253920" y="5275174"/>
                </a:moveTo>
                <a:lnTo>
                  <a:pt x="2374849" y="5205375"/>
                </a:lnTo>
                <a:lnTo>
                  <a:pt x="2485873" y="5269459"/>
                </a:lnTo>
                <a:lnTo>
                  <a:pt x="2364943" y="5339258"/>
                </a:lnTo>
                <a:lnTo>
                  <a:pt x="2253920" y="5275174"/>
                </a:lnTo>
                <a:close/>
                <a:moveTo>
                  <a:pt x="2492502" y="5273345"/>
                </a:moveTo>
                <a:lnTo>
                  <a:pt x="2616861" y="5345126"/>
                </a:lnTo>
                <a:lnTo>
                  <a:pt x="2495931" y="5414925"/>
                </a:lnTo>
                <a:lnTo>
                  <a:pt x="2371573" y="5343144"/>
                </a:lnTo>
                <a:lnTo>
                  <a:pt x="2492502" y="5273345"/>
                </a:lnTo>
                <a:close/>
                <a:moveTo>
                  <a:pt x="2499208" y="5269459"/>
                </a:moveTo>
                <a:lnTo>
                  <a:pt x="2613660" y="5203393"/>
                </a:lnTo>
                <a:lnTo>
                  <a:pt x="2738019" y="5275174"/>
                </a:lnTo>
                <a:lnTo>
                  <a:pt x="2623566" y="5341239"/>
                </a:lnTo>
                <a:lnTo>
                  <a:pt x="2499208" y="5269459"/>
                </a:lnTo>
                <a:close/>
                <a:moveTo>
                  <a:pt x="2744724" y="5279060"/>
                </a:moveTo>
                <a:lnTo>
                  <a:pt x="2855747" y="5343144"/>
                </a:lnTo>
                <a:lnTo>
                  <a:pt x="2741295" y="5409210"/>
                </a:lnTo>
                <a:lnTo>
                  <a:pt x="2630272" y="5345126"/>
                </a:lnTo>
                <a:lnTo>
                  <a:pt x="2744724" y="5279060"/>
                </a:lnTo>
                <a:close/>
                <a:moveTo>
                  <a:pt x="2751354" y="5275174"/>
                </a:moveTo>
                <a:lnTo>
                  <a:pt x="2872283" y="5205375"/>
                </a:lnTo>
                <a:lnTo>
                  <a:pt x="2983306" y="5269459"/>
                </a:lnTo>
                <a:lnTo>
                  <a:pt x="2862377" y="5339258"/>
                </a:lnTo>
                <a:lnTo>
                  <a:pt x="2751354" y="5275174"/>
                </a:lnTo>
                <a:close/>
                <a:moveTo>
                  <a:pt x="2990012" y="5273345"/>
                </a:moveTo>
                <a:lnTo>
                  <a:pt x="3114370" y="5345126"/>
                </a:lnTo>
                <a:lnTo>
                  <a:pt x="2993441" y="5414925"/>
                </a:lnTo>
                <a:lnTo>
                  <a:pt x="2869082" y="5343144"/>
                </a:lnTo>
                <a:lnTo>
                  <a:pt x="2990012" y="5273345"/>
                </a:lnTo>
                <a:close/>
                <a:moveTo>
                  <a:pt x="2996717" y="5269459"/>
                </a:moveTo>
                <a:lnTo>
                  <a:pt x="3111170" y="5203393"/>
                </a:lnTo>
                <a:lnTo>
                  <a:pt x="3235528" y="5275174"/>
                </a:lnTo>
                <a:lnTo>
                  <a:pt x="3121076" y="5341239"/>
                </a:lnTo>
                <a:lnTo>
                  <a:pt x="2996717" y="5269459"/>
                </a:lnTo>
                <a:close/>
                <a:moveTo>
                  <a:pt x="3242158" y="5279060"/>
                </a:moveTo>
                <a:lnTo>
                  <a:pt x="3353181" y="5343144"/>
                </a:lnTo>
                <a:lnTo>
                  <a:pt x="3238729" y="5409210"/>
                </a:lnTo>
                <a:lnTo>
                  <a:pt x="3127705" y="5345126"/>
                </a:lnTo>
                <a:lnTo>
                  <a:pt x="3242158" y="5279060"/>
                </a:lnTo>
                <a:close/>
                <a:moveTo>
                  <a:pt x="3248863" y="5275174"/>
                </a:moveTo>
                <a:lnTo>
                  <a:pt x="3369793" y="5205375"/>
                </a:lnTo>
                <a:lnTo>
                  <a:pt x="3480816" y="5269459"/>
                </a:lnTo>
                <a:lnTo>
                  <a:pt x="3359887" y="5339258"/>
                </a:lnTo>
                <a:lnTo>
                  <a:pt x="3248863" y="5275174"/>
                </a:lnTo>
                <a:close/>
                <a:moveTo>
                  <a:pt x="3487522" y="5273345"/>
                </a:moveTo>
                <a:lnTo>
                  <a:pt x="3611880" y="5345126"/>
                </a:lnTo>
                <a:lnTo>
                  <a:pt x="3490951" y="5414925"/>
                </a:lnTo>
                <a:lnTo>
                  <a:pt x="3366592" y="5343144"/>
                </a:lnTo>
                <a:lnTo>
                  <a:pt x="3487522" y="5273345"/>
                </a:lnTo>
                <a:close/>
                <a:moveTo>
                  <a:pt x="3494151" y="5269459"/>
                </a:moveTo>
                <a:lnTo>
                  <a:pt x="3608604" y="5203393"/>
                </a:lnTo>
                <a:lnTo>
                  <a:pt x="3732962" y="5275174"/>
                </a:lnTo>
                <a:lnTo>
                  <a:pt x="3618509" y="5341239"/>
                </a:lnTo>
                <a:lnTo>
                  <a:pt x="3494151" y="5269459"/>
                </a:lnTo>
                <a:close/>
                <a:moveTo>
                  <a:pt x="3739667" y="5279060"/>
                </a:moveTo>
                <a:lnTo>
                  <a:pt x="3850691" y="5343144"/>
                </a:lnTo>
                <a:lnTo>
                  <a:pt x="3736239" y="5409210"/>
                </a:lnTo>
                <a:lnTo>
                  <a:pt x="3625215" y="5345126"/>
                </a:lnTo>
                <a:lnTo>
                  <a:pt x="3739667" y="5279060"/>
                </a:lnTo>
                <a:close/>
                <a:moveTo>
                  <a:pt x="3746297" y="5275174"/>
                </a:moveTo>
                <a:lnTo>
                  <a:pt x="3867226" y="5205375"/>
                </a:lnTo>
                <a:lnTo>
                  <a:pt x="3978250" y="5269459"/>
                </a:lnTo>
                <a:lnTo>
                  <a:pt x="3857320" y="5339258"/>
                </a:lnTo>
                <a:lnTo>
                  <a:pt x="3746297" y="5275174"/>
                </a:lnTo>
                <a:close/>
                <a:moveTo>
                  <a:pt x="3984955" y="5273345"/>
                </a:moveTo>
                <a:lnTo>
                  <a:pt x="4109314" y="5345126"/>
                </a:lnTo>
                <a:lnTo>
                  <a:pt x="3988384" y="5414925"/>
                </a:lnTo>
                <a:lnTo>
                  <a:pt x="3864026" y="5343144"/>
                </a:lnTo>
                <a:lnTo>
                  <a:pt x="3984955" y="5273345"/>
                </a:lnTo>
                <a:close/>
                <a:moveTo>
                  <a:pt x="3991661" y="5269459"/>
                </a:moveTo>
                <a:lnTo>
                  <a:pt x="4106113" y="5203393"/>
                </a:lnTo>
                <a:lnTo>
                  <a:pt x="4230472" y="5275174"/>
                </a:lnTo>
                <a:lnTo>
                  <a:pt x="4116019" y="5341239"/>
                </a:lnTo>
                <a:lnTo>
                  <a:pt x="3991661" y="5269459"/>
                </a:lnTo>
                <a:close/>
                <a:moveTo>
                  <a:pt x="4237177" y="5279060"/>
                </a:moveTo>
                <a:lnTo>
                  <a:pt x="4348201" y="5343144"/>
                </a:lnTo>
                <a:lnTo>
                  <a:pt x="4233748" y="5409210"/>
                </a:lnTo>
                <a:lnTo>
                  <a:pt x="4122725" y="5345126"/>
                </a:lnTo>
                <a:lnTo>
                  <a:pt x="4237177" y="5279060"/>
                </a:lnTo>
                <a:close/>
                <a:moveTo>
                  <a:pt x="4243807" y="5275174"/>
                </a:moveTo>
                <a:lnTo>
                  <a:pt x="4364736" y="5205375"/>
                </a:lnTo>
                <a:lnTo>
                  <a:pt x="4475760" y="5269459"/>
                </a:lnTo>
                <a:lnTo>
                  <a:pt x="4354830" y="5339258"/>
                </a:lnTo>
                <a:lnTo>
                  <a:pt x="4243807" y="5275174"/>
                </a:lnTo>
                <a:close/>
                <a:moveTo>
                  <a:pt x="4482465" y="5273345"/>
                </a:moveTo>
                <a:lnTo>
                  <a:pt x="4606824" y="5345126"/>
                </a:lnTo>
                <a:lnTo>
                  <a:pt x="4485894" y="5414925"/>
                </a:lnTo>
                <a:lnTo>
                  <a:pt x="4361536" y="5343144"/>
                </a:lnTo>
                <a:lnTo>
                  <a:pt x="4482465" y="5273345"/>
                </a:lnTo>
                <a:close/>
                <a:moveTo>
                  <a:pt x="4489095" y="5269459"/>
                </a:moveTo>
                <a:lnTo>
                  <a:pt x="4603547" y="5203393"/>
                </a:lnTo>
                <a:lnTo>
                  <a:pt x="4727906" y="5275174"/>
                </a:lnTo>
                <a:lnTo>
                  <a:pt x="4613453" y="5341239"/>
                </a:lnTo>
                <a:lnTo>
                  <a:pt x="4489095" y="5269459"/>
                </a:lnTo>
                <a:close/>
                <a:moveTo>
                  <a:pt x="4734611" y="5279060"/>
                </a:moveTo>
                <a:lnTo>
                  <a:pt x="4845634" y="5343144"/>
                </a:lnTo>
                <a:lnTo>
                  <a:pt x="4731182" y="5409210"/>
                </a:lnTo>
                <a:lnTo>
                  <a:pt x="4620159" y="5345126"/>
                </a:lnTo>
                <a:lnTo>
                  <a:pt x="4734611" y="5279060"/>
                </a:lnTo>
                <a:close/>
                <a:moveTo>
                  <a:pt x="4741316" y="5275174"/>
                </a:moveTo>
                <a:lnTo>
                  <a:pt x="4862246" y="5205375"/>
                </a:lnTo>
                <a:lnTo>
                  <a:pt x="4973269" y="5269459"/>
                </a:lnTo>
                <a:lnTo>
                  <a:pt x="4852340" y="5339258"/>
                </a:lnTo>
                <a:lnTo>
                  <a:pt x="4741316" y="5275174"/>
                </a:lnTo>
                <a:close/>
                <a:moveTo>
                  <a:pt x="4979899" y="5273345"/>
                </a:moveTo>
                <a:lnTo>
                  <a:pt x="5104257" y="5345126"/>
                </a:lnTo>
                <a:lnTo>
                  <a:pt x="4983328" y="5414925"/>
                </a:lnTo>
                <a:lnTo>
                  <a:pt x="4858969" y="5343144"/>
                </a:lnTo>
                <a:lnTo>
                  <a:pt x="4979899" y="5273345"/>
                </a:lnTo>
                <a:close/>
                <a:moveTo>
                  <a:pt x="4986604" y="5269459"/>
                </a:moveTo>
                <a:lnTo>
                  <a:pt x="5101057" y="5203393"/>
                </a:lnTo>
                <a:lnTo>
                  <a:pt x="5225415" y="5275174"/>
                </a:lnTo>
                <a:lnTo>
                  <a:pt x="5110963" y="5341239"/>
                </a:lnTo>
                <a:lnTo>
                  <a:pt x="4986604" y="5269459"/>
                </a:lnTo>
                <a:close/>
                <a:moveTo>
                  <a:pt x="5232121" y="5279060"/>
                </a:moveTo>
                <a:lnTo>
                  <a:pt x="5343144" y="5343144"/>
                </a:lnTo>
                <a:lnTo>
                  <a:pt x="5228692" y="5409210"/>
                </a:lnTo>
                <a:lnTo>
                  <a:pt x="5117668" y="5345126"/>
                </a:lnTo>
                <a:lnTo>
                  <a:pt x="5232121" y="5279060"/>
                </a:lnTo>
                <a:close/>
                <a:moveTo>
                  <a:pt x="5238750" y="5275174"/>
                </a:moveTo>
                <a:lnTo>
                  <a:pt x="5359680" y="5205375"/>
                </a:lnTo>
                <a:lnTo>
                  <a:pt x="5470703" y="5269459"/>
                </a:lnTo>
                <a:lnTo>
                  <a:pt x="5349774" y="5339258"/>
                </a:lnTo>
                <a:lnTo>
                  <a:pt x="5238750" y="5275174"/>
                </a:lnTo>
                <a:close/>
                <a:moveTo>
                  <a:pt x="5477409" y="5273345"/>
                </a:moveTo>
                <a:lnTo>
                  <a:pt x="5601767" y="5345126"/>
                </a:lnTo>
                <a:lnTo>
                  <a:pt x="5480838" y="5414925"/>
                </a:lnTo>
                <a:lnTo>
                  <a:pt x="5356479" y="5343144"/>
                </a:lnTo>
                <a:lnTo>
                  <a:pt x="5477409" y="5273345"/>
                </a:lnTo>
                <a:close/>
                <a:moveTo>
                  <a:pt x="5366385" y="5201488"/>
                </a:moveTo>
                <a:lnTo>
                  <a:pt x="5480838" y="5135423"/>
                </a:lnTo>
                <a:lnTo>
                  <a:pt x="5591861" y="5199507"/>
                </a:lnTo>
                <a:lnTo>
                  <a:pt x="5477409" y="5265573"/>
                </a:lnTo>
                <a:lnTo>
                  <a:pt x="5366385" y="5201488"/>
                </a:lnTo>
                <a:close/>
                <a:moveTo>
                  <a:pt x="5356479" y="5055947"/>
                </a:moveTo>
                <a:lnTo>
                  <a:pt x="5477409" y="4986147"/>
                </a:lnTo>
                <a:lnTo>
                  <a:pt x="5601767" y="5057928"/>
                </a:lnTo>
                <a:lnTo>
                  <a:pt x="5480838" y="5127727"/>
                </a:lnTo>
                <a:lnTo>
                  <a:pt x="5356479" y="5055947"/>
                </a:lnTo>
                <a:close/>
                <a:moveTo>
                  <a:pt x="5366385" y="4914291"/>
                </a:moveTo>
                <a:lnTo>
                  <a:pt x="5480838" y="4848225"/>
                </a:lnTo>
                <a:lnTo>
                  <a:pt x="5591861" y="4912309"/>
                </a:lnTo>
                <a:lnTo>
                  <a:pt x="5477409" y="4978375"/>
                </a:lnTo>
                <a:lnTo>
                  <a:pt x="5366385" y="4914291"/>
                </a:lnTo>
                <a:close/>
                <a:moveTo>
                  <a:pt x="5356479" y="4768672"/>
                </a:moveTo>
                <a:lnTo>
                  <a:pt x="5477409" y="4698873"/>
                </a:lnTo>
                <a:lnTo>
                  <a:pt x="5601767" y="4770654"/>
                </a:lnTo>
                <a:lnTo>
                  <a:pt x="5480838" y="4840453"/>
                </a:lnTo>
                <a:lnTo>
                  <a:pt x="5356479" y="4768672"/>
                </a:lnTo>
                <a:close/>
                <a:moveTo>
                  <a:pt x="5366385" y="4627093"/>
                </a:moveTo>
                <a:lnTo>
                  <a:pt x="5480838" y="4561027"/>
                </a:lnTo>
                <a:lnTo>
                  <a:pt x="5591861" y="4625111"/>
                </a:lnTo>
                <a:lnTo>
                  <a:pt x="5477409" y="4691177"/>
                </a:lnTo>
                <a:lnTo>
                  <a:pt x="5366385" y="4627093"/>
                </a:lnTo>
                <a:close/>
                <a:moveTo>
                  <a:pt x="5356479" y="4481475"/>
                </a:moveTo>
                <a:lnTo>
                  <a:pt x="5477409" y="4411676"/>
                </a:lnTo>
                <a:lnTo>
                  <a:pt x="5601767" y="4483456"/>
                </a:lnTo>
                <a:lnTo>
                  <a:pt x="5480838" y="4553255"/>
                </a:lnTo>
                <a:lnTo>
                  <a:pt x="5356479" y="4481475"/>
                </a:lnTo>
                <a:close/>
                <a:moveTo>
                  <a:pt x="5366385" y="4339819"/>
                </a:moveTo>
                <a:lnTo>
                  <a:pt x="5480838" y="4273753"/>
                </a:lnTo>
                <a:lnTo>
                  <a:pt x="5591861" y="4337838"/>
                </a:lnTo>
                <a:lnTo>
                  <a:pt x="5477409" y="4403903"/>
                </a:lnTo>
                <a:lnTo>
                  <a:pt x="5366385" y="4339819"/>
                </a:lnTo>
                <a:close/>
                <a:moveTo>
                  <a:pt x="5356479" y="4194277"/>
                </a:moveTo>
                <a:lnTo>
                  <a:pt x="5477409" y="4124478"/>
                </a:lnTo>
                <a:lnTo>
                  <a:pt x="5601767" y="4196258"/>
                </a:lnTo>
                <a:lnTo>
                  <a:pt x="5480838" y="4266057"/>
                </a:lnTo>
                <a:lnTo>
                  <a:pt x="5356479" y="4194277"/>
                </a:lnTo>
                <a:close/>
                <a:moveTo>
                  <a:pt x="5366385" y="4052621"/>
                </a:moveTo>
                <a:lnTo>
                  <a:pt x="5480838" y="3986555"/>
                </a:lnTo>
                <a:lnTo>
                  <a:pt x="5591861" y="4050640"/>
                </a:lnTo>
                <a:lnTo>
                  <a:pt x="5477409" y="4116705"/>
                </a:lnTo>
                <a:lnTo>
                  <a:pt x="5366385" y="4052621"/>
                </a:lnTo>
                <a:close/>
                <a:moveTo>
                  <a:pt x="5356479" y="3907003"/>
                </a:moveTo>
                <a:lnTo>
                  <a:pt x="5477409" y="3837204"/>
                </a:lnTo>
                <a:lnTo>
                  <a:pt x="5601767" y="3908984"/>
                </a:lnTo>
                <a:lnTo>
                  <a:pt x="5480838" y="3978783"/>
                </a:lnTo>
                <a:lnTo>
                  <a:pt x="5356479" y="3907003"/>
                </a:lnTo>
                <a:close/>
                <a:moveTo>
                  <a:pt x="5366385" y="3765423"/>
                </a:moveTo>
                <a:lnTo>
                  <a:pt x="5480838" y="3699358"/>
                </a:lnTo>
                <a:lnTo>
                  <a:pt x="5591861" y="3763442"/>
                </a:lnTo>
                <a:lnTo>
                  <a:pt x="5477409" y="3829507"/>
                </a:lnTo>
                <a:lnTo>
                  <a:pt x="5366385" y="3765423"/>
                </a:lnTo>
                <a:close/>
                <a:moveTo>
                  <a:pt x="5356479" y="3619805"/>
                </a:moveTo>
                <a:lnTo>
                  <a:pt x="5477409" y="3550006"/>
                </a:lnTo>
                <a:lnTo>
                  <a:pt x="5601767" y="3621786"/>
                </a:lnTo>
                <a:lnTo>
                  <a:pt x="5480838" y="3691585"/>
                </a:lnTo>
                <a:lnTo>
                  <a:pt x="5356479" y="3619805"/>
                </a:lnTo>
                <a:close/>
                <a:moveTo>
                  <a:pt x="5366385" y="3478149"/>
                </a:moveTo>
                <a:lnTo>
                  <a:pt x="5480838" y="3412084"/>
                </a:lnTo>
                <a:lnTo>
                  <a:pt x="5591861" y="3476168"/>
                </a:lnTo>
                <a:lnTo>
                  <a:pt x="5477409" y="3542233"/>
                </a:lnTo>
                <a:lnTo>
                  <a:pt x="5366385" y="3478149"/>
                </a:lnTo>
                <a:close/>
                <a:moveTo>
                  <a:pt x="5356479" y="3332607"/>
                </a:moveTo>
                <a:lnTo>
                  <a:pt x="5477409" y="3262808"/>
                </a:lnTo>
                <a:lnTo>
                  <a:pt x="5601767" y="3334588"/>
                </a:lnTo>
                <a:lnTo>
                  <a:pt x="5480838" y="3404387"/>
                </a:lnTo>
                <a:lnTo>
                  <a:pt x="5356479" y="3332607"/>
                </a:lnTo>
                <a:close/>
                <a:moveTo>
                  <a:pt x="5366385" y="3190951"/>
                </a:moveTo>
                <a:lnTo>
                  <a:pt x="5480838" y="3124886"/>
                </a:lnTo>
                <a:lnTo>
                  <a:pt x="5591861" y="3188970"/>
                </a:lnTo>
                <a:lnTo>
                  <a:pt x="5477409" y="3255036"/>
                </a:lnTo>
                <a:lnTo>
                  <a:pt x="5366385" y="3190951"/>
                </a:lnTo>
                <a:close/>
                <a:moveTo>
                  <a:pt x="5356479" y="3045333"/>
                </a:moveTo>
                <a:lnTo>
                  <a:pt x="5477409" y="2975534"/>
                </a:lnTo>
                <a:lnTo>
                  <a:pt x="5601767" y="3047314"/>
                </a:lnTo>
                <a:lnTo>
                  <a:pt x="5480838" y="3117114"/>
                </a:lnTo>
                <a:lnTo>
                  <a:pt x="5356479" y="3045333"/>
                </a:lnTo>
                <a:close/>
                <a:moveTo>
                  <a:pt x="5366385" y="2903754"/>
                </a:moveTo>
                <a:lnTo>
                  <a:pt x="5480838" y="2837688"/>
                </a:lnTo>
                <a:lnTo>
                  <a:pt x="5591861" y="2901772"/>
                </a:lnTo>
                <a:lnTo>
                  <a:pt x="5477409" y="2967838"/>
                </a:lnTo>
                <a:lnTo>
                  <a:pt x="5366385" y="2903754"/>
                </a:lnTo>
                <a:close/>
                <a:moveTo>
                  <a:pt x="5356479" y="2758135"/>
                </a:moveTo>
                <a:lnTo>
                  <a:pt x="5477409" y="2688336"/>
                </a:lnTo>
                <a:lnTo>
                  <a:pt x="5601767" y="2760117"/>
                </a:lnTo>
                <a:lnTo>
                  <a:pt x="5480838" y="2829916"/>
                </a:lnTo>
                <a:lnTo>
                  <a:pt x="5356479" y="2758135"/>
                </a:lnTo>
                <a:close/>
                <a:moveTo>
                  <a:pt x="5366385" y="2616479"/>
                </a:moveTo>
                <a:lnTo>
                  <a:pt x="5480838" y="2550414"/>
                </a:lnTo>
                <a:lnTo>
                  <a:pt x="5591861" y="2614498"/>
                </a:lnTo>
                <a:lnTo>
                  <a:pt x="5477409" y="2680564"/>
                </a:lnTo>
                <a:lnTo>
                  <a:pt x="5366385" y="2616479"/>
                </a:lnTo>
                <a:close/>
                <a:moveTo>
                  <a:pt x="5356479" y="2470937"/>
                </a:moveTo>
                <a:lnTo>
                  <a:pt x="5477409" y="2401138"/>
                </a:lnTo>
                <a:lnTo>
                  <a:pt x="5601767" y="2472919"/>
                </a:lnTo>
                <a:lnTo>
                  <a:pt x="5480838" y="2542718"/>
                </a:lnTo>
                <a:lnTo>
                  <a:pt x="5356479" y="2470937"/>
                </a:lnTo>
                <a:close/>
                <a:moveTo>
                  <a:pt x="5366385" y="2329282"/>
                </a:moveTo>
                <a:lnTo>
                  <a:pt x="5480838" y="2263216"/>
                </a:lnTo>
                <a:lnTo>
                  <a:pt x="5591861" y="2327301"/>
                </a:lnTo>
                <a:lnTo>
                  <a:pt x="5477409" y="2393366"/>
                </a:lnTo>
                <a:lnTo>
                  <a:pt x="5366385" y="2329282"/>
                </a:lnTo>
                <a:close/>
                <a:moveTo>
                  <a:pt x="5356479" y="2183664"/>
                </a:moveTo>
                <a:lnTo>
                  <a:pt x="5477409" y="2113864"/>
                </a:lnTo>
                <a:lnTo>
                  <a:pt x="5601767" y="2185645"/>
                </a:lnTo>
                <a:lnTo>
                  <a:pt x="5480838" y="2255444"/>
                </a:lnTo>
                <a:lnTo>
                  <a:pt x="5356479" y="2183664"/>
                </a:lnTo>
                <a:close/>
                <a:moveTo>
                  <a:pt x="5366385" y="2042084"/>
                </a:moveTo>
                <a:lnTo>
                  <a:pt x="5480838" y="1976019"/>
                </a:lnTo>
                <a:lnTo>
                  <a:pt x="5591861" y="2040103"/>
                </a:lnTo>
                <a:lnTo>
                  <a:pt x="5477409" y="2106168"/>
                </a:lnTo>
                <a:lnTo>
                  <a:pt x="5366385" y="2042084"/>
                </a:lnTo>
                <a:close/>
                <a:moveTo>
                  <a:pt x="5356479" y="1896466"/>
                </a:moveTo>
                <a:lnTo>
                  <a:pt x="5477409" y="1826666"/>
                </a:lnTo>
                <a:lnTo>
                  <a:pt x="5601767" y="1898447"/>
                </a:lnTo>
                <a:lnTo>
                  <a:pt x="5480838" y="1968246"/>
                </a:lnTo>
                <a:lnTo>
                  <a:pt x="5356479" y="1896466"/>
                </a:lnTo>
                <a:close/>
                <a:moveTo>
                  <a:pt x="5366385" y="1754810"/>
                </a:moveTo>
                <a:lnTo>
                  <a:pt x="5480838" y="1688744"/>
                </a:lnTo>
                <a:lnTo>
                  <a:pt x="5591861" y="1752829"/>
                </a:lnTo>
                <a:lnTo>
                  <a:pt x="5477409" y="1818894"/>
                </a:lnTo>
                <a:lnTo>
                  <a:pt x="5366385" y="1754810"/>
                </a:lnTo>
                <a:close/>
                <a:moveTo>
                  <a:pt x="5356479" y="1609268"/>
                </a:moveTo>
                <a:lnTo>
                  <a:pt x="5477409" y="1539469"/>
                </a:lnTo>
                <a:lnTo>
                  <a:pt x="5601767" y="1611249"/>
                </a:lnTo>
                <a:lnTo>
                  <a:pt x="5480838" y="1681048"/>
                </a:lnTo>
                <a:lnTo>
                  <a:pt x="5356479" y="1609268"/>
                </a:lnTo>
                <a:close/>
                <a:moveTo>
                  <a:pt x="5366385" y="1467612"/>
                </a:moveTo>
                <a:lnTo>
                  <a:pt x="5480838" y="1401547"/>
                </a:lnTo>
                <a:lnTo>
                  <a:pt x="5591861" y="1465631"/>
                </a:lnTo>
                <a:lnTo>
                  <a:pt x="5477409" y="1531696"/>
                </a:lnTo>
                <a:lnTo>
                  <a:pt x="5366385" y="1467612"/>
                </a:lnTo>
                <a:close/>
                <a:moveTo>
                  <a:pt x="5359756" y="1463726"/>
                </a:moveTo>
                <a:lnTo>
                  <a:pt x="5235397" y="1391945"/>
                </a:lnTo>
                <a:lnTo>
                  <a:pt x="5349850" y="1325880"/>
                </a:lnTo>
                <a:lnTo>
                  <a:pt x="5474208" y="1397660"/>
                </a:lnTo>
                <a:lnTo>
                  <a:pt x="5359756" y="1463726"/>
                </a:lnTo>
                <a:close/>
                <a:moveTo>
                  <a:pt x="5353050" y="1467612"/>
                </a:moveTo>
                <a:lnTo>
                  <a:pt x="5232121" y="1537411"/>
                </a:lnTo>
                <a:lnTo>
                  <a:pt x="5107762" y="1465631"/>
                </a:lnTo>
                <a:lnTo>
                  <a:pt x="5228692" y="1395832"/>
                </a:lnTo>
                <a:lnTo>
                  <a:pt x="5353050" y="1467612"/>
                </a:lnTo>
                <a:close/>
                <a:moveTo>
                  <a:pt x="5101057" y="1461745"/>
                </a:moveTo>
                <a:lnTo>
                  <a:pt x="4990033" y="1397660"/>
                </a:lnTo>
                <a:lnTo>
                  <a:pt x="5110963" y="1327861"/>
                </a:lnTo>
                <a:lnTo>
                  <a:pt x="5221986" y="1391945"/>
                </a:lnTo>
                <a:lnTo>
                  <a:pt x="5101057" y="1461745"/>
                </a:lnTo>
                <a:close/>
                <a:moveTo>
                  <a:pt x="5094351" y="1465631"/>
                </a:moveTo>
                <a:lnTo>
                  <a:pt x="4979899" y="1531696"/>
                </a:lnTo>
                <a:lnTo>
                  <a:pt x="4868876" y="1467612"/>
                </a:lnTo>
                <a:lnTo>
                  <a:pt x="4983328" y="1401547"/>
                </a:lnTo>
                <a:lnTo>
                  <a:pt x="5094351" y="1465631"/>
                </a:lnTo>
                <a:close/>
                <a:moveTo>
                  <a:pt x="4862246" y="1463726"/>
                </a:moveTo>
                <a:lnTo>
                  <a:pt x="4737888" y="1391945"/>
                </a:lnTo>
                <a:lnTo>
                  <a:pt x="4852340" y="1325880"/>
                </a:lnTo>
                <a:lnTo>
                  <a:pt x="4976698" y="1397660"/>
                </a:lnTo>
                <a:lnTo>
                  <a:pt x="4862246" y="1463726"/>
                </a:lnTo>
                <a:close/>
                <a:moveTo>
                  <a:pt x="4855541" y="1467612"/>
                </a:moveTo>
                <a:lnTo>
                  <a:pt x="4734611" y="1537411"/>
                </a:lnTo>
                <a:lnTo>
                  <a:pt x="4610253" y="1465631"/>
                </a:lnTo>
                <a:lnTo>
                  <a:pt x="4731182" y="1395832"/>
                </a:lnTo>
                <a:lnTo>
                  <a:pt x="4855541" y="1467612"/>
                </a:lnTo>
                <a:close/>
                <a:moveTo>
                  <a:pt x="4603547" y="1461745"/>
                </a:moveTo>
                <a:lnTo>
                  <a:pt x="4492524" y="1397660"/>
                </a:lnTo>
                <a:lnTo>
                  <a:pt x="4613453" y="1327861"/>
                </a:lnTo>
                <a:lnTo>
                  <a:pt x="4724477" y="1391945"/>
                </a:lnTo>
                <a:lnTo>
                  <a:pt x="4603547" y="1461745"/>
                </a:lnTo>
                <a:close/>
                <a:moveTo>
                  <a:pt x="4596842" y="1465631"/>
                </a:moveTo>
                <a:lnTo>
                  <a:pt x="4482389" y="1531696"/>
                </a:lnTo>
                <a:lnTo>
                  <a:pt x="4371366" y="1467612"/>
                </a:lnTo>
                <a:lnTo>
                  <a:pt x="4485818" y="1401547"/>
                </a:lnTo>
                <a:lnTo>
                  <a:pt x="4596842" y="1465631"/>
                </a:lnTo>
                <a:close/>
                <a:moveTo>
                  <a:pt x="4364736" y="1463726"/>
                </a:moveTo>
                <a:lnTo>
                  <a:pt x="4240378" y="1391945"/>
                </a:lnTo>
                <a:lnTo>
                  <a:pt x="4354830" y="1325880"/>
                </a:lnTo>
                <a:lnTo>
                  <a:pt x="4479189" y="1397660"/>
                </a:lnTo>
                <a:lnTo>
                  <a:pt x="4364736" y="1463726"/>
                </a:lnTo>
                <a:close/>
                <a:moveTo>
                  <a:pt x="4358107" y="1467612"/>
                </a:moveTo>
                <a:lnTo>
                  <a:pt x="4237177" y="1537411"/>
                </a:lnTo>
                <a:lnTo>
                  <a:pt x="4112819" y="1465631"/>
                </a:lnTo>
                <a:lnTo>
                  <a:pt x="4233748" y="1395832"/>
                </a:lnTo>
                <a:lnTo>
                  <a:pt x="4358107" y="1467612"/>
                </a:lnTo>
                <a:close/>
                <a:moveTo>
                  <a:pt x="4106113" y="1461745"/>
                </a:moveTo>
                <a:lnTo>
                  <a:pt x="3995090" y="1397660"/>
                </a:lnTo>
                <a:lnTo>
                  <a:pt x="4116019" y="1327861"/>
                </a:lnTo>
                <a:lnTo>
                  <a:pt x="4227043" y="1391945"/>
                </a:lnTo>
                <a:lnTo>
                  <a:pt x="4106113" y="1461745"/>
                </a:lnTo>
                <a:close/>
                <a:moveTo>
                  <a:pt x="4099408" y="1465631"/>
                </a:moveTo>
                <a:lnTo>
                  <a:pt x="3984955" y="1531696"/>
                </a:lnTo>
                <a:lnTo>
                  <a:pt x="3873932" y="1467612"/>
                </a:lnTo>
                <a:lnTo>
                  <a:pt x="3988384" y="1401547"/>
                </a:lnTo>
                <a:lnTo>
                  <a:pt x="4099408" y="1465631"/>
                </a:lnTo>
                <a:close/>
                <a:moveTo>
                  <a:pt x="3867302" y="1463726"/>
                </a:moveTo>
                <a:lnTo>
                  <a:pt x="3742944" y="1391945"/>
                </a:lnTo>
                <a:lnTo>
                  <a:pt x="3857397" y="1325880"/>
                </a:lnTo>
                <a:lnTo>
                  <a:pt x="3981755" y="1397660"/>
                </a:lnTo>
                <a:lnTo>
                  <a:pt x="3867302" y="1463726"/>
                </a:lnTo>
                <a:close/>
                <a:moveTo>
                  <a:pt x="3860597" y="1467612"/>
                </a:moveTo>
                <a:lnTo>
                  <a:pt x="3739667" y="1537411"/>
                </a:lnTo>
                <a:lnTo>
                  <a:pt x="3615309" y="1465631"/>
                </a:lnTo>
                <a:lnTo>
                  <a:pt x="3736239" y="1395832"/>
                </a:lnTo>
                <a:lnTo>
                  <a:pt x="3860597" y="1467612"/>
                </a:lnTo>
                <a:close/>
                <a:moveTo>
                  <a:pt x="3608604" y="1461745"/>
                </a:moveTo>
                <a:lnTo>
                  <a:pt x="3497580" y="1397660"/>
                </a:lnTo>
                <a:lnTo>
                  <a:pt x="3618509" y="1327861"/>
                </a:lnTo>
                <a:lnTo>
                  <a:pt x="3729533" y="1391945"/>
                </a:lnTo>
                <a:lnTo>
                  <a:pt x="3608604" y="1461745"/>
                </a:lnTo>
                <a:close/>
                <a:moveTo>
                  <a:pt x="3601898" y="1465631"/>
                </a:moveTo>
                <a:lnTo>
                  <a:pt x="3487446" y="1531696"/>
                </a:lnTo>
                <a:lnTo>
                  <a:pt x="3376422" y="1467612"/>
                </a:lnTo>
                <a:lnTo>
                  <a:pt x="3490874" y="1401547"/>
                </a:lnTo>
                <a:lnTo>
                  <a:pt x="3601898" y="1465631"/>
                </a:lnTo>
                <a:close/>
                <a:moveTo>
                  <a:pt x="3369793" y="1463726"/>
                </a:moveTo>
                <a:lnTo>
                  <a:pt x="3245434" y="1391945"/>
                </a:lnTo>
                <a:lnTo>
                  <a:pt x="3359887" y="1325880"/>
                </a:lnTo>
                <a:lnTo>
                  <a:pt x="3484245" y="1397660"/>
                </a:lnTo>
                <a:lnTo>
                  <a:pt x="3369793" y="1463726"/>
                </a:lnTo>
                <a:close/>
                <a:moveTo>
                  <a:pt x="3363163" y="1467612"/>
                </a:moveTo>
                <a:lnTo>
                  <a:pt x="3242234" y="1537411"/>
                </a:lnTo>
                <a:lnTo>
                  <a:pt x="3117876" y="1465631"/>
                </a:lnTo>
                <a:lnTo>
                  <a:pt x="3238805" y="1395832"/>
                </a:lnTo>
                <a:lnTo>
                  <a:pt x="3363163" y="1467612"/>
                </a:lnTo>
                <a:close/>
                <a:moveTo>
                  <a:pt x="3111094" y="1461745"/>
                </a:moveTo>
                <a:lnTo>
                  <a:pt x="3000070" y="1397660"/>
                </a:lnTo>
                <a:lnTo>
                  <a:pt x="3121000" y="1327861"/>
                </a:lnTo>
                <a:lnTo>
                  <a:pt x="3232023" y="1391945"/>
                </a:lnTo>
                <a:lnTo>
                  <a:pt x="3111094" y="1461745"/>
                </a:lnTo>
                <a:close/>
                <a:moveTo>
                  <a:pt x="3104464" y="1465631"/>
                </a:moveTo>
                <a:lnTo>
                  <a:pt x="2990012" y="1531696"/>
                </a:lnTo>
                <a:lnTo>
                  <a:pt x="2878989" y="1467612"/>
                </a:lnTo>
                <a:lnTo>
                  <a:pt x="2993441" y="1401547"/>
                </a:lnTo>
                <a:lnTo>
                  <a:pt x="3104464" y="1465631"/>
                </a:lnTo>
                <a:close/>
                <a:moveTo>
                  <a:pt x="2872359" y="1463726"/>
                </a:moveTo>
                <a:lnTo>
                  <a:pt x="2748001" y="1391945"/>
                </a:lnTo>
                <a:lnTo>
                  <a:pt x="2862453" y="1325880"/>
                </a:lnTo>
                <a:lnTo>
                  <a:pt x="2986812" y="1397660"/>
                </a:lnTo>
                <a:lnTo>
                  <a:pt x="2872359" y="1463726"/>
                </a:lnTo>
                <a:close/>
                <a:moveTo>
                  <a:pt x="2865654" y="1467612"/>
                </a:moveTo>
                <a:lnTo>
                  <a:pt x="2744724" y="1537411"/>
                </a:lnTo>
                <a:lnTo>
                  <a:pt x="2620366" y="1465631"/>
                </a:lnTo>
                <a:lnTo>
                  <a:pt x="2741295" y="1395832"/>
                </a:lnTo>
                <a:lnTo>
                  <a:pt x="2865654" y="1467612"/>
                </a:lnTo>
                <a:close/>
                <a:moveTo>
                  <a:pt x="2613660" y="1461745"/>
                </a:moveTo>
                <a:lnTo>
                  <a:pt x="2502637" y="1397660"/>
                </a:lnTo>
                <a:lnTo>
                  <a:pt x="2623566" y="1327861"/>
                </a:lnTo>
                <a:lnTo>
                  <a:pt x="2734589" y="1391945"/>
                </a:lnTo>
                <a:lnTo>
                  <a:pt x="2613660" y="1461745"/>
                </a:lnTo>
                <a:close/>
                <a:moveTo>
                  <a:pt x="2606954" y="1465631"/>
                </a:moveTo>
                <a:lnTo>
                  <a:pt x="2492502" y="1531696"/>
                </a:lnTo>
                <a:lnTo>
                  <a:pt x="2381479" y="1467612"/>
                </a:lnTo>
                <a:lnTo>
                  <a:pt x="2495931" y="1401547"/>
                </a:lnTo>
                <a:lnTo>
                  <a:pt x="2606954" y="1465631"/>
                </a:lnTo>
                <a:close/>
                <a:moveTo>
                  <a:pt x="2374849" y="1463726"/>
                </a:moveTo>
                <a:lnTo>
                  <a:pt x="2250491" y="1391945"/>
                </a:lnTo>
                <a:lnTo>
                  <a:pt x="2364943" y="1325880"/>
                </a:lnTo>
                <a:lnTo>
                  <a:pt x="2489302" y="1397660"/>
                </a:lnTo>
                <a:lnTo>
                  <a:pt x="2374849" y="1463726"/>
                </a:lnTo>
                <a:close/>
                <a:moveTo>
                  <a:pt x="2368144" y="1467612"/>
                </a:moveTo>
                <a:lnTo>
                  <a:pt x="2247214" y="1537411"/>
                </a:lnTo>
                <a:lnTo>
                  <a:pt x="2122856" y="1465631"/>
                </a:lnTo>
                <a:lnTo>
                  <a:pt x="2243785" y="1395832"/>
                </a:lnTo>
                <a:lnTo>
                  <a:pt x="2368144" y="1467612"/>
                </a:lnTo>
                <a:close/>
                <a:moveTo>
                  <a:pt x="2116150" y="1461745"/>
                </a:moveTo>
                <a:lnTo>
                  <a:pt x="2005127" y="1397660"/>
                </a:lnTo>
                <a:lnTo>
                  <a:pt x="2126056" y="1327861"/>
                </a:lnTo>
                <a:lnTo>
                  <a:pt x="2237080" y="1391945"/>
                </a:lnTo>
                <a:lnTo>
                  <a:pt x="2116150" y="1461745"/>
                </a:lnTo>
                <a:close/>
                <a:moveTo>
                  <a:pt x="2109521" y="1465631"/>
                </a:moveTo>
                <a:lnTo>
                  <a:pt x="1995069" y="1531696"/>
                </a:lnTo>
                <a:lnTo>
                  <a:pt x="1884045" y="1467612"/>
                </a:lnTo>
                <a:lnTo>
                  <a:pt x="1998497" y="1401547"/>
                </a:lnTo>
                <a:lnTo>
                  <a:pt x="2109521" y="1465631"/>
                </a:lnTo>
                <a:close/>
                <a:moveTo>
                  <a:pt x="1877339" y="1463726"/>
                </a:moveTo>
                <a:lnTo>
                  <a:pt x="1752981" y="1391945"/>
                </a:lnTo>
                <a:lnTo>
                  <a:pt x="1867434" y="1325880"/>
                </a:lnTo>
                <a:lnTo>
                  <a:pt x="1991792" y="1397660"/>
                </a:lnTo>
                <a:lnTo>
                  <a:pt x="1877339" y="1463726"/>
                </a:lnTo>
                <a:close/>
                <a:moveTo>
                  <a:pt x="1870710" y="1467612"/>
                </a:moveTo>
                <a:lnTo>
                  <a:pt x="1749781" y="1537411"/>
                </a:lnTo>
                <a:lnTo>
                  <a:pt x="1625422" y="1465631"/>
                </a:lnTo>
                <a:lnTo>
                  <a:pt x="1746352" y="1395832"/>
                </a:lnTo>
                <a:lnTo>
                  <a:pt x="1870710" y="1467612"/>
                </a:lnTo>
                <a:close/>
                <a:moveTo>
                  <a:pt x="1618640" y="1461745"/>
                </a:moveTo>
                <a:lnTo>
                  <a:pt x="1507617" y="1397660"/>
                </a:lnTo>
                <a:lnTo>
                  <a:pt x="1628546" y="1327861"/>
                </a:lnTo>
                <a:lnTo>
                  <a:pt x="1739570" y="1391945"/>
                </a:lnTo>
                <a:lnTo>
                  <a:pt x="1618640" y="1461745"/>
                </a:lnTo>
                <a:close/>
                <a:moveTo>
                  <a:pt x="1612011" y="1465631"/>
                </a:moveTo>
                <a:lnTo>
                  <a:pt x="1497559" y="1531696"/>
                </a:lnTo>
                <a:lnTo>
                  <a:pt x="1386535" y="1467612"/>
                </a:lnTo>
                <a:lnTo>
                  <a:pt x="1500988" y="1401547"/>
                </a:lnTo>
                <a:lnTo>
                  <a:pt x="1612011" y="1465631"/>
                </a:lnTo>
                <a:close/>
                <a:moveTo>
                  <a:pt x="1379906" y="1463726"/>
                </a:moveTo>
                <a:lnTo>
                  <a:pt x="1255547" y="1391945"/>
                </a:lnTo>
                <a:lnTo>
                  <a:pt x="1370000" y="1325880"/>
                </a:lnTo>
                <a:lnTo>
                  <a:pt x="1494358" y="1397660"/>
                </a:lnTo>
                <a:lnTo>
                  <a:pt x="1379906" y="1463726"/>
                </a:lnTo>
                <a:close/>
                <a:moveTo>
                  <a:pt x="1373200" y="1467612"/>
                </a:moveTo>
                <a:lnTo>
                  <a:pt x="1252271" y="1537411"/>
                </a:lnTo>
                <a:lnTo>
                  <a:pt x="1127912" y="1465631"/>
                </a:lnTo>
                <a:lnTo>
                  <a:pt x="1248842" y="1395832"/>
                </a:lnTo>
                <a:lnTo>
                  <a:pt x="1373200" y="1467612"/>
                </a:lnTo>
                <a:close/>
                <a:moveTo>
                  <a:pt x="1363294" y="1609268"/>
                </a:moveTo>
                <a:lnTo>
                  <a:pt x="1248842" y="1675333"/>
                </a:lnTo>
                <a:lnTo>
                  <a:pt x="1137819" y="1611249"/>
                </a:lnTo>
                <a:lnTo>
                  <a:pt x="1252271" y="1545184"/>
                </a:lnTo>
                <a:lnTo>
                  <a:pt x="1363294" y="1609268"/>
                </a:lnTo>
                <a:close/>
                <a:moveTo>
                  <a:pt x="1373200" y="1754810"/>
                </a:moveTo>
                <a:lnTo>
                  <a:pt x="1252271" y="1824609"/>
                </a:lnTo>
                <a:lnTo>
                  <a:pt x="1127912" y="1752829"/>
                </a:lnTo>
                <a:lnTo>
                  <a:pt x="1248842" y="1683029"/>
                </a:lnTo>
                <a:lnTo>
                  <a:pt x="1373200" y="1754810"/>
                </a:lnTo>
                <a:close/>
                <a:moveTo>
                  <a:pt x="1363294" y="1896466"/>
                </a:moveTo>
                <a:lnTo>
                  <a:pt x="1248842" y="1962531"/>
                </a:lnTo>
                <a:lnTo>
                  <a:pt x="1137819" y="1898447"/>
                </a:lnTo>
                <a:lnTo>
                  <a:pt x="1252271" y="1832381"/>
                </a:lnTo>
                <a:lnTo>
                  <a:pt x="1363294" y="1896466"/>
                </a:lnTo>
                <a:close/>
                <a:moveTo>
                  <a:pt x="1373200" y="2042084"/>
                </a:moveTo>
                <a:lnTo>
                  <a:pt x="1252271" y="2111883"/>
                </a:lnTo>
                <a:lnTo>
                  <a:pt x="1127912" y="2040103"/>
                </a:lnTo>
                <a:lnTo>
                  <a:pt x="1248842" y="1970304"/>
                </a:lnTo>
                <a:lnTo>
                  <a:pt x="1373200" y="2042084"/>
                </a:lnTo>
                <a:close/>
                <a:moveTo>
                  <a:pt x="1363294" y="2183664"/>
                </a:moveTo>
                <a:lnTo>
                  <a:pt x="1248842" y="2249729"/>
                </a:lnTo>
                <a:lnTo>
                  <a:pt x="1137819" y="2185645"/>
                </a:lnTo>
                <a:lnTo>
                  <a:pt x="1252271" y="2119579"/>
                </a:lnTo>
                <a:lnTo>
                  <a:pt x="1363294" y="2183664"/>
                </a:lnTo>
                <a:close/>
                <a:moveTo>
                  <a:pt x="1373200" y="2329282"/>
                </a:moveTo>
                <a:lnTo>
                  <a:pt x="1252271" y="2399081"/>
                </a:lnTo>
                <a:lnTo>
                  <a:pt x="1127912" y="2327301"/>
                </a:lnTo>
                <a:lnTo>
                  <a:pt x="1248842" y="2257501"/>
                </a:lnTo>
                <a:lnTo>
                  <a:pt x="1373200" y="2329282"/>
                </a:lnTo>
                <a:close/>
                <a:moveTo>
                  <a:pt x="1363218" y="2470937"/>
                </a:moveTo>
                <a:lnTo>
                  <a:pt x="1248766" y="2537003"/>
                </a:lnTo>
                <a:lnTo>
                  <a:pt x="1137742" y="2472919"/>
                </a:lnTo>
                <a:lnTo>
                  <a:pt x="1252195" y="2406853"/>
                </a:lnTo>
                <a:lnTo>
                  <a:pt x="1363218" y="2470937"/>
                </a:lnTo>
                <a:close/>
                <a:moveTo>
                  <a:pt x="1373200" y="2616479"/>
                </a:moveTo>
                <a:lnTo>
                  <a:pt x="1252271" y="2686279"/>
                </a:lnTo>
                <a:lnTo>
                  <a:pt x="1127912" y="2614498"/>
                </a:lnTo>
                <a:lnTo>
                  <a:pt x="1248842" y="2544699"/>
                </a:lnTo>
                <a:lnTo>
                  <a:pt x="1373200" y="2616479"/>
                </a:lnTo>
                <a:close/>
                <a:moveTo>
                  <a:pt x="1363294" y="2758135"/>
                </a:moveTo>
                <a:lnTo>
                  <a:pt x="1248842" y="2824201"/>
                </a:lnTo>
                <a:lnTo>
                  <a:pt x="1137819" y="2760117"/>
                </a:lnTo>
                <a:lnTo>
                  <a:pt x="1252271" y="2694051"/>
                </a:lnTo>
                <a:lnTo>
                  <a:pt x="1363294" y="2758135"/>
                </a:lnTo>
                <a:close/>
                <a:moveTo>
                  <a:pt x="1373200" y="2903754"/>
                </a:moveTo>
                <a:lnTo>
                  <a:pt x="1252271" y="2973553"/>
                </a:lnTo>
                <a:lnTo>
                  <a:pt x="1127912" y="2901772"/>
                </a:lnTo>
                <a:lnTo>
                  <a:pt x="1248842" y="2831973"/>
                </a:lnTo>
                <a:lnTo>
                  <a:pt x="1373200" y="2903754"/>
                </a:lnTo>
                <a:close/>
                <a:moveTo>
                  <a:pt x="1363218" y="3045333"/>
                </a:moveTo>
                <a:lnTo>
                  <a:pt x="1248766" y="3111399"/>
                </a:lnTo>
                <a:lnTo>
                  <a:pt x="1137742" y="3047314"/>
                </a:lnTo>
                <a:lnTo>
                  <a:pt x="1252195" y="2981249"/>
                </a:lnTo>
                <a:lnTo>
                  <a:pt x="1363218" y="3045333"/>
                </a:lnTo>
                <a:close/>
                <a:moveTo>
                  <a:pt x="1373200" y="3190951"/>
                </a:moveTo>
                <a:lnTo>
                  <a:pt x="1252271" y="3260751"/>
                </a:lnTo>
                <a:lnTo>
                  <a:pt x="1127912" y="3188970"/>
                </a:lnTo>
                <a:lnTo>
                  <a:pt x="1248842" y="3119171"/>
                </a:lnTo>
                <a:lnTo>
                  <a:pt x="1373200" y="3190951"/>
                </a:lnTo>
                <a:close/>
                <a:moveTo>
                  <a:pt x="1363218" y="3332607"/>
                </a:moveTo>
                <a:lnTo>
                  <a:pt x="1248766" y="3398672"/>
                </a:lnTo>
                <a:lnTo>
                  <a:pt x="1137742" y="3334588"/>
                </a:lnTo>
                <a:lnTo>
                  <a:pt x="1252195" y="3268523"/>
                </a:lnTo>
                <a:lnTo>
                  <a:pt x="1363218" y="3332607"/>
                </a:lnTo>
                <a:close/>
                <a:moveTo>
                  <a:pt x="1373200" y="3478149"/>
                </a:moveTo>
                <a:lnTo>
                  <a:pt x="1252271" y="3547948"/>
                </a:lnTo>
                <a:lnTo>
                  <a:pt x="1127912" y="3476168"/>
                </a:lnTo>
                <a:lnTo>
                  <a:pt x="1248842" y="3406369"/>
                </a:lnTo>
                <a:lnTo>
                  <a:pt x="1373200" y="3478149"/>
                </a:lnTo>
                <a:close/>
                <a:moveTo>
                  <a:pt x="1363294" y="3619805"/>
                </a:moveTo>
                <a:lnTo>
                  <a:pt x="1248842" y="3685870"/>
                </a:lnTo>
                <a:lnTo>
                  <a:pt x="1137819" y="3621786"/>
                </a:lnTo>
                <a:lnTo>
                  <a:pt x="1252271" y="3555721"/>
                </a:lnTo>
                <a:lnTo>
                  <a:pt x="1363294" y="3619805"/>
                </a:lnTo>
                <a:close/>
                <a:moveTo>
                  <a:pt x="1373200" y="3765423"/>
                </a:moveTo>
                <a:lnTo>
                  <a:pt x="1252271" y="3835222"/>
                </a:lnTo>
                <a:lnTo>
                  <a:pt x="1127912" y="3763442"/>
                </a:lnTo>
                <a:lnTo>
                  <a:pt x="1248842" y="3693643"/>
                </a:lnTo>
                <a:lnTo>
                  <a:pt x="1373200" y="3765423"/>
                </a:lnTo>
                <a:close/>
                <a:moveTo>
                  <a:pt x="1363294" y="3907003"/>
                </a:moveTo>
                <a:lnTo>
                  <a:pt x="1248842" y="3973068"/>
                </a:lnTo>
                <a:lnTo>
                  <a:pt x="1137819" y="3908984"/>
                </a:lnTo>
                <a:lnTo>
                  <a:pt x="1252271" y="3842919"/>
                </a:lnTo>
                <a:lnTo>
                  <a:pt x="1363294" y="3907003"/>
                </a:lnTo>
                <a:close/>
                <a:moveTo>
                  <a:pt x="1373200" y="4052621"/>
                </a:moveTo>
                <a:lnTo>
                  <a:pt x="1252271" y="4122420"/>
                </a:lnTo>
                <a:lnTo>
                  <a:pt x="1127912" y="4050640"/>
                </a:lnTo>
                <a:lnTo>
                  <a:pt x="1248842" y="3980840"/>
                </a:lnTo>
                <a:lnTo>
                  <a:pt x="1373200" y="4052621"/>
                </a:lnTo>
                <a:close/>
                <a:moveTo>
                  <a:pt x="1363218" y="4194277"/>
                </a:moveTo>
                <a:lnTo>
                  <a:pt x="1248766" y="4260342"/>
                </a:lnTo>
                <a:lnTo>
                  <a:pt x="1137742" y="4196258"/>
                </a:lnTo>
                <a:lnTo>
                  <a:pt x="1252195" y="4130193"/>
                </a:lnTo>
                <a:lnTo>
                  <a:pt x="1363218" y="4194277"/>
                </a:lnTo>
                <a:close/>
                <a:moveTo>
                  <a:pt x="1373200" y="4339819"/>
                </a:moveTo>
                <a:lnTo>
                  <a:pt x="1252271" y="4409618"/>
                </a:lnTo>
                <a:lnTo>
                  <a:pt x="1127912" y="4337838"/>
                </a:lnTo>
                <a:lnTo>
                  <a:pt x="1248842" y="4268038"/>
                </a:lnTo>
                <a:lnTo>
                  <a:pt x="1373200" y="4339819"/>
                </a:lnTo>
                <a:close/>
                <a:moveTo>
                  <a:pt x="1363294" y="4481475"/>
                </a:moveTo>
                <a:lnTo>
                  <a:pt x="1248842" y="4547540"/>
                </a:lnTo>
                <a:lnTo>
                  <a:pt x="1137819" y="4483456"/>
                </a:lnTo>
                <a:lnTo>
                  <a:pt x="1252271" y="4417391"/>
                </a:lnTo>
                <a:lnTo>
                  <a:pt x="1363294" y="4481475"/>
                </a:lnTo>
                <a:close/>
                <a:moveTo>
                  <a:pt x="1373200" y="4627093"/>
                </a:moveTo>
                <a:lnTo>
                  <a:pt x="1252271" y="4696892"/>
                </a:lnTo>
                <a:lnTo>
                  <a:pt x="1127912" y="4625111"/>
                </a:lnTo>
                <a:lnTo>
                  <a:pt x="1248842" y="4555312"/>
                </a:lnTo>
                <a:lnTo>
                  <a:pt x="1373200" y="4627093"/>
                </a:lnTo>
                <a:close/>
                <a:moveTo>
                  <a:pt x="1363294" y="4768672"/>
                </a:moveTo>
                <a:lnTo>
                  <a:pt x="1248842" y="4834738"/>
                </a:lnTo>
                <a:lnTo>
                  <a:pt x="1137819" y="4770654"/>
                </a:lnTo>
                <a:lnTo>
                  <a:pt x="1252271" y="4704588"/>
                </a:lnTo>
                <a:lnTo>
                  <a:pt x="1363294" y="4768672"/>
                </a:lnTo>
                <a:close/>
                <a:moveTo>
                  <a:pt x="1373200" y="4914291"/>
                </a:moveTo>
                <a:lnTo>
                  <a:pt x="1252271" y="4984090"/>
                </a:lnTo>
                <a:lnTo>
                  <a:pt x="1127912" y="4912309"/>
                </a:lnTo>
                <a:lnTo>
                  <a:pt x="1248842" y="4842510"/>
                </a:lnTo>
                <a:lnTo>
                  <a:pt x="1373200" y="4914291"/>
                </a:lnTo>
                <a:close/>
                <a:moveTo>
                  <a:pt x="1363294" y="5055947"/>
                </a:moveTo>
                <a:lnTo>
                  <a:pt x="1248842" y="5122012"/>
                </a:lnTo>
                <a:lnTo>
                  <a:pt x="1137819" y="5057928"/>
                </a:lnTo>
                <a:lnTo>
                  <a:pt x="1252271" y="4991862"/>
                </a:lnTo>
                <a:lnTo>
                  <a:pt x="1363294" y="5055947"/>
                </a:lnTo>
                <a:close/>
                <a:moveTo>
                  <a:pt x="1373200" y="5201488"/>
                </a:moveTo>
                <a:lnTo>
                  <a:pt x="1252271" y="5271288"/>
                </a:lnTo>
                <a:lnTo>
                  <a:pt x="1127912" y="5199507"/>
                </a:lnTo>
                <a:lnTo>
                  <a:pt x="1248842" y="5129708"/>
                </a:lnTo>
                <a:lnTo>
                  <a:pt x="1373200" y="5201488"/>
                </a:lnTo>
                <a:close/>
                <a:moveTo>
                  <a:pt x="1363294" y="5343144"/>
                </a:moveTo>
                <a:lnTo>
                  <a:pt x="1248842" y="5409210"/>
                </a:lnTo>
                <a:lnTo>
                  <a:pt x="1137819" y="5345126"/>
                </a:lnTo>
                <a:lnTo>
                  <a:pt x="1252271" y="5279060"/>
                </a:lnTo>
                <a:lnTo>
                  <a:pt x="1363294" y="5343144"/>
                </a:lnTo>
                <a:close/>
                <a:moveTo>
                  <a:pt x="1373200" y="5488762"/>
                </a:moveTo>
                <a:lnTo>
                  <a:pt x="1252271" y="5558561"/>
                </a:lnTo>
                <a:lnTo>
                  <a:pt x="1127912" y="5486781"/>
                </a:lnTo>
                <a:lnTo>
                  <a:pt x="1248842" y="5416982"/>
                </a:lnTo>
                <a:lnTo>
                  <a:pt x="1373200" y="5488762"/>
                </a:lnTo>
                <a:close/>
                <a:moveTo>
                  <a:pt x="1255471" y="5413096"/>
                </a:moveTo>
                <a:lnTo>
                  <a:pt x="1369924" y="5347031"/>
                </a:lnTo>
                <a:lnTo>
                  <a:pt x="1494282" y="5418811"/>
                </a:lnTo>
                <a:lnTo>
                  <a:pt x="1379830" y="5484876"/>
                </a:lnTo>
                <a:lnTo>
                  <a:pt x="1255471" y="5413096"/>
                </a:lnTo>
                <a:close/>
                <a:moveTo>
                  <a:pt x="1500988" y="5422697"/>
                </a:moveTo>
                <a:lnTo>
                  <a:pt x="1612011" y="5486781"/>
                </a:lnTo>
                <a:lnTo>
                  <a:pt x="1497559" y="5552846"/>
                </a:lnTo>
                <a:lnTo>
                  <a:pt x="1386535" y="5488762"/>
                </a:lnTo>
                <a:lnTo>
                  <a:pt x="1500988" y="5422697"/>
                </a:lnTo>
                <a:close/>
                <a:moveTo>
                  <a:pt x="1507693" y="5418811"/>
                </a:moveTo>
                <a:lnTo>
                  <a:pt x="1628623" y="5349011"/>
                </a:lnTo>
                <a:lnTo>
                  <a:pt x="1739646" y="5413096"/>
                </a:lnTo>
                <a:lnTo>
                  <a:pt x="1618717" y="5482895"/>
                </a:lnTo>
                <a:lnTo>
                  <a:pt x="1507693" y="5418811"/>
                </a:lnTo>
                <a:close/>
                <a:moveTo>
                  <a:pt x="1746275" y="5416906"/>
                </a:moveTo>
                <a:lnTo>
                  <a:pt x="1870634" y="5488686"/>
                </a:lnTo>
                <a:lnTo>
                  <a:pt x="1749704" y="5558486"/>
                </a:lnTo>
                <a:lnTo>
                  <a:pt x="1625346" y="5486705"/>
                </a:lnTo>
                <a:lnTo>
                  <a:pt x="1746275" y="5416906"/>
                </a:lnTo>
                <a:close/>
                <a:moveTo>
                  <a:pt x="1752981" y="5413096"/>
                </a:moveTo>
                <a:lnTo>
                  <a:pt x="1867434" y="5347031"/>
                </a:lnTo>
                <a:lnTo>
                  <a:pt x="1991792" y="5418811"/>
                </a:lnTo>
                <a:lnTo>
                  <a:pt x="1877339" y="5484876"/>
                </a:lnTo>
                <a:lnTo>
                  <a:pt x="1752981" y="5413096"/>
                </a:lnTo>
                <a:close/>
                <a:moveTo>
                  <a:pt x="1998497" y="5422697"/>
                </a:moveTo>
                <a:lnTo>
                  <a:pt x="2109521" y="5486781"/>
                </a:lnTo>
                <a:lnTo>
                  <a:pt x="1995069" y="5552846"/>
                </a:lnTo>
                <a:lnTo>
                  <a:pt x="1884045" y="5488762"/>
                </a:lnTo>
                <a:lnTo>
                  <a:pt x="1998497" y="5422697"/>
                </a:lnTo>
                <a:close/>
                <a:moveTo>
                  <a:pt x="2005203" y="5418811"/>
                </a:moveTo>
                <a:lnTo>
                  <a:pt x="2126132" y="5349011"/>
                </a:lnTo>
                <a:lnTo>
                  <a:pt x="2237156" y="5413096"/>
                </a:lnTo>
                <a:lnTo>
                  <a:pt x="2116227" y="5482895"/>
                </a:lnTo>
                <a:lnTo>
                  <a:pt x="2005203" y="5418811"/>
                </a:lnTo>
                <a:close/>
                <a:moveTo>
                  <a:pt x="2243785" y="5416906"/>
                </a:moveTo>
                <a:lnTo>
                  <a:pt x="2368144" y="5488686"/>
                </a:lnTo>
                <a:lnTo>
                  <a:pt x="2247214" y="5558486"/>
                </a:lnTo>
                <a:lnTo>
                  <a:pt x="2122856" y="5486705"/>
                </a:lnTo>
                <a:lnTo>
                  <a:pt x="2243785" y="5416906"/>
                </a:lnTo>
                <a:close/>
                <a:moveTo>
                  <a:pt x="2250491" y="5413096"/>
                </a:moveTo>
                <a:lnTo>
                  <a:pt x="2364943" y="5347031"/>
                </a:lnTo>
                <a:lnTo>
                  <a:pt x="2489302" y="5418811"/>
                </a:lnTo>
                <a:lnTo>
                  <a:pt x="2374849" y="5484876"/>
                </a:lnTo>
                <a:lnTo>
                  <a:pt x="2250491" y="5413096"/>
                </a:lnTo>
                <a:close/>
                <a:moveTo>
                  <a:pt x="2495931" y="5422697"/>
                </a:moveTo>
                <a:lnTo>
                  <a:pt x="2606954" y="5486781"/>
                </a:lnTo>
                <a:lnTo>
                  <a:pt x="2492502" y="5552846"/>
                </a:lnTo>
                <a:lnTo>
                  <a:pt x="2381479" y="5488762"/>
                </a:lnTo>
                <a:lnTo>
                  <a:pt x="2495931" y="5422697"/>
                </a:lnTo>
                <a:close/>
                <a:moveTo>
                  <a:pt x="2502637" y="5418811"/>
                </a:moveTo>
                <a:lnTo>
                  <a:pt x="2623566" y="5349011"/>
                </a:lnTo>
                <a:lnTo>
                  <a:pt x="2734589" y="5413096"/>
                </a:lnTo>
                <a:lnTo>
                  <a:pt x="2613660" y="5482895"/>
                </a:lnTo>
                <a:lnTo>
                  <a:pt x="2502637" y="5418811"/>
                </a:lnTo>
                <a:close/>
                <a:moveTo>
                  <a:pt x="2741295" y="5416906"/>
                </a:moveTo>
                <a:lnTo>
                  <a:pt x="2865654" y="5488686"/>
                </a:lnTo>
                <a:lnTo>
                  <a:pt x="2744724" y="5558486"/>
                </a:lnTo>
                <a:lnTo>
                  <a:pt x="2620366" y="5486705"/>
                </a:lnTo>
                <a:lnTo>
                  <a:pt x="2741295" y="5416906"/>
                </a:lnTo>
                <a:close/>
                <a:moveTo>
                  <a:pt x="2747924" y="5413096"/>
                </a:moveTo>
                <a:lnTo>
                  <a:pt x="2862377" y="5347031"/>
                </a:lnTo>
                <a:lnTo>
                  <a:pt x="2986735" y="5418811"/>
                </a:lnTo>
                <a:lnTo>
                  <a:pt x="2872283" y="5484876"/>
                </a:lnTo>
                <a:lnTo>
                  <a:pt x="2747924" y="5413096"/>
                </a:lnTo>
                <a:close/>
                <a:moveTo>
                  <a:pt x="2993441" y="5422697"/>
                </a:moveTo>
                <a:lnTo>
                  <a:pt x="3104464" y="5486781"/>
                </a:lnTo>
                <a:lnTo>
                  <a:pt x="2990012" y="5552846"/>
                </a:lnTo>
                <a:lnTo>
                  <a:pt x="2878989" y="5488762"/>
                </a:lnTo>
                <a:lnTo>
                  <a:pt x="2993441" y="5422697"/>
                </a:lnTo>
                <a:close/>
                <a:moveTo>
                  <a:pt x="3000147" y="5418811"/>
                </a:moveTo>
                <a:lnTo>
                  <a:pt x="3121076" y="5349011"/>
                </a:lnTo>
                <a:lnTo>
                  <a:pt x="3232099" y="5413096"/>
                </a:lnTo>
                <a:lnTo>
                  <a:pt x="3111170" y="5482895"/>
                </a:lnTo>
                <a:lnTo>
                  <a:pt x="3000147" y="5418811"/>
                </a:lnTo>
                <a:close/>
                <a:moveTo>
                  <a:pt x="3238729" y="5416906"/>
                </a:moveTo>
                <a:lnTo>
                  <a:pt x="3363087" y="5488686"/>
                </a:lnTo>
                <a:lnTo>
                  <a:pt x="3242158" y="5558486"/>
                </a:lnTo>
                <a:lnTo>
                  <a:pt x="3117799" y="5486705"/>
                </a:lnTo>
                <a:lnTo>
                  <a:pt x="3238729" y="5416906"/>
                </a:lnTo>
                <a:close/>
                <a:moveTo>
                  <a:pt x="3245434" y="5413096"/>
                </a:moveTo>
                <a:lnTo>
                  <a:pt x="3359887" y="5347031"/>
                </a:lnTo>
                <a:lnTo>
                  <a:pt x="3484245" y="5418811"/>
                </a:lnTo>
                <a:lnTo>
                  <a:pt x="3369793" y="5484876"/>
                </a:lnTo>
                <a:lnTo>
                  <a:pt x="3245434" y="5413096"/>
                </a:lnTo>
                <a:close/>
                <a:moveTo>
                  <a:pt x="3490951" y="5422697"/>
                </a:moveTo>
                <a:lnTo>
                  <a:pt x="3601974" y="5486781"/>
                </a:lnTo>
                <a:lnTo>
                  <a:pt x="3487522" y="5552846"/>
                </a:lnTo>
                <a:lnTo>
                  <a:pt x="3376498" y="5488762"/>
                </a:lnTo>
                <a:lnTo>
                  <a:pt x="3490951" y="5422697"/>
                </a:lnTo>
                <a:close/>
                <a:moveTo>
                  <a:pt x="3497580" y="5418811"/>
                </a:moveTo>
                <a:lnTo>
                  <a:pt x="3618509" y="5349011"/>
                </a:lnTo>
                <a:lnTo>
                  <a:pt x="3729533" y="5413096"/>
                </a:lnTo>
                <a:lnTo>
                  <a:pt x="3608604" y="5482895"/>
                </a:lnTo>
                <a:lnTo>
                  <a:pt x="3497580" y="5418811"/>
                </a:lnTo>
                <a:close/>
                <a:moveTo>
                  <a:pt x="3736239" y="5416906"/>
                </a:moveTo>
                <a:lnTo>
                  <a:pt x="3860597" y="5488686"/>
                </a:lnTo>
                <a:lnTo>
                  <a:pt x="3739667" y="5558486"/>
                </a:lnTo>
                <a:lnTo>
                  <a:pt x="3615309" y="5486705"/>
                </a:lnTo>
                <a:lnTo>
                  <a:pt x="3736239" y="5416906"/>
                </a:lnTo>
                <a:close/>
                <a:moveTo>
                  <a:pt x="3742944" y="5413096"/>
                </a:moveTo>
                <a:lnTo>
                  <a:pt x="3857397" y="5347031"/>
                </a:lnTo>
                <a:lnTo>
                  <a:pt x="3981755" y="5418811"/>
                </a:lnTo>
                <a:lnTo>
                  <a:pt x="3867302" y="5484876"/>
                </a:lnTo>
                <a:lnTo>
                  <a:pt x="3742944" y="5413096"/>
                </a:lnTo>
                <a:close/>
                <a:moveTo>
                  <a:pt x="3988384" y="5422697"/>
                </a:moveTo>
                <a:lnTo>
                  <a:pt x="4099408" y="5486781"/>
                </a:lnTo>
                <a:lnTo>
                  <a:pt x="3984955" y="5552846"/>
                </a:lnTo>
                <a:lnTo>
                  <a:pt x="3873932" y="5488762"/>
                </a:lnTo>
                <a:lnTo>
                  <a:pt x="3988384" y="5422697"/>
                </a:lnTo>
                <a:close/>
                <a:moveTo>
                  <a:pt x="3995090" y="5418811"/>
                </a:moveTo>
                <a:lnTo>
                  <a:pt x="4116019" y="5349011"/>
                </a:lnTo>
                <a:lnTo>
                  <a:pt x="4227043" y="5413096"/>
                </a:lnTo>
                <a:lnTo>
                  <a:pt x="4106113" y="5482895"/>
                </a:lnTo>
                <a:lnTo>
                  <a:pt x="3995090" y="5418811"/>
                </a:lnTo>
                <a:close/>
                <a:moveTo>
                  <a:pt x="4233672" y="5416906"/>
                </a:moveTo>
                <a:lnTo>
                  <a:pt x="4358031" y="5488686"/>
                </a:lnTo>
                <a:lnTo>
                  <a:pt x="4237101" y="5558486"/>
                </a:lnTo>
                <a:lnTo>
                  <a:pt x="4112743" y="5486705"/>
                </a:lnTo>
                <a:lnTo>
                  <a:pt x="4233672" y="5416906"/>
                </a:lnTo>
                <a:close/>
                <a:moveTo>
                  <a:pt x="4240378" y="5413096"/>
                </a:moveTo>
                <a:lnTo>
                  <a:pt x="4354830" y="5347031"/>
                </a:lnTo>
                <a:lnTo>
                  <a:pt x="4479189" y="5418811"/>
                </a:lnTo>
                <a:lnTo>
                  <a:pt x="4364736" y="5484876"/>
                </a:lnTo>
                <a:lnTo>
                  <a:pt x="4240378" y="5413096"/>
                </a:lnTo>
                <a:close/>
                <a:moveTo>
                  <a:pt x="4485894" y="5422697"/>
                </a:moveTo>
                <a:lnTo>
                  <a:pt x="4596918" y="5486781"/>
                </a:lnTo>
                <a:lnTo>
                  <a:pt x="4482465" y="5552846"/>
                </a:lnTo>
                <a:lnTo>
                  <a:pt x="4371442" y="5488762"/>
                </a:lnTo>
                <a:lnTo>
                  <a:pt x="4485894" y="5422697"/>
                </a:lnTo>
                <a:close/>
                <a:moveTo>
                  <a:pt x="4492524" y="5418811"/>
                </a:moveTo>
                <a:lnTo>
                  <a:pt x="4613453" y="5349011"/>
                </a:lnTo>
                <a:lnTo>
                  <a:pt x="4724477" y="5413096"/>
                </a:lnTo>
                <a:lnTo>
                  <a:pt x="4603547" y="5482895"/>
                </a:lnTo>
                <a:lnTo>
                  <a:pt x="4492524" y="5418811"/>
                </a:lnTo>
                <a:close/>
                <a:moveTo>
                  <a:pt x="4731182" y="5416906"/>
                </a:moveTo>
                <a:lnTo>
                  <a:pt x="4855541" y="5488686"/>
                </a:lnTo>
                <a:lnTo>
                  <a:pt x="4734611" y="5558486"/>
                </a:lnTo>
                <a:lnTo>
                  <a:pt x="4610253" y="5486705"/>
                </a:lnTo>
                <a:lnTo>
                  <a:pt x="4731182" y="5416906"/>
                </a:lnTo>
                <a:close/>
                <a:moveTo>
                  <a:pt x="4737888" y="5413096"/>
                </a:moveTo>
                <a:lnTo>
                  <a:pt x="4852340" y="5347031"/>
                </a:lnTo>
                <a:lnTo>
                  <a:pt x="4976698" y="5418811"/>
                </a:lnTo>
                <a:lnTo>
                  <a:pt x="4862246" y="5484876"/>
                </a:lnTo>
                <a:lnTo>
                  <a:pt x="4737888" y="5413096"/>
                </a:lnTo>
                <a:close/>
                <a:moveTo>
                  <a:pt x="4983328" y="5422697"/>
                </a:moveTo>
                <a:lnTo>
                  <a:pt x="5094351" y="5486781"/>
                </a:lnTo>
                <a:lnTo>
                  <a:pt x="4979899" y="5552846"/>
                </a:lnTo>
                <a:lnTo>
                  <a:pt x="4868876" y="5488762"/>
                </a:lnTo>
                <a:lnTo>
                  <a:pt x="4983328" y="5422697"/>
                </a:lnTo>
                <a:close/>
                <a:moveTo>
                  <a:pt x="4990033" y="5418811"/>
                </a:moveTo>
                <a:lnTo>
                  <a:pt x="5110963" y="5349011"/>
                </a:lnTo>
                <a:lnTo>
                  <a:pt x="5221986" y="5413096"/>
                </a:lnTo>
                <a:lnTo>
                  <a:pt x="5101057" y="5482971"/>
                </a:lnTo>
                <a:lnTo>
                  <a:pt x="4990033" y="5418811"/>
                </a:lnTo>
                <a:close/>
                <a:moveTo>
                  <a:pt x="5228692" y="5416906"/>
                </a:moveTo>
                <a:lnTo>
                  <a:pt x="5353050" y="5488686"/>
                </a:lnTo>
                <a:lnTo>
                  <a:pt x="5232121" y="5558486"/>
                </a:lnTo>
                <a:lnTo>
                  <a:pt x="5107762" y="5486705"/>
                </a:lnTo>
                <a:lnTo>
                  <a:pt x="5228692" y="5416906"/>
                </a:lnTo>
                <a:close/>
                <a:moveTo>
                  <a:pt x="5235321" y="5413096"/>
                </a:moveTo>
                <a:lnTo>
                  <a:pt x="5349774" y="5347031"/>
                </a:lnTo>
                <a:lnTo>
                  <a:pt x="5474132" y="5418811"/>
                </a:lnTo>
                <a:lnTo>
                  <a:pt x="5359680" y="5484876"/>
                </a:lnTo>
                <a:lnTo>
                  <a:pt x="5235321" y="5413096"/>
                </a:lnTo>
                <a:close/>
                <a:moveTo>
                  <a:pt x="5480838" y="5422697"/>
                </a:moveTo>
                <a:lnTo>
                  <a:pt x="5591861" y="5486781"/>
                </a:lnTo>
                <a:lnTo>
                  <a:pt x="5477409" y="5552846"/>
                </a:lnTo>
                <a:lnTo>
                  <a:pt x="5366385" y="5488762"/>
                </a:lnTo>
                <a:lnTo>
                  <a:pt x="5480838" y="5422697"/>
                </a:lnTo>
                <a:close/>
                <a:moveTo>
                  <a:pt x="5487543" y="5418811"/>
                </a:moveTo>
                <a:lnTo>
                  <a:pt x="5608473" y="5349011"/>
                </a:lnTo>
                <a:lnTo>
                  <a:pt x="5719496" y="5413096"/>
                </a:lnTo>
                <a:lnTo>
                  <a:pt x="5598566" y="5482895"/>
                </a:lnTo>
                <a:lnTo>
                  <a:pt x="5487543" y="5418811"/>
                </a:lnTo>
                <a:close/>
                <a:moveTo>
                  <a:pt x="5484114" y="5269459"/>
                </a:moveTo>
                <a:lnTo>
                  <a:pt x="5598566" y="5203393"/>
                </a:lnTo>
                <a:lnTo>
                  <a:pt x="5722925" y="5275174"/>
                </a:lnTo>
                <a:lnTo>
                  <a:pt x="5608473" y="5341239"/>
                </a:lnTo>
                <a:lnTo>
                  <a:pt x="5484114" y="5269459"/>
                </a:lnTo>
                <a:close/>
                <a:moveTo>
                  <a:pt x="5487543" y="5131613"/>
                </a:moveTo>
                <a:lnTo>
                  <a:pt x="5608473" y="5061814"/>
                </a:lnTo>
                <a:lnTo>
                  <a:pt x="5719496" y="5125898"/>
                </a:lnTo>
                <a:lnTo>
                  <a:pt x="5598566" y="5195697"/>
                </a:lnTo>
                <a:lnTo>
                  <a:pt x="5487543" y="5131613"/>
                </a:lnTo>
                <a:close/>
                <a:moveTo>
                  <a:pt x="5484114" y="4982261"/>
                </a:moveTo>
                <a:lnTo>
                  <a:pt x="5598566" y="4916196"/>
                </a:lnTo>
                <a:lnTo>
                  <a:pt x="5722925" y="4987976"/>
                </a:lnTo>
                <a:lnTo>
                  <a:pt x="5608473" y="5054042"/>
                </a:lnTo>
                <a:lnTo>
                  <a:pt x="5484114" y="4982261"/>
                </a:lnTo>
                <a:close/>
                <a:moveTo>
                  <a:pt x="5487543" y="4844339"/>
                </a:moveTo>
                <a:lnTo>
                  <a:pt x="5608473" y="4774540"/>
                </a:lnTo>
                <a:lnTo>
                  <a:pt x="5719496" y="4838624"/>
                </a:lnTo>
                <a:lnTo>
                  <a:pt x="5598566" y="4908423"/>
                </a:lnTo>
                <a:lnTo>
                  <a:pt x="5487543" y="4844339"/>
                </a:lnTo>
                <a:close/>
                <a:moveTo>
                  <a:pt x="5484114" y="4694987"/>
                </a:moveTo>
                <a:lnTo>
                  <a:pt x="5598566" y="4628921"/>
                </a:lnTo>
                <a:lnTo>
                  <a:pt x="5722925" y="4700702"/>
                </a:lnTo>
                <a:lnTo>
                  <a:pt x="5608473" y="4766767"/>
                </a:lnTo>
                <a:lnTo>
                  <a:pt x="5484114" y="4694987"/>
                </a:lnTo>
                <a:close/>
                <a:moveTo>
                  <a:pt x="5487543" y="4557141"/>
                </a:moveTo>
                <a:lnTo>
                  <a:pt x="5608473" y="4487342"/>
                </a:lnTo>
                <a:lnTo>
                  <a:pt x="5719496" y="4551426"/>
                </a:lnTo>
                <a:lnTo>
                  <a:pt x="5598566" y="4621226"/>
                </a:lnTo>
                <a:lnTo>
                  <a:pt x="5487543" y="4557141"/>
                </a:lnTo>
                <a:close/>
                <a:moveTo>
                  <a:pt x="5484114" y="4407789"/>
                </a:moveTo>
                <a:lnTo>
                  <a:pt x="5598566" y="4341724"/>
                </a:lnTo>
                <a:lnTo>
                  <a:pt x="5722925" y="4413504"/>
                </a:lnTo>
                <a:lnTo>
                  <a:pt x="5608473" y="4479570"/>
                </a:lnTo>
                <a:lnTo>
                  <a:pt x="5484114" y="4407789"/>
                </a:lnTo>
                <a:close/>
                <a:moveTo>
                  <a:pt x="5487543" y="4269943"/>
                </a:moveTo>
                <a:lnTo>
                  <a:pt x="5608473" y="4200144"/>
                </a:lnTo>
                <a:lnTo>
                  <a:pt x="5719496" y="4264228"/>
                </a:lnTo>
                <a:lnTo>
                  <a:pt x="5598566" y="4334028"/>
                </a:lnTo>
                <a:lnTo>
                  <a:pt x="5487543" y="4269943"/>
                </a:lnTo>
                <a:close/>
                <a:moveTo>
                  <a:pt x="5484114" y="4120591"/>
                </a:moveTo>
                <a:lnTo>
                  <a:pt x="5598566" y="4054526"/>
                </a:lnTo>
                <a:lnTo>
                  <a:pt x="5722925" y="4126306"/>
                </a:lnTo>
                <a:lnTo>
                  <a:pt x="5608473" y="4192372"/>
                </a:lnTo>
                <a:lnTo>
                  <a:pt x="5484114" y="4120591"/>
                </a:lnTo>
                <a:close/>
                <a:moveTo>
                  <a:pt x="5487543" y="3982669"/>
                </a:moveTo>
                <a:lnTo>
                  <a:pt x="5608473" y="3912870"/>
                </a:lnTo>
                <a:lnTo>
                  <a:pt x="5719496" y="3976954"/>
                </a:lnTo>
                <a:lnTo>
                  <a:pt x="5598566" y="4046754"/>
                </a:lnTo>
                <a:lnTo>
                  <a:pt x="5487543" y="3982669"/>
                </a:lnTo>
                <a:close/>
                <a:moveTo>
                  <a:pt x="5484114" y="3833317"/>
                </a:moveTo>
                <a:lnTo>
                  <a:pt x="5598566" y="3767252"/>
                </a:lnTo>
                <a:lnTo>
                  <a:pt x="5722925" y="3839032"/>
                </a:lnTo>
                <a:lnTo>
                  <a:pt x="5608473" y="3905098"/>
                </a:lnTo>
                <a:lnTo>
                  <a:pt x="5484114" y="3833317"/>
                </a:lnTo>
                <a:close/>
                <a:moveTo>
                  <a:pt x="5487543" y="3695472"/>
                </a:moveTo>
                <a:lnTo>
                  <a:pt x="5608473" y="3625672"/>
                </a:lnTo>
                <a:lnTo>
                  <a:pt x="5719496" y="3689757"/>
                </a:lnTo>
                <a:lnTo>
                  <a:pt x="5598566" y="3759556"/>
                </a:lnTo>
                <a:lnTo>
                  <a:pt x="5487543" y="3695472"/>
                </a:lnTo>
                <a:close/>
                <a:moveTo>
                  <a:pt x="5484114" y="3546119"/>
                </a:moveTo>
                <a:lnTo>
                  <a:pt x="5598566" y="3480054"/>
                </a:lnTo>
                <a:lnTo>
                  <a:pt x="5722925" y="3551834"/>
                </a:lnTo>
                <a:lnTo>
                  <a:pt x="5608473" y="3617900"/>
                </a:lnTo>
                <a:lnTo>
                  <a:pt x="5484114" y="3546119"/>
                </a:lnTo>
                <a:close/>
                <a:moveTo>
                  <a:pt x="5487543" y="3408274"/>
                </a:moveTo>
                <a:lnTo>
                  <a:pt x="5608473" y="3338474"/>
                </a:lnTo>
                <a:lnTo>
                  <a:pt x="5719496" y="3402559"/>
                </a:lnTo>
                <a:lnTo>
                  <a:pt x="5598566" y="3472358"/>
                </a:lnTo>
                <a:lnTo>
                  <a:pt x="5487543" y="3408274"/>
                </a:lnTo>
                <a:close/>
                <a:moveTo>
                  <a:pt x="5484114" y="3258922"/>
                </a:moveTo>
                <a:lnTo>
                  <a:pt x="5598566" y="3192856"/>
                </a:lnTo>
                <a:lnTo>
                  <a:pt x="5722925" y="3264637"/>
                </a:lnTo>
                <a:lnTo>
                  <a:pt x="5608473" y="3330702"/>
                </a:lnTo>
                <a:lnTo>
                  <a:pt x="5484114" y="3258922"/>
                </a:lnTo>
                <a:close/>
                <a:moveTo>
                  <a:pt x="5487543" y="3121000"/>
                </a:moveTo>
                <a:lnTo>
                  <a:pt x="5608473" y="3051201"/>
                </a:lnTo>
                <a:lnTo>
                  <a:pt x="5719496" y="3115285"/>
                </a:lnTo>
                <a:lnTo>
                  <a:pt x="5598566" y="3185084"/>
                </a:lnTo>
                <a:lnTo>
                  <a:pt x="5487543" y="3121000"/>
                </a:lnTo>
                <a:close/>
                <a:moveTo>
                  <a:pt x="5484114" y="2971648"/>
                </a:moveTo>
                <a:lnTo>
                  <a:pt x="5598566" y="2905582"/>
                </a:lnTo>
                <a:lnTo>
                  <a:pt x="5722925" y="2977363"/>
                </a:lnTo>
                <a:lnTo>
                  <a:pt x="5608473" y="3043428"/>
                </a:lnTo>
                <a:lnTo>
                  <a:pt x="5484114" y="2971648"/>
                </a:lnTo>
                <a:close/>
                <a:moveTo>
                  <a:pt x="5487543" y="2833802"/>
                </a:moveTo>
                <a:lnTo>
                  <a:pt x="5608473" y="2764003"/>
                </a:lnTo>
                <a:lnTo>
                  <a:pt x="5719496" y="2828087"/>
                </a:lnTo>
                <a:lnTo>
                  <a:pt x="5598566" y="2897886"/>
                </a:lnTo>
                <a:lnTo>
                  <a:pt x="5487543" y="2833802"/>
                </a:lnTo>
                <a:close/>
                <a:moveTo>
                  <a:pt x="5484114" y="2684450"/>
                </a:moveTo>
                <a:lnTo>
                  <a:pt x="5598566" y="2618384"/>
                </a:lnTo>
                <a:lnTo>
                  <a:pt x="5722925" y="2690165"/>
                </a:lnTo>
                <a:lnTo>
                  <a:pt x="5608473" y="2756230"/>
                </a:lnTo>
                <a:lnTo>
                  <a:pt x="5484114" y="2684450"/>
                </a:lnTo>
                <a:close/>
                <a:moveTo>
                  <a:pt x="5487543" y="2546604"/>
                </a:moveTo>
                <a:lnTo>
                  <a:pt x="5608473" y="2476805"/>
                </a:lnTo>
                <a:lnTo>
                  <a:pt x="5719496" y="2540889"/>
                </a:lnTo>
                <a:lnTo>
                  <a:pt x="5598566" y="2610688"/>
                </a:lnTo>
                <a:lnTo>
                  <a:pt x="5487543" y="2546604"/>
                </a:lnTo>
                <a:close/>
                <a:moveTo>
                  <a:pt x="5484114" y="2397252"/>
                </a:moveTo>
                <a:lnTo>
                  <a:pt x="5598566" y="2331187"/>
                </a:lnTo>
                <a:lnTo>
                  <a:pt x="5722925" y="2402967"/>
                </a:lnTo>
                <a:lnTo>
                  <a:pt x="5608473" y="2469032"/>
                </a:lnTo>
                <a:lnTo>
                  <a:pt x="5484114" y="2397252"/>
                </a:lnTo>
                <a:close/>
                <a:moveTo>
                  <a:pt x="5487543" y="2259330"/>
                </a:moveTo>
                <a:lnTo>
                  <a:pt x="5608473" y="2189531"/>
                </a:lnTo>
                <a:lnTo>
                  <a:pt x="5719496" y="2253615"/>
                </a:lnTo>
                <a:lnTo>
                  <a:pt x="5598566" y="2323414"/>
                </a:lnTo>
                <a:lnTo>
                  <a:pt x="5487543" y="2259330"/>
                </a:lnTo>
                <a:close/>
                <a:moveTo>
                  <a:pt x="5484114" y="2109978"/>
                </a:moveTo>
                <a:lnTo>
                  <a:pt x="5598566" y="2043913"/>
                </a:lnTo>
                <a:lnTo>
                  <a:pt x="5722925" y="2115693"/>
                </a:lnTo>
                <a:lnTo>
                  <a:pt x="5608473" y="2181759"/>
                </a:lnTo>
                <a:lnTo>
                  <a:pt x="5484114" y="2109978"/>
                </a:lnTo>
                <a:close/>
                <a:moveTo>
                  <a:pt x="5487543" y="1972132"/>
                </a:moveTo>
                <a:lnTo>
                  <a:pt x="5608473" y="1902333"/>
                </a:lnTo>
                <a:lnTo>
                  <a:pt x="5719496" y="1966417"/>
                </a:lnTo>
                <a:lnTo>
                  <a:pt x="5598566" y="2036216"/>
                </a:lnTo>
                <a:lnTo>
                  <a:pt x="5487543" y="1972132"/>
                </a:lnTo>
                <a:close/>
                <a:moveTo>
                  <a:pt x="5484038" y="1822780"/>
                </a:moveTo>
                <a:lnTo>
                  <a:pt x="5598491" y="1756715"/>
                </a:lnTo>
                <a:lnTo>
                  <a:pt x="5722849" y="1828495"/>
                </a:lnTo>
                <a:lnTo>
                  <a:pt x="5608397" y="1894561"/>
                </a:lnTo>
                <a:lnTo>
                  <a:pt x="5484038" y="1822780"/>
                </a:lnTo>
                <a:close/>
                <a:moveTo>
                  <a:pt x="5487543" y="1684934"/>
                </a:moveTo>
                <a:lnTo>
                  <a:pt x="5608473" y="1615135"/>
                </a:lnTo>
                <a:lnTo>
                  <a:pt x="5719496" y="1679219"/>
                </a:lnTo>
                <a:lnTo>
                  <a:pt x="5598566" y="1749019"/>
                </a:lnTo>
                <a:lnTo>
                  <a:pt x="5487543" y="1684934"/>
                </a:lnTo>
                <a:close/>
                <a:moveTo>
                  <a:pt x="5484114" y="1535582"/>
                </a:moveTo>
                <a:lnTo>
                  <a:pt x="5598566" y="1469517"/>
                </a:lnTo>
                <a:lnTo>
                  <a:pt x="5722925" y="1541297"/>
                </a:lnTo>
                <a:lnTo>
                  <a:pt x="5608473" y="1607363"/>
                </a:lnTo>
                <a:lnTo>
                  <a:pt x="5484114" y="1535582"/>
                </a:lnTo>
                <a:close/>
                <a:moveTo>
                  <a:pt x="5487543" y="1397660"/>
                </a:moveTo>
                <a:lnTo>
                  <a:pt x="5608473" y="1327861"/>
                </a:lnTo>
                <a:lnTo>
                  <a:pt x="5719496" y="1391945"/>
                </a:lnTo>
                <a:lnTo>
                  <a:pt x="5598566" y="1461745"/>
                </a:lnTo>
                <a:lnTo>
                  <a:pt x="5487543" y="1397660"/>
                </a:lnTo>
                <a:close/>
                <a:moveTo>
                  <a:pt x="5484114" y="1248309"/>
                </a:moveTo>
                <a:lnTo>
                  <a:pt x="5598566" y="1182243"/>
                </a:lnTo>
                <a:lnTo>
                  <a:pt x="5722925" y="1254024"/>
                </a:lnTo>
                <a:lnTo>
                  <a:pt x="5608473" y="1320089"/>
                </a:lnTo>
                <a:lnTo>
                  <a:pt x="5484114" y="1248309"/>
                </a:lnTo>
                <a:close/>
                <a:moveTo>
                  <a:pt x="5601767" y="1323975"/>
                </a:moveTo>
                <a:lnTo>
                  <a:pt x="5480838" y="1393774"/>
                </a:lnTo>
                <a:lnTo>
                  <a:pt x="5356479" y="1321994"/>
                </a:lnTo>
                <a:lnTo>
                  <a:pt x="5477409" y="1252195"/>
                </a:lnTo>
                <a:lnTo>
                  <a:pt x="5601767" y="1323975"/>
                </a:lnTo>
                <a:close/>
                <a:moveTo>
                  <a:pt x="5349774" y="1318184"/>
                </a:moveTo>
                <a:lnTo>
                  <a:pt x="5238750" y="1254100"/>
                </a:lnTo>
                <a:lnTo>
                  <a:pt x="5359680" y="1184300"/>
                </a:lnTo>
                <a:lnTo>
                  <a:pt x="5470703" y="1248385"/>
                </a:lnTo>
                <a:lnTo>
                  <a:pt x="5349774" y="1318184"/>
                </a:lnTo>
                <a:close/>
                <a:moveTo>
                  <a:pt x="5343068" y="1321994"/>
                </a:moveTo>
                <a:lnTo>
                  <a:pt x="5228616" y="1388059"/>
                </a:lnTo>
                <a:lnTo>
                  <a:pt x="5117668" y="1323975"/>
                </a:lnTo>
                <a:lnTo>
                  <a:pt x="5232121" y="1257910"/>
                </a:lnTo>
                <a:lnTo>
                  <a:pt x="5343068" y="1321994"/>
                </a:lnTo>
                <a:close/>
                <a:moveTo>
                  <a:pt x="5110963" y="1320165"/>
                </a:moveTo>
                <a:lnTo>
                  <a:pt x="4986604" y="1248385"/>
                </a:lnTo>
                <a:lnTo>
                  <a:pt x="5101057" y="1182319"/>
                </a:lnTo>
                <a:lnTo>
                  <a:pt x="5225415" y="1254100"/>
                </a:lnTo>
                <a:lnTo>
                  <a:pt x="5110963" y="1320165"/>
                </a:lnTo>
                <a:close/>
                <a:moveTo>
                  <a:pt x="5104333" y="1323975"/>
                </a:moveTo>
                <a:lnTo>
                  <a:pt x="4983404" y="1393774"/>
                </a:lnTo>
                <a:lnTo>
                  <a:pt x="4859046" y="1321994"/>
                </a:lnTo>
                <a:lnTo>
                  <a:pt x="4979975" y="1252195"/>
                </a:lnTo>
                <a:lnTo>
                  <a:pt x="5104333" y="1323975"/>
                </a:lnTo>
                <a:close/>
                <a:moveTo>
                  <a:pt x="4852264" y="1318184"/>
                </a:moveTo>
                <a:lnTo>
                  <a:pt x="4741241" y="1254100"/>
                </a:lnTo>
                <a:lnTo>
                  <a:pt x="4862170" y="1184300"/>
                </a:lnTo>
                <a:lnTo>
                  <a:pt x="4973193" y="1248385"/>
                </a:lnTo>
                <a:lnTo>
                  <a:pt x="4852264" y="1318184"/>
                </a:lnTo>
                <a:close/>
                <a:moveTo>
                  <a:pt x="4845634" y="1321994"/>
                </a:moveTo>
                <a:lnTo>
                  <a:pt x="4731182" y="1388059"/>
                </a:lnTo>
                <a:lnTo>
                  <a:pt x="4620159" y="1323975"/>
                </a:lnTo>
                <a:lnTo>
                  <a:pt x="4734611" y="1257910"/>
                </a:lnTo>
                <a:lnTo>
                  <a:pt x="4845634" y="1321994"/>
                </a:lnTo>
                <a:close/>
                <a:moveTo>
                  <a:pt x="4613529" y="1320165"/>
                </a:moveTo>
                <a:lnTo>
                  <a:pt x="4489171" y="1248385"/>
                </a:lnTo>
                <a:lnTo>
                  <a:pt x="4603623" y="1182319"/>
                </a:lnTo>
                <a:lnTo>
                  <a:pt x="4727981" y="1254100"/>
                </a:lnTo>
                <a:lnTo>
                  <a:pt x="4613529" y="1320165"/>
                </a:lnTo>
                <a:close/>
                <a:moveTo>
                  <a:pt x="4606824" y="1323975"/>
                </a:moveTo>
                <a:lnTo>
                  <a:pt x="4485894" y="1393774"/>
                </a:lnTo>
                <a:lnTo>
                  <a:pt x="4361536" y="1321994"/>
                </a:lnTo>
                <a:lnTo>
                  <a:pt x="4482465" y="1252195"/>
                </a:lnTo>
                <a:lnTo>
                  <a:pt x="4606824" y="1323975"/>
                </a:lnTo>
                <a:close/>
                <a:moveTo>
                  <a:pt x="4354830" y="1318184"/>
                </a:moveTo>
                <a:lnTo>
                  <a:pt x="4243807" y="1254100"/>
                </a:lnTo>
                <a:lnTo>
                  <a:pt x="4364736" y="1184300"/>
                </a:lnTo>
                <a:lnTo>
                  <a:pt x="4475760" y="1248385"/>
                </a:lnTo>
                <a:lnTo>
                  <a:pt x="4354830" y="1318184"/>
                </a:lnTo>
                <a:close/>
                <a:moveTo>
                  <a:pt x="4348125" y="1321994"/>
                </a:moveTo>
                <a:lnTo>
                  <a:pt x="4233672" y="1388059"/>
                </a:lnTo>
                <a:lnTo>
                  <a:pt x="4122725" y="1323975"/>
                </a:lnTo>
                <a:lnTo>
                  <a:pt x="4237177" y="1257910"/>
                </a:lnTo>
                <a:lnTo>
                  <a:pt x="4348125" y="1321994"/>
                </a:lnTo>
                <a:close/>
                <a:moveTo>
                  <a:pt x="4116019" y="1320165"/>
                </a:moveTo>
                <a:lnTo>
                  <a:pt x="3991661" y="1248385"/>
                </a:lnTo>
                <a:lnTo>
                  <a:pt x="4106113" y="1182319"/>
                </a:lnTo>
                <a:lnTo>
                  <a:pt x="4230472" y="1254100"/>
                </a:lnTo>
                <a:lnTo>
                  <a:pt x="4116019" y="1320165"/>
                </a:lnTo>
                <a:close/>
                <a:moveTo>
                  <a:pt x="4109314" y="1323975"/>
                </a:moveTo>
                <a:lnTo>
                  <a:pt x="3988384" y="1393774"/>
                </a:lnTo>
                <a:lnTo>
                  <a:pt x="3864026" y="1321994"/>
                </a:lnTo>
                <a:lnTo>
                  <a:pt x="3984955" y="1252195"/>
                </a:lnTo>
                <a:lnTo>
                  <a:pt x="4109314" y="1323975"/>
                </a:lnTo>
                <a:close/>
                <a:moveTo>
                  <a:pt x="3857320" y="1318184"/>
                </a:moveTo>
                <a:lnTo>
                  <a:pt x="3746297" y="1254100"/>
                </a:lnTo>
                <a:lnTo>
                  <a:pt x="3867226" y="1184300"/>
                </a:lnTo>
                <a:lnTo>
                  <a:pt x="3978250" y="1248385"/>
                </a:lnTo>
                <a:lnTo>
                  <a:pt x="3857320" y="1318184"/>
                </a:lnTo>
                <a:close/>
                <a:moveTo>
                  <a:pt x="3850691" y="1321994"/>
                </a:moveTo>
                <a:lnTo>
                  <a:pt x="3736239" y="1388059"/>
                </a:lnTo>
                <a:lnTo>
                  <a:pt x="3625215" y="1323975"/>
                </a:lnTo>
                <a:lnTo>
                  <a:pt x="3739667" y="1257910"/>
                </a:lnTo>
                <a:lnTo>
                  <a:pt x="3850691" y="1321994"/>
                </a:lnTo>
                <a:close/>
                <a:moveTo>
                  <a:pt x="3618586" y="1320165"/>
                </a:moveTo>
                <a:lnTo>
                  <a:pt x="3494227" y="1248385"/>
                </a:lnTo>
                <a:lnTo>
                  <a:pt x="3608680" y="1182319"/>
                </a:lnTo>
                <a:lnTo>
                  <a:pt x="3733038" y="1254100"/>
                </a:lnTo>
                <a:lnTo>
                  <a:pt x="3618586" y="1320165"/>
                </a:lnTo>
                <a:close/>
                <a:moveTo>
                  <a:pt x="3611880" y="1323975"/>
                </a:moveTo>
                <a:lnTo>
                  <a:pt x="3490951" y="1393774"/>
                </a:lnTo>
                <a:lnTo>
                  <a:pt x="3366592" y="1321994"/>
                </a:lnTo>
                <a:lnTo>
                  <a:pt x="3487522" y="1252195"/>
                </a:lnTo>
                <a:lnTo>
                  <a:pt x="3611880" y="1323975"/>
                </a:lnTo>
                <a:close/>
                <a:moveTo>
                  <a:pt x="3359887" y="1318184"/>
                </a:moveTo>
                <a:lnTo>
                  <a:pt x="3248863" y="1254100"/>
                </a:lnTo>
                <a:lnTo>
                  <a:pt x="3369793" y="1184300"/>
                </a:lnTo>
                <a:lnTo>
                  <a:pt x="3480816" y="1248385"/>
                </a:lnTo>
                <a:lnTo>
                  <a:pt x="3359887" y="1318184"/>
                </a:lnTo>
                <a:close/>
                <a:moveTo>
                  <a:pt x="3353181" y="1321994"/>
                </a:moveTo>
                <a:lnTo>
                  <a:pt x="3238729" y="1388059"/>
                </a:lnTo>
                <a:lnTo>
                  <a:pt x="3127782" y="1323975"/>
                </a:lnTo>
                <a:lnTo>
                  <a:pt x="3242234" y="1257910"/>
                </a:lnTo>
                <a:lnTo>
                  <a:pt x="3353181" y="1321994"/>
                </a:lnTo>
                <a:close/>
                <a:moveTo>
                  <a:pt x="3121076" y="1320165"/>
                </a:moveTo>
                <a:lnTo>
                  <a:pt x="2996717" y="1248385"/>
                </a:lnTo>
                <a:lnTo>
                  <a:pt x="3111170" y="1182319"/>
                </a:lnTo>
                <a:lnTo>
                  <a:pt x="3235528" y="1254100"/>
                </a:lnTo>
                <a:lnTo>
                  <a:pt x="3121076" y="1320165"/>
                </a:lnTo>
                <a:close/>
                <a:moveTo>
                  <a:pt x="3114370" y="1323975"/>
                </a:moveTo>
                <a:lnTo>
                  <a:pt x="2993441" y="1393774"/>
                </a:lnTo>
                <a:lnTo>
                  <a:pt x="2869082" y="1321994"/>
                </a:lnTo>
                <a:lnTo>
                  <a:pt x="2990012" y="1252195"/>
                </a:lnTo>
                <a:lnTo>
                  <a:pt x="3114370" y="1323975"/>
                </a:lnTo>
                <a:close/>
                <a:moveTo>
                  <a:pt x="2862377" y="1318184"/>
                </a:moveTo>
                <a:lnTo>
                  <a:pt x="2751354" y="1254100"/>
                </a:lnTo>
                <a:lnTo>
                  <a:pt x="2872283" y="1184300"/>
                </a:lnTo>
                <a:lnTo>
                  <a:pt x="2983306" y="1248385"/>
                </a:lnTo>
                <a:lnTo>
                  <a:pt x="2862377" y="1318184"/>
                </a:lnTo>
                <a:close/>
                <a:moveTo>
                  <a:pt x="2855671" y="1321994"/>
                </a:moveTo>
                <a:lnTo>
                  <a:pt x="2741295" y="1388059"/>
                </a:lnTo>
                <a:lnTo>
                  <a:pt x="2630272" y="1323975"/>
                </a:lnTo>
                <a:lnTo>
                  <a:pt x="2744724" y="1257910"/>
                </a:lnTo>
                <a:lnTo>
                  <a:pt x="2855671" y="1321994"/>
                </a:lnTo>
                <a:close/>
                <a:moveTo>
                  <a:pt x="2623566" y="1320165"/>
                </a:moveTo>
                <a:lnTo>
                  <a:pt x="2499208" y="1248385"/>
                </a:lnTo>
                <a:lnTo>
                  <a:pt x="2613660" y="1182319"/>
                </a:lnTo>
                <a:lnTo>
                  <a:pt x="2738019" y="1254100"/>
                </a:lnTo>
                <a:lnTo>
                  <a:pt x="2623566" y="1320165"/>
                </a:lnTo>
                <a:close/>
                <a:moveTo>
                  <a:pt x="2616937" y="1323975"/>
                </a:moveTo>
                <a:lnTo>
                  <a:pt x="2496007" y="1393774"/>
                </a:lnTo>
                <a:lnTo>
                  <a:pt x="2371649" y="1321994"/>
                </a:lnTo>
                <a:lnTo>
                  <a:pt x="2492578" y="1252195"/>
                </a:lnTo>
                <a:lnTo>
                  <a:pt x="2616937" y="1323975"/>
                </a:lnTo>
                <a:close/>
                <a:moveTo>
                  <a:pt x="2364943" y="1318184"/>
                </a:moveTo>
                <a:lnTo>
                  <a:pt x="2253920" y="1254100"/>
                </a:lnTo>
                <a:lnTo>
                  <a:pt x="2374849" y="1184300"/>
                </a:lnTo>
                <a:lnTo>
                  <a:pt x="2485873" y="1248385"/>
                </a:lnTo>
                <a:lnTo>
                  <a:pt x="2364943" y="1318184"/>
                </a:lnTo>
                <a:close/>
                <a:moveTo>
                  <a:pt x="2358238" y="1321994"/>
                </a:moveTo>
                <a:lnTo>
                  <a:pt x="2243785" y="1388059"/>
                </a:lnTo>
                <a:lnTo>
                  <a:pt x="2132762" y="1323975"/>
                </a:lnTo>
                <a:lnTo>
                  <a:pt x="2247214" y="1257910"/>
                </a:lnTo>
                <a:lnTo>
                  <a:pt x="2358238" y="1321994"/>
                </a:lnTo>
                <a:close/>
                <a:moveTo>
                  <a:pt x="2126132" y="1320165"/>
                </a:moveTo>
                <a:lnTo>
                  <a:pt x="2001774" y="1248385"/>
                </a:lnTo>
                <a:lnTo>
                  <a:pt x="2116227" y="1182319"/>
                </a:lnTo>
                <a:lnTo>
                  <a:pt x="2240585" y="1254100"/>
                </a:lnTo>
                <a:lnTo>
                  <a:pt x="2126132" y="1320165"/>
                </a:lnTo>
                <a:close/>
                <a:moveTo>
                  <a:pt x="2119427" y="1323975"/>
                </a:moveTo>
                <a:lnTo>
                  <a:pt x="1998497" y="1393774"/>
                </a:lnTo>
                <a:lnTo>
                  <a:pt x="1874139" y="1321994"/>
                </a:lnTo>
                <a:lnTo>
                  <a:pt x="1995069" y="1252195"/>
                </a:lnTo>
                <a:lnTo>
                  <a:pt x="2119427" y="1323975"/>
                </a:lnTo>
                <a:close/>
                <a:moveTo>
                  <a:pt x="1867434" y="1318184"/>
                </a:moveTo>
                <a:lnTo>
                  <a:pt x="1756410" y="1254100"/>
                </a:lnTo>
                <a:lnTo>
                  <a:pt x="1877339" y="1184300"/>
                </a:lnTo>
                <a:lnTo>
                  <a:pt x="1988363" y="1248385"/>
                </a:lnTo>
                <a:lnTo>
                  <a:pt x="1867434" y="1318184"/>
                </a:lnTo>
                <a:close/>
                <a:moveTo>
                  <a:pt x="1860728" y="1321994"/>
                </a:moveTo>
                <a:lnTo>
                  <a:pt x="1746275" y="1388059"/>
                </a:lnTo>
                <a:lnTo>
                  <a:pt x="1635328" y="1323975"/>
                </a:lnTo>
                <a:lnTo>
                  <a:pt x="1749781" y="1257910"/>
                </a:lnTo>
                <a:lnTo>
                  <a:pt x="1860728" y="1321994"/>
                </a:lnTo>
                <a:close/>
                <a:moveTo>
                  <a:pt x="1628623" y="1320165"/>
                </a:moveTo>
                <a:lnTo>
                  <a:pt x="1504264" y="1248385"/>
                </a:lnTo>
                <a:lnTo>
                  <a:pt x="1618717" y="1182319"/>
                </a:lnTo>
                <a:lnTo>
                  <a:pt x="1743075" y="1254100"/>
                </a:lnTo>
                <a:lnTo>
                  <a:pt x="1628623" y="1320165"/>
                </a:lnTo>
                <a:close/>
                <a:moveTo>
                  <a:pt x="1621917" y="1323975"/>
                </a:moveTo>
                <a:lnTo>
                  <a:pt x="1500988" y="1393774"/>
                </a:lnTo>
                <a:lnTo>
                  <a:pt x="1376629" y="1321994"/>
                </a:lnTo>
                <a:lnTo>
                  <a:pt x="1497559" y="1252195"/>
                </a:lnTo>
                <a:lnTo>
                  <a:pt x="1621917" y="1323975"/>
                </a:lnTo>
                <a:close/>
                <a:moveTo>
                  <a:pt x="1369924" y="1318184"/>
                </a:moveTo>
                <a:lnTo>
                  <a:pt x="1258900" y="1254100"/>
                </a:lnTo>
                <a:lnTo>
                  <a:pt x="1379830" y="1184300"/>
                </a:lnTo>
                <a:lnTo>
                  <a:pt x="1490853" y="1248385"/>
                </a:lnTo>
                <a:lnTo>
                  <a:pt x="1369924" y="1318184"/>
                </a:lnTo>
                <a:close/>
                <a:moveTo>
                  <a:pt x="1363218" y="1321994"/>
                </a:moveTo>
                <a:lnTo>
                  <a:pt x="1248766" y="1388059"/>
                </a:lnTo>
                <a:lnTo>
                  <a:pt x="1137819" y="1323975"/>
                </a:lnTo>
                <a:lnTo>
                  <a:pt x="1252271" y="1257910"/>
                </a:lnTo>
                <a:lnTo>
                  <a:pt x="1363218" y="1321994"/>
                </a:lnTo>
                <a:close/>
                <a:moveTo>
                  <a:pt x="1131113" y="1320165"/>
                </a:moveTo>
                <a:lnTo>
                  <a:pt x="1006754" y="1248385"/>
                </a:lnTo>
                <a:lnTo>
                  <a:pt x="1121207" y="1182319"/>
                </a:lnTo>
                <a:lnTo>
                  <a:pt x="1245565" y="1254100"/>
                </a:lnTo>
                <a:lnTo>
                  <a:pt x="1131113" y="1320165"/>
                </a:lnTo>
                <a:close/>
                <a:moveTo>
                  <a:pt x="1242136" y="1391945"/>
                </a:moveTo>
                <a:lnTo>
                  <a:pt x="1121207" y="1461745"/>
                </a:lnTo>
                <a:lnTo>
                  <a:pt x="1010183" y="1397660"/>
                </a:lnTo>
                <a:lnTo>
                  <a:pt x="1131113" y="1327861"/>
                </a:lnTo>
                <a:lnTo>
                  <a:pt x="1242136" y="1391945"/>
                </a:lnTo>
                <a:close/>
                <a:moveTo>
                  <a:pt x="1245565" y="1541297"/>
                </a:moveTo>
                <a:lnTo>
                  <a:pt x="1131113" y="1607363"/>
                </a:lnTo>
                <a:lnTo>
                  <a:pt x="1006754" y="1535582"/>
                </a:lnTo>
                <a:lnTo>
                  <a:pt x="1121207" y="1469517"/>
                </a:lnTo>
                <a:lnTo>
                  <a:pt x="1245565" y="1541297"/>
                </a:lnTo>
                <a:close/>
                <a:moveTo>
                  <a:pt x="1242136" y="1679143"/>
                </a:moveTo>
                <a:lnTo>
                  <a:pt x="1121207" y="1748942"/>
                </a:lnTo>
                <a:lnTo>
                  <a:pt x="1010183" y="1684858"/>
                </a:lnTo>
                <a:lnTo>
                  <a:pt x="1131113" y="1615059"/>
                </a:lnTo>
                <a:lnTo>
                  <a:pt x="1242136" y="1679143"/>
                </a:lnTo>
                <a:close/>
                <a:moveTo>
                  <a:pt x="1245565" y="1828495"/>
                </a:moveTo>
                <a:lnTo>
                  <a:pt x="1131113" y="1894561"/>
                </a:lnTo>
                <a:lnTo>
                  <a:pt x="1006754" y="1822780"/>
                </a:lnTo>
                <a:lnTo>
                  <a:pt x="1121207" y="1756715"/>
                </a:lnTo>
                <a:lnTo>
                  <a:pt x="1245565" y="1828495"/>
                </a:lnTo>
                <a:close/>
                <a:moveTo>
                  <a:pt x="1242136" y="1966417"/>
                </a:moveTo>
                <a:lnTo>
                  <a:pt x="1121207" y="2036216"/>
                </a:lnTo>
                <a:lnTo>
                  <a:pt x="1010183" y="1972132"/>
                </a:lnTo>
                <a:lnTo>
                  <a:pt x="1131113" y="1902333"/>
                </a:lnTo>
                <a:lnTo>
                  <a:pt x="1242136" y="1966417"/>
                </a:lnTo>
                <a:close/>
                <a:moveTo>
                  <a:pt x="1245565" y="2115769"/>
                </a:moveTo>
                <a:lnTo>
                  <a:pt x="1131113" y="2181835"/>
                </a:lnTo>
                <a:lnTo>
                  <a:pt x="1006754" y="2110054"/>
                </a:lnTo>
                <a:lnTo>
                  <a:pt x="1121207" y="2043989"/>
                </a:lnTo>
                <a:lnTo>
                  <a:pt x="1245565" y="2115769"/>
                </a:lnTo>
                <a:close/>
                <a:moveTo>
                  <a:pt x="1242136" y="2253615"/>
                </a:moveTo>
                <a:lnTo>
                  <a:pt x="1121207" y="2323414"/>
                </a:lnTo>
                <a:lnTo>
                  <a:pt x="1010183" y="2259330"/>
                </a:lnTo>
                <a:lnTo>
                  <a:pt x="1131113" y="2189531"/>
                </a:lnTo>
                <a:lnTo>
                  <a:pt x="1242136" y="2253615"/>
                </a:lnTo>
                <a:close/>
                <a:moveTo>
                  <a:pt x="1245565" y="2402967"/>
                </a:moveTo>
                <a:lnTo>
                  <a:pt x="1131113" y="2469032"/>
                </a:lnTo>
                <a:lnTo>
                  <a:pt x="1006754" y="2397252"/>
                </a:lnTo>
                <a:lnTo>
                  <a:pt x="1121207" y="2331187"/>
                </a:lnTo>
                <a:lnTo>
                  <a:pt x="1245565" y="2402967"/>
                </a:lnTo>
                <a:close/>
                <a:moveTo>
                  <a:pt x="1242136" y="2540813"/>
                </a:moveTo>
                <a:lnTo>
                  <a:pt x="1121207" y="2610612"/>
                </a:lnTo>
                <a:lnTo>
                  <a:pt x="1010183" y="2546528"/>
                </a:lnTo>
                <a:lnTo>
                  <a:pt x="1131113" y="2476729"/>
                </a:lnTo>
                <a:lnTo>
                  <a:pt x="1242136" y="2540813"/>
                </a:lnTo>
                <a:close/>
                <a:moveTo>
                  <a:pt x="1245565" y="2690165"/>
                </a:moveTo>
                <a:lnTo>
                  <a:pt x="1131113" y="2756230"/>
                </a:lnTo>
                <a:lnTo>
                  <a:pt x="1006754" y="2684450"/>
                </a:lnTo>
                <a:lnTo>
                  <a:pt x="1121207" y="2618384"/>
                </a:lnTo>
                <a:lnTo>
                  <a:pt x="1245565" y="2690165"/>
                </a:lnTo>
                <a:close/>
                <a:moveTo>
                  <a:pt x="1242136" y="2828087"/>
                </a:moveTo>
                <a:lnTo>
                  <a:pt x="1121207" y="2897886"/>
                </a:lnTo>
                <a:lnTo>
                  <a:pt x="1010183" y="2833802"/>
                </a:lnTo>
                <a:lnTo>
                  <a:pt x="1131113" y="2764003"/>
                </a:lnTo>
                <a:lnTo>
                  <a:pt x="1242136" y="2828087"/>
                </a:lnTo>
                <a:close/>
                <a:moveTo>
                  <a:pt x="1245565" y="2977439"/>
                </a:moveTo>
                <a:lnTo>
                  <a:pt x="1131113" y="3043504"/>
                </a:lnTo>
                <a:lnTo>
                  <a:pt x="1006754" y="2971724"/>
                </a:lnTo>
                <a:lnTo>
                  <a:pt x="1121207" y="2905659"/>
                </a:lnTo>
                <a:lnTo>
                  <a:pt x="1245565" y="2977439"/>
                </a:lnTo>
                <a:close/>
                <a:moveTo>
                  <a:pt x="1242136" y="3115285"/>
                </a:moveTo>
                <a:lnTo>
                  <a:pt x="1121207" y="3185084"/>
                </a:lnTo>
                <a:lnTo>
                  <a:pt x="1010183" y="3121000"/>
                </a:lnTo>
                <a:lnTo>
                  <a:pt x="1131113" y="3051201"/>
                </a:lnTo>
                <a:lnTo>
                  <a:pt x="1242136" y="3115285"/>
                </a:lnTo>
                <a:close/>
                <a:moveTo>
                  <a:pt x="1245565" y="3264637"/>
                </a:moveTo>
                <a:lnTo>
                  <a:pt x="1131113" y="3330702"/>
                </a:lnTo>
                <a:lnTo>
                  <a:pt x="1006754" y="3258922"/>
                </a:lnTo>
                <a:lnTo>
                  <a:pt x="1121207" y="3192856"/>
                </a:lnTo>
                <a:lnTo>
                  <a:pt x="1245565" y="3264637"/>
                </a:lnTo>
                <a:close/>
                <a:moveTo>
                  <a:pt x="1242136" y="3402482"/>
                </a:moveTo>
                <a:lnTo>
                  <a:pt x="1121207" y="3472282"/>
                </a:lnTo>
                <a:lnTo>
                  <a:pt x="1010183" y="3408197"/>
                </a:lnTo>
                <a:lnTo>
                  <a:pt x="1131113" y="3338398"/>
                </a:lnTo>
                <a:lnTo>
                  <a:pt x="1242136" y="3402482"/>
                </a:lnTo>
                <a:close/>
                <a:moveTo>
                  <a:pt x="1245565" y="3551834"/>
                </a:moveTo>
                <a:lnTo>
                  <a:pt x="1131113" y="3617900"/>
                </a:lnTo>
                <a:lnTo>
                  <a:pt x="1006754" y="3546119"/>
                </a:lnTo>
                <a:lnTo>
                  <a:pt x="1121207" y="3480054"/>
                </a:lnTo>
                <a:lnTo>
                  <a:pt x="1245565" y="3551834"/>
                </a:lnTo>
                <a:close/>
                <a:moveTo>
                  <a:pt x="1242136" y="3689757"/>
                </a:moveTo>
                <a:lnTo>
                  <a:pt x="1121207" y="3759556"/>
                </a:lnTo>
                <a:lnTo>
                  <a:pt x="1010183" y="3695472"/>
                </a:lnTo>
                <a:lnTo>
                  <a:pt x="1131113" y="3625672"/>
                </a:lnTo>
                <a:lnTo>
                  <a:pt x="1242136" y="3689757"/>
                </a:lnTo>
                <a:close/>
                <a:moveTo>
                  <a:pt x="1245565" y="3839109"/>
                </a:moveTo>
                <a:lnTo>
                  <a:pt x="1131113" y="3905174"/>
                </a:lnTo>
                <a:lnTo>
                  <a:pt x="1006754" y="3833394"/>
                </a:lnTo>
                <a:lnTo>
                  <a:pt x="1121207" y="3767328"/>
                </a:lnTo>
                <a:lnTo>
                  <a:pt x="1245565" y="3839109"/>
                </a:lnTo>
                <a:close/>
                <a:moveTo>
                  <a:pt x="1242136" y="3976954"/>
                </a:moveTo>
                <a:lnTo>
                  <a:pt x="1121207" y="4046754"/>
                </a:lnTo>
                <a:lnTo>
                  <a:pt x="1010183" y="3982669"/>
                </a:lnTo>
                <a:lnTo>
                  <a:pt x="1131113" y="3912870"/>
                </a:lnTo>
                <a:lnTo>
                  <a:pt x="1242136" y="3976954"/>
                </a:lnTo>
                <a:close/>
                <a:moveTo>
                  <a:pt x="1245565" y="4126306"/>
                </a:moveTo>
                <a:lnTo>
                  <a:pt x="1131113" y="4192372"/>
                </a:lnTo>
                <a:lnTo>
                  <a:pt x="1006754" y="4120591"/>
                </a:lnTo>
                <a:lnTo>
                  <a:pt x="1121207" y="4054526"/>
                </a:lnTo>
                <a:lnTo>
                  <a:pt x="1245565" y="4126306"/>
                </a:lnTo>
                <a:close/>
                <a:moveTo>
                  <a:pt x="1242136" y="4264152"/>
                </a:moveTo>
                <a:lnTo>
                  <a:pt x="1121207" y="4333952"/>
                </a:lnTo>
                <a:lnTo>
                  <a:pt x="1010183" y="4269867"/>
                </a:lnTo>
                <a:lnTo>
                  <a:pt x="1131113" y="4200068"/>
                </a:lnTo>
                <a:lnTo>
                  <a:pt x="1242136" y="4264152"/>
                </a:lnTo>
                <a:close/>
                <a:moveTo>
                  <a:pt x="1245565" y="4413504"/>
                </a:moveTo>
                <a:lnTo>
                  <a:pt x="1131113" y="4479570"/>
                </a:lnTo>
                <a:lnTo>
                  <a:pt x="1006754" y="4407789"/>
                </a:lnTo>
                <a:lnTo>
                  <a:pt x="1121207" y="4341724"/>
                </a:lnTo>
                <a:lnTo>
                  <a:pt x="1245565" y="4413504"/>
                </a:lnTo>
                <a:close/>
                <a:moveTo>
                  <a:pt x="1242136" y="4551426"/>
                </a:moveTo>
                <a:lnTo>
                  <a:pt x="1121207" y="4621226"/>
                </a:lnTo>
                <a:lnTo>
                  <a:pt x="1010183" y="4557141"/>
                </a:lnTo>
                <a:lnTo>
                  <a:pt x="1131113" y="4487342"/>
                </a:lnTo>
                <a:lnTo>
                  <a:pt x="1242136" y="4551426"/>
                </a:lnTo>
                <a:close/>
                <a:moveTo>
                  <a:pt x="1245565" y="4700778"/>
                </a:moveTo>
                <a:lnTo>
                  <a:pt x="1131113" y="4766844"/>
                </a:lnTo>
                <a:lnTo>
                  <a:pt x="1006754" y="4695063"/>
                </a:lnTo>
                <a:lnTo>
                  <a:pt x="1121207" y="4628998"/>
                </a:lnTo>
                <a:lnTo>
                  <a:pt x="1245565" y="4700778"/>
                </a:lnTo>
                <a:close/>
                <a:moveTo>
                  <a:pt x="1242136" y="4838624"/>
                </a:moveTo>
                <a:lnTo>
                  <a:pt x="1121207" y="4908423"/>
                </a:lnTo>
                <a:lnTo>
                  <a:pt x="1010183" y="4844339"/>
                </a:lnTo>
                <a:lnTo>
                  <a:pt x="1131113" y="4774540"/>
                </a:lnTo>
                <a:lnTo>
                  <a:pt x="1242136" y="4838624"/>
                </a:lnTo>
                <a:close/>
                <a:moveTo>
                  <a:pt x="1245565" y="4987976"/>
                </a:moveTo>
                <a:lnTo>
                  <a:pt x="1131113" y="5054042"/>
                </a:lnTo>
                <a:lnTo>
                  <a:pt x="1006754" y="4982261"/>
                </a:lnTo>
                <a:lnTo>
                  <a:pt x="1121207" y="4916196"/>
                </a:lnTo>
                <a:lnTo>
                  <a:pt x="1245565" y="4987976"/>
                </a:lnTo>
                <a:close/>
                <a:moveTo>
                  <a:pt x="1242136" y="5125822"/>
                </a:moveTo>
                <a:lnTo>
                  <a:pt x="1121207" y="5195621"/>
                </a:lnTo>
                <a:lnTo>
                  <a:pt x="1010183" y="5131537"/>
                </a:lnTo>
                <a:lnTo>
                  <a:pt x="1131113" y="5061738"/>
                </a:lnTo>
                <a:lnTo>
                  <a:pt x="1242136" y="5125822"/>
                </a:lnTo>
                <a:close/>
                <a:moveTo>
                  <a:pt x="1245565" y="5275174"/>
                </a:moveTo>
                <a:lnTo>
                  <a:pt x="1131113" y="5341239"/>
                </a:lnTo>
                <a:lnTo>
                  <a:pt x="1006754" y="5269459"/>
                </a:lnTo>
                <a:lnTo>
                  <a:pt x="1121207" y="5203393"/>
                </a:lnTo>
                <a:lnTo>
                  <a:pt x="1245565" y="5275174"/>
                </a:lnTo>
                <a:close/>
                <a:moveTo>
                  <a:pt x="1242136" y="5413096"/>
                </a:moveTo>
                <a:lnTo>
                  <a:pt x="1121207" y="5482895"/>
                </a:lnTo>
                <a:lnTo>
                  <a:pt x="1010183" y="5418811"/>
                </a:lnTo>
                <a:lnTo>
                  <a:pt x="1131113" y="5349011"/>
                </a:lnTo>
                <a:lnTo>
                  <a:pt x="1242136" y="5413096"/>
                </a:lnTo>
                <a:close/>
                <a:moveTo>
                  <a:pt x="1245565" y="5562448"/>
                </a:moveTo>
                <a:lnTo>
                  <a:pt x="1131113" y="5628513"/>
                </a:lnTo>
                <a:lnTo>
                  <a:pt x="1006754" y="5556733"/>
                </a:lnTo>
                <a:lnTo>
                  <a:pt x="1121207" y="5490667"/>
                </a:lnTo>
                <a:lnTo>
                  <a:pt x="1245565" y="5562448"/>
                </a:lnTo>
                <a:close/>
                <a:moveTo>
                  <a:pt x="1252271" y="5566258"/>
                </a:moveTo>
                <a:lnTo>
                  <a:pt x="1363294" y="5630342"/>
                </a:lnTo>
                <a:lnTo>
                  <a:pt x="1248842" y="5696407"/>
                </a:lnTo>
                <a:lnTo>
                  <a:pt x="1137819" y="5632323"/>
                </a:lnTo>
                <a:lnTo>
                  <a:pt x="1252271" y="5566258"/>
                </a:lnTo>
                <a:close/>
                <a:moveTo>
                  <a:pt x="1258900" y="5562448"/>
                </a:moveTo>
                <a:lnTo>
                  <a:pt x="1379830" y="5492649"/>
                </a:lnTo>
                <a:lnTo>
                  <a:pt x="1490853" y="5556733"/>
                </a:lnTo>
                <a:lnTo>
                  <a:pt x="1369924" y="5626532"/>
                </a:lnTo>
                <a:lnTo>
                  <a:pt x="1258900" y="5562448"/>
                </a:lnTo>
                <a:close/>
                <a:moveTo>
                  <a:pt x="1497559" y="5560543"/>
                </a:moveTo>
                <a:lnTo>
                  <a:pt x="1621917" y="5632323"/>
                </a:lnTo>
                <a:lnTo>
                  <a:pt x="1500988" y="5702122"/>
                </a:lnTo>
                <a:lnTo>
                  <a:pt x="1376629" y="5630342"/>
                </a:lnTo>
                <a:lnTo>
                  <a:pt x="1497559" y="5560543"/>
                </a:lnTo>
                <a:close/>
                <a:moveTo>
                  <a:pt x="1504264" y="5556656"/>
                </a:moveTo>
                <a:lnTo>
                  <a:pt x="1618717" y="5490591"/>
                </a:lnTo>
                <a:lnTo>
                  <a:pt x="1743075" y="5562371"/>
                </a:lnTo>
                <a:lnTo>
                  <a:pt x="1628623" y="5628437"/>
                </a:lnTo>
                <a:lnTo>
                  <a:pt x="1504264" y="5556656"/>
                </a:lnTo>
                <a:close/>
                <a:moveTo>
                  <a:pt x="1749781" y="5566258"/>
                </a:moveTo>
                <a:lnTo>
                  <a:pt x="1860804" y="5630342"/>
                </a:lnTo>
                <a:lnTo>
                  <a:pt x="1746352" y="5696407"/>
                </a:lnTo>
                <a:lnTo>
                  <a:pt x="1635328" y="5632323"/>
                </a:lnTo>
                <a:lnTo>
                  <a:pt x="1749781" y="5566258"/>
                </a:lnTo>
                <a:close/>
                <a:moveTo>
                  <a:pt x="1756410" y="5562448"/>
                </a:moveTo>
                <a:lnTo>
                  <a:pt x="1877339" y="5492649"/>
                </a:lnTo>
                <a:lnTo>
                  <a:pt x="1988363" y="5556733"/>
                </a:lnTo>
                <a:lnTo>
                  <a:pt x="1867434" y="5626532"/>
                </a:lnTo>
                <a:lnTo>
                  <a:pt x="1756410" y="5562448"/>
                </a:lnTo>
                <a:close/>
                <a:moveTo>
                  <a:pt x="1995069" y="5560543"/>
                </a:moveTo>
                <a:lnTo>
                  <a:pt x="2119427" y="5632323"/>
                </a:lnTo>
                <a:lnTo>
                  <a:pt x="1998497" y="5702122"/>
                </a:lnTo>
                <a:lnTo>
                  <a:pt x="1874139" y="5630342"/>
                </a:lnTo>
                <a:lnTo>
                  <a:pt x="1995069" y="5560543"/>
                </a:lnTo>
                <a:close/>
                <a:moveTo>
                  <a:pt x="2001698" y="5556656"/>
                </a:moveTo>
                <a:lnTo>
                  <a:pt x="2116150" y="5490591"/>
                </a:lnTo>
                <a:lnTo>
                  <a:pt x="2240509" y="5562371"/>
                </a:lnTo>
                <a:lnTo>
                  <a:pt x="2126056" y="5628437"/>
                </a:lnTo>
                <a:lnTo>
                  <a:pt x="2001698" y="5556656"/>
                </a:lnTo>
                <a:close/>
                <a:moveTo>
                  <a:pt x="2247214" y="5566258"/>
                </a:moveTo>
                <a:lnTo>
                  <a:pt x="2358238" y="5630342"/>
                </a:lnTo>
                <a:lnTo>
                  <a:pt x="2243785" y="5696407"/>
                </a:lnTo>
                <a:lnTo>
                  <a:pt x="2132762" y="5632323"/>
                </a:lnTo>
                <a:lnTo>
                  <a:pt x="2247214" y="5566258"/>
                </a:lnTo>
                <a:close/>
                <a:moveTo>
                  <a:pt x="2253920" y="5562448"/>
                </a:moveTo>
                <a:lnTo>
                  <a:pt x="2374849" y="5492649"/>
                </a:lnTo>
                <a:lnTo>
                  <a:pt x="2485873" y="5556733"/>
                </a:lnTo>
                <a:lnTo>
                  <a:pt x="2364943" y="5626608"/>
                </a:lnTo>
                <a:lnTo>
                  <a:pt x="2253920" y="5562448"/>
                </a:lnTo>
                <a:close/>
                <a:moveTo>
                  <a:pt x="2492578" y="5560543"/>
                </a:moveTo>
                <a:lnTo>
                  <a:pt x="2616937" y="5632323"/>
                </a:lnTo>
                <a:lnTo>
                  <a:pt x="2496007" y="5702122"/>
                </a:lnTo>
                <a:lnTo>
                  <a:pt x="2371649" y="5630342"/>
                </a:lnTo>
                <a:lnTo>
                  <a:pt x="2492578" y="5560543"/>
                </a:lnTo>
                <a:close/>
                <a:moveTo>
                  <a:pt x="2499208" y="5556656"/>
                </a:moveTo>
                <a:lnTo>
                  <a:pt x="2613660" y="5490591"/>
                </a:lnTo>
                <a:lnTo>
                  <a:pt x="2738019" y="5562371"/>
                </a:lnTo>
                <a:lnTo>
                  <a:pt x="2623566" y="5628437"/>
                </a:lnTo>
                <a:lnTo>
                  <a:pt x="2499208" y="5556656"/>
                </a:lnTo>
                <a:close/>
                <a:moveTo>
                  <a:pt x="2744724" y="5566258"/>
                </a:moveTo>
                <a:lnTo>
                  <a:pt x="2855747" y="5630342"/>
                </a:lnTo>
                <a:lnTo>
                  <a:pt x="2741295" y="5696407"/>
                </a:lnTo>
                <a:lnTo>
                  <a:pt x="2630272" y="5632323"/>
                </a:lnTo>
                <a:lnTo>
                  <a:pt x="2744724" y="5566258"/>
                </a:lnTo>
                <a:close/>
                <a:moveTo>
                  <a:pt x="2751354" y="5562448"/>
                </a:moveTo>
                <a:lnTo>
                  <a:pt x="2872283" y="5492649"/>
                </a:lnTo>
                <a:lnTo>
                  <a:pt x="2983306" y="5556733"/>
                </a:lnTo>
                <a:lnTo>
                  <a:pt x="2862377" y="5626532"/>
                </a:lnTo>
                <a:lnTo>
                  <a:pt x="2751354" y="5562448"/>
                </a:lnTo>
                <a:close/>
                <a:moveTo>
                  <a:pt x="2990012" y="5560543"/>
                </a:moveTo>
                <a:lnTo>
                  <a:pt x="3114370" y="5632323"/>
                </a:lnTo>
                <a:lnTo>
                  <a:pt x="2993441" y="5702122"/>
                </a:lnTo>
                <a:lnTo>
                  <a:pt x="2869082" y="5630342"/>
                </a:lnTo>
                <a:lnTo>
                  <a:pt x="2990012" y="5560543"/>
                </a:lnTo>
                <a:close/>
                <a:moveTo>
                  <a:pt x="2996717" y="5556656"/>
                </a:moveTo>
                <a:lnTo>
                  <a:pt x="3111170" y="5490591"/>
                </a:lnTo>
                <a:lnTo>
                  <a:pt x="3235528" y="5562371"/>
                </a:lnTo>
                <a:lnTo>
                  <a:pt x="3121076" y="5628437"/>
                </a:lnTo>
                <a:lnTo>
                  <a:pt x="2996717" y="5556656"/>
                </a:lnTo>
                <a:close/>
                <a:moveTo>
                  <a:pt x="3242158" y="5566258"/>
                </a:moveTo>
                <a:lnTo>
                  <a:pt x="3353181" y="5630342"/>
                </a:lnTo>
                <a:lnTo>
                  <a:pt x="3238729" y="5696407"/>
                </a:lnTo>
                <a:lnTo>
                  <a:pt x="3127705" y="5632323"/>
                </a:lnTo>
                <a:lnTo>
                  <a:pt x="3242158" y="5566258"/>
                </a:lnTo>
                <a:close/>
                <a:moveTo>
                  <a:pt x="3248863" y="5562448"/>
                </a:moveTo>
                <a:lnTo>
                  <a:pt x="3369793" y="5492649"/>
                </a:lnTo>
                <a:lnTo>
                  <a:pt x="3480816" y="5556733"/>
                </a:lnTo>
                <a:lnTo>
                  <a:pt x="3359887" y="5626532"/>
                </a:lnTo>
                <a:lnTo>
                  <a:pt x="3248863" y="5562448"/>
                </a:lnTo>
                <a:close/>
                <a:moveTo>
                  <a:pt x="3487522" y="5560543"/>
                </a:moveTo>
                <a:lnTo>
                  <a:pt x="3611880" y="5632323"/>
                </a:lnTo>
                <a:lnTo>
                  <a:pt x="3490951" y="5702122"/>
                </a:lnTo>
                <a:lnTo>
                  <a:pt x="3366592" y="5630342"/>
                </a:lnTo>
                <a:lnTo>
                  <a:pt x="3487522" y="5560543"/>
                </a:lnTo>
                <a:close/>
                <a:moveTo>
                  <a:pt x="3494151" y="5556656"/>
                </a:moveTo>
                <a:lnTo>
                  <a:pt x="3608604" y="5490591"/>
                </a:lnTo>
                <a:lnTo>
                  <a:pt x="3732962" y="5562371"/>
                </a:lnTo>
                <a:lnTo>
                  <a:pt x="3618509" y="5628437"/>
                </a:lnTo>
                <a:lnTo>
                  <a:pt x="3494151" y="5556656"/>
                </a:lnTo>
                <a:close/>
                <a:moveTo>
                  <a:pt x="3739667" y="5566258"/>
                </a:moveTo>
                <a:lnTo>
                  <a:pt x="3850691" y="5630342"/>
                </a:lnTo>
                <a:lnTo>
                  <a:pt x="3736239" y="5696407"/>
                </a:lnTo>
                <a:lnTo>
                  <a:pt x="3625215" y="5632323"/>
                </a:lnTo>
                <a:lnTo>
                  <a:pt x="3739667" y="5566258"/>
                </a:lnTo>
                <a:close/>
                <a:moveTo>
                  <a:pt x="3746373" y="5562448"/>
                </a:moveTo>
                <a:lnTo>
                  <a:pt x="3867302" y="5492649"/>
                </a:lnTo>
                <a:lnTo>
                  <a:pt x="3978326" y="5556733"/>
                </a:lnTo>
                <a:lnTo>
                  <a:pt x="3857397" y="5626532"/>
                </a:lnTo>
                <a:lnTo>
                  <a:pt x="3746373" y="5562448"/>
                </a:lnTo>
                <a:close/>
                <a:moveTo>
                  <a:pt x="3984955" y="5560543"/>
                </a:moveTo>
                <a:lnTo>
                  <a:pt x="4109314" y="5632323"/>
                </a:lnTo>
                <a:lnTo>
                  <a:pt x="3988384" y="5702122"/>
                </a:lnTo>
                <a:lnTo>
                  <a:pt x="3864026" y="5630342"/>
                </a:lnTo>
                <a:lnTo>
                  <a:pt x="3984955" y="5560543"/>
                </a:lnTo>
                <a:close/>
                <a:moveTo>
                  <a:pt x="3991661" y="5556656"/>
                </a:moveTo>
                <a:lnTo>
                  <a:pt x="4106113" y="5490591"/>
                </a:lnTo>
                <a:lnTo>
                  <a:pt x="4230472" y="5562371"/>
                </a:lnTo>
                <a:lnTo>
                  <a:pt x="4116019" y="5628437"/>
                </a:lnTo>
                <a:lnTo>
                  <a:pt x="3991661" y="5556656"/>
                </a:lnTo>
                <a:close/>
                <a:moveTo>
                  <a:pt x="4237101" y="5566258"/>
                </a:moveTo>
                <a:lnTo>
                  <a:pt x="4348125" y="5630342"/>
                </a:lnTo>
                <a:lnTo>
                  <a:pt x="4233672" y="5696407"/>
                </a:lnTo>
                <a:lnTo>
                  <a:pt x="4122649" y="5632323"/>
                </a:lnTo>
                <a:lnTo>
                  <a:pt x="4237101" y="5566258"/>
                </a:lnTo>
                <a:close/>
                <a:moveTo>
                  <a:pt x="4243807" y="5562448"/>
                </a:moveTo>
                <a:lnTo>
                  <a:pt x="4364736" y="5492649"/>
                </a:lnTo>
                <a:lnTo>
                  <a:pt x="4475760" y="5556733"/>
                </a:lnTo>
                <a:lnTo>
                  <a:pt x="4354830" y="5626532"/>
                </a:lnTo>
                <a:lnTo>
                  <a:pt x="4243807" y="5562448"/>
                </a:lnTo>
                <a:close/>
                <a:moveTo>
                  <a:pt x="4482465" y="5560543"/>
                </a:moveTo>
                <a:lnTo>
                  <a:pt x="4606824" y="5632323"/>
                </a:lnTo>
                <a:lnTo>
                  <a:pt x="4485894" y="5702122"/>
                </a:lnTo>
                <a:lnTo>
                  <a:pt x="4361536" y="5630342"/>
                </a:lnTo>
                <a:lnTo>
                  <a:pt x="4482465" y="5560543"/>
                </a:lnTo>
                <a:close/>
                <a:moveTo>
                  <a:pt x="4489095" y="5556656"/>
                </a:moveTo>
                <a:lnTo>
                  <a:pt x="4603547" y="5490591"/>
                </a:lnTo>
                <a:lnTo>
                  <a:pt x="4727906" y="5562371"/>
                </a:lnTo>
                <a:lnTo>
                  <a:pt x="4613453" y="5628437"/>
                </a:lnTo>
                <a:lnTo>
                  <a:pt x="4489095" y="5556656"/>
                </a:lnTo>
                <a:close/>
                <a:moveTo>
                  <a:pt x="4734611" y="5566258"/>
                </a:moveTo>
                <a:lnTo>
                  <a:pt x="4845634" y="5630342"/>
                </a:lnTo>
                <a:lnTo>
                  <a:pt x="4731182" y="5696407"/>
                </a:lnTo>
                <a:lnTo>
                  <a:pt x="4620159" y="5632323"/>
                </a:lnTo>
                <a:lnTo>
                  <a:pt x="4734611" y="5566258"/>
                </a:lnTo>
                <a:close/>
                <a:moveTo>
                  <a:pt x="4741316" y="5562448"/>
                </a:moveTo>
                <a:lnTo>
                  <a:pt x="4862246" y="5492649"/>
                </a:lnTo>
                <a:lnTo>
                  <a:pt x="4973269" y="5556733"/>
                </a:lnTo>
                <a:lnTo>
                  <a:pt x="4852340" y="5626532"/>
                </a:lnTo>
                <a:lnTo>
                  <a:pt x="4741316" y="5562448"/>
                </a:lnTo>
                <a:close/>
                <a:moveTo>
                  <a:pt x="4979899" y="5560543"/>
                </a:moveTo>
                <a:lnTo>
                  <a:pt x="5104257" y="5632323"/>
                </a:lnTo>
                <a:lnTo>
                  <a:pt x="4983328" y="5702122"/>
                </a:lnTo>
                <a:lnTo>
                  <a:pt x="4858969" y="5630342"/>
                </a:lnTo>
                <a:lnTo>
                  <a:pt x="4979899" y="5560543"/>
                </a:lnTo>
                <a:close/>
                <a:moveTo>
                  <a:pt x="4986604" y="5556656"/>
                </a:moveTo>
                <a:lnTo>
                  <a:pt x="5101057" y="5490591"/>
                </a:lnTo>
                <a:lnTo>
                  <a:pt x="5225415" y="5562371"/>
                </a:lnTo>
                <a:lnTo>
                  <a:pt x="5110963" y="5628437"/>
                </a:lnTo>
                <a:lnTo>
                  <a:pt x="4986604" y="5556656"/>
                </a:lnTo>
                <a:close/>
                <a:moveTo>
                  <a:pt x="5232121" y="5566258"/>
                </a:moveTo>
                <a:lnTo>
                  <a:pt x="5343144" y="5630342"/>
                </a:lnTo>
                <a:lnTo>
                  <a:pt x="5228692" y="5696407"/>
                </a:lnTo>
                <a:lnTo>
                  <a:pt x="5117668" y="5632323"/>
                </a:lnTo>
                <a:lnTo>
                  <a:pt x="5232121" y="5566258"/>
                </a:lnTo>
                <a:close/>
                <a:moveTo>
                  <a:pt x="5238750" y="5562448"/>
                </a:moveTo>
                <a:lnTo>
                  <a:pt x="5359680" y="5492572"/>
                </a:lnTo>
                <a:lnTo>
                  <a:pt x="5470703" y="5556656"/>
                </a:lnTo>
                <a:lnTo>
                  <a:pt x="5349774" y="5626532"/>
                </a:lnTo>
                <a:lnTo>
                  <a:pt x="5238750" y="5562448"/>
                </a:lnTo>
                <a:close/>
                <a:moveTo>
                  <a:pt x="5477409" y="5560543"/>
                </a:moveTo>
                <a:lnTo>
                  <a:pt x="5601767" y="5632323"/>
                </a:lnTo>
                <a:lnTo>
                  <a:pt x="5480838" y="5702122"/>
                </a:lnTo>
                <a:lnTo>
                  <a:pt x="5356479" y="5630342"/>
                </a:lnTo>
                <a:lnTo>
                  <a:pt x="5477409" y="5560543"/>
                </a:lnTo>
                <a:close/>
                <a:moveTo>
                  <a:pt x="5484114" y="5556656"/>
                </a:moveTo>
                <a:lnTo>
                  <a:pt x="5598566" y="5490591"/>
                </a:lnTo>
                <a:lnTo>
                  <a:pt x="5722925" y="5562371"/>
                </a:lnTo>
                <a:lnTo>
                  <a:pt x="5608473" y="5628437"/>
                </a:lnTo>
                <a:lnTo>
                  <a:pt x="5484114" y="5556656"/>
                </a:lnTo>
                <a:close/>
                <a:moveTo>
                  <a:pt x="5729554" y="5566258"/>
                </a:moveTo>
                <a:lnTo>
                  <a:pt x="5840578" y="5630342"/>
                </a:lnTo>
                <a:lnTo>
                  <a:pt x="5726126" y="5696407"/>
                </a:lnTo>
                <a:lnTo>
                  <a:pt x="5615102" y="5632323"/>
                </a:lnTo>
                <a:lnTo>
                  <a:pt x="5729554" y="5566258"/>
                </a:lnTo>
                <a:close/>
                <a:moveTo>
                  <a:pt x="5605196" y="5486781"/>
                </a:moveTo>
                <a:lnTo>
                  <a:pt x="5726126" y="5416982"/>
                </a:lnTo>
                <a:lnTo>
                  <a:pt x="5850484" y="5488762"/>
                </a:lnTo>
                <a:lnTo>
                  <a:pt x="5729554" y="5558561"/>
                </a:lnTo>
                <a:lnTo>
                  <a:pt x="5605196" y="5486781"/>
                </a:lnTo>
                <a:close/>
                <a:moveTo>
                  <a:pt x="5615102" y="5345126"/>
                </a:moveTo>
                <a:lnTo>
                  <a:pt x="5729554" y="5279060"/>
                </a:lnTo>
                <a:lnTo>
                  <a:pt x="5840578" y="5343144"/>
                </a:lnTo>
                <a:lnTo>
                  <a:pt x="5726126" y="5409210"/>
                </a:lnTo>
                <a:lnTo>
                  <a:pt x="5615102" y="5345126"/>
                </a:lnTo>
                <a:close/>
                <a:moveTo>
                  <a:pt x="5605196" y="5199507"/>
                </a:moveTo>
                <a:lnTo>
                  <a:pt x="5726126" y="5129708"/>
                </a:lnTo>
                <a:lnTo>
                  <a:pt x="5850484" y="5201488"/>
                </a:lnTo>
                <a:lnTo>
                  <a:pt x="5729554" y="5271288"/>
                </a:lnTo>
                <a:lnTo>
                  <a:pt x="5605196" y="5199507"/>
                </a:lnTo>
                <a:close/>
                <a:moveTo>
                  <a:pt x="5615178" y="5057928"/>
                </a:moveTo>
                <a:lnTo>
                  <a:pt x="5729631" y="4991862"/>
                </a:lnTo>
                <a:lnTo>
                  <a:pt x="5840654" y="5055947"/>
                </a:lnTo>
                <a:lnTo>
                  <a:pt x="5726201" y="5122012"/>
                </a:lnTo>
                <a:lnTo>
                  <a:pt x="5615178" y="5057928"/>
                </a:lnTo>
                <a:close/>
                <a:moveTo>
                  <a:pt x="5605196" y="4912309"/>
                </a:moveTo>
                <a:lnTo>
                  <a:pt x="5726126" y="4842510"/>
                </a:lnTo>
                <a:lnTo>
                  <a:pt x="5850484" y="4914291"/>
                </a:lnTo>
                <a:lnTo>
                  <a:pt x="5729554" y="4984090"/>
                </a:lnTo>
                <a:lnTo>
                  <a:pt x="5605196" y="4912309"/>
                </a:lnTo>
                <a:close/>
                <a:moveTo>
                  <a:pt x="5615178" y="4770654"/>
                </a:moveTo>
                <a:lnTo>
                  <a:pt x="5729631" y="4704588"/>
                </a:lnTo>
                <a:lnTo>
                  <a:pt x="5840654" y="4768672"/>
                </a:lnTo>
                <a:lnTo>
                  <a:pt x="5726201" y="4834738"/>
                </a:lnTo>
                <a:lnTo>
                  <a:pt x="5615178" y="4770654"/>
                </a:lnTo>
                <a:close/>
                <a:moveTo>
                  <a:pt x="5605196" y="4625111"/>
                </a:moveTo>
                <a:lnTo>
                  <a:pt x="5726126" y="4555312"/>
                </a:lnTo>
                <a:lnTo>
                  <a:pt x="5850484" y="4627093"/>
                </a:lnTo>
                <a:lnTo>
                  <a:pt x="5729554" y="4696892"/>
                </a:lnTo>
                <a:lnTo>
                  <a:pt x="5605196" y="4625111"/>
                </a:lnTo>
                <a:close/>
                <a:moveTo>
                  <a:pt x="5615178" y="4483456"/>
                </a:moveTo>
                <a:lnTo>
                  <a:pt x="5729631" y="4417391"/>
                </a:lnTo>
                <a:lnTo>
                  <a:pt x="5840654" y="4481475"/>
                </a:lnTo>
                <a:lnTo>
                  <a:pt x="5726201" y="4547540"/>
                </a:lnTo>
                <a:lnTo>
                  <a:pt x="5615178" y="4483456"/>
                </a:lnTo>
                <a:close/>
                <a:moveTo>
                  <a:pt x="5605196" y="4337838"/>
                </a:moveTo>
                <a:lnTo>
                  <a:pt x="5726126" y="4268038"/>
                </a:lnTo>
                <a:lnTo>
                  <a:pt x="5850484" y="4339819"/>
                </a:lnTo>
                <a:lnTo>
                  <a:pt x="5729554" y="4409618"/>
                </a:lnTo>
                <a:lnTo>
                  <a:pt x="5605196" y="4337838"/>
                </a:lnTo>
                <a:close/>
                <a:moveTo>
                  <a:pt x="5615178" y="4196258"/>
                </a:moveTo>
                <a:lnTo>
                  <a:pt x="5729631" y="4130193"/>
                </a:lnTo>
                <a:lnTo>
                  <a:pt x="5840654" y="4194277"/>
                </a:lnTo>
                <a:lnTo>
                  <a:pt x="5726201" y="4260342"/>
                </a:lnTo>
                <a:lnTo>
                  <a:pt x="5615178" y="4196258"/>
                </a:lnTo>
                <a:close/>
                <a:moveTo>
                  <a:pt x="5605196" y="4050640"/>
                </a:moveTo>
                <a:lnTo>
                  <a:pt x="5726126" y="3980840"/>
                </a:lnTo>
                <a:lnTo>
                  <a:pt x="5850484" y="4052621"/>
                </a:lnTo>
                <a:lnTo>
                  <a:pt x="5729554" y="4122420"/>
                </a:lnTo>
                <a:lnTo>
                  <a:pt x="5605196" y="4050640"/>
                </a:lnTo>
                <a:close/>
                <a:moveTo>
                  <a:pt x="5615178" y="3908984"/>
                </a:moveTo>
                <a:lnTo>
                  <a:pt x="5729631" y="3842919"/>
                </a:lnTo>
                <a:lnTo>
                  <a:pt x="5840654" y="3907003"/>
                </a:lnTo>
                <a:lnTo>
                  <a:pt x="5726201" y="3973068"/>
                </a:lnTo>
                <a:lnTo>
                  <a:pt x="5615178" y="3908984"/>
                </a:lnTo>
                <a:close/>
                <a:moveTo>
                  <a:pt x="5605196" y="3763442"/>
                </a:moveTo>
                <a:lnTo>
                  <a:pt x="5726126" y="3693643"/>
                </a:lnTo>
                <a:lnTo>
                  <a:pt x="5850484" y="3765423"/>
                </a:lnTo>
                <a:lnTo>
                  <a:pt x="5729554" y="3835222"/>
                </a:lnTo>
                <a:lnTo>
                  <a:pt x="5605196" y="3763442"/>
                </a:lnTo>
                <a:close/>
                <a:moveTo>
                  <a:pt x="5615178" y="3621786"/>
                </a:moveTo>
                <a:lnTo>
                  <a:pt x="5729631" y="3555721"/>
                </a:lnTo>
                <a:lnTo>
                  <a:pt x="5840654" y="3619805"/>
                </a:lnTo>
                <a:lnTo>
                  <a:pt x="5726201" y="3685870"/>
                </a:lnTo>
                <a:lnTo>
                  <a:pt x="5615178" y="3621786"/>
                </a:lnTo>
                <a:close/>
                <a:moveTo>
                  <a:pt x="5605196" y="3476168"/>
                </a:moveTo>
                <a:lnTo>
                  <a:pt x="5726126" y="3406369"/>
                </a:lnTo>
                <a:lnTo>
                  <a:pt x="5850484" y="3478149"/>
                </a:lnTo>
                <a:lnTo>
                  <a:pt x="5729554" y="3547948"/>
                </a:lnTo>
                <a:lnTo>
                  <a:pt x="5605196" y="3476168"/>
                </a:lnTo>
                <a:close/>
                <a:moveTo>
                  <a:pt x="5615178" y="3334588"/>
                </a:moveTo>
                <a:lnTo>
                  <a:pt x="5729631" y="3268523"/>
                </a:lnTo>
                <a:lnTo>
                  <a:pt x="5840654" y="3332607"/>
                </a:lnTo>
                <a:lnTo>
                  <a:pt x="5726201" y="3398672"/>
                </a:lnTo>
                <a:lnTo>
                  <a:pt x="5615178" y="3334588"/>
                </a:lnTo>
                <a:close/>
                <a:moveTo>
                  <a:pt x="5605196" y="3188970"/>
                </a:moveTo>
                <a:lnTo>
                  <a:pt x="5726126" y="3119171"/>
                </a:lnTo>
                <a:lnTo>
                  <a:pt x="5850484" y="3190951"/>
                </a:lnTo>
                <a:lnTo>
                  <a:pt x="5729554" y="3260751"/>
                </a:lnTo>
                <a:lnTo>
                  <a:pt x="5605196" y="3188970"/>
                </a:lnTo>
                <a:close/>
                <a:moveTo>
                  <a:pt x="5615102" y="3047314"/>
                </a:moveTo>
                <a:lnTo>
                  <a:pt x="5729554" y="2981249"/>
                </a:lnTo>
                <a:lnTo>
                  <a:pt x="5840578" y="3045333"/>
                </a:lnTo>
                <a:lnTo>
                  <a:pt x="5726126" y="3111399"/>
                </a:lnTo>
                <a:lnTo>
                  <a:pt x="5615102" y="3047314"/>
                </a:lnTo>
                <a:close/>
                <a:moveTo>
                  <a:pt x="5605196" y="2901772"/>
                </a:moveTo>
                <a:lnTo>
                  <a:pt x="5726126" y="2831973"/>
                </a:lnTo>
                <a:lnTo>
                  <a:pt x="5850484" y="2903754"/>
                </a:lnTo>
                <a:lnTo>
                  <a:pt x="5729554" y="2973553"/>
                </a:lnTo>
                <a:lnTo>
                  <a:pt x="5605196" y="2901772"/>
                </a:lnTo>
                <a:close/>
                <a:moveTo>
                  <a:pt x="5615102" y="2760117"/>
                </a:moveTo>
                <a:lnTo>
                  <a:pt x="5729554" y="2694051"/>
                </a:lnTo>
                <a:lnTo>
                  <a:pt x="5840578" y="2758135"/>
                </a:lnTo>
                <a:lnTo>
                  <a:pt x="5726126" y="2824201"/>
                </a:lnTo>
                <a:lnTo>
                  <a:pt x="5615102" y="2760117"/>
                </a:lnTo>
                <a:close/>
                <a:moveTo>
                  <a:pt x="5605196" y="2614498"/>
                </a:moveTo>
                <a:lnTo>
                  <a:pt x="5726126" y="2544699"/>
                </a:lnTo>
                <a:lnTo>
                  <a:pt x="5850484" y="2616479"/>
                </a:lnTo>
                <a:lnTo>
                  <a:pt x="5729554" y="2686279"/>
                </a:lnTo>
                <a:lnTo>
                  <a:pt x="5605196" y="2614498"/>
                </a:lnTo>
                <a:close/>
                <a:moveTo>
                  <a:pt x="5615178" y="2472919"/>
                </a:moveTo>
                <a:lnTo>
                  <a:pt x="5729631" y="2406853"/>
                </a:lnTo>
                <a:lnTo>
                  <a:pt x="5840654" y="2470937"/>
                </a:lnTo>
                <a:lnTo>
                  <a:pt x="5726201" y="2537003"/>
                </a:lnTo>
                <a:lnTo>
                  <a:pt x="5615178" y="2472919"/>
                </a:lnTo>
                <a:close/>
                <a:moveTo>
                  <a:pt x="5605196" y="2327301"/>
                </a:moveTo>
                <a:lnTo>
                  <a:pt x="5726126" y="2257501"/>
                </a:lnTo>
                <a:lnTo>
                  <a:pt x="5850484" y="2329282"/>
                </a:lnTo>
                <a:lnTo>
                  <a:pt x="5729554" y="2399081"/>
                </a:lnTo>
                <a:lnTo>
                  <a:pt x="5605196" y="2327301"/>
                </a:lnTo>
                <a:close/>
                <a:moveTo>
                  <a:pt x="5615102" y="2185645"/>
                </a:moveTo>
                <a:lnTo>
                  <a:pt x="5729554" y="2119579"/>
                </a:lnTo>
                <a:lnTo>
                  <a:pt x="5840578" y="2183664"/>
                </a:lnTo>
                <a:lnTo>
                  <a:pt x="5726126" y="2249729"/>
                </a:lnTo>
                <a:lnTo>
                  <a:pt x="5615102" y="2185645"/>
                </a:lnTo>
                <a:close/>
                <a:moveTo>
                  <a:pt x="5605196" y="2040103"/>
                </a:moveTo>
                <a:lnTo>
                  <a:pt x="5726126" y="1970304"/>
                </a:lnTo>
                <a:lnTo>
                  <a:pt x="5850484" y="2042084"/>
                </a:lnTo>
                <a:lnTo>
                  <a:pt x="5729554" y="2111883"/>
                </a:lnTo>
                <a:lnTo>
                  <a:pt x="5605196" y="2040103"/>
                </a:lnTo>
                <a:close/>
                <a:moveTo>
                  <a:pt x="5615102" y="1898447"/>
                </a:moveTo>
                <a:lnTo>
                  <a:pt x="5729554" y="1832381"/>
                </a:lnTo>
                <a:lnTo>
                  <a:pt x="5840578" y="1896466"/>
                </a:lnTo>
                <a:lnTo>
                  <a:pt x="5726126" y="1962531"/>
                </a:lnTo>
                <a:lnTo>
                  <a:pt x="5615102" y="1898447"/>
                </a:lnTo>
                <a:close/>
                <a:moveTo>
                  <a:pt x="5605196" y="1752829"/>
                </a:moveTo>
                <a:lnTo>
                  <a:pt x="5726126" y="1683029"/>
                </a:lnTo>
                <a:lnTo>
                  <a:pt x="5850484" y="1754810"/>
                </a:lnTo>
                <a:lnTo>
                  <a:pt x="5729554" y="1824609"/>
                </a:lnTo>
                <a:lnTo>
                  <a:pt x="5605196" y="1752829"/>
                </a:lnTo>
                <a:close/>
                <a:moveTo>
                  <a:pt x="5615178" y="1611249"/>
                </a:moveTo>
                <a:lnTo>
                  <a:pt x="5729631" y="1545184"/>
                </a:lnTo>
                <a:lnTo>
                  <a:pt x="5840654" y="1609268"/>
                </a:lnTo>
                <a:lnTo>
                  <a:pt x="5726201" y="1675333"/>
                </a:lnTo>
                <a:lnTo>
                  <a:pt x="5615178" y="1611249"/>
                </a:lnTo>
                <a:close/>
                <a:moveTo>
                  <a:pt x="5605196" y="1465631"/>
                </a:moveTo>
                <a:lnTo>
                  <a:pt x="5726126" y="1395832"/>
                </a:lnTo>
                <a:lnTo>
                  <a:pt x="5850484" y="1467612"/>
                </a:lnTo>
                <a:lnTo>
                  <a:pt x="5729554" y="1537411"/>
                </a:lnTo>
                <a:lnTo>
                  <a:pt x="5605196" y="1465631"/>
                </a:lnTo>
                <a:close/>
                <a:moveTo>
                  <a:pt x="5615102" y="1323975"/>
                </a:moveTo>
                <a:lnTo>
                  <a:pt x="5729554" y="1257910"/>
                </a:lnTo>
                <a:lnTo>
                  <a:pt x="5840578" y="1321994"/>
                </a:lnTo>
                <a:lnTo>
                  <a:pt x="5726126" y="1388059"/>
                </a:lnTo>
                <a:lnTo>
                  <a:pt x="5615102" y="1323975"/>
                </a:lnTo>
                <a:close/>
                <a:moveTo>
                  <a:pt x="5605196" y="1178433"/>
                </a:moveTo>
                <a:lnTo>
                  <a:pt x="5726126" y="1108634"/>
                </a:lnTo>
                <a:lnTo>
                  <a:pt x="5850484" y="1180414"/>
                </a:lnTo>
                <a:lnTo>
                  <a:pt x="5729554" y="1250214"/>
                </a:lnTo>
                <a:lnTo>
                  <a:pt x="5605196" y="1178433"/>
                </a:lnTo>
                <a:close/>
                <a:moveTo>
                  <a:pt x="5598491" y="1174547"/>
                </a:moveTo>
                <a:lnTo>
                  <a:pt x="5487467" y="1110463"/>
                </a:lnTo>
                <a:lnTo>
                  <a:pt x="5608397" y="1040663"/>
                </a:lnTo>
                <a:lnTo>
                  <a:pt x="5719420" y="1104748"/>
                </a:lnTo>
                <a:lnTo>
                  <a:pt x="5598491" y="1174547"/>
                </a:lnTo>
                <a:close/>
                <a:moveTo>
                  <a:pt x="5591861" y="1178433"/>
                </a:moveTo>
                <a:lnTo>
                  <a:pt x="5477409" y="1244499"/>
                </a:lnTo>
                <a:lnTo>
                  <a:pt x="5366385" y="1180414"/>
                </a:lnTo>
                <a:lnTo>
                  <a:pt x="5480838" y="1114349"/>
                </a:lnTo>
                <a:lnTo>
                  <a:pt x="5591861" y="1178433"/>
                </a:lnTo>
                <a:close/>
                <a:moveTo>
                  <a:pt x="5359756" y="1176528"/>
                </a:moveTo>
                <a:lnTo>
                  <a:pt x="5235397" y="1104748"/>
                </a:lnTo>
                <a:lnTo>
                  <a:pt x="5349850" y="1038682"/>
                </a:lnTo>
                <a:lnTo>
                  <a:pt x="5474208" y="1110463"/>
                </a:lnTo>
                <a:lnTo>
                  <a:pt x="5359756" y="1176528"/>
                </a:lnTo>
                <a:close/>
                <a:moveTo>
                  <a:pt x="5353050" y="1180414"/>
                </a:moveTo>
                <a:lnTo>
                  <a:pt x="5232121" y="1250214"/>
                </a:lnTo>
                <a:lnTo>
                  <a:pt x="5107762" y="1178433"/>
                </a:lnTo>
                <a:lnTo>
                  <a:pt x="5228692" y="1108634"/>
                </a:lnTo>
                <a:lnTo>
                  <a:pt x="5353050" y="1180414"/>
                </a:lnTo>
                <a:close/>
                <a:moveTo>
                  <a:pt x="5101057" y="1174547"/>
                </a:moveTo>
                <a:lnTo>
                  <a:pt x="4990033" y="1110463"/>
                </a:lnTo>
                <a:lnTo>
                  <a:pt x="5110963" y="1040663"/>
                </a:lnTo>
                <a:lnTo>
                  <a:pt x="5221986" y="1104748"/>
                </a:lnTo>
                <a:lnTo>
                  <a:pt x="5101057" y="1174547"/>
                </a:lnTo>
                <a:close/>
                <a:moveTo>
                  <a:pt x="5094351" y="1178433"/>
                </a:moveTo>
                <a:lnTo>
                  <a:pt x="4979899" y="1244499"/>
                </a:lnTo>
                <a:lnTo>
                  <a:pt x="4868876" y="1180414"/>
                </a:lnTo>
                <a:lnTo>
                  <a:pt x="4983328" y="1114349"/>
                </a:lnTo>
                <a:lnTo>
                  <a:pt x="5094351" y="1178433"/>
                </a:lnTo>
                <a:close/>
                <a:moveTo>
                  <a:pt x="4862246" y="1176528"/>
                </a:moveTo>
                <a:lnTo>
                  <a:pt x="4737888" y="1104748"/>
                </a:lnTo>
                <a:lnTo>
                  <a:pt x="4852340" y="1038682"/>
                </a:lnTo>
                <a:lnTo>
                  <a:pt x="4976698" y="1110463"/>
                </a:lnTo>
                <a:lnTo>
                  <a:pt x="4862246" y="1176528"/>
                </a:lnTo>
                <a:close/>
                <a:moveTo>
                  <a:pt x="4855541" y="1180414"/>
                </a:moveTo>
                <a:lnTo>
                  <a:pt x="4734611" y="1250214"/>
                </a:lnTo>
                <a:lnTo>
                  <a:pt x="4610253" y="1178433"/>
                </a:lnTo>
                <a:lnTo>
                  <a:pt x="4731182" y="1108634"/>
                </a:lnTo>
                <a:lnTo>
                  <a:pt x="4855541" y="1180414"/>
                </a:lnTo>
                <a:close/>
                <a:moveTo>
                  <a:pt x="4603547" y="1174547"/>
                </a:moveTo>
                <a:lnTo>
                  <a:pt x="4492524" y="1110463"/>
                </a:lnTo>
                <a:lnTo>
                  <a:pt x="4613453" y="1040663"/>
                </a:lnTo>
                <a:lnTo>
                  <a:pt x="4724477" y="1104748"/>
                </a:lnTo>
                <a:lnTo>
                  <a:pt x="4603547" y="1174547"/>
                </a:lnTo>
                <a:close/>
                <a:moveTo>
                  <a:pt x="4596842" y="1178433"/>
                </a:moveTo>
                <a:lnTo>
                  <a:pt x="4482389" y="1244499"/>
                </a:lnTo>
                <a:lnTo>
                  <a:pt x="4371366" y="1180414"/>
                </a:lnTo>
                <a:lnTo>
                  <a:pt x="4485818" y="1114349"/>
                </a:lnTo>
                <a:lnTo>
                  <a:pt x="4596842" y="1178433"/>
                </a:lnTo>
                <a:close/>
                <a:moveTo>
                  <a:pt x="4364736" y="1176528"/>
                </a:moveTo>
                <a:lnTo>
                  <a:pt x="4240378" y="1104748"/>
                </a:lnTo>
                <a:lnTo>
                  <a:pt x="4354830" y="1038682"/>
                </a:lnTo>
                <a:lnTo>
                  <a:pt x="4479189" y="1110463"/>
                </a:lnTo>
                <a:lnTo>
                  <a:pt x="4364736" y="1176528"/>
                </a:lnTo>
                <a:close/>
                <a:moveTo>
                  <a:pt x="4358107" y="1180414"/>
                </a:moveTo>
                <a:lnTo>
                  <a:pt x="4237177" y="1250214"/>
                </a:lnTo>
                <a:lnTo>
                  <a:pt x="4112819" y="1178433"/>
                </a:lnTo>
                <a:lnTo>
                  <a:pt x="4233748" y="1108634"/>
                </a:lnTo>
                <a:lnTo>
                  <a:pt x="4358107" y="1180414"/>
                </a:lnTo>
                <a:close/>
                <a:moveTo>
                  <a:pt x="4106113" y="1174547"/>
                </a:moveTo>
                <a:lnTo>
                  <a:pt x="3995090" y="1110463"/>
                </a:lnTo>
                <a:lnTo>
                  <a:pt x="4116019" y="1040663"/>
                </a:lnTo>
                <a:lnTo>
                  <a:pt x="4227043" y="1104748"/>
                </a:lnTo>
                <a:lnTo>
                  <a:pt x="4106113" y="1174547"/>
                </a:lnTo>
                <a:close/>
                <a:moveTo>
                  <a:pt x="4099408" y="1178433"/>
                </a:moveTo>
                <a:lnTo>
                  <a:pt x="3984955" y="1244499"/>
                </a:lnTo>
                <a:lnTo>
                  <a:pt x="3873932" y="1180414"/>
                </a:lnTo>
                <a:lnTo>
                  <a:pt x="3988384" y="1114349"/>
                </a:lnTo>
                <a:lnTo>
                  <a:pt x="4099408" y="1178433"/>
                </a:lnTo>
                <a:close/>
                <a:moveTo>
                  <a:pt x="3867302" y="1176528"/>
                </a:moveTo>
                <a:lnTo>
                  <a:pt x="3742944" y="1104748"/>
                </a:lnTo>
                <a:lnTo>
                  <a:pt x="3857397" y="1038682"/>
                </a:lnTo>
                <a:lnTo>
                  <a:pt x="3981755" y="1110463"/>
                </a:lnTo>
                <a:lnTo>
                  <a:pt x="3867302" y="1176528"/>
                </a:lnTo>
                <a:close/>
                <a:moveTo>
                  <a:pt x="3860597" y="1180414"/>
                </a:moveTo>
                <a:lnTo>
                  <a:pt x="3739667" y="1250214"/>
                </a:lnTo>
                <a:lnTo>
                  <a:pt x="3615309" y="1178433"/>
                </a:lnTo>
                <a:lnTo>
                  <a:pt x="3736239" y="1108634"/>
                </a:lnTo>
                <a:lnTo>
                  <a:pt x="3860597" y="1180414"/>
                </a:lnTo>
                <a:close/>
                <a:moveTo>
                  <a:pt x="3608604" y="1174547"/>
                </a:moveTo>
                <a:lnTo>
                  <a:pt x="3497580" y="1110463"/>
                </a:lnTo>
                <a:lnTo>
                  <a:pt x="3618509" y="1040663"/>
                </a:lnTo>
                <a:lnTo>
                  <a:pt x="3729533" y="1104748"/>
                </a:lnTo>
                <a:lnTo>
                  <a:pt x="3608604" y="1174547"/>
                </a:lnTo>
                <a:close/>
                <a:moveTo>
                  <a:pt x="3601898" y="1178433"/>
                </a:moveTo>
                <a:lnTo>
                  <a:pt x="3487446" y="1244499"/>
                </a:lnTo>
                <a:lnTo>
                  <a:pt x="3376422" y="1180414"/>
                </a:lnTo>
                <a:lnTo>
                  <a:pt x="3490874" y="1114349"/>
                </a:lnTo>
                <a:lnTo>
                  <a:pt x="3601898" y="1178433"/>
                </a:lnTo>
                <a:close/>
                <a:moveTo>
                  <a:pt x="3369793" y="1176528"/>
                </a:moveTo>
                <a:lnTo>
                  <a:pt x="3245434" y="1104748"/>
                </a:lnTo>
                <a:lnTo>
                  <a:pt x="3359887" y="1038682"/>
                </a:lnTo>
                <a:lnTo>
                  <a:pt x="3484245" y="1110463"/>
                </a:lnTo>
                <a:lnTo>
                  <a:pt x="3369793" y="1176528"/>
                </a:lnTo>
                <a:close/>
                <a:moveTo>
                  <a:pt x="3363163" y="1180414"/>
                </a:moveTo>
                <a:lnTo>
                  <a:pt x="3242234" y="1250214"/>
                </a:lnTo>
                <a:lnTo>
                  <a:pt x="3117876" y="1178433"/>
                </a:lnTo>
                <a:lnTo>
                  <a:pt x="3238805" y="1108634"/>
                </a:lnTo>
                <a:lnTo>
                  <a:pt x="3363163" y="1180414"/>
                </a:lnTo>
                <a:close/>
                <a:moveTo>
                  <a:pt x="3111094" y="1174547"/>
                </a:moveTo>
                <a:lnTo>
                  <a:pt x="3000070" y="1110463"/>
                </a:lnTo>
                <a:lnTo>
                  <a:pt x="3121000" y="1040663"/>
                </a:lnTo>
                <a:lnTo>
                  <a:pt x="3232023" y="1104748"/>
                </a:lnTo>
                <a:lnTo>
                  <a:pt x="3111094" y="1174547"/>
                </a:lnTo>
                <a:close/>
                <a:moveTo>
                  <a:pt x="3104464" y="1178433"/>
                </a:moveTo>
                <a:lnTo>
                  <a:pt x="2990012" y="1244499"/>
                </a:lnTo>
                <a:lnTo>
                  <a:pt x="2878989" y="1180414"/>
                </a:lnTo>
                <a:lnTo>
                  <a:pt x="2993441" y="1114349"/>
                </a:lnTo>
                <a:lnTo>
                  <a:pt x="3104464" y="1178433"/>
                </a:lnTo>
                <a:close/>
                <a:moveTo>
                  <a:pt x="2872359" y="1176528"/>
                </a:moveTo>
                <a:lnTo>
                  <a:pt x="2748001" y="1104748"/>
                </a:lnTo>
                <a:lnTo>
                  <a:pt x="2862453" y="1038682"/>
                </a:lnTo>
                <a:lnTo>
                  <a:pt x="2986812" y="1110463"/>
                </a:lnTo>
                <a:lnTo>
                  <a:pt x="2872359" y="1176528"/>
                </a:lnTo>
                <a:close/>
                <a:moveTo>
                  <a:pt x="2865654" y="1180414"/>
                </a:moveTo>
                <a:lnTo>
                  <a:pt x="2744724" y="1250214"/>
                </a:lnTo>
                <a:lnTo>
                  <a:pt x="2620366" y="1178433"/>
                </a:lnTo>
                <a:lnTo>
                  <a:pt x="2741295" y="1108634"/>
                </a:lnTo>
                <a:lnTo>
                  <a:pt x="2865654" y="1180414"/>
                </a:lnTo>
                <a:close/>
                <a:moveTo>
                  <a:pt x="2613660" y="1174547"/>
                </a:moveTo>
                <a:lnTo>
                  <a:pt x="2502637" y="1110463"/>
                </a:lnTo>
                <a:lnTo>
                  <a:pt x="2623566" y="1040663"/>
                </a:lnTo>
                <a:lnTo>
                  <a:pt x="2734589" y="1104748"/>
                </a:lnTo>
                <a:lnTo>
                  <a:pt x="2613660" y="1174547"/>
                </a:lnTo>
                <a:close/>
                <a:moveTo>
                  <a:pt x="2606954" y="1178433"/>
                </a:moveTo>
                <a:lnTo>
                  <a:pt x="2492502" y="1244499"/>
                </a:lnTo>
                <a:lnTo>
                  <a:pt x="2381479" y="1180414"/>
                </a:lnTo>
                <a:lnTo>
                  <a:pt x="2495931" y="1114349"/>
                </a:lnTo>
                <a:lnTo>
                  <a:pt x="2606954" y="1178433"/>
                </a:lnTo>
                <a:close/>
                <a:moveTo>
                  <a:pt x="2374849" y="1176528"/>
                </a:moveTo>
                <a:lnTo>
                  <a:pt x="2250491" y="1104748"/>
                </a:lnTo>
                <a:lnTo>
                  <a:pt x="2364943" y="1038682"/>
                </a:lnTo>
                <a:lnTo>
                  <a:pt x="2489302" y="1110463"/>
                </a:lnTo>
                <a:lnTo>
                  <a:pt x="2374849" y="1176528"/>
                </a:lnTo>
                <a:close/>
                <a:moveTo>
                  <a:pt x="2368144" y="1180414"/>
                </a:moveTo>
                <a:lnTo>
                  <a:pt x="2247214" y="1250214"/>
                </a:lnTo>
                <a:lnTo>
                  <a:pt x="2122856" y="1178433"/>
                </a:lnTo>
                <a:lnTo>
                  <a:pt x="2243785" y="1108634"/>
                </a:lnTo>
                <a:lnTo>
                  <a:pt x="2368144" y="1180414"/>
                </a:lnTo>
                <a:close/>
                <a:moveTo>
                  <a:pt x="2116150" y="1174547"/>
                </a:moveTo>
                <a:lnTo>
                  <a:pt x="2005127" y="1110463"/>
                </a:lnTo>
                <a:lnTo>
                  <a:pt x="2126056" y="1040663"/>
                </a:lnTo>
                <a:lnTo>
                  <a:pt x="2237080" y="1104748"/>
                </a:lnTo>
                <a:lnTo>
                  <a:pt x="2116150" y="1174547"/>
                </a:lnTo>
                <a:close/>
                <a:moveTo>
                  <a:pt x="2109521" y="1178433"/>
                </a:moveTo>
                <a:lnTo>
                  <a:pt x="1995069" y="1244499"/>
                </a:lnTo>
                <a:lnTo>
                  <a:pt x="1884045" y="1180414"/>
                </a:lnTo>
                <a:lnTo>
                  <a:pt x="1998497" y="1114349"/>
                </a:lnTo>
                <a:lnTo>
                  <a:pt x="2109521" y="1178433"/>
                </a:lnTo>
                <a:close/>
                <a:moveTo>
                  <a:pt x="1877339" y="1176528"/>
                </a:moveTo>
                <a:lnTo>
                  <a:pt x="1752981" y="1104748"/>
                </a:lnTo>
                <a:lnTo>
                  <a:pt x="1867434" y="1038682"/>
                </a:lnTo>
                <a:lnTo>
                  <a:pt x="1991792" y="1110463"/>
                </a:lnTo>
                <a:lnTo>
                  <a:pt x="1877339" y="1176528"/>
                </a:lnTo>
                <a:close/>
                <a:moveTo>
                  <a:pt x="1870710" y="1180414"/>
                </a:moveTo>
                <a:lnTo>
                  <a:pt x="1749781" y="1250214"/>
                </a:lnTo>
                <a:lnTo>
                  <a:pt x="1625422" y="1178433"/>
                </a:lnTo>
                <a:lnTo>
                  <a:pt x="1746352" y="1108634"/>
                </a:lnTo>
                <a:lnTo>
                  <a:pt x="1870710" y="1180414"/>
                </a:lnTo>
                <a:close/>
                <a:moveTo>
                  <a:pt x="1618717" y="1174547"/>
                </a:moveTo>
                <a:lnTo>
                  <a:pt x="1507693" y="1110463"/>
                </a:lnTo>
                <a:lnTo>
                  <a:pt x="1628623" y="1040663"/>
                </a:lnTo>
                <a:lnTo>
                  <a:pt x="1739646" y="1104748"/>
                </a:lnTo>
                <a:lnTo>
                  <a:pt x="1618717" y="1174547"/>
                </a:lnTo>
                <a:close/>
                <a:moveTo>
                  <a:pt x="1612011" y="1178433"/>
                </a:moveTo>
                <a:lnTo>
                  <a:pt x="1497559" y="1244499"/>
                </a:lnTo>
                <a:lnTo>
                  <a:pt x="1386535" y="1180414"/>
                </a:lnTo>
                <a:lnTo>
                  <a:pt x="1500988" y="1114349"/>
                </a:lnTo>
                <a:lnTo>
                  <a:pt x="1612011" y="1178433"/>
                </a:lnTo>
                <a:close/>
                <a:moveTo>
                  <a:pt x="1379906" y="1176528"/>
                </a:moveTo>
                <a:lnTo>
                  <a:pt x="1255547" y="1104748"/>
                </a:lnTo>
                <a:lnTo>
                  <a:pt x="1370000" y="1038682"/>
                </a:lnTo>
                <a:lnTo>
                  <a:pt x="1494358" y="1110463"/>
                </a:lnTo>
                <a:lnTo>
                  <a:pt x="1379906" y="1176528"/>
                </a:lnTo>
                <a:close/>
                <a:moveTo>
                  <a:pt x="1373200" y="1180414"/>
                </a:moveTo>
                <a:lnTo>
                  <a:pt x="1252271" y="1250214"/>
                </a:lnTo>
                <a:lnTo>
                  <a:pt x="1127912" y="1178433"/>
                </a:lnTo>
                <a:lnTo>
                  <a:pt x="1248842" y="1108634"/>
                </a:lnTo>
                <a:lnTo>
                  <a:pt x="1373200" y="1180414"/>
                </a:lnTo>
                <a:close/>
                <a:moveTo>
                  <a:pt x="1121207" y="1174547"/>
                </a:moveTo>
                <a:lnTo>
                  <a:pt x="1010183" y="1110463"/>
                </a:lnTo>
                <a:lnTo>
                  <a:pt x="1131113" y="1040663"/>
                </a:lnTo>
                <a:lnTo>
                  <a:pt x="1242136" y="1104748"/>
                </a:lnTo>
                <a:lnTo>
                  <a:pt x="1121207" y="1174547"/>
                </a:lnTo>
                <a:close/>
                <a:moveTo>
                  <a:pt x="1114501" y="1178433"/>
                </a:moveTo>
                <a:lnTo>
                  <a:pt x="1000049" y="1244499"/>
                </a:lnTo>
                <a:lnTo>
                  <a:pt x="889025" y="1180414"/>
                </a:lnTo>
                <a:lnTo>
                  <a:pt x="1003478" y="1114349"/>
                </a:lnTo>
                <a:lnTo>
                  <a:pt x="1114501" y="1178433"/>
                </a:lnTo>
                <a:close/>
                <a:moveTo>
                  <a:pt x="1124484" y="1323975"/>
                </a:moveTo>
                <a:lnTo>
                  <a:pt x="1003554" y="1393774"/>
                </a:lnTo>
                <a:lnTo>
                  <a:pt x="879196" y="1321994"/>
                </a:lnTo>
                <a:lnTo>
                  <a:pt x="1000125" y="1252195"/>
                </a:lnTo>
                <a:lnTo>
                  <a:pt x="1124484" y="1323975"/>
                </a:lnTo>
                <a:close/>
                <a:moveTo>
                  <a:pt x="1114501" y="1465631"/>
                </a:moveTo>
                <a:lnTo>
                  <a:pt x="1000049" y="1531696"/>
                </a:lnTo>
                <a:lnTo>
                  <a:pt x="889025" y="1467612"/>
                </a:lnTo>
                <a:lnTo>
                  <a:pt x="1003478" y="1401547"/>
                </a:lnTo>
                <a:lnTo>
                  <a:pt x="1114501" y="1465631"/>
                </a:lnTo>
                <a:close/>
                <a:moveTo>
                  <a:pt x="1124484" y="1611249"/>
                </a:moveTo>
                <a:lnTo>
                  <a:pt x="1003554" y="1681048"/>
                </a:lnTo>
                <a:lnTo>
                  <a:pt x="879196" y="1609268"/>
                </a:lnTo>
                <a:lnTo>
                  <a:pt x="1000125" y="1539469"/>
                </a:lnTo>
                <a:lnTo>
                  <a:pt x="1124484" y="1611249"/>
                </a:lnTo>
                <a:close/>
                <a:moveTo>
                  <a:pt x="1114501" y="1752829"/>
                </a:moveTo>
                <a:lnTo>
                  <a:pt x="1000049" y="1818894"/>
                </a:lnTo>
                <a:lnTo>
                  <a:pt x="889025" y="1754810"/>
                </a:lnTo>
                <a:lnTo>
                  <a:pt x="1003478" y="1688744"/>
                </a:lnTo>
                <a:lnTo>
                  <a:pt x="1114501" y="1752829"/>
                </a:lnTo>
                <a:close/>
                <a:moveTo>
                  <a:pt x="1124484" y="1898447"/>
                </a:moveTo>
                <a:lnTo>
                  <a:pt x="1003554" y="1968246"/>
                </a:lnTo>
                <a:lnTo>
                  <a:pt x="879196" y="1896466"/>
                </a:lnTo>
                <a:lnTo>
                  <a:pt x="1000125" y="1826666"/>
                </a:lnTo>
                <a:lnTo>
                  <a:pt x="1124484" y="1898447"/>
                </a:lnTo>
                <a:close/>
                <a:moveTo>
                  <a:pt x="1114501" y="2040103"/>
                </a:moveTo>
                <a:lnTo>
                  <a:pt x="1000049" y="2106168"/>
                </a:lnTo>
                <a:lnTo>
                  <a:pt x="889025" y="2042084"/>
                </a:lnTo>
                <a:lnTo>
                  <a:pt x="1003478" y="1976019"/>
                </a:lnTo>
                <a:lnTo>
                  <a:pt x="1114501" y="2040103"/>
                </a:lnTo>
                <a:close/>
                <a:moveTo>
                  <a:pt x="1124484" y="2185645"/>
                </a:moveTo>
                <a:lnTo>
                  <a:pt x="1003554" y="2255444"/>
                </a:lnTo>
                <a:lnTo>
                  <a:pt x="879196" y="2183664"/>
                </a:lnTo>
                <a:lnTo>
                  <a:pt x="1000125" y="2113864"/>
                </a:lnTo>
                <a:lnTo>
                  <a:pt x="1124484" y="2185645"/>
                </a:lnTo>
                <a:close/>
                <a:moveTo>
                  <a:pt x="1114501" y="2327301"/>
                </a:moveTo>
                <a:lnTo>
                  <a:pt x="1000049" y="2393366"/>
                </a:lnTo>
                <a:lnTo>
                  <a:pt x="889025" y="2329282"/>
                </a:lnTo>
                <a:lnTo>
                  <a:pt x="1003478" y="2263216"/>
                </a:lnTo>
                <a:lnTo>
                  <a:pt x="1114501" y="2327301"/>
                </a:lnTo>
                <a:close/>
                <a:moveTo>
                  <a:pt x="1124484" y="2472919"/>
                </a:moveTo>
                <a:lnTo>
                  <a:pt x="1003554" y="2542718"/>
                </a:lnTo>
                <a:lnTo>
                  <a:pt x="879196" y="2470937"/>
                </a:lnTo>
                <a:lnTo>
                  <a:pt x="1000125" y="2401138"/>
                </a:lnTo>
                <a:lnTo>
                  <a:pt x="1124484" y="2472919"/>
                </a:lnTo>
                <a:close/>
                <a:moveTo>
                  <a:pt x="1114501" y="2614498"/>
                </a:moveTo>
                <a:lnTo>
                  <a:pt x="1000049" y="2680564"/>
                </a:lnTo>
                <a:lnTo>
                  <a:pt x="889025" y="2616479"/>
                </a:lnTo>
                <a:lnTo>
                  <a:pt x="1003478" y="2550414"/>
                </a:lnTo>
                <a:lnTo>
                  <a:pt x="1114501" y="2614498"/>
                </a:lnTo>
                <a:close/>
                <a:moveTo>
                  <a:pt x="1124484" y="2760117"/>
                </a:moveTo>
                <a:lnTo>
                  <a:pt x="1003554" y="2829916"/>
                </a:lnTo>
                <a:lnTo>
                  <a:pt x="879196" y="2758135"/>
                </a:lnTo>
                <a:lnTo>
                  <a:pt x="1000125" y="2688336"/>
                </a:lnTo>
                <a:lnTo>
                  <a:pt x="1124484" y="2760117"/>
                </a:lnTo>
                <a:close/>
                <a:moveTo>
                  <a:pt x="1114501" y="2901772"/>
                </a:moveTo>
                <a:lnTo>
                  <a:pt x="1000049" y="2967838"/>
                </a:lnTo>
                <a:lnTo>
                  <a:pt x="889025" y="2903754"/>
                </a:lnTo>
                <a:lnTo>
                  <a:pt x="1003478" y="2837688"/>
                </a:lnTo>
                <a:lnTo>
                  <a:pt x="1114501" y="2901772"/>
                </a:lnTo>
                <a:close/>
                <a:moveTo>
                  <a:pt x="1124484" y="3047314"/>
                </a:moveTo>
                <a:lnTo>
                  <a:pt x="1003554" y="3117114"/>
                </a:lnTo>
                <a:lnTo>
                  <a:pt x="879196" y="3045333"/>
                </a:lnTo>
                <a:lnTo>
                  <a:pt x="1000125" y="2975534"/>
                </a:lnTo>
                <a:lnTo>
                  <a:pt x="1124484" y="3047314"/>
                </a:lnTo>
                <a:close/>
                <a:moveTo>
                  <a:pt x="1114501" y="3188970"/>
                </a:moveTo>
                <a:lnTo>
                  <a:pt x="1000049" y="3255036"/>
                </a:lnTo>
                <a:lnTo>
                  <a:pt x="889025" y="3190951"/>
                </a:lnTo>
                <a:lnTo>
                  <a:pt x="1003478" y="3124886"/>
                </a:lnTo>
                <a:lnTo>
                  <a:pt x="1114501" y="3188970"/>
                </a:lnTo>
                <a:close/>
                <a:moveTo>
                  <a:pt x="1124484" y="3334588"/>
                </a:moveTo>
                <a:lnTo>
                  <a:pt x="1003554" y="3404387"/>
                </a:lnTo>
                <a:lnTo>
                  <a:pt x="879196" y="3332607"/>
                </a:lnTo>
                <a:lnTo>
                  <a:pt x="1000125" y="3262808"/>
                </a:lnTo>
                <a:lnTo>
                  <a:pt x="1124484" y="3334588"/>
                </a:lnTo>
                <a:close/>
                <a:moveTo>
                  <a:pt x="1114501" y="3476168"/>
                </a:moveTo>
                <a:lnTo>
                  <a:pt x="1000049" y="3542233"/>
                </a:lnTo>
                <a:lnTo>
                  <a:pt x="889025" y="3478149"/>
                </a:lnTo>
                <a:lnTo>
                  <a:pt x="1003478" y="3412084"/>
                </a:lnTo>
                <a:lnTo>
                  <a:pt x="1114501" y="3476168"/>
                </a:lnTo>
                <a:close/>
                <a:moveTo>
                  <a:pt x="1124484" y="3621786"/>
                </a:moveTo>
                <a:lnTo>
                  <a:pt x="1003554" y="3691585"/>
                </a:lnTo>
                <a:lnTo>
                  <a:pt x="879196" y="3619805"/>
                </a:lnTo>
                <a:lnTo>
                  <a:pt x="1000125" y="3550006"/>
                </a:lnTo>
                <a:lnTo>
                  <a:pt x="1124484" y="3621786"/>
                </a:lnTo>
                <a:close/>
                <a:moveTo>
                  <a:pt x="1114501" y="3763442"/>
                </a:moveTo>
                <a:lnTo>
                  <a:pt x="1000049" y="3829507"/>
                </a:lnTo>
                <a:lnTo>
                  <a:pt x="889025" y="3765423"/>
                </a:lnTo>
                <a:lnTo>
                  <a:pt x="1003478" y="3699358"/>
                </a:lnTo>
                <a:lnTo>
                  <a:pt x="1114501" y="3763442"/>
                </a:lnTo>
                <a:close/>
                <a:moveTo>
                  <a:pt x="1124484" y="3908984"/>
                </a:moveTo>
                <a:lnTo>
                  <a:pt x="1003554" y="3978783"/>
                </a:lnTo>
                <a:lnTo>
                  <a:pt x="879196" y="3907003"/>
                </a:lnTo>
                <a:lnTo>
                  <a:pt x="1000125" y="3837204"/>
                </a:lnTo>
                <a:lnTo>
                  <a:pt x="1124484" y="3908984"/>
                </a:lnTo>
                <a:close/>
                <a:moveTo>
                  <a:pt x="1114501" y="4050640"/>
                </a:moveTo>
                <a:lnTo>
                  <a:pt x="1000049" y="4116705"/>
                </a:lnTo>
                <a:lnTo>
                  <a:pt x="889025" y="4052621"/>
                </a:lnTo>
                <a:lnTo>
                  <a:pt x="1003478" y="3986555"/>
                </a:lnTo>
                <a:lnTo>
                  <a:pt x="1114501" y="4050640"/>
                </a:lnTo>
                <a:close/>
                <a:moveTo>
                  <a:pt x="1124484" y="4196258"/>
                </a:moveTo>
                <a:lnTo>
                  <a:pt x="1003554" y="4266057"/>
                </a:lnTo>
                <a:lnTo>
                  <a:pt x="879196" y="4194277"/>
                </a:lnTo>
                <a:lnTo>
                  <a:pt x="1000125" y="4124478"/>
                </a:lnTo>
                <a:lnTo>
                  <a:pt x="1124484" y="4196258"/>
                </a:lnTo>
                <a:close/>
                <a:moveTo>
                  <a:pt x="1114501" y="4337838"/>
                </a:moveTo>
                <a:lnTo>
                  <a:pt x="1000049" y="4403903"/>
                </a:lnTo>
                <a:lnTo>
                  <a:pt x="889025" y="4339819"/>
                </a:lnTo>
                <a:lnTo>
                  <a:pt x="1003478" y="4273753"/>
                </a:lnTo>
                <a:lnTo>
                  <a:pt x="1114501" y="4337838"/>
                </a:lnTo>
                <a:close/>
                <a:moveTo>
                  <a:pt x="1124484" y="4483456"/>
                </a:moveTo>
                <a:lnTo>
                  <a:pt x="1003554" y="4553255"/>
                </a:lnTo>
                <a:lnTo>
                  <a:pt x="879196" y="4481475"/>
                </a:lnTo>
                <a:lnTo>
                  <a:pt x="1000125" y="4411676"/>
                </a:lnTo>
                <a:lnTo>
                  <a:pt x="1124484" y="4483456"/>
                </a:lnTo>
                <a:close/>
                <a:moveTo>
                  <a:pt x="1114501" y="4625111"/>
                </a:moveTo>
                <a:lnTo>
                  <a:pt x="1000049" y="4691177"/>
                </a:lnTo>
                <a:lnTo>
                  <a:pt x="889025" y="4627093"/>
                </a:lnTo>
                <a:lnTo>
                  <a:pt x="1003478" y="4561027"/>
                </a:lnTo>
                <a:lnTo>
                  <a:pt x="1114501" y="4625111"/>
                </a:lnTo>
                <a:close/>
                <a:moveTo>
                  <a:pt x="1124484" y="4770654"/>
                </a:moveTo>
                <a:lnTo>
                  <a:pt x="1003554" y="4840453"/>
                </a:lnTo>
                <a:lnTo>
                  <a:pt x="879196" y="4768672"/>
                </a:lnTo>
                <a:lnTo>
                  <a:pt x="1000125" y="4698873"/>
                </a:lnTo>
                <a:lnTo>
                  <a:pt x="1124484" y="4770654"/>
                </a:lnTo>
                <a:close/>
                <a:moveTo>
                  <a:pt x="1114501" y="4912309"/>
                </a:moveTo>
                <a:lnTo>
                  <a:pt x="1000049" y="4978375"/>
                </a:lnTo>
                <a:lnTo>
                  <a:pt x="889025" y="4914291"/>
                </a:lnTo>
                <a:lnTo>
                  <a:pt x="1003478" y="4848225"/>
                </a:lnTo>
                <a:lnTo>
                  <a:pt x="1114501" y="4912309"/>
                </a:lnTo>
                <a:close/>
                <a:moveTo>
                  <a:pt x="1124484" y="5057928"/>
                </a:moveTo>
                <a:lnTo>
                  <a:pt x="1003554" y="5127727"/>
                </a:lnTo>
                <a:lnTo>
                  <a:pt x="879196" y="5055947"/>
                </a:lnTo>
                <a:lnTo>
                  <a:pt x="1000125" y="4986147"/>
                </a:lnTo>
                <a:lnTo>
                  <a:pt x="1124484" y="5057928"/>
                </a:lnTo>
                <a:close/>
                <a:moveTo>
                  <a:pt x="1114501" y="5199507"/>
                </a:moveTo>
                <a:lnTo>
                  <a:pt x="1000049" y="5265573"/>
                </a:lnTo>
                <a:lnTo>
                  <a:pt x="889025" y="5201488"/>
                </a:lnTo>
                <a:lnTo>
                  <a:pt x="1003478" y="5135423"/>
                </a:lnTo>
                <a:lnTo>
                  <a:pt x="1114501" y="5199507"/>
                </a:lnTo>
                <a:close/>
                <a:moveTo>
                  <a:pt x="1124484" y="5345126"/>
                </a:moveTo>
                <a:lnTo>
                  <a:pt x="1003554" y="5414925"/>
                </a:lnTo>
                <a:lnTo>
                  <a:pt x="879196" y="5343144"/>
                </a:lnTo>
                <a:lnTo>
                  <a:pt x="1000125" y="5273345"/>
                </a:lnTo>
                <a:lnTo>
                  <a:pt x="1124484" y="5345126"/>
                </a:lnTo>
                <a:close/>
                <a:moveTo>
                  <a:pt x="1114501" y="5486781"/>
                </a:moveTo>
                <a:lnTo>
                  <a:pt x="1000049" y="5552846"/>
                </a:lnTo>
                <a:lnTo>
                  <a:pt x="889025" y="5488762"/>
                </a:lnTo>
                <a:lnTo>
                  <a:pt x="1003478" y="5422697"/>
                </a:lnTo>
                <a:lnTo>
                  <a:pt x="1114501" y="5486781"/>
                </a:lnTo>
                <a:close/>
                <a:moveTo>
                  <a:pt x="1124484" y="5632323"/>
                </a:moveTo>
                <a:lnTo>
                  <a:pt x="1003554" y="5702122"/>
                </a:lnTo>
                <a:lnTo>
                  <a:pt x="879196" y="5630342"/>
                </a:lnTo>
                <a:lnTo>
                  <a:pt x="1000125" y="5560543"/>
                </a:lnTo>
                <a:lnTo>
                  <a:pt x="1124484" y="5632323"/>
                </a:lnTo>
                <a:close/>
                <a:moveTo>
                  <a:pt x="1114501" y="5773979"/>
                </a:moveTo>
                <a:lnTo>
                  <a:pt x="1000049" y="5840044"/>
                </a:lnTo>
                <a:lnTo>
                  <a:pt x="889025" y="5775960"/>
                </a:lnTo>
                <a:lnTo>
                  <a:pt x="1003478" y="5709895"/>
                </a:lnTo>
                <a:lnTo>
                  <a:pt x="1114501" y="5773979"/>
                </a:lnTo>
                <a:close/>
                <a:moveTo>
                  <a:pt x="1010183" y="5706009"/>
                </a:moveTo>
                <a:lnTo>
                  <a:pt x="1131113" y="5636209"/>
                </a:lnTo>
                <a:lnTo>
                  <a:pt x="1242136" y="5700294"/>
                </a:lnTo>
                <a:lnTo>
                  <a:pt x="1121207" y="5770093"/>
                </a:lnTo>
                <a:lnTo>
                  <a:pt x="1010183" y="5706009"/>
                </a:lnTo>
                <a:close/>
                <a:moveTo>
                  <a:pt x="1248842" y="5704180"/>
                </a:moveTo>
                <a:lnTo>
                  <a:pt x="1373200" y="5775960"/>
                </a:lnTo>
                <a:lnTo>
                  <a:pt x="1252271" y="5845759"/>
                </a:lnTo>
                <a:lnTo>
                  <a:pt x="1127912" y="5773979"/>
                </a:lnTo>
                <a:lnTo>
                  <a:pt x="1248842" y="5704180"/>
                </a:lnTo>
                <a:close/>
                <a:moveTo>
                  <a:pt x="1255547" y="5700294"/>
                </a:moveTo>
                <a:lnTo>
                  <a:pt x="1370000" y="5634228"/>
                </a:lnTo>
                <a:lnTo>
                  <a:pt x="1494358" y="5706009"/>
                </a:lnTo>
                <a:lnTo>
                  <a:pt x="1379906" y="5772074"/>
                </a:lnTo>
                <a:lnTo>
                  <a:pt x="1255547" y="5700294"/>
                </a:lnTo>
                <a:close/>
                <a:moveTo>
                  <a:pt x="1500988" y="5709895"/>
                </a:moveTo>
                <a:lnTo>
                  <a:pt x="1612011" y="5773979"/>
                </a:lnTo>
                <a:lnTo>
                  <a:pt x="1497559" y="5840044"/>
                </a:lnTo>
                <a:lnTo>
                  <a:pt x="1386535" y="5775960"/>
                </a:lnTo>
                <a:lnTo>
                  <a:pt x="1500988" y="5709895"/>
                </a:lnTo>
                <a:close/>
                <a:moveTo>
                  <a:pt x="1507693" y="5706009"/>
                </a:moveTo>
                <a:lnTo>
                  <a:pt x="1628623" y="5636209"/>
                </a:lnTo>
                <a:lnTo>
                  <a:pt x="1739646" y="5700294"/>
                </a:lnTo>
                <a:lnTo>
                  <a:pt x="1618717" y="5770093"/>
                </a:lnTo>
                <a:lnTo>
                  <a:pt x="1507693" y="5706009"/>
                </a:lnTo>
                <a:close/>
                <a:moveTo>
                  <a:pt x="1746275" y="5704180"/>
                </a:moveTo>
                <a:lnTo>
                  <a:pt x="1870634" y="5775960"/>
                </a:lnTo>
                <a:lnTo>
                  <a:pt x="1749704" y="5845759"/>
                </a:lnTo>
                <a:lnTo>
                  <a:pt x="1625346" y="5773979"/>
                </a:lnTo>
                <a:lnTo>
                  <a:pt x="1746275" y="5704180"/>
                </a:lnTo>
                <a:close/>
                <a:moveTo>
                  <a:pt x="1752981" y="5700294"/>
                </a:moveTo>
                <a:lnTo>
                  <a:pt x="1867434" y="5634228"/>
                </a:lnTo>
                <a:lnTo>
                  <a:pt x="1991792" y="5706009"/>
                </a:lnTo>
                <a:lnTo>
                  <a:pt x="1877339" y="5772074"/>
                </a:lnTo>
                <a:lnTo>
                  <a:pt x="1752981" y="5700294"/>
                </a:lnTo>
                <a:close/>
                <a:moveTo>
                  <a:pt x="1998497" y="5709895"/>
                </a:moveTo>
                <a:lnTo>
                  <a:pt x="2109521" y="5773979"/>
                </a:lnTo>
                <a:lnTo>
                  <a:pt x="1995069" y="5840044"/>
                </a:lnTo>
                <a:lnTo>
                  <a:pt x="1884045" y="5775960"/>
                </a:lnTo>
                <a:lnTo>
                  <a:pt x="1998497" y="5709895"/>
                </a:lnTo>
                <a:close/>
                <a:moveTo>
                  <a:pt x="2005203" y="5706009"/>
                </a:moveTo>
                <a:lnTo>
                  <a:pt x="2126132" y="5636209"/>
                </a:lnTo>
                <a:lnTo>
                  <a:pt x="2237156" y="5700294"/>
                </a:lnTo>
                <a:lnTo>
                  <a:pt x="2116227" y="5770093"/>
                </a:lnTo>
                <a:lnTo>
                  <a:pt x="2005203" y="5706009"/>
                </a:lnTo>
                <a:close/>
                <a:moveTo>
                  <a:pt x="2243785" y="5704180"/>
                </a:moveTo>
                <a:lnTo>
                  <a:pt x="2368144" y="5775960"/>
                </a:lnTo>
                <a:lnTo>
                  <a:pt x="2247214" y="5845759"/>
                </a:lnTo>
                <a:lnTo>
                  <a:pt x="2122856" y="5773979"/>
                </a:lnTo>
                <a:lnTo>
                  <a:pt x="2243785" y="5704180"/>
                </a:lnTo>
                <a:close/>
                <a:moveTo>
                  <a:pt x="2250491" y="5700294"/>
                </a:moveTo>
                <a:lnTo>
                  <a:pt x="2364943" y="5634228"/>
                </a:lnTo>
                <a:lnTo>
                  <a:pt x="2489302" y="5706009"/>
                </a:lnTo>
                <a:lnTo>
                  <a:pt x="2374849" y="5772074"/>
                </a:lnTo>
                <a:lnTo>
                  <a:pt x="2250491" y="5700294"/>
                </a:lnTo>
                <a:close/>
                <a:moveTo>
                  <a:pt x="2495931" y="5709895"/>
                </a:moveTo>
                <a:lnTo>
                  <a:pt x="2606954" y="5773979"/>
                </a:lnTo>
                <a:lnTo>
                  <a:pt x="2492502" y="5840044"/>
                </a:lnTo>
                <a:lnTo>
                  <a:pt x="2381479" y="5775960"/>
                </a:lnTo>
                <a:lnTo>
                  <a:pt x="2495931" y="5709895"/>
                </a:lnTo>
                <a:close/>
                <a:moveTo>
                  <a:pt x="2502637" y="5706009"/>
                </a:moveTo>
                <a:lnTo>
                  <a:pt x="2623566" y="5636209"/>
                </a:lnTo>
                <a:lnTo>
                  <a:pt x="2734589" y="5700294"/>
                </a:lnTo>
                <a:lnTo>
                  <a:pt x="2613660" y="5770093"/>
                </a:lnTo>
                <a:lnTo>
                  <a:pt x="2502637" y="5706009"/>
                </a:lnTo>
                <a:close/>
                <a:moveTo>
                  <a:pt x="2741295" y="5704180"/>
                </a:moveTo>
                <a:lnTo>
                  <a:pt x="2865654" y="5775960"/>
                </a:lnTo>
                <a:lnTo>
                  <a:pt x="2744724" y="5845759"/>
                </a:lnTo>
                <a:lnTo>
                  <a:pt x="2620366" y="5773979"/>
                </a:lnTo>
                <a:lnTo>
                  <a:pt x="2741295" y="5704180"/>
                </a:lnTo>
                <a:close/>
                <a:moveTo>
                  <a:pt x="2747924" y="5700294"/>
                </a:moveTo>
                <a:lnTo>
                  <a:pt x="2862377" y="5634228"/>
                </a:lnTo>
                <a:lnTo>
                  <a:pt x="2986735" y="5706009"/>
                </a:lnTo>
                <a:lnTo>
                  <a:pt x="2872283" y="5772074"/>
                </a:lnTo>
                <a:lnTo>
                  <a:pt x="2747924" y="5700294"/>
                </a:lnTo>
                <a:close/>
                <a:moveTo>
                  <a:pt x="2993441" y="5709895"/>
                </a:moveTo>
                <a:lnTo>
                  <a:pt x="3104464" y="5773979"/>
                </a:lnTo>
                <a:lnTo>
                  <a:pt x="2990012" y="5840044"/>
                </a:lnTo>
                <a:lnTo>
                  <a:pt x="2878989" y="5775960"/>
                </a:lnTo>
                <a:lnTo>
                  <a:pt x="2993441" y="5709895"/>
                </a:lnTo>
                <a:close/>
                <a:moveTo>
                  <a:pt x="3000147" y="5706009"/>
                </a:moveTo>
                <a:lnTo>
                  <a:pt x="3121076" y="5636209"/>
                </a:lnTo>
                <a:lnTo>
                  <a:pt x="3232099" y="5700294"/>
                </a:lnTo>
                <a:lnTo>
                  <a:pt x="3111170" y="5770093"/>
                </a:lnTo>
                <a:lnTo>
                  <a:pt x="3000147" y="5706009"/>
                </a:lnTo>
                <a:close/>
                <a:moveTo>
                  <a:pt x="3238729" y="5704180"/>
                </a:moveTo>
                <a:lnTo>
                  <a:pt x="3363087" y="5775960"/>
                </a:lnTo>
                <a:lnTo>
                  <a:pt x="3242158" y="5845759"/>
                </a:lnTo>
                <a:lnTo>
                  <a:pt x="3117799" y="5773979"/>
                </a:lnTo>
                <a:lnTo>
                  <a:pt x="3238729" y="5704180"/>
                </a:lnTo>
                <a:close/>
                <a:moveTo>
                  <a:pt x="3245434" y="5700294"/>
                </a:moveTo>
                <a:lnTo>
                  <a:pt x="3359887" y="5634228"/>
                </a:lnTo>
                <a:lnTo>
                  <a:pt x="3484245" y="5706009"/>
                </a:lnTo>
                <a:lnTo>
                  <a:pt x="3369793" y="5772074"/>
                </a:lnTo>
                <a:lnTo>
                  <a:pt x="3245434" y="5700294"/>
                </a:lnTo>
                <a:close/>
                <a:moveTo>
                  <a:pt x="3490951" y="5709895"/>
                </a:moveTo>
                <a:lnTo>
                  <a:pt x="3601974" y="5773979"/>
                </a:lnTo>
                <a:lnTo>
                  <a:pt x="3487522" y="5840044"/>
                </a:lnTo>
                <a:lnTo>
                  <a:pt x="3376498" y="5775960"/>
                </a:lnTo>
                <a:lnTo>
                  <a:pt x="3490951" y="5709895"/>
                </a:lnTo>
                <a:close/>
                <a:moveTo>
                  <a:pt x="3497580" y="5706009"/>
                </a:moveTo>
                <a:lnTo>
                  <a:pt x="3618509" y="5636209"/>
                </a:lnTo>
                <a:lnTo>
                  <a:pt x="3729533" y="5700294"/>
                </a:lnTo>
                <a:lnTo>
                  <a:pt x="3608604" y="5770093"/>
                </a:lnTo>
                <a:lnTo>
                  <a:pt x="3497580" y="5706009"/>
                </a:lnTo>
                <a:close/>
                <a:moveTo>
                  <a:pt x="3736239" y="5704180"/>
                </a:moveTo>
                <a:lnTo>
                  <a:pt x="3860597" y="5775960"/>
                </a:lnTo>
                <a:lnTo>
                  <a:pt x="3739667" y="5845759"/>
                </a:lnTo>
                <a:lnTo>
                  <a:pt x="3615309" y="5773979"/>
                </a:lnTo>
                <a:lnTo>
                  <a:pt x="3736239" y="5704180"/>
                </a:lnTo>
                <a:close/>
                <a:moveTo>
                  <a:pt x="3742868" y="5700294"/>
                </a:moveTo>
                <a:lnTo>
                  <a:pt x="3857320" y="5634228"/>
                </a:lnTo>
                <a:lnTo>
                  <a:pt x="3981679" y="5706009"/>
                </a:lnTo>
                <a:lnTo>
                  <a:pt x="3867226" y="5772074"/>
                </a:lnTo>
                <a:lnTo>
                  <a:pt x="3742868" y="5700294"/>
                </a:lnTo>
                <a:close/>
                <a:moveTo>
                  <a:pt x="3988384" y="5709895"/>
                </a:moveTo>
                <a:lnTo>
                  <a:pt x="4099408" y="5773979"/>
                </a:lnTo>
                <a:lnTo>
                  <a:pt x="3984955" y="5840044"/>
                </a:lnTo>
                <a:lnTo>
                  <a:pt x="3873932" y="5775960"/>
                </a:lnTo>
                <a:lnTo>
                  <a:pt x="3988384" y="5709895"/>
                </a:lnTo>
                <a:close/>
                <a:moveTo>
                  <a:pt x="3995090" y="5706009"/>
                </a:moveTo>
                <a:lnTo>
                  <a:pt x="4116019" y="5636209"/>
                </a:lnTo>
                <a:lnTo>
                  <a:pt x="4227043" y="5700294"/>
                </a:lnTo>
                <a:lnTo>
                  <a:pt x="4106113" y="5770093"/>
                </a:lnTo>
                <a:lnTo>
                  <a:pt x="3995090" y="5706009"/>
                </a:lnTo>
                <a:close/>
                <a:moveTo>
                  <a:pt x="4233672" y="5704180"/>
                </a:moveTo>
                <a:lnTo>
                  <a:pt x="4358031" y="5775960"/>
                </a:lnTo>
                <a:lnTo>
                  <a:pt x="4237101" y="5845759"/>
                </a:lnTo>
                <a:lnTo>
                  <a:pt x="4112743" y="5773979"/>
                </a:lnTo>
                <a:lnTo>
                  <a:pt x="4233672" y="5704180"/>
                </a:lnTo>
                <a:close/>
                <a:moveTo>
                  <a:pt x="4240378" y="5700294"/>
                </a:moveTo>
                <a:lnTo>
                  <a:pt x="4354830" y="5634228"/>
                </a:lnTo>
                <a:lnTo>
                  <a:pt x="4479189" y="5706009"/>
                </a:lnTo>
                <a:lnTo>
                  <a:pt x="4364736" y="5772074"/>
                </a:lnTo>
                <a:lnTo>
                  <a:pt x="4240378" y="5700294"/>
                </a:lnTo>
                <a:close/>
                <a:moveTo>
                  <a:pt x="4485894" y="5709895"/>
                </a:moveTo>
                <a:lnTo>
                  <a:pt x="4596918" y="5773979"/>
                </a:lnTo>
                <a:lnTo>
                  <a:pt x="4482465" y="5840044"/>
                </a:lnTo>
                <a:lnTo>
                  <a:pt x="4371442" y="5775960"/>
                </a:lnTo>
                <a:lnTo>
                  <a:pt x="4485894" y="5709895"/>
                </a:lnTo>
                <a:close/>
                <a:moveTo>
                  <a:pt x="4492524" y="5706009"/>
                </a:moveTo>
                <a:lnTo>
                  <a:pt x="4613453" y="5636209"/>
                </a:lnTo>
                <a:lnTo>
                  <a:pt x="4724477" y="5700294"/>
                </a:lnTo>
                <a:lnTo>
                  <a:pt x="4603547" y="5770093"/>
                </a:lnTo>
                <a:lnTo>
                  <a:pt x="4492524" y="5706009"/>
                </a:lnTo>
                <a:close/>
                <a:moveTo>
                  <a:pt x="4731182" y="5704180"/>
                </a:moveTo>
                <a:lnTo>
                  <a:pt x="4855541" y="5775960"/>
                </a:lnTo>
                <a:lnTo>
                  <a:pt x="4734611" y="5845759"/>
                </a:lnTo>
                <a:lnTo>
                  <a:pt x="4610253" y="5773979"/>
                </a:lnTo>
                <a:lnTo>
                  <a:pt x="4731182" y="5704180"/>
                </a:lnTo>
                <a:close/>
                <a:moveTo>
                  <a:pt x="4737888" y="5700294"/>
                </a:moveTo>
                <a:lnTo>
                  <a:pt x="4852340" y="5634228"/>
                </a:lnTo>
                <a:lnTo>
                  <a:pt x="4976698" y="5706009"/>
                </a:lnTo>
                <a:lnTo>
                  <a:pt x="4862246" y="5772074"/>
                </a:lnTo>
                <a:lnTo>
                  <a:pt x="4737888" y="5700294"/>
                </a:lnTo>
                <a:close/>
                <a:moveTo>
                  <a:pt x="4983328" y="5709895"/>
                </a:moveTo>
                <a:lnTo>
                  <a:pt x="5094351" y="5773979"/>
                </a:lnTo>
                <a:lnTo>
                  <a:pt x="4979899" y="5840044"/>
                </a:lnTo>
                <a:lnTo>
                  <a:pt x="4868876" y="5775960"/>
                </a:lnTo>
                <a:lnTo>
                  <a:pt x="4983328" y="5709895"/>
                </a:lnTo>
                <a:close/>
                <a:moveTo>
                  <a:pt x="4990033" y="5706009"/>
                </a:moveTo>
                <a:lnTo>
                  <a:pt x="5110963" y="5636209"/>
                </a:lnTo>
                <a:lnTo>
                  <a:pt x="5221986" y="5700294"/>
                </a:lnTo>
                <a:lnTo>
                  <a:pt x="5101057" y="5770093"/>
                </a:lnTo>
                <a:lnTo>
                  <a:pt x="4990033" y="5706009"/>
                </a:lnTo>
                <a:close/>
                <a:moveTo>
                  <a:pt x="5228692" y="5704180"/>
                </a:moveTo>
                <a:lnTo>
                  <a:pt x="5353050" y="5775960"/>
                </a:lnTo>
                <a:lnTo>
                  <a:pt x="5232121" y="5845759"/>
                </a:lnTo>
                <a:lnTo>
                  <a:pt x="5107762" y="5773979"/>
                </a:lnTo>
                <a:lnTo>
                  <a:pt x="5228692" y="5704180"/>
                </a:lnTo>
                <a:close/>
                <a:moveTo>
                  <a:pt x="5235321" y="5700294"/>
                </a:moveTo>
                <a:lnTo>
                  <a:pt x="5349774" y="5634228"/>
                </a:lnTo>
                <a:lnTo>
                  <a:pt x="5474132" y="5706009"/>
                </a:lnTo>
                <a:lnTo>
                  <a:pt x="5359680" y="5772074"/>
                </a:lnTo>
                <a:lnTo>
                  <a:pt x="5235321" y="5700294"/>
                </a:lnTo>
                <a:close/>
                <a:moveTo>
                  <a:pt x="5480838" y="5709895"/>
                </a:moveTo>
                <a:lnTo>
                  <a:pt x="5591861" y="5773979"/>
                </a:lnTo>
                <a:lnTo>
                  <a:pt x="5477409" y="5840044"/>
                </a:lnTo>
                <a:lnTo>
                  <a:pt x="5366385" y="5775960"/>
                </a:lnTo>
                <a:lnTo>
                  <a:pt x="5480838" y="5709895"/>
                </a:lnTo>
                <a:close/>
                <a:moveTo>
                  <a:pt x="5487543" y="5706009"/>
                </a:moveTo>
                <a:lnTo>
                  <a:pt x="5608473" y="5636133"/>
                </a:lnTo>
                <a:lnTo>
                  <a:pt x="5719496" y="5700217"/>
                </a:lnTo>
                <a:lnTo>
                  <a:pt x="5598566" y="5770016"/>
                </a:lnTo>
                <a:lnTo>
                  <a:pt x="5487543" y="5706009"/>
                </a:lnTo>
                <a:close/>
                <a:moveTo>
                  <a:pt x="5726126" y="5704180"/>
                </a:moveTo>
                <a:lnTo>
                  <a:pt x="5850484" y="5775960"/>
                </a:lnTo>
                <a:lnTo>
                  <a:pt x="5729554" y="5845759"/>
                </a:lnTo>
                <a:lnTo>
                  <a:pt x="5605196" y="5773979"/>
                </a:lnTo>
                <a:lnTo>
                  <a:pt x="5726126" y="5704180"/>
                </a:lnTo>
                <a:close/>
                <a:moveTo>
                  <a:pt x="5732831" y="5700294"/>
                </a:moveTo>
                <a:lnTo>
                  <a:pt x="5847283" y="5634228"/>
                </a:lnTo>
                <a:lnTo>
                  <a:pt x="5971642" y="5706009"/>
                </a:lnTo>
                <a:lnTo>
                  <a:pt x="5857189" y="5772074"/>
                </a:lnTo>
                <a:lnTo>
                  <a:pt x="5732831" y="5700294"/>
                </a:lnTo>
                <a:close/>
                <a:moveTo>
                  <a:pt x="5736260" y="5562448"/>
                </a:moveTo>
                <a:lnTo>
                  <a:pt x="5857189" y="5492649"/>
                </a:lnTo>
                <a:lnTo>
                  <a:pt x="5968213" y="5556733"/>
                </a:lnTo>
                <a:lnTo>
                  <a:pt x="5847283" y="5626532"/>
                </a:lnTo>
                <a:lnTo>
                  <a:pt x="5736260" y="5562448"/>
                </a:lnTo>
                <a:close/>
                <a:moveTo>
                  <a:pt x="5732831" y="5413096"/>
                </a:moveTo>
                <a:lnTo>
                  <a:pt x="5847283" y="5347031"/>
                </a:lnTo>
                <a:lnTo>
                  <a:pt x="5971642" y="5418811"/>
                </a:lnTo>
                <a:lnTo>
                  <a:pt x="5857189" y="5484876"/>
                </a:lnTo>
                <a:lnTo>
                  <a:pt x="5732831" y="5413096"/>
                </a:lnTo>
                <a:close/>
                <a:moveTo>
                  <a:pt x="5736260" y="5275174"/>
                </a:moveTo>
                <a:lnTo>
                  <a:pt x="5857189" y="5205375"/>
                </a:lnTo>
                <a:lnTo>
                  <a:pt x="5968213" y="5269459"/>
                </a:lnTo>
                <a:lnTo>
                  <a:pt x="5847283" y="5339258"/>
                </a:lnTo>
                <a:lnTo>
                  <a:pt x="5736260" y="5275174"/>
                </a:lnTo>
                <a:close/>
                <a:moveTo>
                  <a:pt x="5732831" y="5125822"/>
                </a:moveTo>
                <a:lnTo>
                  <a:pt x="5847283" y="5059757"/>
                </a:lnTo>
                <a:lnTo>
                  <a:pt x="5971642" y="5131537"/>
                </a:lnTo>
                <a:lnTo>
                  <a:pt x="5857189" y="5197602"/>
                </a:lnTo>
                <a:lnTo>
                  <a:pt x="5732831" y="5125822"/>
                </a:lnTo>
                <a:close/>
                <a:moveTo>
                  <a:pt x="5736260" y="4987976"/>
                </a:moveTo>
                <a:lnTo>
                  <a:pt x="5857189" y="4918177"/>
                </a:lnTo>
                <a:lnTo>
                  <a:pt x="5968213" y="4982261"/>
                </a:lnTo>
                <a:lnTo>
                  <a:pt x="5847283" y="5052060"/>
                </a:lnTo>
                <a:lnTo>
                  <a:pt x="5736260" y="4987976"/>
                </a:lnTo>
                <a:close/>
                <a:moveTo>
                  <a:pt x="5732831" y="4838624"/>
                </a:moveTo>
                <a:lnTo>
                  <a:pt x="5847283" y="4772559"/>
                </a:lnTo>
                <a:lnTo>
                  <a:pt x="5971642" y="4844339"/>
                </a:lnTo>
                <a:lnTo>
                  <a:pt x="5857189" y="4910404"/>
                </a:lnTo>
                <a:lnTo>
                  <a:pt x="5732831" y="4838624"/>
                </a:lnTo>
                <a:close/>
                <a:moveTo>
                  <a:pt x="5736260" y="4700778"/>
                </a:moveTo>
                <a:lnTo>
                  <a:pt x="5857189" y="4630979"/>
                </a:lnTo>
                <a:lnTo>
                  <a:pt x="5968213" y="4695063"/>
                </a:lnTo>
                <a:lnTo>
                  <a:pt x="5847283" y="4764862"/>
                </a:lnTo>
                <a:lnTo>
                  <a:pt x="5736260" y="4700778"/>
                </a:lnTo>
                <a:close/>
                <a:moveTo>
                  <a:pt x="5732831" y="4551426"/>
                </a:moveTo>
                <a:lnTo>
                  <a:pt x="5847283" y="4485361"/>
                </a:lnTo>
                <a:lnTo>
                  <a:pt x="5971642" y="4557141"/>
                </a:lnTo>
                <a:lnTo>
                  <a:pt x="5857189" y="4623206"/>
                </a:lnTo>
                <a:lnTo>
                  <a:pt x="5732831" y="4551426"/>
                </a:lnTo>
                <a:close/>
                <a:moveTo>
                  <a:pt x="5736260" y="4413504"/>
                </a:moveTo>
                <a:lnTo>
                  <a:pt x="5857189" y="4343705"/>
                </a:lnTo>
                <a:lnTo>
                  <a:pt x="5968213" y="4407789"/>
                </a:lnTo>
                <a:lnTo>
                  <a:pt x="5847283" y="4477588"/>
                </a:lnTo>
                <a:lnTo>
                  <a:pt x="5736260" y="4413504"/>
                </a:lnTo>
                <a:close/>
                <a:moveTo>
                  <a:pt x="5732831" y="4264152"/>
                </a:moveTo>
                <a:lnTo>
                  <a:pt x="5847283" y="4198087"/>
                </a:lnTo>
                <a:lnTo>
                  <a:pt x="5971642" y="4269867"/>
                </a:lnTo>
                <a:lnTo>
                  <a:pt x="5857189" y="4335933"/>
                </a:lnTo>
                <a:lnTo>
                  <a:pt x="5732831" y="4264152"/>
                </a:lnTo>
                <a:close/>
                <a:moveTo>
                  <a:pt x="5736260" y="4126306"/>
                </a:moveTo>
                <a:lnTo>
                  <a:pt x="5857189" y="4056507"/>
                </a:lnTo>
                <a:lnTo>
                  <a:pt x="5968213" y="4120591"/>
                </a:lnTo>
                <a:lnTo>
                  <a:pt x="5847283" y="4190390"/>
                </a:lnTo>
                <a:lnTo>
                  <a:pt x="5736260" y="4126306"/>
                </a:lnTo>
                <a:close/>
                <a:moveTo>
                  <a:pt x="5732831" y="3976954"/>
                </a:moveTo>
                <a:lnTo>
                  <a:pt x="5847283" y="3910889"/>
                </a:lnTo>
                <a:lnTo>
                  <a:pt x="5971642" y="3982669"/>
                </a:lnTo>
                <a:lnTo>
                  <a:pt x="5857189" y="4048735"/>
                </a:lnTo>
                <a:lnTo>
                  <a:pt x="5732831" y="3976954"/>
                </a:lnTo>
                <a:close/>
                <a:moveTo>
                  <a:pt x="5736260" y="3839109"/>
                </a:moveTo>
                <a:lnTo>
                  <a:pt x="5857189" y="3769309"/>
                </a:lnTo>
                <a:lnTo>
                  <a:pt x="5968213" y="3833394"/>
                </a:lnTo>
                <a:lnTo>
                  <a:pt x="5847283" y="3903193"/>
                </a:lnTo>
                <a:lnTo>
                  <a:pt x="5736260" y="3839109"/>
                </a:lnTo>
                <a:close/>
                <a:moveTo>
                  <a:pt x="5732831" y="3689757"/>
                </a:moveTo>
                <a:lnTo>
                  <a:pt x="5847283" y="3623691"/>
                </a:lnTo>
                <a:lnTo>
                  <a:pt x="5971642" y="3695472"/>
                </a:lnTo>
                <a:lnTo>
                  <a:pt x="5857189" y="3761537"/>
                </a:lnTo>
                <a:lnTo>
                  <a:pt x="5732831" y="3689757"/>
                </a:lnTo>
                <a:close/>
                <a:moveTo>
                  <a:pt x="5736260" y="3551834"/>
                </a:moveTo>
                <a:lnTo>
                  <a:pt x="5857189" y="3482035"/>
                </a:lnTo>
                <a:lnTo>
                  <a:pt x="5968213" y="3546119"/>
                </a:lnTo>
                <a:lnTo>
                  <a:pt x="5847283" y="3615919"/>
                </a:lnTo>
                <a:lnTo>
                  <a:pt x="5736260" y="3551834"/>
                </a:lnTo>
                <a:close/>
                <a:moveTo>
                  <a:pt x="5732831" y="3402482"/>
                </a:moveTo>
                <a:lnTo>
                  <a:pt x="5847283" y="3336417"/>
                </a:lnTo>
                <a:lnTo>
                  <a:pt x="5971642" y="3408197"/>
                </a:lnTo>
                <a:lnTo>
                  <a:pt x="5857189" y="3474263"/>
                </a:lnTo>
                <a:lnTo>
                  <a:pt x="5732831" y="3402482"/>
                </a:lnTo>
                <a:close/>
                <a:moveTo>
                  <a:pt x="5736260" y="3264637"/>
                </a:moveTo>
                <a:lnTo>
                  <a:pt x="5857189" y="3194837"/>
                </a:lnTo>
                <a:lnTo>
                  <a:pt x="5968213" y="3258922"/>
                </a:lnTo>
                <a:lnTo>
                  <a:pt x="5847283" y="3328721"/>
                </a:lnTo>
                <a:lnTo>
                  <a:pt x="5736260" y="3264637"/>
                </a:lnTo>
                <a:close/>
                <a:moveTo>
                  <a:pt x="5732831" y="3115285"/>
                </a:moveTo>
                <a:lnTo>
                  <a:pt x="5847283" y="3049219"/>
                </a:lnTo>
                <a:lnTo>
                  <a:pt x="5971642" y="3121000"/>
                </a:lnTo>
                <a:lnTo>
                  <a:pt x="5857189" y="3187065"/>
                </a:lnTo>
                <a:lnTo>
                  <a:pt x="5732831" y="3115285"/>
                </a:lnTo>
                <a:close/>
                <a:moveTo>
                  <a:pt x="5736260" y="2977439"/>
                </a:moveTo>
                <a:lnTo>
                  <a:pt x="5857189" y="2907640"/>
                </a:lnTo>
                <a:lnTo>
                  <a:pt x="5968213" y="2971724"/>
                </a:lnTo>
                <a:lnTo>
                  <a:pt x="5847283" y="3041523"/>
                </a:lnTo>
                <a:lnTo>
                  <a:pt x="5736260" y="2977439"/>
                </a:lnTo>
                <a:close/>
                <a:moveTo>
                  <a:pt x="5732831" y="2828087"/>
                </a:moveTo>
                <a:lnTo>
                  <a:pt x="5847283" y="2762022"/>
                </a:lnTo>
                <a:lnTo>
                  <a:pt x="5971642" y="2833802"/>
                </a:lnTo>
                <a:lnTo>
                  <a:pt x="5857189" y="2899867"/>
                </a:lnTo>
                <a:lnTo>
                  <a:pt x="5732831" y="2828087"/>
                </a:lnTo>
                <a:close/>
                <a:moveTo>
                  <a:pt x="5736260" y="2690165"/>
                </a:moveTo>
                <a:lnTo>
                  <a:pt x="5857189" y="2620366"/>
                </a:lnTo>
                <a:lnTo>
                  <a:pt x="5968213" y="2684450"/>
                </a:lnTo>
                <a:lnTo>
                  <a:pt x="5847283" y="2754249"/>
                </a:lnTo>
                <a:lnTo>
                  <a:pt x="5736260" y="2690165"/>
                </a:lnTo>
                <a:close/>
                <a:moveTo>
                  <a:pt x="5732831" y="2540813"/>
                </a:moveTo>
                <a:lnTo>
                  <a:pt x="5847283" y="2474747"/>
                </a:lnTo>
                <a:lnTo>
                  <a:pt x="5971642" y="2546528"/>
                </a:lnTo>
                <a:lnTo>
                  <a:pt x="5857189" y="2612593"/>
                </a:lnTo>
                <a:lnTo>
                  <a:pt x="5732831" y="2540813"/>
                </a:lnTo>
                <a:close/>
                <a:moveTo>
                  <a:pt x="5736260" y="2402967"/>
                </a:moveTo>
                <a:lnTo>
                  <a:pt x="5857189" y="2333168"/>
                </a:lnTo>
                <a:lnTo>
                  <a:pt x="5968213" y="2397252"/>
                </a:lnTo>
                <a:lnTo>
                  <a:pt x="5847283" y="2467051"/>
                </a:lnTo>
                <a:lnTo>
                  <a:pt x="5736260" y="2402967"/>
                </a:lnTo>
                <a:close/>
                <a:moveTo>
                  <a:pt x="5732831" y="2253615"/>
                </a:moveTo>
                <a:lnTo>
                  <a:pt x="5847283" y="2187550"/>
                </a:lnTo>
                <a:lnTo>
                  <a:pt x="5971642" y="2259330"/>
                </a:lnTo>
                <a:lnTo>
                  <a:pt x="5857189" y="2325396"/>
                </a:lnTo>
                <a:lnTo>
                  <a:pt x="5732831" y="2253615"/>
                </a:lnTo>
                <a:close/>
                <a:moveTo>
                  <a:pt x="5736260" y="2115769"/>
                </a:moveTo>
                <a:lnTo>
                  <a:pt x="5857189" y="2045970"/>
                </a:lnTo>
                <a:lnTo>
                  <a:pt x="5968213" y="2110054"/>
                </a:lnTo>
                <a:lnTo>
                  <a:pt x="5847283" y="2179854"/>
                </a:lnTo>
                <a:lnTo>
                  <a:pt x="5736260" y="2115769"/>
                </a:lnTo>
                <a:close/>
                <a:moveTo>
                  <a:pt x="5732831" y="1966417"/>
                </a:moveTo>
                <a:lnTo>
                  <a:pt x="5847283" y="1900352"/>
                </a:lnTo>
                <a:lnTo>
                  <a:pt x="5971642" y="1972132"/>
                </a:lnTo>
                <a:lnTo>
                  <a:pt x="5857189" y="2038198"/>
                </a:lnTo>
                <a:lnTo>
                  <a:pt x="5732831" y="1966417"/>
                </a:lnTo>
                <a:close/>
                <a:moveTo>
                  <a:pt x="5736260" y="1828495"/>
                </a:moveTo>
                <a:lnTo>
                  <a:pt x="5857189" y="1758696"/>
                </a:lnTo>
                <a:lnTo>
                  <a:pt x="5968213" y="1822780"/>
                </a:lnTo>
                <a:lnTo>
                  <a:pt x="5847283" y="1892579"/>
                </a:lnTo>
                <a:lnTo>
                  <a:pt x="5736260" y="1828495"/>
                </a:lnTo>
                <a:close/>
                <a:moveTo>
                  <a:pt x="5732831" y="1679143"/>
                </a:moveTo>
                <a:lnTo>
                  <a:pt x="5847283" y="1613078"/>
                </a:lnTo>
                <a:lnTo>
                  <a:pt x="5971642" y="1684858"/>
                </a:lnTo>
                <a:lnTo>
                  <a:pt x="5857189" y="1750924"/>
                </a:lnTo>
                <a:lnTo>
                  <a:pt x="5732831" y="1679143"/>
                </a:lnTo>
                <a:close/>
                <a:moveTo>
                  <a:pt x="5736260" y="1541297"/>
                </a:moveTo>
                <a:lnTo>
                  <a:pt x="5857189" y="1471498"/>
                </a:lnTo>
                <a:lnTo>
                  <a:pt x="5968213" y="1535582"/>
                </a:lnTo>
                <a:lnTo>
                  <a:pt x="5847283" y="1605382"/>
                </a:lnTo>
                <a:lnTo>
                  <a:pt x="5736260" y="1541297"/>
                </a:lnTo>
                <a:close/>
                <a:moveTo>
                  <a:pt x="5732831" y="1391945"/>
                </a:moveTo>
                <a:lnTo>
                  <a:pt x="5847283" y="1325880"/>
                </a:lnTo>
                <a:lnTo>
                  <a:pt x="5971642" y="1397660"/>
                </a:lnTo>
                <a:lnTo>
                  <a:pt x="5857189" y="1463726"/>
                </a:lnTo>
                <a:lnTo>
                  <a:pt x="5732831" y="1391945"/>
                </a:lnTo>
                <a:close/>
                <a:moveTo>
                  <a:pt x="5736260" y="1254100"/>
                </a:moveTo>
                <a:lnTo>
                  <a:pt x="5857189" y="1184300"/>
                </a:lnTo>
                <a:lnTo>
                  <a:pt x="5968213" y="1248385"/>
                </a:lnTo>
                <a:lnTo>
                  <a:pt x="5847283" y="1318184"/>
                </a:lnTo>
                <a:lnTo>
                  <a:pt x="5736260" y="1254100"/>
                </a:lnTo>
                <a:close/>
                <a:moveTo>
                  <a:pt x="5732831" y="1104748"/>
                </a:moveTo>
                <a:lnTo>
                  <a:pt x="5847283" y="1038682"/>
                </a:lnTo>
                <a:lnTo>
                  <a:pt x="5971642" y="1110463"/>
                </a:lnTo>
                <a:lnTo>
                  <a:pt x="5857189" y="1176528"/>
                </a:lnTo>
                <a:lnTo>
                  <a:pt x="5732831" y="1104748"/>
                </a:lnTo>
                <a:close/>
                <a:moveTo>
                  <a:pt x="5736260" y="966826"/>
                </a:moveTo>
                <a:lnTo>
                  <a:pt x="5857189" y="897026"/>
                </a:lnTo>
                <a:lnTo>
                  <a:pt x="5968213" y="961111"/>
                </a:lnTo>
                <a:lnTo>
                  <a:pt x="5847283" y="1030910"/>
                </a:lnTo>
                <a:lnTo>
                  <a:pt x="5736260" y="966826"/>
                </a:lnTo>
                <a:close/>
                <a:moveTo>
                  <a:pt x="5840578" y="1034796"/>
                </a:moveTo>
                <a:lnTo>
                  <a:pt x="5726126" y="1100861"/>
                </a:lnTo>
                <a:lnTo>
                  <a:pt x="5615102" y="1036777"/>
                </a:lnTo>
                <a:lnTo>
                  <a:pt x="5729554" y="970712"/>
                </a:lnTo>
                <a:lnTo>
                  <a:pt x="5840578" y="1034796"/>
                </a:lnTo>
                <a:close/>
                <a:moveTo>
                  <a:pt x="5608473" y="1032891"/>
                </a:moveTo>
                <a:lnTo>
                  <a:pt x="5484114" y="961111"/>
                </a:lnTo>
                <a:lnTo>
                  <a:pt x="5598566" y="895045"/>
                </a:lnTo>
                <a:lnTo>
                  <a:pt x="5722925" y="966826"/>
                </a:lnTo>
                <a:lnTo>
                  <a:pt x="5608473" y="1032891"/>
                </a:lnTo>
                <a:close/>
                <a:moveTo>
                  <a:pt x="5601767" y="1036777"/>
                </a:moveTo>
                <a:lnTo>
                  <a:pt x="5480838" y="1106576"/>
                </a:lnTo>
                <a:lnTo>
                  <a:pt x="5356479" y="1034796"/>
                </a:lnTo>
                <a:lnTo>
                  <a:pt x="5477409" y="964997"/>
                </a:lnTo>
                <a:lnTo>
                  <a:pt x="5601767" y="1036777"/>
                </a:lnTo>
                <a:close/>
                <a:moveTo>
                  <a:pt x="5349774" y="1030910"/>
                </a:moveTo>
                <a:lnTo>
                  <a:pt x="5238750" y="966826"/>
                </a:lnTo>
                <a:lnTo>
                  <a:pt x="5359680" y="897026"/>
                </a:lnTo>
                <a:lnTo>
                  <a:pt x="5470703" y="961111"/>
                </a:lnTo>
                <a:lnTo>
                  <a:pt x="5349774" y="1030910"/>
                </a:lnTo>
                <a:close/>
                <a:moveTo>
                  <a:pt x="5343068" y="1034796"/>
                </a:moveTo>
                <a:lnTo>
                  <a:pt x="5228616" y="1100861"/>
                </a:lnTo>
                <a:lnTo>
                  <a:pt x="5117592" y="1036777"/>
                </a:lnTo>
                <a:lnTo>
                  <a:pt x="5232045" y="970712"/>
                </a:lnTo>
                <a:lnTo>
                  <a:pt x="5343068" y="1034796"/>
                </a:lnTo>
                <a:close/>
                <a:moveTo>
                  <a:pt x="5110963" y="1032891"/>
                </a:moveTo>
                <a:lnTo>
                  <a:pt x="4986604" y="961111"/>
                </a:lnTo>
                <a:lnTo>
                  <a:pt x="5101057" y="895045"/>
                </a:lnTo>
                <a:lnTo>
                  <a:pt x="5225415" y="966826"/>
                </a:lnTo>
                <a:lnTo>
                  <a:pt x="5110963" y="1032891"/>
                </a:lnTo>
                <a:close/>
                <a:moveTo>
                  <a:pt x="5104333" y="1036777"/>
                </a:moveTo>
                <a:lnTo>
                  <a:pt x="4983404" y="1106576"/>
                </a:lnTo>
                <a:lnTo>
                  <a:pt x="4859046" y="1034796"/>
                </a:lnTo>
                <a:lnTo>
                  <a:pt x="4979975" y="964997"/>
                </a:lnTo>
                <a:lnTo>
                  <a:pt x="5104333" y="1036777"/>
                </a:lnTo>
                <a:close/>
                <a:moveTo>
                  <a:pt x="4852264" y="1030910"/>
                </a:moveTo>
                <a:lnTo>
                  <a:pt x="4741241" y="966826"/>
                </a:lnTo>
                <a:lnTo>
                  <a:pt x="4862170" y="897026"/>
                </a:lnTo>
                <a:lnTo>
                  <a:pt x="4973193" y="961111"/>
                </a:lnTo>
                <a:lnTo>
                  <a:pt x="4852264" y="1030910"/>
                </a:lnTo>
                <a:close/>
                <a:moveTo>
                  <a:pt x="4845634" y="1034796"/>
                </a:moveTo>
                <a:lnTo>
                  <a:pt x="4731182" y="1100861"/>
                </a:lnTo>
                <a:lnTo>
                  <a:pt x="4620159" y="1036777"/>
                </a:lnTo>
                <a:lnTo>
                  <a:pt x="4734611" y="970712"/>
                </a:lnTo>
                <a:lnTo>
                  <a:pt x="4845634" y="1034796"/>
                </a:lnTo>
                <a:close/>
                <a:moveTo>
                  <a:pt x="4613529" y="1032891"/>
                </a:moveTo>
                <a:lnTo>
                  <a:pt x="4489171" y="961111"/>
                </a:lnTo>
                <a:lnTo>
                  <a:pt x="4603623" y="895045"/>
                </a:lnTo>
                <a:lnTo>
                  <a:pt x="4727981" y="966826"/>
                </a:lnTo>
                <a:lnTo>
                  <a:pt x="4613529" y="1032891"/>
                </a:lnTo>
                <a:close/>
                <a:moveTo>
                  <a:pt x="4606824" y="1036777"/>
                </a:moveTo>
                <a:lnTo>
                  <a:pt x="4485894" y="1106576"/>
                </a:lnTo>
                <a:lnTo>
                  <a:pt x="4361536" y="1034796"/>
                </a:lnTo>
                <a:lnTo>
                  <a:pt x="4482465" y="964997"/>
                </a:lnTo>
                <a:lnTo>
                  <a:pt x="4606824" y="1036777"/>
                </a:lnTo>
                <a:close/>
                <a:moveTo>
                  <a:pt x="4354830" y="1030910"/>
                </a:moveTo>
                <a:lnTo>
                  <a:pt x="4243807" y="966826"/>
                </a:lnTo>
                <a:lnTo>
                  <a:pt x="4364736" y="897026"/>
                </a:lnTo>
                <a:lnTo>
                  <a:pt x="4475760" y="961111"/>
                </a:lnTo>
                <a:lnTo>
                  <a:pt x="4354830" y="1030910"/>
                </a:lnTo>
                <a:close/>
                <a:moveTo>
                  <a:pt x="4348125" y="1034796"/>
                </a:moveTo>
                <a:lnTo>
                  <a:pt x="4233672" y="1100861"/>
                </a:lnTo>
                <a:lnTo>
                  <a:pt x="4122649" y="1036777"/>
                </a:lnTo>
                <a:lnTo>
                  <a:pt x="4237101" y="970712"/>
                </a:lnTo>
                <a:lnTo>
                  <a:pt x="4348125" y="1034796"/>
                </a:lnTo>
                <a:close/>
                <a:moveTo>
                  <a:pt x="4116019" y="1032891"/>
                </a:moveTo>
                <a:lnTo>
                  <a:pt x="3991661" y="961111"/>
                </a:lnTo>
                <a:lnTo>
                  <a:pt x="4106113" y="895045"/>
                </a:lnTo>
                <a:lnTo>
                  <a:pt x="4230472" y="966826"/>
                </a:lnTo>
                <a:lnTo>
                  <a:pt x="4116019" y="1032891"/>
                </a:lnTo>
                <a:close/>
                <a:moveTo>
                  <a:pt x="4109314" y="1036777"/>
                </a:moveTo>
                <a:lnTo>
                  <a:pt x="3988384" y="1106576"/>
                </a:lnTo>
                <a:lnTo>
                  <a:pt x="3864026" y="1034796"/>
                </a:lnTo>
                <a:lnTo>
                  <a:pt x="3984955" y="964997"/>
                </a:lnTo>
                <a:lnTo>
                  <a:pt x="4109314" y="1036777"/>
                </a:lnTo>
                <a:close/>
                <a:moveTo>
                  <a:pt x="3857320" y="1030910"/>
                </a:moveTo>
                <a:lnTo>
                  <a:pt x="3746297" y="966826"/>
                </a:lnTo>
                <a:lnTo>
                  <a:pt x="3867226" y="897026"/>
                </a:lnTo>
                <a:lnTo>
                  <a:pt x="3978250" y="961111"/>
                </a:lnTo>
                <a:lnTo>
                  <a:pt x="3857320" y="1030910"/>
                </a:lnTo>
                <a:close/>
                <a:moveTo>
                  <a:pt x="3850691" y="1034796"/>
                </a:moveTo>
                <a:lnTo>
                  <a:pt x="3736239" y="1100861"/>
                </a:lnTo>
                <a:lnTo>
                  <a:pt x="3625215" y="1036777"/>
                </a:lnTo>
                <a:lnTo>
                  <a:pt x="3739667" y="970712"/>
                </a:lnTo>
                <a:lnTo>
                  <a:pt x="3850691" y="1034796"/>
                </a:lnTo>
                <a:close/>
                <a:moveTo>
                  <a:pt x="3618509" y="1032891"/>
                </a:moveTo>
                <a:lnTo>
                  <a:pt x="3494151" y="961111"/>
                </a:lnTo>
                <a:lnTo>
                  <a:pt x="3608604" y="895045"/>
                </a:lnTo>
                <a:lnTo>
                  <a:pt x="3732962" y="966826"/>
                </a:lnTo>
                <a:lnTo>
                  <a:pt x="3618509" y="1032891"/>
                </a:lnTo>
                <a:close/>
                <a:moveTo>
                  <a:pt x="3611880" y="1036777"/>
                </a:moveTo>
                <a:lnTo>
                  <a:pt x="3490951" y="1106576"/>
                </a:lnTo>
                <a:lnTo>
                  <a:pt x="3366592" y="1034796"/>
                </a:lnTo>
                <a:lnTo>
                  <a:pt x="3487522" y="964997"/>
                </a:lnTo>
                <a:lnTo>
                  <a:pt x="3611880" y="1036777"/>
                </a:lnTo>
                <a:close/>
                <a:moveTo>
                  <a:pt x="3359887" y="1030910"/>
                </a:moveTo>
                <a:lnTo>
                  <a:pt x="3248863" y="966826"/>
                </a:lnTo>
                <a:lnTo>
                  <a:pt x="3369793" y="897026"/>
                </a:lnTo>
                <a:lnTo>
                  <a:pt x="3480816" y="961111"/>
                </a:lnTo>
                <a:lnTo>
                  <a:pt x="3359887" y="1030910"/>
                </a:lnTo>
                <a:close/>
                <a:moveTo>
                  <a:pt x="3353181" y="1034796"/>
                </a:moveTo>
                <a:lnTo>
                  <a:pt x="3238729" y="1100861"/>
                </a:lnTo>
                <a:lnTo>
                  <a:pt x="3127705" y="1036777"/>
                </a:lnTo>
                <a:lnTo>
                  <a:pt x="3242158" y="970712"/>
                </a:lnTo>
                <a:lnTo>
                  <a:pt x="3353181" y="1034796"/>
                </a:lnTo>
                <a:close/>
                <a:moveTo>
                  <a:pt x="3121076" y="1032891"/>
                </a:moveTo>
                <a:lnTo>
                  <a:pt x="2996717" y="961111"/>
                </a:lnTo>
                <a:lnTo>
                  <a:pt x="3111170" y="895045"/>
                </a:lnTo>
                <a:lnTo>
                  <a:pt x="3235528" y="966826"/>
                </a:lnTo>
                <a:lnTo>
                  <a:pt x="3121076" y="1032891"/>
                </a:lnTo>
                <a:close/>
                <a:moveTo>
                  <a:pt x="3114370" y="1036777"/>
                </a:moveTo>
                <a:lnTo>
                  <a:pt x="2993441" y="1106576"/>
                </a:lnTo>
                <a:lnTo>
                  <a:pt x="2869082" y="1034796"/>
                </a:lnTo>
                <a:lnTo>
                  <a:pt x="2990012" y="964997"/>
                </a:lnTo>
                <a:lnTo>
                  <a:pt x="3114370" y="1036777"/>
                </a:lnTo>
                <a:close/>
                <a:moveTo>
                  <a:pt x="2862377" y="1030910"/>
                </a:moveTo>
                <a:lnTo>
                  <a:pt x="2751354" y="966826"/>
                </a:lnTo>
                <a:lnTo>
                  <a:pt x="2872283" y="897026"/>
                </a:lnTo>
                <a:lnTo>
                  <a:pt x="2983306" y="961111"/>
                </a:lnTo>
                <a:lnTo>
                  <a:pt x="2862377" y="1030910"/>
                </a:lnTo>
                <a:close/>
                <a:moveTo>
                  <a:pt x="2855671" y="1034796"/>
                </a:moveTo>
                <a:lnTo>
                  <a:pt x="2741295" y="1100861"/>
                </a:lnTo>
                <a:lnTo>
                  <a:pt x="2630272" y="1036777"/>
                </a:lnTo>
                <a:lnTo>
                  <a:pt x="2744724" y="970712"/>
                </a:lnTo>
                <a:lnTo>
                  <a:pt x="2855671" y="1034796"/>
                </a:lnTo>
                <a:close/>
                <a:moveTo>
                  <a:pt x="2623566" y="1032891"/>
                </a:moveTo>
                <a:lnTo>
                  <a:pt x="2499208" y="961111"/>
                </a:lnTo>
                <a:lnTo>
                  <a:pt x="2613660" y="895045"/>
                </a:lnTo>
                <a:lnTo>
                  <a:pt x="2738019" y="966826"/>
                </a:lnTo>
                <a:lnTo>
                  <a:pt x="2623566" y="1032891"/>
                </a:lnTo>
                <a:close/>
                <a:moveTo>
                  <a:pt x="2616937" y="1036777"/>
                </a:moveTo>
                <a:lnTo>
                  <a:pt x="2496007" y="1106576"/>
                </a:lnTo>
                <a:lnTo>
                  <a:pt x="2371649" y="1034796"/>
                </a:lnTo>
                <a:lnTo>
                  <a:pt x="2492578" y="964997"/>
                </a:lnTo>
                <a:lnTo>
                  <a:pt x="2616937" y="1036777"/>
                </a:lnTo>
                <a:close/>
                <a:moveTo>
                  <a:pt x="2364943" y="1030910"/>
                </a:moveTo>
                <a:lnTo>
                  <a:pt x="2253920" y="966826"/>
                </a:lnTo>
                <a:lnTo>
                  <a:pt x="2374849" y="897026"/>
                </a:lnTo>
                <a:lnTo>
                  <a:pt x="2485873" y="961111"/>
                </a:lnTo>
                <a:lnTo>
                  <a:pt x="2364943" y="1030910"/>
                </a:lnTo>
                <a:close/>
                <a:moveTo>
                  <a:pt x="2358238" y="1034796"/>
                </a:moveTo>
                <a:lnTo>
                  <a:pt x="2243785" y="1100861"/>
                </a:lnTo>
                <a:lnTo>
                  <a:pt x="2132762" y="1036777"/>
                </a:lnTo>
                <a:lnTo>
                  <a:pt x="2247214" y="970712"/>
                </a:lnTo>
                <a:lnTo>
                  <a:pt x="2358238" y="1034796"/>
                </a:lnTo>
                <a:close/>
                <a:moveTo>
                  <a:pt x="2126132" y="1032891"/>
                </a:moveTo>
                <a:lnTo>
                  <a:pt x="2001774" y="961111"/>
                </a:lnTo>
                <a:lnTo>
                  <a:pt x="2116227" y="895045"/>
                </a:lnTo>
                <a:lnTo>
                  <a:pt x="2240585" y="966826"/>
                </a:lnTo>
                <a:lnTo>
                  <a:pt x="2126132" y="1032891"/>
                </a:lnTo>
                <a:close/>
                <a:moveTo>
                  <a:pt x="2119427" y="1036777"/>
                </a:moveTo>
                <a:lnTo>
                  <a:pt x="1998497" y="1106576"/>
                </a:lnTo>
                <a:lnTo>
                  <a:pt x="1874139" y="1034796"/>
                </a:lnTo>
                <a:lnTo>
                  <a:pt x="1995069" y="964997"/>
                </a:lnTo>
                <a:lnTo>
                  <a:pt x="2119427" y="1036777"/>
                </a:lnTo>
                <a:close/>
                <a:moveTo>
                  <a:pt x="1867434" y="1030910"/>
                </a:moveTo>
                <a:lnTo>
                  <a:pt x="1756410" y="966826"/>
                </a:lnTo>
                <a:lnTo>
                  <a:pt x="1877339" y="897026"/>
                </a:lnTo>
                <a:lnTo>
                  <a:pt x="1988363" y="961111"/>
                </a:lnTo>
                <a:lnTo>
                  <a:pt x="1867434" y="1030910"/>
                </a:lnTo>
                <a:close/>
                <a:moveTo>
                  <a:pt x="1860728" y="1034796"/>
                </a:moveTo>
                <a:lnTo>
                  <a:pt x="1746275" y="1100861"/>
                </a:lnTo>
                <a:lnTo>
                  <a:pt x="1635252" y="1036777"/>
                </a:lnTo>
                <a:lnTo>
                  <a:pt x="1749704" y="970712"/>
                </a:lnTo>
                <a:lnTo>
                  <a:pt x="1860728" y="1034796"/>
                </a:lnTo>
                <a:close/>
                <a:moveTo>
                  <a:pt x="1628623" y="1032891"/>
                </a:moveTo>
                <a:lnTo>
                  <a:pt x="1504264" y="961111"/>
                </a:lnTo>
                <a:lnTo>
                  <a:pt x="1618717" y="895045"/>
                </a:lnTo>
                <a:lnTo>
                  <a:pt x="1743075" y="966826"/>
                </a:lnTo>
                <a:lnTo>
                  <a:pt x="1628623" y="1032891"/>
                </a:lnTo>
                <a:close/>
                <a:moveTo>
                  <a:pt x="1621917" y="1036777"/>
                </a:moveTo>
                <a:lnTo>
                  <a:pt x="1500988" y="1106576"/>
                </a:lnTo>
                <a:lnTo>
                  <a:pt x="1376629" y="1034796"/>
                </a:lnTo>
                <a:lnTo>
                  <a:pt x="1497559" y="964997"/>
                </a:lnTo>
                <a:lnTo>
                  <a:pt x="1621917" y="1036777"/>
                </a:lnTo>
                <a:close/>
                <a:moveTo>
                  <a:pt x="1369924" y="1030910"/>
                </a:moveTo>
                <a:lnTo>
                  <a:pt x="1258900" y="966826"/>
                </a:lnTo>
                <a:lnTo>
                  <a:pt x="1379830" y="897026"/>
                </a:lnTo>
                <a:lnTo>
                  <a:pt x="1490853" y="961111"/>
                </a:lnTo>
                <a:lnTo>
                  <a:pt x="1369924" y="1030910"/>
                </a:lnTo>
                <a:close/>
                <a:moveTo>
                  <a:pt x="1363294" y="1034796"/>
                </a:moveTo>
                <a:lnTo>
                  <a:pt x="1248842" y="1100861"/>
                </a:lnTo>
                <a:lnTo>
                  <a:pt x="1137819" y="1036777"/>
                </a:lnTo>
                <a:lnTo>
                  <a:pt x="1252271" y="970712"/>
                </a:lnTo>
                <a:lnTo>
                  <a:pt x="1363294" y="1034796"/>
                </a:lnTo>
                <a:close/>
                <a:moveTo>
                  <a:pt x="1131189" y="1032891"/>
                </a:moveTo>
                <a:lnTo>
                  <a:pt x="1006831" y="961111"/>
                </a:lnTo>
                <a:lnTo>
                  <a:pt x="1121283" y="895045"/>
                </a:lnTo>
                <a:lnTo>
                  <a:pt x="1245641" y="966826"/>
                </a:lnTo>
                <a:lnTo>
                  <a:pt x="1131189" y="1032891"/>
                </a:lnTo>
                <a:close/>
                <a:moveTo>
                  <a:pt x="1124484" y="1036777"/>
                </a:moveTo>
                <a:lnTo>
                  <a:pt x="1003554" y="1106576"/>
                </a:lnTo>
                <a:lnTo>
                  <a:pt x="879196" y="1034796"/>
                </a:lnTo>
                <a:lnTo>
                  <a:pt x="1000125" y="964997"/>
                </a:lnTo>
                <a:lnTo>
                  <a:pt x="1124484" y="1036777"/>
                </a:lnTo>
                <a:close/>
                <a:moveTo>
                  <a:pt x="872490" y="1030910"/>
                </a:moveTo>
                <a:lnTo>
                  <a:pt x="761467" y="966826"/>
                </a:lnTo>
                <a:lnTo>
                  <a:pt x="882396" y="897026"/>
                </a:lnTo>
                <a:lnTo>
                  <a:pt x="993419" y="961111"/>
                </a:lnTo>
                <a:lnTo>
                  <a:pt x="872490" y="1030910"/>
                </a:lnTo>
                <a:close/>
                <a:moveTo>
                  <a:pt x="996848" y="1110463"/>
                </a:moveTo>
                <a:lnTo>
                  <a:pt x="882396" y="1176528"/>
                </a:lnTo>
                <a:lnTo>
                  <a:pt x="758038" y="1104748"/>
                </a:lnTo>
                <a:lnTo>
                  <a:pt x="872490" y="1038682"/>
                </a:lnTo>
                <a:lnTo>
                  <a:pt x="996848" y="1110463"/>
                </a:lnTo>
                <a:close/>
                <a:moveTo>
                  <a:pt x="993419" y="1248309"/>
                </a:moveTo>
                <a:lnTo>
                  <a:pt x="872490" y="1318108"/>
                </a:lnTo>
                <a:lnTo>
                  <a:pt x="761467" y="1254024"/>
                </a:lnTo>
                <a:lnTo>
                  <a:pt x="882396" y="1184224"/>
                </a:lnTo>
                <a:lnTo>
                  <a:pt x="993419" y="1248309"/>
                </a:lnTo>
                <a:close/>
                <a:moveTo>
                  <a:pt x="996848" y="1397660"/>
                </a:moveTo>
                <a:lnTo>
                  <a:pt x="882396" y="1463726"/>
                </a:lnTo>
                <a:lnTo>
                  <a:pt x="758038" y="1391945"/>
                </a:lnTo>
                <a:lnTo>
                  <a:pt x="872490" y="1325880"/>
                </a:lnTo>
                <a:lnTo>
                  <a:pt x="996848" y="1397660"/>
                </a:lnTo>
                <a:close/>
                <a:moveTo>
                  <a:pt x="993419" y="1535582"/>
                </a:moveTo>
                <a:lnTo>
                  <a:pt x="872490" y="1605382"/>
                </a:lnTo>
                <a:lnTo>
                  <a:pt x="761467" y="1541297"/>
                </a:lnTo>
                <a:lnTo>
                  <a:pt x="882396" y="1471498"/>
                </a:lnTo>
                <a:lnTo>
                  <a:pt x="993419" y="1535582"/>
                </a:lnTo>
                <a:close/>
                <a:moveTo>
                  <a:pt x="996848" y="1684934"/>
                </a:moveTo>
                <a:lnTo>
                  <a:pt x="882396" y="1751000"/>
                </a:lnTo>
                <a:lnTo>
                  <a:pt x="758038" y="1679219"/>
                </a:lnTo>
                <a:lnTo>
                  <a:pt x="872490" y="1613154"/>
                </a:lnTo>
                <a:lnTo>
                  <a:pt x="996848" y="1684934"/>
                </a:lnTo>
                <a:close/>
                <a:moveTo>
                  <a:pt x="993419" y="1822780"/>
                </a:moveTo>
                <a:lnTo>
                  <a:pt x="872490" y="1892579"/>
                </a:lnTo>
                <a:lnTo>
                  <a:pt x="761467" y="1828495"/>
                </a:lnTo>
                <a:lnTo>
                  <a:pt x="882396" y="1758696"/>
                </a:lnTo>
                <a:lnTo>
                  <a:pt x="993419" y="1822780"/>
                </a:lnTo>
                <a:close/>
                <a:moveTo>
                  <a:pt x="996848" y="1972132"/>
                </a:moveTo>
                <a:lnTo>
                  <a:pt x="882396" y="2038198"/>
                </a:lnTo>
                <a:lnTo>
                  <a:pt x="758038" y="1966417"/>
                </a:lnTo>
                <a:lnTo>
                  <a:pt x="872490" y="1900352"/>
                </a:lnTo>
                <a:lnTo>
                  <a:pt x="996848" y="1972132"/>
                </a:lnTo>
                <a:close/>
                <a:moveTo>
                  <a:pt x="993419" y="2109978"/>
                </a:moveTo>
                <a:lnTo>
                  <a:pt x="872490" y="2179777"/>
                </a:lnTo>
                <a:lnTo>
                  <a:pt x="761467" y="2115693"/>
                </a:lnTo>
                <a:lnTo>
                  <a:pt x="882396" y="2045894"/>
                </a:lnTo>
                <a:lnTo>
                  <a:pt x="993419" y="2109978"/>
                </a:lnTo>
                <a:close/>
                <a:moveTo>
                  <a:pt x="996848" y="2259330"/>
                </a:moveTo>
                <a:lnTo>
                  <a:pt x="882396" y="2325396"/>
                </a:lnTo>
                <a:lnTo>
                  <a:pt x="758038" y="2253615"/>
                </a:lnTo>
                <a:lnTo>
                  <a:pt x="872490" y="2187550"/>
                </a:lnTo>
                <a:lnTo>
                  <a:pt x="996848" y="2259330"/>
                </a:lnTo>
                <a:close/>
                <a:moveTo>
                  <a:pt x="993419" y="2397252"/>
                </a:moveTo>
                <a:lnTo>
                  <a:pt x="872490" y="2467051"/>
                </a:lnTo>
                <a:lnTo>
                  <a:pt x="761467" y="2402967"/>
                </a:lnTo>
                <a:lnTo>
                  <a:pt x="882396" y="2333168"/>
                </a:lnTo>
                <a:lnTo>
                  <a:pt x="993419" y="2397252"/>
                </a:lnTo>
                <a:close/>
                <a:moveTo>
                  <a:pt x="996848" y="2546604"/>
                </a:moveTo>
                <a:lnTo>
                  <a:pt x="882396" y="2612669"/>
                </a:lnTo>
                <a:lnTo>
                  <a:pt x="758038" y="2540889"/>
                </a:lnTo>
                <a:lnTo>
                  <a:pt x="872490" y="2474824"/>
                </a:lnTo>
                <a:lnTo>
                  <a:pt x="996848" y="2546604"/>
                </a:lnTo>
                <a:close/>
                <a:moveTo>
                  <a:pt x="993419" y="2684450"/>
                </a:moveTo>
                <a:lnTo>
                  <a:pt x="872490" y="2754249"/>
                </a:lnTo>
                <a:lnTo>
                  <a:pt x="761467" y="2690165"/>
                </a:lnTo>
                <a:lnTo>
                  <a:pt x="882396" y="2620366"/>
                </a:lnTo>
                <a:lnTo>
                  <a:pt x="993419" y="2684450"/>
                </a:lnTo>
                <a:close/>
                <a:moveTo>
                  <a:pt x="996848" y="2833802"/>
                </a:moveTo>
                <a:lnTo>
                  <a:pt x="882396" y="2899867"/>
                </a:lnTo>
                <a:lnTo>
                  <a:pt x="758038" y="2828087"/>
                </a:lnTo>
                <a:lnTo>
                  <a:pt x="872490" y="2762022"/>
                </a:lnTo>
                <a:lnTo>
                  <a:pt x="996848" y="2833802"/>
                </a:lnTo>
                <a:close/>
                <a:moveTo>
                  <a:pt x="993419" y="2971648"/>
                </a:moveTo>
                <a:lnTo>
                  <a:pt x="872490" y="3041447"/>
                </a:lnTo>
                <a:lnTo>
                  <a:pt x="761467" y="2977363"/>
                </a:lnTo>
                <a:lnTo>
                  <a:pt x="882396" y="2907564"/>
                </a:lnTo>
                <a:lnTo>
                  <a:pt x="993419" y="2971648"/>
                </a:lnTo>
                <a:close/>
                <a:moveTo>
                  <a:pt x="996848" y="3121000"/>
                </a:moveTo>
                <a:lnTo>
                  <a:pt x="882396" y="3187065"/>
                </a:lnTo>
                <a:lnTo>
                  <a:pt x="758038" y="3115285"/>
                </a:lnTo>
                <a:lnTo>
                  <a:pt x="872490" y="3049219"/>
                </a:lnTo>
                <a:lnTo>
                  <a:pt x="996848" y="3121000"/>
                </a:lnTo>
                <a:close/>
                <a:moveTo>
                  <a:pt x="993419" y="3258922"/>
                </a:moveTo>
                <a:lnTo>
                  <a:pt x="872490" y="3328721"/>
                </a:lnTo>
                <a:lnTo>
                  <a:pt x="761467" y="3264637"/>
                </a:lnTo>
                <a:lnTo>
                  <a:pt x="882396" y="3194837"/>
                </a:lnTo>
                <a:lnTo>
                  <a:pt x="993419" y="3258922"/>
                </a:lnTo>
                <a:close/>
                <a:moveTo>
                  <a:pt x="996848" y="3408274"/>
                </a:moveTo>
                <a:lnTo>
                  <a:pt x="882396" y="3474339"/>
                </a:lnTo>
                <a:lnTo>
                  <a:pt x="758038" y="3402482"/>
                </a:lnTo>
                <a:lnTo>
                  <a:pt x="872490" y="3336417"/>
                </a:lnTo>
                <a:lnTo>
                  <a:pt x="996848" y="3408274"/>
                </a:lnTo>
                <a:close/>
                <a:moveTo>
                  <a:pt x="993419" y="3546119"/>
                </a:moveTo>
                <a:lnTo>
                  <a:pt x="872490" y="3615919"/>
                </a:lnTo>
                <a:lnTo>
                  <a:pt x="761467" y="3551834"/>
                </a:lnTo>
                <a:lnTo>
                  <a:pt x="882396" y="3482035"/>
                </a:lnTo>
                <a:lnTo>
                  <a:pt x="993419" y="3546119"/>
                </a:lnTo>
                <a:close/>
                <a:moveTo>
                  <a:pt x="996848" y="3695472"/>
                </a:moveTo>
                <a:lnTo>
                  <a:pt x="882396" y="3761537"/>
                </a:lnTo>
                <a:lnTo>
                  <a:pt x="758038" y="3689757"/>
                </a:lnTo>
                <a:lnTo>
                  <a:pt x="872490" y="3623691"/>
                </a:lnTo>
                <a:lnTo>
                  <a:pt x="996848" y="3695472"/>
                </a:lnTo>
                <a:close/>
                <a:moveTo>
                  <a:pt x="993419" y="3833317"/>
                </a:moveTo>
                <a:lnTo>
                  <a:pt x="872490" y="3903117"/>
                </a:lnTo>
                <a:lnTo>
                  <a:pt x="761467" y="3839032"/>
                </a:lnTo>
                <a:lnTo>
                  <a:pt x="882396" y="3769233"/>
                </a:lnTo>
                <a:lnTo>
                  <a:pt x="993419" y="3833317"/>
                </a:lnTo>
                <a:close/>
                <a:moveTo>
                  <a:pt x="996848" y="3982669"/>
                </a:moveTo>
                <a:lnTo>
                  <a:pt x="882396" y="4048735"/>
                </a:lnTo>
                <a:lnTo>
                  <a:pt x="758038" y="3976954"/>
                </a:lnTo>
                <a:lnTo>
                  <a:pt x="872490" y="3910889"/>
                </a:lnTo>
                <a:lnTo>
                  <a:pt x="996848" y="3982669"/>
                </a:lnTo>
                <a:close/>
                <a:moveTo>
                  <a:pt x="993419" y="4120591"/>
                </a:moveTo>
                <a:lnTo>
                  <a:pt x="872490" y="4190390"/>
                </a:lnTo>
                <a:lnTo>
                  <a:pt x="761467" y="4126306"/>
                </a:lnTo>
                <a:lnTo>
                  <a:pt x="882396" y="4056507"/>
                </a:lnTo>
                <a:lnTo>
                  <a:pt x="993419" y="4120591"/>
                </a:lnTo>
                <a:close/>
                <a:moveTo>
                  <a:pt x="996848" y="4269943"/>
                </a:moveTo>
                <a:lnTo>
                  <a:pt x="882396" y="4336009"/>
                </a:lnTo>
                <a:lnTo>
                  <a:pt x="758038" y="4264228"/>
                </a:lnTo>
                <a:lnTo>
                  <a:pt x="872490" y="4198163"/>
                </a:lnTo>
                <a:lnTo>
                  <a:pt x="996848" y="4269943"/>
                </a:lnTo>
                <a:close/>
                <a:moveTo>
                  <a:pt x="993419" y="4407789"/>
                </a:moveTo>
                <a:lnTo>
                  <a:pt x="872490" y="4477588"/>
                </a:lnTo>
                <a:lnTo>
                  <a:pt x="761467" y="4413504"/>
                </a:lnTo>
                <a:lnTo>
                  <a:pt x="882396" y="4343705"/>
                </a:lnTo>
                <a:lnTo>
                  <a:pt x="993419" y="4407789"/>
                </a:lnTo>
                <a:close/>
                <a:moveTo>
                  <a:pt x="996848" y="4557141"/>
                </a:moveTo>
                <a:lnTo>
                  <a:pt x="882396" y="4623206"/>
                </a:lnTo>
                <a:lnTo>
                  <a:pt x="758038" y="4551426"/>
                </a:lnTo>
                <a:lnTo>
                  <a:pt x="872490" y="4485361"/>
                </a:lnTo>
                <a:lnTo>
                  <a:pt x="996848" y="4557141"/>
                </a:lnTo>
                <a:close/>
                <a:moveTo>
                  <a:pt x="993419" y="4694987"/>
                </a:moveTo>
                <a:lnTo>
                  <a:pt x="872490" y="4764786"/>
                </a:lnTo>
                <a:lnTo>
                  <a:pt x="761467" y="4700702"/>
                </a:lnTo>
                <a:lnTo>
                  <a:pt x="882396" y="4630903"/>
                </a:lnTo>
                <a:lnTo>
                  <a:pt x="993419" y="4694987"/>
                </a:lnTo>
                <a:close/>
                <a:moveTo>
                  <a:pt x="996848" y="4844339"/>
                </a:moveTo>
                <a:lnTo>
                  <a:pt x="882396" y="4910404"/>
                </a:lnTo>
                <a:lnTo>
                  <a:pt x="758038" y="4838624"/>
                </a:lnTo>
                <a:lnTo>
                  <a:pt x="872490" y="4772559"/>
                </a:lnTo>
                <a:lnTo>
                  <a:pt x="996848" y="4844339"/>
                </a:lnTo>
                <a:close/>
                <a:moveTo>
                  <a:pt x="993419" y="4982261"/>
                </a:moveTo>
                <a:lnTo>
                  <a:pt x="872490" y="5052060"/>
                </a:lnTo>
                <a:lnTo>
                  <a:pt x="761467" y="4987976"/>
                </a:lnTo>
                <a:lnTo>
                  <a:pt x="882396" y="4918177"/>
                </a:lnTo>
                <a:lnTo>
                  <a:pt x="993419" y="4982261"/>
                </a:lnTo>
                <a:close/>
                <a:moveTo>
                  <a:pt x="996848" y="5131613"/>
                </a:moveTo>
                <a:lnTo>
                  <a:pt x="882396" y="5197678"/>
                </a:lnTo>
                <a:lnTo>
                  <a:pt x="758038" y="5125898"/>
                </a:lnTo>
                <a:lnTo>
                  <a:pt x="872490" y="5059833"/>
                </a:lnTo>
                <a:lnTo>
                  <a:pt x="996848" y="5131613"/>
                </a:lnTo>
                <a:close/>
                <a:moveTo>
                  <a:pt x="993419" y="5269459"/>
                </a:moveTo>
                <a:lnTo>
                  <a:pt x="872490" y="5339258"/>
                </a:lnTo>
                <a:lnTo>
                  <a:pt x="761467" y="5275174"/>
                </a:lnTo>
                <a:lnTo>
                  <a:pt x="882396" y="5205375"/>
                </a:lnTo>
                <a:lnTo>
                  <a:pt x="993419" y="5269459"/>
                </a:lnTo>
                <a:close/>
                <a:moveTo>
                  <a:pt x="996848" y="5418811"/>
                </a:moveTo>
                <a:lnTo>
                  <a:pt x="882396" y="5484876"/>
                </a:lnTo>
                <a:lnTo>
                  <a:pt x="758038" y="5413096"/>
                </a:lnTo>
                <a:lnTo>
                  <a:pt x="872490" y="5347031"/>
                </a:lnTo>
                <a:lnTo>
                  <a:pt x="996848" y="5418811"/>
                </a:lnTo>
                <a:close/>
                <a:moveTo>
                  <a:pt x="993419" y="5556656"/>
                </a:moveTo>
                <a:lnTo>
                  <a:pt x="872490" y="5626456"/>
                </a:lnTo>
                <a:lnTo>
                  <a:pt x="761467" y="5562371"/>
                </a:lnTo>
                <a:lnTo>
                  <a:pt x="882396" y="5492572"/>
                </a:lnTo>
                <a:lnTo>
                  <a:pt x="993419" y="5556656"/>
                </a:lnTo>
                <a:close/>
                <a:moveTo>
                  <a:pt x="996848" y="5706009"/>
                </a:moveTo>
                <a:lnTo>
                  <a:pt x="882396" y="5772074"/>
                </a:lnTo>
                <a:lnTo>
                  <a:pt x="758038" y="5700294"/>
                </a:lnTo>
                <a:lnTo>
                  <a:pt x="872490" y="5634228"/>
                </a:lnTo>
                <a:lnTo>
                  <a:pt x="996848" y="5706009"/>
                </a:lnTo>
                <a:close/>
                <a:moveTo>
                  <a:pt x="993419" y="5843931"/>
                </a:moveTo>
                <a:lnTo>
                  <a:pt x="872490" y="5913730"/>
                </a:lnTo>
                <a:lnTo>
                  <a:pt x="761467" y="5849646"/>
                </a:lnTo>
                <a:lnTo>
                  <a:pt x="882396" y="5779847"/>
                </a:lnTo>
                <a:lnTo>
                  <a:pt x="993419" y="5843931"/>
                </a:lnTo>
                <a:close/>
                <a:moveTo>
                  <a:pt x="1000125" y="5847741"/>
                </a:moveTo>
                <a:lnTo>
                  <a:pt x="1124484" y="5919521"/>
                </a:lnTo>
                <a:lnTo>
                  <a:pt x="1003554" y="5989320"/>
                </a:lnTo>
                <a:lnTo>
                  <a:pt x="879196" y="5917540"/>
                </a:lnTo>
                <a:lnTo>
                  <a:pt x="1000125" y="5847741"/>
                </a:lnTo>
                <a:close/>
                <a:moveTo>
                  <a:pt x="1006754" y="5843931"/>
                </a:moveTo>
                <a:lnTo>
                  <a:pt x="1121207" y="5777865"/>
                </a:lnTo>
                <a:lnTo>
                  <a:pt x="1245565" y="5849646"/>
                </a:lnTo>
                <a:lnTo>
                  <a:pt x="1131113" y="5915711"/>
                </a:lnTo>
                <a:lnTo>
                  <a:pt x="1006754" y="5843931"/>
                </a:lnTo>
                <a:close/>
                <a:moveTo>
                  <a:pt x="1252271" y="5853532"/>
                </a:moveTo>
                <a:lnTo>
                  <a:pt x="1363294" y="5917616"/>
                </a:lnTo>
                <a:lnTo>
                  <a:pt x="1248842" y="5983682"/>
                </a:lnTo>
                <a:lnTo>
                  <a:pt x="1137819" y="5919597"/>
                </a:lnTo>
                <a:lnTo>
                  <a:pt x="1252271" y="5853532"/>
                </a:lnTo>
                <a:close/>
                <a:moveTo>
                  <a:pt x="1258976" y="5849646"/>
                </a:moveTo>
                <a:lnTo>
                  <a:pt x="1379906" y="5779847"/>
                </a:lnTo>
                <a:lnTo>
                  <a:pt x="1490929" y="5843931"/>
                </a:lnTo>
                <a:lnTo>
                  <a:pt x="1370000" y="5913730"/>
                </a:lnTo>
                <a:lnTo>
                  <a:pt x="1258976" y="5849646"/>
                </a:lnTo>
                <a:close/>
                <a:moveTo>
                  <a:pt x="1497559" y="5847741"/>
                </a:moveTo>
                <a:lnTo>
                  <a:pt x="1621917" y="5919521"/>
                </a:lnTo>
                <a:lnTo>
                  <a:pt x="1500988" y="5989320"/>
                </a:lnTo>
                <a:lnTo>
                  <a:pt x="1376629" y="5917540"/>
                </a:lnTo>
                <a:lnTo>
                  <a:pt x="1497559" y="5847741"/>
                </a:lnTo>
                <a:close/>
                <a:moveTo>
                  <a:pt x="1504264" y="5843931"/>
                </a:moveTo>
                <a:lnTo>
                  <a:pt x="1618717" y="5777865"/>
                </a:lnTo>
                <a:lnTo>
                  <a:pt x="1743075" y="5849646"/>
                </a:lnTo>
                <a:lnTo>
                  <a:pt x="1628623" y="5915711"/>
                </a:lnTo>
                <a:lnTo>
                  <a:pt x="1504264" y="5843931"/>
                </a:lnTo>
                <a:close/>
                <a:moveTo>
                  <a:pt x="1749704" y="5853532"/>
                </a:moveTo>
                <a:lnTo>
                  <a:pt x="1860728" y="5917616"/>
                </a:lnTo>
                <a:lnTo>
                  <a:pt x="1746275" y="5983682"/>
                </a:lnTo>
                <a:lnTo>
                  <a:pt x="1635252" y="5919597"/>
                </a:lnTo>
                <a:lnTo>
                  <a:pt x="1749704" y="5853532"/>
                </a:lnTo>
                <a:close/>
                <a:moveTo>
                  <a:pt x="1756410" y="5849646"/>
                </a:moveTo>
                <a:lnTo>
                  <a:pt x="1877339" y="5779847"/>
                </a:lnTo>
                <a:lnTo>
                  <a:pt x="1988363" y="5843931"/>
                </a:lnTo>
                <a:lnTo>
                  <a:pt x="1867434" y="5913730"/>
                </a:lnTo>
                <a:lnTo>
                  <a:pt x="1756410" y="5849646"/>
                </a:lnTo>
                <a:close/>
                <a:moveTo>
                  <a:pt x="1995069" y="5847741"/>
                </a:moveTo>
                <a:lnTo>
                  <a:pt x="2119427" y="5919521"/>
                </a:lnTo>
                <a:lnTo>
                  <a:pt x="1998497" y="5989320"/>
                </a:lnTo>
                <a:lnTo>
                  <a:pt x="1874139" y="5917540"/>
                </a:lnTo>
                <a:lnTo>
                  <a:pt x="1995069" y="5847741"/>
                </a:lnTo>
                <a:close/>
                <a:moveTo>
                  <a:pt x="2001698" y="5843931"/>
                </a:moveTo>
                <a:lnTo>
                  <a:pt x="2116150" y="5777865"/>
                </a:lnTo>
                <a:lnTo>
                  <a:pt x="2240509" y="5849646"/>
                </a:lnTo>
                <a:lnTo>
                  <a:pt x="2126056" y="5915711"/>
                </a:lnTo>
                <a:lnTo>
                  <a:pt x="2001698" y="5843931"/>
                </a:lnTo>
                <a:close/>
                <a:moveTo>
                  <a:pt x="2247214" y="5853532"/>
                </a:moveTo>
                <a:lnTo>
                  <a:pt x="2358238" y="5917616"/>
                </a:lnTo>
                <a:lnTo>
                  <a:pt x="2243785" y="5983682"/>
                </a:lnTo>
                <a:lnTo>
                  <a:pt x="2132762" y="5919597"/>
                </a:lnTo>
                <a:lnTo>
                  <a:pt x="2247214" y="5853532"/>
                </a:lnTo>
                <a:close/>
                <a:moveTo>
                  <a:pt x="2253920" y="5849646"/>
                </a:moveTo>
                <a:lnTo>
                  <a:pt x="2374849" y="5779847"/>
                </a:lnTo>
                <a:lnTo>
                  <a:pt x="2485873" y="5843931"/>
                </a:lnTo>
                <a:lnTo>
                  <a:pt x="2364943" y="5913730"/>
                </a:lnTo>
                <a:lnTo>
                  <a:pt x="2253920" y="5849646"/>
                </a:lnTo>
                <a:close/>
                <a:moveTo>
                  <a:pt x="2492502" y="5847741"/>
                </a:moveTo>
                <a:lnTo>
                  <a:pt x="2616861" y="5919521"/>
                </a:lnTo>
                <a:lnTo>
                  <a:pt x="2495931" y="5989320"/>
                </a:lnTo>
                <a:lnTo>
                  <a:pt x="2371573" y="5917540"/>
                </a:lnTo>
                <a:lnTo>
                  <a:pt x="2492502" y="5847741"/>
                </a:lnTo>
                <a:close/>
                <a:moveTo>
                  <a:pt x="2499208" y="5843931"/>
                </a:moveTo>
                <a:lnTo>
                  <a:pt x="2613660" y="5777865"/>
                </a:lnTo>
                <a:lnTo>
                  <a:pt x="2738019" y="5849646"/>
                </a:lnTo>
                <a:lnTo>
                  <a:pt x="2623566" y="5915711"/>
                </a:lnTo>
                <a:lnTo>
                  <a:pt x="2499208" y="5843931"/>
                </a:lnTo>
                <a:close/>
                <a:moveTo>
                  <a:pt x="2744724" y="5853532"/>
                </a:moveTo>
                <a:lnTo>
                  <a:pt x="2855747" y="5917616"/>
                </a:lnTo>
                <a:lnTo>
                  <a:pt x="2741295" y="5983682"/>
                </a:lnTo>
                <a:lnTo>
                  <a:pt x="2630272" y="5919597"/>
                </a:lnTo>
                <a:lnTo>
                  <a:pt x="2744724" y="5853532"/>
                </a:lnTo>
                <a:close/>
                <a:moveTo>
                  <a:pt x="2751354" y="5849646"/>
                </a:moveTo>
                <a:lnTo>
                  <a:pt x="2872283" y="5779847"/>
                </a:lnTo>
                <a:lnTo>
                  <a:pt x="2983306" y="5843931"/>
                </a:lnTo>
                <a:lnTo>
                  <a:pt x="2862377" y="5913730"/>
                </a:lnTo>
                <a:lnTo>
                  <a:pt x="2751354" y="5849646"/>
                </a:lnTo>
                <a:close/>
                <a:moveTo>
                  <a:pt x="2990012" y="5847741"/>
                </a:moveTo>
                <a:lnTo>
                  <a:pt x="3114370" y="5919521"/>
                </a:lnTo>
                <a:lnTo>
                  <a:pt x="2993441" y="5989320"/>
                </a:lnTo>
                <a:lnTo>
                  <a:pt x="2869082" y="5917540"/>
                </a:lnTo>
                <a:lnTo>
                  <a:pt x="2990012" y="5847741"/>
                </a:lnTo>
                <a:close/>
                <a:moveTo>
                  <a:pt x="2996717" y="5843931"/>
                </a:moveTo>
                <a:lnTo>
                  <a:pt x="3111170" y="5777865"/>
                </a:lnTo>
                <a:lnTo>
                  <a:pt x="3235528" y="5849646"/>
                </a:lnTo>
                <a:lnTo>
                  <a:pt x="3121076" y="5915711"/>
                </a:lnTo>
                <a:lnTo>
                  <a:pt x="2996717" y="5843931"/>
                </a:lnTo>
                <a:close/>
                <a:moveTo>
                  <a:pt x="3242158" y="5853532"/>
                </a:moveTo>
                <a:lnTo>
                  <a:pt x="3353181" y="5917616"/>
                </a:lnTo>
                <a:lnTo>
                  <a:pt x="3238729" y="5983682"/>
                </a:lnTo>
                <a:lnTo>
                  <a:pt x="3127705" y="5919597"/>
                </a:lnTo>
                <a:lnTo>
                  <a:pt x="3242158" y="5853532"/>
                </a:lnTo>
                <a:close/>
                <a:moveTo>
                  <a:pt x="3248863" y="5849646"/>
                </a:moveTo>
                <a:lnTo>
                  <a:pt x="3369793" y="5779847"/>
                </a:lnTo>
                <a:lnTo>
                  <a:pt x="3480816" y="5843931"/>
                </a:lnTo>
                <a:lnTo>
                  <a:pt x="3359887" y="5913730"/>
                </a:lnTo>
                <a:lnTo>
                  <a:pt x="3248863" y="5849646"/>
                </a:lnTo>
                <a:close/>
                <a:moveTo>
                  <a:pt x="3487446" y="5847741"/>
                </a:moveTo>
                <a:lnTo>
                  <a:pt x="3611804" y="5919521"/>
                </a:lnTo>
                <a:lnTo>
                  <a:pt x="3490874" y="5989320"/>
                </a:lnTo>
                <a:lnTo>
                  <a:pt x="3366516" y="5917540"/>
                </a:lnTo>
                <a:lnTo>
                  <a:pt x="3487446" y="5847741"/>
                </a:lnTo>
                <a:close/>
                <a:moveTo>
                  <a:pt x="3494151" y="5843931"/>
                </a:moveTo>
                <a:lnTo>
                  <a:pt x="3608604" y="5777865"/>
                </a:lnTo>
                <a:lnTo>
                  <a:pt x="3732962" y="5849646"/>
                </a:lnTo>
                <a:lnTo>
                  <a:pt x="3618509" y="5915711"/>
                </a:lnTo>
                <a:lnTo>
                  <a:pt x="3494151" y="5843931"/>
                </a:lnTo>
                <a:close/>
                <a:moveTo>
                  <a:pt x="3739667" y="5853532"/>
                </a:moveTo>
                <a:lnTo>
                  <a:pt x="3850691" y="5917616"/>
                </a:lnTo>
                <a:lnTo>
                  <a:pt x="3736239" y="5983682"/>
                </a:lnTo>
                <a:lnTo>
                  <a:pt x="3625215" y="5919597"/>
                </a:lnTo>
                <a:lnTo>
                  <a:pt x="3739667" y="5853532"/>
                </a:lnTo>
                <a:close/>
                <a:moveTo>
                  <a:pt x="3746297" y="5849646"/>
                </a:moveTo>
                <a:lnTo>
                  <a:pt x="3867226" y="5779847"/>
                </a:lnTo>
                <a:lnTo>
                  <a:pt x="3978250" y="5843931"/>
                </a:lnTo>
                <a:lnTo>
                  <a:pt x="3857320" y="5913730"/>
                </a:lnTo>
                <a:lnTo>
                  <a:pt x="3746297" y="5849646"/>
                </a:lnTo>
                <a:close/>
                <a:moveTo>
                  <a:pt x="3984955" y="5847741"/>
                </a:moveTo>
                <a:lnTo>
                  <a:pt x="4109314" y="5919521"/>
                </a:lnTo>
                <a:lnTo>
                  <a:pt x="3988384" y="5989320"/>
                </a:lnTo>
                <a:lnTo>
                  <a:pt x="3864026" y="5917540"/>
                </a:lnTo>
                <a:lnTo>
                  <a:pt x="3984955" y="5847741"/>
                </a:lnTo>
                <a:close/>
                <a:moveTo>
                  <a:pt x="3991661" y="5843931"/>
                </a:moveTo>
                <a:lnTo>
                  <a:pt x="4106113" y="5777865"/>
                </a:lnTo>
                <a:lnTo>
                  <a:pt x="4230472" y="5849646"/>
                </a:lnTo>
                <a:lnTo>
                  <a:pt x="4116019" y="5915711"/>
                </a:lnTo>
                <a:lnTo>
                  <a:pt x="3991661" y="5843931"/>
                </a:lnTo>
                <a:close/>
                <a:moveTo>
                  <a:pt x="4237177" y="5853532"/>
                </a:moveTo>
                <a:lnTo>
                  <a:pt x="4348201" y="5917616"/>
                </a:lnTo>
                <a:lnTo>
                  <a:pt x="4233748" y="5983682"/>
                </a:lnTo>
                <a:lnTo>
                  <a:pt x="4122725" y="5919597"/>
                </a:lnTo>
                <a:lnTo>
                  <a:pt x="4237177" y="5853532"/>
                </a:lnTo>
                <a:close/>
                <a:moveTo>
                  <a:pt x="4243807" y="5849646"/>
                </a:moveTo>
                <a:lnTo>
                  <a:pt x="4364736" y="5779847"/>
                </a:lnTo>
                <a:lnTo>
                  <a:pt x="4475760" y="5843931"/>
                </a:lnTo>
                <a:lnTo>
                  <a:pt x="4354830" y="5913730"/>
                </a:lnTo>
                <a:lnTo>
                  <a:pt x="4243807" y="5849646"/>
                </a:lnTo>
                <a:close/>
                <a:moveTo>
                  <a:pt x="4482465" y="5847741"/>
                </a:moveTo>
                <a:lnTo>
                  <a:pt x="4606824" y="5919521"/>
                </a:lnTo>
                <a:lnTo>
                  <a:pt x="4485894" y="5989320"/>
                </a:lnTo>
                <a:lnTo>
                  <a:pt x="4361536" y="5917540"/>
                </a:lnTo>
                <a:lnTo>
                  <a:pt x="4482465" y="5847741"/>
                </a:lnTo>
                <a:close/>
                <a:moveTo>
                  <a:pt x="4489095" y="5843931"/>
                </a:moveTo>
                <a:lnTo>
                  <a:pt x="4603547" y="5777865"/>
                </a:lnTo>
                <a:lnTo>
                  <a:pt x="4727906" y="5849646"/>
                </a:lnTo>
                <a:lnTo>
                  <a:pt x="4613453" y="5915711"/>
                </a:lnTo>
                <a:lnTo>
                  <a:pt x="4489095" y="5843931"/>
                </a:lnTo>
                <a:close/>
                <a:moveTo>
                  <a:pt x="4734611" y="5853532"/>
                </a:moveTo>
                <a:lnTo>
                  <a:pt x="4845634" y="5917616"/>
                </a:lnTo>
                <a:lnTo>
                  <a:pt x="4731182" y="5983682"/>
                </a:lnTo>
                <a:lnTo>
                  <a:pt x="4620159" y="5919597"/>
                </a:lnTo>
                <a:lnTo>
                  <a:pt x="4734611" y="5853532"/>
                </a:lnTo>
                <a:close/>
                <a:moveTo>
                  <a:pt x="4741316" y="5849646"/>
                </a:moveTo>
                <a:lnTo>
                  <a:pt x="4862246" y="5779847"/>
                </a:lnTo>
                <a:lnTo>
                  <a:pt x="4973269" y="5843931"/>
                </a:lnTo>
                <a:lnTo>
                  <a:pt x="4852340" y="5913730"/>
                </a:lnTo>
                <a:lnTo>
                  <a:pt x="4741316" y="5849646"/>
                </a:lnTo>
                <a:close/>
                <a:moveTo>
                  <a:pt x="4979899" y="5847741"/>
                </a:moveTo>
                <a:lnTo>
                  <a:pt x="5104257" y="5919521"/>
                </a:lnTo>
                <a:lnTo>
                  <a:pt x="4983328" y="5989320"/>
                </a:lnTo>
                <a:lnTo>
                  <a:pt x="4858969" y="5917540"/>
                </a:lnTo>
                <a:lnTo>
                  <a:pt x="4979899" y="5847741"/>
                </a:lnTo>
                <a:close/>
                <a:moveTo>
                  <a:pt x="4986604" y="5843931"/>
                </a:moveTo>
                <a:lnTo>
                  <a:pt x="5101057" y="5777865"/>
                </a:lnTo>
                <a:lnTo>
                  <a:pt x="5225415" y="5849646"/>
                </a:lnTo>
                <a:lnTo>
                  <a:pt x="5110963" y="5915711"/>
                </a:lnTo>
                <a:lnTo>
                  <a:pt x="4986604" y="5843931"/>
                </a:lnTo>
                <a:close/>
                <a:moveTo>
                  <a:pt x="5232121" y="5853532"/>
                </a:moveTo>
                <a:lnTo>
                  <a:pt x="5343144" y="5917616"/>
                </a:lnTo>
                <a:lnTo>
                  <a:pt x="5228692" y="5983682"/>
                </a:lnTo>
                <a:lnTo>
                  <a:pt x="5117668" y="5919597"/>
                </a:lnTo>
                <a:lnTo>
                  <a:pt x="5232121" y="5853532"/>
                </a:lnTo>
                <a:close/>
                <a:moveTo>
                  <a:pt x="5238750" y="5849646"/>
                </a:moveTo>
                <a:lnTo>
                  <a:pt x="5359680" y="5779847"/>
                </a:lnTo>
                <a:lnTo>
                  <a:pt x="5470703" y="5843931"/>
                </a:lnTo>
                <a:lnTo>
                  <a:pt x="5349774" y="5913730"/>
                </a:lnTo>
                <a:lnTo>
                  <a:pt x="5238750" y="5849646"/>
                </a:lnTo>
                <a:close/>
                <a:moveTo>
                  <a:pt x="5477409" y="5847741"/>
                </a:moveTo>
                <a:lnTo>
                  <a:pt x="5601767" y="5919521"/>
                </a:lnTo>
                <a:lnTo>
                  <a:pt x="5480838" y="5989320"/>
                </a:lnTo>
                <a:lnTo>
                  <a:pt x="5356479" y="5917540"/>
                </a:lnTo>
                <a:lnTo>
                  <a:pt x="5477409" y="5847741"/>
                </a:lnTo>
                <a:close/>
                <a:moveTo>
                  <a:pt x="5484038" y="5843931"/>
                </a:moveTo>
                <a:lnTo>
                  <a:pt x="5598491" y="5777865"/>
                </a:lnTo>
                <a:lnTo>
                  <a:pt x="5722849" y="5849646"/>
                </a:lnTo>
                <a:lnTo>
                  <a:pt x="5608397" y="5915711"/>
                </a:lnTo>
                <a:lnTo>
                  <a:pt x="5484038" y="5843931"/>
                </a:lnTo>
                <a:close/>
                <a:moveTo>
                  <a:pt x="5729554" y="5853532"/>
                </a:moveTo>
                <a:lnTo>
                  <a:pt x="5840578" y="5917616"/>
                </a:lnTo>
                <a:lnTo>
                  <a:pt x="5726126" y="5983682"/>
                </a:lnTo>
                <a:lnTo>
                  <a:pt x="5615102" y="5919597"/>
                </a:lnTo>
                <a:lnTo>
                  <a:pt x="5729554" y="5853532"/>
                </a:lnTo>
                <a:close/>
                <a:moveTo>
                  <a:pt x="5736260" y="5849646"/>
                </a:moveTo>
                <a:lnTo>
                  <a:pt x="5857189" y="5779770"/>
                </a:lnTo>
                <a:lnTo>
                  <a:pt x="5968213" y="5843854"/>
                </a:lnTo>
                <a:lnTo>
                  <a:pt x="5847283" y="5913730"/>
                </a:lnTo>
                <a:lnTo>
                  <a:pt x="5736260" y="5849646"/>
                </a:lnTo>
                <a:close/>
                <a:moveTo>
                  <a:pt x="5974918" y="5847741"/>
                </a:moveTo>
                <a:lnTo>
                  <a:pt x="6099277" y="5919521"/>
                </a:lnTo>
                <a:lnTo>
                  <a:pt x="5978347" y="5989397"/>
                </a:lnTo>
                <a:lnTo>
                  <a:pt x="5853989" y="5917616"/>
                </a:lnTo>
                <a:lnTo>
                  <a:pt x="5974918" y="5847741"/>
                </a:lnTo>
                <a:close/>
                <a:moveTo>
                  <a:pt x="5863895" y="5775960"/>
                </a:moveTo>
                <a:lnTo>
                  <a:pt x="5978347" y="5709895"/>
                </a:lnTo>
                <a:lnTo>
                  <a:pt x="6089371" y="5773979"/>
                </a:lnTo>
                <a:lnTo>
                  <a:pt x="5974918" y="5840044"/>
                </a:lnTo>
                <a:lnTo>
                  <a:pt x="5863895" y="5775960"/>
                </a:lnTo>
                <a:close/>
                <a:moveTo>
                  <a:pt x="5853913" y="5630342"/>
                </a:moveTo>
                <a:lnTo>
                  <a:pt x="5974842" y="5560543"/>
                </a:lnTo>
                <a:lnTo>
                  <a:pt x="6099201" y="5632323"/>
                </a:lnTo>
                <a:lnTo>
                  <a:pt x="5978271" y="5702122"/>
                </a:lnTo>
                <a:lnTo>
                  <a:pt x="5853913" y="5630342"/>
                </a:lnTo>
                <a:close/>
                <a:moveTo>
                  <a:pt x="5863895" y="5488762"/>
                </a:moveTo>
                <a:lnTo>
                  <a:pt x="5978347" y="5422697"/>
                </a:lnTo>
                <a:lnTo>
                  <a:pt x="6089371" y="5486781"/>
                </a:lnTo>
                <a:lnTo>
                  <a:pt x="5974918" y="5552846"/>
                </a:lnTo>
                <a:lnTo>
                  <a:pt x="5863895" y="5488762"/>
                </a:lnTo>
                <a:close/>
                <a:moveTo>
                  <a:pt x="5853989" y="5343144"/>
                </a:moveTo>
                <a:lnTo>
                  <a:pt x="5974918" y="5273345"/>
                </a:lnTo>
                <a:lnTo>
                  <a:pt x="6099277" y="5345126"/>
                </a:lnTo>
                <a:lnTo>
                  <a:pt x="5978347" y="5414925"/>
                </a:lnTo>
                <a:lnTo>
                  <a:pt x="5853989" y="5343144"/>
                </a:lnTo>
                <a:close/>
                <a:moveTo>
                  <a:pt x="5863895" y="5201488"/>
                </a:moveTo>
                <a:lnTo>
                  <a:pt x="5978347" y="5135423"/>
                </a:lnTo>
                <a:lnTo>
                  <a:pt x="6089371" y="5199507"/>
                </a:lnTo>
                <a:lnTo>
                  <a:pt x="5974918" y="5265573"/>
                </a:lnTo>
                <a:lnTo>
                  <a:pt x="5863895" y="5201488"/>
                </a:lnTo>
                <a:close/>
                <a:moveTo>
                  <a:pt x="5853913" y="5055947"/>
                </a:moveTo>
                <a:lnTo>
                  <a:pt x="5974842" y="4986147"/>
                </a:lnTo>
                <a:lnTo>
                  <a:pt x="6099201" y="5057928"/>
                </a:lnTo>
                <a:lnTo>
                  <a:pt x="5978271" y="5127727"/>
                </a:lnTo>
                <a:lnTo>
                  <a:pt x="5853913" y="5055947"/>
                </a:lnTo>
                <a:close/>
                <a:moveTo>
                  <a:pt x="5863895" y="4914291"/>
                </a:moveTo>
                <a:lnTo>
                  <a:pt x="5978347" y="4848225"/>
                </a:lnTo>
                <a:lnTo>
                  <a:pt x="6089371" y="4912309"/>
                </a:lnTo>
                <a:lnTo>
                  <a:pt x="5974918" y="4978375"/>
                </a:lnTo>
                <a:lnTo>
                  <a:pt x="5863895" y="4914291"/>
                </a:lnTo>
                <a:close/>
                <a:moveTo>
                  <a:pt x="5853913" y="4768672"/>
                </a:moveTo>
                <a:lnTo>
                  <a:pt x="5974842" y="4698873"/>
                </a:lnTo>
                <a:lnTo>
                  <a:pt x="6099201" y="4770654"/>
                </a:lnTo>
                <a:lnTo>
                  <a:pt x="5978271" y="4840453"/>
                </a:lnTo>
                <a:lnTo>
                  <a:pt x="5853913" y="4768672"/>
                </a:lnTo>
                <a:close/>
                <a:moveTo>
                  <a:pt x="5863895" y="4627093"/>
                </a:moveTo>
                <a:lnTo>
                  <a:pt x="5978347" y="4561027"/>
                </a:lnTo>
                <a:lnTo>
                  <a:pt x="6089371" y="4625111"/>
                </a:lnTo>
                <a:lnTo>
                  <a:pt x="5974918" y="4691177"/>
                </a:lnTo>
                <a:lnTo>
                  <a:pt x="5863895" y="4627093"/>
                </a:lnTo>
                <a:close/>
                <a:moveTo>
                  <a:pt x="5853913" y="4481475"/>
                </a:moveTo>
                <a:lnTo>
                  <a:pt x="5974842" y="4411676"/>
                </a:lnTo>
                <a:lnTo>
                  <a:pt x="6099201" y="4483456"/>
                </a:lnTo>
                <a:lnTo>
                  <a:pt x="5978271" y="4553255"/>
                </a:lnTo>
                <a:lnTo>
                  <a:pt x="5853913" y="4481475"/>
                </a:lnTo>
                <a:close/>
                <a:moveTo>
                  <a:pt x="5863895" y="4339819"/>
                </a:moveTo>
                <a:lnTo>
                  <a:pt x="5978347" y="4273753"/>
                </a:lnTo>
                <a:lnTo>
                  <a:pt x="6089371" y="4337838"/>
                </a:lnTo>
                <a:lnTo>
                  <a:pt x="5974918" y="4403903"/>
                </a:lnTo>
                <a:lnTo>
                  <a:pt x="5863895" y="4339819"/>
                </a:lnTo>
                <a:close/>
                <a:moveTo>
                  <a:pt x="5853989" y="4194277"/>
                </a:moveTo>
                <a:lnTo>
                  <a:pt x="5974918" y="4124478"/>
                </a:lnTo>
                <a:lnTo>
                  <a:pt x="6099277" y="4196258"/>
                </a:lnTo>
                <a:lnTo>
                  <a:pt x="5978347" y="4266057"/>
                </a:lnTo>
                <a:lnTo>
                  <a:pt x="5853989" y="4194277"/>
                </a:lnTo>
                <a:close/>
                <a:moveTo>
                  <a:pt x="5863895" y="4052621"/>
                </a:moveTo>
                <a:lnTo>
                  <a:pt x="5978347" y="3986555"/>
                </a:lnTo>
                <a:lnTo>
                  <a:pt x="6089371" y="4050640"/>
                </a:lnTo>
                <a:lnTo>
                  <a:pt x="5974918" y="4116705"/>
                </a:lnTo>
                <a:lnTo>
                  <a:pt x="5863895" y="4052621"/>
                </a:lnTo>
                <a:close/>
                <a:moveTo>
                  <a:pt x="5853913" y="3907003"/>
                </a:moveTo>
                <a:lnTo>
                  <a:pt x="5974842" y="3837204"/>
                </a:lnTo>
                <a:lnTo>
                  <a:pt x="6099201" y="3908984"/>
                </a:lnTo>
                <a:lnTo>
                  <a:pt x="5978271" y="3978783"/>
                </a:lnTo>
                <a:lnTo>
                  <a:pt x="5853913" y="3907003"/>
                </a:lnTo>
                <a:close/>
                <a:moveTo>
                  <a:pt x="5863895" y="3765423"/>
                </a:moveTo>
                <a:lnTo>
                  <a:pt x="5978347" y="3699358"/>
                </a:lnTo>
                <a:lnTo>
                  <a:pt x="6089371" y="3763442"/>
                </a:lnTo>
                <a:lnTo>
                  <a:pt x="5974918" y="3829507"/>
                </a:lnTo>
                <a:lnTo>
                  <a:pt x="5863895" y="3765423"/>
                </a:lnTo>
                <a:close/>
                <a:moveTo>
                  <a:pt x="5853989" y="3619805"/>
                </a:moveTo>
                <a:lnTo>
                  <a:pt x="5974918" y="3550006"/>
                </a:lnTo>
                <a:lnTo>
                  <a:pt x="6099277" y="3621786"/>
                </a:lnTo>
                <a:lnTo>
                  <a:pt x="5978347" y="3691585"/>
                </a:lnTo>
                <a:lnTo>
                  <a:pt x="5853989" y="3619805"/>
                </a:lnTo>
                <a:close/>
                <a:moveTo>
                  <a:pt x="5863895" y="3478149"/>
                </a:moveTo>
                <a:lnTo>
                  <a:pt x="5978347" y="3412084"/>
                </a:lnTo>
                <a:lnTo>
                  <a:pt x="6089371" y="3476168"/>
                </a:lnTo>
                <a:lnTo>
                  <a:pt x="5974918" y="3542233"/>
                </a:lnTo>
                <a:lnTo>
                  <a:pt x="5863895" y="3478149"/>
                </a:lnTo>
                <a:close/>
                <a:moveTo>
                  <a:pt x="5853913" y="3332607"/>
                </a:moveTo>
                <a:lnTo>
                  <a:pt x="5974842" y="3262808"/>
                </a:lnTo>
                <a:lnTo>
                  <a:pt x="6099201" y="3334588"/>
                </a:lnTo>
                <a:lnTo>
                  <a:pt x="5978271" y="3404387"/>
                </a:lnTo>
                <a:lnTo>
                  <a:pt x="5853913" y="3332607"/>
                </a:lnTo>
                <a:close/>
                <a:moveTo>
                  <a:pt x="5863895" y="3190951"/>
                </a:moveTo>
                <a:lnTo>
                  <a:pt x="5978347" y="3124886"/>
                </a:lnTo>
                <a:lnTo>
                  <a:pt x="6089371" y="3188970"/>
                </a:lnTo>
                <a:lnTo>
                  <a:pt x="5974918" y="3255036"/>
                </a:lnTo>
                <a:lnTo>
                  <a:pt x="5863895" y="3190951"/>
                </a:lnTo>
                <a:close/>
                <a:moveTo>
                  <a:pt x="5853913" y="3045333"/>
                </a:moveTo>
                <a:lnTo>
                  <a:pt x="5974842" y="2975534"/>
                </a:lnTo>
                <a:lnTo>
                  <a:pt x="6099201" y="3047314"/>
                </a:lnTo>
                <a:lnTo>
                  <a:pt x="5978271" y="3117114"/>
                </a:lnTo>
                <a:lnTo>
                  <a:pt x="5853913" y="3045333"/>
                </a:lnTo>
                <a:close/>
                <a:moveTo>
                  <a:pt x="5863895" y="2903754"/>
                </a:moveTo>
                <a:lnTo>
                  <a:pt x="5978347" y="2837688"/>
                </a:lnTo>
                <a:lnTo>
                  <a:pt x="6089371" y="2901772"/>
                </a:lnTo>
                <a:lnTo>
                  <a:pt x="5974918" y="2967838"/>
                </a:lnTo>
                <a:lnTo>
                  <a:pt x="5863895" y="2903754"/>
                </a:lnTo>
                <a:close/>
                <a:moveTo>
                  <a:pt x="5853913" y="2758135"/>
                </a:moveTo>
                <a:lnTo>
                  <a:pt x="5974842" y="2688336"/>
                </a:lnTo>
                <a:lnTo>
                  <a:pt x="6099201" y="2760117"/>
                </a:lnTo>
                <a:lnTo>
                  <a:pt x="5978271" y="2829916"/>
                </a:lnTo>
                <a:lnTo>
                  <a:pt x="5853913" y="2758135"/>
                </a:lnTo>
                <a:close/>
                <a:moveTo>
                  <a:pt x="5863895" y="2616479"/>
                </a:moveTo>
                <a:lnTo>
                  <a:pt x="5978347" y="2550414"/>
                </a:lnTo>
                <a:lnTo>
                  <a:pt x="6089371" y="2614498"/>
                </a:lnTo>
                <a:lnTo>
                  <a:pt x="5974918" y="2680564"/>
                </a:lnTo>
                <a:lnTo>
                  <a:pt x="5863895" y="2616479"/>
                </a:lnTo>
                <a:close/>
                <a:moveTo>
                  <a:pt x="5853913" y="2470937"/>
                </a:moveTo>
                <a:lnTo>
                  <a:pt x="5974842" y="2401138"/>
                </a:lnTo>
                <a:lnTo>
                  <a:pt x="6099201" y="2472919"/>
                </a:lnTo>
                <a:lnTo>
                  <a:pt x="5978271" y="2542718"/>
                </a:lnTo>
                <a:lnTo>
                  <a:pt x="5853913" y="2470937"/>
                </a:lnTo>
                <a:close/>
                <a:moveTo>
                  <a:pt x="5863895" y="2329282"/>
                </a:moveTo>
                <a:lnTo>
                  <a:pt x="5978347" y="2263216"/>
                </a:lnTo>
                <a:lnTo>
                  <a:pt x="6089371" y="2327301"/>
                </a:lnTo>
                <a:lnTo>
                  <a:pt x="5974918" y="2393366"/>
                </a:lnTo>
                <a:lnTo>
                  <a:pt x="5863895" y="2329282"/>
                </a:lnTo>
                <a:close/>
                <a:moveTo>
                  <a:pt x="5853913" y="2183664"/>
                </a:moveTo>
                <a:lnTo>
                  <a:pt x="5974842" y="2113864"/>
                </a:lnTo>
                <a:lnTo>
                  <a:pt x="6099201" y="2185645"/>
                </a:lnTo>
                <a:lnTo>
                  <a:pt x="5978271" y="2255444"/>
                </a:lnTo>
                <a:lnTo>
                  <a:pt x="5853913" y="2183664"/>
                </a:lnTo>
                <a:close/>
                <a:moveTo>
                  <a:pt x="5863895" y="2042084"/>
                </a:moveTo>
                <a:lnTo>
                  <a:pt x="5978347" y="1976019"/>
                </a:lnTo>
                <a:lnTo>
                  <a:pt x="6089371" y="2040103"/>
                </a:lnTo>
                <a:lnTo>
                  <a:pt x="5974918" y="2106168"/>
                </a:lnTo>
                <a:lnTo>
                  <a:pt x="5863895" y="2042084"/>
                </a:lnTo>
                <a:close/>
                <a:moveTo>
                  <a:pt x="5853913" y="1896466"/>
                </a:moveTo>
                <a:lnTo>
                  <a:pt x="5974842" y="1826666"/>
                </a:lnTo>
                <a:lnTo>
                  <a:pt x="6099201" y="1898447"/>
                </a:lnTo>
                <a:lnTo>
                  <a:pt x="5978271" y="1968246"/>
                </a:lnTo>
                <a:lnTo>
                  <a:pt x="5853913" y="1896466"/>
                </a:lnTo>
                <a:close/>
                <a:moveTo>
                  <a:pt x="5863895" y="1754810"/>
                </a:moveTo>
                <a:lnTo>
                  <a:pt x="5978347" y="1688744"/>
                </a:lnTo>
                <a:lnTo>
                  <a:pt x="6089371" y="1752829"/>
                </a:lnTo>
                <a:lnTo>
                  <a:pt x="5974918" y="1818894"/>
                </a:lnTo>
                <a:lnTo>
                  <a:pt x="5863895" y="1754810"/>
                </a:lnTo>
                <a:close/>
                <a:moveTo>
                  <a:pt x="5853913" y="1609268"/>
                </a:moveTo>
                <a:lnTo>
                  <a:pt x="5974842" y="1539469"/>
                </a:lnTo>
                <a:lnTo>
                  <a:pt x="6099201" y="1611249"/>
                </a:lnTo>
                <a:lnTo>
                  <a:pt x="5978271" y="1681048"/>
                </a:lnTo>
                <a:lnTo>
                  <a:pt x="5853913" y="1609268"/>
                </a:lnTo>
                <a:close/>
                <a:moveTo>
                  <a:pt x="5863895" y="1467612"/>
                </a:moveTo>
                <a:lnTo>
                  <a:pt x="5978347" y="1401547"/>
                </a:lnTo>
                <a:lnTo>
                  <a:pt x="6089371" y="1465631"/>
                </a:lnTo>
                <a:lnTo>
                  <a:pt x="5974918" y="1531696"/>
                </a:lnTo>
                <a:lnTo>
                  <a:pt x="5863895" y="1467612"/>
                </a:lnTo>
                <a:close/>
                <a:moveTo>
                  <a:pt x="5853913" y="1321994"/>
                </a:moveTo>
                <a:lnTo>
                  <a:pt x="5974842" y="1252195"/>
                </a:lnTo>
                <a:lnTo>
                  <a:pt x="6099201" y="1323975"/>
                </a:lnTo>
                <a:lnTo>
                  <a:pt x="5978271" y="1393774"/>
                </a:lnTo>
                <a:lnTo>
                  <a:pt x="5853913" y="1321994"/>
                </a:lnTo>
                <a:close/>
                <a:moveTo>
                  <a:pt x="5863895" y="1180414"/>
                </a:moveTo>
                <a:lnTo>
                  <a:pt x="5978347" y="1114349"/>
                </a:lnTo>
                <a:lnTo>
                  <a:pt x="6089371" y="1178433"/>
                </a:lnTo>
                <a:lnTo>
                  <a:pt x="5974918" y="1244499"/>
                </a:lnTo>
                <a:lnTo>
                  <a:pt x="5863895" y="1180414"/>
                </a:lnTo>
                <a:close/>
                <a:moveTo>
                  <a:pt x="5853913" y="1034796"/>
                </a:moveTo>
                <a:lnTo>
                  <a:pt x="5974842" y="964997"/>
                </a:lnTo>
                <a:lnTo>
                  <a:pt x="6099201" y="1036777"/>
                </a:lnTo>
                <a:lnTo>
                  <a:pt x="5978271" y="1106576"/>
                </a:lnTo>
                <a:lnTo>
                  <a:pt x="5853913" y="1034796"/>
                </a:lnTo>
                <a:close/>
                <a:moveTo>
                  <a:pt x="5863895" y="893140"/>
                </a:moveTo>
                <a:lnTo>
                  <a:pt x="5978347" y="827075"/>
                </a:lnTo>
                <a:lnTo>
                  <a:pt x="6089371" y="891159"/>
                </a:lnTo>
                <a:lnTo>
                  <a:pt x="5974918" y="957224"/>
                </a:lnTo>
                <a:lnTo>
                  <a:pt x="5863895" y="893140"/>
                </a:lnTo>
                <a:close/>
                <a:moveTo>
                  <a:pt x="5857189" y="889330"/>
                </a:moveTo>
                <a:lnTo>
                  <a:pt x="5732831" y="817550"/>
                </a:lnTo>
                <a:lnTo>
                  <a:pt x="5847283" y="751484"/>
                </a:lnTo>
                <a:lnTo>
                  <a:pt x="5971642" y="823265"/>
                </a:lnTo>
                <a:lnTo>
                  <a:pt x="5857189" y="889330"/>
                </a:lnTo>
                <a:close/>
                <a:moveTo>
                  <a:pt x="5850560" y="893140"/>
                </a:moveTo>
                <a:lnTo>
                  <a:pt x="5729631" y="962939"/>
                </a:lnTo>
                <a:lnTo>
                  <a:pt x="5605272" y="891159"/>
                </a:lnTo>
                <a:lnTo>
                  <a:pt x="5726201" y="821360"/>
                </a:lnTo>
                <a:lnTo>
                  <a:pt x="5850560" y="893140"/>
                </a:lnTo>
                <a:close/>
                <a:moveTo>
                  <a:pt x="5598491" y="887349"/>
                </a:moveTo>
                <a:lnTo>
                  <a:pt x="5487467" y="823265"/>
                </a:lnTo>
                <a:lnTo>
                  <a:pt x="5608397" y="753466"/>
                </a:lnTo>
                <a:lnTo>
                  <a:pt x="5719420" y="817550"/>
                </a:lnTo>
                <a:lnTo>
                  <a:pt x="5598491" y="887349"/>
                </a:lnTo>
                <a:close/>
                <a:moveTo>
                  <a:pt x="5591861" y="891159"/>
                </a:moveTo>
                <a:lnTo>
                  <a:pt x="5477409" y="957224"/>
                </a:lnTo>
                <a:lnTo>
                  <a:pt x="5366385" y="893140"/>
                </a:lnTo>
                <a:lnTo>
                  <a:pt x="5480838" y="827075"/>
                </a:lnTo>
                <a:lnTo>
                  <a:pt x="5591861" y="891159"/>
                </a:lnTo>
                <a:close/>
                <a:moveTo>
                  <a:pt x="5359756" y="889330"/>
                </a:moveTo>
                <a:lnTo>
                  <a:pt x="5235397" y="817550"/>
                </a:lnTo>
                <a:lnTo>
                  <a:pt x="5349850" y="751484"/>
                </a:lnTo>
                <a:lnTo>
                  <a:pt x="5474208" y="823265"/>
                </a:lnTo>
                <a:lnTo>
                  <a:pt x="5359756" y="889330"/>
                </a:lnTo>
                <a:close/>
                <a:moveTo>
                  <a:pt x="5353050" y="893140"/>
                </a:moveTo>
                <a:lnTo>
                  <a:pt x="5232121" y="962939"/>
                </a:lnTo>
                <a:lnTo>
                  <a:pt x="5107762" y="891159"/>
                </a:lnTo>
                <a:lnTo>
                  <a:pt x="5228692" y="821360"/>
                </a:lnTo>
                <a:lnTo>
                  <a:pt x="5353050" y="893140"/>
                </a:lnTo>
                <a:close/>
                <a:moveTo>
                  <a:pt x="5101057" y="887349"/>
                </a:moveTo>
                <a:lnTo>
                  <a:pt x="4990033" y="823265"/>
                </a:lnTo>
                <a:lnTo>
                  <a:pt x="5110963" y="753466"/>
                </a:lnTo>
                <a:lnTo>
                  <a:pt x="5221986" y="817550"/>
                </a:lnTo>
                <a:lnTo>
                  <a:pt x="5101057" y="887349"/>
                </a:lnTo>
                <a:close/>
                <a:moveTo>
                  <a:pt x="5094351" y="891159"/>
                </a:moveTo>
                <a:lnTo>
                  <a:pt x="4979899" y="957224"/>
                </a:lnTo>
                <a:lnTo>
                  <a:pt x="4868876" y="893140"/>
                </a:lnTo>
                <a:lnTo>
                  <a:pt x="4983328" y="827075"/>
                </a:lnTo>
                <a:lnTo>
                  <a:pt x="5094351" y="891159"/>
                </a:lnTo>
                <a:close/>
                <a:moveTo>
                  <a:pt x="4862246" y="889330"/>
                </a:moveTo>
                <a:lnTo>
                  <a:pt x="4737888" y="817550"/>
                </a:lnTo>
                <a:lnTo>
                  <a:pt x="4852340" y="751484"/>
                </a:lnTo>
                <a:lnTo>
                  <a:pt x="4976698" y="823265"/>
                </a:lnTo>
                <a:lnTo>
                  <a:pt x="4862246" y="889330"/>
                </a:lnTo>
                <a:close/>
                <a:moveTo>
                  <a:pt x="4855541" y="893140"/>
                </a:moveTo>
                <a:lnTo>
                  <a:pt x="4734611" y="962939"/>
                </a:lnTo>
                <a:lnTo>
                  <a:pt x="4610253" y="891159"/>
                </a:lnTo>
                <a:lnTo>
                  <a:pt x="4731182" y="821360"/>
                </a:lnTo>
                <a:lnTo>
                  <a:pt x="4855541" y="893140"/>
                </a:lnTo>
                <a:close/>
                <a:moveTo>
                  <a:pt x="4603547" y="887349"/>
                </a:moveTo>
                <a:lnTo>
                  <a:pt x="4492524" y="823265"/>
                </a:lnTo>
                <a:lnTo>
                  <a:pt x="4613453" y="753466"/>
                </a:lnTo>
                <a:lnTo>
                  <a:pt x="4724477" y="817550"/>
                </a:lnTo>
                <a:lnTo>
                  <a:pt x="4603547" y="887349"/>
                </a:lnTo>
                <a:close/>
                <a:moveTo>
                  <a:pt x="4596842" y="891159"/>
                </a:moveTo>
                <a:lnTo>
                  <a:pt x="4482389" y="957224"/>
                </a:lnTo>
                <a:lnTo>
                  <a:pt x="4371366" y="893140"/>
                </a:lnTo>
                <a:lnTo>
                  <a:pt x="4485818" y="827075"/>
                </a:lnTo>
                <a:lnTo>
                  <a:pt x="4596842" y="891159"/>
                </a:lnTo>
                <a:close/>
                <a:moveTo>
                  <a:pt x="4364736" y="889330"/>
                </a:moveTo>
                <a:lnTo>
                  <a:pt x="4240378" y="817550"/>
                </a:lnTo>
                <a:lnTo>
                  <a:pt x="4354830" y="751484"/>
                </a:lnTo>
                <a:lnTo>
                  <a:pt x="4479189" y="823265"/>
                </a:lnTo>
                <a:lnTo>
                  <a:pt x="4364736" y="889330"/>
                </a:lnTo>
                <a:close/>
                <a:moveTo>
                  <a:pt x="4358107" y="893140"/>
                </a:moveTo>
                <a:lnTo>
                  <a:pt x="4237177" y="962939"/>
                </a:lnTo>
                <a:lnTo>
                  <a:pt x="4112819" y="891159"/>
                </a:lnTo>
                <a:lnTo>
                  <a:pt x="4233748" y="821360"/>
                </a:lnTo>
                <a:lnTo>
                  <a:pt x="4358107" y="893140"/>
                </a:lnTo>
                <a:close/>
                <a:moveTo>
                  <a:pt x="4106037" y="887349"/>
                </a:moveTo>
                <a:lnTo>
                  <a:pt x="3995014" y="823265"/>
                </a:lnTo>
                <a:lnTo>
                  <a:pt x="4115943" y="753466"/>
                </a:lnTo>
                <a:lnTo>
                  <a:pt x="4226966" y="817550"/>
                </a:lnTo>
                <a:lnTo>
                  <a:pt x="4106037" y="887349"/>
                </a:lnTo>
                <a:close/>
                <a:moveTo>
                  <a:pt x="4099408" y="891159"/>
                </a:moveTo>
                <a:lnTo>
                  <a:pt x="3984955" y="957224"/>
                </a:lnTo>
                <a:lnTo>
                  <a:pt x="3873932" y="893140"/>
                </a:lnTo>
                <a:lnTo>
                  <a:pt x="3988384" y="827075"/>
                </a:lnTo>
                <a:lnTo>
                  <a:pt x="4099408" y="891159"/>
                </a:lnTo>
                <a:close/>
                <a:moveTo>
                  <a:pt x="3867302" y="889330"/>
                </a:moveTo>
                <a:lnTo>
                  <a:pt x="3742944" y="817550"/>
                </a:lnTo>
                <a:lnTo>
                  <a:pt x="3857397" y="751484"/>
                </a:lnTo>
                <a:lnTo>
                  <a:pt x="3981755" y="823265"/>
                </a:lnTo>
                <a:lnTo>
                  <a:pt x="3867302" y="889330"/>
                </a:lnTo>
                <a:close/>
                <a:moveTo>
                  <a:pt x="3860597" y="893140"/>
                </a:moveTo>
                <a:lnTo>
                  <a:pt x="3739667" y="962939"/>
                </a:lnTo>
                <a:lnTo>
                  <a:pt x="3615309" y="891159"/>
                </a:lnTo>
                <a:lnTo>
                  <a:pt x="3736239" y="821360"/>
                </a:lnTo>
                <a:lnTo>
                  <a:pt x="3860597" y="893140"/>
                </a:lnTo>
                <a:close/>
                <a:moveTo>
                  <a:pt x="3608604" y="887349"/>
                </a:moveTo>
                <a:lnTo>
                  <a:pt x="3497580" y="823265"/>
                </a:lnTo>
                <a:lnTo>
                  <a:pt x="3618509" y="753466"/>
                </a:lnTo>
                <a:lnTo>
                  <a:pt x="3729533" y="817550"/>
                </a:lnTo>
                <a:lnTo>
                  <a:pt x="3608604" y="887349"/>
                </a:lnTo>
                <a:close/>
                <a:moveTo>
                  <a:pt x="3601898" y="891159"/>
                </a:moveTo>
                <a:lnTo>
                  <a:pt x="3487446" y="957224"/>
                </a:lnTo>
                <a:lnTo>
                  <a:pt x="3376422" y="893140"/>
                </a:lnTo>
                <a:lnTo>
                  <a:pt x="3490874" y="827075"/>
                </a:lnTo>
                <a:lnTo>
                  <a:pt x="3601898" y="891159"/>
                </a:lnTo>
                <a:close/>
                <a:moveTo>
                  <a:pt x="3369793" y="889330"/>
                </a:moveTo>
                <a:lnTo>
                  <a:pt x="3245434" y="817550"/>
                </a:lnTo>
                <a:lnTo>
                  <a:pt x="3359887" y="751484"/>
                </a:lnTo>
                <a:lnTo>
                  <a:pt x="3484245" y="823265"/>
                </a:lnTo>
                <a:lnTo>
                  <a:pt x="3369793" y="889330"/>
                </a:lnTo>
                <a:close/>
                <a:moveTo>
                  <a:pt x="3363163" y="893140"/>
                </a:moveTo>
                <a:lnTo>
                  <a:pt x="3242234" y="962939"/>
                </a:lnTo>
                <a:lnTo>
                  <a:pt x="3117876" y="891159"/>
                </a:lnTo>
                <a:lnTo>
                  <a:pt x="3238805" y="821360"/>
                </a:lnTo>
                <a:lnTo>
                  <a:pt x="3363163" y="893140"/>
                </a:lnTo>
                <a:close/>
                <a:moveTo>
                  <a:pt x="3111094" y="887349"/>
                </a:moveTo>
                <a:lnTo>
                  <a:pt x="3000070" y="823265"/>
                </a:lnTo>
                <a:lnTo>
                  <a:pt x="3121000" y="753466"/>
                </a:lnTo>
                <a:lnTo>
                  <a:pt x="3232023" y="817550"/>
                </a:lnTo>
                <a:lnTo>
                  <a:pt x="3111094" y="887349"/>
                </a:lnTo>
                <a:close/>
                <a:moveTo>
                  <a:pt x="3104464" y="891159"/>
                </a:moveTo>
                <a:lnTo>
                  <a:pt x="2990012" y="957224"/>
                </a:lnTo>
                <a:lnTo>
                  <a:pt x="2878989" y="893140"/>
                </a:lnTo>
                <a:lnTo>
                  <a:pt x="2993441" y="827075"/>
                </a:lnTo>
                <a:lnTo>
                  <a:pt x="3104464" y="891159"/>
                </a:lnTo>
                <a:close/>
                <a:moveTo>
                  <a:pt x="2872359" y="889330"/>
                </a:moveTo>
                <a:lnTo>
                  <a:pt x="2748001" y="817550"/>
                </a:lnTo>
                <a:lnTo>
                  <a:pt x="2862453" y="751484"/>
                </a:lnTo>
                <a:lnTo>
                  <a:pt x="2986812" y="823265"/>
                </a:lnTo>
                <a:lnTo>
                  <a:pt x="2872359" y="889330"/>
                </a:lnTo>
                <a:close/>
                <a:moveTo>
                  <a:pt x="2865654" y="893140"/>
                </a:moveTo>
                <a:lnTo>
                  <a:pt x="2744724" y="962939"/>
                </a:lnTo>
                <a:lnTo>
                  <a:pt x="2620366" y="891159"/>
                </a:lnTo>
                <a:lnTo>
                  <a:pt x="2741295" y="821360"/>
                </a:lnTo>
                <a:lnTo>
                  <a:pt x="2865654" y="893140"/>
                </a:lnTo>
                <a:close/>
                <a:moveTo>
                  <a:pt x="2613660" y="887349"/>
                </a:moveTo>
                <a:lnTo>
                  <a:pt x="2502637" y="823265"/>
                </a:lnTo>
                <a:lnTo>
                  <a:pt x="2623566" y="753466"/>
                </a:lnTo>
                <a:lnTo>
                  <a:pt x="2734589" y="817550"/>
                </a:lnTo>
                <a:lnTo>
                  <a:pt x="2613660" y="887349"/>
                </a:lnTo>
                <a:close/>
                <a:moveTo>
                  <a:pt x="2606954" y="891159"/>
                </a:moveTo>
                <a:lnTo>
                  <a:pt x="2492502" y="957224"/>
                </a:lnTo>
                <a:lnTo>
                  <a:pt x="2381479" y="893140"/>
                </a:lnTo>
                <a:lnTo>
                  <a:pt x="2495931" y="827075"/>
                </a:lnTo>
                <a:lnTo>
                  <a:pt x="2606954" y="891159"/>
                </a:lnTo>
                <a:close/>
                <a:moveTo>
                  <a:pt x="2374849" y="889330"/>
                </a:moveTo>
                <a:lnTo>
                  <a:pt x="2250491" y="817550"/>
                </a:lnTo>
                <a:lnTo>
                  <a:pt x="2364943" y="751484"/>
                </a:lnTo>
                <a:lnTo>
                  <a:pt x="2489302" y="823265"/>
                </a:lnTo>
                <a:lnTo>
                  <a:pt x="2374849" y="889330"/>
                </a:lnTo>
                <a:close/>
                <a:moveTo>
                  <a:pt x="2368144" y="893140"/>
                </a:moveTo>
                <a:lnTo>
                  <a:pt x="2247214" y="962939"/>
                </a:lnTo>
                <a:lnTo>
                  <a:pt x="2122856" y="891159"/>
                </a:lnTo>
                <a:lnTo>
                  <a:pt x="2243785" y="821360"/>
                </a:lnTo>
                <a:lnTo>
                  <a:pt x="2368144" y="893140"/>
                </a:lnTo>
                <a:close/>
                <a:moveTo>
                  <a:pt x="2116150" y="887349"/>
                </a:moveTo>
                <a:lnTo>
                  <a:pt x="2005127" y="823265"/>
                </a:lnTo>
                <a:lnTo>
                  <a:pt x="2126056" y="753466"/>
                </a:lnTo>
                <a:lnTo>
                  <a:pt x="2237080" y="817550"/>
                </a:lnTo>
                <a:lnTo>
                  <a:pt x="2116150" y="887349"/>
                </a:lnTo>
                <a:close/>
                <a:moveTo>
                  <a:pt x="2109521" y="891159"/>
                </a:moveTo>
                <a:lnTo>
                  <a:pt x="1995069" y="957224"/>
                </a:lnTo>
                <a:lnTo>
                  <a:pt x="1884045" y="893140"/>
                </a:lnTo>
                <a:lnTo>
                  <a:pt x="1998497" y="827075"/>
                </a:lnTo>
                <a:lnTo>
                  <a:pt x="2109521" y="891159"/>
                </a:lnTo>
                <a:close/>
                <a:moveTo>
                  <a:pt x="1877339" y="889330"/>
                </a:moveTo>
                <a:lnTo>
                  <a:pt x="1752981" y="817550"/>
                </a:lnTo>
                <a:lnTo>
                  <a:pt x="1867434" y="751484"/>
                </a:lnTo>
                <a:lnTo>
                  <a:pt x="1991792" y="823265"/>
                </a:lnTo>
                <a:lnTo>
                  <a:pt x="1877339" y="889330"/>
                </a:lnTo>
                <a:close/>
                <a:moveTo>
                  <a:pt x="1870710" y="893140"/>
                </a:moveTo>
                <a:lnTo>
                  <a:pt x="1749781" y="962939"/>
                </a:lnTo>
                <a:lnTo>
                  <a:pt x="1625422" y="891159"/>
                </a:lnTo>
                <a:lnTo>
                  <a:pt x="1746352" y="821360"/>
                </a:lnTo>
                <a:lnTo>
                  <a:pt x="1870710" y="893140"/>
                </a:lnTo>
                <a:close/>
                <a:moveTo>
                  <a:pt x="1618717" y="887349"/>
                </a:moveTo>
                <a:lnTo>
                  <a:pt x="1507693" y="823265"/>
                </a:lnTo>
                <a:lnTo>
                  <a:pt x="1628623" y="753466"/>
                </a:lnTo>
                <a:lnTo>
                  <a:pt x="1739646" y="817550"/>
                </a:lnTo>
                <a:lnTo>
                  <a:pt x="1618717" y="887349"/>
                </a:lnTo>
                <a:close/>
                <a:moveTo>
                  <a:pt x="1612011" y="891159"/>
                </a:moveTo>
                <a:lnTo>
                  <a:pt x="1497559" y="957224"/>
                </a:lnTo>
                <a:lnTo>
                  <a:pt x="1386535" y="893140"/>
                </a:lnTo>
                <a:lnTo>
                  <a:pt x="1500988" y="827075"/>
                </a:lnTo>
                <a:lnTo>
                  <a:pt x="1612011" y="891159"/>
                </a:lnTo>
                <a:close/>
                <a:moveTo>
                  <a:pt x="1379906" y="889330"/>
                </a:moveTo>
                <a:lnTo>
                  <a:pt x="1255547" y="817550"/>
                </a:lnTo>
                <a:lnTo>
                  <a:pt x="1370000" y="751484"/>
                </a:lnTo>
                <a:lnTo>
                  <a:pt x="1494358" y="823265"/>
                </a:lnTo>
                <a:lnTo>
                  <a:pt x="1379906" y="889330"/>
                </a:lnTo>
                <a:close/>
                <a:moveTo>
                  <a:pt x="1373200" y="893140"/>
                </a:moveTo>
                <a:lnTo>
                  <a:pt x="1252271" y="962939"/>
                </a:lnTo>
                <a:lnTo>
                  <a:pt x="1127912" y="891159"/>
                </a:lnTo>
                <a:lnTo>
                  <a:pt x="1248842" y="821360"/>
                </a:lnTo>
                <a:lnTo>
                  <a:pt x="1373200" y="893140"/>
                </a:lnTo>
                <a:close/>
                <a:moveTo>
                  <a:pt x="1121207" y="887349"/>
                </a:moveTo>
                <a:lnTo>
                  <a:pt x="1010183" y="823265"/>
                </a:lnTo>
                <a:lnTo>
                  <a:pt x="1131113" y="753466"/>
                </a:lnTo>
                <a:lnTo>
                  <a:pt x="1242136" y="817550"/>
                </a:lnTo>
                <a:lnTo>
                  <a:pt x="1121207" y="887349"/>
                </a:lnTo>
                <a:close/>
                <a:moveTo>
                  <a:pt x="1114501" y="891159"/>
                </a:moveTo>
                <a:lnTo>
                  <a:pt x="1000049" y="957224"/>
                </a:lnTo>
                <a:lnTo>
                  <a:pt x="889025" y="893140"/>
                </a:lnTo>
                <a:lnTo>
                  <a:pt x="1003478" y="827075"/>
                </a:lnTo>
                <a:lnTo>
                  <a:pt x="1114501" y="891159"/>
                </a:lnTo>
                <a:close/>
                <a:moveTo>
                  <a:pt x="882396" y="889330"/>
                </a:moveTo>
                <a:lnTo>
                  <a:pt x="758038" y="817550"/>
                </a:lnTo>
                <a:lnTo>
                  <a:pt x="872490" y="751484"/>
                </a:lnTo>
                <a:lnTo>
                  <a:pt x="996848" y="823265"/>
                </a:lnTo>
                <a:lnTo>
                  <a:pt x="882396" y="889330"/>
                </a:lnTo>
                <a:close/>
                <a:moveTo>
                  <a:pt x="875690" y="893140"/>
                </a:moveTo>
                <a:lnTo>
                  <a:pt x="754761" y="962939"/>
                </a:lnTo>
                <a:lnTo>
                  <a:pt x="630403" y="891159"/>
                </a:lnTo>
                <a:lnTo>
                  <a:pt x="751332" y="821360"/>
                </a:lnTo>
                <a:lnTo>
                  <a:pt x="875690" y="893140"/>
                </a:lnTo>
                <a:close/>
                <a:moveTo>
                  <a:pt x="865784" y="1034796"/>
                </a:moveTo>
                <a:lnTo>
                  <a:pt x="751332" y="1100861"/>
                </a:lnTo>
                <a:lnTo>
                  <a:pt x="640309" y="1036777"/>
                </a:lnTo>
                <a:lnTo>
                  <a:pt x="754761" y="970712"/>
                </a:lnTo>
                <a:lnTo>
                  <a:pt x="865784" y="1034796"/>
                </a:lnTo>
                <a:close/>
                <a:moveTo>
                  <a:pt x="875767" y="1180414"/>
                </a:moveTo>
                <a:lnTo>
                  <a:pt x="754837" y="1250214"/>
                </a:lnTo>
                <a:lnTo>
                  <a:pt x="630479" y="1178433"/>
                </a:lnTo>
                <a:lnTo>
                  <a:pt x="751408" y="1108634"/>
                </a:lnTo>
                <a:lnTo>
                  <a:pt x="875767" y="1180414"/>
                </a:lnTo>
                <a:close/>
                <a:moveTo>
                  <a:pt x="865784" y="1321994"/>
                </a:moveTo>
                <a:lnTo>
                  <a:pt x="751332" y="1388059"/>
                </a:lnTo>
                <a:lnTo>
                  <a:pt x="640385" y="1323975"/>
                </a:lnTo>
                <a:lnTo>
                  <a:pt x="754837" y="1257910"/>
                </a:lnTo>
                <a:lnTo>
                  <a:pt x="865784" y="1321994"/>
                </a:lnTo>
                <a:close/>
                <a:moveTo>
                  <a:pt x="875690" y="1467612"/>
                </a:moveTo>
                <a:lnTo>
                  <a:pt x="754761" y="1537411"/>
                </a:lnTo>
                <a:lnTo>
                  <a:pt x="630403" y="1465631"/>
                </a:lnTo>
                <a:lnTo>
                  <a:pt x="751332" y="1395832"/>
                </a:lnTo>
                <a:lnTo>
                  <a:pt x="875690" y="1467612"/>
                </a:lnTo>
                <a:close/>
                <a:moveTo>
                  <a:pt x="865784" y="1609268"/>
                </a:moveTo>
                <a:lnTo>
                  <a:pt x="751332" y="1675333"/>
                </a:lnTo>
                <a:lnTo>
                  <a:pt x="640309" y="1611249"/>
                </a:lnTo>
                <a:lnTo>
                  <a:pt x="754761" y="1545184"/>
                </a:lnTo>
                <a:lnTo>
                  <a:pt x="865784" y="1609268"/>
                </a:lnTo>
                <a:close/>
                <a:moveTo>
                  <a:pt x="875767" y="1754810"/>
                </a:moveTo>
                <a:lnTo>
                  <a:pt x="754837" y="1824609"/>
                </a:lnTo>
                <a:lnTo>
                  <a:pt x="630479" y="1752829"/>
                </a:lnTo>
                <a:lnTo>
                  <a:pt x="751408" y="1683029"/>
                </a:lnTo>
                <a:lnTo>
                  <a:pt x="875767" y="1754810"/>
                </a:lnTo>
                <a:close/>
                <a:moveTo>
                  <a:pt x="865784" y="1896466"/>
                </a:moveTo>
                <a:lnTo>
                  <a:pt x="751332" y="1962531"/>
                </a:lnTo>
                <a:lnTo>
                  <a:pt x="640309" y="1898447"/>
                </a:lnTo>
                <a:lnTo>
                  <a:pt x="754761" y="1832381"/>
                </a:lnTo>
                <a:lnTo>
                  <a:pt x="865784" y="1896466"/>
                </a:lnTo>
                <a:close/>
                <a:moveTo>
                  <a:pt x="875690" y="2042084"/>
                </a:moveTo>
                <a:lnTo>
                  <a:pt x="754761" y="2111883"/>
                </a:lnTo>
                <a:lnTo>
                  <a:pt x="630403" y="2040103"/>
                </a:lnTo>
                <a:lnTo>
                  <a:pt x="751332" y="1970304"/>
                </a:lnTo>
                <a:lnTo>
                  <a:pt x="875690" y="2042084"/>
                </a:lnTo>
                <a:close/>
                <a:moveTo>
                  <a:pt x="865784" y="2183664"/>
                </a:moveTo>
                <a:lnTo>
                  <a:pt x="751332" y="2249729"/>
                </a:lnTo>
                <a:lnTo>
                  <a:pt x="640309" y="2185645"/>
                </a:lnTo>
                <a:lnTo>
                  <a:pt x="754761" y="2119579"/>
                </a:lnTo>
                <a:lnTo>
                  <a:pt x="865784" y="2183664"/>
                </a:lnTo>
                <a:close/>
                <a:moveTo>
                  <a:pt x="875767" y="2329282"/>
                </a:moveTo>
                <a:lnTo>
                  <a:pt x="754837" y="2399081"/>
                </a:lnTo>
                <a:lnTo>
                  <a:pt x="630479" y="2327301"/>
                </a:lnTo>
                <a:lnTo>
                  <a:pt x="751408" y="2257501"/>
                </a:lnTo>
                <a:lnTo>
                  <a:pt x="875767" y="2329282"/>
                </a:lnTo>
                <a:close/>
                <a:moveTo>
                  <a:pt x="865784" y="2470937"/>
                </a:moveTo>
                <a:lnTo>
                  <a:pt x="751332" y="2537003"/>
                </a:lnTo>
                <a:lnTo>
                  <a:pt x="640309" y="2472919"/>
                </a:lnTo>
                <a:lnTo>
                  <a:pt x="754761" y="2406853"/>
                </a:lnTo>
                <a:lnTo>
                  <a:pt x="865784" y="2470937"/>
                </a:lnTo>
                <a:close/>
                <a:moveTo>
                  <a:pt x="875690" y="2616479"/>
                </a:moveTo>
                <a:lnTo>
                  <a:pt x="754761" y="2686279"/>
                </a:lnTo>
                <a:lnTo>
                  <a:pt x="630403" y="2614498"/>
                </a:lnTo>
                <a:lnTo>
                  <a:pt x="751332" y="2544699"/>
                </a:lnTo>
                <a:lnTo>
                  <a:pt x="875690" y="2616479"/>
                </a:lnTo>
                <a:close/>
                <a:moveTo>
                  <a:pt x="865784" y="2758135"/>
                </a:moveTo>
                <a:lnTo>
                  <a:pt x="751332" y="2824201"/>
                </a:lnTo>
                <a:lnTo>
                  <a:pt x="640309" y="2760117"/>
                </a:lnTo>
                <a:lnTo>
                  <a:pt x="754761" y="2694051"/>
                </a:lnTo>
                <a:lnTo>
                  <a:pt x="865784" y="2758135"/>
                </a:lnTo>
                <a:close/>
                <a:moveTo>
                  <a:pt x="875767" y="2903754"/>
                </a:moveTo>
                <a:lnTo>
                  <a:pt x="754837" y="2973553"/>
                </a:lnTo>
                <a:lnTo>
                  <a:pt x="630479" y="2901772"/>
                </a:lnTo>
                <a:lnTo>
                  <a:pt x="751408" y="2831973"/>
                </a:lnTo>
                <a:lnTo>
                  <a:pt x="875767" y="2903754"/>
                </a:lnTo>
                <a:close/>
                <a:moveTo>
                  <a:pt x="865784" y="3045333"/>
                </a:moveTo>
                <a:lnTo>
                  <a:pt x="751332" y="3111399"/>
                </a:lnTo>
                <a:lnTo>
                  <a:pt x="640309" y="3047314"/>
                </a:lnTo>
                <a:lnTo>
                  <a:pt x="754761" y="2981249"/>
                </a:lnTo>
                <a:lnTo>
                  <a:pt x="865784" y="3045333"/>
                </a:lnTo>
                <a:close/>
                <a:moveTo>
                  <a:pt x="875690" y="3190951"/>
                </a:moveTo>
                <a:lnTo>
                  <a:pt x="754761" y="3260751"/>
                </a:lnTo>
                <a:lnTo>
                  <a:pt x="630403" y="3188970"/>
                </a:lnTo>
                <a:lnTo>
                  <a:pt x="751332" y="3119171"/>
                </a:lnTo>
                <a:lnTo>
                  <a:pt x="875690" y="3190951"/>
                </a:lnTo>
                <a:close/>
                <a:moveTo>
                  <a:pt x="865784" y="3332607"/>
                </a:moveTo>
                <a:lnTo>
                  <a:pt x="751332" y="3398672"/>
                </a:lnTo>
                <a:lnTo>
                  <a:pt x="640309" y="3334588"/>
                </a:lnTo>
                <a:lnTo>
                  <a:pt x="754761" y="3268523"/>
                </a:lnTo>
                <a:lnTo>
                  <a:pt x="865784" y="3332607"/>
                </a:lnTo>
                <a:close/>
                <a:moveTo>
                  <a:pt x="875767" y="3478149"/>
                </a:moveTo>
                <a:lnTo>
                  <a:pt x="754837" y="3547948"/>
                </a:lnTo>
                <a:lnTo>
                  <a:pt x="630479" y="3476168"/>
                </a:lnTo>
                <a:lnTo>
                  <a:pt x="751408" y="3406369"/>
                </a:lnTo>
                <a:lnTo>
                  <a:pt x="875767" y="3478149"/>
                </a:lnTo>
                <a:close/>
                <a:moveTo>
                  <a:pt x="865784" y="3619805"/>
                </a:moveTo>
                <a:lnTo>
                  <a:pt x="751332" y="3685870"/>
                </a:lnTo>
                <a:lnTo>
                  <a:pt x="640309" y="3621786"/>
                </a:lnTo>
                <a:lnTo>
                  <a:pt x="754761" y="3555721"/>
                </a:lnTo>
                <a:lnTo>
                  <a:pt x="865784" y="3619805"/>
                </a:lnTo>
                <a:close/>
                <a:moveTo>
                  <a:pt x="875690" y="3765423"/>
                </a:moveTo>
                <a:lnTo>
                  <a:pt x="754761" y="3835222"/>
                </a:lnTo>
                <a:lnTo>
                  <a:pt x="630403" y="3763442"/>
                </a:lnTo>
                <a:lnTo>
                  <a:pt x="751332" y="3693643"/>
                </a:lnTo>
                <a:lnTo>
                  <a:pt x="875690" y="3765423"/>
                </a:lnTo>
                <a:close/>
                <a:moveTo>
                  <a:pt x="865784" y="3907003"/>
                </a:moveTo>
                <a:lnTo>
                  <a:pt x="751332" y="3973068"/>
                </a:lnTo>
                <a:lnTo>
                  <a:pt x="640309" y="3908984"/>
                </a:lnTo>
                <a:lnTo>
                  <a:pt x="754761" y="3842919"/>
                </a:lnTo>
                <a:lnTo>
                  <a:pt x="865784" y="3907003"/>
                </a:lnTo>
                <a:close/>
                <a:moveTo>
                  <a:pt x="875690" y="4052621"/>
                </a:moveTo>
                <a:lnTo>
                  <a:pt x="754761" y="4122420"/>
                </a:lnTo>
                <a:lnTo>
                  <a:pt x="630403" y="4050640"/>
                </a:lnTo>
                <a:lnTo>
                  <a:pt x="751332" y="3980840"/>
                </a:lnTo>
                <a:lnTo>
                  <a:pt x="875690" y="4052621"/>
                </a:lnTo>
                <a:close/>
                <a:moveTo>
                  <a:pt x="865784" y="4194277"/>
                </a:moveTo>
                <a:lnTo>
                  <a:pt x="751332" y="4260342"/>
                </a:lnTo>
                <a:lnTo>
                  <a:pt x="640309" y="4196258"/>
                </a:lnTo>
                <a:lnTo>
                  <a:pt x="754761" y="4130193"/>
                </a:lnTo>
                <a:lnTo>
                  <a:pt x="865784" y="4194277"/>
                </a:lnTo>
                <a:close/>
                <a:moveTo>
                  <a:pt x="875690" y="4339819"/>
                </a:moveTo>
                <a:lnTo>
                  <a:pt x="754761" y="4409618"/>
                </a:lnTo>
                <a:lnTo>
                  <a:pt x="630403" y="4337838"/>
                </a:lnTo>
                <a:lnTo>
                  <a:pt x="751332" y="4268038"/>
                </a:lnTo>
                <a:lnTo>
                  <a:pt x="875690" y="4339819"/>
                </a:lnTo>
                <a:close/>
                <a:moveTo>
                  <a:pt x="865784" y="4481475"/>
                </a:moveTo>
                <a:lnTo>
                  <a:pt x="751332" y="4547540"/>
                </a:lnTo>
                <a:lnTo>
                  <a:pt x="640309" y="4483456"/>
                </a:lnTo>
                <a:lnTo>
                  <a:pt x="754761" y="4417391"/>
                </a:lnTo>
                <a:lnTo>
                  <a:pt x="865784" y="4481475"/>
                </a:lnTo>
                <a:close/>
                <a:moveTo>
                  <a:pt x="875767" y="4627093"/>
                </a:moveTo>
                <a:lnTo>
                  <a:pt x="754837" y="4696892"/>
                </a:lnTo>
                <a:lnTo>
                  <a:pt x="630479" y="4625111"/>
                </a:lnTo>
                <a:lnTo>
                  <a:pt x="751408" y="4555312"/>
                </a:lnTo>
                <a:lnTo>
                  <a:pt x="875767" y="4627093"/>
                </a:lnTo>
                <a:close/>
                <a:moveTo>
                  <a:pt x="865784" y="4768672"/>
                </a:moveTo>
                <a:lnTo>
                  <a:pt x="751332" y="4834738"/>
                </a:lnTo>
                <a:lnTo>
                  <a:pt x="640309" y="4770654"/>
                </a:lnTo>
                <a:lnTo>
                  <a:pt x="754761" y="4704588"/>
                </a:lnTo>
                <a:lnTo>
                  <a:pt x="865784" y="4768672"/>
                </a:lnTo>
                <a:close/>
                <a:moveTo>
                  <a:pt x="875690" y="4914291"/>
                </a:moveTo>
                <a:lnTo>
                  <a:pt x="754761" y="4984090"/>
                </a:lnTo>
                <a:lnTo>
                  <a:pt x="630403" y="4912309"/>
                </a:lnTo>
                <a:lnTo>
                  <a:pt x="751332" y="4842510"/>
                </a:lnTo>
                <a:lnTo>
                  <a:pt x="875690" y="4914291"/>
                </a:lnTo>
                <a:close/>
                <a:moveTo>
                  <a:pt x="865784" y="5055947"/>
                </a:moveTo>
                <a:lnTo>
                  <a:pt x="751332" y="5122012"/>
                </a:lnTo>
                <a:lnTo>
                  <a:pt x="640309" y="5057928"/>
                </a:lnTo>
                <a:lnTo>
                  <a:pt x="754761" y="4991862"/>
                </a:lnTo>
                <a:lnTo>
                  <a:pt x="865784" y="5055947"/>
                </a:lnTo>
                <a:close/>
                <a:moveTo>
                  <a:pt x="875767" y="5201488"/>
                </a:moveTo>
                <a:lnTo>
                  <a:pt x="754837" y="5271288"/>
                </a:lnTo>
                <a:lnTo>
                  <a:pt x="630479" y="5199507"/>
                </a:lnTo>
                <a:lnTo>
                  <a:pt x="751408" y="5129708"/>
                </a:lnTo>
                <a:lnTo>
                  <a:pt x="875767" y="5201488"/>
                </a:lnTo>
                <a:close/>
                <a:moveTo>
                  <a:pt x="865784" y="5343144"/>
                </a:moveTo>
                <a:lnTo>
                  <a:pt x="751332" y="5409210"/>
                </a:lnTo>
                <a:lnTo>
                  <a:pt x="640309" y="5345126"/>
                </a:lnTo>
                <a:lnTo>
                  <a:pt x="754761" y="5279060"/>
                </a:lnTo>
                <a:lnTo>
                  <a:pt x="865784" y="5343144"/>
                </a:lnTo>
                <a:close/>
                <a:moveTo>
                  <a:pt x="875690" y="5488762"/>
                </a:moveTo>
                <a:lnTo>
                  <a:pt x="754761" y="5558561"/>
                </a:lnTo>
                <a:lnTo>
                  <a:pt x="630403" y="5486781"/>
                </a:lnTo>
                <a:lnTo>
                  <a:pt x="751332" y="5416982"/>
                </a:lnTo>
                <a:lnTo>
                  <a:pt x="875690" y="5488762"/>
                </a:lnTo>
                <a:close/>
                <a:moveTo>
                  <a:pt x="865784" y="5630342"/>
                </a:moveTo>
                <a:lnTo>
                  <a:pt x="751332" y="5696407"/>
                </a:lnTo>
                <a:lnTo>
                  <a:pt x="640309" y="5632323"/>
                </a:lnTo>
                <a:lnTo>
                  <a:pt x="754761" y="5566258"/>
                </a:lnTo>
                <a:lnTo>
                  <a:pt x="865784" y="5630342"/>
                </a:lnTo>
                <a:close/>
                <a:moveTo>
                  <a:pt x="875690" y="5775960"/>
                </a:moveTo>
                <a:lnTo>
                  <a:pt x="754761" y="5845759"/>
                </a:lnTo>
                <a:lnTo>
                  <a:pt x="630403" y="5773979"/>
                </a:lnTo>
                <a:lnTo>
                  <a:pt x="751332" y="5704180"/>
                </a:lnTo>
                <a:lnTo>
                  <a:pt x="875690" y="5775960"/>
                </a:lnTo>
                <a:close/>
                <a:moveTo>
                  <a:pt x="865784" y="5917616"/>
                </a:moveTo>
                <a:lnTo>
                  <a:pt x="751332" y="5983682"/>
                </a:lnTo>
                <a:lnTo>
                  <a:pt x="640309" y="5919597"/>
                </a:lnTo>
                <a:lnTo>
                  <a:pt x="754761" y="5853532"/>
                </a:lnTo>
                <a:lnTo>
                  <a:pt x="865784" y="5917616"/>
                </a:lnTo>
                <a:close/>
                <a:moveTo>
                  <a:pt x="875767" y="6063158"/>
                </a:moveTo>
                <a:lnTo>
                  <a:pt x="754837" y="6132957"/>
                </a:lnTo>
                <a:lnTo>
                  <a:pt x="630479" y="6061177"/>
                </a:lnTo>
                <a:lnTo>
                  <a:pt x="751408" y="5991378"/>
                </a:lnTo>
                <a:lnTo>
                  <a:pt x="875767" y="6063158"/>
                </a:lnTo>
                <a:close/>
                <a:moveTo>
                  <a:pt x="758038" y="5987492"/>
                </a:moveTo>
                <a:lnTo>
                  <a:pt x="872490" y="5921426"/>
                </a:lnTo>
                <a:lnTo>
                  <a:pt x="996848" y="5993207"/>
                </a:lnTo>
                <a:lnTo>
                  <a:pt x="882396" y="6059272"/>
                </a:lnTo>
                <a:lnTo>
                  <a:pt x="758038" y="5987492"/>
                </a:lnTo>
                <a:close/>
                <a:moveTo>
                  <a:pt x="1003554" y="5997093"/>
                </a:moveTo>
                <a:lnTo>
                  <a:pt x="1114577" y="6061177"/>
                </a:lnTo>
                <a:lnTo>
                  <a:pt x="1000125" y="6127242"/>
                </a:lnTo>
                <a:lnTo>
                  <a:pt x="889102" y="6063158"/>
                </a:lnTo>
                <a:lnTo>
                  <a:pt x="1003554" y="5997093"/>
                </a:lnTo>
                <a:close/>
                <a:moveTo>
                  <a:pt x="1010183" y="5993283"/>
                </a:moveTo>
                <a:lnTo>
                  <a:pt x="1131113" y="5923483"/>
                </a:lnTo>
                <a:lnTo>
                  <a:pt x="1242136" y="5987568"/>
                </a:lnTo>
                <a:lnTo>
                  <a:pt x="1121207" y="6057367"/>
                </a:lnTo>
                <a:lnTo>
                  <a:pt x="1010183" y="5993283"/>
                </a:lnTo>
                <a:close/>
                <a:moveTo>
                  <a:pt x="1248842" y="5991378"/>
                </a:moveTo>
                <a:lnTo>
                  <a:pt x="1373200" y="6063158"/>
                </a:lnTo>
                <a:lnTo>
                  <a:pt x="1252271" y="6132957"/>
                </a:lnTo>
                <a:lnTo>
                  <a:pt x="1127912" y="6061177"/>
                </a:lnTo>
                <a:lnTo>
                  <a:pt x="1248842" y="5991378"/>
                </a:lnTo>
                <a:close/>
                <a:moveTo>
                  <a:pt x="1255471" y="5987492"/>
                </a:moveTo>
                <a:lnTo>
                  <a:pt x="1369924" y="5921426"/>
                </a:lnTo>
                <a:lnTo>
                  <a:pt x="1494282" y="5993207"/>
                </a:lnTo>
                <a:lnTo>
                  <a:pt x="1379830" y="6059272"/>
                </a:lnTo>
                <a:lnTo>
                  <a:pt x="1255471" y="5987492"/>
                </a:lnTo>
                <a:close/>
                <a:moveTo>
                  <a:pt x="1500988" y="5997093"/>
                </a:moveTo>
                <a:lnTo>
                  <a:pt x="1612011" y="6061177"/>
                </a:lnTo>
                <a:lnTo>
                  <a:pt x="1497559" y="6127242"/>
                </a:lnTo>
                <a:lnTo>
                  <a:pt x="1386535" y="6063158"/>
                </a:lnTo>
                <a:lnTo>
                  <a:pt x="1500988" y="5997093"/>
                </a:lnTo>
                <a:close/>
                <a:moveTo>
                  <a:pt x="1507693" y="5993283"/>
                </a:moveTo>
                <a:lnTo>
                  <a:pt x="1628623" y="5923483"/>
                </a:lnTo>
                <a:lnTo>
                  <a:pt x="1739646" y="5987568"/>
                </a:lnTo>
                <a:lnTo>
                  <a:pt x="1618717" y="6057367"/>
                </a:lnTo>
                <a:lnTo>
                  <a:pt x="1507693" y="5993283"/>
                </a:lnTo>
                <a:close/>
                <a:moveTo>
                  <a:pt x="1746275" y="5991378"/>
                </a:moveTo>
                <a:lnTo>
                  <a:pt x="1870634" y="6063158"/>
                </a:lnTo>
                <a:lnTo>
                  <a:pt x="1749704" y="6132957"/>
                </a:lnTo>
                <a:lnTo>
                  <a:pt x="1625346" y="6061177"/>
                </a:lnTo>
                <a:lnTo>
                  <a:pt x="1746275" y="5991378"/>
                </a:lnTo>
                <a:close/>
                <a:moveTo>
                  <a:pt x="1752981" y="5987492"/>
                </a:moveTo>
                <a:lnTo>
                  <a:pt x="1867434" y="5921426"/>
                </a:lnTo>
                <a:lnTo>
                  <a:pt x="1991792" y="5993207"/>
                </a:lnTo>
                <a:lnTo>
                  <a:pt x="1877339" y="6059272"/>
                </a:lnTo>
                <a:lnTo>
                  <a:pt x="1752981" y="5987492"/>
                </a:lnTo>
                <a:close/>
                <a:moveTo>
                  <a:pt x="1998497" y="5997093"/>
                </a:moveTo>
                <a:lnTo>
                  <a:pt x="2109521" y="6061177"/>
                </a:lnTo>
                <a:lnTo>
                  <a:pt x="1995069" y="6127242"/>
                </a:lnTo>
                <a:lnTo>
                  <a:pt x="1884045" y="6063158"/>
                </a:lnTo>
                <a:lnTo>
                  <a:pt x="1998497" y="5997093"/>
                </a:lnTo>
                <a:close/>
                <a:moveTo>
                  <a:pt x="2005127" y="5993283"/>
                </a:moveTo>
                <a:lnTo>
                  <a:pt x="2126056" y="5923483"/>
                </a:lnTo>
                <a:lnTo>
                  <a:pt x="2237080" y="5987568"/>
                </a:lnTo>
                <a:lnTo>
                  <a:pt x="2116150" y="6057367"/>
                </a:lnTo>
                <a:lnTo>
                  <a:pt x="2005127" y="5993283"/>
                </a:lnTo>
                <a:close/>
                <a:moveTo>
                  <a:pt x="2243785" y="5991378"/>
                </a:moveTo>
                <a:lnTo>
                  <a:pt x="2368144" y="6063158"/>
                </a:lnTo>
                <a:lnTo>
                  <a:pt x="2247214" y="6132957"/>
                </a:lnTo>
                <a:lnTo>
                  <a:pt x="2122856" y="6061177"/>
                </a:lnTo>
                <a:lnTo>
                  <a:pt x="2243785" y="5991378"/>
                </a:lnTo>
                <a:close/>
                <a:moveTo>
                  <a:pt x="2250491" y="5987492"/>
                </a:moveTo>
                <a:lnTo>
                  <a:pt x="2364943" y="5921426"/>
                </a:lnTo>
                <a:lnTo>
                  <a:pt x="2489302" y="5993207"/>
                </a:lnTo>
                <a:lnTo>
                  <a:pt x="2374849" y="6059272"/>
                </a:lnTo>
                <a:lnTo>
                  <a:pt x="2250491" y="5987492"/>
                </a:lnTo>
                <a:close/>
                <a:moveTo>
                  <a:pt x="2495931" y="5997093"/>
                </a:moveTo>
                <a:lnTo>
                  <a:pt x="2606954" y="6061177"/>
                </a:lnTo>
                <a:lnTo>
                  <a:pt x="2492502" y="6127242"/>
                </a:lnTo>
                <a:lnTo>
                  <a:pt x="2381479" y="6063158"/>
                </a:lnTo>
                <a:lnTo>
                  <a:pt x="2495931" y="5997093"/>
                </a:lnTo>
                <a:close/>
                <a:moveTo>
                  <a:pt x="2502637" y="5993283"/>
                </a:moveTo>
                <a:lnTo>
                  <a:pt x="2623566" y="5923483"/>
                </a:lnTo>
                <a:lnTo>
                  <a:pt x="2734589" y="5987568"/>
                </a:lnTo>
                <a:lnTo>
                  <a:pt x="2613660" y="6057367"/>
                </a:lnTo>
                <a:lnTo>
                  <a:pt x="2502637" y="5993283"/>
                </a:lnTo>
                <a:close/>
                <a:moveTo>
                  <a:pt x="2741295" y="5991378"/>
                </a:moveTo>
                <a:lnTo>
                  <a:pt x="2865654" y="6063158"/>
                </a:lnTo>
                <a:lnTo>
                  <a:pt x="2744724" y="6132957"/>
                </a:lnTo>
                <a:lnTo>
                  <a:pt x="2620366" y="6061177"/>
                </a:lnTo>
                <a:lnTo>
                  <a:pt x="2741295" y="5991378"/>
                </a:lnTo>
                <a:close/>
                <a:moveTo>
                  <a:pt x="2747924" y="5987492"/>
                </a:moveTo>
                <a:lnTo>
                  <a:pt x="2862377" y="5921426"/>
                </a:lnTo>
                <a:lnTo>
                  <a:pt x="2986735" y="5993207"/>
                </a:lnTo>
                <a:lnTo>
                  <a:pt x="2872283" y="6059272"/>
                </a:lnTo>
                <a:lnTo>
                  <a:pt x="2747924" y="5987492"/>
                </a:lnTo>
                <a:close/>
                <a:moveTo>
                  <a:pt x="2993441" y="5997093"/>
                </a:moveTo>
                <a:lnTo>
                  <a:pt x="3104464" y="6061177"/>
                </a:lnTo>
                <a:lnTo>
                  <a:pt x="2990012" y="6127242"/>
                </a:lnTo>
                <a:lnTo>
                  <a:pt x="2878989" y="6063158"/>
                </a:lnTo>
                <a:lnTo>
                  <a:pt x="2993441" y="5997093"/>
                </a:lnTo>
                <a:close/>
                <a:moveTo>
                  <a:pt x="3000147" y="5993283"/>
                </a:moveTo>
                <a:lnTo>
                  <a:pt x="3121076" y="5923483"/>
                </a:lnTo>
                <a:lnTo>
                  <a:pt x="3232099" y="5987568"/>
                </a:lnTo>
                <a:lnTo>
                  <a:pt x="3111170" y="6057367"/>
                </a:lnTo>
                <a:lnTo>
                  <a:pt x="3000147" y="5993283"/>
                </a:lnTo>
                <a:close/>
                <a:moveTo>
                  <a:pt x="3238729" y="5991378"/>
                </a:moveTo>
                <a:lnTo>
                  <a:pt x="3363087" y="6063158"/>
                </a:lnTo>
                <a:lnTo>
                  <a:pt x="3242158" y="6132957"/>
                </a:lnTo>
                <a:lnTo>
                  <a:pt x="3117799" y="6061177"/>
                </a:lnTo>
                <a:lnTo>
                  <a:pt x="3238729" y="5991378"/>
                </a:lnTo>
                <a:close/>
                <a:moveTo>
                  <a:pt x="3245434" y="5987492"/>
                </a:moveTo>
                <a:lnTo>
                  <a:pt x="3359887" y="5921426"/>
                </a:lnTo>
                <a:lnTo>
                  <a:pt x="3484245" y="5993207"/>
                </a:lnTo>
                <a:lnTo>
                  <a:pt x="3369793" y="6059272"/>
                </a:lnTo>
                <a:lnTo>
                  <a:pt x="3245434" y="5987492"/>
                </a:lnTo>
                <a:close/>
                <a:moveTo>
                  <a:pt x="3490951" y="5997093"/>
                </a:moveTo>
                <a:lnTo>
                  <a:pt x="3601974" y="6061177"/>
                </a:lnTo>
                <a:lnTo>
                  <a:pt x="3487522" y="6127242"/>
                </a:lnTo>
                <a:lnTo>
                  <a:pt x="3376498" y="6063158"/>
                </a:lnTo>
                <a:lnTo>
                  <a:pt x="3490951" y="5997093"/>
                </a:lnTo>
                <a:close/>
                <a:moveTo>
                  <a:pt x="3497580" y="5993283"/>
                </a:moveTo>
                <a:lnTo>
                  <a:pt x="3618509" y="5923483"/>
                </a:lnTo>
                <a:lnTo>
                  <a:pt x="3729533" y="5987568"/>
                </a:lnTo>
                <a:lnTo>
                  <a:pt x="3608604" y="6057367"/>
                </a:lnTo>
                <a:lnTo>
                  <a:pt x="3497580" y="5993283"/>
                </a:lnTo>
                <a:close/>
                <a:moveTo>
                  <a:pt x="3736239" y="5991378"/>
                </a:moveTo>
                <a:lnTo>
                  <a:pt x="3860597" y="6063158"/>
                </a:lnTo>
                <a:lnTo>
                  <a:pt x="3739667" y="6132957"/>
                </a:lnTo>
                <a:lnTo>
                  <a:pt x="3615309" y="6061177"/>
                </a:lnTo>
                <a:lnTo>
                  <a:pt x="3736239" y="5991378"/>
                </a:lnTo>
                <a:close/>
                <a:moveTo>
                  <a:pt x="3742868" y="5987492"/>
                </a:moveTo>
                <a:lnTo>
                  <a:pt x="3857320" y="5921426"/>
                </a:lnTo>
                <a:lnTo>
                  <a:pt x="3981679" y="5993207"/>
                </a:lnTo>
                <a:lnTo>
                  <a:pt x="3867226" y="6059272"/>
                </a:lnTo>
                <a:lnTo>
                  <a:pt x="3742868" y="5987492"/>
                </a:lnTo>
                <a:close/>
                <a:moveTo>
                  <a:pt x="3988384" y="5997093"/>
                </a:moveTo>
                <a:lnTo>
                  <a:pt x="4099408" y="6061177"/>
                </a:lnTo>
                <a:lnTo>
                  <a:pt x="3984955" y="6127242"/>
                </a:lnTo>
                <a:lnTo>
                  <a:pt x="3873932" y="6063158"/>
                </a:lnTo>
                <a:lnTo>
                  <a:pt x="3988384" y="5997093"/>
                </a:lnTo>
                <a:close/>
                <a:moveTo>
                  <a:pt x="3995090" y="5993283"/>
                </a:moveTo>
                <a:lnTo>
                  <a:pt x="4116019" y="5923483"/>
                </a:lnTo>
                <a:lnTo>
                  <a:pt x="4227043" y="5987568"/>
                </a:lnTo>
                <a:lnTo>
                  <a:pt x="4106113" y="6057367"/>
                </a:lnTo>
                <a:lnTo>
                  <a:pt x="3995090" y="5993283"/>
                </a:lnTo>
                <a:close/>
                <a:moveTo>
                  <a:pt x="4233672" y="5991378"/>
                </a:moveTo>
                <a:lnTo>
                  <a:pt x="4358031" y="6063158"/>
                </a:lnTo>
                <a:lnTo>
                  <a:pt x="4237101" y="6132957"/>
                </a:lnTo>
                <a:lnTo>
                  <a:pt x="4112743" y="6061177"/>
                </a:lnTo>
                <a:lnTo>
                  <a:pt x="4233672" y="5991378"/>
                </a:lnTo>
                <a:close/>
                <a:moveTo>
                  <a:pt x="4240378" y="5987492"/>
                </a:moveTo>
                <a:lnTo>
                  <a:pt x="4354830" y="5921426"/>
                </a:lnTo>
                <a:lnTo>
                  <a:pt x="4479189" y="5993207"/>
                </a:lnTo>
                <a:lnTo>
                  <a:pt x="4364736" y="6059272"/>
                </a:lnTo>
                <a:lnTo>
                  <a:pt x="4240378" y="5987492"/>
                </a:lnTo>
                <a:close/>
                <a:moveTo>
                  <a:pt x="4485894" y="5997093"/>
                </a:moveTo>
                <a:lnTo>
                  <a:pt x="4596918" y="6061177"/>
                </a:lnTo>
                <a:lnTo>
                  <a:pt x="4482465" y="6127242"/>
                </a:lnTo>
                <a:lnTo>
                  <a:pt x="4371442" y="6063158"/>
                </a:lnTo>
                <a:lnTo>
                  <a:pt x="4485894" y="5997093"/>
                </a:lnTo>
                <a:close/>
                <a:moveTo>
                  <a:pt x="4492524" y="5993283"/>
                </a:moveTo>
                <a:lnTo>
                  <a:pt x="4613453" y="5923483"/>
                </a:lnTo>
                <a:lnTo>
                  <a:pt x="4724477" y="5987568"/>
                </a:lnTo>
                <a:lnTo>
                  <a:pt x="4603547" y="6057367"/>
                </a:lnTo>
                <a:lnTo>
                  <a:pt x="4492524" y="5993283"/>
                </a:lnTo>
                <a:close/>
                <a:moveTo>
                  <a:pt x="4731182" y="5991378"/>
                </a:moveTo>
                <a:lnTo>
                  <a:pt x="4855541" y="6063158"/>
                </a:lnTo>
                <a:lnTo>
                  <a:pt x="4734611" y="6132957"/>
                </a:lnTo>
                <a:lnTo>
                  <a:pt x="4610253" y="6061177"/>
                </a:lnTo>
                <a:lnTo>
                  <a:pt x="4731182" y="5991378"/>
                </a:lnTo>
                <a:close/>
                <a:moveTo>
                  <a:pt x="4737888" y="5987492"/>
                </a:moveTo>
                <a:lnTo>
                  <a:pt x="4852340" y="5921426"/>
                </a:lnTo>
                <a:lnTo>
                  <a:pt x="4976698" y="5993207"/>
                </a:lnTo>
                <a:lnTo>
                  <a:pt x="4862246" y="6059272"/>
                </a:lnTo>
                <a:lnTo>
                  <a:pt x="4737888" y="5987492"/>
                </a:lnTo>
                <a:close/>
                <a:moveTo>
                  <a:pt x="4983328" y="5997093"/>
                </a:moveTo>
                <a:lnTo>
                  <a:pt x="5094351" y="6061177"/>
                </a:lnTo>
                <a:lnTo>
                  <a:pt x="4979899" y="6127242"/>
                </a:lnTo>
                <a:lnTo>
                  <a:pt x="4868876" y="6063158"/>
                </a:lnTo>
                <a:lnTo>
                  <a:pt x="4983328" y="5997093"/>
                </a:lnTo>
                <a:close/>
                <a:moveTo>
                  <a:pt x="4990033" y="5993283"/>
                </a:moveTo>
                <a:lnTo>
                  <a:pt x="5110963" y="5923483"/>
                </a:lnTo>
                <a:lnTo>
                  <a:pt x="5221986" y="5987568"/>
                </a:lnTo>
                <a:lnTo>
                  <a:pt x="5101057" y="6057367"/>
                </a:lnTo>
                <a:lnTo>
                  <a:pt x="4990033" y="5993283"/>
                </a:lnTo>
                <a:close/>
                <a:moveTo>
                  <a:pt x="5228692" y="5991378"/>
                </a:moveTo>
                <a:lnTo>
                  <a:pt x="5353050" y="6063158"/>
                </a:lnTo>
                <a:lnTo>
                  <a:pt x="5232121" y="6132957"/>
                </a:lnTo>
                <a:lnTo>
                  <a:pt x="5107762" y="6061177"/>
                </a:lnTo>
                <a:lnTo>
                  <a:pt x="5228692" y="5991378"/>
                </a:lnTo>
                <a:close/>
                <a:moveTo>
                  <a:pt x="5235321" y="5987492"/>
                </a:moveTo>
                <a:lnTo>
                  <a:pt x="5349774" y="5921426"/>
                </a:lnTo>
                <a:lnTo>
                  <a:pt x="5474132" y="5993207"/>
                </a:lnTo>
                <a:lnTo>
                  <a:pt x="5359680" y="6059272"/>
                </a:lnTo>
                <a:lnTo>
                  <a:pt x="5235321" y="5987492"/>
                </a:lnTo>
                <a:close/>
                <a:moveTo>
                  <a:pt x="5480838" y="5997093"/>
                </a:moveTo>
                <a:lnTo>
                  <a:pt x="5591861" y="6061177"/>
                </a:lnTo>
                <a:lnTo>
                  <a:pt x="5477409" y="6127242"/>
                </a:lnTo>
                <a:lnTo>
                  <a:pt x="5366385" y="6063158"/>
                </a:lnTo>
                <a:lnTo>
                  <a:pt x="5480838" y="5997093"/>
                </a:lnTo>
                <a:close/>
                <a:moveTo>
                  <a:pt x="5487543" y="5993283"/>
                </a:moveTo>
                <a:lnTo>
                  <a:pt x="5608473" y="5923483"/>
                </a:lnTo>
                <a:lnTo>
                  <a:pt x="5719496" y="5987568"/>
                </a:lnTo>
                <a:lnTo>
                  <a:pt x="5598566" y="6057367"/>
                </a:lnTo>
                <a:lnTo>
                  <a:pt x="5487543" y="5993283"/>
                </a:lnTo>
                <a:close/>
                <a:moveTo>
                  <a:pt x="5726126" y="5991378"/>
                </a:moveTo>
                <a:lnTo>
                  <a:pt x="5850484" y="6063158"/>
                </a:lnTo>
                <a:lnTo>
                  <a:pt x="5729554" y="6132957"/>
                </a:lnTo>
                <a:lnTo>
                  <a:pt x="5605196" y="6061177"/>
                </a:lnTo>
                <a:lnTo>
                  <a:pt x="5726126" y="5991378"/>
                </a:lnTo>
                <a:close/>
                <a:moveTo>
                  <a:pt x="5732831" y="5987492"/>
                </a:moveTo>
                <a:lnTo>
                  <a:pt x="5847283" y="5921426"/>
                </a:lnTo>
                <a:lnTo>
                  <a:pt x="5971642" y="5993207"/>
                </a:lnTo>
                <a:lnTo>
                  <a:pt x="5857189" y="6059272"/>
                </a:lnTo>
                <a:lnTo>
                  <a:pt x="5732831" y="5987492"/>
                </a:lnTo>
                <a:close/>
                <a:moveTo>
                  <a:pt x="5978347" y="5997093"/>
                </a:moveTo>
                <a:lnTo>
                  <a:pt x="6089371" y="6061177"/>
                </a:lnTo>
                <a:lnTo>
                  <a:pt x="5974918" y="6127242"/>
                </a:lnTo>
                <a:lnTo>
                  <a:pt x="5863895" y="6063158"/>
                </a:lnTo>
                <a:lnTo>
                  <a:pt x="5978347" y="5997093"/>
                </a:lnTo>
                <a:close/>
                <a:moveTo>
                  <a:pt x="5984977" y="5993283"/>
                </a:moveTo>
                <a:lnTo>
                  <a:pt x="6105906" y="5923407"/>
                </a:lnTo>
                <a:lnTo>
                  <a:pt x="6216930" y="5987492"/>
                </a:lnTo>
                <a:lnTo>
                  <a:pt x="6096000" y="6057367"/>
                </a:lnTo>
                <a:lnTo>
                  <a:pt x="5984977" y="5993283"/>
                </a:lnTo>
                <a:close/>
                <a:moveTo>
                  <a:pt x="5981548" y="5843931"/>
                </a:moveTo>
                <a:lnTo>
                  <a:pt x="6096000" y="5777865"/>
                </a:lnTo>
                <a:lnTo>
                  <a:pt x="6220359" y="5849646"/>
                </a:lnTo>
                <a:lnTo>
                  <a:pt x="6105906" y="5915711"/>
                </a:lnTo>
                <a:lnTo>
                  <a:pt x="5981548" y="5843931"/>
                </a:lnTo>
                <a:close/>
                <a:moveTo>
                  <a:pt x="5984977" y="5706009"/>
                </a:moveTo>
                <a:lnTo>
                  <a:pt x="6105906" y="5636209"/>
                </a:lnTo>
                <a:lnTo>
                  <a:pt x="6216930" y="5700294"/>
                </a:lnTo>
                <a:lnTo>
                  <a:pt x="6096000" y="5770093"/>
                </a:lnTo>
                <a:lnTo>
                  <a:pt x="5984977" y="5706009"/>
                </a:lnTo>
                <a:close/>
                <a:moveTo>
                  <a:pt x="5981548" y="5556656"/>
                </a:moveTo>
                <a:lnTo>
                  <a:pt x="6096000" y="5490591"/>
                </a:lnTo>
                <a:lnTo>
                  <a:pt x="6220359" y="5562371"/>
                </a:lnTo>
                <a:lnTo>
                  <a:pt x="6105906" y="5628437"/>
                </a:lnTo>
                <a:lnTo>
                  <a:pt x="5981548" y="5556656"/>
                </a:lnTo>
                <a:close/>
                <a:moveTo>
                  <a:pt x="5984977" y="5418811"/>
                </a:moveTo>
                <a:lnTo>
                  <a:pt x="6105906" y="5349011"/>
                </a:lnTo>
                <a:lnTo>
                  <a:pt x="6216930" y="5413096"/>
                </a:lnTo>
                <a:lnTo>
                  <a:pt x="6096000" y="5482895"/>
                </a:lnTo>
                <a:lnTo>
                  <a:pt x="5984977" y="5418811"/>
                </a:lnTo>
                <a:close/>
                <a:moveTo>
                  <a:pt x="5981548" y="5269459"/>
                </a:moveTo>
                <a:lnTo>
                  <a:pt x="6096000" y="5203393"/>
                </a:lnTo>
                <a:lnTo>
                  <a:pt x="6220359" y="5275174"/>
                </a:lnTo>
                <a:lnTo>
                  <a:pt x="6105906" y="5341239"/>
                </a:lnTo>
                <a:lnTo>
                  <a:pt x="5981548" y="5269459"/>
                </a:lnTo>
                <a:close/>
                <a:moveTo>
                  <a:pt x="5984977" y="5131613"/>
                </a:moveTo>
                <a:lnTo>
                  <a:pt x="6105906" y="5061814"/>
                </a:lnTo>
                <a:lnTo>
                  <a:pt x="6216930" y="5125898"/>
                </a:lnTo>
                <a:lnTo>
                  <a:pt x="6096000" y="5195697"/>
                </a:lnTo>
                <a:lnTo>
                  <a:pt x="5984977" y="5131613"/>
                </a:lnTo>
                <a:close/>
                <a:moveTo>
                  <a:pt x="5981548" y="4982261"/>
                </a:moveTo>
                <a:lnTo>
                  <a:pt x="6096000" y="4916196"/>
                </a:lnTo>
                <a:lnTo>
                  <a:pt x="6220359" y="4987976"/>
                </a:lnTo>
                <a:lnTo>
                  <a:pt x="6105906" y="5054042"/>
                </a:lnTo>
                <a:lnTo>
                  <a:pt x="5981548" y="4982261"/>
                </a:lnTo>
                <a:close/>
                <a:moveTo>
                  <a:pt x="5984977" y="4844339"/>
                </a:moveTo>
                <a:lnTo>
                  <a:pt x="6105906" y="4774540"/>
                </a:lnTo>
                <a:lnTo>
                  <a:pt x="6216930" y="4838624"/>
                </a:lnTo>
                <a:lnTo>
                  <a:pt x="6096000" y="4908423"/>
                </a:lnTo>
                <a:lnTo>
                  <a:pt x="5984977" y="4844339"/>
                </a:lnTo>
                <a:close/>
                <a:moveTo>
                  <a:pt x="5981548" y="4694987"/>
                </a:moveTo>
                <a:lnTo>
                  <a:pt x="6096000" y="4628921"/>
                </a:lnTo>
                <a:lnTo>
                  <a:pt x="6220359" y="4700702"/>
                </a:lnTo>
                <a:lnTo>
                  <a:pt x="6105906" y="4766767"/>
                </a:lnTo>
                <a:lnTo>
                  <a:pt x="5981548" y="4694987"/>
                </a:lnTo>
                <a:close/>
                <a:moveTo>
                  <a:pt x="5984977" y="4557141"/>
                </a:moveTo>
                <a:lnTo>
                  <a:pt x="6105906" y="4487342"/>
                </a:lnTo>
                <a:lnTo>
                  <a:pt x="6216930" y="4551426"/>
                </a:lnTo>
                <a:lnTo>
                  <a:pt x="6096000" y="4621226"/>
                </a:lnTo>
                <a:lnTo>
                  <a:pt x="5984977" y="4557141"/>
                </a:lnTo>
                <a:close/>
                <a:moveTo>
                  <a:pt x="5981548" y="4407789"/>
                </a:moveTo>
                <a:lnTo>
                  <a:pt x="6096000" y="4341724"/>
                </a:lnTo>
                <a:lnTo>
                  <a:pt x="6220359" y="4413504"/>
                </a:lnTo>
                <a:lnTo>
                  <a:pt x="6105906" y="4479570"/>
                </a:lnTo>
                <a:lnTo>
                  <a:pt x="5981548" y="4407789"/>
                </a:lnTo>
                <a:close/>
                <a:moveTo>
                  <a:pt x="5984977" y="4269943"/>
                </a:moveTo>
                <a:lnTo>
                  <a:pt x="6105906" y="4200144"/>
                </a:lnTo>
                <a:lnTo>
                  <a:pt x="6216930" y="4264228"/>
                </a:lnTo>
                <a:lnTo>
                  <a:pt x="6096000" y="4334028"/>
                </a:lnTo>
                <a:lnTo>
                  <a:pt x="5984977" y="4269943"/>
                </a:lnTo>
                <a:close/>
                <a:moveTo>
                  <a:pt x="5981548" y="4120591"/>
                </a:moveTo>
                <a:lnTo>
                  <a:pt x="6096000" y="4054526"/>
                </a:lnTo>
                <a:lnTo>
                  <a:pt x="6220359" y="4126306"/>
                </a:lnTo>
                <a:lnTo>
                  <a:pt x="6105906" y="4192372"/>
                </a:lnTo>
                <a:lnTo>
                  <a:pt x="5981548" y="4120591"/>
                </a:lnTo>
                <a:close/>
                <a:moveTo>
                  <a:pt x="5984977" y="3982669"/>
                </a:moveTo>
                <a:lnTo>
                  <a:pt x="6105906" y="3912870"/>
                </a:lnTo>
                <a:lnTo>
                  <a:pt x="6216930" y="3976954"/>
                </a:lnTo>
                <a:lnTo>
                  <a:pt x="6096000" y="4046754"/>
                </a:lnTo>
                <a:lnTo>
                  <a:pt x="5984977" y="3982669"/>
                </a:lnTo>
                <a:close/>
                <a:moveTo>
                  <a:pt x="5981548" y="3833317"/>
                </a:moveTo>
                <a:lnTo>
                  <a:pt x="6096000" y="3767252"/>
                </a:lnTo>
                <a:lnTo>
                  <a:pt x="6220359" y="3839032"/>
                </a:lnTo>
                <a:lnTo>
                  <a:pt x="6105906" y="3905098"/>
                </a:lnTo>
                <a:lnTo>
                  <a:pt x="5981548" y="3833317"/>
                </a:lnTo>
                <a:close/>
                <a:moveTo>
                  <a:pt x="5984977" y="3695472"/>
                </a:moveTo>
                <a:lnTo>
                  <a:pt x="6105906" y="3625672"/>
                </a:lnTo>
                <a:lnTo>
                  <a:pt x="6216930" y="3689757"/>
                </a:lnTo>
                <a:lnTo>
                  <a:pt x="6096000" y="3759556"/>
                </a:lnTo>
                <a:lnTo>
                  <a:pt x="5984977" y="3695472"/>
                </a:lnTo>
                <a:close/>
                <a:moveTo>
                  <a:pt x="5981548" y="3546119"/>
                </a:moveTo>
                <a:lnTo>
                  <a:pt x="6096000" y="3480054"/>
                </a:lnTo>
                <a:lnTo>
                  <a:pt x="6220359" y="3551834"/>
                </a:lnTo>
                <a:lnTo>
                  <a:pt x="6105906" y="3617900"/>
                </a:lnTo>
                <a:lnTo>
                  <a:pt x="5981548" y="3546119"/>
                </a:lnTo>
                <a:close/>
                <a:moveTo>
                  <a:pt x="5984977" y="3408274"/>
                </a:moveTo>
                <a:lnTo>
                  <a:pt x="6105906" y="3338474"/>
                </a:lnTo>
                <a:lnTo>
                  <a:pt x="6216930" y="3402559"/>
                </a:lnTo>
                <a:lnTo>
                  <a:pt x="6096000" y="3472358"/>
                </a:lnTo>
                <a:lnTo>
                  <a:pt x="5984977" y="3408274"/>
                </a:lnTo>
                <a:close/>
                <a:moveTo>
                  <a:pt x="5981548" y="3258922"/>
                </a:moveTo>
                <a:lnTo>
                  <a:pt x="6096000" y="3192856"/>
                </a:lnTo>
                <a:lnTo>
                  <a:pt x="6220359" y="3264637"/>
                </a:lnTo>
                <a:lnTo>
                  <a:pt x="6105906" y="3330702"/>
                </a:lnTo>
                <a:lnTo>
                  <a:pt x="5981548" y="3258922"/>
                </a:lnTo>
                <a:close/>
                <a:moveTo>
                  <a:pt x="5984977" y="3121000"/>
                </a:moveTo>
                <a:lnTo>
                  <a:pt x="6105906" y="3051201"/>
                </a:lnTo>
                <a:lnTo>
                  <a:pt x="6216930" y="3115285"/>
                </a:lnTo>
                <a:lnTo>
                  <a:pt x="6096000" y="3185084"/>
                </a:lnTo>
                <a:lnTo>
                  <a:pt x="5984977" y="3121000"/>
                </a:lnTo>
                <a:close/>
                <a:moveTo>
                  <a:pt x="5981548" y="2971648"/>
                </a:moveTo>
                <a:lnTo>
                  <a:pt x="6096000" y="2905582"/>
                </a:lnTo>
                <a:lnTo>
                  <a:pt x="6220359" y="2977363"/>
                </a:lnTo>
                <a:lnTo>
                  <a:pt x="6105906" y="3043428"/>
                </a:lnTo>
                <a:lnTo>
                  <a:pt x="5981548" y="2971648"/>
                </a:lnTo>
                <a:close/>
                <a:moveTo>
                  <a:pt x="5984977" y="2833802"/>
                </a:moveTo>
                <a:lnTo>
                  <a:pt x="6105906" y="2764003"/>
                </a:lnTo>
                <a:lnTo>
                  <a:pt x="6216930" y="2828087"/>
                </a:lnTo>
                <a:lnTo>
                  <a:pt x="6096000" y="2897886"/>
                </a:lnTo>
                <a:lnTo>
                  <a:pt x="5984977" y="2833802"/>
                </a:lnTo>
                <a:close/>
                <a:moveTo>
                  <a:pt x="5981548" y="2684450"/>
                </a:moveTo>
                <a:lnTo>
                  <a:pt x="6096000" y="2618384"/>
                </a:lnTo>
                <a:lnTo>
                  <a:pt x="6220359" y="2690165"/>
                </a:lnTo>
                <a:lnTo>
                  <a:pt x="6105906" y="2756230"/>
                </a:lnTo>
                <a:lnTo>
                  <a:pt x="5981548" y="2684450"/>
                </a:lnTo>
                <a:close/>
                <a:moveTo>
                  <a:pt x="5984977" y="2546604"/>
                </a:moveTo>
                <a:lnTo>
                  <a:pt x="6105906" y="2476805"/>
                </a:lnTo>
                <a:lnTo>
                  <a:pt x="6216930" y="2540889"/>
                </a:lnTo>
                <a:lnTo>
                  <a:pt x="6096000" y="2610688"/>
                </a:lnTo>
                <a:lnTo>
                  <a:pt x="5984977" y="2546604"/>
                </a:lnTo>
                <a:close/>
                <a:moveTo>
                  <a:pt x="5981548" y="2397252"/>
                </a:moveTo>
                <a:lnTo>
                  <a:pt x="6096000" y="2331187"/>
                </a:lnTo>
                <a:lnTo>
                  <a:pt x="6220359" y="2402967"/>
                </a:lnTo>
                <a:lnTo>
                  <a:pt x="6105906" y="2469032"/>
                </a:lnTo>
                <a:lnTo>
                  <a:pt x="5981548" y="2397252"/>
                </a:lnTo>
                <a:close/>
                <a:moveTo>
                  <a:pt x="5984977" y="2259330"/>
                </a:moveTo>
                <a:lnTo>
                  <a:pt x="6105906" y="2189531"/>
                </a:lnTo>
                <a:lnTo>
                  <a:pt x="6216930" y="2253615"/>
                </a:lnTo>
                <a:lnTo>
                  <a:pt x="6096000" y="2323414"/>
                </a:lnTo>
                <a:lnTo>
                  <a:pt x="5984977" y="2259330"/>
                </a:lnTo>
                <a:close/>
                <a:moveTo>
                  <a:pt x="5981548" y="2109978"/>
                </a:moveTo>
                <a:lnTo>
                  <a:pt x="6096000" y="2043913"/>
                </a:lnTo>
                <a:lnTo>
                  <a:pt x="6220359" y="2115693"/>
                </a:lnTo>
                <a:lnTo>
                  <a:pt x="6105906" y="2181759"/>
                </a:lnTo>
                <a:lnTo>
                  <a:pt x="5981548" y="2109978"/>
                </a:lnTo>
                <a:close/>
                <a:moveTo>
                  <a:pt x="5984977" y="1972132"/>
                </a:moveTo>
                <a:lnTo>
                  <a:pt x="6105906" y="1902333"/>
                </a:lnTo>
                <a:lnTo>
                  <a:pt x="6216930" y="1966417"/>
                </a:lnTo>
                <a:lnTo>
                  <a:pt x="6096000" y="2036216"/>
                </a:lnTo>
                <a:lnTo>
                  <a:pt x="5984977" y="1972132"/>
                </a:lnTo>
                <a:close/>
                <a:moveTo>
                  <a:pt x="5981548" y="1822780"/>
                </a:moveTo>
                <a:lnTo>
                  <a:pt x="6096000" y="1756715"/>
                </a:lnTo>
                <a:lnTo>
                  <a:pt x="6220359" y="1828495"/>
                </a:lnTo>
                <a:lnTo>
                  <a:pt x="6105906" y="1894561"/>
                </a:lnTo>
                <a:lnTo>
                  <a:pt x="5981548" y="1822780"/>
                </a:lnTo>
                <a:close/>
                <a:moveTo>
                  <a:pt x="5984977" y="1684934"/>
                </a:moveTo>
                <a:lnTo>
                  <a:pt x="6105906" y="1615135"/>
                </a:lnTo>
                <a:lnTo>
                  <a:pt x="6216930" y="1679219"/>
                </a:lnTo>
                <a:lnTo>
                  <a:pt x="6096000" y="1749019"/>
                </a:lnTo>
                <a:lnTo>
                  <a:pt x="5984977" y="1684934"/>
                </a:lnTo>
                <a:close/>
                <a:moveTo>
                  <a:pt x="5981548" y="1535582"/>
                </a:moveTo>
                <a:lnTo>
                  <a:pt x="6096000" y="1469517"/>
                </a:lnTo>
                <a:lnTo>
                  <a:pt x="6220359" y="1541297"/>
                </a:lnTo>
                <a:lnTo>
                  <a:pt x="6105906" y="1607363"/>
                </a:lnTo>
                <a:lnTo>
                  <a:pt x="5981548" y="1535582"/>
                </a:lnTo>
                <a:close/>
                <a:moveTo>
                  <a:pt x="5984977" y="1397660"/>
                </a:moveTo>
                <a:lnTo>
                  <a:pt x="6105906" y="1327861"/>
                </a:lnTo>
                <a:lnTo>
                  <a:pt x="6216930" y="1391945"/>
                </a:lnTo>
                <a:lnTo>
                  <a:pt x="6096000" y="1461745"/>
                </a:lnTo>
                <a:lnTo>
                  <a:pt x="5984977" y="1397660"/>
                </a:lnTo>
                <a:close/>
                <a:moveTo>
                  <a:pt x="5981548" y="1248309"/>
                </a:moveTo>
                <a:lnTo>
                  <a:pt x="6096000" y="1182243"/>
                </a:lnTo>
                <a:lnTo>
                  <a:pt x="6220359" y="1254024"/>
                </a:lnTo>
                <a:lnTo>
                  <a:pt x="6105906" y="1320089"/>
                </a:lnTo>
                <a:lnTo>
                  <a:pt x="5981548" y="1248309"/>
                </a:lnTo>
                <a:close/>
                <a:moveTo>
                  <a:pt x="5984977" y="1110463"/>
                </a:moveTo>
                <a:lnTo>
                  <a:pt x="6105906" y="1040663"/>
                </a:lnTo>
                <a:lnTo>
                  <a:pt x="6216930" y="1104748"/>
                </a:lnTo>
                <a:lnTo>
                  <a:pt x="6096000" y="1174547"/>
                </a:lnTo>
                <a:lnTo>
                  <a:pt x="5984977" y="1110463"/>
                </a:lnTo>
                <a:close/>
                <a:moveTo>
                  <a:pt x="5981548" y="961111"/>
                </a:moveTo>
                <a:lnTo>
                  <a:pt x="6096000" y="895045"/>
                </a:lnTo>
                <a:lnTo>
                  <a:pt x="6220359" y="966826"/>
                </a:lnTo>
                <a:lnTo>
                  <a:pt x="6105906" y="1032891"/>
                </a:lnTo>
                <a:lnTo>
                  <a:pt x="5981548" y="961111"/>
                </a:lnTo>
                <a:close/>
                <a:moveTo>
                  <a:pt x="5984977" y="823265"/>
                </a:moveTo>
                <a:lnTo>
                  <a:pt x="6105906" y="753466"/>
                </a:lnTo>
                <a:lnTo>
                  <a:pt x="6216930" y="817550"/>
                </a:lnTo>
                <a:lnTo>
                  <a:pt x="6096000" y="887349"/>
                </a:lnTo>
                <a:lnTo>
                  <a:pt x="5984977" y="823265"/>
                </a:lnTo>
                <a:close/>
                <a:moveTo>
                  <a:pt x="5981548" y="673913"/>
                </a:moveTo>
                <a:lnTo>
                  <a:pt x="6096000" y="607847"/>
                </a:lnTo>
                <a:lnTo>
                  <a:pt x="6220359" y="679628"/>
                </a:lnTo>
                <a:lnTo>
                  <a:pt x="6105906" y="745693"/>
                </a:lnTo>
                <a:lnTo>
                  <a:pt x="5981548" y="673913"/>
                </a:lnTo>
                <a:close/>
                <a:moveTo>
                  <a:pt x="6099277" y="749579"/>
                </a:moveTo>
                <a:lnTo>
                  <a:pt x="5978347" y="819379"/>
                </a:lnTo>
                <a:lnTo>
                  <a:pt x="5853989" y="747598"/>
                </a:lnTo>
                <a:lnTo>
                  <a:pt x="5974918" y="677799"/>
                </a:lnTo>
                <a:lnTo>
                  <a:pt x="6099277" y="749579"/>
                </a:lnTo>
                <a:close/>
                <a:moveTo>
                  <a:pt x="5847283" y="743712"/>
                </a:moveTo>
                <a:lnTo>
                  <a:pt x="5736260" y="679628"/>
                </a:lnTo>
                <a:lnTo>
                  <a:pt x="5857189" y="609829"/>
                </a:lnTo>
                <a:lnTo>
                  <a:pt x="5968213" y="673913"/>
                </a:lnTo>
                <a:lnTo>
                  <a:pt x="5847283" y="743712"/>
                </a:lnTo>
                <a:close/>
                <a:moveTo>
                  <a:pt x="5840578" y="747598"/>
                </a:moveTo>
                <a:lnTo>
                  <a:pt x="5726126" y="813664"/>
                </a:lnTo>
                <a:lnTo>
                  <a:pt x="5615102" y="749579"/>
                </a:lnTo>
                <a:lnTo>
                  <a:pt x="5729554" y="683514"/>
                </a:lnTo>
                <a:lnTo>
                  <a:pt x="5840578" y="747598"/>
                </a:lnTo>
                <a:close/>
                <a:moveTo>
                  <a:pt x="5608473" y="745693"/>
                </a:moveTo>
                <a:lnTo>
                  <a:pt x="5484114" y="673913"/>
                </a:lnTo>
                <a:lnTo>
                  <a:pt x="5598566" y="607847"/>
                </a:lnTo>
                <a:lnTo>
                  <a:pt x="5722925" y="679628"/>
                </a:lnTo>
                <a:lnTo>
                  <a:pt x="5608473" y="745693"/>
                </a:lnTo>
                <a:close/>
                <a:moveTo>
                  <a:pt x="5601767" y="749579"/>
                </a:moveTo>
                <a:lnTo>
                  <a:pt x="5480838" y="819379"/>
                </a:lnTo>
                <a:lnTo>
                  <a:pt x="5356479" y="747598"/>
                </a:lnTo>
                <a:lnTo>
                  <a:pt x="5477409" y="677799"/>
                </a:lnTo>
                <a:lnTo>
                  <a:pt x="5601767" y="749579"/>
                </a:lnTo>
                <a:close/>
                <a:moveTo>
                  <a:pt x="5349774" y="743712"/>
                </a:moveTo>
                <a:lnTo>
                  <a:pt x="5238750" y="679628"/>
                </a:lnTo>
                <a:lnTo>
                  <a:pt x="5359680" y="609829"/>
                </a:lnTo>
                <a:lnTo>
                  <a:pt x="5470703" y="673913"/>
                </a:lnTo>
                <a:lnTo>
                  <a:pt x="5349774" y="743712"/>
                </a:lnTo>
                <a:close/>
                <a:moveTo>
                  <a:pt x="5343068" y="747598"/>
                </a:moveTo>
                <a:lnTo>
                  <a:pt x="5228616" y="813664"/>
                </a:lnTo>
                <a:lnTo>
                  <a:pt x="5117592" y="749579"/>
                </a:lnTo>
                <a:lnTo>
                  <a:pt x="5232045" y="683514"/>
                </a:lnTo>
                <a:lnTo>
                  <a:pt x="5343068" y="747598"/>
                </a:lnTo>
                <a:close/>
                <a:moveTo>
                  <a:pt x="5110963" y="745693"/>
                </a:moveTo>
                <a:lnTo>
                  <a:pt x="4986604" y="673913"/>
                </a:lnTo>
                <a:lnTo>
                  <a:pt x="5101057" y="607847"/>
                </a:lnTo>
                <a:lnTo>
                  <a:pt x="5225415" y="679628"/>
                </a:lnTo>
                <a:lnTo>
                  <a:pt x="5110963" y="745693"/>
                </a:lnTo>
                <a:close/>
                <a:moveTo>
                  <a:pt x="5104333" y="749579"/>
                </a:moveTo>
                <a:lnTo>
                  <a:pt x="4983404" y="819379"/>
                </a:lnTo>
                <a:lnTo>
                  <a:pt x="4859046" y="747598"/>
                </a:lnTo>
                <a:lnTo>
                  <a:pt x="4979975" y="677799"/>
                </a:lnTo>
                <a:lnTo>
                  <a:pt x="5104333" y="749579"/>
                </a:lnTo>
                <a:close/>
                <a:moveTo>
                  <a:pt x="4852340" y="743712"/>
                </a:moveTo>
                <a:lnTo>
                  <a:pt x="4741316" y="679628"/>
                </a:lnTo>
                <a:lnTo>
                  <a:pt x="4862246" y="609829"/>
                </a:lnTo>
                <a:lnTo>
                  <a:pt x="4973269" y="673913"/>
                </a:lnTo>
                <a:lnTo>
                  <a:pt x="4852340" y="743712"/>
                </a:lnTo>
                <a:close/>
                <a:moveTo>
                  <a:pt x="4845634" y="747598"/>
                </a:moveTo>
                <a:lnTo>
                  <a:pt x="4731182" y="813664"/>
                </a:lnTo>
                <a:lnTo>
                  <a:pt x="4620159" y="749579"/>
                </a:lnTo>
                <a:lnTo>
                  <a:pt x="4734611" y="683514"/>
                </a:lnTo>
                <a:lnTo>
                  <a:pt x="4845634" y="747598"/>
                </a:lnTo>
                <a:close/>
                <a:moveTo>
                  <a:pt x="4613529" y="745693"/>
                </a:moveTo>
                <a:lnTo>
                  <a:pt x="4489171" y="673913"/>
                </a:lnTo>
                <a:lnTo>
                  <a:pt x="4603623" y="607847"/>
                </a:lnTo>
                <a:lnTo>
                  <a:pt x="4727981" y="679628"/>
                </a:lnTo>
                <a:lnTo>
                  <a:pt x="4613529" y="745693"/>
                </a:lnTo>
                <a:close/>
                <a:moveTo>
                  <a:pt x="4606824" y="749579"/>
                </a:moveTo>
                <a:lnTo>
                  <a:pt x="4485894" y="819379"/>
                </a:lnTo>
                <a:lnTo>
                  <a:pt x="4361536" y="747598"/>
                </a:lnTo>
                <a:lnTo>
                  <a:pt x="4482465" y="677799"/>
                </a:lnTo>
                <a:lnTo>
                  <a:pt x="4606824" y="749579"/>
                </a:lnTo>
                <a:close/>
                <a:moveTo>
                  <a:pt x="4354830" y="743712"/>
                </a:moveTo>
                <a:lnTo>
                  <a:pt x="4243807" y="679628"/>
                </a:lnTo>
                <a:lnTo>
                  <a:pt x="4364736" y="609829"/>
                </a:lnTo>
                <a:lnTo>
                  <a:pt x="4475760" y="673913"/>
                </a:lnTo>
                <a:lnTo>
                  <a:pt x="4354830" y="743712"/>
                </a:lnTo>
                <a:close/>
                <a:moveTo>
                  <a:pt x="4348125" y="747598"/>
                </a:moveTo>
                <a:lnTo>
                  <a:pt x="4233672" y="813664"/>
                </a:lnTo>
                <a:lnTo>
                  <a:pt x="4122649" y="749579"/>
                </a:lnTo>
                <a:lnTo>
                  <a:pt x="4237101" y="683514"/>
                </a:lnTo>
                <a:lnTo>
                  <a:pt x="4348125" y="747598"/>
                </a:lnTo>
                <a:close/>
                <a:moveTo>
                  <a:pt x="4116019" y="745693"/>
                </a:moveTo>
                <a:lnTo>
                  <a:pt x="3991661" y="673913"/>
                </a:lnTo>
                <a:lnTo>
                  <a:pt x="4106113" y="607847"/>
                </a:lnTo>
                <a:lnTo>
                  <a:pt x="4230472" y="679628"/>
                </a:lnTo>
                <a:lnTo>
                  <a:pt x="4116019" y="745693"/>
                </a:lnTo>
                <a:close/>
                <a:moveTo>
                  <a:pt x="4109390" y="749579"/>
                </a:moveTo>
                <a:lnTo>
                  <a:pt x="3988460" y="819379"/>
                </a:lnTo>
                <a:lnTo>
                  <a:pt x="3864102" y="747598"/>
                </a:lnTo>
                <a:lnTo>
                  <a:pt x="3985031" y="677799"/>
                </a:lnTo>
                <a:lnTo>
                  <a:pt x="4109390" y="749579"/>
                </a:lnTo>
                <a:close/>
                <a:moveTo>
                  <a:pt x="3857320" y="743712"/>
                </a:moveTo>
                <a:lnTo>
                  <a:pt x="3746297" y="679628"/>
                </a:lnTo>
                <a:lnTo>
                  <a:pt x="3867226" y="609829"/>
                </a:lnTo>
                <a:lnTo>
                  <a:pt x="3978250" y="673913"/>
                </a:lnTo>
                <a:lnTo>
                  <a:pt x="3857320" y="743712"/>
                </a:lnTo>
                <a:close/>
                <a:moveTo>
                  <a:pt x="3850691" y="747598"/>
                </a:moveTo>
                <a:lnTo>
                  <a:pt x="3736239" y="813664"/>
                </a:lnTo>
                <a:lnTo>
                  <a:pt x="3625215" y="749579"/>
                </a:lnTo>
                <a:lnTo>
                  <a:pt x="3739667" y="683514"/>
                </a:lnTo>
                <a:lnTo>
                  <a:pt x="3850691" y="747598"/>
                </a:lnTo>
                <a:close/>
                <a:moveTo>
                  <a:pt x="3618509" y="745693"/>
                </a:moveTo>
                <a:lnTo>
                  <a:pt x="3494151" y="673913"/>
                </a:lnTo>
                <a:lnTo>
                  <a:pt x="3608604" y="607847"/>
                </a:lnTo>
                <a:lnTo>
                  <a:pt x="3732962" y="679628"/>
                </a:lnTo>
                <a:lnTo>
                  <a:pt x="3618509" y="745693"/>
                </a:lnTo>
                <a:close/>
                <a:moveTo>
                  <a:pt x="3611880" y="749579"/>
                </a:moveTo>
                <a:lnTo>
                  <a:pt x="3490951" y="819379"/>
                </a:lnTo>
                <a:lnTo>
                  <a:pt x="3366592" y="747598"/>
                </a:lnTo>
                <a:lnTo>
                  <a:pt x="3487522" y="677799"/>
                </a:lnTo>
                <a:lnTo>
                  <a:pt x="3611880" y="749579"/>
                </a:lnTo>
                <a:close/>
                <a:moveTo>
                  <a:pt x="3359887" y="743712"/>
                </a:moveTo>
                <a:lnTo>
                  <a:pt x="3248863" y="679628"/>
                </a:lnTo>
                <a:lnTo>
                  <a:pt x="3369793" y="609829"/>
                </a:lnTo>
                <a:lnTo>
                  <a:pt x="3480816" y="673913"/>
                </a:lnTo>
                <a:lnTo>
                  <a:pt x="3359887" y="743712"/>
                </a:lnTo>
                <a:close/>
                <a:moveTo>
                  <a:pt x="3353181" y="747598"/>
                </a:moveTo>
                <a:lnTo>
                  <a:pt x="3238729" y="813664"/>
                </a:lnTo>
                <a:lnTo>
                  <a:pt x="3127705" y="749579"/>
                </a:lnTo>
                <a:lnTo>
                  <a:pt x="3242158" y="683514"/>
                </a:lnTo>
                <a:lnTo>
                  <a:pt x="3353181" y="747598"/>
                </a:lnTo>
                <a:close/>
                <a:moveTo>
                  <a:pt x="3121076" y="745693"/>
                </a:moveTo>
                <a:lnTo>
                  <a:pt x="2996717" y="673913"/>
                </a:lnTo>
                <a:lnTo>
                  <a:pt x="3111170" y="607847"/>
                </a:lnTo>
                <a:lnTo>
                  <a:pt x="3235528" y="679628"/>
                </a:lnTo>
                <a:lnTo>
                  <a:pt x="3121076" y="745693"/>
                </a:lnTo>
                <a:close/>
                <a:moveTo>
                  <a:pt x="3114370" y="749579"/>
                </a:moveTo>
                <a:lnTo>
                  <a:pt x="2993441" y="819379"/>
                </a:lnTo>
                <a:lnTo>
                  <a:pt x="2869082" y="747598"/>
                </a:lnTo>
                <a:lnTo>
                  <a:pt x="2990012" y="677799"/>
                </a:lnTo>
                <a:lnTo>
                  <a:pt x="3114370" y="749579"/>
                </a:lnTo>
                <a:close/>
                <a:moveTo>
                  <a:pt x="2862377" y="743712"/>
                </a:moveTo>
                <a:lnTo>
                  <a:pt x="2751354" y="679628"/>
                </a:lnTo>
                <a:lnTo>
                  <a:pt x="2872283" y="609829"/>
                </a:lnTo>
                <a:lnTo>
                  <a:pt x="2983306" y="673913"/>
                </a:lnTo>
                <a:lnTo>
                  <a:pt x="2862377" y="743712"/>
                </a:lnTo>
                <a:close/>
                <a:moveTo>
                  <a:pt x="2855671" y="747598"/>
                </a:moveTo>
                <a:lnTo>
                  <a:pt x="2741295" y="813664"/>
                </a:lnTo>
                <a:lnTo>
                  <a:pt x="2630272" y="749579"/>
                </a:lnTo>
                <a:lnTo>
                  <a:pt x="2744724" y="683514"/>
                </a:lnTo>
                <a:lnTo>
                  <a:pt x="2855671" y="747598"/>
                </a:lnTo>
                <a:close/>
                <a:moveTo>
                  <a:pt x="2623566" y="745693"/>
                </a:moveTo>
                <a:lnTo>
                  <a:pt x="2499208" y="673913"/>
                </a:lnTo>
                <a:lnTo>
                  <a:pt x="2613660" y="607847"/>
                </a:lnTo>
                <a:lnTo>
                  <a:pt x="2738019" y="679628"/>
                </a:lnTo>
                <a:lnTo>
                  <a:pt x="2623566" y="745693"/>
                </a:lnTo>
                <a:close/>
                <a:moveTo>
                  <a:pt x="2616937" y="749579"/>
                </a:moveTo>
                <a:lnTo>
                  <a:pt x="2496007" y="819379"/>
                </a:lnTo>
                <a:lnTo>
                  <a:pt x="2371649" y="747598"/>
                </a:lnTo>
                <a:lnTo>
                  <a:pt x="2492578" y="677799"/>
                </a:lnTo>
                <a:lnTo>
                  <a:pt x="2616937" y="749579"/>
                </a:lnTo>
                <a:close/>
                <a:moveTo>
                  <a:pt x="2364867" y="743712"/>
                </a:moveTo>
                <a:lnTo>
                  <a:pt x="2253844" y="679628"/>
                </a:lnTo>
                <a:lnTo>
                  <a:pt x="2374773" y="609829"/>
                </a:lnTo>
                <a:lnTo>
                  <a:pt x="2485797" y="673913"/>
                </a:lnTo>
                <a:lnTo>
                  <a:pt x="2364867" y="743712"/>
                </a:lnTo>
                <a:close/>
                <a:moveTo>
                  <a:pt x="2358238" y="747598"/>
                </a:moveTo>
                <a:lnTo>
                  <a:pt x="2243785" y="813664"/>
                </a:lnTo>
                <a:lnTo>
                  <a:pt x="2132762" y="749579"/>
                </a:lnTo>
                <a:lnTo>
                  <a:pt x="2247214" y="683514"/>
                </a:lnTo>
                <a:lnTo>
                  <a:pt x="2358238" y="747598"/>
                </a:lnTo>
                <a:close/>
                <a:moveTo>
                  <a:pt x="2126132" y="745693"/>
                </a:moveTo>
                <a:lnTo>
                  <a:pt x="2001774" y="673913"/>
                </a:lnTo>
                <a:lnTo>
                  <a:pt x="2116227" y="607847"/>
                </a:lnTo>
                <a:lnTo>
                  <a:pt x="2240585" y="679628"/>
                </a:lnTo>
                <a:lnTo>
                  <a:pt x="2126132" y="745693"/>
                </a:lnTo>
                <a:close/>
                <a:moveTo>
                  <a:pt x="2119427" y="749579"/>
                </a:moveTo>
                <a:lnTo>
                  <a:pt x="1998497" y="819379"/>
                </a:lnTo>
                <a:lnTo>
                  <a:pt x="1874139" y="747598"/>
                </a:lnTo>
                <a:lnTo>
                  <a:pt x="1995069" y="677799"/>
                </a:lnTo>
                <a:lnTo>
                  <a:pt x="2119427" y="749579"/>
                </a:lnTo>
                <a:close/>
                <a:moveTo>
                  <a:pt x="1867434" y="743712"/>
                </a:moveTo>
                <a:lnTo>
                  <a:pt x="1756410" y="679628"/>
                </a:lnTo>
                <a:lnTo>
                  <a:pt x="1877339" y="609829"/>
                </a:lnTo>
                <a:lnTo>
                  <a:pt x="1988363" y="673913"/>
                </a:lnTo>
                <a:lnTo>
                  <a:pt x="1867434" y="743712"/>
                </a:lnTo>
                <a:close/>
                <a:moveTo>
                  <a:pt x="1860728" y="747598"/>
                </a:moveTo>
                <a:lnTo>
                  <a:pt x="1746275" y="813664"/>
                </a:lnTo>
                <a:lnTo>
                  <a:pt x="1635252" y="749579"/>
                </a:lnTo>
                <a:lnTo>
                  <a:pt x="1749704" y="683514"/>
                </a:lnTo>
                <a:lnTo>
                  <a:pt x="1860728" y="747598"/>
                </a:lnTo>
                <a:close/>
                <a:moveTo>
                  <a:pt x="1628623" y="745693"/>
                </a:moveTo>
                <a:lnTo>
                  <a:pt x="1504264" y="673913"/>
                </a:lnTo>
                <a:lnTo>
                  <a:pt x="1618717" y="607847"/>
                </a:lnTo>
                <a:lnTo>
                  <a:pt x="1743075" y="679628"/>
                </a:lnTo>
                <a:lnTo>
                  <a:pt x="1628623" y="745693"/>
                </a:lnTo>
                <a:close/>
                <a:moveTo>
                  <a:pt x="1621917" y="749579"/>
                </a:moveTo>
                <a:lnTo>
                  <a:pt x="1500988" y="819379"/>
                </a:lnTo>
                <a:lnTo>
                  <a:pt x="1376629" y="747598"/>
                </a:lnTo>
                <a:lnTo>
                  <a:pt x="1497559" y="677799"/>
                </a:lnTo>
                <a:lnTo>
                  <a:pt x="1621917" y="749579"/>
                </a:lnTo>
                <a:close/>
                <a:moveTo>
                  <a:pt x="1369924" y="743712"/>
                </a:moveTo>
                <a:lnTo>
                  <a:pt x="1258900" y="679628"/>
                </a:lnTo>
                <a:lnTo>
                  <a:pt x="1379830" y="609829"/>
                </a:lnTo>
                <a:lnTo>
                  <a:pt x="1490853" y="673913"/>
                </a:lnTo>
                <a:lnTo>
                  <a:pt x="1369924" y="743712"/>
                </a:lnTo>
                <a:close/>
                <a:moveTo>
                  <a:pt x="1363294" y="747598"/>
                </a:moveTo>
                <a:lnTo>
                  <a:pt x="1248842" y="813664"/>
                </a:lnTo>
                <a:lnTo>
                  <a:pt x="1137819" y="749579"/>
                </a:lnTo>
                <a:lnTo>
                  <a:pt x="1252271" y="683514"/>
                </a:lnTo>
                <a:lnTo>
                  <a:pt x="1363294" y="747598"/>
                </a:lnTo>
                <a:close/>
                <a:moveTo>
                  <a:pt x="1131113" y="745693"/>
                </a:moveTo>
                <a:lnTo>
                  <a:pt x="1006754" y="673913"/>
                </a:lnTo>
                <a:lnTo>
                  <a:pt x="1121207" y="607847"/>
                </a:lnTo>
                <a:lnTo>
                  <a:pt x="1245565" y="679628"/>
                </a:lnTo>
                <a:lnTo>
                  <a:pt x="1131113" y="745693"/>
                </a:lnTo>
                <a:close/>
                <a:moveTo>
                  <a:pt x="1124484" y="749579"/>
                </a:moveTo>
                <a:lnTo>
                  <a:pt x="1003554" y="819379"/>
                </a:lnTo>
                <a:lnTo>
                  <a:pt x="879196" y="747598"/>
                </a:lnTo>
                <a:lnTo>
                  <a:pt x="1000125" y="677799"/>
                </a:lnTo>
                <a:lnTo>
                  <a:pt x="1124484" y="749579"/>
                </a:lnTo>
                <a:close/>
                <a:moveTo>
                  <a:pt x="872490" y="743712"/>
                </a:moveTo>
                <a:lnTo>
                  <a:pt x="761467" y="679628"/>
                </a:lnTo>
                <a:lnTo>
                  <a:pt x="882396" y="609829"/>
                </a:lnTo>
                <a:lnTo>
                  <a:pt x="993419" y="673913"/>
                </a:lnTo>
                <a:lnTo>
                  <a:pt x="872490" y="743712"/>
                </a:lnTo>
                <a:close/>
                <a:moveTo>
                  <a:pt x="865784" y="747598"/>
                </a:moveTo>
                <a:lnTo>
                  <a:pt x="751332" y="813664"/>
                </a:lnTo>
                <a:lnTo>
                  <a:pt x="640309" y="749579"/>
                </a:lnTo>
                <a:lnTo>
                  <a:pt x="754761" y="683514"/>
                </a:lnTo>
                <a:lnTo>
                  <a:pt x="865784" y="747598"/>
                </a:lnTo>
                <a:close/>
                <a:moveTo>
                  <a:pt x="633679" y="745693"/>
                </a:moveTo>
                <a:lnTo>
                  <a:pt x="509321" y="673913"/>
                </a:lnTo>
                <a:lnTo>
                  <a:pt x="623773" y="607847"/>
                </a:lnTo>
                <a:lnTo>
                  <a:pt x="748132" y="679628"/>
                </a:lnTo>
                <a:lnTo>
                  <a:pt x="633679" y="745693"/>
                </a:lnTo>
                <a:close/>
                <a:moveTo>
                  <a:pt x="744703" y="817474"/>
                </a:moveTo>
                <a:lnTo>
                  <a:pt x="623697" y="887349"/>
                </a:lnTo>
                <a:lnTo>
                  <a:pt x="512674" y="823265"/>
                </a:lnTo>
                <a:lnTo>
                  <a:pt x="633603" y="753466"/>
                </a:lnTo>
                <a:lnTo>
                  <a:pt x="744703" y="817474"/>
                </a:lnTo>
                <a:close/>
                <a:moveTo>
                  <a:pt x="748055" y="966826"/>
                </a:moveTo>
                <a:lnTo>
                  <a:pt x="633603" y="1032891"/>
                </a:lnTo>
                <a:lnTo>
                  <a:pt x="509245" y="961111"/>
                </a:lnTo>
                <a:lnTo>
                  <a:pt x="623697" y="895045"/>
                </a:lnTo>
                <a:lnTo>
                  <a:pt x="748055" y="966826"/>
                </a:lnTo>
                <a:close/>
                <a:moveTo>
                  <a:pt x="744703" y="1104671"/>
                </a:moveTo>
                <a:lnTo>
                  <a:pt x="623773" y="1174471"/>
                </a:lnTo>
                <a:lnTo>
                  <a:pt x="512750" y="1110386"/>
                </a:lnTo>
                <a:lnTo>
                  <a:pt x="633679" y="1040587"/>
                </a:lnTo>
                <a:lnTo>
                  <a:pt x="744703" y="1104671"/>
                </a:lnTo>
                <a:close/>
                <a:moveTo>
                  <a:pt x="748132" y="1254100"/>
                </a:moveTo>
                <a:lnTo>
                  <a:pt x="633679" y="1320165"/>
                </a:lnTo>
                <a:lnTo>
                  <a:pt x="509321" y="1248385"/>
                </a:lnTo>
                <a:lnTo>
                  <a:pt x="623773" y="1182319"/>
                </a:lnTo>
                <a:lnTo>
                  <a:pt x="748132" y="1254100"/>
                </a:lnTo>
                <a:close/>
                <a:moveTo>
                  <a:pt x="744703" y="1391945"/>
                </a:moveTo>
                <a:lnTo>
                  <a:pt x="623773" y="1461745"/>
                </a:lnTo>
                <a:lnTo>
                  <a:pt x="512750" y="1397660"/>
                </a:lnTo>
                <a:lnTo>
                  <a:pt x="633679" y="1327861"/>
                </a:lnTo>
                <a:lnTo>
                  <a:pt x="744703" y="1391945"/>
                </a:lnTo>
                <a:close/>
                <a:moveTo>
                  <a:pt x="748132" y="1541297"/>
                </a:moveTo>
                <a:lnTo>
                  <a:pt x="633679" y="1607363"/>
                </a:lnTo>
                <a:lnTo>
                  <a:pt x="509321" y="1535582"/>
                </a:lnTo>
                <a:lnTo>
                  <a:pt x="623773" y="1469517"/>
                </a:lnTo>
                <a:lnTo>
                  <a:pt x="748132" y="1541297"/>
                </a:lnTo>
                <a:close/>
                <a:moveTo>
                  <a:pt x="744703" y="1679143"/>
                </a:moveTo>
                <a:lnTo>
                  <a:pt x="623773" y="1748942"/>
                </a:lnTo>
                <a:lnTo>
                  <a:pt x="512750" y="1684858"/>
                </a:lnTo>
                <a:lnTo>
                  <a:pt x="633679" y="1615059"/>
                </a:lnTo>
                <a:lnTo>
                  <a:pt x="744703" y="1679143"/>
                </a:lnTo>
                <a:close/>
                <a:moveTo>
                  <a:pt x="748132" y="1828495"/>
                </a:moveTo>
                <a:lnTo>
                  <a:pt x="633679" y="1894561"/>
                </a:lnTo>
                <a:lnTo>
                  <a:pt x="509321" y="1822780"/>
                </a:lnTo>
                <a:lnTo>
                  <a:pt x="623773" y="1756715"/>
                </a:lnTo>
                <a:lnTo>
                  <a:pt x="748132" y="1828495"/>
                </a:lnTo>
                <a:close/>
                <a:moveTo>
                  <a:pt x="744703" y="1966417"/>
                </a:moveTo>
                <a:lnTo>
                  <a:pt x="623773" y="2036216"/>
                </a:lnTo>
                <a:lnTo>
                  <a:pt x="512750" y="1972132"/>
                </a:lnTo>
                <a:lnTo>
                  <a:pt x="633679" y="1902333"/>
                </a:lnTo>
                <a:lnTo>
                  <a:pt x="744703" y="1966417"/>
                </a:lnTo>
                <a:close/>
                <a:moveTo>
                  <a:pt x="748132" y="2115769"/>
                </a:moveTo>
                <a:lnTo>
                  <a:pt x="633679" y="2181835"/>
                </a:lnTo>
                <a:lnTo>
                  <a:pt x="509321" y="2110054"/>
                </a:lnTo>
                <a:lnTo>
                  <a:pt x="623773" y="2043989"/>
                </a:lnTo>
                <a:lnTo>
                  <a:pt x="748132" y="2115769"/>
                </a:lnTo>
                <a:close/>
                <a:moveTo>
                  <a:pt x="744703" y="2253615"/>
                </a:moveTo>
                <a:lnTo>
                  <a:pt x="623773" y="2323414"/>
                </a:lnTo>
                <a:lnTo>
                  <a:pt x="512750" y="2259330"/>
                </a:lnTo>
                <a:lnTo>
                  <a:pt x="633679" y="2189531"/>
                </a:lnTo>
                <a:lnTo>
                  <a:pt x="744703" y="2253615"/>
                </a:lnTo>
                <a:close/>
                <a:moveTo>
                  <a:pt x="748132" y="2402967"/>
                </a:moveTo>
                <a:lnTo>
                  <a:pt x="633679" y="2469032"/>
                </a:lnTo>
                <a:lnTo>
                  <a:pt x="509321" y="2397252"/>
                </a:lnTo>
                <a:lnTo>
                  <a:pt x="623773" y="2331187"/>
                </a:lnTo>
                <a:lnTo>
                  <a:pt x="748132" y="2402967"/>
                </a:lnTo>
                <a:close/>
                <a:moveTo>
                  <a:pt x="744703" y="2540813"/>
                </a:moveTo>
                <a:lnTo>
                  <a:pt x="623773" y="2610612"/>
                </a:lnTo>
                <a:lnTo>
                  <a:pt x="512750" y="2546528"/>
                </a:lnTo>
                <a:lnTo>
                  <a:pt x="633679" y="2476729"/>
                </a:lnTo>
                <a:lnTo>
                  <a:pt x="744703" y="2540813"/>
                </a:lnTo>
                <a:close/>
                <a:moveTo>
                  <a:pt x="748132" y="2690165"/>
                </a:moveTo>
                <a:lnTo>
                  <a:pt x="633679" y="2756230"/>
                </a:lnTo>
                <a:lnTo>
                  <a:pt x="509321" y="2684450"/>
                </a:lnTo>
                <a:lnTo>
                  <a:pt x="623773" y="2618384"/>
                </a:lnTo>
                <a:lnTo>
                  <a:pt x="748132" y="2690165"/>
                </a:lnTo>
                <a:close/>
                <a:moveTo>
                  <a:pt x="744703" y="2828087"/>
                </a:moveTo>
                <a:lnTo>
                  <a:pt x="623773" y="2897886"/>
                </a:lnTo>
                <a:lnTo>
                  <a:pt x="512750" y="2833802"/>
                </a:lnTo>
                <a:lnTo>
                  <a:pt x="633679" y="2764003"/>
                </a:lnTo>
                <a:lnTo>
                  <a:pt x="744703" y="2828087"/>
                </a:lnTo>
                <a:close/>
                <a:moveTo>
                  <a:pt x="748132" y="2977439"/>
                </a:moveTo>
                <a:lnTo>
                  <a:pt x="633679" y="3043504"/>
                </a:lnTo>
                <a:lnTo>
                  <a:pt x="509321" y="2971724"/>
                </a:lnTo>
                <a:lnTo>
                  <a:pt x="623773" y="2905659"/>
                </a:lnTo>
                <a:lnTo>
                  <a:pt x="748132" y="2977439"/>
                </a:lnTo>
                <a:close/>
                <a:moveTo>
                  <a:pt x="744703" y="3115285"/>
                </a:moveTo>
                <a:lnTo>
                  <a:pt x="623773" y="3185084"/>
                </a:lnTo>
                <a:lnTo>
                  <a:pt x="512750" y="3121000"/>
                </a:lnTo>
                <a:lnTo>
                  <a:pt x="633679" y="3051201"/>
                </a:lnTo>
                <a:lnTo>
                  <a:pt x="744703" y="3115285"/>
                </a:lnTo>
                <a:close/>
                <a:moveTo>
                  <a:pt x="748132" y="3264637"/>
                </a:moveTo>
                <a:lnTo>
                  <a:pt x="633679" y="3330702"/>
                </a:lnTo>
                <a:lnTo>
                  <a:pt x="509321" y="3258922"/>
                </a:lnTo>
                <a:lnTo>
                  <a:pt x="623773" y="3192856"/>
                </a:lnTo>
                <a:lnTo>
                  <a:pt x="748132" y="3264637"/>
                </a:lnTo>
                <a:close/>
                <a:moveTo>
                  <a:pt x="744703" y="3402482"/>
                </a:moveTo>
                <a:lnTo>
                  <a:pt x="623773" y="3472282"/>
                </a:lnTo>
                <a:lnTo>
                  <a:pt x="512750" y="3408197"/>
                </a:lnTo>
                <a:lnTo>
                  <a:pt x="633679" y="3338398"/>
                </a:lnTo>
                <a:lnTo>
                  <a:pt x="744703" y="3402482"/>
                </a:lnTo>
                <a:close/>
                <a:moveTo>
                  <a:pt x="748132" y="3551834"/>
                </a:moveTo>
                <a:lnTo>
                  <a:pt x="633679" y="3617900"/>
                </a:lnTo>
                <a:lnTo>
                  <a:pt x="509321" y="3546119"/>
                </a:lnTo>
                <a:lnTo>
                  <a:pt x="623773" y="3480054"/>
                </a:lnTo>
                <a:lnTo>
                  <a:pt x="748132" y="3551834"/>
                </a:lnTo>
                <a:close/>
                <a:moveTo>
                  <a:pt x="744703" y="3689757"/>
                </a:moveTo>
                <a:lnTo>
                  <a:pt x="623773" y="3759556"/>
                </a:lnTo>
                <a:lnTo>
                  <a:pt x="512750" y="3695472"/>
                </a:lnTo>
                <a:lnTo>
                  <a:pt x="633679" y="3625672"/>
                </a:lnTo>
                <a:lnTo>
                  <a:pt x="744703" y="3689757"/>
                </a:lnTo>
                <a:close/>
                <a:moveTo>
                  <a:pt x="748132" y="3839109"/>
                </a:moveTo>
                <a:lnTo>
                  <a:pt x="633679" y="3905174"/>
                </a:lnTo>
                <a:lnTo>
                  <a:pt x="509321" y="3833394"/>
                </a:lnTo>
                <a:lnTo>
                  <a:pt x="623773" y="3767328"/>
                </a:lnTo>
                <a:lnTo>
                  <a:pt x="748132" y="3839109"/>
                </a:lnTo>
                <a:close/>
                <a:moveTo>
                  <a:pt x="744703" y="3976954"/>
                </a:moveTo>
                <a:lnTo>
                  <a:pt x="623773" y="4046754"/>
                </a:lnTo>
                <a:lnTo>
                  <a:pt x="512750" y="3982669"/>
                </a:lnTo>
                <a:lnTo>
                  <a:pt x="633679" y="3912870"/>
                </a:lnTo>
                <a:lnTo>
                  <a:pt x="744703" y="3976954"/>
                </a:lnTo>
                <a:close/>
                <a:moveTo>
                  <a:pt x="748132" y="4126306"/>
                </a:moveTo>
                <a:lnTo>
                  <a:pt x="633679" y="4192372"/>
                </a:lnTo>
                <a:lnTo>
                  <a:pt x="509321" y="4120591"/>
                </a:lnTo>
                <a:lnTo>
                  <a:pt x="623773" y="4054526"/>
                </a:lnTo>
                <a:lnTo>
                  <a:pt x="748132" y="4126306"/>
                </a:lnTo>
                <a:close/>
                <a:moveTo>
                  <a:pt x="744703" y="4264152"/>
                </a:moveTo>
                <a:lnTo>
                  <a:pt x="623773" y="4333952"/>
                </a:lnTo>
                <a:lnTo>
                  <a:pt x="512750" y="4269867"/>
                </a:lnTo>
                <a:lnTo>
                  <a:pt x="633679" y="4200068"/>
                </a:lnTo>
                <a:lnTo>
                  <a:pt x="744703" y="4264152"/>
                </a:lnTo>
                <a:close/>
                <a:moveTo>
                  <a:pt x="748132" y="4413504"/>
                </a:moveTo>
                <a:lnTo>
                  <a:pt x="633679" y="4479570"/>
                </a:lnTo>
                <a:lnTo>
                  <a:pt x="509321" y="4407789"/>
                </a:lnTo>
                <a:lnTo>
                  <a:pt x="623773" y="4341724"/>
                </a:lnTo>
                <a:lnTo>
                  <a:pt x="748132" y="4413504"/>
                </a:lnTo>
                <a:close/>
                <a:moveTo>
                  <a:pt x="744703" y="4551426"/>
                </a:moveTo>
                <a:lnTo>
                  <a:pt x="623773" y="4621226"/>
                </a:lnTo>
                <a:lnTo>
                  <a:pt x="512750" y="4557141"/>
                </a:lnTo>
                <a:lnTo>
                  <a:pt x="633679" y="4487342"/>
                </a:lnTo>
                <a:lnTo>
                  <a:pt x="744703" y="4551426"/>
                </a:lnTo>
                <a:close/>
                <a:moveTo>
                  <a:pt x="748132" y="4700778"/>
                </a:moveTo>
                <a:lnTo>
                  <a:pt x="633679" y="4766844"/>
                </a:lnTo>
                <a:lnTo>
                  <a:pt x="509321" y="4695063"/>
                </a:lnTo>
                <a:lnTo>
                  <a:pt x="623773" y="4628998"/>
                </a:lnTo>
                <a:lnTo>
                  <a:pt x="748132" y="4700778"/>
                </a:lnTo>
                <a:close/>
                <a:moveTo>
                  <a:pt x="744703" y="4838624"/>
                </a:moveTo>
                <a:lnTo>
                  <a:pt x="623697" y="4908423"/>
                </a:lnTo>
                <a:lnTo>
                  <a:pt x="512674" y="4844339"/>
                </a:lnTo>
                <a:lnTo>
                  <a:pt x="633603" y="4774540"/>
                </a:lnTo>
                <a:lnTo>
                  <a:pt x="744703" y="4838624"/>
                </a:lnTo>
                <a:close/>
                <a:moveTo>
                  <a:pt x="748132" y="4987976"/>
                </a:moveTo>
                <a:lnTo>
                  <a:pt x="633679" y="5054042"/>
                </a:lnTo>
                <a:lnTo>
                  <a:pt x="509321" y="4982261"/>
                </a:lnTo>
                <a:lnTo>
                  <a:pt x="623773" y="4916196"/>
                </a:lnTo>
                <a:lnTo>
                  <a:pt x="748132" y="4987976"/>
                </a:lnTo>
                <a:close/>
                <a:moveTo>
                  <a:pt x="744703" y="5125822"/>
                </a:moveTo>
                <a:lnTo>
                  <a:pt x="623697" y="5195697"/>
                </a:lnTo>
                <a:lnTo>
                  <a:pt x="512674" y="5131613"/>
                </a:lnTo>
                <a:lnTo>
                  <a:pt x="633603" y="5061814"/>
                </a:lnTo>
                <a:lnTo>
                  <a:pt x="744703" y="5125822"/>
                </a:lnTo>
                <a:close/>
                <a:moveTo>
                  <a:pt x="748132" y="5275174"/>
                </a:moveTo>
                <a:lnTo>
                  <a:pt x="633679" y="5341239"/>
                </a:lnTo>
                <a:lnTo>
                  <a:pt x="509321" y="5269459"/>
                </a:lnTo>
                <a:lnTo>
                  <a:pt x="623773" y="5203393"/>
                </a:lnTo>
                <a:lnTo>
                  <a:pt x="748132" y="5275174"/>
                </a:lnTo>
                <a:close/>
                <a:moveTo>
                  <a:pt x="744703" y="5413096"/>
                </a:moveTo>
                <a:lnTo>
                  <a:pt x="623773" y="5482895"/>
                </a:lnTo>
                <a:lnTo>
                  <a:pt x="512750" y="5418811"/>
                </a:lnTo>
                <a:lnTo>
                  <a:pt x="633679" y="5349011"/>
                </a:lnTo>
                <a:lnTo>
                  <a:pt x="744703" y="5413096"/>
                </a:lnTo>
                <a:close/>
                <a:moveTo>
                  <a:pt x="748132" y="5562448"/>
                </a:moveTo>
                <a:lnTo>
                  <a:pt x="633679" y="5628513"/>
                </a:lnTo>
                <a:lnTo>
                  <a:pt x="509321" y="5556733"/>
                </a:lnTo>
                <a:lnTo>
                  <a:pt x="623773" y="5490667"/>
                </a:lnTo>
                <a:lnTo>
                  <a:pt x="748132" y="5562448"/>
                </a:lnTo>
                <a:close/>
                <a:moveTo>
                  <a:pt x="744703" y="5700294"/>
                </a:moveTo>
                <a:lnTo>
                  <a:pt x="623773" y="5770093"/>
                </a:lnTo>
                <a:lnTo>
                  <a:pt x="512750" y="5706009"/>
                </a:lnTo>
                <a:lnTo>
                  <a:pt x="633679" y="5636209"/>
                </a:lnTo>
                <a:lnTo>
                  <a:pt x="744703" y="5700294"/>
                </a:lnTo>
                <a:close/>
                <a:moveTo>
                  <a:pt x="748055" y="5849646"/>
                </a:moveTo>
                <a:lnTo>
                  <a:pt x="633603" y="5915711"/>
                </a:lnTo>
                <a:lnTo>
                  <a:pt x="509245" y="5843931"/>
                </a:lnTo>
                <a:lnTo>
                  <a:pt x="623697" y="5777865"/>
                </a:lnTo>
                <a:lnTo>
                  <a:pt x="748055" y="5849646"/>
                </a:lnTo>
                <a:close/>
                <a:moveTo>
                  <a:pt x="744703" y="5987492"/>
                </a:moveTo>
                <a:lnTo>
                  <a:pt x="623773" y="6057291"/>
                </a:lnTo>
                <a:lnTo>
                  <a:pt x="512750" y="5993207"/>
                </a:lnTo>
                <a:lnTo>
                  <a:pt x="633679" y="5923407"/>
                </a:lnTo>
                <a:lnTo>
                  <a:pt x="744703" y="5987492"/>
                </a:lnTo>
                <a:close/>
                <a:moveTo>
                  <a:pt x="748132" y="6136843"/>
                </a:moveTo>
                <a:lnTo>
                  <a:pt x="633679" y="6202909"/>
                </a:lnTo>
                <a:lnTo>
                  <a:pt x="509321" y="6131128"/>
                </a:lnTo>
                <a:lnTo>
                  <a:pt x="623773" y="6065063"/>
                </a:lnTo>
                <a:lnTo>
                  <a:pt x="748132" y="6136843"/>
                </a:lnTo>
                <a:close/>
                <a:moveTo>
                  <a:pt x="754761" y="6140730"/>
                </a:moveTo>
                <a:lnTo>
                  <a:pt x="865784" y="6204814"/>
                </a:lnTo>
                <a:lnTo>
                  <a:pt x="751332" y="6270879"/>
                </a:lnTo>
                <a:lnTo>
                  <a:pt x="640309" y="6206795"/>
                </a:lnTo>
                <a:lnTo>
                  <a:pt x="754761" y="6140730"/>
                </a:lnTo>
                <a:close/>
                <a:moveTo>
                  <a:pt x="761467" y="6136843"/>
                </a:moveTo>
                <a:lnTo>
                  <a:pt x="882396" y="6067044"/>
                </a:lnTo>
                <a:lnTo>
                  <a:pt x="993419" y="6131128"/>
                </a:lnTo>
                <a:lnTo>
                  <a:pt x="872490" y="6200928"/>
                </a:lnTo>
                <a:lnTo>
                  <a:pt x="761467" y="6136843"/>
                </a:lnTo>
                <a:close/>
                <a:moveTo>
                  <a:pt x="1000049" y="6135015"/>
                </a:moveTo>
                <a:lnTo>
                  <a:pt x="1124407" y="6206795"/>
                </a:lnTo>
                <a:lnTo>
                  <a:pt x="1003478" y="6276594"/>
                </a:lnTo>
                <a:lnTo>
                  <a:pt x="879119" y="6204814"/>
                </a:lnTo>
                <a:lnTo>
                  <a:pt x="1000049" y="6135015"/>
                </a:lnTo>
                <a:close/>
                <a:moveTo>
                  <a:pt x="1006754" y="6131128"/>
                </a:moveTo>
                <a:lnTo>
                  <a:pt x="1121207" y="6065063"/>
                </a:lnTo>
                <a:lnTo>
                  <a:pt x="1245565" y="6136843"/>
                </a:lnTo>
                <a:lnTo>
                  <a:pt x="1131113" y="6202909"/>
                </a:lnTo>
                <a:lnTo>
                  <a:pt x="1006754" y="6131128"/>
                </a:lnTo>
                <a:close/>
                <a:moveTo>
                  <a:pt x="1252271" y="6140730"/>
                </a:moveTo>
                <a:lnTo>
                  <a:pt x="1363294" y="6204814"/>
                </a:lnTo>
                <a:lnTo>
                  <a:pt x="1248842" y="6270879"/>
                </a:lnTo>
                <a:lnTo>
                  <a:pt x="1137819" y="6206795"/>
                </a:lnTo>
                <a:lnTo>
                  <a:pt x="1252271" y="6140730"/>
                </a:lnTo>
                <a:close/>
                <a:moveTo>
                  <a:pt x="1258900" y="6136843"/>
                </a:moveTo>
                <a:lnTo>
                  <a:pt x="1379830" y="6067044"/>
                </a:lnTo>
                <a:lnTo>
                  <a:pt x="1490853" y="6131128"/>
                </a:lnTo>
                <a:lnTo>
                  <a:pt x="1369924" y="6200928"/>
                </a:lnTo>
                <a:lnTo>
                  <a:pt x="1258900" y="6136843"/>
                </a:lnTo>
                <a:close/>
                <a:moveTo>
                  <a:pt x="1497559" y="6135015"/>
                </a:moveTo>
                <a:lnTo>
                  <a:pt x="1621917" y="6206795"/>
                </a:lnTo>
                <a:lnTo>
                  <a:pt x="1500988" y="6276594"/>
                </a:lnTo>
                <a:lnTo>
                  <a:pt x="1376629" y="6204814"/>
                </a:lnTo>
                <a:lnTo>
                  <a:pt x="1497559" y="6135015"/>
                </a:lnTo>
                <a:close/>
                <a:moveTo>
                  <a:pt x="1504264" y="6131128"/>
                </a:moveTo>
                <a:lnTo>
                  <a:pt x="1618717" y="6065063"/>
                </a:lnTo>
                <a:lnTo>
                  <a:pt x="1743075" y="6136843"/>
                </a:lnTo>
                <a:lnTo>
                  <a:pt x="1628623" y="6202909"/>
                </a:lnTo>
                <a:lnTo>
                  <a:pt x="1504264" y="6131128"/>
                </a:lnTo>
                <a:close/>
                <a:moveTo>
                  <a:pt x="1749704" y="6140730"/>
                </a:moveTo>
                <a:lnTo>
                  <a:pt x="1860728" y="6204814"/>
                </a:lnTo>
                <a:lnTo>
                  <a:pt x="1746275" y="6270879"/>
                </a:lnTo>
                <a:lnTo>
                  <a:pt x="1635252" y="6206795"/>
                </a:lnTo>
                <a:lnTo>
                  <a:pt x="1749704" y="6140730"/>
                </a:lnTo>
                <a:close/>
                <a:moveTo>
                  <a:pt x="1756410" y="6136843"/>
                </a:moveTo>
                <a:lnTo>
                  <a:pt x="1877339" y="6067044"/>
                </a:lnTo>
                <a:lnTo>
                  <a:pt x="1988363" y="6131128"/>
                </a:lnTo>
                <a:lnTo>
                  <a:pt x="1867434" y="6200928"/>
                </a:lnTo>
                <a:lnTo>
                  <a:pt x="1756410" y="6136843"/>
                </a:lnTo>
                <a:close/>
                <a:moveTo>
                  <a:pt x="1995069" y="6135015"/>
                </a:moveTo>
                <a:lnTo>
                  <a:pt x="2119427" y="6206795"/>
                </a:lnTo>
                <a:lnTo>
                  <a:pt x="1998497" y="6276594"/>
                </a:lnTo>
                <a:lnTo>
                  <a:pt x="1874139" y="6204814"/>
                </a:lnTo>
                <a:lnTo>
                  <a:pt x="1995069" y="6135015"/>
                </a:lnTo>
                <a:close/>
                <a:moveTo>
                  <a:pt x="2001698" y="6131128"/>
                </a:moveTo>
                <a:lnTo>
                  <a:pt x="2116150" y="6065063"/>
                </a:lnTo>
                <a:lnTo>
                  <a:pt x="2240509" y="6136843"/>
                </a:lnTo>
                <a:lnTo>
                  <a:pt x="2126056" y="6202909"/>
                </a:lnTo>
                <a:lnTo>
                  <a:pt x="2001698" y="6131128"/>
                </a:lnTo>
                <a:close/>
                <a:moveTo>
                  <a:pt x="2247214" y="6140730"/>
                </a:moveTo>
                <a:lnTo>
                  <a:pt x="2358238" y="6204814"/>
                </a:lnTo>
                <a:lnTo>
                  <a:pt x="2243785" y="6270879"/>
                </a:lnTo>
                <a:lnTo>
                  <a:pt x="2132762" y="6206795"/>
                </a:lnTo>
                <a:lnTo>
                  <a:pt x="2247214" y="6140730"/>
                </a:lnTo>
                <a:close/>
                <a:moveTo>
                  <a:pt x="2253920" y="6136843"/>
                </a:moveTo>
                <a:lnTo>
                  <a:pt x="2374849" y="6067044"/>
                </a:lnTo>
                <a:lnTo>
                  <a:pt x="2485873" y="6131128"/>
                </a:lnTo>
                <a:lnTo>
                  <a:pt x="2364943" y="6200928"/>
                </a:lnTo>
                <a:lnTo>
                  <a:pt x="2253920" y="6136843"/>
                </a:lnTo>
                <a:close/>
                <a:moveTo>
                  <a:pt x="2492578" y="6135015"/>
                </a:moveTo>
                <a:lnTo>
                  <a:pt x="2616937" y="6206795"/>
                </a:lnTo>
                <a:lnTo>
                  <a:pt x="2496007" y="6276594"/>
                </a:lnTo>
                <a:lnTo>
                  <a:pt x="2371649" y="6204814"/>
                </a:lnTo>
                <a:lnTo>
                  <a:pt x="2492578" y="6135015"/>
                </a:lnTo>
                <a:close/>
                <a:moveTo>
                  <a:pt x="2499208" y="6131128"/>
                </a:moveTo>
                <a:lnTo>
                  <a:pt x="2613660" y="6065063"/>
                </a:lnTo>
                <a:lnTo>
                  <a:pt x="2738019" y="6136843"/>
                </a:lnTo>
                <a:lnTo>
                  <a:pt x="2623566" y="6202909"/>
                </a:lnTo>
                <a:lnTo>
                  <a:pt x="2499208" y="6131128"/>
                </a:lnTo>
                <a:close/>
                <a:moveTo>
                  <a:pt x="2744724" y="6140730"/>
                </a:moveTo>
                <a:lnTo>
                  <a:pt x="2855747" y="6204814"/>
                </a:lnTo>
                <a:lnTo>
                  <a:pt x="2741295" y="6270879"/>
                </a:lnTo>
                <a:lnTo>
                  <a:pt x="2630272" y="6206795"/>
                </a:lnTo>
                <a:lnTo>
                  <a:pt x="2744724" y="6140730"/>
                </a:lnTo>
                <a:close/>
                <a:moveTo>
                  <a:pt x="2751354" y="6136843"/>
                </a:moveTo>
                <a:lnTo>
                  <a:pt x="2872283" y="6067044"/>
                </a:lnTo>
                <a:lnTo>
                  <a:pt x="2983306" y="6131128"/>
                </a:lnTo>
                <a:lnTo>
                  <a:pt x="2862377" y="6200928"/>
                </a:lnTo>
                <a:lnTo>
                  <a:pt x="2751354" y="6136843"/>
                </a:lnTo>
                <a:close/>
                <a:moveTo>
                  <a:pt x="2990012" y="6135015"/>
                </a:moveTo>
                <a:lnTo>
                  <a:pt x="3114370" y="6206795"/>
                </a:lnTo>
                <a:lnTo>
                  <a:pt x="2993441" y="6276594"/>
                </a:lnTo>
                <a:lnTo>
                  <a:pt x="2869082" y="6204814"/>
                </a:lnTo>
                <a:lnTo>
                  <a:pt x="2990012" y="6135015"/>
                </a:lnTo>
                <a:close/>
                <a:moveTo>
                  <a:pt x="2996641" y="6131128"/>
                </a:moveTo>
                <a:lnTo>
                  <a:pt x="3111094" y="6065063"/>
                </a:lnTo>
                <a:lnTo>
                  <a:pt x="3235452" y="6136843"/>
                </a:lnTo>
                <a:lnTo>
                  <a:pt x="3121000" y="6202909"/>
                </a:lnTo>
                <a:lnTo>
                  <a:pt x="2996641" y="6131128"/>
                </a:lnTo>
                <a:close/>
                <a:moveTo>
                  <a:pt x="3242158" y="6140730"/>
                </a:moveTo>
                <a:lnTo>
                  <a:pt x="3353181" y="6204814"/>
                </a:lnTo>
                <a:lnTo>
                  <a:pt x="3238729" y="6270879"/>
                </a:lnTo>
                <a:lnTo>
                  <a:pt x="3127705" y="6206795"/>
                </a:lnTo>
                <a:lnTo>
                  <a:pt x="3242158" y="6140730"/>
                </a:lnTo>
                <a:close/>
                <a:moveTo>
                  <a:pt x="3248863" y="6136843"/>
                </a:moveTo>
                <a:lnTo>
                  <a:pt x="3369793" y="6067044"/>
                </a:lnTo>
                <a:lnTo>
                  <a:pt x="3480816" y="6131128"/>
                </a:lnTo>
                <a:lnTo>
                  <a:pt x="3359887" y="6200928"/>
                </a:lnTo>
                <a:lnTo>
                  <a:pt x="3248863" y="6136843"/>
                </a:lnTo>
                <a:close/>
                <a:moveTo>
                  <a:pt x="3487522" y="6135015"/>
                </a:moveTo>
                <a:lnTo>
                  <a:pt x="3611880" y="6206795"/>
                </a:lnTo>
                <a:lnTo>
                  <a:pt x="3490951" y="6276594"/>
                </a:lnTo>
                <a:lnTo>
                  <a:pt x="3366592" y="6204814"/>
                </a:lnTo>
                <a:lnTo>
                  <a:pt x="3487522" y="6135015"/>
                </a:lnTo>
                <a:close/>
                <a:moveTo>
                  <a:pt x="3494151" y="6131128"/>
                </a:moveTo>
                <a:lnTo>
                  <a:pt x="3608604" y="6065063"/>
                </a:lnTo>
                <a:lnTo>
                  <a:pt x="3732962" y="6136843"/>
                </a:lnTo>
                <a:lnTo>
                  <a:pt x="3618509" y="6202909"/>
                </a:lnTo>
                <a:lnTo>
                  <a:pt x="3494151" y="6131128"/>
                </a:lnTo>
                <a:close/>
                <a:moveTo>
                  <a:pt x="3739667" y="6140730"/>
                </a:moveTo>
                <a:lnTo>
                  <a:pt x="3850691" y="6204814"/>
                </a:lnTo>
                <a:lnTo>
                  <a:pt x="3736239" y="6270879"/>
                </a:lnTo>
                <a:lnTo>
                  <a:pt x="3625215" y="6206795"/>
                </a:lnTo>
                <a:lnTo>
                  <a:pt x="3739667" y="6140730"/>
                </a:lnTo>
                <a:close/>
                <a:moveTo>
                  <a:pt x="3746373" y="6136843"/>
                </a:moveTo>
                <a:lnTo>
                  <a:pt x="3867302" y="6067044"/>
                </a:lnTo>
                <a:lnTo>
                  <a:pt x="3978326" y="6131128"/>
                </a:lnTo>
                <a:lnTo>
                  <a:pt x="3857397" y="6200928"/>
                </a:lnTo>
                <a:lnTo>
                  <a:pt x="3746373" y="6136843"/>
                </a:lnTo>
                <a:close/>
                <a:moveTo>
                  <a:pt x="3984955" y="6135015"/>
                </a:moveTo>
                <a:lnTo>
                  <a:pt x="4109314" y="6206795"/>
                </a:lnTo>
                <a:lnTo>
                  <a:pt x="3988384" y="6276594"/>
                </a:lnTo>
                <a:lnTo>
                  <a:pt x="3864026" y="6204814"/>
                </a:lnTo>
                <a:lnTo>
                  <a:pt x="3984955" y="6135015"/>
                </a:lnTo>
                <a:close/>
                <a:moveTo>
                  <a:pt x="3991661" y="6131128"/>
                </a:moveTo>
                <a:lnTo>
                  <a:pt x="4106113" y="6065063"/>
                </a:lnTo>
                <a:lnTo>
                  <a:pt x="4230472" y="6136843"/>
                </a:lnTo>
                <a:lnTo>
                  <a:pt x="4116019" y="6202909"/>
                </a:lnTo>
                <a:lnTo>
                  <a:pt x="3991661" y="6131128"/>
                </a:lnTo>
                <a:close/>
                <a:moveTo>
                  <a:pt x="4237101" y="6140730"/>
                </a:moveTo>
                <a:lnTo>
                  <a:pt x="4348125" y="6204814"/>
                </a:lnTo>
                <a:lnTo>
                  <a:pt x="4233672" y="6270879"/>
                </a:lnTo>
                <a:lnTo>
                  <a:pt x="4122649" y="6206795"/>
                </a:lnTo>
                <a:lnTo>
                  <a:pt x="4237101" y="6140730"/>
                </a:lnTo>
                <a:close/>
                <a:moveTo>
                  <a:pt x="4243807" y="6136843"/>
                </a:moveTo>
                <a:lnTo>
                  <a:pt x="4364736" y="6067044"/>
                </a:lnTo>
                <a:lnTo>
                  <a:pt x="4475760" y="6131128"/>
                </a:lnTo>
                <a:lnTo>
                  <a:pt x="4354830" y="6200928"/>
                </a:lnTo>
                <a:lnTo>
                  <a:pt x="4243807" y="6136843"/>
                </a:lnTo>
                <a:close/>
                <a:moveTo>
                  <a:pt x="4482465" y="6135015"/>
                </a:moveTo>
                <a:lnTo>
                  <a:pt x="4606824" y="6206795"/>
                </a:lnTo>
                <a:lnTo>
                  <a:pt x="4485894" y="6276594"/>
                </a:lnTo>
                <a:lnTo>
                  <a:pt x="4361536" y="6204814"/>
                </a:lnTo>
                <a:lnTo>
                  <a:pt x="4482465" y="6135015"/>
                </a:lnTo>
                <a:close/>
                <a:moveTo>
                  <a:pt x="4489095" y="6131128"/>
                </a:moveTo>
                <a:lnTo>
                  <a:pt x="4603547" y="6065063"/>
                </a:lnTo>
                <a:lnTo>
                  <a:pt x="4727906" y="6136843"/>
                </a:lnTo>
                <a:lnTo>
                  <a:pt x="4613453" y="6202909"/>
                </a:lnTo>
                <a:lnTo>
                  <a:pt x="4489095" y="6131128"/>
                </a:lnTo>
                <a:close/>
                <a:moveTo>
                  <a:pt x="4734611" y="6140730"/>
                </a:moveTo>
                <a:lnTo>
                  <a:pt x="4845634" y="6204814"/>
                </a:lnTo>
                <a:lnTo>
                  <a:pt x="4731182" y="6270879"/>
                </a:lnTo>
                <a:lnTo>
                  <a:pt x="4620159" y="6206795"/>
                </a:lnTo>
                <a:lnTo>
                  <a:pt x="4734611" y="6140730"/>
                </a:lnTo>
                <a:close/>
                <a:moveTo>
                  <a:pt x="4741316" y="6136843"/>
                </a:moveTo>
                <a:lnTo>
                  <a:pt x="4862246" y="6067044"/>
                </a:lnTo>
                <a:lnTo>
                  <a:pt x="4973269" y="6131128"/>
                </a:lnTo>
                <a:lnTo>
                  <a:pt x="4852340" y="6200928"/>
                </a:lnTo>
                <a:lnTo>
                  <a:pt x="4741316" y="6136843"/>
                </a:lnTo>
                <a:close/>
                <a:moveTo>
                  <a:pt x="4979899" y="6135015"/>
                </a:moveTo>
                <a:lnTo>
                  <a:pt x="5104257" y="6206795"/>
                </a:lnTo>
                <a:lnTo>
                  <a:pt x="4983328" y="6276594"/>
                </a:lnTo>
                <a:lnTo>
                  <a:pt x="4858969" y="6204814"/>
                </a:lnTo>
                <a:lnTo>
                  <a:pt x="4979899" y="6135015"/>
                </a:lnTo>
                <a:close/>
                <a:moveTo>
                  <a:pt x="4986604" y="6131128"/>
                </a:moveTo>
                <a:lnTo>
                  <a:pt x="5101057" y="6065063"/>
                </a:lnTo>
                <a:lnTo>
                  <a:pt x="5225415" y="6136843"/>
                </a:lnTo>
                <a:lnTo>
                  <a:pt x="5110963" y="6202909"/>
                </a:lnTo>
                <a:lnTo>
                  <a:pt x="4986604" y="6131128"/>
                </a:lnTo>
                <a:close/>
                <a:moveTo>
                  <a:pt x="5232121" y="6140730"/>
                </a:moveTo>
                <a:lnTo>
                  <a:pt x="5343144" y="6204814"/>
                </a:lnTo>
                <a:lnTo>
                  <a:pt x="5228692" y="6270879"/>
                </a:lnTo>
                <a:lnTo>
                  <a:pt x="5117668" y="6206795"/>
                </a:lnTo>
                <a:lnTo>
                  <a:pt x="5232121" y="6140730"/>
                </a:lnTo>
                <a:close/>
                <a:moveTo>
                  <a:pt x="5238750" y="6136843"/>
                </a:moveTo>
                <a:lnTo>
                  <a:pt x="5359680" y="6067044"/>
                </a:lnTo>
                <a:lnTo>
                  <a:pt x="5470703" y="6131128"/>
                </a:lnTo>
                <a:lnTo>
                  <a:pt x="5349774" y="6200928"/>
                </a:lnTo>
                <a:lnTo>
                  <a:pt x="5238750" y="6136843"/>
                </a:lnTo>
                <a:close/>
                <a:moveTo>
                  <a:pt x="5477409" y="6135015"/>
                </a:moveTo>
                <a:lnTo>
                  <a:pt x="5601767" y="6206795"/>
                </a:lnTo>
                <a:lnTo>
                  <a:pt x="5480838" y="6276594"/>
                </a:lnTo>
                <a:lnTo>
                  <a:pt x="5356479" y="6204814"/>
                </a:lnTo>
                <a:lnTo>
                  <a:pt x="5477409" y="6135015"/>
                </a:lnTo>
                <a:close/>
                <a:moveTo>
                  <a:pt x="5484114" y="6131128"/>
                </a:moveTo>
                <a:lnTo>
                  <a:pt x="5598566" y="6065063"/>
                </a:lnTo>
                <a:lnTo>
                  <a:pt x="5722925" y="6136843"/>
                </a:lnTo>
                <a:lnTo>
                  <a:pt x="5608473" y="6202909"/>
                </a:lnTo>
                <a:lnTo>
                  <a:pt x="5484114" y="6131128"/>
                </a:lnTo>
                <a:close/>
                <a:moveTo>
                  <a:pt x="5729554" y="6140730"/>
                </a:moveTo>
                <a:lnTo>
                  <a:pt x="5840578" y="6204814"/>
                </a:lnTo>
                <a:lnTo>
                  <a:pt x="5726126" y="6270879"/>
                </a:lnTo>
                <a:lnTo>
                  <a:pt x="5615102" y="6206795"/>
                </a:lnTo>
                <a:lnTo>
                  <a:pt x="5729554" y="6140730"/>
                </a:lnTo>
                <a:close/>
                <a:moveTo>
                  <a:pt x="5736260" y="6136843"/>
                </a:moveTo>
                <a:lnTo>
                  <a:pt x="5857189" y="6067044"/>
                </a:lnTo>
                <a:lnTo>
                  <a:pt x="5968213" y="6131128"/>
                </a:lnTo>
                <a:lnTo>
                  <a:pt x="5847283" y="6200928"/>
                </a:lnTo>
                <a:lnTo>
                  <a:pt x="5736260" y="6136843"/>
                </a:lnTo>
                <a:close/>
                <a:moveTo>
                  <a:pt x="5974842" y="6135015"/>
                </a:moveTo>
                <a:lnTo>
                  <a:pt x="6099201" y="6206795"/>
                </a:lnTo>
                <a:lnTo>
                  <a:pt x="5978271" y="6276594"/>
                </a:lnTo>
                <a:lnTo>
                  <a:pt x="5853913" y="6204814"/>
                </a:lnTo>
                <a:lnTo>
                  <a:pt x="5974842" y="6135015"/>
                </a:lnTo>
                <a:close/>
                <a:moveTo>
                  <a:pt x="5981548" y="6131128"/>
                </a:moveTo>
                <a:lnTo>
                  <a:pt x="6096000" y="6065063"/>
                </a:lnTo>
                <a:lnTo>
                  <a:pt x="6220359" y="6136843"/>
                </a:lnTo>
                <a:lnTo>
                  <a:pt x="6105906" y="6202909"/>
                </a:lnTo>
                <a:lnTo>
                  <a:pt x="5981548" y="6131128"/>
                </a:lnTo>
                <a:close/>
                <a:moveTo>
                  <a:pt x="6227064" y="6140730"/>
                </a:moveTo>
                <a:lnTo>
                  <a:pt x="6338088" y="6204814"/>
                </a:lnTo>
                <a:lnTo>
                  <a:pt x="6223635" y="6270879"/>
                </a:lnTo>
                <a:lnTo>
                  <a:pt x="6112612" y="6206795"/>
                </a:lnTo>
                <a:lnTo>
                  <a:pt x="6227064" y="6140730"/>
                </a:lnTo>
                <a:close/>
                <a:moveTo>
                  <a:pt x="6102706" y="6061177"/>
                </a:moveTo>
                <a:lnTo>
                  <a:pt x="6223635" y="5991302"/>
                </a:lnTo>
                <a:lnTo>
                  <a:pt x="6347994" y="6063082"/>
                </a:lnTo>
                <a:lnTo>
                  <a:pt x="6227064" y="6132881"/>
                </a:lnTo>
                <a:lnTo>
                  <a:pt x="6102706" y="6061177"/>
                </a:lnTo>
                <a:close/>
                <a:moveTo>
                  <a:pt x="6112612" y="5919597"/>
                </a:moveTo>
                <a:lnTo>
                  <a:pt x="6227064" y="5853532"/>
                </a:lnTo>
                <a:lnTo>
                  <a:pt x="6338088" y="5917616"/>
                </a:lnTo>
                <a:lnTo>
                  <a:pt x="6223635" y="5983682"/>
                </a:lnTo>
                <a:lnTo>
                  <a:pt x="6112612" y="5919597"/>
                </a:lnTo>
                <a:close/>
                <a:moveTo>
                  <a:pt x="6102706" y="5773979"/>
                </a:moveTo>
                <a:lnTo>
                  <a:pt x="6223635" y="5704180"/>
                </a:lnTo>
                <a:lnTo>
                  <a:pt x="6347994" y="5775960"/>
                </a:lnTo>
                <a:lnTo>
                  <a:pt x="6227064" y="5845759"/>
                </a:lnTo>
                <a:lnTo>
                  <a:pt x="6102706" y="5773979"/>
                </a:lnTo>
                <a:close/>
                <a:moveTo>
                  <a:pt x="6112612" y="5632323"/>
                </a:moveTo>
                <a:lnTo>
                  <a:pt x="6227064" y="5566258"/>
                </a:lnTo>
                <a:lnTo>
                  <a:pt x="6338088" y="5630342"/>
                </a:lnTo>
                <a:lnTo>
                  <a:pt x="6223635" y="5696484"/>
                </a:lnTo>
                <a:lnTo>
                  <a:pt x="6112612" y="5632323"/>
                </a:lnTo>
                <a:close/>
                <a:moveTo>
                  <a:pt x="6102706" y="5486781"/>
                </a:moveTo>
                <a:lnTo>
                  <a:pt x="6223635" y="5416982"/>
                </a:lnTo>
                <a:lnTo>
                  <a:pt x="6347994" y="5488762"/>
                </a:lnTo>
                <a:lnTo>
                  <a:pt x="6227064" y="5558561"/>
                </a:lnTo>
                <a:lnTo>
                  <a:pt x="6102706" y="5486781"/>
                </a:lnTo>
                <a:close/>
                <a:moveTo>
                  <a:pt x="6112612" y="5345126"/>
                </a:moveTo>
                <a:lnTo>
                  <a:pt x="6227064" y="5279060"/>
                </a:lnTo>
                <a:lnTo>
                  <a:pt x="6338088" y="5343144"/>
                </a:lnTo>
                <a:lnTo>
                  <a:pt x="6223635" y="5409210"/>
                </a:lnTo>
                <a:lnTo>
                  <a:pt x="6112612" y="5345126"/>
                </a:lnTo>
                <a:close/>
                <a:moveTo>
                  <a:pt x="6102706" y="5199507"/>
                </a:moveTo>
                <a:lnTo>
                  <a:pt x="6223635" y="5129708"/>
                </a:lnTo>
                <a:lnTo>
                  <a:pt x="6347994" y="5201488"/>
                </a:lnTo>
                <a:lnTo>
                  <a:pt x="6227064" y="5271288"/>
                </a:lnTo>
                <a:lnTo>
                  <a:pt x="6102706" y="5199507"/>
                </a:lnTo>
                <a:close/>
                <a:moveTo>
                  <a:pt x="6112612" y="5057928"/>
                </a:moveTo>
                <a:lnTo>
                  <a:pt x="6227064" y="4991862"/>
                </a:lnTo>
                <a:lnTo>
                  <a:pt x="6338088" y="5055947"/>
                </a:lnTo>
                <a:lnTo>
                  <a:pt x="6223635" y="5122012"/>
                </a:lnTo>
                <a:lnTo>
                  <a:pt x="6112612" y="5057928"/>
                </a:lnTo>
                <a:close/>
                <a:moveTo>
                  <a:pt x="6102706" y="4912309"/>
                </a:moveTo>
                <a:lnTo>
                  <a:pt x="6223635" y="4842510"/>
                </a:lnTo>
                <a:lnTo>
                  <a:pt x="6347994" y="4914291"/>
                </a:lnTo>
                <a:lnTo>
                  <a:pt x="6227064" y="4984090"/>
                </a:lnTo>
                <a:lnTo>
                  <a:pt x="6102706" y="4912309"/>
                </a:lnTo>
                <a:close/>
                <a:moveTo>
                  <a:pt x="6112612" y="4770654"/>
                </a:moveTo>
                <a:lnTo>
                  <a:pt x="6227064" y="4704588"/>
                </a:lnTo>
                <a:lnTo>
                  <a:pt x="6338088" y="4768672"/>
                </a:lnTo>
                <a:lnTo>
                  <a:pt x="6223635" y="4834738"/>
                </a:lnTo>
                <a:lnTo>
                  <a:pt x="6112612" y="4770654"/>
                </a:lnTo>
                <a:close/>
                <a:moveTo>
                  <a:pt x="6102706" y="4625111"/>
                </a:moveTo>
                <a:lnTo>
                  <a:pt x="6223635" y="4555312"/>
                </a:lnTo>
                <a:lnTo>
                  <a:pt x="6347994" y="4627093"/>
                </a:lnTo>
                <a:lnTo>
                  <a:pt x="6227064" y="4696892"/>
                </a:lnTo>
                <a:lnTo>
                  <a:pt x="6102706" y="4625111"/>
                </a:lnTo>
                <a:close/>
                <a:moveTo>
                  <a:pt x="6112612" y="4483456"/>
                </a:moveTo>
                <a:lnTo>
                  <a:pt x="6227064" y="4417391"/>
                </a:lnTo>
                <a:lnTo>
                  <a:pt x="6338088" y="4481475"/>
                </a:lnTo>
                <a:lnTo>
                  <a:pt x="6223635" y="4547540"/>
                </a:lnTo>
                <a:lnTo>
                  <a:pt x="6112612" y="4483456"/>
                </a:lnTo>
                <a:close/>
                <a:moveTo>
                  <a:pt x="6102706" y="4337838"/>
                </a:moveTo>
                <a:lnTo>
                  <a:pt x="6223635" y="4268038"/>
                </a:lnTo>
                <a:lnTo>
                  <a:pt x="6347994" y="4339819"/>
                </a:lnTo>
                <a:lnTo>
                  <a:pt x="6227064" y="4409618"/>
                </a:lnTo>
                <a:lnTo>
                  <a:pt x="6102706" y="4337838"/>
                </a:lnTo>
                <a:close/>
                <a:moveTo>
                  <a:pt x="6112612" y="4196258"/>
                </a:moveTo>
                <a:lnTo>
                  <a:pt x="6227064" y="4130193"/>
                </a:lnTo>
                <a:lnTo>
                  <a:pt x="6338088" y="4194277"/>
                </a:lnTo>
                <a:lnTo>
                  <a:pt x="6223635" y="4260342"/>
                </a:lnTo>
                <a:lnTo>
                  <a:pt x="6112612" y="4196258"/>
                </a:lnTo>
                <a:close/>
                <a:moveTo>
                  <a:pt x="6102706" y="4050640"/>
                </a:moveTo>
                <a:lnTo>
                  <a:pt x="6223635" y="3980840"/>
                </a:lnTo>
                <a:lnTo>
                  <a:pt x="6347994" y="4052621"/>
                </a:lnTo>
                <a:lnTo>
                  <a:pt x="6227064" y="4122420"/>
                </a:lnTo>
                <a:lnTo>
                  <a:pt x="6102706" y="4050640"/>
                </a:lnTo>
                <a:close/>
                <a:moveTo>
                  <a:pt x="6112612" y="3908984"/>
                </a:moveTo>
                <a:lnTo>
                  <a:pt x="6227064" y="3842919"/>
                </a:lnTo>
                <a:lnTo>
                  <a:pt x="6338088" y="3907003"/>
                </a:lnTo>
                <a:lnTo>
                  <a:pt x="6223635" y="3973068"/>
                </a:lnTo>
                <a:lnTo>
                  <a:pt x="6112612" y="3908984"/>
                </a:lnTo>
                <a:close/>
                <a:moveTo>
                  <a:pt x="6102706" y="3763442"/>
                </a:moveTo>
                <a:lnTo>
                  <a:pt x="6223635" y="3693643"/>
                </a:lnTo>
                <a:lnTo>
                  <a:pt x="6347994" y="3765423"/>
                </a:lnTo>
                <a:lnTo>
                  <a:pt x="6227064" y="3835222"/>
                </a:lnTo>
                <a:lnTo>
                  <a:pt x="6102706" y="3763442"/>
                </a:lnTo>
                <a:close/>
                <a:moveTo>
                  <a:pt x="6112612" y="3621786"/>
                </a:moveTo>
                <a:lnTo>
                  <a:pt x="6227064" y="3555721"/>
                </a:lnTo>
                <a:lnTo>
                  <a:pt x="6338088" y="3619805"/>
                </a:lnTo>
                <a:lnTo>
                  <a:pt x="6223635" y="3685870"/>
                </a:lnTo>
                <a:lnTo>
                  <a:pt x="6112612" y="3621786"/>
                </a:lnTo>
                <a:close/>
                <a:moveTo>
                  <a:pt x="6102706" y="3476168"/>
                </a:moveTo>
                <a:lnTo>
                  <a:pt x="6223635" y="3406369"/>
                </a:lnTo>
                <a:lnTo>
                  <a:pt x="6347994" y="3478149"/>
                </a:lnTo>
                <a:lnTo>
                  <a:pt x="6227064" y="3547948"/>
                </a:lnTo>
                <a:lnTo>
                  <a:pt x="6102706" y="3476168"/>
                </a:lnTo>
                <a:close/>
                <a:moveTo>
                  <a:pt x="6112612" y="3334588"/>
                </a:moveTo>
                <a:lnTo>
                  <a:pt x="6227064" y="3268523"/>
                </a:lnTo>
                <a:lnTo>
                  <a:pt x="6338088" y="3332607"/>
                </a:lnTo>
                <a:lnTo>
                  <a:pt x="6223635" y="3398672"/>
                </a:lnTo>
                <a:lnTo>
                  <a:pt x="6112612" y="3334588"/>
                </a:lnTo>
                <a:close/>
                <a:moveTo>
                  <a:pt x="6102706" y="3188970"/>
                </a:moveTo>
                <a:lnTo>
                  <a:pt x="6223635" y="3119171"/>
                </a:lnTo>
                <a:lnTo>
                  <a:pt x="6347994" y="3190951"/>
                </a:lnTo>
                <a:lnTo>
                  <a:pt x="6227064" y="3260751"/>
                </a:lnTo>
                <a:lnTo>
                  <a:pt x="6102706" y="3188970"/>
                </a:lnTo>
                <a:close/>
                <a:moveTo>
                  <a:pt x="6112612" y="3047314"/>
                </a:moveTo>
                <a:lnTo>
                  <a:pt x="6227064" y="2981249"/>
                </a:lnTo>
                <a:lnTo>
                  <a:pt x="6338088" y="3045333"/>
                </a:lnTo>
                <a:lnTo>
                  <a:pt x="6223635" y="3111399"/>
                </a:lnTo>
                <a:lnTo>
                  <a:pt x="6112612" y="3047314"/>
                </a:lnTo>
                <a:close/>
                <a:moveTo>
                  <a:pt x="6102706" y="2901772"/>
                </a:moveTo>
                <a:lnTo>
                  <a:pt x="6223635" y="2831973"/>
                </a:lnTo>
                <a:lnTo>
                  <a:pt x="6347994" y="2903754"/>
                </a:lnTo>
                <a:lnTo>
                  <a:pt x="6227064" y="2973553"/>
                </a:lnTo>
                <a:lnTo>
                  <a:pt x="6102706" y="2901772"/>
                </a:lnTo>
                <a:close/>
                <a:moveTo>
                  <a:pt x="6112612" y="2760117"/>
                </a:moveTo>
                <a:lnTo>
                  <a:pt x="6227064" y="2694051"/>
                </a:lnTo>
                <a:lnTo>
                  <a:pt x="6338088" y="2758135"/>
                </a:lnTo>
                <a:lnTo>
                  <a:pt x="6223635" y="2824201"/>
                </a:lnTo>
                <a:lnTo>
                  <a:pt x="6112612" y="2760117"/>
                </a:lnTo>
                <a:close/>
                <a:moveTo>
                  <a:pt x="6102706" y="2614498"/>
                </a:moveTo>
                <a:lnTo>
                  <a:pt x="6223635" y="2544699"/>
                </a:lnTo>
                <a:lnTo>
                  <a:pt x="6347994" y="2616479"/>
                </a:lnTo>
                <a:lnTo>
                  <a:pt x="6227064" y="2686279"/>
                </a:lnTo>
                <a:lnTo>
                  <a:pt x="6102706" y="2614498"/>
                </a:lnTo>
                <a:close/>
                <a:moveTo>
                  <a:pt x="6112612" y="2472919"/>
                </a:moveTo>
                <a:lnTo>
                  <a:pt x="6227064" y="2406853"/>
                </a:lnTo>
                <a:lnTo>
                  <a:pt x="6338088" y="2470937"/>
                </a:lnTo>
                <a:lnTo>
                  <a:pt x="6223635" y="2537003"/>
                </a:lnTo>
                <a:lnTo>
                  <a:pt x="6112612" y="2472919"/>
                </a:lnTo>
                <a:close/>
                <a:moveTo>
                  <a:pt x="6102706" y="2327301"/>
                </a:moveTo>
                <a:lnTo>
                  <a:pt x="6223635" y="2257501"/>
                </a:lnTo>
                <a:lnTo>
                  <a:pt x="6347994" y="2329282"/>
                </a:lnTo>
                <a:lnTo>
                  <a:pt x="6227064" y="2399081"/>
                </a:lnTo>
                <a:lnTo>
                  <a:pt x="6102706" y="2327301"/>
                </a:lnTo>
                <a:close/>
                <a:moveTo>
                  <a:pt x="6112612" y="2185645"/>
                </a:moveTo>
                <a:lnTo>
                  <a:pt x="6227064" y="2119579"/>
                </a:lnTo>
                <a:lnTo>
                  <a:pt x="6338088" y="2183664"/>
                </a:lnTo>
                <a:lnTo>
                  <a:pt x="6223635" y="2249729"/>
                </a:lnTo>
                <a:lnTo>
                  <a:pt x="6112612" y="2185645"/>
                </a:lnTo>
                <a:close/>
                <a:moveTo>
                  <a:pt x="6102706" y="2040103"/>
                </a:moveTo>
                <a:lnTo>
                  <a:pt x="6223635" y="1970304"/>
                </a:lnTo>
                <a:lnTo>
                  <a:pt x="6347994" y="2042084"/>
                </a:lnTo>
                <a:lnTo>
                  <a:pt x="6227064" y="2111883"/>
                </a:lnTo>
                <a:lnTo>
                  <a:pt x="6102706" y="2040103"/>
                </a:lnTo>
                <a:close/>
                <a:moveTo>
                  <a:pt x="6112612" y="1898447"/>
                </a:moveTo>
                <a:lnTo>
                  <a:pt x="6227064" y="1832381"/>
                </a:lnTo>
                <a:lnTo>
                  <a:pt x="6338088" y="1896466"/>
                </a:lnTo>
                <a:lnTo>
                  <a:pt x="6223635" y="1962531"/>
                </a:lnTo>
                <a:lnTo>
                  <a:pt x="6112612" y="1898447"/>
                </a:lnTo>
                <a:close/>
                <a:moveTo>
                  <a:pt x="6102706" y="1752829"/>
                </a:moveTo>
                <a:lnTo>
                  <a:pt x="6223635" y="1683029"/>
                </a:lnTo>
                <a:lnTo>
                  <a:pt x="6347994" y="1754810"/>
                </a:lnTo>
                <a:lnTo>
                  <a:pt x="6227064" y="1824609"/>
                </a:lnTo>
                <a:lnTo>
                  <a:pt x="6102706" y="1752829"/>
                </a:lnTo>
                <a:close/>
                <a:moveTo>
                  <a:pt x="6112612" y="1611249"/>
                </a:moveTo>
                <a:lnTo>
                  <a:pt x="6227064" y="1545184"/>
                </a:lnTo>
                <a:lnTo>
                  <a:pt x="6338088" y="1609268"/>
                </a:lnTo>
                <a:lnTo>
                  <a:pt x="6223635" y="1675333"/>
                </a:lnTo>
                <a:lnTo>
                  <a:pt x="6112612" y="1611249"/>
                </a:lnTo>
                <a:close/>
                <a:moveTo>
                  <a:pt x="6102706" y="1465631"/>
                </a:moveTo>
                <a:lnTo>
                  <a:pt x="6223635" y="1395832"/>
                </a:lnTo>
                <a:lnTo>
                  <a:pt x="6347994" y="1467612"/>
                </a:lnTo>
                <a:lnTo>
                  <a:pt x="6227064" y="1537411"/>
                </a:lnTo>
                <a:lnTo>
                  <a:pt x="6102706" y="1465631"/>
                </a:lnTo>
                <a:close/>
                <a:moveTo>
                  <a:pt x="6112612" y="1323975"/>
                </a:moveTo>
                <a:lnTo>
                  <a:pt x="6227064" y="1257910"/>
                </a:lnTo>
                <a:lnTo>
                  <a:pt x="6338088" y="1321994"/>
                </a:lnTo>
                <a:lnTo>
                  <a:pt x="6223635" y="1388059"/>
                </a:lnTo>
                <a:lnTo>
                  <a:pt x="6112612" y="1323975"/>
                </a:lnTo>
                <a:close/>
                <a:moveTo>
                  <a:pt x="6102706" y="1178433"/>
                </a:moveTo>
                <a:lnTo>
                  <a:pt x="6223635" y="1108634"/>
                </a:lnTo>
                <a:lnTo>
                  <a:pt x="6347994" y="1180414"/>
                </a:lnTo>
                <a:lnTo>
                  <a:pt x="6227064" y="1250214"/>
                </a:lnTo>
                <a:lnTo>
                  <a:pt x="6102706" y="1178433"/>
                </a:lnTo>
                <a:close/>
                <a:moveTo>
                  <a:pt x="6112612" y="1036777"/>
                </a:moveTo>
                <a:lnTo>
                  <a:pt x="6227064" y="970712"/>
                </a:lnTo>
                <a:lnTo>
                  <a:pt x="6338088" y="1034796"/>
                </a:lnTo>
                <a:lnTo>
                  <a:pt x="6223635" y="1100861"/>
                </a:lnTo>
                <a:lnTo>
                  <a:pt x="6112612" y="1036777"/>
                </a:lnTo>
                <a:close/>
                <a:moveTo>
                  <a:pt x="6102706" y="891159"/>
                </a:moveTo>
                <a:lnTo>
                  <a:pt x="6223635" y="821360"/>
                </a:lnTo>
                <a:lnTo>
                  <a:pt x="6347994" y="893140"/>
                </a:lnTo>
                <a:lnTo>
                  <a:pt x="6227064" y="962939"/>
                </a:lnTo>
                <a:lnTo>
                  <a:pt x="6102706" y="891159"/>
                </a:lnTo>
                <a:close/>
                <a:moveTo>
                  <a:pt x="6112612" y="749579"/>
                </a:moveTo>
                <a:lnTo>
                  <a:pt x="6227064" y="683514"/>
                </a:lnTo>
                <a:lnTo>
                  <a:pt x="6338088" y="747598"/>
                </a:lnTo>
                <a:lnTo>
                  <a:pt x="6223635" y="813664"/>
                </a:lnTo>
                <a:lnTo>
                  <a:pt x="6112612" y="749579"/>
                </a:lnTo>
                <a:close/>
                <a:moveTo>
                  <a:pt x="6102706" y="603961"/>
                </a:moveTo>
                <a:lnTo>
                  <a:pt x="6223635" y="534086"/>
                </a:lnTo>
                <a:lnTo>
                  <a:pt x="6347994" y="605866"/>
                </a:lnTo>
                <a:lnTo>
                  <a:pt x="6227064" y="675665"/>
                </a:lnTo>
                <a:lnTo>
                  <a:pt x="6102706" y="603961"/>
                </a:lnTo>
                <a:close/>
                <a:moveTo>
                  <a:pt x="6096000" y="600075"/>
                </a:moveTo>
                <a:lnTo>
                  <a:pt x="5984977" y="535991"/>
                </a:lnTo>
                <a:lnTo>
                  <a:pt x="6105906" y="466192"/>
                </a:lnTo>
                <a:lnTo>
                  <a:pt x="6216930" y="530276"/>
                </a:lnTo>
                <a:lnTo>
                  <a:pt x="6096000" y="600075"/>
                </a:lnTo>
                <a:close/>
                <a:moveTo>
                  <a:pt x="6089295" y="603961"/>
                </a:moveTo>
                <a:lnTo>
                  <a:pt x="5974842" y="670027"/>
                </a:lnTo>
                <a:lnTo>
                  <a:pt x="5863819" y="605942"/>
                </a:lnTo>
                <a:lnTo>
                  <a:pt x="5978271" y="539877"/>
                </a:lnTo>
                <a:lnTo>
                  <a:pt x="6089295" y="603961"/>
                </a:lnTo>
                <a:close/>
                <a:moveTo>
                  <a:pt x="5857189" y="602056"/>
                </a:moveTo>
                <a:lnTo>
                  <a:pt x="5732831" y="530276"/>
                </a:lnTo>
                <a:lnTo>
                  <a:pt x="5847283" y="464210"/>
                </a:lnTo>
                <a:lnTo>
                  <a:pt x="5971642" y="535991"/>
                </a:lnTo>
                <a:lnTo>
                  <a:pt x="5857189" y="602056"/>
                </a:lnTo>
                <a:close/>
                <a:moveTo>
                  <a:pt x="5850560" y="605942"/>
                </a:moveTo>
                <a:lnTo>
                  <a:pt x="5729631" y="675742"/>
                </a:lnTo>
                <a:lnTo>
                  <a:pt x="5605272" y="603961"/>
                </a:lnTo>
                <a:lnTo>
                  <a:pt x="5726201" y="534162"/>
                </a:lnTo>
                <a:lnTo>
                  <a:pt x="5850560" y="605942"/>
                </a:lnTo>
                <a:close/>
                <a:moveTo>
                  <a:pt x="5598491" y="600075"/>
                </a:moveTo>
                <a:lnTo>
                  <a:pt x="5487467" y="535991"/>
                </a:lnTo>
                <a:lnTo>
                  <a:pt x="5608397" y="466192"/>
                </a:lnTo>
                <a:lnTo>
                  <a:pt x="5719420" y="530276"/>
                </a:lnTo>
                <a:lnTo>
                  <a:pt x="5598491" y="600075"/>
                </a:lnTo>
                <a:close/>
                <a:moveTo>
                  <a:pt x="5591861" y="603961"/>
                </a:moveTo>
                <a:lnTo>
                  <a:pt x="5477409" y="670027"/>
                </a:lnTo>
                <a:lnTo>
                  <a:pt x="5366385" y="605942"/>
                </a:lnTo>
                <a:lnTo>
                  <a:pt x="5480838" y="539877"/>
                </a:lnTo>
                <a:lnTo>
                  <a:pt x="5591861" y="603961"/>
                </a:lnTo>
                <a:close/>
                <a:moveTo>
                  <a:pt x="5359756" y="602056"/>
                </a:moveTo>
                <a:lnTo>
                  <a:pt x="5235397" y="530276"/>
                </a:lnTo>
                <a:lnTo>
                  <a:pt x="5349850" y="464210"/>
                </a:lnTo>
                <a:lnTo>
                  <a:pt x="5474208" y="535991"/>
                </a:lnTo>
                <a:lnTo>
                  <a:pt x="5359756" y="602056"/>
                </a:lnTo>
                <a:close/>
                <a:moveTo>
                  <a:pt x="5353050" y="605942"/>
                </a:moveTo>
                <a:lnTo>
                  <a:pt x="5232121" y="675742"/>
                </a:lnTo>
                <a:lnTo>
                  <a:pt x="5107762" y="603961"/>
                </a:lnTo>
                <a:lnTo>
                  <a:pt x="5228692" y="534162"/>
                </a:lnTo>
                <a:lnTo>
                  <a:pt x="5353050" y="605942"/>
                </a:lnTo>
                <a:close/>
                <a:moveTo>
                  <a:pt x="5101057" y="600075"/>
                </a:moveTo>
                <a:lnTo>
                  <a:pt x="4990033" y="535991"/>
                </a:lnTo>
                <a:lnTo>
                  <a:pt x="5110963" y="466192"/>
                </a:lnTo>
                <a:lnTo>
                  <a:pt x="5221986" y="530276"/>
                </a:lnTo>
                <a:lnTo>
                  <a:pt x="5101057" y="600075"/>
                </a:lnTo>
                <a:close/>
                <a:moveTo>
                  <a:pt x="5094351" y="603961"/>
                </a:moveTo>
                <a:lnTo>
                  <a:pt x="4979899" y="670027"/>
                </a:lnTo>
                <a:lnTo>
                  <a:pt x="4868876" y="605942"/>
                </a:lnTo>
                <a:lnTo>
                  <a:pt x="4983328" y="539877"/>
                </a:lnTo>
                <a:lnTo>
                  <a:pt x="5094351" y="603961"/>
                </a:lnTo>
                <a:close/>
                <a:moveTo>
                  <a:pt x="4862246" y="602056"/>
                </a:moveTo>
                <a:lnTo>
                  <a:pt x="4737888" y="530276"/>
                </a:lnTo>
                <a:lnTo>
                  <a:pt x="4852340" y="464210"/>
                </a:lnTo>
                <a:lnTo>
                  <a:pt x="4976698" y="535991"/>
                </a:lnTo>
                <a:lnTo>
                  <a:pt x="4862246" y="602056"/>
                </a:lnTo>
                <a:close/>
                <a:moveTo>
                  <a:pt x="4855541" y="605942"/>
                </a:moveTo>
                <a:lnTo>
                  <a:pt x="4734611" y="675742"/>
                </a:lnTo>
                <a:lnTo>
                  <a:pt x="4610253" y="603961"/>
                </a:lnTo>
                <a:lnTo>
                  <a:pt x="4731182" y="534162"/>
                </a:lnTo>
                <a:lnTo>
                  <a:pt x="4855541" y="605942"/>
                </a:lnTo>
                <a:close/>
                <a:moveTo>
                  <a:pt x="4603547" y="600075"/>
                </a:moveTo>
                <a:lnTo>
                  <a:pt x="4492524" y="535991"/>
                </a:lnTo>
                <a:lnTo>
                  <a:pt x="4613453" y="466192"/>
                </a:lnTo>
                <a:lnTo>
                  <a:pt x="4724477" y="530276"/>
                </a:lnTo>
                <a:lnTo>
                  <a:pt x="4603547" y="600075"/>
                </a:lnTo>
                <a:close/>
                <a:moveTo>
                  <a:pt x="4596842" y="603961"/>
                </a:moveTo>
                <a:lnTo>
                  <a:pt x="4482389" y="670027"/>
                </a:lnTo>
                <a:lnTo>
                  <a:pt x="4371366" y="605942"/>
                </a:lnTo>
                <a:lnTo>
                  <a:pt x="4485818" y="539877"/>
                </a:lnTo>
                <a:lnTo>
                  <a:pt x="4596842" y="603961"/>
                </a:lnTo>
                <a:close/>
                <a:moveTo>
                  <a:pt x="4364736" y="602056"/>
                </a:moveTo>
                <a:lnTo>
                  <a:pt x="4240378" y="530276"/>
                </a:lnTo>
                <a:lnTo>
                  <a:pt x="4354830" y="464210"/>
                </a:lnTo>
                <a:lnTo>
                  <a:pt x="4479189" y="535991"/>
                </a:lnTo>
                <a:lnTo>
                  <a:pt x="4364736" y="602056"/>
                </a:lnTo>
                <a:close/>
                <a:moveTo>
                  <a:pt x="4358107" y="605942"/>
                </a:moveTo>
                <a:lnTo>
                  <a:pt x="4237177" y="675742"/>
                </a:lnTo>
                <a:lnTo>
                  <a:pt x="4112819" y="603961"/>
                </a:lnTo>
                <a:lnTo>
                  <a:pt x="4233748" y="534162"/>
                </a:lnTo>
                <a:lnTo>
                  <a:pt x="4358107" y="605942"/>
                </a:lnTo>
                <a:close/>
                <a:moveTo>
                  <a:pt x="4106113" y="600075"/>
                </a:moveTo>
                <a:lnTo>
                  <a:pt x="3995090" y="535991"/>
                </a:lnTo>
                <a:lnTo>
                  <a:pt x="4116019" y="466192"/>
                </a:lnTo>
                <a:lnTo>
                  <a:pt x="4227043" y="530276"/>
                </a:lnTo>
                <a:lnTo>
                  <a:pt x="4106113" y="600075"/>
                </a:lnTo>
                <a:close/>
                <a:moveTo>
                  <a:pt x="4099408" y="603961"/>
                </a:moveTo>
                <a:lnTo>
                  <a:pt x="3984955" y="670027"/>
                </a:lnTo>
                <a:lnTo>
                  <a:pt x="3873932" y="605942"/>
                </a:lnTo>
                <a:lnTo>
                  <a:pt x="3988384" y="539877"/>
                </a:lnTo>
                <a:lnTo>
                  <a:pt x="4099408" y="603961"/>
                </a:lnTo>
                <a:close/>
                <a:moveTo>
                  <a:pt x="3867302" y="602056"/>
                </a:moveTo>
                <a:lnTo>
                  <a:pt x="3742944" y="530276"/>
                </a:lnTo>
                <a:lnTo>
                  <a:pt x="3857397" y="464210"/>
                </a:lnTo>
                <a:lnTo>
                  <a:pt x="3981755" y="535991"/>
                </a:lnTo>
                <a:lnTo>
                  <a:pt x="3867302" y="602056"/>
                </a:lnTo>
                <a:close/>
                <a:moveTo>
                  <a:pt x="3860597" y="605942"/>
                </a:moveTo>
                <a:lnTo>
                  <a:pt x="3739667" y="675742"/>
                </a:lnTo>
                <a:lnTo>
                  <a:pt x="3615309" y="603961"/>
                </a:lnTo>
                <a:lnTo>
                  <a:pt x="3736239" y="534162"/>
                </a:lnTo>
                <a:lnTo>
                  <a:pt x="3860597" y="605942"/>
                </a:lnTo>
                <a:close/>
                <a:moveTo>
                  <a:pt x="3608604" y="600075"/>
                </a:moveTo>
                <a:lnTo>
                  <a:pt x="3497580" y="535991"/>
                </a:lnTo>
                <a:lnTo>
                  <a:pt x="3618509" y="466192"/>
                </a:lnTo>
                <a:lnTo>
                  <a:pt x="3729533" y="530276"/>
                </a:lnTo>
                <a:lnTo>
                  <a:pt x="3608604" y="600075"/>
                </a:lnTo>
                <a:close/>
                <a:moveTo>
                  <a:pt x="3601898" y="603961"/>
                </a:moveTo>
                <a:lnTo>
                  <a:pt x="3487446" y="670027"/>
                </a:lnTo>
                <a:lnTo>
                  <a:pt x="3376422" y="605942"/>
                </a:lnTo>
                <a:lnTo>
                  <a:pt x="3490874" y="539877"/>
                </a:lnTo>
                <a:lnTo>
                  <a:pt x="3601898" y="603961"/>
                </a:lnTo>
                <a:close/>
                <a:moveTo>
                  <a:pt x="3369793" y="602056"/>
                </a:moveTo>
                <a:lnTo>
                  <a:pt x="3245434" y="530276"/>
                </a:lnTo>
                <a:lnTo>
                  <a:pt x="3359887" y="464210"/>
                </a:lnTo>
                <a:lnTo>
                  <a:pt x="3484245" y="535991"/>
                </a:lnTo>
                <a:lnTo>
                  <a:pt x="3369793" y="602056"/>
                </a:lnTo>
                <a:close/>
                <a:moveTo>
                  <a:pt x="3363087" y="605942"/>
                </a:moveTo>
                <a:lnTo>
                  <a:pt x="3242158" y="675742"/>
                </a:lnTo>
                <a:lnTo>
                  <a:pt x="3117799" y="603961"/>
                </a:lnTo>
                <a:lnTo>
                  <a:pt x="3238729" y="534162"/>
                </a:lnTo>
                <a:lnTo>
                  <a:pt x="3363087" y="605942"/>
                </a:lnTo>
                <a:close/>
                <a:moveTo>
                  <a:pt x="3111094" y="600075"/>
                </a:moveTo>
                <a:lnTo>
                  <a:pt x="3000070" y="535991"/>
                </a:lnTo>
                <a:lnTo>
                  <a:pt x="3121000" y="466192"/>
                </a:lnTo>
                <a:lnTo>
                  <a:pt x="3232023" y="530276"/>
                </a:lnTo>
                <a:lnTo>
                  <a:pt x="3111094" y="600075"/>
                </a:lnTo>
                <a:close/>
                <a:moveTo>
                  <a:pt x="3104464" y="603961"/>
                </a:moveTo>
                <a:lnTo>
                  <a:pt x="2990012" y="670027"/>
                </a:lnTo>
                <a:lnTo>
                  <a:pt x="2878989" y="605942"/>
                </a:lnTo>
                <a:lnTo>
                  <a:pt x="2993441" y="539877"/>
                </a:lnTo>
                <a:lnTo>
                  <a:pt x="3104464" y="603961"/>
                </a:lnTo>
                <a:close/>
                <a:moveTo>
                  <a:pt x="2872359" y="602056"/>
                </a:moveTo>
                <a:lnTo>
                  <a:pt x="2748001" y="530276"/>
                </a:lnTo>
                <a:lnTo>
                  <a:pt x="2862453" y="464210"/>
                </a:lnTo>
                <a:lnTo>
                  <a:pt x="2986812" y="535991"/>
                </a:lnTo>
                <a:lnTo>
                  <a:pt x="2872359" y="602056"/>
                </a:lnTo>
                <a:close/>
                <a:moveTo>
                  <a:pt x="2865654" y="605942"/>
                </a:moveTo>
                <a:lnTo>
                  <a:pt x="2744724" y="675742"/>
                </a:lnTo>
                <a:lnTo>
                  <a:pt x="2620366" y="603961"/>
                </a:lnTo>
                <a:lnTo>
                  <a:pt x="2741295" y="534086"/>
                </a:lnTo>
                <a:lnTo>
                  <a:pt x="2865654" y="605942"/>
                </a:lnTo>
                <a:close/>
                <a:moveTo>
                  <a:pt x="2613660" y="600075"/>
                </a:moveTo>
                <a:lnTo>
                  <a:pt x="2502637" y="535991"/>
                </a:lnTo>
                <a:lnTo>
                  <a:pt x="2623566" y="466192"/>
                </a:lnTo>
                <a:lnTo>
                  <a:pt x="2734589" y="530276"/>
                </a:lnTo>
                <a:lnTo>
                  <a:pt x="2613660" y="600075"/>
                </a:lnTo>
                <a:close/>
                <a:moveTo>
                  <a:pt x="2606954" y="603961"/>
                </a:moveTo>
                <a:lnTo>
                  <a:pt x="2492502" y="670027"/>
                </a:lnTo>
                <a:lnTo>
                  <a:pt x="2381479" y="605942"/>
                </a:lnTo>
                <a:lnTo>
                  <a:pt x="2495931" y="539877"/>
                </a:lnTo>
                <a:lnTo>
                  <a:pt x="2606954" y="603961"/>
                </a:lnTo>
                <a:close/>
                <a:moveTo>
                  <a:pt x="2374849" y="602056"/>
                </a:moveTo>
                <a:lnTo>
                  <a:pt x="2250491" y="530276"/>
                </a:lnTo>
                <a:lnTo>
                  <a:pt x="2364943" y="464210"/>
                </a:lnTo>
                <a:lnTo>
                  <a:pt x="2489302" y="535991"/>
                </a:lnTo>
                <a:lnTo>
                  <a:pt x="2374849" y="602056"/>
                </a:lnTo>
                <a:close/>
                <a:moveTo>
                  <a:pt x="2368144" y="605942"/>
                </a:moveTo>
                <a:lnTo>
                  <a:pt x="2247214" y="675742"/>
                </a:lnTo>
                <a:lnTo>
                  <a:pt x="2122856" y="603961"/>
                </a:lnTo>
                <a:lnTo>
                  <a:pt x="2243785" y="534162"/>
                </a:lnTo>
                <a:lnTo>
                  <a:pt x="2368144" y="605942"/>
                </a:lnTo>
                <a:close/>
                <a:moveTo>
                  <a:pt x="2116150" y="600075"/>
                </a:moveTo>
                <a:lnTo>
                  <a:pt x="2005127" y="535991"/>
                </a:lnTo>
                <a:lnTo>
                  <a:pt x="2126056" y="466192"/>
                </a:lnTo>
                <a:lnTo>
                  <a:pt x="2237080" y="530276"/>
                </a:lnTo>
                <a:lnTo>
                  <a:pt x="2116150" y="600075"/>
                </a:lnTo>
                <a:close/>
                <a:moveTo>
                  <a:pt x="2109521" y="603961"/>
                </a:moveTo>
                <a:lnTo>
                  <a:pt x="1995069" y="670027"/>
                </a:lnTo>
                <a:lnTo>
                  <a:pt x="1884045" y="605942"/>
                </a:lnTo>
                <a:lnTo>
                  <a:pt x="1998497" y="539877"/>
                </a:lnTo>
                <a:lnTo>
                  <a:pt x="2109521" y="603961"/>
                </a:lnTo>
                <a:close/>
                <a:moveTo>
                  <a:pt x="1877339" y="602056"/>
                </a:moveTo>
                <a:lnTo>
                  <a:pt x="1752981" y="530276"/>
                </a:lnTo>
                <a:lnTo>
                  <a:pt x="1867434" y="464210"/>
                </a:lnTo>
                <a:lnTo>
                  <a:pt x="1991792" y="535991"/>
                </a:lnTo>
                <a:lnTo>
                  <a:pt x="1877339" y="602056"/>
                </a:lnTo>
                <a:close/>
                <a:moveTo>
                  <a:pt x="1870710" y="605942"/>
                </a:moveTo>
                <a:lnTo>
                  <a:pt x="1749781" y="675742"/>
                </a:lnTo>
                <a:lnTo>
                  <a:pt x="1625422" y="603961"/>
                </a:lnTo>
                <a:lnTo>
                  <a:pt x="1746352" y="534162"/>
                </a:lnTo>
                <a:lnTo>
                  <a:pt x="1870710" y="605942"/>
                </a:lnTo>
                <a:close/>
                <a:moveTo>
                  <a:pt x="1618640" y="600075"/>
                </a:moveTo>
                <a:lnTo>
                  <a:pt x="1507617" y="535991"/>
                </a:lnTo>
                <a:lnTo>
                  <a:pt x="1628546" y="466192"/>
                </a:lnTo>
                <a:lnTo>
                  <a:pt x="1739570" y="530276"/>
                </a:lnTo>
                <a:lnTo>
                  <a:pt x="1618640" y="600075"/>
                </a:lnTo>
                <a:close/>
                <a:moveTo>
                  <a:pt x="1612011" y="603961"/>
                </a:moveTo>
                <a:lnTo>
                  <a:pt x="1497559" y="670027"/>
                </a:lnTo>
                <a:lnTo>
                  <a:pt x="1386535" y="605942"/>
                </a:lnTo>
                <a:lnTo>
                  <a:pt x="1500988" y="539877"/>
                </a:lnTo>
                <a:lnTo>
                  <a:pt x="1612011" y="603961"/>
                </a:lnTo>
                <a:close/>
                <a:moveTo>
                  <a:pt x="1379906" y="602056"/>
                </a:moveTo>
                <a:lnTo>
                  <a:pt x="1255547" y="530276"/>
                </a:lnTo>
                <a:lnTo>
                  <a:pt x="1370000" y="464210"/>
                </a:lnTo>
                <a:lnTo>
                  <a:pt x="1494358" y="535991"/>
                </a:lnTo>
                <a:lnTo>
                  <a:pt x="1379906" y="602056"/>
                </a:lnTo>
                <a:close/>
                <a:moveTo>
                  <a:pt x="1373200" y="605942"/>
                </a:moveTo>
                <a:lnTo>
                  <a:pt x="1252271" y="675742"/>
                </a:lnTo>
                <a:lnTo>
                  <a:pt x="1127912" y="603961"/>
                </a:lnTo>
                <a:lnTo>
                  <a:pt x="1248842" y="534162"/>
                </a:lnTo>
                <a:lnTo>
                  <a:pt x="1373200" y="605942"/>
                </a:lnTo>
                <a:close/>
                <a:moveTo>
                  <a:pt x="1121207" y="600075"/>
                </a:moveTo>
                <a:lnTo>
                  <a:pt x="1010183" y="535991"/>
                </a:lnTo>
                <a:lnTo>
                  <a:pt x="1131113" y="466192"/>
                </a:lnTo>
                <a:lnTo>
                  <a:pt x="1242136" y="530276"/>
                </a:lnTo>
                <a:lnTo>
                  <a:pt x="1121207" y="600075"/>
                </a:lnTo>
                <a:close/>
                <a:moveTo>
                  <a:pt x="1114501" y="603961"/>
                </a:moveTo>
                <a:lnTo>
                  <a:pt x="1000049" y="670027"/>
                </a:lnTo>
                <a:lnTo>
                  <a:pt x="889025" y="605942"/>
                </a:lnTo>
                <a:lnTo>
                  <a:pt x="1003478" y="539877"/>
                </a:lnTo>
                <a:lnTo>
                  <a:pt x="1114501" y="603961"/>
                </a:lnTo>
                <a:close/>
                <a:moveTo>
                  <a:pt x="882396" y="602056"/>
                </a:moveTo>
                <a:lnTo>
                  <a:pt x="758038" y="530276"/>
                </a:lnTo>
                <a:lnTo>
                  <a:pt x="872490" y="464210"/>
                </a:lnTo>
                <a:lnTo>
                  <a:pt x="996848" y="535991"/>
                </a:lnTo>
                <a:lnTo>
                  <a:pt x="882396" y="602056"/>
                </a:lnTo>
                <a:close/>
                <a:moveTo>
                  <a:pt x="875767" y="605942"/>
                </a:moveTo>
                <a:lnTo>
                  <a:pt x="754761" y="675742"/>
                </a:lnTo>
                <a:lnTo>
                  <a:pt x="630403" y="603961"/>
                </a:lnTo>
                <a:lnTo>
                  <a:pt x="751332" y="534162"/>
                </a:lnTo>
                <a:lnTo>
                  <a:pt x="875767" y="605942"/>
                </a:lnTo>
                <a:close/>
                <a:moveTo>
                  <a:pt x="623697" y="600075"/>
                </a:moveTo>
                <a:lnTo>
                  <a:pt x="512674" y="535991"/>
                </a:lnTo>
                <a:lnTo>
                  <a:pt x="633603" y="466192"/>
                </a:lnTo>
                <a:lnTo>
                  <a:pt x="744626" y="530276"/>
                </a:lnTo>
                <a:lnTo>
                  <a:pt x="623697" y="600075"/>
                </a:lnTo>
                <a:close/>
                <a:moveTo>
                  <a:pt x="617068" y="603961"/>
                </a:moveTo>
                <a:lnTo>
                  <a:pt x="502615" y="670027"/>
                </a:lnTo>
                <a:lnTo>
                  <a:pt x="391592" y="605942"/>
                </a:lnTo>
                <a:lnTo>
                  <a:pt x="506044" y="539877"/>
                </a:lnTo>
                <a:lnTo>
                  <a:pt x="617068" y="603961"/>
                </a:lnTo>
                <a:close/>
                <a:moveTo>
                  <a:pt x="626974" y="749579"/>
                </a:moveTo>
                <a:lnTo>
                  <a:pt x="506044" y="819379"/>
                </a:lnTo>
                <a:lnTo>
                  <a:pt x="381686" y="747598"/>
                </a:lnTo>
                <a:lnTo>
                  <a:pt x="502615" y="677799"/>
                </a:lnTo>
                <a:lnTo>
                  <a:pt x="626974" y="749579"/>
                </a:lnTo>
                <a:close/>
                <a:moveTo>
                  <a:pt x="617068" y="891159"/>
                </a:moveTo>
                <a:lnTo>
                  <a:pt x="502615" y="957224"/>
                </a:lnTo>
                <a:lnTo>
                  <a:pt x="391592" y="893140"/>
                </a:lnTo>
                <a:lnTo>
                  <a:pt x="506044" y="827075"/>
                </a:lnTo>
                <a:lnTo>
                  <a:pt x="617068" y="891159"/>
                </a:lnTo>
                <a:close/>
                <a:moveTo>
                  <a:pt x="626974" y="1036777"/>
                </a:moveTo>
                <a:lnTo>
                  <a:pt x="506044" y="1106576"/>
                </a:lnTo>
                <a:lnTo>
                  <a:pt x="381686" y="1034796"/>
                </a:lnTo>
                <a:lnTo>
                  <a:pt x="502615" y="964997"/>
                </a:lnTo>
                <a:lnTo>
                  <a:pt x="626974" y="1036777"/>
                </a:lnTo>
                <a:close/>
                <a:moveTo>
                  <a:pt x="617068" y="1178433"/>
                </a:moveTo>
                <a:lnTo>
                  <a:pt x="502615" y="1244499"/>
                </a:lnTo>
                <a:lnTo>
                  <a:pt x="391592" y="1180414"/>
                </a:lnTo>
                <a:lnTo>
                  <a:pt x="506044" y="1114349"/>
                </a:lnTo>
                <a:lnTo>
                  <a:pt x="617068" y="1178433"/>
                </a:lnTo>
                <a:close/>
                <a:moveTo>
                  <a:pt x="626974" y="1323975"/>
                </a:moveTo>
                <a:lnTo>
                  <a:pt x="506044" y="1393774"/>
                </a:lnTo>
                <a:lnTo>
                  <a:pt x="381686" y="1321994"/>
                </a:lnTo>
                <a:lnTo>
                  <a:pt x="502615" y="1252195"/>
                </a:lnTo>
                <a:lnTo>
                  <a:pt x="626974" y="1323975"/>
                </a:lnTo>
                <a:close/>
                <a:moveTo>
                  <a:pt x="617068" y="1465631"/>
                </a:moveTo>
                <a:lnTo>
                  <a:pt x="502615" y="1531696"/>
                </a:lnTo>
                <a:lnTo>
                  <a:pt x="391592" y="1467612"/>
                </a:lnTo>
                <a:lnTo>
                  <a:pt x="506044" y="1401547"/>
                </a:lnTo>
                <a:lnTo>
                  <a:pt x="617068" y="1465631"/>
                </a:lnTo>
                <a:close/>
                <a:moveTo>
                  <a:pt x="626974" y="1611249"/>
                </a:moveTo>
                <a:lnTo>
                  <a:pt x="506044" y="1681048"/>
                </a:lnTo>
                <a:lnTo>
                  <a:pt x="381686" y="1609268"/>
                </a:lnTo>
                <a:lnTo>
                  <a:pt x="502615" y="1539469"/>
                </a:lnTo>
                <a:lnTo>
                  <a:pt x="626974" y="1611249"/>
                </a:lnTo>
                <a:close/>
                <a:moveTo>
                  <a:pt x="617068" y="1752829"/>
                </a:moveTo>
                <a:lnTo>
                  <a:pt x="502615" y="1818894"/>
                </a:lnTo>
                <a:lnTo>
                  <a:pt x="391592" y="1754810"/>
                </a:lnTo>
                <a:lnTo>
                  <a:pt x="506044" y="1688744"/>
                </a:lnTo>
                <a:lnTo>
                  <a:pt x="617068" y="1752829"/>
                </a:lnTo>
                <a:close/>
                <a:moveTo>
                  <a:pt x="626974" y="1898447"/>
                </a:moveTo>
                <a:lnTo>
                  <a:pt x="506044" y="1968246"/>
                </a:lnTo>
                <a:lnTo>
                  <a:pt x="381686" y="1896466"/>
                </a:lnTo>
                <a:lnTo>
                  <a:pt x="502615" y="1826666"/>
                </a:lnTo>
                <a:lnTo>
                  <a:pt x="626974" y="1898447"/>
                </a:lnTo>
                <a:close/>
                <a:moveTo>
                  <a:pt x="617068" y="2040103"/>
                </a:moveTo>
                <a:lnTo>
                  <a:pt x="502615" y="2106168"/>
                </a:lnTo>
                <a:lnTo>
                  <a:pt x="391592" y="2042084"/>
                </a:lnTo>
                <a:lnTo>
                  <a:pt x="506044" y="1976019"/>
                </a:lnTo>
                <a:lnTo>
                  <a:pt x="617068" y="2040103"/>
                </a:lnTo>
                <a:close/>
                <a:moveTo>
                  <a:pt x="626974" y="2185645"/>
                </a:moveTo>
                <a:lnTo>
                  <a:pt x="506044" y="2255444"/>
                </a:lnTo>
                <a:lnTo>
                  <a:pt x="381686" y="2183664"/>
                </a:lnTo>
                <a:lnTo>
                  <a:pt x="502615" y="2113864"/>
                </a:lnTo>
                <a:lnTo>
                  <a:pt x="626974" y="2185645"/>
                </a:lnTo>
                <a:close/>
                <a:moveTo>
                  <a:pt x="617068" y="2327301"/>
                </a:moveTo>
                <a:lnTo>
                  <a:pt x="502615" y="2393366"/>
                </a:lnTo>
                <a:lnTo>
                  <a:pt x="391592" y="2329282"/>
                </a:lnTo>
                <a:lnTo>
                  <a:pt x="506044" y="2263216"/>
                </a:lnTo>
                <a:lnTo>
                  <a:pt x="617068" y="2327301"/>
                </a:lnTo>
                <a:close/>
                <a:moveTo>
                  <a:pt x="626974" y="2472919"/>
                </a:moveTo>
                <a:lnTo>
                  <a:pt x="506044" y="2542718"/>
                </a:lnTo>
                <a:lnTo>
                  <a:pt x="381686" y="2470937"/>
                </a:lnTo>
                <a:lnTo>
                  <a:pt x="502615" y="2401138"/>
                </a:lnTo>
                <a:lnTo>
                  <a:pt x="626974" y="2472919"/>
                </a:lnTo>
                <a:close/>
                <a:moveTo>
                  <a:pt x="617068" y="2614498"/>
                </a:moveTo>
                <a:lnTo>
                  <a:pt x="502615" y="2680564"/>
                </a:lnTo>
                <a:lnTo>
                  <a:pt x="391592" y="2616479"/>
                </a:lnTo>
                <a:lnTo>
                  <a:pt x="506044" y="2550414"/>
                </a:lnTo>
                <a:lnTo>
                  <a:pt x="617068" y="2614498"/>
                </a:lnTo>
                <a:close/>
                <a:moveTo>
                  <a:pt x="626974" y="2760117"/>
                </a:moveTo>
                <a:lnTo>
                  <a:pt x="506044" y="2829916"/>
                </a:lnTo>
                <a:lnTo>
                  <a:pt x="381686" y="2758135"/>
                </a:lnTo>
                <a:lnTo>
                  <a:pt x="502615" y="2688336"/>
                </a:lnTo>
                <a:lnTo>
                  <a:pt x="626974" y="2760117"/>
                </a:lnTo>
                <a:close/>
                <a:moveTo>
                  <a:pt x="617068" y="2901772"/>
                </a:moveTo>
                <a:lnTo>
                  <a:pt x="502615" y="2967838"/>
                </a:lnTo>
                <a:lnTo>
                  <a:pt x="391592" y="2903754"/>
                </a:lnTo>
                <a:lnTo>
                  <a:pt x="506044" y="2837688"/>
                </a:lnTo>
                <a:lnTo>
                  <a:pt x="617068" y="2901772"/>
                </a:lnTo>
                <a:close/>
                <a:moveTo>
                  <a:pt x="626974" y="3047314"/>
                </a:moveTo>
                <a:lnTo>
                  <a:pt x="506044" y="3117114"/>
                </a:lnTo>
                <a:lnTo>
                  <a:pt x="381686" y="3045333"/>
                </a:lnTo>
                <a:lnTo>
                  <a:pt x="502615" y="2975534"/>
                </a:lnTo>
                <a:lnTo>
                  <a:pt x="626974" y="3047314"/>
                </a:lnTo>
                <a:close/>
                <a:moveTo>
                  <a:pt x="617068" y="3188970"/>
                </a:moveTo>
                <a:lnTo>
                  <a:pt x="502615" y="3255036"/>
                </a:lnTo>
                <a:lnTo>
                  <a:pt x="391592" y="3190951"/>
                </a:lnTo>
                <a:lnTo>
                  <a:pt x="506044" y="3124886"/>
                </a:lnTo>
                <a:lnTo>
                  <a:pt x="617068" y="3188970"/>
                </a:lnTo>
                <a:close/>
                <a:moveTo>
                  <a:pt x="626974" y="3334588"/>
                </a:moveTo>
                <a:lnTo>
                  <a:pt x="506044" y="3404387"/>
                </a:lnTo>
                <a:lnTo>
                  <a:pt x="381686" y="3332607"/>
                </a:lnTo>
                <a:lnTo>
                  <a:pt x="502615" y="3262808"/>
                </a:lnTo>
                <a:lnTo>
                  <a:pt x="626974" y="3334588"/>
                </a:lnTo>
                <a:close/>
                <a:moveTo>
                  <a:pt x="617068" y="3476168"/>
                </a:moveTo>
                <a:lnTo>
                  <a:pt x="502615" y="3542233"/>
                </a:lnTo>
                <a:lnTo>
                  <a:pt x="391592" y="3478149"/>
                </a:lnTo>
                <a:lnTo>
                  <a:pt x="506044" y="3412084"/>
                </a:lnTo>
                <a:lnTo>
                  <a:pt x="617068" y="3476168"/>
                </a:lnTo>
                <a:close/>
                <a:moveTo>
                  <a:pt x="626974" y="3621786"/>
                </a:moveTo>
                <a:lnTo>
                  <a:pt x="506044" y="3691585"/>
                </a:lnTo>
                <a:lnTo>
                  <a:pt x="381686" y="3619805"/>
                </a:lnTo>
                <a:lnTo>
                  <a:pt x="502615" y="3550006"/>
                </a:lnTo>
                <a:lnTo>
                  <a:pt x="626974" y="3621786"/>
                </a:lnTo>
                <a:close/>
                <a:moveTo>
                  <a:pt x="617068" y="3763442"/>
                </a:moveTo>
                <a:lnTo>
                  <a:pt x="502615" y="3829507"/>
                </a:lnTo>
                <a:lnTo>
                  <a:pt x="391592" y="3765423"/>
                </a:lnTo>
                <a:lnTo>
                  <a:pt x="506044" y="3699358"/>
                </a:lnTo>
                <a:lnTo>
                  <a:pt x="617068" y="3763442"/>
                </a:lnTo>
                <a:close/>
                <a:moveTo>
                  <a:pt x="626974" y="3908984"/>
                </a:moveTo>
                <a:lnTo>
                  <a:pt x="506044" y="3978783"/>
                </a:lnTo>
                <a:lnTo>
                  <a:pt x="381686" y="3907003"/>
                </a:lnTo>
                <a:lnTo>
                  <a:pt x="502615" y="3837204"/>
                </a:lnTo>
                <a:lnTo>
                  <a:pt x="626974" y="3908984"/>
                </a:lnTo>
                <a:close/>
                <a:moveTo>
                  <a:pt x="617068" y="4050640"/>
                </a:moveTo>
                <a:lnTo>
                  <a:pt x="502615" y="4116705"/>
                </a:lnTo>
                <a:lnTo>
                  <a:pt x="391592" y="4052621"/>
                </a:lnTo>
                <a:lnTo>
                  <a:pt x="506044" y="3986555"/>
                </a:lnTo>
                <a:lnTo>
                  <a:pt x="617068" y="4050640"/>
                </a:lnTo>
                <a:close/>
                <a:moveTo>
                  <a:pt x="626974" y="4196258"/>
                </a:moveTo>
                <a:lnTo>
                  <a:pt x="506044" y="4266057"/>
                </a:lnTo>
                <a:lnTo>
                  <a:pt x="381686" y="4194277"/>
                </a:lnTo>
                <a:lnTo>
                  <a:pt x="502615" y="4124478"/>
                </a:lnTo>
                <a:lnTo>
                  <a:pt x="626974" y="4196258"/>
                </a:lnTo>
                <a:close/>
                <a:moveTo>
                  <a:pt x="617068" y="4337838"/>
                </a:moveTo>
                <a:lnTo>
                  <a:pt x="502615" y="4403903"/>
                </a:lnTo>
                <a:lnTo>
                  <a:pt x="391592" y="4339819"/>
                </a:lnTo>
                <a:lnTo>
                  <a:pt x="506044" y="4273753"/>
                </a:lnTo>
                <a:lnTo>
                  <a:pt x="617068" y="4337838"/>
                </a:lnTo>
                <a:close/>
                <a:moveTo>
                  <a:pt x="626974" y="4483456"/>
                </a:moveTo>
                <a:lnTo>
                  <a:pt x="506044" y="4553255"/>
                </a:lnTo>
                <a:lnTo>
                  <a:pt x="381686" y="4481475"/>
                </a:lnTo>
                <a:lnTo>
                  <a:pt x="502615" y="4411676"/>
                </a:lnTo>
                <a:lnTo>
                  <a:pt x="626974" y="4483456"/>
                </a:lnTo>
                <a:close/>
                <a:moveTo>
                  <a:pt x="617068" y="4625111"/>
                </a:moveTo>
                <a:lnTo>
                  <a:pt x="502615" y="4691177"/>
                </a:lnTo>
                <a:lnTo>
                  <a:pt x="391592" y="4627093"/>
                </a:lnTo>
                <a:lnTo>
                  <a:pt x="506044" y="4561027"/>
                </a:lnTo>
                <a:lnTo>
                  <a:pt x="617068" y="4625111"/>
                </a:lnTo>
                <a:close/>
                <a:moveTo>
                  <a:pt x="626974" y="4770654"/>
                </a:moveTo>
                <a:lnTo>
                  <a:pt x="506044" y="4840453"/>
                </a:lnTo>
                <a:lnTo>
                  <a:pt x="381686" y="4768672"/>
                </a:lnTo>
                <a:lnTo>
                  <a:pt x="502615" y="4698873"/>
                </a:lnTo>
                <a:lnTo>
                  <a:pt x="626974" y="4770654"/>
                </a:lnTo>
                <a:close/>
                <a:moveTo>
                  <a:pt x="617068" y="4912309"/>
                </a:moveTo>
                <a:lnTo>
                  <a:pt x="502615" y="4978375"/>
                </a:lnTo>
                <a:lnTo>
                  <a:pt x="391592" y="4914291"/>
                </a:lnTo>
                <a:lnTo>
                  <a:pt x="506044" y="4848225"/>
                </a:lnTo>
                <a:lnTo>
                  <a:pt x="617068" y="4912309"/>
                </a:lnTo>
                <a:close/>
                <a:moveTo>
                  <a:pt x="626974" y="5057928"/>
                </a:moveTo>
                <a:lnTo>
                  <a:pt x="506044" y="5127727"/>
                </a:lnTo>
                <a:lnTo>
                  <a:pt x="381686" y="5055947"/>
                </a:lnTo>
                <a:lnTo>
                  <a:pt x="502615" y="4986147"/>
                </a:lnTo>
                <a:lnTo>
                  <a:pt x="626974" y="5057928"/>
                </a:lnTo>
                <a:close/>
                <a:moveTo>
                  <a:pt x="617068" y="5199507"/>
                </a:moveTo>
                <a:lnTo>
                  <a:pt x="502615" y="5265573"/>
                </a:lnTo>
                <a:lnTo>
                  <a:pt x="391592" y="5201488"/>
                </a:lnTo>
                <a:lnTo>
                  <a:pt x="506044" y="5135423"/>
                </a:lnTo>
                <a:lnTo>
                  <a:pt x="617068" y="5199507"/>
                </a:lnTo>
                <a:close/>
                <a:moveTo>
                  <a:pt x="626974" y="5345126"/>
                </a:moveTo>
                <a:lnTo>
                  <a:pt x="506044" y="5414925"/>
                </a:lnTo>
                <a:lnTo>
                  <a:pt x="381686" y="5343144"/>
                </a:lnTo>
                <a:lnTo>
                  <a:pt x="502615" y="5273345"/>
                </a:lnTo>
                <a:lnTo>
                  <a:pt x="626974" y="5345126"/>
                </a:lnTo>
                <a:close/>
                <a:moveTo>
                  <a:pt x="617068" y="5486781"/>
                </a:moveTo>
                <a:lnTo>
                  <a:pt x="502615" y="5552846"/>
                </a:lnTo>
                <a:lnTo>
                  <a:pt x="391592" y="5488762"/>
                </a:lnTo>
                <a:lnTo>
                  <a:pt x="506044" y="5422697"/>
                </a:lnTo>
                <a:lnTo>
                  <a:pt x="617068" y="5486781"/>
                </a:lnTo>
                <a:close/>
                <a:moveTo>
                  <a:pt x="626974" y="5632323"/>
                </a:moveTo>
                <a:lnTo>
                  <a:pt x="506044" y="5702122"/>
                </a:lnTo>
                <a:lnTo>
                  <a:pt x="381686" y="5630342"/>
                </a:lnTo>
                <a:lnTo>
                  <a:pt x="502615" y="5560543"/>
                </a:lnTo>
                <a:lnTo>
                  <a:pt x="626974" y="5632323"/>
                </a:lnTo>
                <a:close/>
                <a:moveTo>
                  <a:pt x="617068" y="5773979"/>
                </a:moveTo>
                <a:lnTo>
                  <a:pt x="502615" y="5840044"/>
                </a:lnTo>
                <a:lnTo>
                  <a:pt x="391592" y="5775960"/>
                </a:lnTo>
                <a:lnTo>
                  <a:pt x="506044" y="5709895"/>
                </a:lnTo>
                <a:lnTo>
                  <a:pt x="617068" y="5773979"/>
                </a:lnTo>
                <a:close/>
                <a:moveTo>
                  <a:pt x="626974" y="5919597"/>
                </a:moveTo>
                <a:lnTo>
                  <a:pt x="506044" y="5989397"/>
                </a:lnTo>
                <a:lnTo>
                  <a:pt x="381686" y="5917616"/>
                </a:lnTo>
                <a:lnTo>
                  <a:pt x="502615" y="5847817"/>
                </a:lnTo>
                <a:lnTo>
                  <a:pt x="626974" y="5919597"/>
                </a:lnTo>
                <a:close/>
                <a:moveTo>
                  <a:pt x="617068" y="6061177"/>
                </a:moveTo>
                <a:lnTo>
                  <a:pt x="502615" y="6127242"/>
                </a:lnTo>
                <a:lnTo>
                  <a:pt x="391592" y="6063158"/>
                </a:lnTo>
                <a:lnTo>
                  <a:pt x="506044" y="5997093"/>
                </a:lnTo>
                <a:lnTo>
                  <a:pt x="617068" y="6061177"/>
                </a:lnTo>
                <a:close/>
                <a:moveTo>
                  <a:pt x="626974" y="6206795"/>
                </a:moveTo>
                <a:lnTo>
                  <a:pt x="506044" y="6276594"/>
                </a:lnTo>
                <a:lnTo>
                  <a:pt x="381686" y="6204814"/>
                </a:lnTo>
                <a:lnTo>
                  <a:pt x="502615" y="6135015"/>
                </a:lnTo>
                <a:lnTo>
                  <a:pt x="626974" y="6206795"/>
                </a:lnTo>
                <a:close/>
                <a:moveTo>
                  <a:pt x="617068" y="6348451"/>
                </a:moveTo>
                <a:lnTo>
                  <a:pt x="502615" y="6414516"/>
                </a:lnTo>
                <a:lnTo>
                  <a:pt x="391592" y="6350432"/>
                </a:lnTo>
                <a:lnTo>
                  <a:pt x="506044" y="6284366"/>
                </a:lnTo>
                <a:lnTo>
                  <a:pt x="617068" y="6348451"/>
                </a:lnTo>
                <a:close/>
                <a:moveTo>
                  <a:pt x="512750" y="6280481"/>
                </a:moveTo>
                <a:lnTo>
                  <a:pt x="633679" y="6210681"/>
                </a:lnTo>
                <a:lnTo>
                  <a:pt x="744703" y="6274766"/>
                </a:lnTo>
                <a:lnTo>
                  <a:pt x="623773" y="6344565"/>
                </a:lnTo>
                <a:lnTo>
                  <a:pt x="512750" y="6280481"/>
                </a:lnTo>
                <a:close/>
                <a:moveTo>
                  <a:pt x="751332" y="6278576"/>
                </a:moveTo>
                <a:lnTo>
                  <a:pt x="875690" y="6350356"/>
                </a:lnTo>
                <a:lnTo>
                  <a:pt x="754761" y="6420231"/>
                </a:lnTo>
                <a:lnTo>
                  <a:pt x="630403" y="6348451"/>
                </a:lnTo>
                <a:lnTo>
                  <a:pt x="751332" y="6278576"/>
                </a:lnTo>
                <a:close/>
                <a:moveTo>
                  <a:pt x="758038" y="6274766"/>
                </a:moveTo>
                <a:lnTo>
                  <a:pt x="872490" y="6208700"/>
                </a:lnTo>
                <a:lnTo>
                  <a:pt x="996848" y="6280481"/>
                </a:lnTo>
                <a:lnTo>
                  <a:pt x="882396" y="6346546"/>
                </a:lnTo>
                <a:lnTo>
                  <a:pt x="758038" y="6274766"/>
                </a:lnTo>
                <a:close/>
                <a:moveTo>
                  <a:pt x="1003554" y="6284366"/>
                </a:moveTo>
                <a:lnTo>
                  <a:pt x="1114577" y="6348451"/>
                </a:lnTo>
                <a:lnTo>
                  <a:pt x="1000125" y="6414516"/>
                </a:lnTo>
                <a:lnTo>
                  <a:pt x="889102" y="6350432"/>
                </a:lnTo>
                <a:lnTo>
                  <a:pt x="1003554" y="6284366"/>
                </a:lnTo>
                <a:close/>
                <a:moveTo>
                  <a:pt x="1010183" y="6280481"/>
                </a:moveTo>
                <a:lnTo>
                  <a:pt x="1131113" y="6210681"/>
                </a:lnTo>
                <a:lnTo>
                  <a:pt x="1242136" y="6274766"/>
                </a:lnTo>
                <a:lnTo>
                  <a:pt x="1121207" y="6344565"/>
                </a:lnTo>
                <a:lnTo>
                  <a:pt x="1010183" y="6280481"/>
                </a:lnTo>
                <a:close/>
                <a:moveTo>
                  <a:pt x="1248842" y="6278576"/>
                </a:moveTo>
                <a:lnTo>
                  <a:pt x="1373200" y="6350356"/>
                </a:lnTo>
                <a:lnTo>
                  <a:pt x="1252271" y="6420155"/>
                </a:lnTo>
                <a:lnTo>
                  <a:pt x="1127912" y="6348375"/>
                </a:lnTo>
                <a:lnTo>
                  <a:pt x="1248842" y="6278576"/>
                </a:lnTo>
                <a:close/>
                <a:moveTo>
                  <a:pt x="1255471" y="6274766"/>
                </a:moveTo>
                <a:lnTo>
                  <a:pt x="1369924" y="6208700"/>
                </a:lnTo>
                <a:lnTo>
                  <a:pt x="1494282" y="6280481"/>
                </a:lnTo>
                <a:lnTo>
                  <a:pt x="1379830" y="6346546"/>
                </a:lnTo>
                <a:lnTo>
                  <a:pt x="1255471" y="6274766"/>
                </a:lnTo>
                <a:close/>
                <a:moveTo>
                  <a:pt x="1500988" y="6284366"/>
                </a:moveTo>
                <a:lnTo>
                  <a:pt x="1612011" y="6348451"/>
                </a:lnTo>
                <a:lnTo>
                  <a:pt x="1497559" y="6414516"/>
                </a:lnTo>
                <a:lnTo>
                  <a:pt x="1386535" y="6350432"/>
                </a:lnTo>
                <a:lnTo>
                  <a:pt x="1500988" y="6284366"/>
                </a:lnTo>
                <a:close/>
                <a:moveTo>
                  <a:pt x="1507693" y="6280481"/>
                </a:moveTo>
                <a:lnTo>
                  <a:pt x="1628623" y="6210681"/>
                </a:lnTo>
                <a:lnTo>
                  <a:pt x="1739646" y="6274766"/>
                </a:lnTo>
                <a:lnTo>
                  <a:pt x="1618717" y="6344565"/>
                </a:lnTo>
                <a:lnTo>
                  <a:pt x="1507693" y="6280481"/>
                </a:lnTo>
                <a:close/>
                <a:moveTo>
                  <a:pt x="1746275" y="6278576"/>
                </a:moveTo>
                <a:lnTo>
                  <a:pt x="1870634" y="6350356"/>
                </a:lnTo>
                <a:lnTo>
                  <a:pt x="1749704" y="6420155"/>
                </a:lnTo>
                <a:lnTo>
                  <a:pt x="1625346" y="6348375"/>
                </a:lnTo>
                <a:lnTo>
                  <a:pt x="1746275" y="6278576"/>
                </a:lnTo>
                <a:close/>
                <a:moveTo>
                  <a:pt x="1752981" y="6274766"/>
                </a:moveTo>
                <a:lnTo>
                  <a:pt x="1867434" y="6208700"/>
                </a:lnTo>
                <a:lnTo>
                  <a:pt x="1991792" y="6280481"/>
                </a:lnTo>
                <a:lnTo>
                  <a:pt x="1877339" y="6346546"/>
                </a:lnTo>
                <a:lnTo>
                  <a:pt x="1752981" y="6274766"/>
                </a:lnTo>
                <a:close/>
                <a:moveTo>
                  <a:pt x="1998497" y="6284366"/>
                </a:moveTo>
                <a:lnTo>
                  <a:pt x="2109521" y="6348451"/>
                </a:lnTo>
                <a:lnTo>
                  <a:pt x="1995069" y="6414516"/>
                </a:lnTo>
                <a:lnTo>
                  <a:pt x="1884045" y="6350432"/>
                </a:lnTo>
                <a:lnTo>
                  <a:pt x="1998497" y="6284366"/>
                </a:lnTo>
                <a:close/>
                <a:moveTo>
                  <a:pt x="2005203" y="6280481"/>
                </a:moveTo>
                <a:lnTo>
                  <a:pt x="2126132" y="6210681"/>
                </a:lnTo>
                <a:lnTo>
                  <a:pt x="2237156" y="6274766"/>
                </a:lnTo>
                <a:lnTo>
                  <a:pt x="2116227" y="6344565"/>
                </a:lnTo>
                <a:lnTo>
                  <a:pt x="2005203" y="6280481"/>
                </a:lnTo>
                <a:close/>
                <a:moveTo>
                  <a:pt x="2243785" y="6278576"/>
                </a:moveTo>
                <a:lnTo>
                  <a:pt x="2368144" y="6350356"/>
                </a:lnTo>
                <a:lnTo>
                  <a:pt x="2247214" y="6420155"/>
                </a:lnTo>
                <a:lnTo>
                  <a:pt x="2122856" y="6348375"/>
                </a:lnTo>
                <a:lnTo>
                  <a:pt x="2243785" y="6278576"/>
                </a:lnTo>
                <a:close/>
                <a:moveTo>
                  <a:pt x="2250491" y="6274766"/>
                </a:moveTo>
                <a:lnTo>
                  <a:pt x="2364943" y="6208700"/>
                </a:lnTo>
                <a:lnTo>
                  <a:pt x="2489302" y="6280481"/>
                </a:lnTo>
                <a:lnTo>
                  <a:pt x="2374849" y="6346546"/>
                </a:lnTo>
                <a:lnTo>
                  <a:pt x="2250491" y="6274766"/>
                </a:lnTo>
                <a:close/>
                <a:moveTo>
                  <a:pt x="2495931" y="6284366"/>
                </a:moveTo>
                <a:lnTo>
                  <a:pt x="2606954" y="6348451"/>
                </a:lnTo>
                <a:lnTo>
                  <a:pt x="2492502" y="6414516"/>
                </a:lnTo>
                <a:lnTo>
                  <a:pt x="2381479" y="6350432"/>
                </a:lnTo>
                <a:lnTo>
                  <a:pt x="2495931" y="6284366"/>
                </a:lnTo>
                <a:close/>
                <a:moveTo>
                  <a:pt x="2502637" y="6280481"/>
                </a:moveTo>
                <a:lnTo>
                  <a:pt x="2623566" y="6210681"/>
                </a:lnTo>
                <a:lnTo>
                  <a:pt x="2734589" y="6274766"/>
                </a:lnTo>
                <a:lnTo>
                  <a:pt x="2613660" y="6344565"/>
                </a:lnTo>
                <a:lnTo>
                  <a:pt x="2502637" y="6280481"/>
                </a:lnTo>
                <a:close/>
                <a:moveTo>
                  <a:pt x="2741295" y="6278576"/>
                </a:moveTo>
                <a:lnTo>
                  <a:pt x="2865654" y="6350356"/>
                </a:lnTo>
                <a:lnTo>
                  <a:pt x="2744724" y="6420155"/>
                </a:lnTo>
                <a:lnTo>
                  <a:pt x="2620366" y="6348375"/>
                </a:lnTo>
                <a:lnTo>
                  <a:pt x="2741295" y="6278576"/>
                </a:lnTo>
                <a:close/>
                <a:moveTo>
                  <a:pt x="2747924" y="6274766"/>
                </a:moveTo>
                <a:lnTo>
                  <a:pt x="2862377" y="6208700"/>
                </a:lnTo>
                <a:lnTo>
                  <a:pt x="2986735" y="6280481"/>
                </a:lnTo>
                <a:lnTo>
                  <a:pt x="2872283" y="6346546"/>
                </a:lnTo>
                <a:lnTo>
                  <a:pt x="2747924" y="6274766"/>
                </a:lnTo>
                <a:close/>
                <a:moveTo>
                  <a:pt x="2993441" y="6284366"/>
                </a:moveTo>
                <a:lnTo>
                  <a:pt x="3104464" y="6348451"/>
                </a:lnTo>
                <a:lnTo>
                  <a:pt x="2990012" y="6414516"/>
                </a:lnTo>
                <a:lnTo>
                  <a:pt x="2878989" y="6350432"/>
                </a:lnTo>
                <a:lnTo>
                  <a:pt x="2993441" y="6284366"/>
                </a:lnTo>
                <a:close/>
                <a:moveTo>
                  <a:pt x="3000147" y="6280481"/>
                </a:moveTo>
                <a:lnTo>
                  <a:pt x="3121076" y="6210681"/>
                </a:lnTo>
                <a:lnTo>
                  <a:pt x="3232099" y="6274766"/>
                </a:lnTo>
                <a:lnTo>
                  <a:pt x="3111170" y="6344565"/>
                </a:lnTo>
                <a:lnTo>
                  <a:pt x="3000147" y="6280481"/>
                </a:lnTo>
                <a:close/>
                <a:moveTo>
                  <a:pt x="3238729" y="6278576"/>
                </a:moveTo>
                <a:lnTo>
                  <a:pt x="3363087" y="6350356"/>
                </a:lnTo>
                <a:lnTo>
                  <a:pt x="3242158" y="6420155"/>
                </a:lnTo>
                <a:lnTo>
                  <a:pt x="3117799" y="6348375"/>
                </a:lnTo>
                <a:lnTo>
                  <a:pt x="3238729" y="6278576"/>
                </a:lnTo>
                <a:close/>
                <a:moveTo>
                  <a:pt x="3245434" y="6274766"/>
                </a:moveTo>
                <a:lnTo>
                  <a:pt x="3359887" y="6208700"/>
                </a:lnTo>
                <a:lnTo>
                  <a:pt x="3484245" y="6280481"/>
                </a:lnTo>
                <a:lnTo>
                  <a:pt x="3369793" y="6346546"/>
                </a:lnTo>
                <a:lnTo>
                  <a:pt x="3245434" y="6274766"/>
                </a:lnTo>
                <a:close/>
                <a:moveTo>
                  <a:pt x="3490951" y="6284366"/>
                </a:moveTo>
                <a:lnTo>
                  <a:pt x="3601974" y="6348451"/>
                </a:lnTo>
                <a:lnTo>
                  <a:pt x="3487522" y="6414516"/>
                </a:lnTo>
                <a:lnTo>
                  <a:pt x="3376498" y="6350432"/>
                </a:lnTo>
                <a:lnTo>
                  <a:pt x="3490951" y="6284366"/>
                </a:lnTo>
                <a:close/>
                <a:moveTo>
                  <a:pt x="3497580" y="6280481"/>
                </a:moveTo>
                <a:lnTo>
                  <a:pt x="3618509" y="6210681"/>
                </a:lnTo>
                <a:lnTo>
                  <a:pt x="3729533" y="6274766"/>
                </a:lnTo>
                <a:lnTo>
                  <a:pt x="3608604" y="6344565"/>
                </a:lnTo>
                <a:lnTo>
                  <a:pt x="3497580" y="6280481"/>
                </a:lnTo>
                <a:close/>
                <a:moveTo>
                  <a:pt x="3736239" y="6278576"/>
                </a:moveTo>
                <a:lnTo>
                  <a:pt x="3860597" y="6350356"/>
                </a:lnTo>
                <a:lnTo>
                  <a:pt x="3739667" y="6420155"/>
                </a:lnTo>
                <a:lnTo>
                  <a:pt x="3615309" y="6348375"/>
                </a:lnTo>
                <a:lnTo>
                  <a:pt x="3736239" y="6278576"/>
                </a:lnTo>
                <a:close/>
                <a:moveTo>
                  <a:pt x="3742944" y="6274766"/>
                </a:moveTo>
                <a:lnTo>
                  <a:pt x="3857397" y="6208700"/>
                </a:lnTo>
                <a:lnTo>
                  <a:pt x="3981755" y="6280481"/>
                </a:lnTo>
                <a:lnTo>
                  <a:pt x="3867302" y="6346546"/>
                </a:lnTo>
                <a:lnTo>
                  <a:pt x="3742944" y="6274766"/>
                </a:lnTo>
                <a:close/>
                <a:moveTo>
                  <a:pt x="3988384" y="6284366"/>
                </a:moveTo>
                <a:lnTo>
                  <a:pt x="4099408" y="6348451"/>
                </a:lnTo>
                <a:lnTo>
                  <a:pt x="3984955" y="6414516"/>
                </a:lnTo>
                <a:lnTo>
                  <a:pt x="3873932" y="6350432"/>
                </a:lnTo>
                <a:lnTo>
                  <a:pt x="3988384" y="6284366"/>
                </a:lnTo>
                <a:close/>
                <a:moveTo>
                  <a:pt x="3995090" y="6280481"/>
                </a:moveTo>
                <a:lnTo>
                  <a:pt x="4116019" y="6210681"/>
                </a:lnTo>
                <a:lnTo>
                  <a:pt x="4227043" y="6274766"/>
                </a:lnTo>
                <a:lnTo>
                  <a:pt x="4106113" y="6344565"/>
                </a:lnTo>
                <a:lnTo>
                  <a:pt x="3995090" y="6280481"/>
                </a:lnTo>
                <a:close/>
                <a:moveTo>
                  <a:pt x="4233672" y="6278576"/>
                </a:moveTo>
                <a:lnTo>
                  <a:pt x="4358031" y="6350356"/>
                </a:lnTo>
                <a:lnTo>
                  <a:pt x="4237101" y="6420155"/>
                </a:lnTo>
                <a:lnTo>
                  <a:pt x="4112743" y="6348375"/>
                </a:lnTo>
                <a:lnTo>
                  <a:pt x="4233672" y="6278576"/>
                </a:lnTo>
                <a:close/>
                <a:moveTo>
                  <a:pt x="4240378" y="6274766"/>
                </a:moveTo>
                <a:lnTo>
                  <a:pt x="4354830" y="6208700"/>
                </a:lnTo>
                <a:lnTo>
                  <a:pt x="4479189" y="6280481"/>
                </a:lnTo>
                <a:lnTo>
                  <a:pt x="4364736" y="6346546"/>
                </a:lnTo>
                <a:lnTo>
                  <a:pt x="4240378" y="6274766"/>
                </a:lnTo>
                <a:close/>
                <a:moveTo>
                  <a:pt x="4485894" y="6284366"/>
                </a:moveTo>
                <a:lnTo>
                  <a:pt x="4596918" y="6348451"/>
                </a:lnTo>
                <a:lnTo>
                  <a:pt x="4482465" y="6414516"/>
                </a:lnTo>
                <a:lnTo>
                  <a:pt x="4371442" y="6350432"/>
                </a:lnTo>
                <a:lnTo>
                  <a:pt x="4485894" y="6284366"/>
                </a:lnTo>
                <a:close/>
                <a:moveTo>
                  <a:pt x="4492524" y="6280481"/>
                </a:moveTo>
                <a:lnTo>
                  <a:pt x="4613453" y="6210681"/>
                </a:lnTo>
                <a:lnTo>
                  <a:pt x="4724477" y="6274766"/>
                </a:lnTo>
                <a:lnTo>
                  <a:pt x="4603547" y="6344565"/>
                </a:lnTo>
                <a:lnTo>
                  <a:pt x="4492524" y="6280481"/>
                </a:lnTo>
                <a:close/>
                <a:moveTo>
                  <a:pt x="4731182" y="6278576"/>
                </a:moveTo>
                <a:lnTo>
                  <a:pt x="4855541" y="6350356"/>
                </a:lnTo>
                <a:lnTo>
                  <a:pt x="4734611" y="6420155"/>
                </a:lnTo>
                <a:lnTo>
                  <a:pt x="4610253" y="6348375"/>
                </a:lnTo>
                <a:lnTo>
                  <a:pt x="4731182" y="6278576"/>
                </a:lnTo>
                <a:close/>
                <a:moveTo>
                  <a:pt x="4737888" y="6274766"/>
                </a:moveTo>
                <a:lnTo>
                  <a:pt x="4852340" y="6208700"/>
                </a:lnTo>
                <a:lnTo>
                  <a:pt x="4976698" y="6280481"/>
                </a:lnTo>
                <a:lnTo>
                  <a:pt x="4862246" y="6346546"/>
                </a:lnTo>
                <a:lnTo>
                  <a:pt x="4737888" y="6274766"/>
                </a:lnTo>
                <a:close/>
                <a:moveTo>
                  <a:pt x="4983328" y="6284366"/>
                </a:moveTo>
                <a:lnTo>
                  <a:pt x="5094351" y="6348451"/>
                </a:lnTo>
                <a:lnTo>
                  <a:pt x="4979899" y="6414516"/>
                </a:lnTo>
                <a:lnTo>
                  <a:pt x="4868876" y="6350432"/>
                </a:lnTo>
                <a:lnTo>
                  <a:pt x="4983328" y="6284366"/>
                </a:lnTo>
                <a:close/>
                <a:moveTo>
                  <a:pt x="4990033" y="6280481"/>
                </a:moveTo>
                <a:lnTo>
                  <a:pt x="5110963" y="6210681"/>
                </a:lnTo>
                <a:lnTo>
                  <a:pt x="5221986" y="6274766"/>
                </a:lnTo>
                <a:lnTo>
                  <a:pt x="5101057" y="6344565"/>
                </a:lnTo>
                <a:lnTo>
                  <a:pt x="4990033" y="6280481"/>
                </a:lnTo>
                <a:close/>
                <a:moveTo>
                  <a:pt x="5228692" y="6278576"/>
                </a:moveTo>
                <a:lnTo>
                  <a:pt x="5353050" y="6350356"/>
                </a:lnTo>
                <a:lnTo>
                  <a:pt x="5232121" y="6420155"/>
                </a:lnTo>
                <a:lnTo>
                  <a:pt x="5107762" y="6348375"/>
                </a:lnTo>
                <a:lnTo>
                  <a:pt x="5228692" y="6278576"/>
                </a:lnTo>
                <a:close/>
                <a:moveTo>
                  <a:pt x="5235321" y="6274766"/>
                </a:moveTo>
                <a:lnTo>
                  <a:pt x="5349774" y="6208700"/>
                </a:lnTo>
                <a:lnTo>
                  <a:pt x="5474132" y="6280481"/>
                </a:lnTo>
                <a:lnTo>
                  <a:pt x="5359680" y="6346546"/>
                </a:lnTo>
                <a:lnTo>
                  <a:pt x="5235321" y="6274766"/>
                </a:lnTo>
                <a:close/>
                <a:moveTo>
                  <a:pt x="5480838" y="6284366"/>
                </a:moveTo>
                <a:lnTo>
                  <a:pt x="5591861" y="6348451"/>
                </a:lnTo>
                <a:lnTo>
                  <a:pt x="5477409" y="6414516"/>
                </a:lnTo>
                <a:lnTo>
                  <a:pt x="5366385" y="6350432"/>
                </a:lnTo>
                <a:lnTo>
                  <a:pt x="5480838" y="6284366"/>
                </a:lnTo>
                <a:close/>
                <a:moveTo>
                  <a:pt x="5487543" y="6280481"/>
                </a:moveTo>
                <a:lnTo>
                  <a:pt x="5608473" y="6210681"/>
                </a:lnTo>
                <a:lnTo>
                  <a:pt x="5719496" y="6274766"/>
                </a:lnTo>
                <a:lnTo>
                  <a:pt x="5598566" y="6344565"/>
                </a:lnTo>
                <a:lnTo>
                  <a:pt x="5487543" y="6280481"/>
                </a:lnTo>
                <a:close/>
                <a:moveTo>
                  <a:pt x="5726126" y="6278576"/>
                </a:moveTo>
                <a:lnTo>
                  <a:pt x="5850484" y="6350356"/>
                </a:lnTo>
                <a:lnTo>
                  <a:pt x="5729554" y="6420155"/>
                </a:lnTo>
                <a:lnTo>
                  <a:pt x="5605196" y="6348375"/>
                </a:lnTo>
                <a:lnTo>
                  <a:pt x="5726126" y="6278576"/>
                </a:lnTo>
                <a:close/>
                <a:moveTo>
                  <a:pt x="5732831" y="6274766"/>
                </a:moveTo>
                <a:lnTo>
                  <a:pt x="5847283" y="6208700"/>
                </a:lnTo>
                <a:lnTo>
                  <a:pt x="5971642" y="6280481"/>
                </a:lnTo>
                <a:lnTo>
                  <a:pt x="5857189" y="6346546"/>
                </a:lnTo>
                <a:lnTo>
                  <a:pt x="5732831" y="6274766"/>
                </a:lnTo>
                <a:close/>
                <a:moveTo>
                  <a:pt x="5978347" y="6284366"/>
                </a:moveTo>
                <a:lnTo>
                  <a:pt x="6089371" y="6348451"/>
                </a:lnTo>
                <a:lnTo>
                  <a:pt x="5974918" y="6414516"/>
                </a:lnTo>
                <a:lnTo>
                  <a:pt x="5863895" y="6350432"/>
                </a:lnTo>
                <a:lnTo>
                  <a:pt x="5978347" y="6284366"/>
                </a:lnTo>
                <a:close/>
                <a:moveTo>
                  <a:pt x="5984977" y="6280481"/>
                </a:moveTo>
                <a:lnTo>
                  <a:pt x="6105906" y="6210681"/>
                </a:lnTo>
                <a:lnTo>
                  <a:pt x="6216930" y="6274766"/>
                </a:lnTo>
                <a:lnTo>
                  <a:pt x="6096000" y="6344565"/>
                </a:lnTo>
                <a:lnTo>
                  <a:pt x="5984977" y="6280481"/>
                </a:lnTo>
                <a:close/>
                <a:moveTo>
                  <a:pt x="6223635" y="6278576"/>
                </a:moveTo>
                <a:lnTo>
                  <a:pt x="6347994" y="6350356"/>
                </a:lnTo>
                <a:lnTo>
                  <a:pt x="6227064" y="6420155"/>
                </a:lnTo>
                <a:lnTo>
                  <a:pt x="6102706" y="6348375"/>
                </a:lnTo>
                <a:lnTo>
                  <a:pt x="6223635" y="6278576"/>
                </a:lnTo>
                <a:close/>
                <a:moveTo>
                  <a:pt x="6230265" y="6274766"/>
                </a:moveTo>
                <a:lnTo>
                  <a:pt x="6344717" y="6208700"/>
                </a:lnTo>
                <a:lnTo>
                  <a:pt x="6469076" y="6280481"/>
                </a:lnTo>
                <a:lnTo>
                  <a:pt x="6354623" y="6346546"/>
                </a:lnTo>
                <a:lnTo>
                  <a:pt x="6230265" y="6274766"/>
                </a:lnTo>
                <a:close/>
                <a:moveTo>
                  <a:pt x="6233694" y="6136843"/>
                </a:moveTo>
                <a:lnTo>
                  <a:pt x="6354623" y="6067044"/>
                </a:lnTo>
                <a:lnTo>
                  <a:pt x="6465647" y="6131128"/>
                </a:lnTo>
                <a:lnTo>
                  <a:pt x="6344717" y="6200928"/>
                </a:lnTo>
                <a:lnTo>
                  <a:pt x="6233694" y="6136843"/>
                </a:lnTo>
                <a:close/>
                <a:moveTo>
                  <a:pt x="6230341" y="5987492"/>
                </a:moveTo>
                <a:lnTo>
                  <a:pt x="6344793" y="5921426"/>
                </a:lnTo>
                <a:lnTo>
                  <a:pt x="6469151" y="5993207"/>
                </a:lnTo>
                <a:lnTo>
                  <a:pt x="6354699" y="6059272"/>
                </a:lnTo>
                <a:lnTo>
                  <a:pt x="6230341" y="5987492"/>
                </a:lnTo>
                <a:close/>
                <a:moveTo>
                  <a:pt x="6233770" y="5849646"/>
                </a:moveTo>
                <a:lnTo>
                  <a:pt x="6354699" y="5779847"/>
                </a:lnTo>
                <a:lnTo>
                  <a:pt x="6465723" y="5843931"/>
                </a:lnTo>
                <a:lnTo>
                  <a:pt x="6344793" y="5913730"/>
                </a:lnTo>
                <a:lnTo>
                  <a:pt x="6233770" y="5849646"/>
                </a:lnTo>
                <a:close/>
                <a:moveTo>
                  <a:pt x="6230341" y="5700294"/>
                </a:moveTo>
                <a:lnTo>
                  <a:pt x="6344793" y="5634228"/>
                </a:lnTo>
                <a:lnTo>
                  <a:pt x="6469151" y="5706009"/>
                </a:lnTo>
                <a:lnTo>
                  <a:pt x="6354699" y="5772074"/>
                </a:lnTo>
                <a:lnTo>
                  <a:pt x="6230341" y="5700294"/>
                </a:lnTo>
                <a:close/>
                <a:moveTo>
                  <a:pt x="6233770" y="5562448"/>
                </a:moveTo>
                <a:lnTo>
                  <a:pt x="6354699" y="5492649"/>
                </a:lnTo>
                <a:lnTo>
                  <a:pt x="6465723" y="5556733"/>
                </a:lnTo>
                <a:lnTo>
                  <a:pt x="6344793" y="5626532"/>
                </a:lnTo>
                <a:lnTo>
                  <a:pt x="6233770" y="5562448"/>
                </a:lnTo>
                <a:close/>
                <a:moveTo>
                  <a:pt x="6230341" y="5413096"/>
                </a:moveTo>
                <a:lnTo>
                  <a:pt x="6344793" y="5347031"/>
                </a:lnTo>
                <a:lnTo>
                  <a:pt x="6469151" y="5418811"/>
                </a:lnTo>
                <a:lnTo>
                  <a:pt x="6354699" y="5484876"/>
                </a:lnTo>
                <a:lnTo>
                  <a:pt x="6230341" y="5413096"/>
                </a:lnTo>
                <a:close/>
                <a:moveTo>
                  <a:pt x="6233770" y="5275174"/>
                </a:moveTo>
                <a:lnTo>
                  <a:pt x="6354699" y="5205375"/>
                </a:lnTo>
                <a:lnTo>
                  <a:pt x="6465723" y="5269459"/>
                </a:lnTo>
                <a:lnTo>
                  <a:pt x="6344793" y="5339258"/>
                </a:lnTo>
                <a:lnTo>
                  <a:pt x="6233770" y="5275174"/>
                </a:lnTo>
                <a:close/>
                <a:moveTo>
                  <a:pt x="6230341" y="5125822"/>
                </a:moveTo>
                <a:lnTo>
                  <a:pt x="6344793" y="5059757"/>
                </a:lnTo>
                <a:lnTo>
                  <a:pt x="6469151" y="5131537"/>
                </a:lnTo>
                <a:lnTo>
                  <a:pt x="6354699" y="5197602"/>
                </a:lnTo>
                <a:lnTo>
                  <a:pt x="6230341" y="5125822"/>
                </a:lnTo>
                <a:close/>
                <a:moveTo>
                  <a:pt x="6233770" y="4987976"/>
                </a:moveTo>
                <a:lnTo>
                  <a:pt x="6354699" y="4918177"/>
                </a:lnTo>
                <a:lnTo>
                  <a:pt x="6465723" y="4982261"/>
                </a:lnTo>
                <a:lnTo>
                  <a:pt x="6344793" y="5052060"/>
                </a:lnTo>
                <a:lnTo>
                  <a:pt x="6233770" y="4987976"/>
                </a:lnTo>
                <a:close/>
                <a:moveTo>
                  <a:pt x="6230341" y="4838624"/>
                </a:moveTo>
                <a:lnTo>
                  <a:pt x="6344793" y="4772559"/>
                </a:lnTo>
                <a:lnTo>
                  <a:pt x="6469151" y="4844339"/>
                </a:lnTo>
                <a:lnTo>
                  <a:pt x="6354699" y="4910404"/>
                </a:lnTo>
                <a:lnTo>
                  <a:pt x="6230341" y="4838624"/>
                </a:lnTo>
                <a:close/>
                <a:moveTo>
                  <a:pt x="6233770" y="4700778"/>
                </a:moveTo>
                <a:lnTo>
                  <a:pt x="6354699" y="4630979"/>
                </a:lnTo>
                <a:lnTo>
                  <a:pt x="6465723" y="4695063"/>
                </a:lnTo>
                <a:lnTo>
                  <a:pt x="6344793" y="4764862"/>
                </a:lnTo>
                <a:lnTo>
                  <a:pt x="6233770" y="4700778"/>
                </a:lnTo>
                <a:close/>
                <a:moveTo>
                  <a:pt x="6230341" y="4551426"/>
                </a:moveTo>
                <a:lnTo>
                  <a:pt x="6344793" y="4485361"/>
                </a:lnTo>
                <a:lnTo>
                  <a:pt x="6469151" y="4557141"/>
                </a:lnTo>
                <a:lnTo>
                  <a:pt x="6354699" y="4623206"/>
                </a:lnTo>
                <a:lnTo>
                  <a:pt x="6230341" y="4551426"/>
                </a:lnTo>
                <a:close/>
                <a:moveTo>
                  <a:pt x="6233770" y="4413504"/>
                </a:moveTo>
                <a:lnTo>
                  <a:pt x="6354699" y="4343705"/>
                </a:lnTo>
                <a:lnTo>
                  <a:pt x="6465723" y="4407789"/>
                </a:lnTo>
                <a:lnTo>
                  <a:pt x="6344793" y="4477588"/>
                </a:lnTo>
                <a:lnTo>
                  <a:pt x="6233770" y="4413504"/>
                </a:lnTo>
                <a:close/>
                <a:moveTo>
                  <a:pt x="6230341" y="4264152"/>
                </a:moveTo>
                <a:lnTo>
                  <a:pt x="6344793" y="4198087"/>
                </a:lnTo>
                <a:lnTo>
                  <a:pt x="6469151" y="4269867"/>
                </a:lnTo>
                <a:lnTo>
                  <a:pt x="6354699" y="4335933"/>
                </a:lnTo>
                <a:lnTo>
                  <a:pt x="6230341" y="4264152"/>
                </a:lnTo>
                <a:close/>
                <a:moveTo>
                  <a:pt x="6233694" y="4126306"/>
                </a:moveTo>
                <a:lnTo>
                  <a:pt x="6354623" y="4056507"/>
                </a:lnTo>
                <a:lnTo>
                  <a:pt x="6465647" y="4120591"/>
                </a:lnTo>
                <a:lnTo>
                  <a:pt x="6344717" y="4190390"/>
                </a:lnTo>
                <a:lnTo>
                  <a:pt x="6233694" y="4126306"/>
                </a:lnTo>
                <a:close/>
                <a:moveTo>
                  <a:pt x="6230341" y="3976954"/>
                </a:moveTo>
                <a:lnTo>
                  <a:pt x="6344793" y="3910889"/>
                </a:lnTo>
                <a:lnTo>
                  <a:pt x="6469151" y="3982669"/>
                </a:lnTo>
                <a:lnTo>
                  <a:pt x="6354699" y="4048735"/>
                </a:lnTo>
                <a:lnTo>
                  <a:pt x="6230341" y="3976954"/>
                </a:lnTo>
                <a:close/>
                <a:moveTo>
                  <a:pt x="6233770" y="3839109"/>
                </a:moveTo>
                <a:lnTo>
                  <a:pt x="6354699" y="3769309"/>
                </a:lnTo>
                <a:lnTo>
                  <a:pt x="6465723" y="3833394"/>
                </a:lnTo>
                <a:lnTo>
                  <a:pt x="6344793" y="3903193"/>
                </a:lnTo>
                <a:lnTo>
                  <a:pt x="6233770" y="3839109"/>
                </a:lnTo>
                <a:close/>
                <a:moveTo>
                  <a:pt x="6230341" y="3689757"/>
                </a:moveTo>
                <a:lnTo>
                  <a:pt x="6344793" y="3623691"/>
                </a:lnTo>
                <a:lnTo>
                  <a:pt x="6469151" y="3695472"/>
                </a:lnTo>
                <a:lnTo>
                  <a:pt x="6354699" y="3761537"/>
                </a:lnTo>
                <a:lnTo>
                  <a:pt x="6230341" y="3689757"/>
                </a:lnTo>
                <a:close/>
                <a:moveTo>
                  <a:pt x="6233694" y="3551834"/>
                </a:moveTo>
                <a:lnTo>
                  <a:pt x="6354623" y="3482035"/>
                </a:lnTo>
                <a:lnTo>
                  <a:pt x="6465647" y="3546119"/>
                </a:lnTo>
                <a:lnTo>
                  <a:pt x="6344717" y="3615919"/>
                </a:lnTo>
                <a:lnTo>
                  <a:pt x="6233694" y="3551834"/>
                </a:lnTo>
                <a:close/>
                <a:moveTo>
                  <a:pt x="6230341" y="3402482"/>
                </a:moveTo>
                <a:lnTo>
                  <a:pt x="6344793" y="3336417"/>
                </a:lnTo>
                <a:lnTo>
                  <a:pt x="6469151" y="3408197"/>
                </a:lnTo>
                <a:lnTo>
                  <a:pt x="6354699" y="3474263"/>
                </a:lnTo>
                <a:lnTo>
                  <a:pt x="6230341" y="3402482"/>
                </a:lnTo>
                <a:close/>
                <a:moveTo>
                  <a:pt x="6233770" y="3264637"/>
                </a:moveTo>
                <a:lnTo>
                  <a:pt x="6354699" y="3194837"/>
                </a:lnTo>
                <a:lnTo>
                  <a:pt x="6465723" y="3258922"/>
                </a:lnTo>
                <a:lnTo>
                  <a:pt x="6344793" y="3328721"/>
                </a:lnTo>
                <a:lnTo>
                  <a:pt x="6233770" y="3264637"/>
                </a:lnTo>
                <a:close/>
                <a:moveTo>
                  <a:pt x="6230341" y="3115285"/>
                </a:moveTo>
                <a:lnTo>
                  <a:pt x="6344793" y="3049219"/>
                </a:lnTo>
                <a:lnTo>
                  <a:pt x="6469151" y="3121000"/>
                </a:lnTo>
                <a:lnTo>
                  <a:pt x="6354699" y="3187065"/>
                </a:lnTo>
                <a:lnTo>
                  <a:pt x="6230341" y="3115285"/>
                </a:lnTo>
                <a:close/>
                <a:moveTo>
                  <a:pt x="6233770" y="2977439"/>
                </a:moveTo>
                <a:lnTo>
                  <a:pt x="6354699" y="2907640"/>
                </a:lnTo>
                <a:lnTo>
                  <a:pt x="6465723" y="2971724"/>
                </a:lnTo>
                <a:lnTo>
                  <a:pt x="6344793" y="3041523"/>
                </a:lnTo>
                <a:lnTo>
                  <a:pt x="6233770" y="2977439"/>
                </a:lnTo>
                <a:close/>
                <a:moveTo>
                  <a:pt x="6230341" y="2828087"/>
                </a:moveTo>
                <a:lnTo>
                  <a:pt x="6344793" y="2762022"/>
                </a:lnTo>
                <a:lnTo>
                  <a:pt x="6469151" y="2833802"/>
                </a:lnTo>
                <a:lnTo>
                  <a:pt x="6354699" y="2899867"/>
                </a:lnTo>
                <a:lnTo>
                  <a:pt x="6230341" y="2828087"/>
                </a:lnTo>
                <a:close/>
                <a:moveTo>
                  <a:pt x="6233770" y="2690165"/>
                </a:moveTo>
                <a:lnTo>
                  <a:pt x="6354699" y="2620366"/>
                </a:lnTo>
                <a:lnTo>
                  <a:pt x="6465723" y="2684450"/>
                </a:lnTo>
                <a:lnTo>
                  <a:pt x="6344793" y="2754249"/>
                </a:lnTo>
                <a:lnTo>
                  <a:pt x="6233770" y="2690165"/>
                </a:lnTo>
                <a:close/>
                <a:moveTo>
                  <a:pt x="6230341" y="2540813"/>
                </a:moveTo>
                <a:lnTo>
                  <a:pt x="6344793" y="2474747"/>
                </a:lnTo>
                <a:lnTo>
                  <a:pt x="6469151" y="2546528"/>
                </a:lnTo>
                <a:lnTo>
                  <a:pt x="6354699" y="2612593"/>
                </a:lnTo>
                <a:lnTo>
                  <a:pt x="6230341" y="2540813"/>
                </a:lnTo>
                <a:close/>
                <a:moveTo>
                  <a:pt x="6233694" y="2402967"/>
                </a:moveTo>
                <a:lnTo>
                  <a:pt x="6354623" y="2333168"/>
                </a:lnTo>
                <a:lnTo>
                  <a:pt x="6465647" y="2397252"/>
                </a:lnTo>
                <a:lnTo>
                  <a:pt x="6344717" y="2467051"/>
                </a:lnTo>
                <a:lnTo>
                  <a:pt x="6233694" y="2402967"/>
                </a:lnTo>
                <a:close/>
                <a:moveTo>
                  <a:pt x="6230341" y="2253615"/>
                </a:moveTo>
                <a:lnTo>
                  <a:pt x="6344793" y="2187550"/>
                </a:lnTo>
                <a:lnTo>
                  <a:pt x="6469151" y="2259330"/>
                </a:lnTo>
                <a:lnTo>
                  <a:pt x="6354699" y="2325396"/>
                </a:lnTo>
                <a:lnTo>
                  <a:pt x="6230341" y="2253615"/>
                </a:lnTo>
                <a:close/>
                <a:moveTo>
                  <a:pt x="6233770" y="2115769"/>
                </a:moveTo>
                <a:lnTo>
                  <a:pt x="6354699" y="2045970"/>
                </a:lnTo>
                <a:lnTo>
                  <a:pt x="6465723" y="2110054"/>
                </a:lnTo>
                <a:lnTo>
                  <a:pt x="6344793" y="2179854"/>
                </a:lnTo>
                <a:lnTo>
                  <a:pt x="6233770" y="2115769"/>
                </a:lnTo>
                <a:close/>
                <a:moveTo>
                  <a:pt x="6230341" y="1966417"/>
                </a:moveTo>
                <a:lnTo>
                  <a:pt x="6344793" y="1900352"/>
                </a:lnTo>
                <a:lnTo>
                  <a:pt x="6469151" y="1972132"/>
                </a:lnTo>
                <a:lnTo>
                  <a:pt x="6354699" y="2038198"/>
                </a:lnTo>
                <a:lnTo>
                  <a:pt x="6230341" y="1966417"/>
                </a:lnTo>
                <a:close/>
                <a:moveTo>
                  <a:pt x="6233694" y="1828495"/>
                </a:moveTo>
                <a:lnTo>
                  <a:pt x="6354623" y="1758696"/>
                </a:lnTo>
                <a:lnTo>
                  <a:pt x="6465647" y="1822780"/>
                </a:lnTo>
                <a:lnTo>
                  <a:pt x="6344717" y="1892579"/>
                </a:lnTo>
                <a:lnTo>
                  <a:pt x="6233694" y="1828495"/>
                </a:lnTo>
                <a:close/>
                <a:moveTo>
                  <a:pt x="6230341" y="1679143"/>
                </a:moveTo>
                <a:lnTo>
                  <a:pt x="6344793" y="1613078"/>
                </a:lnTo>
                <a:lnTo>
                  <a:pt x="6469151" y="1684858"/>
                </a:lnTo>
                <a:lnTo>
                  <a:pt x="6354699" y="1750924"/>
                </a:lnTo>
                <a:lnTo>
                  <a:pt x="6230341" y="1679143"/>
                </a:lnTo>
                <a:close/>
                <a:moveTo>
                  <a:pt x="6233770" y="1541297"/>
                </a:moveTo>
                <a:lnTo>
                  <a:pt x="6354699" y="1471498"/>
                </a:lnTo>
                <a:lnTo>
                  <a:pt x="6465723" y="1535582"/>
                </a:lnTo>
                <a:lnTo>
                  <a:pt x="6344793" y="1605382"/>
                </a:lnTo>
                <a:lnTo>
                  <a:pt x="6233770" y="1541297"/>
                </a:lnTo>
                <a:close/>
                <a:moveTo>
                  <a:pt x="6230265" y="1391945"/>
                </a:moveTo>
                <a:lnTo>
                  <a:pt x="6344717" y="1325880"/>
                </a:lnTo>
                <a:lnTo>
                  <a:pt x="6469076" y="1397660"/>
                </a:lnTo>
                <a:lnTo>
                  <a:pt x="6354623" y="1463726"/>
                </a:lnTo>
                <a:lnTo>
                  <a:pt x="6230265" y="1391945"/>
                </a:lnTo>
                <a:close/>
                <a:moveTo>
                  <a:pt x="6233694" y="1254100"/>
                </a:moveTo>
                <a:lnTo>
                  <a:pt x="6354623" y="1184300"/>
                </a:lnTo>
                <a:lnTo>
                  <a:pt x="6465647" y="1248385"/>
                </a:lnTo>
                <a:lnTo>
                  <a:pt x="6344717" y="1318184"/>
                </a:lnTo>
                <a:lnTo>
                  <a:pt x="6233694" y="1254100"/>
                </a:lnTo>
                <a:close/>
                <a:moveTo>
                  <a:pt x="6230341" y="1104748"/>
                </a:moveTo>
                <a:lnTo>
                  <a:pt x="6344793" y="1038682"/>
                </a:lnTo>
                <a:lnTo>
                  <a:pt x="6469151" y="1110463"/>
                </a:lnTo>
                <a:lnTo>
                  <a:pt x="6354699" y="1176528"/>
                </a:lnTo>
                <a:lnTo>
                  <a:pt x="6230341" y="1104748"/>
                </a:lnTo>
                <a:close/>
                <a:moveTo>
                  <a:pt x="6233694" y="966826"/>
                </a:moveTo>
                <a:lnTo>
                  <a:pt x="6354623" y="897026"/>
                </a:lnTo>
                <a:lnTo>
                  <a:pt x="6465647" y="961111"/>
                </a:lnTo>
                <a:lnTo>
                  <a:pt x="6344717" y="1030910"/>
                </a:lnTo>
                <a:lnTo>
                  <a:pt x="6233694" y="966826"/>
                </a:lnTo>
                <a:close/>
                <a:moveTo>
                  <a:pt x="6230341" y="817474"/>
                </a:moveTo>
                <a:lnTo>
                  <a:pt x="6344793" y="751408"/>
                </a:lnTo>
                <a:lnTo>
                  <a:pt x="6469151" y="823189"/>
                </a:lnTo>
                <a:lnTo>
                  <a:pt x="6354699" y="889254"/>
                </a:lnTo>
                <a:lnTo>
                  <a:pt x="6230341" y="817474"/>
                </a:lnTo>
                <a:close/>
                <a:moveTo>
                  <a:pt x="6233694" y="679628"/>
                </a:moveTo>
                <a:lnTo>
                  <a:pt x="6354623" y="609829"/>
                </a:lnTo>
                <a:lnTo>
                  <a:pt x="6465647" y="673913"/>
                </a:lnTo>
                <a:lnTo>
                  <a:pt x="6344717" y="743712"/>
                </a:lnTo>
                <a:lnTo>
                  <a:pt x="6233694" y="679628"/>
                </a:lnTo>
                <a:close/>
                <a:moveTo>
                  <a:pt x="6230265" y="530276"/>
                </a:moveTo>
                <a:lnTo>
                  <a:pt x="6344717" y="464210"/>
                </a:lnTo>
                <a:lnTo>
                  <a:pt x="6469076" y="535991"/>
                </a:lnTo>
                <a:lnTo>
                  <a:pt x="6354623" y="602056"/>
                </a:lnTo>
                <a:lnTo>
                  <a:pt x="6230265" y="530276"/>
                </a:lnTo>
                <a:close/>
                <a:moveTo>
                  <a:pt x="6233770" y="392430"/>
                </a:moveTo>
                <a:lnTo>
                  <a:pt x="6354699" y="322631"/>
                </a:lnTo>
                <a:lnTo>
                  <a:pt x="6465723" y="386715"/>
                </a:lnTo>
                <a:lnTo>
                  <a:pt x="6344793" y="456514"/>
                </a:lnTo>
                <a:lnTo>
                  <a:pt x="6233770" y="392430"/>
                </a:lnTo>
                <a:close/>
                <a:moveTo>
                  <a:pt x="6338088" y="460324"/>
                </a:moveTo>
                <a:lnTo>
                  <a:pt x="6223635" y="526390"/>
                </a:lnTo>
                <a:lnTo>
                  <a:pt x="6112612" y="462305"/>
                </a:lnTo>
                <a:lnTo>
                  <a:pt x="6227064" y="396240"/>
                </a:lnTo>
                <a:lnTo>
                  <a:pt x="6338088" y="460324"/>
                </a:lnTo>
                <a:close/>
                <a:moveTo>
                  <a:pt x="6105906" y="458495"/>
                </a:moveTo>
                <a:lnTo>
                  <a:pt x="5981548" y="386715"/>
                </a:lnTo>
                <a:lnTo>
                  <a:pt x="6096000" y="320650"/>
                </a:lnTo>
                <a:lnTo>
                  <a:pt x="6220359" y="392430"/>
                </a:lnTo>
                <a:lnTo>
                  <a:pt x="6105906" y="458495"/>
                </a:lnTo>
                <a:close/>
                <a:moveTo>
                  <a:pt x="6099277" y="462305"/>
                </a:moveTo>
                <a:lnTo>
                  <a:pt x="5978347" y="532105"/>
                </a:lnTo>
                <a:lnTo>
                  <a:pt x="5853989" y="460324"/>
                </a:lnTo>
                <a:lnTo>
                  <a:pt x="5974918" y="390525"/>
                </a:lnTo>
                <a:lnTo>
                  <a:pt x="6099277" y="462305"/>
                </a:lnTo>
                <a:close/>
                <a:moveTo>
                  <a:pt x="5847283" y="456514"/>
                </a:moveTo>
                <a:lnTo>
                  <a:pt x="5736260" y="392430"/>
                </a:lnTo>
                <a:lnTo>
                  <a:pt x="5857189" y="322631"/>
                </a:lnTo>
                <a:lnTo>
                  <a:pt x="5968213" y="386715"/>
                </a:lnTo>
                <a:lnTo>
                  <a:pt x="5847283" y="456514"/>
                </a:lnTo>
                <a:close/>
                <a:moveTo>
                  <a:pt x="5840578" y="460324"/>
                </a:moveTo>
                <a:lnTo>
                  <a:pt x="5726126" y="526390"/>
                </a:lnTo>
                <a:lnTo>
                  <a:pt x="5615102" y="462305"/>
                </a:lnTo>
                <a:lnTo>
                  <a:pt x="5729554" y="396240"/>
                </a:lnTo>
                <a:lnTo>
                  <a:pt x="5840578" y="460324"/>
                </a:lnTo>
                <a:close/>
                <a:moveTo>
                  <a:pt x="5608473" y="458495"/>
                </a:moveTo>
                <a:lnTo>
                  <a:pt x="5484114" y="386715"/>
                </a:lnTo>
                <a:lnTo>
                  <a:pt x="5598566" y="320650"/>
                </a:lnTo>
                <a:lnTo>
                  <a:pt x="5722925" y="392430"/>
                </a:lnTo>
                <a:lnTo>
                  <a:pt x="5608473" y="458495"/>
                </a:lnTo>
                <a:close/>
                <a:moveTo>
                  <a:pt x="5601767" y="462305"/>
                </a:moveTo>
                <a:lnTo>
                  <a:pt x="5480838" y="532105"/>
                </a:lnTo>
                <a:lnTo>
                  <a:pt x="5356479" y="460324"/>
                </a:lnTo>
                <a:lnTo>
                  <a:pt x="5477409" y="390525"/>
                </a:lnTo>
                <a:lnTo>
                  <a:pt x="5601767" y="462305"/>
                </a:lnTo>
                <a:close/>
                <a:moveTo>
                  <a:pt x="5349774" y="456514"/>
                </a:moveTo>
                <a:lnTo>
                  <a:pt x="5238750" y="392430"/>
                </a:lnTo>
                <a:lnTo>
                  <a:pt x="5359680" y="322631"/>
                </a:lnTo>
                <a:lnTo>
                  <a:pt x="5470703" y="386715"/>
                </a:lnTo>
                <a:lnTo>
                  <a:pt x="5349774" y="456514"/>
                </a:lnTo>
                <a:close/>
                <a:moveTo>
                  <a:pt x="5343144" y="460324"/>
                </a:moveTo>
                <a:lnTo>
                  <a:pt x="5228692" y="526390"/>
                </a:lnTo>
                <a:lnTo>
                  <a:pt x="5117668" y="462305"/>
                </a:lnTo>
                <a:lnTo>
                  <a:pt x="5232121" y="396240"/>
                </a:lnTo>
                <a:lnTo>
                  <a:pt x="5343144" y="460324"/>
                </a:lnTo>
                <a:close/>
                <a:moveTo>
                  <a:pt x="5110963" y="458495"/>
                </a:moveTo>
                <a:lnTo>
                  <a:pt x="4986604" y="386715"/>
                </a:lnTo>
                <a:lnTo>
                  <a:pt x="5101057" y="320650"/>
                </a:lnTo>
                <a:lnTo>
                  <a:pt x="5225415" y="392430"/>
                </a:lnTo>
                <a:lnTo>
                  <a:pt x="5110963" y="458495"/>
                </a:lnTo>
                <a:close/>
                <a:moveTo>
                  <a:pt x="5104333" y="462305"/>
                </a:moveTo>
                <a:lnTo>
                  <a:pt x="4983404" y="532105"/>
                </a:lnTo>
                <a:lnTo>
                  <a:pt x="4859046" y="460324"/>
                </a:lnTo>
                <a:lnTo>
                  <a:pt x="4979975" y="390525"/>
                </a:lnTo>
                <a:lnTo>
                  <a:pt x="5104333" y="462305"/>
                </a:lnTo>
                <a:close/>
                <a:moveTo>
                  <a:pt x="4852264" y="456514"/>
                </a:moveTo>
                <a:lnTo>
                  <a:pt x="4741241" y="392430"/>
                </a:lnTo>
                <a:lnTo>
                  <a:pt x="4862170" y="322631"/>
                </a:lnTo>
                <a:lnTo>
                  <a:pt x="4973193" y="386715"/>
                </a:lnTo>
                <a:lnTo>
                  <a:pt x="4852264" y="456514"/>
                </a:lnTo>
                <a:close/>
                <a:moveTo>
                  <a:pt x="4845634" y="460324"/>
                </a:moveTo>
                <a:lnTo>
                  <a:pt x="4731182" y="526390"/>
                </a:lnTo>
                <a:lnTo>
                  <a:pt x="4620159" y="462305"/>
                </a:lnTo>
                <a:lnTo>
                  <a:pt x="4734611" y="396240"/>
                </a:lnTo>
                <a:lnTo>
                  <a:pt x="4845634" y="460324"/>
                </a:lnTo>
                <a:close/>
                <a:moveTo>
                  <a:pt x="4613529" y="458495"/>
                </a:moveTo>
                <a:lnTo>
                  <a:pt x="4489171" y="386715"/>
                </a:lnTo>
                <a:lnTo>
                  <a:pt x="4603623" y="320650"/>
                </a:lnTo>
                <a:lnTo>
                  <a:pt x="4727981" y="392430"/>
                </a:lnTo>
                <a:lnTo>
                  <a:pt x="4613529" y="458495"/>
                </a:lnTo>
                <a:close/>
                <a:moveTo>
                  <a:pt x="4606824" y="462305"/>
                </a:moveTo>
                <a:lnTo>
                  <a:pt x="4485894" y="532105"/>
                </a:lnTo>
                <a:lnTo>
                  <a:pt x="4361536" y="460324"/>
                </a:lnTo>
                <a:lnTo>
                  <a:pt x="4482465" y="390525"/>
                </a:lnTo>
                <a:lnTo>
                  <a:pt x="4606824" y="462305"/>
                </a:lnTo>
                <a:close/>
                <a:moveTo>
                  <a:pt x="4354830" y="456514"/>
                </a:moveTo>
                <a:lnTo>
                  <a:pt x="4243807" y="392430"/>
                </a:lnTo>
                <a:lnTo>
                  <a:pt x="4364736" y="322631"/>
                </a:lnTo>
                <a:lnTo>
                  <a:pt x="4475760" y="386715"/>
                </a:lnTo>
                <a:lnTo>
                  <a:pt x="4354830" y="456514"/>
                </a:lnTo>
                <a:close/>
                <a:moveTo>
                  <a:pt x="4348125" y="460324"/>
                </a:moveTo>
                <a:lnTo>
                  <a:pt x="4233672" y="526390"/>
                </a:lnTo>
                <a:lnTo>
                  <a:pt x="4122649" y="462305"/>
                </a:lnTo>
                <a:lnTo>
                  <a:pt x="4237101" y="396240"/>
                </a:lnTo>
                <a:lnTo>
                  <a:pt x="4348125" y="460324"/>
                </a:lnTo>
                <a:close/>
                <a:moveTo>
                  <a:pt x="4116019" y="458495"/>
                </a:moveTo>
                <a:lnTo>
                  <a:pt x="3991661" y="386715"/>
                </a:lnTo>
                <a:lnTo>
                  <a:pt x="4106113" y="320650"/>
                </a:lnTo>
                <a:lnTo>
                  <a:pt x="4230472" y="392430"/>
                </a:lnTo>
                <a:lnTo>
                  <a:pt x="4116019" y="458495"/>
                </a:lnTo>
                <a:close/>
                <a:moveTo>
                  <a:pt x="4109314" y="462305"/>
                </a:moveTo>
                <a:lnTo>
                  <a:pt x="3988384" y="532105"/>
                </a:lnTo>
                <a:lnTo>
                  <a:pt x="3864026" y="460324"/>
                </a:lnTo>
                <a:lnTo>
                  <a:pt x="3984955" y="390525"/>
                </a:lnTo>
                <a:lnTo>
                  <a:pt x="4109314" y="462305"/>
                </a:lnTo>
                <a:close/>
                <a:moveTo>
                  <a:pt x="3857320" y="456514"/>
                </a:moveTo>
                <a:lnTo>
                  <a:pt x="3746297" y="392430"/>
                </a:lnTo>
                <a:lnTo>
                  <a:pt x="3867226" y="322631"/>
                </a:lnTo>
                <a:lnTo>
                  <a:pt x="3978250" y="386715"/>
                </a:lnTo>
                <a:lnTo>
                  <a:pt x="3857320" y="456514"/>
                </a:lnTo>
                <a:close/>
                <a:moveTo>
                  <a:pt x="3850691" y="460324"/>
                </a:moveTo>
                <a:lnTo>
                  <a:pt x="3736239" y="526390"/>
                </a:lnTo>
                <a:lnTo>
                  <a:pt x="3625215" y="462305"/>
                </a:lnTo>
                <a:lnTo>
                  <a:pt x="3739667" y="396240"/>
                </a:lnTo>
                <a:lnTo>
                  <a:pt x="3850691" y="460324"/>
                </a:lnTo>
                <a:close/>
                <a:moveTo>
                  <a:pt x="3618586" y="458495"/>
                </a:moveTo>
                <a:lnTo>
                  <a:pt x="3494227" y="386715"/>
                </a:lnTo>
                <a:lnTo>
                  <a:pt x="3608680" y="320650"/>
                </a:lnTo>
                <a:lnTo>
                  <a:pt x="3733038" y="392430"/>
                </a:lnTo>
                <a:lnTo>
                  <a:pt x="3618586" y="458495"/>
                </a:lnTo>
                <a:close/>
                <a:moveTo>
                  <a:pt x="3611880" y="462305"/>
                </a:moveTo>
                <a:lnTo>
                  <a:pt x="3490951" y="532105"/>
                </a:lnTo>
                <a:lnTo>
                  <a:pt x="3366592" y="460324"/>
                </a:lnTo>
                <a:lnTo>
                  <a:pt x="3487522" y="390525"/>
                </a:lnTo>
                <a:lnTo>
                  <a:pt x="3611880" y="462305"/>
                </a:lnTo>
                <a:close/>
                <a:moveTo>
                  <a:pt x="3359887" y="456514"/>
                </a:moveTo>
                <a:lnTo>
                  <a:pt x="3248863" y="392430"/>
                </a:lnTo>
                <a:lnTo>
                  <a:pt x="3369793" y="322631"/>
                </a:lnTo>
                <a:lnTo>
                  <a:pt x="3480816" y="386715"/>
                </a:lnTo>
                <a:lnTo>
                  <a:pt x="3359887" y="456514"/>
                </a:lnTo>
                <a:close/>
                <a:moveTo>
                  <a:pt x="3353181" y="460324"/>
                </a:moveTo>
                <a:lnTo>
                  <a:pt x="3238729" y="526390"/>
                </a:lnTo>
                <a:lnTo>
                  <a:pt x="3127705" y="462305"/>
                </a:lnTo>
                <a:lnTo>
                  <a:pt x="3242158" y="396240"/>
                </a:lnTo>
                <a:lnTo>
                  <a:pt x="3353181" y="460324"/>
                </a:lnTo>
                <a:close/>
                <a:moveTo>
                  <a:pt x="3121076" y="458495"/>
                </a:moveTo>
                <a:lnTo>
                  <a:pt x="2996717" y="386715"/>
                </a:lnTo>
                <a:lnTo>
                  <a:pt x="3111170" y="320650"/>
                </a:lnTo>
                <a:lnTo>
                  <a:pt x="3235528" y="392430"/>
                </a:lnTo>
                <a:lnTo>
                  <a:pt x="3121076" y="458495"/>
                </a:lnTo>
                <a:close/>
                <a:moveTo>
                  <a:pt x="3114370" y="462305"/>
                </a:moveTo>
                <a:lnTo>
                  <a:pt x="2993441" y="532105"/>
                </a:lnTo>
                <a:lnTo>
                  <a:pt x="2869082" y="460324"/>
                </a:lnTo>
                <a:lnTo>
                  <a:pt x="2990012" y="390525"/>
                </a:lnTo>
                <a:lnTo>
                  <a:pt x="3114370" y="462305"/>
                </a:lnTo>
                <a:close/>
                <a:moveTo>
                  <a:pt x="2862377" y="456514"/>
                </a:moveTo>
                <a:lnTo>
                  <a:pt x="2751354" y="392430"/>
                </a:lnTo>
                <a:lnTo>
                  <a:pt x="2872283" y="322631"/>
                </a:lnTo>
                <a:lnTo>
                  <a:pt x="2983306" y="386715"/>
                </a:lnTo>
                <a:lnTo>
                  <a:pt x="2862377" y="456514"/>
                </a:lnTo>
                <a:close/>
                <a:moveTo>
                  <a:pt x="2855671" y="460324"/>
                </a:moveTo>
                <a:lnTo>
                  <a:pt x="2741295" y="526390"/>
                </a:lnTo>
                <a:lnTo>
                  <a:pt x="2630272" y="462305"/>
                </a:lnTo>
                <a:lnTo>
                  <a:pt x="2744724" y="396240"/>
                </a:lnTo>
                <a:lnTo>
                  <a:pt x="2855671" y="460324"/>
                </a:lnTo>
                <a:close/>
                <a:moveTo>
                  <a:pt x="2623566" y="458495"/>
                </a:moveTo>
                <a:lnTo>
                  <a:pt x="2499208" y="386715"/>
                </a:lnTo>
                <a:lnTo>
                  <a:pt x="2613660" y="320650"/>
                </a:lnTo>
                <a:lnTo>
                  <a:pt x="2738019" y="392430"/>
                </a:lnTo>
                <a:lnTo>
                  <a:pt x="2623566" y="458495"/>
                </a:lnTo>
                <a:close/>
                <a:moveTo>
                  <a:pt x="2616937" y="462305"/>
                </a:moveTo>
                <a:lnTo>
                  <a:pt x="2496007" y="532105"/>
                </a:lnTo>
                <a:lnTo>
                  <a:pt x="2371649" y="460324"/>
                </a:lnTo>
                <a:lnTo>
                  <a:pt x="2492578" y="390525"/>
                </a:lnTo>
                <a:lnTo>
                  <a:pt x="2616937" y="462305"/>
                </a:lnTo>
                <a:close/>
                <a:moveTo>
                  <a:pt x="2364943" y="456514"/>
                </a:moveTo>
                <a:lnTo>
                  <a:pt x="2253920" y="392430"/>
                </a:lnTo>
                <a:lnTo>
                  <a:pt x="2374849" y="322631"/>
                </a:lnTo>
                <a:lnTo>
                  <a:pt x="2485873" y="386715"/>
                </a:lnTo>
                <a:lnTo>
                  <a:pt x="2364943" y="456514"/>
                </a:lnTo>
                <a:close/>
                <a:moveTo>
                  <a:pt x="2358238" y="460324"/>
                </a:moveTo>
                <a:lnTo>
                  <a:pt x="2243785" y="526390"/>
                </a:lnTo>
                <a:lnTo>
                  <a:pt x="2132762" y="462305"/>
                </a:lnTo>
                <a:lnTo>
                  <a:pt x="2247214" y="396240"/>
                </a:lnTo>
                <a:lnTo>
                  <a:pt x="2358238" y="460324"/>
                </a:lnTo>
                <a:close/>
                <a:moveTo>
                  <a:pt x="2126132" y="458495"/>
                </a:moveTo>
                <a:lnTo>
                  <a:pt x="2001774" y="386715"/>
                </a:lnTo>
                <a:lnTo>
                  <a:pt x="2116227" y="320650"/>
                </a:lnTo>
                <a:lnTo>
                  <a:pt x="2240585" y="392430"/>
                </a:lnTo>
                <a:lnTo>
                  <a:pt x="2126132" y="458495"/>
                </a:lnTo>
                <a:close/>
                <a:moveTo>
                  <a:pt x="2119427" y="462305"/>
                </a:moveTo>
                <a:lnTo>
                  <a:pt x="1998497" y="532105"/>
                </a:lnTo>
                <a:lnTo>
                  <a:pt x="1874139" y="460324"/>
                </a:lnTo>
                <a:lnTo>
                  <a:pt x="1995069" y="390525"/>
                </a:lnTo>
                <a:lnTo>
                  <a:pt x="2119427" y="462305"/>
                </a:lnTo>
                <a:close/>
                <a:moveTo>
                  <a:pt x="1867434" y="456514"/>
                </a:moveTo>
                <a:lnTo>
                  <a:pt x="1756410" y="392430"/>
                </a:lnTo>
                <a:lnTo>
                  <a:pt x="1877339" y="322631"/>
                </a:lnTo>
                <a:lnTo>
                  <a:pt x="1988363" y="386715"/>
                </a:lnTo>
                <a:lnTo>
                  <a:pt x="1867434" y="456514"/>
                </a:lnTo>
                <a:close/>
                <a:moveTo>
                  <a:pt x="1860728" y="460324"/>
                </a:moveTo>
                <a:lnTo>
                  <a:pt x="1746275" y="526390"/>
                </a:lnTo>
                <a:lnTo>
                  <a:pt x="1635252" y="462305"/>
                </a:lnTo>
                <a:lnTo>
                  <a:pt x="1749704" y="396240"/>
                </a:lnTo>
                <a:lnTo>
                  <a:pt x="1860728" y="460324"/>
                </a:lnTo>
                <a:close/>
                <a:moveTo>
                  <a:pt x="1628623" y="458495"/>
                </a:moveTo>
                <a:lnTo>
                  <a:pt x="1504264" y="386715"/>
                </a:lnTo>
                <a:lnTo>
                  <a:pt x="1618717" y="320650"/>
                </a:lnTo>
                <a:lnTo>
                  <a:pt x="1743075" y="392430"/>
                </a:lnTo>
                <a:lnTo>
                  <a:pt x="1628623" y="458495"/>
                </a:lnTo>
                <a:close/>
                <a:moveTo>
                  <a:pt x="1621917" y="462305"/>
                </a:moveTo>
                <a:lnTo>
                  <a:pt x="1500988" y="532105"/>
                </a:lnTo>
                <a:lnTo>
                  <a:pt x="1376629" y="460324"/>
                </a:lnTo>
                <a:lnTo>
                  <a:pt x="1497559" y="390525"/>
                </a:lnTo>
                <a:lnTo>
                  <a:pt x="1621917" y="462305"/>
                </a:lnTo>
                <a:close/>
                <a:moveTo>
                  <a:pt x="1369924" y="456514"/>
                </a:moveTo>
                <a:lnTo>
                  <a:pt x="1258900" y="392430"/>
                </a:lnTo>
                <a:lnTo>
                  <a:pt x="1379830" y="322631"/>
                </a:lnTo>
                <a:lnTo>
                  <a:pt x="1490853" y="386715"/>
                </a:lnTo>
                <a:lnTo>
                  <a:pt x="1369924" y="456514"/>
                </a:lnTo>
                <a:close/>
                <a:moveTo>
                  <a:pt x="1363294" y="460324"/>
                </a:moveTo>
                <a:lnTo>
                  <a:pt x="1248842" y="526390"/>
                </a:lnTo>
                <a:lnTo>
                  <a:pt x="1137819" y="462305"/>
                </a:lnTo>
                <a:lnTo>
                  <a:pt x="1252271" y="396240"/>
                </a:lnTo>
                <a:lnTo>
                  <a:pt x="1363294" y="460324"/>
                </a:lnTo>
                <a:close/>
                <a:moveTo>
                  <a:pt x="1131113" y="458495"/>
                </a:moveTo>
                <a:lnTo>
                  <a:pt x="1006754" y="386715"/>
                </a:lnTo>
                <a:lnTo>
                  <a:pt x="1121207" y="320650"/>
                </a:lnTo>
                <a:lnTo>
                  <a:pt x="1245565" y="392430"/>
                </a:lnTo>
                <a:lnTo>
                  <a:pt x="1131113" y="458495"/>
                </a:lnTo>
                <a:close/>
                <a:moveTo>
                  <a:pt x="1124484" y="462305"/>
                </a:moveTo>
                <a:lnTo>
                  <a:pt x="1003554" y="532105"/>
                </a:lnTo>
                <a:lnTo>
                  <a:pt x="879196" y="460324"/>
                </a:lnTo>
                <a:lnTo>
                  <a:pt x="1000125" y="390525"/>
                </a:lnTo>
                <a:lnTo>
                  <a:pt x="1124484" y="462305"/>
                </a:lnTo>
                <a:close/>
                <a:moveTo>
                  <a:pt x="872490" y="456514"/>
                </a:moveTo>
                <a:lnTo>
                  <a:pt x="761467" y="392430"/>
                </a:lnTo>
                <a:lnTo>
                  <a:pt x="882396" y="322631"/>
                </a:lnTo>
                <a:lnTo>
                  <a:pt x="993419" y="386715"/>
                </a:lnTo>
                <a:lnTo>
                  <a:pt x="872490" y="456514"/>
                </a:lnTo>
                <a:close/>
                <a:moveTo>
                  <a:pt x="865784" y="460324"/>
                </a:moveTo>
                <a:lnTo>
                  <a:pt x="751332" y="526390"/>
                </a:lnTo>
                <a:lnTo>
                  <a:pt x="640309" y="462305"/>
                </a:lnTo>
                <a:lnTo>
                  <a:pt x="754761" y="396240"/>
                </a:lnTo>
                <a:lnTo>
                  <a:pt x="865784" y="460324"/>
                </a:lnTo>
                <a:close/>
                <a:moveTo>
                  <a:pt x="633679" y="458495"/>
                </a:moveTo>
                <a:lnTo>
                  <a:pt x="509321" y="386715"/>
                </a:lnTo>
                <a:lnTo>
                  <a:pt x="623773" y="320650"/>
                </a:lnTo>
                <a:lnTo>
                  <a:pt x="748132" y="392430"/>
                </a:lnTo>
                <a:lnTo>
                  <a:pt x="633679" y="458495"/>
                </a:lnTo>
                <a:close/>
                <a:moveTo>
                  <a:pt x="626974" y="462305"/>
                </a:moveTo>
                <a:lnTo>
                  <a:pt x="506044" y="532105"/>
                </a:lnTo>
                <a:lnTo>
                  <a:pt x="381686" y="460324"/>
                </a:lnTo>
                <a:lnTo>
                  <a:pt x="502615" y="390525"/>
                </a:lnTo>
                <a:lnTo>
                  <a:pt x="626974" y="462305"/>
                </a:lnTo>
                <a:close/>
                <a:moveTo>
                  <a:pt x="374980" y="456514"/>
                </a:moveTo>
                <a:lnTo>
                  <a:pt x="263957" y="392430"/>
                </a:lnTo>
                <a:lnTo>
                  <a:pt x="384886" y="322631"/>
                </a:lnTo>
                <a:lnTo>
                  <a:pt x="495910" y="386715"/>
                </a:lnTo>
                <a:lnTo>
                  <a:pt x="374980" y="456514"/>
                </a:lnTo>
                <a:close/>
                <a:moveTo>
                  <a:pt x="499339" y="535991"/>
                </a:moveTo>
                <a:lnTo>
                  <a:pt x="384886" y="602056"/>
                </a:lnTo>
                <a:lnTo>
                  <a:pt x="260528" y="530276"/>
                </a:lnTo>
                <a:lnTo>
                  <a:pt x="374980" y="464210"/>
                </a:lnTo>
                <a:lnTo>
                  <a:pt x="499339" y="535991"/>
                </a:lnTo>
                <a:close/>
                <a:moveTo>
                  <a:pt x="495910" y="673913"/>
                </a:moveTo>
                <a:lnTo>
                  <a:pt x="374980" y="743712"/>
                </a:lnTo>
                <a:lnTo>
                  <a:pt x="263957" y="679628"/>
                </a:lnTo>
                <a:lnTo>
                  <a:pt x="384886" y="609829"/>
                </a:lnTo>
                <a:lnTo>
                  <a:pt x="495910" y="673913"/>
                </a:lnTo>
                <a:close/>
                <a:moveTo>
                  <a:pt x="499339" y="823265"/>
                </a:moveTo>
                <a:lnTo>
                  <a:pt x="384886" y="889330"/>
                </a:lnTo>
                <a:lnTo>
                  <a:pt x="260528" y="817550"/>
                </a:lnTo>
                <a:lnTo>
                  <a:pt x="374980" y="751484"/>
                </a:lnTo>
                <a:lnTo>
                  <a:pt x="499339" y="823265"/>
                </a:lnTo>
                <a:close/>
                <a:moveTo>
                  <a:pt x="495910" y="961111"/>
                </a:moveTo>
                <a:lnTo>
                  <a:pt x="374980" y="1030910"/>
                </a:lnTo>
                <a:lnTo>
                  <a:pt x="263957" y="966826"/>
                </a:lnTo>
                <a:lnTo>
                  <a:pt x="384886" y="897026"/>
                </a:lnTo>
                <a:lnTo>
                  <a:pt x="495910" y="961111"/>
                </a:lnTo>
                <a:close/>
                <a:moveTo>
                  <a:pt x="499339" y="1110463"/>
                </a:moveTo>
                <a:lnTo>
                  <a:pt x="384886" y="1176528"/>
                </a:lnTo>
                <a:lnTo>
                  <a:pt x="260528" y="1104748"/>
                </a:lnTo>
                <a:lnTo>
                  <a:pt x="374980" y="1038682"/>
                </a:lnTo>
                <a:lnTo>
                  <a:pt x="499339" y="1110463"/>
                </a:lnTo>
                <a:close/>
                <a:moveTo>
                  <a:pt x="495910" y="1248309"/>
                </a:moveTo>
                <a:lnTo>
                  <a:pt x="374980" y="1318108"/>
                </a:lnTo>
                <a:lnTo>
                  <a:pt x="263957" y="1254024"/>
                </a:lnTo>
                <a:lnTo>
                  <a:pt x="384886" y="1184224"/>
                </a:lnTo>
                <a:lnTo>
                  <a:pt x="495910" y="1248309"/>
                </a:lnTo>
                <a:close/>
                <a:moveTo>
                  <a:pt x="499339" y="1397660"/>
                </a:moveTo>
                <a:lnTo>
                  <a:pt x="384886" y="1463726"/>
                </a:lnTo>
                <a:lnTo>
                  <a:pt x="260528" y="1391945"/>
                </a:lnTo>
                <a:lnTo>
                  <a:pt x="374980" y="1325880"/>
                </a:lnTo>
                <a:lnTo>
                  <a:pt x="499339" y="1397660"/>
                </a:lnTo>
                <a:close/>
                <a:moveTo>
                  <a:pt x="495910" y="1535582"/>
                </a:moveTo>
                <a:lnTo>
                  <a:pt x="374980" y="1605382"/>
                </a:lnTo>
                <a:lnTo>
                  <a:pt x="263957" y="1541297"/>
                </a:lnTo>
                <a:lnTo>
                  <a:pt x="384886" y="1471498"/>
                </a:lnTo>
                <a:lnTo>
                  <a:pt x="495910" y="1535582"/>
                </a:lnTo>
                <a:close/>
                <a:moveTo>
                  <a:pt x="499339" y="1684934"/>
                </a:moveTo>
                <a:lnTo>
                  <a:pt x="384886" y="1751000"/>
                </a:lnTo>
                <a:lnTo>
                  <a:pt x="260528" y="1679219"/>
                </a:lnTo>
                <a:lnTo>
                  <a:pt x="374980" y="1613154"/>
                </a:lnTo>
                <a:lnTo>
                  <a:pt x="499339" y="1684934"/>
                </a:lnTo>
                <a:close/>
                <a:moveTo>
                  <a:pt x="495910" y="1822780"/>
                </a:moveTo>
                <a:lnTo>
                  <a:pt x="374980" y="1892579"/>
                </a:lnTo>
                <a:lnTo>
                  <a:pt x="263957" y="1828495"/>
                </a:lnTo>
                <a:lnTo>
                  <a:pt x="384886" y="1758696"/>
                </a:lnTo>
                <a:lnTo>
                  <a:pt x="495910" y="1822780"/>
                </a:lnTo>
                <a:close/>
                <a:moveTo>
                  <a:pt x="499339" y="1972132"/>
                </a:moveTo>
                <a:lnTo>
                  <a:pt x="384886" y="2038198"/>
                </a:lnTo>
                <a:lnTo>
                  <a:pt x="260528" y="1966417"/>
                </a:lnTo>
                <a:lnTo>
                  <a:pt x="374980" y="1900352"/>
                </a:lnTo>
                <a:lnTo>
                  <a:pt x="499339" y="1972132"/>
                </a:lnTo>
                <a:close/>
                <a:moveTo>
                  <a:pt x="495910" y="2109978"/>
                </a:moveTo>
                <a:lnTo>
                  <a:pt x="374980" y="2179777"/>
                </a:lnTo>
                <a:lnTo>
                  <a:pt x="263957" y="2115693"/>
                </a:lnTo>
                <a:lnTo>
                  <a:pt x="384886" y="2045894"/>
                </a:lnTo>
                <a:lnTo>
                  <a:pt x="495910" y="2109978"/>
                </a:lnTo>
                <a:close/>
                <a:moveTo>
                  <a:pt x="499339" y="2259330"/>
                </a:moveTo>
                <a:lnTo>
                  <a:pt x="384886" y="2325396"/>
                </a:lnTo>
                <a:lnTo>
                  <a:pt x="260528" y="2253615"/>
                </a:lnTo>
                <a:lnTo>
                  <a:pt x="374980" y="2187550"/>
                </a:lnTo>
                <a:lnTo>
                  <a:pt x="499339" y="2259330"/>
                </a:lnTo>
                <a:close/>
                <a:moveTo>
                  <a:pt x="495910" y="2397252"/>
                </a:moveTo>
                <a:lnTo>
                  <a:pt x="374980" y="2467051"/>
                </a:lnTo>
                <a:lnTo>
                  <a:pt x="263957" y="2402967"/>
                </a:lnTo>
                <a:lnTo>
                  <a:pt x="384886" y="2333168"/>
                </a:lnTo>
                <a:lnTo>
                  <a:pt x="495910" y="2397252"/>
                </a:lnTo>
                <a:close/>
                <a:moveTo>
                  <a:pt x="499339" y="2546604"/>
                </a:moveTo>
                <a:lnTo>
                  <a:pt x="384886" y="2612669"/>
                </a:lnTo>
                <a:lnTo>
                  <a:pt x="260528" y="2540889"/>
                </a:lnTo>
                <a:lnTo>
                  <a:pt x="374980" y="2474824"/>
                </a:lnTo>
                <a:lnTo>
                  <a:pt x="499339" y="2546604"/>
                </a:lnTo>
                <a:close/>
                <a:moveTo>
                  <a:pt x="495910" y="2684450"/>
                </a:moveTo>
                <a:lnTo>
                  <a:pt x="374980" y="2754249"/>
                </a:lnTo>
                <a:lnTo>
                  <a:pt x="263957" y="2690165"/>
                </a:lnTo>
                <a:lnTo>
                  <a:pt x="384886" y="2620366"/>
                </a:lnTo>
                <a:lnTo>
                  <a:pt x="495910" y="2684450"/>
                </a:lnTo>
                <a:close/>
                <a:moveTo>
                  <a:pt x="499339" y="2833802"/>
                </a:moveTo>
                <a:lnTo>
                  <a:pt x="384886" y="2899867"/>
                </a:lnTo>
                <a:lnTo>
                  <a:pt x="260528" y="2828087"/>
                </a:lnTo>
                <a:lnTo>
                  <a:pt x="374980" y="2762022"/>
                </a:lnTo>
                <a:lnTo>
                  <a:pt x="499339" y="2833802"/>
                </a:lnTo>
                <a:close/>
                <a:moveTo>
                  <a:pt x="495910" y="2971648"/>
                </a:moveTo>
                <a:lnTo>
                  <a:pt x="374980" y="3041447"/>
                </a:lnTo>
                <a:lnTo>
                  <a:pt x="263957" y="2977363"/>
                </a:lnTo>
                <a:lnTo>
                  <a:pt x="384886" y="2907564"/>
                </a:lnTo>
                <a:lnTo>
                  <a:pt x="495910" y="2971648"/>
                </a:lnTo>
                <a:close/>
                <a:moveTo>
                  <a:pt x="499339" y="3121000"/>
                </a:moveTo>
                <a:lnTo>
                  <a:pt x="384886" y="3187065"/>
                </a:lnTo>
                <a:lnTo>
                  <a:pt x="260528" y="3115285"/>
                </a:lnTo>
                <a:lnTo>
                  <a:pt x="374980" y="3049219"/>
                </a:lnTo>
                <a:lnTo>
                  <a:pt x="499339" y="3121000"/>
                </a:lnTo>
                <a:close/>
                <a:moveTo>
                  <a:pt x="495910" y="3258922"/>
                </a:moveTo>
                <a:lnTo>
                  <a:pt x="374980" y="3328721"/>
                </a:lnTo>
                <a:lnTo>
                  <a:pt x="263957" y="3264637"/>
                </a:lnTo>
                <a:lnTo>
                  <a:pt x="384886" y="3194837"/>
                </a:lnTo>
                <a:lnTo>
                  <a:pt x="495910" y="3258922"/>
                </a:lnTo>
                <a:close/>
                <a:moveTo>
                  <a:pt x="499339" y="3408274"/>
                </a:moveTo>
                <a:lnTo>
                  <a:pt x="384886" y="3474339"/>
                </a:lnTo>
                <a:lnTo>
                  <a:pt x="260528" y="3402559"/>
                </a:lnTo>
                <a:lnTo>
                  <a:pt x="374980" y="3336493"/>
                </a:lnTo>
                <a:lnTo>
                  <a:pt x="499339" y="3408274"/>
                </a:lnTo>
                <a:close/>
                <a:moveTo>
                  <a:pt x="495910" y="3546119"/>
                </a:moveTo>
                <a:lnTo>
                  <a:pt x="374980" y="3615919"/>
                </a:lnTo>
                <a:lnTo>
                  <a:pt x="263957" y="3551834"/>
                </a:lnTo>
                <a:lnTo>
                  <a:pt x="384886" y="3482035"/>
                </a:lnTo>
                <a:lnTo>
                  <a:pt x="495910" y="3546119"/>
                </a:lnTo>
                <a:close/>
                <a:moveTo>
                  <a:pt x="499339" y="3695472"/>
                </a:moveTo>
                <a:lnTo>
                  <a:pt x="384886" y="3761537"/>
                </a:lnTo>
                <a:lnTo>
                  <a:pt x="260528" y="3689757"/>
                </a:lnTo>
                <a:lnTo>
                  <a:pt x="374980" y="3623691"/>
                </a:lnTo>
                <a:lnTo>
                  <a:pt x="499339" y="3695472"/>
                </a:lnTo>
                <a:close/>
                <a:moveTo>
                  <a:pt x="495910" y="3833317"/>
                </a:moveTo>
                <a:lnTo>
                  <a:pt x="374980" y="3903117"/>
                </a:lnTo>
                <a:lnTo>
                  <a:pt x="263957" y="3839032"/>
                </a:lnTo>
                <a:lnTo>
                  <a:pt x="384886" y="3769233"/>
                </a:lnTo>
                <a:lnTo>
                  <a:pt x="495910" y="3833317"/>
                </a:lnTo>
                <a:close/>
                <a:moveTo>
                  <a:pt x="499339" y="3982669"/>
                </a:moveTo>
                <a:lnTo>
                  <a:pt x="384886" y="4048735"/>
                </a:lnTo>
                <a:lnTo>
                  <a:pt x="260528" y="3976954"/>
                </a:lnTo>
                <a:lnTo>
                  <a:pt x="374980" y="3910889"/>
                </a:lnTo>
                <a:lnTo>
                  <a:pt x="499339" y="3982669"/>
                </a:lnTo>
                <a:close/>
                <a:moveTo>
                  <a:pt x="495910" y="4120591"/>
                </a:moveTo>
                <a:lnTo>
                  <a:pt x="374980" y="4190390"/>
                </a:lnTo>
                <a:lnTo>
                  <a:pt x="263957" y="4126306"/>
                </a:lnTo>
                <a:lnTo>
                  <a:pt x="384886" y="4056507"/>
                </a:lnTo>
                <a:lnTo>
                  <a:pt x="495910" y="4120591"/>
                </a:lnTo>
                <a:close/>
                <a:moveTo>
                  <a:pt x="499339" y="4269943"/>
                </a:moveTo>
                <a:lnTo>
                  <a:pt x="384886" y="4336009"/>
                </a:lnTo>
                <a:lnTo>
                  <a:pt x="260528" y="4264228"/>
                </a:lnTo>
                <a:lnTo>
                  <a:pt x="374980" y="4198163"/>
                </a:lnTo>
                <a:lnTo>
                  <a:pt x="499339" y="4269943"/>
                </a:lnTo>
                <a:close/>
                <a:moveTo>
                  <a:pt x="495910" y="4407789"/>
                </a:moveTo>
                <a:lnTo>
                  <a:pt x="374980" y="4477588"/>
                </a:lnTo>
                <a:lnTo>
                  <a:pt x="263957" y="4413504"/>
                </a:lnTo>
                <a:lnTo>
                  <a:pt x="384886" y="4343705"/>
                </a:lnTo>
                <a:lnTo>
                  <a:pt x="495910" y="4407789"/>
                </a:lnTo>
                <a:close/>
                <a:moveTo>
                  <a:pt x="499339" y="4557141"/>
                </a:moveTo>
                <a:lnTo>
                  <a:pt x="384886" y="4623206"/>
                </a:lnTo>
                <a:lnTo>
                  <a:pt x="260528" y="4551426"/>
                </a:lnTo>
                <a:lnTo>
                  <a:pt x="374980" y="4485361"/>
                </a:lnTo>
                <a:lnTo>
                  <a:pt x="499339" y="4557141"/>
                </a:lnTo>
                <a:close/>
                <a:moveTo>
                  <a:pt x="495910" y="4694987"/>
                </a:moveTo>
                <a:lnTo>
                  <a:pt x="374980" y="4764786"/>
                </a:lnTo>
                <a:lnTo>
                  <a:pt x="263957" y="4700702"/>
                </a:lnTo>
                <a:lnTo>
                  <a:pt x="384886" y="4630903"/>
                </a:lnTo>
                <a:lnTo>
                  <a:pt x="495910" y="4694987"/>
                </a:lnTo>
                <a:close/>
                <a:moveTo>
                  <a:pt x="499339" y="4844339"/>
                </a:moveTo>
                <a:lnTo>
                  <a:pt x="384886" y="4910404"/>
                </a:lnTo>
                <a:lnTo>
                  <a:pt x="260528" y="4838624"/>
                </a:lnTo>
                <a:lnTo>
                  <a:pt x="374980" y="4772559"/>
                </a:lnTo>
                <a:lnTo>
                  <a:pt x="499339" y="4844339"/>
                </a:lnTo>
                <a:close/>
                <a:moveTo>
                  <a:pt x="495910" y="4982261"/>
                </a:moveTo>
                <a:lnTo>
                  <a:pt x="374980" y="5052060"/>
                </a:lnTo>
                <a:lnTo>
                  <a:pt x="263957" y="4987976"/>
                </a:lnTo>
                <a:lnTo>
                  <a:pt x="384886" y="4918177"/>
                </a:lnTo>
                <a:lnTo>
                  <a:pt x="495910" y="4982261"/>
                </a:lnTo>
                <a:close/>
                <a:moveTo>
                  <a:pt x="499339" y="5131613"/>
                </a:moveTo>
                <a:lnTo>
                  <a:pt x="384886" y="5197678"/>
                </a:lnTo>
                <a:lnTo>
                  <a:pt x="260528" y="5125898"/>
                </a:lnTo>
                <a:lnTo>
                  <a:pt x="374980" y="5059833"/>
                </a:lnTo>
                <a:lnTo>
                  <a:pt x="499339" y="5131613"/>
                </a:lnTo>
                <a:close/>
                <a:moveTo>
                  <a:pt x="495910" y="5269459"/>
                </a:moveTo>
                <a:lnTo>
                  <a:pt x="374980" y="5339258"/>
                </a:lnTo>
                <a:lnTo>
                  <a:pt x="263957" y="5275174"/>
                </a:lnTo>
                <a:lnTo>
                  <a:pt x="384886" y="5205375"/>
                </a:lnTo>
                <a:lnTo>
                  <a:pt x="495910" y="5269459"/>
                </a:lnTo>
                <a:close/>
                <a:moveTo>
                  <a:pt x="499339" y="5418811"/>
                </a:moveTo>
                <a:lnTo>
                  <a:pt x="384886" y="5484876"/>
                </a:lnTo>
                <a:lnTo>
                  <a:pt x="260528" y="5413096"/>
                </a:lnTo>
                <a:lnTo>
                  <a:pt x="374980" y="5347031"/>
                </a:lnTo>
                <a:lnTo>
                  <a:pt x="499339" y="5418811"/>
                </a:lnTo>
                <a:close/>
                <a:moveTo>
                  <a:pt x="495910" y="5556656"/>
                </a:moveTo>
                <a:lnTo>
                  <a:pt x="374980" y="5626456"/>
                </a:lnTo>
                <a:lnTo>
                  <a:pt x="263957" y="5562371"/>
                </a:lnTo>
                <a:lnTo>
                  <a:pt x="384886" y="5492572"/>
                </a:lnTo>
                <a:lnTo>
                  <a:pt x="495910" y="5556656"/>
                </a:lnTo>
                <a:close/>
                <a:moveTo>
                  <a:pt x="499339" y="5706009"/>
                </a:moveTo>
                <a:lnTo>
                  <a:pt x="384886" y="5772074"/>
                </a:lnTo>
                <a:lnTo>
                  <a:pt x="260528" y="5700294"/>
                </a:lnTo>
                <a:lnTo>
                  <a:pt x="374980" y="5634228"/>
                </a:lnTo>
                <a:lnTo>
                  <a:pt x="499339" y="5706009"/>
                </a:lnTo>
                <a:close/>
                <a:moveTo>
                  <a:pt x="495910" y="5843931"/>
                </a:moveTo>
                <a:lnTo>
                  <a:pt x="374980" y="5913730"/>
                </a:lnTo>
                <a:lnTo>
                  <a:pt x="263957" y="5849646"/>
                </a:lnTo>
                <a:lnTo>
                  <a:pt x="384886" y="5779847"/>
                </a:lnTo>
                <a:lnTo>
                  <a:pt x="495910" y="5843931"/>
                </a:lnTo>
                <a:close/>
                <a:moveTo>
                  <a:pt x="499339" y="5993283"/>
                </a:moveTo>
                <a:lnTo>
                  <a:pt x="384886" y="6059348"/>
                </a:lnTo>
                <a:lnTo>
                  <a:pt x="260528" y="5987568"/>
                </a:lnTo>
                <a:lnTo>
                  <a:pt x="374980" y="5921502"/>
                </a:lnTo>
                <a:lnTo>
                  <a:pt x="499339" y="5993283"/>
                </a:lnTo>
                <a:close/>
                <a:moveTo>
                  <a:pt x="495910" y="6131128"/>
                </a:moveTo>
                <a:lnTo>
                  <a:pt x="374980" y="6200928"/>
                </a:lnTo>
                <a:lnTo>
                  <a:pt x="263957" y="6136843"/>
                </a:lnTo>
                <a:lnTo>
                  <a:pt x="384886" y="6067044"/>
                </a:lnTo>
                <a:lnTo>
                  <a:pt x="495910" y="6131128"/>
                </a:lnTo>
                <a:close/>
                <a:moveTo>
                  <a:pt x="499339" y="6280481"/>
                </a:moveTo>
                <a:lnTo>
                  <a:pt x="384886" y="6346546"/>
                </a:lnTo>
                <a:lnTo>
                  <a:pt x="260528" y="6274766"/>
                </a:lnTo>
                <a:lnTo>
                  <a:pt x="374980" y="6208700"/>
                </a:lnTo>
                <a:lnTo>
                  <a:pt x="499339" y="6280481"/>
                </a:lnTo>
                <a:close/>
                <a:moveTo>
                  <a:pt x="495910" y="6418326"/>
                </a:moveTo>
                <a:lnTo>
                  <a:pt x="374980" y="6488126"/>
                </a:lnTo>
                <a:lnTo>
                  <a:pt x="263957" y="6424041"/>
                </a:lnTo>
                <a:lnTo>
                  <a:pt x="384886" y="6354242"/>
                </a:lnTo>
                <a:lnTo>
                  <a:pt x="495910" y="6418326"/>
                </a:lnTo>
                <a:close/>
                <a:moveTo>
                  <a:pt x="502615" y="6422212"/>
                </a:moveTo>
                <a:lnTo>
                  <a:pt x="626974" y="6493993"/>
                </a:lnTo>
                <a:lnTo>
                  <a:pt x="506044" y="6563792"/>
                </a:lnTo>
                <a:lnTo>
                  <a:pt x="381686" y="6492011"/>
                </a:lnTo>
                <a:lnTo>
                  <a:pt x="502615" y="6422212"/>
                </a:lnTo>
                <a:close/>
                <a:moveTo>
                  <a:pt x="509321" y="6418326"/>
                </a:moveTo>
                <a:lnTo>
                  <a:pt x="623773" y="6352261"/>
                </a:lnTo>
                <a:lnTo>
                  <a:pt x="748132" y="6424041"/>
                </a:lnTo>
                <a:lnTo>
                  <a:pt x="633679" y="6490106"/>
                </a:lnTo>
                <a:lnTo>
                  <a:pt x="509321" y="6418326"/>
                </a:lnTo>
                <a:close/>
                <a:moveTo>
                  <a:pt x="754761" y="6427927"/>
                </a:moveTo>
                <a:lnTo>
                  <a:pt x="865784" y="6492011"/>
                </a:lnTo>
                <a:lnTo>
                  <a:pt x="751332" y="6558077"/>
                </a:lnTo>
                <a:lnTo>
                  <a:pt x="640309" y="6493993"/>
                </a:lnTo>
                <a:lnTo>
                  <a:pt x="754761" y="6427927"/>
                </a:lnTo>
                <a:close/>
                <a:moveTo>
                  <a:pt x="761467" y="6424117"/>
                </a:moveTo>
                <a:lnTo>
                  <a:pt x="882396" y="6354318"/>
                </a:lnTo>
                <a:lnTo>
                  <a:pt x="993419" y="6418402"/>
                </a:lnTo>
                <a:lnTo>
                  <a:pt x="872490" y="6488201"/>
                </a:lnTo>
                <a:lnTo>
                  <a:pt x="761467" y="6424117"/>
                </a:lnTo>
                <a:close/>
                <a:moveTo>
                  <a:pt x="1000125" y="6422212"/>
                </a:moveTo>
                <a:lnTo>
                  <a:pt x="1124484" y="6493993"/>
                </a:lnTo>
                <a:lnTo>
                  <a:pt x="1003554" y="6563792"/>
                </a:lnTo>
                <a:lnTo>
                  <a:pt x="879196" y="6492011"/>
                </a:lnTo>
                <a:lnTo>
                  <a:pt x="1000125" y="6422212"/>
                </a:lnTo>
                <a:close/>
                <a:moveTo>
                  <a:pt x="1006754" y="6418326"/>
                </a:moveTo>
                <a:lnTo>
                  <a:pt x="1121207" y="6352261"/>
                </a:lnTo>
                <a:lnTo>
                  <a:pt x="1245565" y="6424041"/>
                </a:lnTo>
                <a:lnTo>
                  <a:pt x="1131113" y="6490106"/>
                </a:lnTo>
                <a:lnTo>
                  <a:pt x="1006754" y="6418326"/>
                </a:lnTo>
                <a:close/>
                <a:moveTo>
                  <a:pt x="1252271" y="6427927"/>
                </a:moveTo>
                <a:lnTo>
                  <a:pt x="1363294" y="6492011"/>
                </a:lnTo>
                <a:lnTo>
                  <a:pt x="1248842" y="6558077"/>
                </a:lnTo>
                <a:lnTo>
                  <a:pt x="1137819" y="6493993"/>
                </a:lnTo>
                <a:lnTo>
                  <a:pt x="1252271" y="6427927"/>
                </a:lnTo>
                <a:close/>
                <a:moveTo>
                  <a:pt x="1258900" y="6424117"/>
                </a:moveTo>
                <a:lnTo>
                  <a:pt x="1379830" y="6354318"/>
                </a:lnTo>
                <a:lnTo>
                  <a:pt x="1490853" y="6418402"/>
                </a:lnTo>
                <a:lnTo>
                  <a:pt x="1369924" y="6488201"/>
                </a:lnTo>
                <a:lnTo>
                  <a:pt x="1258900" y="6424117"/>
                </a:lnTo>
                <a:close/>
                <a:moveTo>
                  <a:pt x="1497559" y="6422212"/>
                </a:moveTo>
                <a:lnTo>
                  <a:pt x="1621917" y="6493993"/>
                </a:lnTo>
                <a:lnTo>
                  <a:pt x="1500988" y="6563792"/>
                </a:lnTo>
                <a:lnTo>
                  <a:pt x="1376629" y="6492011"/>
                </a:lnTo>
                <a:lnTo>
                  <a:pt x="1497559" y="6422212"/>
                </a:lnTo>
                <a:close/>
                <a:moveTo>
                  <a:pt x="1504264" y="6418326"/>
                </a:moveTo>
                <a:lnTo>
                  <a:pt x="1618717" y="6352261"/>
                </a:lnTo>
                <a:lnTo>
                  <a:pt x="1743075" y="6424041"/>
                </a:lnTo>
                <a:lnTo>
                  <a:pt x="1628623" y="6490106"/>
                </a:lnTo>
                <a:lnTo>
                  <a:pt x="1504264" y="6418326"/>
                </a:lnTo>
                <a:close/>
                <a:moveTo>
                  <a:pt x="1749704" y="6427927"/>
                </a:moveTo>
                <a:lnTo>
                  <a:pt x="1860728" y="6492011"/>
                </a:lnTo>
                <a:lnTo>
                  <a:pt x="1746275" y="6558077"/>
                </a:lnTo>
                <a:lnTo>
                  <a:pt x="1635252" y="6493993"/>
                </a:lnTo>
                <a:lnTo>
                  <a:pt x="1749704" y="6427927"/>
                </a:lnTo>
                <a:close/>
                <a:moveTo>
                  <a:pt x="1756410" y="6424117"/>
                </a:moveTo>
                <a:lnTo>
                  <a:pt x="1877339" y="6354318"/>
                </a:lnTo>
                <a:lnTo>
                  <a:pt x="1988363" y="6418402"/>
                </a:lnTo>
                <a:lnTo>
                  <a:pt x="1867434" y="6488201"/>
                </a:lnTo>
                <a:lnTo>
                  <a:pt x="1756410" y="6424117"/>
                </a:lnTo>
                <a:close/>
                <a:moveTo>
                  <a:pt x="1995069" y="6422212"/>
                </a:moveTo>
                <a:lnTo>
                  <a:pt x="2119427" y="6493993"/>
                </a:lnTo>
                <a:lnTo>
                  <a:pt x="1998497" y="6563792"/>
                </a:lnTo>
                <a:lnTo>
                  <a:pt x="1874139" y="6492011"/>
                </a:lnTo>
                <a:lnTo>
                  <a:pt x="1995069" y="6422212"/>
                </a:lnTo>
                <a:close/>
                <a:moveTo>
                  <a:pt x="2001698" y="6418326"/>
                </a:moveTo>
                <a:lnTo>
                  <a:pt x="2116150" y="6352261"/>
                </a:lnTo>
                <a:lnTo>
                  <a:pt x="2240509" y="6424041"/>
                </a:lnTo>
                <a:lnTo>
                  <a:pt x="2126056" y="6490106"/>
                </a:lnTo>
                <a:lnTo>
                  <a:pt x="2001698" y="6418326"/>
                </a:lnTo>
                <a:close/>
                <a:moveTo>
                  <a:pt x="2247214" y="6427927"/>
                </a:moveTo>
                <a:lnTo>
                  <a:pt x="2358238" y="6492011"/>
                </a:lnTo>
                <a:lnTo>
                  <a:pt x="2243785" y="6558077"/>
                </a:lnTo>
                <a:lnTo>
                  <a:pt x="2132762" y="6493993"/>
                </a:lnTo>
                <a:lnTo>
                  <a:pt x="2247214" y="6427927"/>
                </a:lnTo>
                <a:close/>
                <a:moveTo>
                  <a:pt x="2253920" y="6424117"/>
                </a:moveTo>
                <a:lnTo>
                  <a:pt x="2374849" y="6354318"/>
                </a:lnTo>
                <a:lnTo>
                  <a:pt x="2485873" y="6418402"/>
                </a:lnTo>
                <a:lnTo>
                  <a:pt x="2364943" y="6488201"/>
                </a:lnTo>
                <a:lnTo>
                  <a:pt x="2253920" y="6424117"/>
                </a:lnTo>
                <a:close/>
                <a:moveTo>
                  <a:pt x="2492502" y="6422212"/>
                </a:moveTo>
                <a:lnTo>
                  <a:pt x="2616861" y="6493993"/>
                </a:lnTo>
                <a:lnTo>
                  <a:pt x="2495931" y="6563792"/>
                </a:lnTo>
                <a:lnTo>
                  <a:pt x="2371573" y="6492011"/>
                </a:lnTo>
                <a:lnTo>
                  <a:pt x="2492502" y="6422212"/>
                </a:lnTo>
                <a:close/>
                <a:moveTo>
                  <a:pt x="2499208" y="6418326"/>
                </a:moveTo>
                <a:lnTo>
                  <a:pt x="2613660" y="6352261"/>
                </a:lnTo>
                <a:lnTo>
                  <a:pt x="2738019" y="6424041"/>
                </a:lnTo>
                <a:lnTo>
                  <a:pt x="2623566" y="6490106"/>
                </a:lnTo>
                <a:lnTo>
                  <a:pt x="2499208" y="6418326"/>
                </a:lnTo>
                <a:close/>
                <a:moveTo>
                  <a:pt x="2744724" y="6427927"/>
                </a:moveTo>
                <a:lnTo>
                  <a:pt x="2855747" y="6492011"/>
                </a:lnTo>
                <a:lnTo>
                  <a:pt x="2741295" y="6558077"/>
                </a:lnTo>
                <a:lnTo>
                  <a:pt x="2630272" y="6493993"/>
                </a:lnTo>
                <a:lnTo>
                  <a:pt x="2744724" y="6427927"/>
                </a:lnTo>
                <a:close/>
                <a:moveTo>
                  <a:pt x="2751354" y="6424117"/>
                </a:moveTo>
                <a:lnTo>
                  <a:pt x="2872283" y="6354318"/>
                </a:lnTo>
                <a:lnTo>
                  <a:pt x="2983306" y="6418402"/>
                </a:lnTo>
                <a:lnTo>
                  <a:pt x="2862377" y="6488201"/>
                </a:lnTo>
                <a:lnTo>
                  <a:pt x="2751354" y="6424117"/>
                </a:lnTo>
                <a:close/>
                <a:moveTo>
                  <a:pt x="2990012" y="6422212"/>
                </a:moveTo>
                <a:lnTo>
                  <a:pt x="3114370" y="6493993"/>
                </a:lnTo>
                <a:lnTo>
                  <a:pt x="2993441" y="6563792"/>
                </a:lnTo>
                <a:lnTo>
                  <a:pt x="2869082" y="6492011"/>
                </a:lnTo>
                <a:lnTo>
                  <a:pt x="2990012" y="6422212"/>
                </a:lnTo>
                <a:close/>
                <a:moveTo>
                  <a:pt x="2996717" y="6418326"/>
                </a:moveTo>
                <a:lnTo>
                  <a:pt x="3111170" y="6352261"/>
                </a:lnTo>
                <a:lnTo>
                  <a:pt x="3235528" y="6424041"/>
                </a:lnTo>
                <a:lnTo>
                  <a:pt x="3121076" y="6490106"/>
                </a:lnTo>
                <a:lnTo>
                  <a:pt x="2996717" y="6418326"/>
                </a:lnTo>
                <a:close/>
                <a:moveTo>
                  <a:pt x="3242158" y="6427927"/>
                </a:moveTo>
                <a:lnTo>
                  <a:pt x="3353181" y="6492011"/>
                </a:lnTo>
                <a:lnTo>
                  <a:pt x="3238729" y="6558077"/>
                </a:lnTo>
                <a:lnTo>
                  <a:pt x="3127705" y="6493993"/>
                </a:lnTo>
                <a:lnTo>
                  <a:pt x="3242158" y="6427927"/>
                </a:lnTo>
                <a:close/>
                <a:moveTo>
                  <a:pt x="3248863" y="6424117"/>
                </a:moveTo>
                <a:lnTo>
                  <a:pt x="3369793" y="6354318"/>
                </a:lnTo>
                <a:lnTo>
                  <a:pt x="3480816" y="6418402"/>
                </a:lnTo>
                <a:lnTo>
                  <a:pt x="3359887" y="6488201"/>
                </a:lnTo>
                <a:lnTo>
                  <a:pt x="3248863" y="6424117"/>
                </a:lnTo>
                <a:close/>
                <a:moveTo>
                  <a:pt x="3487446" y="6422212"/>
                </a:moveTo>
                <a:lnTo>
                  <a:pt x="3611804" y="6493993"/>
                </a:lnTo>
                <a:lnTo>
                  <a:pt x="3490874" y="6563792"/>
                </a:lnTo>
                <a:lnTo>
                  <a:pt x="3366516" y="6492011"/>
                </a:lnTo>
                <a:lnTo>
                  <a:pt x="3487446" y="6422212"/>
                </a:lnTo>
                <a:close/>
                <a:moveTo>
                  <a:pt x="3494151" y="6418326"/>
                </a:moveTo>
                <a:lnTo>
                  <a:pt x="3608604" y="6352261"/>
                </a:lnTo>
                <a:lnTo>
                  <a:pt x="3732962" y="6424041"/>
                </a:lnTo>
                <a:lnTo>
                  <a:pt x="3618509" y="6490106"/>
                </a:lnTo>
                <a:lnTo>
                  <a:pt x="3494151" y="6418326"/>
                </a:lnTo>
                <a:close/>
                <a:moveTo>
                  <a:pt x="3739667" y="6427927"/>
                </a:moveTo>
                <a:lnTo>
                  <a:pt x="3850691" y="6492011"/>
                </a:lnTo>
                <a:lnTo>
                  <a:pt x="3736239" y="6558077"/>
                </a:lnTo>
                <a:lnTo>
                  <a:pt x="3625215" y="6493993"/>
                </a:lnTo>
                <a:lnTo>
                  <a:pt x="3739667" y="6427927"/>
                </a:lnTo>
                <a:close/>
                <a:moveTo>
                  <a:pt x="3746297" y="6424117"/>
                </a:moveTo>
                <a:lnTo>
                  <a:pt x="3867226" y="6354318"/>
                </a:lnTo>
                <a:lnTo>
                  <a:pt x="3978250" y="6418402"/>
                </a:lnTo>
                <a:lnTo>
                  <a:pt x="3857320" y="6488201"/>
                </a:lnTo>
                <a:lnTo>
                  <a:pt x="3746297" y="6424117"/>
                </a:lnTo>
                <a:close/>
                <a:moveTo>
                  <a:pt x="3984955" y="6422212"/>
                </a:moveTo>
                <a:lnTo>
                  <a:pt x="4109314" y="6493993"/>
                </a:lnTo>
                <a:lnTo>
                  <a:pt x="3988384" y="6563792"/>
                </a:lnTo>
                <a:lnTo>
                  <a:pt x="3864026" y="6492011"/>
                </a:lnTo>
                <a:lnTo>
                  <a:pt x="3984955" y="6422212"/>
                </a:lnTo>
                <a:close/>
                <a:moveTo>
                  <a:pt x="3991661" y="6418326"/>
                </a:moveTo>
                <a:lnTo>
                  <a:pt x="4106113" y="6352261"/>
                </a:lnTo>
                <a:lnTo>
                  <a:pt x="4230472" y="6424041"/>
                </a:lnTo>
                <a:lnTo>
                  <a:pt x="4116019" y="6490106"/>
                </a:lnTo>
                <a:lnTo>
                  <a:pt x="3991661" y="6418326"/>
                </a:lnTo>
                <a:close/>
                <a:moveTo>
                  <a:pt x="4237101" y="6427927"/>
                </a:moveTo>
                <a:lnTo>
                  <a:pt x="4348125" y="6492011"/>
                </a:lnTo>
                <a:lnTo>
                  <a:pt x="4233672" y="6558077"/>
                </a:lnTo>
                <a:lnTo>
                  <a:pt x="4122649" y="6493993"/>
                </a:lnTo>
                <a:lnTo>
                  <a:pt x="4237101" y="6427927"/>
                </a:lnTo>
                <a:close/>
                <a:moveTo>
                  <a:pt x="4243807" y="6424117"/>
                </a:moveTo>
                <a:lnTo>
                  <a:pt x="4364736" y="6354318"/>
                </a:lnTo>
                <a:lnTo>
                  <a:pt x="4475760" y="6418402"/>
                </a:lnTo>
                <a:lnTo>
                  <a:pt x="4354830" y="6488201"/>
                </a:lnTo>
                <a:lnTo>
                  <a:pt x="4243807" y="6424117"/>
                </a:lnTo>
                <a:close/>
                <a:moveTo>
                  <a:pt x="4482465" y="6422212"/>
                </a:moveTo>
                <a:lnTo>
                  <a:pt x="4606824" y="6493993"/>
                </a:lnTo>
                <a:lnTo>
                  <a:pt x="4485894" y="6563792"/>
                </a:lnTo>
                <a:lnTo>
                  <a:pt x="4361536" y="6492011"/>
                </a:lnTo>
                <a:lnTo>
                  <a:pt x="4482465" y="6422212"/>
                </a:lnTo>
                <a:close/>
                <a:moveTo>
                  <a:pt x="4489095" y="6418326"/>
                </a:moveTo>
                <a:lnTo>
                  <a:pt x="4603547" y="6352261"/>
                </a:lnTo>
                <a:lnTo>
                  <a:pt x="4727906" y="6424041"/>
                </a:lnTo>
                <a:lnTo>
                  <a:pt x="4613453" y="6490106"/>
                </a:lnTo>
                <a:lnTo>
                  <a:pt x="4489095" y="6418326"/>
                </a:lnTo>
                <a:close/>
                <a:moveTo>
                  <a:pt x="4734611" y="6427927"/>
                </a:moveTo>
                <a:lnTo>
                  <a:pt x="4845634" y="6492011"/>
                </a:lnTo>
                <a:lnTo>
                  <a:pt x="4731182" y="6558077"/>
                </a:lnTo>
                <a:lnTo>
                  <a:pt x="4620159" y="6493993"/>
                </a:lnTo>
                <a:lnTo>
                  <a:pt x="4734611" y="6427927"/>
                </a:lnTo>
                <a:close/>
                <a:moveTo>
                  <a:pt x="4741316" y="6424117"/>
                </a:moveTo>
                <a:lnTo>
                  <a:pt x="4862246" y="6354318"/>
                </a:lnTo>
                <a:lnTo>
                  <a:pt x="4973269" y="6418402"/>
                </a:lnTo>
                <a:lnTo>
                  <a:pt x="4852340" y="6488201"/>
                </a:lnTo>
                <a:lnTo>
                  <a:pt x="4741316" y="6424117"/>
                </a:lnTo>
                <a:close/>
                <a:moveTo>
                  <a:pt x="4979899" y="6422212"/>
                </a:moveTo>
                <a:lnTo>
                  <a:pt x="5104257" y="6493993"/>
                </a:lnTo>
                <a:lnTo>
                  <a:pt x="4983328" y="6563792"/>
                </a:lnTo>
                <a:lnTo>
                  <a:pt x="4858969" y="6492011"/>
                </a:lnTo>
                <a:lnTo>
                  <a:pt x="4979899" y="6422212"/>
                </a:lnTo>
                <a:close/>
                <a:moveTo>
                  <a:pt x="4986604" y="6418326"/>
                </a:moveTo>
                <a:lnTo>
                  <a:pt x="5101057" y="6352261"/>
                </a:lnTo>
                <a:lnTo>
                  <a:pt x="5225415" y="6424041"/>
                </a:lnTo>
                <a:lnTo>
                  <a:pt x="5110963" y="6490106"/>
                </a:lnTo>
                <a:lnTo>
                  <a:pt x="4986604" y="6418326"/>
                </a:lnTo>
                <a:close/>
                <a:moveTo>
                  <a:pt x="5232121" y="6427927"/>
                </a:moveTo>
                <a:lnTo>
                  <a:pt x="5343144" y="6492011"/>
                </a:lnTo>
                <a:lnTo>
                  <a:pt x="5228692" y="6558077"/>
                </a:lnTo>
                <a:lnTo>
                  <a:pt x="5117668" y="6493993"/>
                </a:lnTo>
                <a:lnTo>
                  <a:pt x="5232121" y="6427927"/>
                </a:lnTo>
                <a:close/>
                <a:moveTo>
                  <a:pt x="5238750" y="6424117"/>
                </a:moveTo>
                <a:lnTo>
                  <a:pt x="5359680" y="6354318"/>
                </a:lnTo>
                <a:lnTo>
                  <a:pt x="5470703" y="6418402"/>
                </a:lnTo>
                <a:lnTo>
                  <a:pt x="5349774" y="6488201"/>
                </a:lnTo>
                <a:lnTo>
                  <a:pt x="5238750" y="6424117"/>
                </a:lnTo>
                <a:close/>
                <a:moveTo>
                  <a:pt x="5477409" y="6422212"/>
                </a:moveTo>
                <a:lnTo>
                  <a:pt x="5601767" y="6493993"/>
                </a:lnTo>
                <a:lnTo>
                  <a:pt x="5480838" y="6563792"/>
                </a:lnTo>
                <a:lnTo>
                  <a:pt x="5356479" y="6492011"/>
                </a:lnTo>
                <a:lnTo>
                  <a:pt x="5477409" y="6422212"/>
                </a:lnTo>
                <a:close/>
                <a:moveTo>
                  <a:pt x="5484114" y="6418326"/>
                </a:moveTo>
                <a:lnTo>
                  <a:pt x="5598566" y="6352261"/>
                </a:lnTo>
                <a:lnTo>
                  <a:pt x="5722925" y="6424041"/>
                </a:lnTo>
                <a:lnTo>
                  <a:pt x="5608473" y="6490106"/>
                </a:lnTo>
                <a:lnTo>
                  <a:pt x="5484114" y="6418326"/>
                </a:lnTo>
                <a:close/>
                <a:moveTo>
                  <a:pt x="5729554" y="6427927"/>
                </a:moveTo>
                <a:lnTo>
                  <a:pt x="5840578" y="6492011"/>
                </a:lnTo>
                <a:lnTo>
                  <a:pt x="5726126" y="6558077"/>
                </a:lnTo>
                <a:lnTo>
                  <a:pt x="5615102" y="6493993"/>
                </a:lnTo>
                <a:lnTo>
                  <a:pt x="5729554" y="6427927"/>
                </a:lnTo>
                <a:close/>
                <a:moveTo>
                  <a:pt x="5736260" y="6424117"/>
                </a:moveTo>
                <a:lnTo>
                  <a:pt x="5857189" y="6354318"/>
                </a:lnTo>
                <a:lnTo>
                  <a:pt x="5968213" y="6418402"/>
                </a:lnTo>
                <a:lnTo>
                  <a:pt x="5847283" y="6488201"/>
                </a:lnTo>
                <a:lnTo>
                  <a:pt x="5736260" y="6424117"/>
                </a:lnTo>
                <a:close/>
                <a:moveTo>
                  <a:pt x="5974918" y="6422212"/>
                </a:moveTo>
                <a:lnTo>
                  <a:pt x="6099277" y="6493993"/>
                </a:lnTo>
                <a:lnTo>
                  <a:pt x="5978347" y="6563792"/>
                </a:lnTo>
                <a:lnTo>
                  <a:pt x="5853989" y="6492011"/>
                </a:lnTo>
                <a:lnTo>
                  <a:pt x="5974918" y="6422212"/>
                </a:lnTo>
                <a:close/>
                <a:moveTo>
                  <a:pt x="5981548" y="6418326"/>
                </a:moveTo>
                <a:lnTo>
                  <a:pt x="6096000" y="6352261"/>
                </a:lnTo>
                <a:lnTo>
                  <a:pt x="6220359" y="6424041"/>
                </a:lnTo>
                <a:lnTo>
                  <a:pt x="6105906" y="6490106"/>
                </a:lnTo>
                <a:lnTo>
                  <a:pt x="5981548" y="6418326"/>
                </a:lnTo>
                <a:close/>
                <a:moveTo>
                  <a:pt x="6227064" y="6427927"/>
                </a:moveTo>
                <a:lnTo>
                  <a:pt x="6338088" y="6492011"/>
                </a:lnTo>
                <a:lnTo>
                  <a:pt x="6223635" y="6558077"/>
                </a:lnTo>
                <a:lnTo>
                  <a:pt x="6112612" y="6493993"/>
                </a:lnTo>
                <a:lnTo>
                  <a:pt x="6227064" y="6427927"/>
                </a:lnTo>
                <a:close/>
                <a:moveTo>
                  <a:pt x="6233770" y="6424117"/>
                </a:moveTo>
                <a:lnTo>
                  <a:pt x="6354699" y="6354318"/>
                </a:lnTo>
                <a:lnTo>
                  <a:pt x="6465723" y="6418402"/>
                </a:lnTo>
                <a:lnTo>
                  <a:pt x="6344793" y="6488201"/>
                </a:lnTo>
                <a:lnTo>
                  <a:pt x="6233770" y="6424117"/>
                </a:lnTo>
                <a:close/>
                <a:moveTo>
                  <a:pt x="6472352" y="6422212"/>
                </a:moveTo>
                <a:lnTo>
                  <a:pt x="6596711" y="6493993"/>
                </a:lnTo>
                <a:lnTo>
                  <a:pt x="6475781" y="6563792"/>
                </a:lnTo>
                <a:lnTo>
                  <a:pt x="6351423" y="6492011"/>
                </a:lnTo>
                <a:lnTo>
                  <a:pt x="6472352" y="6422212"/>
                </a:lnTo>
                <a:close/>
                <a:moveTo>
                  <a:pt x="6361329" y="6350432"/>
                </a:moveTo>
                <a:lnTo>
                  <a:pt x="6475781" y="6284366"/>
                </a:lnTo>
                <a:lnTo>
                  <a:pt x="6586804" y="6348451"/>
                </a:lnTo>
                <a:lnTo>
                  <a:pt x="6472352" y="6414516"/>
                </a:lnTo>
                <a:lnTo>
                  <a:pt x="6361329" y="6350432"/>
                </a:lnTo>
                <a:close/>
                <a:moveTo>
                  <a:pt x="6351423" y="6204814"/>
                </a:moveTo>
                <a:lnTo>
                  <a:pt x="6472352" y="6134938"/>
                </a:lnTo>
                <a:lnTo>
                  <a:pt x="6596711" y="6206719"/>
                </a:lnTo>
                <a:lnTo>
                  <a:pt x="6475781" y="6276594"/>
                </a:lnTo>
                <a:lnTo>
                  <a:pt x="6351423" y="6204814"/>
                </a:lnTo>
                <a:close/>
                <a:moveTo>
                  <a:pt x="6361329" y="6063158"/>
                </a:moveTo>
                <a:lnTo>
                  <a:pt x="6475781" y="5997093"/>
                </a:lnTo>
                <a:lnTo>
                  <a:pt x="6586804" y="6061177"/>
                </a:lnTo>
                <a:lnTo>
                  <a:pt x="6472352" y="6127242"/>
                </a:lnTo>
                <a:lnTo>
                  <a:pt x="6361329" y="6063158"/>
                </a:lnTo>
                <a:close/>
                <a:moveTo>
                  <a:pt x="6351423" y="5917616"/>
                </a:moveTo>
                <a:lnTo>
                  <a:pt x="6472352" y="5847817"/>
                </a:lnTo>
                <a:lnTo>
                  <a:pt x="6596711" y="5919597"/>
                </a:lnTo>
                <a:lnTo>
                  <a:pt x="6475781" y="5989397"/>
                </a:lnTo>
                <a:lnTo>
                  <a:pt x="6351423" y="5917616"/>
                </a:lnTo>
                <a:close/>
                <a:moveTo>
                  <a:pt x="6361329" y="5775960"/>
                </a:moveTo>
                <a:lnTo>
                  <a:pt x="6475781" y="5709895"/>
                </a:lnTo>
                <a:lnTo>
                  <a:pt x="6586804" y="5773979"/>
                </a:lnTo>
                <a:lnTo>
                  <a:pt x="6472352" y="5840044"/>
                </a:lnTo>
                <a:lnTo>
                  <a:pt x="6361329" y="5775960"/>
                </a:lnTo>
                <a:close/>
                <a:moveTo>
                  <a:pt x="6351423" y="5630342"/>
                </a:moveTo>
                <a:lnTo>
                  <a:pt x="6472352" y="5560543"/>
                </a:lnTo>
                <a:lnTo>
                  <a:pt x="6596711" y="5632323"/>
                </a:lnTo>
                <a:lnTo>
                  <a:pt x="6475781" y="5702122"/>
                </a:lnTo>
                <a:lnTo>
                  <a:pt x="6351423" y="5630342"/>
                </a:lnTo>
                <a:close/>
                <a:moveTo>
                  <a:pt x="6361329" y="5488762"/>
                </a:moveTo>
                <a:lnTo>
                  <a:pt x="6475781" y="5422697"/>
                </a:lnTo>
                <a:lnTo>
                  <a:pt x="6586804" y="5486781"/>
                </a:lnTo>
                <a:lnTo>
                  <a:pt x="6472352" y="5552846"/>
                </a:lnTo>
                <a:lnTo>
                  <a:pt x="6361329" y="5488762"/>
                </a:lnTo>
                <a:close/>
                <a:moveTo>
                  <a:pt x="6351423" y="5343144"/>
                </a:moveTo>
                <a:lnTo>
                  <a:pt x="6472352" y="5273345"/>
                </a:lnTo>
                <a:lnTo>
                  <a:pt x="6596711" y="5345126"/>
                </a:lnTo>
                <a:lnTo>
                  <a:pt x="6475781" y="5414925"/>
                </a:lnTo>
                <a:lnTo>
                  <a:pt x="6351423" y="5343144"/>
                </a:lnTo>
                <a:close/>
                <a:moveTo>
                  <a:pt x="6361329" y="5201488"/>
                </a:moveTo>
                <a:lnTo>
                  <a:pt x="6475781" y="5135423"/>
                </a:lnTo>
                <a:lnTo>
                  <a:pt x="6586804" y="5199507"/>
                </a:lnTo>
                <a:lnTo>
                  <a:pt x="6472352" y="5265573"/>
                </a:lnTo>
                <a:lnTo>
                  <a:pt x="6361329" y="5201488"/>
                </a:lnTo>
                <a:close/>
                <a:moveTo>
                  <a:pt x="6351423" y="5055947"/>
                </a:moveTo>
                <a:lnTo>
                  <a:pt x="6472352" y="4986147"/>
                </a:lnTo>
                <a:lnTo>
                  <a:pt x="6596711" y="5057928"/>
                </a:lnTo>
                <a:lnTo>
                  <a:pt x="6475781" y="5127727"/>
                </a:lnTo>
                <a:lnTo>
                  <a:pt x="6351423" y="5055947"/>
                </a:lnTo>
                <a:close/>
                <a:moveTo>
                  <a:pt x="6361329" y="4914291"/>
                </a:moveTo>
                <a:lnTo>
                  <a:pt x="6475781" y="4848225"/>
                </a:lnTo>
                <a:lnTo>
                  <a:pt x="6586804" y="4912309"/>
                </a:lnTo>
                <a:lnTo>
                  <a:pt x="6472352" y="4978375"/>
                </a:lnTo>
                <a:lnTo>
                  <a:pt x="6361329" y="4914291"/>
                </a:lnTo>
                <a:close/>
                <a:moveTo>
                  <a:pt x="6351423" y="4768672"/>
                </a:moveTo>
                <a:lnTo>
                  <a:pt x="6472352" y="4698873"/>
                </a:lnTo>
                <a:lnTo>
                  <a:pt x="6596711" y="4770654"/>
                </a:lnTo>
                <a:lnTo>
                  <a:pt x="6475781" y="4840453"/>
                </a:lnTo>
                <a:lnTo>
                  <a:pt x="6351423" y="4768672"/>
                </a:lnTo>
                <a:close/>
                <a:moveTo>
                  <a:pt x="6361329" y="4627093"/>
                </a:moveTo>
                <a:lnTo>
                  <a:pt x="6475781" y="4561027"/>
                </a:lnTo>
                <a:lnTo>
                  <a:pt x="6586804" y="4625111"/>
                </a:lnTo>
                <a:lnTo>
                  <a:pt x="6472352" y="4691177"/>
                </a:lnTo>
                <a:lnTo>
                  <a:pt x="6361329" y="4627093"/>
                </a:lnTo>
                <a:close/>
                <a:moveTo>
                  <a:pt x="6351423" y="4481475"/>
                </a:moveTo>
                <a:lnTo>
                  <a:pt x="6472352" y="4411676"/>
                </a:lnTo>
                <a:lnTo>
                  <a:pt x="6596711" y="4483456"/>
                </a:lnTo>
                <a:lnTo>
                  <a:pt x="6475781" y="4553255"/>
                </a:lnTo>
                <a:lnTo>
                  <a:pt x="6351423" y="4481475"/>
                </a:lnTo>
                <a:close/>
                <a:moveTo>
                  <a:pt x="6361329" y="4339819"/>
                </a:moveTo>
                <a:lnTo>
                  <a:pt x="6475781" y="4273753"/>
                </a:lnTo>
                <a:lnTo>
                  <a:pt x="6586804" y="4337838"/>
                </a:lnTo>
                <a:lnTo>
                  <a:pt x="6472352" y="4403903"/>
                </a:lnTo>
                <a:lnTo>
                  <a:pt x="6361329" y="4339819"/>
                </a:lnTo>
                <a:close/>
                <a:moveTo>
                  <a:pt x="6351423" y="4194277"/>
                </a:moveTo>
                <a:lnTo>
                  <a:pt x="6472352" y="4124478"/>
                </a:lnTo>
                <a:lnTo>
                  <a:pt x="6596711" y="4196258"/>
                </a:lnTo>
                <a:lnTo>
                  <a:pt x="6475781" y="4266057"/>
                </a:lnTo>
                <a:lnTo>
                  <a:pt x="6351423" y="4194277"/>
                </a:lnTo>
                <a:close/>
                <a:moveTo>
                  <a:pt x="6361329" y="4052621"/>
                </a:moveTo>
                <a:lnTo>
                  <a:pt x="6475781" y="3986555"/>
                </a:lnTo>
                <a:lnTo>
                  <a:pt x="6586804" y="4050640"/>
                </a:lnTo>
                <a:lnTo>
                  <a:pt x="6472352" y="4116705"/>
                </a:lnTo>
                <a:lnTo>
                  <a:pt x="6361329" y="4052621"/>
                </a:lnTo>
                <a:close/>
                <a:moveTo>
                  <a:pt x="6351423" y="3907003"/>
                </a:moveTo>
                <a:lnTo>
                  <a:pt x="6472352" y="3837204"/>
                </a:lnTo>
                <a:lnTo>
                  <a:pt x="6596711" y="3908984"/>
                </a:lnTo>
                <a:lnTo>
                  <a:pt x="6475781" y="3978783"/>
                </a:lnTo>
                <a:lnTo>
                  <a:pt x="6351423" y="3907003"/>
                </a:lnTo>
                <a:close/>
                <a:moveTo>
                  <a:pt x="6361329" y="3765423"/>
                </a:moveTo>
                <a:lnTo>
                  <a:pt x="6475781" y="3699358"/>
                </a:lnTo>
                <a:lnTo>
                  <a:pt x="6586804" y="3763442"/>
                </a:lnTo>
                <a:lnTo>
                  <a:pt x="6472352" y="3829507"/>
                </a:lnTo>
                <a:lnTo>
                  <a:pt x="6361329" y="3765423"/>
                </a:lnTo>
                <a:close/>
                <a:moveTo>
                  <a:pt x="6351423" y="3619805"/>
                </a:moveTo>
                <a:lnTo>
                  <a:pt x="6472352" y="3550006"/>
                </a:lnTo>
                <a:lnTo>
                  <a:pt x="6596711" y="3621786"/>
                </a:lnTo>
                <a:lnTo>
                  <a:pt x="6475781" y="3691585"/>
                </a:lnTo>
                <a:lnTo>
                  <a:pt x="6351423" y="3619805"/>
                </a:lnTo>
                <a:close/>
                <a:moveTo>
                  <a:pt x="6361329" y="3478149"/>
                </a:moveTo>
                <a:lnTo>
                  <a:pt x="6475781" y="3412084"/>
                </a:lnTo>
                <a:lnTo>
                  <a:pt x="6586804" y="3476168"/>
                </a:lnTo>
                <a:lnTo>
                  <a:pt x="6472352" y="3542233"/>
                </a:lnTo>
                <a:lnTo>
                  <a:pt x="6361329" y="3478149"/>
                </a:lnTo>
                <a:close/>
                <a:moveTo>
                  <a:pt x="6351423" y="3332607"/>
                </a:moveTo>
                <a:lnTo>
                  <a:pt x="6472352" y="3262808"/>
                </a:lnTo>
                <a:lnTo>
                  <a:pt x="6596711" y="3334588"/>
                </a:lnTo>
                <a:lnTo>
                  <a:pt x="6475781" y="3404387"/>
                </a:lnTo>
                <a:lnTo>
                  <a:pt x="6351423" y="3332607"/>
                </a:lnTo>
                <a:close/>
                <a:moveTo>
                  <a:pt x="6361329" y="3190951"/>
                </a:moveTo>
                <a:lnTo>
                  <a:pt x="6475781" y="3124886"/>
                </a:lnTo>
                <a:lnTo>
                  <a:pt x="6586804" y="3188970"/>
                </a:lnTo>
                <a:lnTo>
                  <a:pt x="6472352" y="3255036"/>
                </a:lnTo>
                <a:lnTo>
                  <a:pt x="6361329" y="3190951"/>
                </a:lnTo>
                <a:close/>
                <a:moveTo>
                  <a:pt x="6351423" y="3045333"/>
                </a:moveTo>
                <a:lnTo>
                  <a:pt x="6472352" y="2975534"/>
                </a:lnTo>
                <a:lnTo>
                  <a:pt x="6596711" y="3047314"/>
                </a:lnTo>
                <a:lnTo>
                  <a:pt x="6475781" y="3117114"/>
                </a:lnTo>
                <a:lnTo>
                  <a:pt x="6351423" y="3045333"/>
                </a:lnTo>
                <a:close/>
                <a:moveTo>
                  <a:pt x="6361405" y="2903754"/>
                </a:moveTo>
                <a:lnTo>
                  <a:pt x="6475857" y="2837688"/>
                </a:lnTo>
                <a:lnTo>
                  <a:pt x="6586881" y="2901772"/>
                </a:lnTo>
                <a:lnTo>
                  <a:pt x="6472428" y="2967838"/>
                </a:lnTo>
                <a:lnTo>
                  <a:pt x="6361405" y="2903754"/>
                </a:lnTo>
                <a:close/>
                <a:moveTo>
                  <a:pt x="6351423" y="2758135"/>
                </a:moveTo>
                <a:lnTo>
                  <a:pt x="6472352" y="2688336"/>
                </a:lnTo>
                <a:lnTo>
                  <a:pt x="6596711" y="2760117"/>
                </a:lnTo>
                <a:lnTo>
                  <a:pt x="6475781" y="2829916"/>
                </a:lnTo>
                <a:lnTo>
                  <a:pt x="6351423" y="2758135"/>
                </a:lnTo>
                <a:close/>
                <a:moveTo>
                  <a:pt x="6361329" y="2616479"/>
                </a:moveTo>
                <a:lnTo>
                  <a:pt x="6475781" y="2550414"/>
                </a:lnTo>
                <a:lnTo>
                  <a:pt x="6586804" y="2614498"/>
                </a:lnTo>
                <a:lnTo>
                  <a:pt x="6472352" y="2680564"/>
                </a:lnTo>
                <a:lnTo>
                  <a:pt x="6361329" y="2616479"/>
                </a:lnTo>
                <a:close/>
                <a:moveTo>
                  <a:pt x="6351423" y="2470937"/>
                </a:moveTo>
                <a:lnTo>
                  <a:pt x="6472352" y="2401138"/>
                </a:lnTo>
                <a:lnTo>
                  <a:pt x="6596711" y="2472919"/>
                </a:lnTo>
                <a:lnTo>
                  <a:pt x="6475781" y="2542718"/>
                </a:lnTo>
                <a:lnTo>
                  <a:pt x="6351423" y="2470937"/>
                </a:lnTo>
                <a:close/>
                <a:moveTo>
                  <a:pt x="6361329" y="2329282"/>
                </a:moveTo>
                <a:lnTo>
                  <a:pt x="6475781" y="2263216"/>
                </a:lnTo>
                <a:lnTo>
                  <a:pt x="6586804" y="2327301"/>
                </a:lnTo>
                <a:lnTo>
                  <a:pt x="6472352" y="2393366"/>
                </a:lnTo>
                <a:lnTo>
                  <a:pt x="6361329" y="2329282"/>
                </a:lnTo>
                <a:close/>
                <a:moveTo>
                  <a:pt x="6351423" y="2183664"/>
                </a:moveTo>
                <a:lnTo>
                  <a:pt x="6472352" y="2113864"/>
                </a:lnTo>
                <a:lnTo>
                  <a:pt x="6596711" y="2185645"/>
                </a:lnTo>
                <a:lnTo>
                  <a:pt x="6475781" y="2255444"/>
                </a:lnTo>
                <a:lnTo>
                  <a:pt x="6351423" y="2183664"/>
                </a:lnTo>
                <a:close/>
                <a:moveTo>
                  <a:pt x="6361405" y="2042084"/>
                </a:moveTo>
                <a:lnTo>
                  <a:pt x="6475857" y="1976019"/>
                </a:lnTo>
                <a:lnTo>
                  <a:pt x="6586881" y="2040103"/>
                </a:lnTo>
                <a:lnTo>
                  <a:pt x="6472428" y="2106168"/>
                </a:lnTo>
                <a:lnTo>
                  <a:pt x="6361405" y="2042084"/>
                </a:lnTo>
                <a:close/>
                <a:moveTo>
                  <a:pt x="6351423" y="1896466"/>
                </a:moveTo>
                <a:lnTo>
                  <a:pt x="6472352" y="1826666"/>
                </a:lnTo>
                <a:lnTo>
                  <a:pt x="6596711" y="1898447"/>
                </a:lnTo>
                <a:lnTo>
                  <a:pt x="6475781" y="1968246"/>
                </a:lnTo>
                <a:lnTo>
                  <a:pt x="6351423" y="1896466"/>
                </a:lnTo>
                <a:close/>
                <a:moveTo>
                  <a:pt x="6361329" y="1754810"/>
                </a:moveTo>
                <a:lnTo>
                  <a:pt x="6475781" y="1688744"/>
                </a:lnTo>
                <a:lnTo>
                  <a:pt x="6586804" y="1752829"/>
                </a:lnTo>
                <a:lnTo>
                  <a:pt x="6472352" y="1818894"/>
                </a:lnTo>
                <a:lnTo>
                  <a:pt x="6361329" y="1754810"/>
                </a:lnTo>
                <a:close/>
                <a:moveTo>
                  <a:pt x="6351423" y="1609268"/>
                </a:moveTo>
                <a:lnTo>
                  <a:pt x="6472352" y="1539469"/>
                </a:lnTo>
                <a:lnTo>
                  <a:pt x="6596711" y="1611249"/>
                </a:lnTo>
                <a:lnTo>
                  <a:pt x="6475781" y="1681048"/>
                </a:lnTo>
                <a:lnTo>
                  <a:pt x="6351423" y="1609268"/>
                </a:lnTo>
                <a:close/>
                <a:moveTo>
                  <a:pt x="6361329" y="1467612"/>
                </a:moveTo>
                <a:lnTo>
                  <a:pt x="6475781" y="1401547"/>
                </a:lnTo>
                <a:lnTo>
                  <a:pt x="6586804" y="1465631"/>
                </a:lnTo>
                <a:lnTo>
                  <a:pt x="6472352" y="1531696"/>
                </a:lnTo>
                <a:lnTo>
                  <a:pt x="6361329" y="1467612"/>
                </a:lnTo>
                <a:close/>
                <a:moveTo>
                  <a:pt x="6351423" y="1321994"/>
                </a:moveTo>
                <a:lnTo>
                  <a:pt x="6472352" y="1252195"/>
                </a:lnTo>
                <a:lnTo>
                  <a:pt x="6596711" y="1323975"/>
                </a:lnTo>
                <a:lnTo>
                  <a:pt x="6475781" y="1393774"/>
                </a:lnTo>
                <a:lnTo>
                  <a:pt x="6351423" y="1321994"/>
                </a:lnTo>
                <a:close/>
                <a:moveTo>
                  <a:pt x="6361329" y="1180414"/>
                </a:moveTo>
                <a:lnTo>
                  <a:pt x="6475781" y="1114349"/>
                </a:lnTo>
                <a:lnTo>
                  <a:pt x="6586804" y="1178433"/>
                </a:lnTo>
                <a:lnTo>
                  <a:pt x="6472352" y="1244499"/>
                </a:lnTo>
                <a:lnTo>
                  <a:pt x="6361329" y="1180414"/>
                </a:lnTo>
                <a:close/>
                <a:moveTo>
                  <a:pt x="6351423" y="1034796"/>
                </a:moveTo>
                <a:lnTo>
                  <a:pt x="6472352" y="964997"/>
                </a:lnTo>
                <a:lnTo>
                  <a:pt x="6596711" y="1036777"/>
                </a:lnTo>
                <a:lnTo>
                  <a:pt x="6475781" y="1106576"/>
                </a:lnTo>
                <a:lnTo>
                  <a:pt x="6351423" y="1034796"/>
                </a:lnTo>
                <a:close/>
                <a:moveTo>
                  <a:pt x="6361329" y="893140"/>
                </a:moveTo>
                <a:lnTo>
                  <a:pt x="6475781" y="827075"/>
                </a:lnTo>
                <a:lnTo>
                  <a:pt x="6586804" y="891159"/>
                </a:lnTo>
                <a:lnTo>
                  <a:pt x="6472352" y="957224"/>
                </a:lnTo>
                <a:lnTo>
                  <a:pt x="6361329" y="893140"/>
                </a:lnTo>
                <a:close/>
                <a:moveTo>
                  <a:pt x="6351423" y="747598"/>
                </a:moveTo>
                <a:lnTo>
                  <a:pt x="6472352" y="677799"/>
                </a:lnTo>
                <a:lnTo>
                  <a:pt x="6596711" y="749579"/>
                </a:lnTo>
                <a:lnTo>
                  <a:pt x="6475781" y="819379"/>
                </a:lnTo>
                <a:lnTo>
                  <a:pt x="6351423" y="747598"/>
                </a:lnTo>
                <a:close/>
                <a:moveTo>
                  <a:pt x="6361329" y="605942"/>
                </a:moveTo>
                <a:lnTo>
                  <a:pt x="6475781" y="539877"/>
                </a:lnTo>
                <a:lnTo>
                  <a:pt x="6586804" y="603961"/>
                </a:lnTo>
                <a:lnTo>
                  <a:pt x="6472352" y="670027"/>
                </a:lnTo>
                <a:lnTo>
                  <a:pt x="6361329" y="605942"/>
                </a:lnTo>
                <a:close/>
                <a:moveTo>
                  <a:pt x="6351423" y="460324"/>
                </a:moveTo>
                <a:lnTo>
                  <a:pt x="6472352" y="390525"/>
                </a:lnTo>
                <a:lnTo>
                  <a:pt x="6596711" y="462305"/>
                </a:lnTo>
                <a:lnTo>
                  <a:pt x="6475781" y="532105"/>
                </a:lnTo>
                <a:lnTo>
                  <a:pt x="6351423" y="460324"/>
                </a:lnTo>
                <a:close/>
                <a:moveTo>
                  <a:pt x="6361405" y="318745"/>
                </a:moveTo>
                <a:lnTo>
                  <a:pt x="6475857" y="252679"/>
                </a:lnTo>
                <a:lnTo>
                  <a:pt x="6586881" y="316763"/>
                </a:lnTo>
                <a:lnTo>
                  <a:pt x="6472428" y="382829"/>
                </a:lnTo>
                <a:lnTo>
                  <a:pt x="6361405" y="318745"/>
                </a:lnTo>
                <a:close/>
                <a:moveTo>
                  <a:pt x="6354699" y="314858"/>
                </a:moveTo>
                <a:lnTo>
                  <a:pt x="6230341" y="243002"/>
                </a:lnTo>
                <a:lnTo>
                  <a:pt x="6344793" y="176936"/>
                </a:lnTo>
                <a:lnTo>
                  <a:pt x="6469151" y="248717"/>
                </a:lnTo>
                <a:lnTo>
                  <a:pt x="6354699" y="314858"/>
                </a:lnTo>
                <a:close/>
                <a:moveTo>
                  <a:pt x="6347994" y="318745"/>
                </a:moveTo>
                <a:lnTo>
                  <a:pt x="6227064" y="388544"/>
                </a:lnTo>
                <a:lnTo>
                  <a:pt x="6102706" y="316763"/>
                </a:lnTo>
                <a:lnTo>
                  <a:pt x="6223635" y="246888"/>
                </a:lnTo>
                <a:lnTo>
                  <a:pt x="6347994" y="318745"/>
                </a:lnTo>
                <a:close/>
                <a:moveTo>
                  <a:pt x="6096000" y="312877"/>
                </a:moveTo>
                <a:lnTo>
                  <a:pt x="5984977" y="248793"/>
                </a:lnTo>
                <a:lnTo>
                  <a:pt x="6105906" y="178994"/>
                </a:lnTo>
                <a:lnTo>
                  <a:pt x="6216930" y="243078"/>
                </a:lnTo>
                <a:lnTo>
                  <a:pt x="6096000" y="312877"/>
                </a:lnTo>
                <a:close/>
                <a:moveTo>
                  <a:pt x="6089295" y="316687"/>
                </a:moveTo>
                <a:lnTo>
                  <a:pt x="5974842" y="382753"/>
                </a:lnTo>
                <a:lnTo>
                  <a:pt x="5863819" y="318668"/>
                </a:lnTo>
                <a:lnTo>
                  <a:pt x="5978271" y="252603"/>
                </a:lnTo>
                <a:lnTo>
                  <a:pt x="6089295" y="316687"/>
                </a:lnTo>
                <a:close/>
                <a:moveTo>
                  <a:pt x="5857189" y="314858"/>
                </a:moveTo>
                <a:lnTo>
                  <a:pt x="5732831" y="243078"/>
                </a:lnTo>
                <a:lnTo>
                  <a:pt x="5847283" y="177013"/>
                </a:lnTo>
                <a:lnTo>
                  <a:pt x="5971642" y="248793"/>
                </a:lnTo>
                <a:lnTo>
                  <a:pt x="5857189" y="314858"/>
                </a:lnTo>
                <a:close/>
                <a:moveTo>
                  <a:pt x="5850484" y="318745"/>
                </a:moveTo>
                <a:lnTo>
                  <a:pt x="5729554" y="388544"/>
                </a:lnTo>
                <a:lnTo>
                  <a:pt x="5605196" y="316763"/>
                </a:lnTo>
                <a:lnTo>
                  <a:pt x="5726126" y="246964"/>
                </a:lnTo>
                <a:lnTo>
                  <a:pt x="5850484" y="318745"/>
                </a:lnTo>
                <a:close/>
                <a:moveTo>
                  <a:pt x="5598491" y="312877"/>
                </a:moveTo>
                <a:lnTo>
                  <a:pt x="5487543" y="248793"/>
                </a:lnTo>
                <a:lnTo>
                  <a:pt x="5608473" y="178994"/>
                </a:lnTo>
                <a:lnTo>
                  <a:pt x="5719496" y="243078"/>
                </a:lnTo>
                <a:lnTo>
                  <a:pt x="5598491" y="312877"/>
                </a:lnTo>
                <a:close/>
                <a:moveTo>
                  <a:pt x="5591861" y="316763"/>
                </a:moveTo>
                <a:lnTo>
                  <a:pt x="5477409" y="382829"/>
                </a:lnTo>
                <a:lnTo>
                  <a:pt x="5366385" y="318745"/>
                </a:lnTo>
                <a:lnTo>
                  <a:pt x="5480838" y="252679"/>
                </a:lnTo>
                <a:lnTo>
                  <a:pt x="5591861" y="316763"/>
                </a:lnTo>
                <a:close/>
                <a:moveTo>
                  <a:pt x="5359756" y="314858"/>
                </a:moveTo>
                <a:lnTo>
                  <a:pt x="5235397" y="243078"/>
                </a:lnTo>
                <a:lnTo>
                  <a:pt x="5349850" y="177013"/>
                </a:lnTo>
                <a:lnTo>
                  <a:pt x="5474208" y="248793"/>
                </a:lnTo>
                <a:lnTo>
                  <a:pt x="5359756" y="314858"/>
                </a:lnTo>
                <a:close/>
                <a:moveTo>
                  <a:pt x="5353050" y="318745"/>
                </a:moveTo>
                <a:lnTo>
                  <a:pt x="5232121" y="388544"/>
                </a:lnTo>
                <a:lnTo>
                  <a:pt x="5107762" y="316763"/>
                </a:lnTo>
                <a:lnTo>
                  <a:pt x="5228692" y="246964"/>
                </a:lnTo>
                <a:lnTo>
                  <a:pt x="5353050" y="318745"/>
                </a:lnTo>
                <a:close/>
                <a:moveTo>
                  <a:pt x="5101057" y="312877"/>
                </a:moveTo>
                <a:lnTo>
                  <a:pt x="4990033" y="248793"/>
                </a:lnTo>
                <a:lnTo>
                  <a:pt x="5110963" y="178994"/>
                </a:lnTo>
                <a:lnTo>
                  <a:pt x="5221986" y="243078"/>
                </a:lnTo>
                <a:lnTo>
                  <a:pt x="5101057" y="312877"/>
                </a:lnTo>
                <a:close/>
                <a:moveTo>
                  <a:pt x="5094351" y="316763"/>
                </a:moveTo>
                <a:lnTo>
                  <a:pt x="4979899" y="382829"/>
                </a:lnTo>
                <a:lnTo>
                  <a:pt x="4868876" y="318745"/>
                </a:lnTo>
                <a:lnTo>
                  <a:pt x="4983328" y="252679"/>
                </a:lnTo>
                <a:lnTo>
                  <a:pt x="5094351" y="316763"/>
                </a:lnTo>
                <a:close/>
                <a:moveTo>
                  <a:pt x="4862246" y="314858"/>
                </a:moveTo>
                <a:lnTo>
                  <a:pt x="4737888" y="243078"/>
                </a:lnTo>
                <a:lnTo>
                  <a:pt x="4852340" y="177013"/>
                </a:lnTo>
                <a:lnTo>
                  <a:pt x="4976698" y="248793"/>
                </a:lnTo>
                <a:lnTo>
                  <a:pt x="4862246" y="314858"/>
                </a:lnTo>
                <a:close/>
                <a:moveTo>
                  <a:pt x="4855541" y="318745"/>
                </a:moveTo>
                <a:lnTo>
                  <a:pt x="4734611" y="388544"/>
                </a:lnTo>
                <a:lnTo>
                  <a:pt x="4610253" y="316763"/>
                </a:lnTo>
                <a:lnTo>
                  <a:pt x="4731182" y="246964"/>
                </a:lnTo>
                <a:lnTo>
                  <a:pt x="4855541" y="318745"/>
                </a:lnTo>
                <a:close/>
                <a:moveTo>
                  <a:pt x="4603547" y="312877"/>
                </a:moveTo>
                <a:lnTo>
                  <a:pt x="4492524" y="248793"/>
                </a:lnTo>
                <a:lnTo>
                  <a:pt x="4613453" y="178994"/>
                </a:lnTo>
                <a:lnTo>
                  <a:pt x="4724477" y="243078"/>
                </a:lnTo>
                <a:lnTo>
                  <a:pt x="4603547" y="312877"/>
                </a:lnTo>
                <a:close/>
                <a:moveTo>
                  <a:pt x="4596842" y="316763"/>
                </a:moveTo>
                <a:lnTo>
                  <a:pt x="4482389" y="382829"/>
                </a:lnTo>
                <a:lnTo>
                  <a:pt x="4371366" y="318745"/>
                </a:lnTo>
                <a:lnTo>
                  <a:pt x="4485818" y="252679"/>
                </a:lnTo>
                <a:lnTo>
                  <a:pt x="4596842" y="316763"/>
                </a:lnTo>
                <a:close/>
                <a:moveTo>
                  <a:pt x="4364736" y="314858"/>
                </a:moveTo>
                <a:lnTo>
                  <a:pt x="4240378" y="243078"/>
                </a:lnTo>
                <a:lnTo>
                  <a:pt x="4354830" y="177013"/>
                </a:lnTo>
                <a:lnTo>
                  <a:pt x="4479189" y="248793"/>
                </a:lnTo>
                <a:lnTo>
                  <a:pt x="4364736" y="314858"/>
                </a:lnTo>
                <a:close/>
                <a:moveTo>
                  <a:pt x="4358107" y="318745"/>
                </a:moveTo>
                <a:lnTo>
                  <a:pt x="4237177" y="388544"/>
                </a:lnTo>
                <a:lnTo>
                  <a:pt x="4112819" y="316763"/>
                </a:lnTo>
                <a:lnTo>
                  <a:pt x="4233748" y="246964"/>
                </a:lnTo>
                <a:lnTo>
                  <a:pt x="4358107" y="318745"/>
                </a:lnTo>
                <a:close/>
                <a:moveTo>
                  <a:pt x="4106113" y="312877"/>
                </a:moveTo>
                <a:lnTo>
                  <a:pt x="3995090" y="248793"/>
                </a:lnTo>
                <a:lnTo>
                  <a:pt x="4116019" y="178994"/>
                </a:lnTo>
                <a:lnTo>
                  <a:pt x="4227043" y="243078"/>
                </a:lnTo>
                <a:lnTo>
                  <a:pt x="4106113" y="312877"/>
                </a:lnTo>
                <a:close/>
                <a:moveTo>
                  <a:pt x="4099408" y="316763"/>
                </a:moveTo>
                <a:lnTo>
                  <a:pt x="3984955" y="382829"/>
                </a:lnTo>
                <a:lnTo>
                  <a:pt x="3873932" y="318745"/>
                </a:lnTo>
                <a:lnTo>
                  <a:pt x="3988384" y="252679"/>
                </a:lnTo>
                <a:lnTo>
                  <a:pt x="4099408" y="316763"/>
                </a:lnTo>
                <a:close/>
                <a:moveTo>
                  <a:pt x="3867302" y="314858"/>
                </a:moveTo>
                <a:lnTo>
                  <a:pt x="3742944" y="243078"/>
                </a:lnTo>
                <a:lnTo>
                  <a:pt x="3857397" y="177013"/>
                </a:lnTo>
                <a:lnTo>
                  <a:pt x="3981755" y="248793"/>
                </a:lnTo>
                <a:lnTo>
                  <a:pt x="3867302" y="314858"/>
                </a:lnTo>
                <a:close/>
                <a:moveTo>
                  <a:pt x="3860597" y="318745"/>
                </a:moveTo>
                <a:lnTo>
                  <a:pt x="3739667" y="388544"/>
                </a:lnTo>
                <a:lnTo>
                  <a:pt x="3615309" y="316763"/>
                </a:lnTo>
                <a:lnTo>
                  <a:pt x="3736239" y="246964"/>
                </a:lnTo>
                <a:lnTo>
                  <a:pt x="3860597" y="318745"/>
                </a:lnTo>
                <a:close/>
                <a:moveTo>
                  <a:pt x="3608604" y="312877"/>
                </a:moveTo>
                <a:lnTo>
                  <a:pt x="3497580" y="248793"/>
                </a:lnTo>
                <a:lnTo>
                  <a:pt x="3618509" y="178994"/>
                </a:lnTo>
                <a:lnTo>
                  <a:pt x="3729533" y="243078"/>
                </a:lnTo>
                <a:lnTo>
                  <a:pt x="3608604" y="312877"/>
                </a:lnTo>
                <a:close/>
                <a:moveTo>
                  <a:pt x="3601898" y="316763"/>
                </a:moveTo>
                <a:lnTo>
                  <a:pt x="3487446" y="382829"/>
                </a:lnTo>
                <a:lnTo>
                  <a:pt x="3376422" y="318745"/>
                </a:lnTo>
                <a:lnTo>
                  <a:pt x="3490874" y="252679"/>
                </a:lnTo>
                <a:lnTo>
                  <a:pt x="3601898" y="316763"/>
                </a:lnTo>
                <a:close/>
                <a:moveTo>
                  <a:pt x="3369793" y="314858"/>
                </a:moveTo>
                <a:lnTo>
                  <a:pt x="3245434" y="243078"/>
                </a:lnTo>
                <a:lnTo>
                  <a:pt x="3359887" y="177013"/>
                </a:lnTo>
                <a:lnTo>
                  <a:pt x="3484245" y="248793"/>
                </a:lnTo>
                <a:lnTo>
                  <a:pt x="3369793" y="314858"/>
                </a:lnTo>
                <a:close/>
                <a:moveTo>
                  <a:pt x="3363163" y="318745"/>
                </a:moveTo>
                <a:lnTo>
                  <a:pt x="3242234" y="388544"/>
                </a:lnTo>
                <a:lnTo>
                  <a:pt x="3117876" y="316763"/>
                </a:lnTo>
                <a:lnTo>
                  <a:pt x="3238805" y="246964"/>
                </a:lnTo>
                <a:lnTo>
                  <a:pt x="3363163" y="318745"/>
                </a:lnTo>
                <a:close/>
                <a:moveTo>
                  <a:pt x="3111094" y="312877"/>
                </a:moveTo>
                <a:lnTo>
                  <a:pt x="3000070" y="248793"/>
                </a:lnTo>
                <a:lnTo>
                  <a:pt x="3121000" y="178994"/>
                </a:lnTo>
                <a:lnTo>
                  <a:pt x="3232023" y="243078"/>
                </a:lnTo>
                <a:lnTo>
                  <a:pt x="3111094" y="312877"/>
                </a:lnTo>
                <a:close/>
                <a:moveTo>
                  <a:pt x="3104464" y="316763"/>
                </a:moveTo>
                <a:lnTo>
                  <a:pt x="2990012" y="382829"/>
                </a:lnTo>
                <a:lnTo>
                  <a:pt x="2878989" y="318745"/>
                </a:lnTo>
                <a:lnTo>
                  <a:pt x="2993441" y="252679"/>
                </a:lnTo>
                <a:lnTo>
                  <a:pt x="3104464" y="316763"/>
                </a:lnTo>
                <a:close/>
                <a:moveTo>
                  <a:pt x="2872359" y="314858"/>
                </a:moveTo>
                <a:lnTo>
                  <a:pt x="2748001" y="243078"/>
                </a:lnTo>
                <a:lnTo>
                  <a:pt x="2862453" y="177013"/>
                </a:lnTo>
                <a:lnTo>
                  <a:pt x="2986812" y="248793"/>
                </a:lnTo>
                <a:lnTo>
                  <a:pt x="2872359" y="314858"/>
                </a:lnTo>
                <a:close/>
                <a:moveTo>
                  <a:pt x="2865654" y="318745"/>
                </a:moveTo>
                <a:lnTo>
                  <a:pt x="2744724" y="388544"/>
                </a:lnTo>
                <a:lnTo>
                  <a:pt x="2620366" y="316763"/>
                </a:lnTo>
                <a:lnTo>
                  <a:pt x="2741295" y="246888"/>
                </a:lnTo>
                <a:lnTo>
                  <a:pt x="2865654" y="318745"/>
                </a:lnTo>
                <a:close/>
                <a:moveTo>
                  <a:pt x="2613660" y="312877"/>
                </a:moveTo>
                <a:lnTo>
                  <a:pt x="2502637" y="248793"/>
                </a:lnTo>
                <a:lnTo>
                  <a:pt x="2623566" y="178994"/>
                </a:lnTo>
                <a:lnTo>
                  <a:pt x="2734589" y="243078"/>
                </a:lnTo>
                <a:lnTo>
                  <a:pt x="2613660" y="312877"/>
                </a:lnTo>
                <a:close/>
                <a:moveTo>
                  <a:pt x="2606954" y="316763"/>
                </a:moveTo>
                <a:lnTo>
                  <a:pt x="2492502" y="382829"/>
                </a:lnTo>
                <a:lnTo>
                  <a:pt x="2381479" y="318745"/>
                </a:lnTo>
                <a:lnTo>
                  <a:pt x="2495931" y="252679"/>
                </a:lnTo>
                <a:lnTo>
                  <a:pt x="2606954" y="316763"/>
                </a:lnTo>
                <a:close/>
                <a:moveTo>
                  <a:pt x="2374849" y="314858"/>
                </a:moveTo>
                <a:lnTo>
                  <a:pt x="2250491" y="243078"/>
                </a:lnTo>
                <a:lnTo>
                  <a:pt x="2364943" y="177013"/>
                </a:lnTo>
                <a:lnTo>
                  <a:pt x="2489302" y="248793"/>
                </a:lnTo>
                <a:lnTo>
                  <a:pt x="2374849" y="314858"/>
                </a:lnTo>
                <a:close/>
                <a:moveTo>
                  <a:pt x="2368144" y="318745"/>
                </a:moveTo>
                <a:lnTo>
                  <a:pt x="2247214" y="388544"/>
                </a:lnTo>
                <a:lnTo>
                  <a:pt x="2122856" y="316763"/>
                </a:lnTo>
                <a:lnTo>
                  <a:pt x="2243785" y="246964"/>
                </a:lnTo>
                <a:lnTo>
                  <a:pt x="2368144" y="318745"/>
                </a:lnTo>
                <a:close/>
                <a:moveTo>
                  <a:pt x="2116150" y="312877"/>
                </a:moveTo>
                <a:lnTo>
                  <a:pt x="2005127" y="248793"/>
                </a:lnTo>
                <a:lnTo>
                  <a:pt x="2126056" y="178994"/>
                </a:lnTo>
                <a:lnTo>
                  <a:pt x="2237080" y="243078"/>
                </a:lnTo>
                <a:lnTo>
                  <a:pt x="2116150" y="312877"/>
                </a:lnTo>
                <a:close/>
                <a:moveTo>
                  <a:pt x="2109521" y="316763"/>
                </a:moveTo>
                <a:lnTo>
                  <a:pt x="1995069" y="382829"/>
                </a:lnTo>
                <a:lnTo>
                  <a:pt x="1884045" y="318745"/>
                </a:lnTo>
                <a:lnTo>
                  <a:pt x="1998497" y="252679"/>
                </a:lnTo>
                <a:lnTo>
                  <a:pt x="2109521" y="316763"/>
                </a:lnTo>
                <a:close/>
                <a:moveTo>
                  <a:pt x="1877339" y="314858"/>
                </a:moveTo>
                <a:lnTo>
                  <a:pt x="1752981" y="243078"/>
                </a:lnTo>
                <a:lnTo>
                  <a:pt x="1867434" y="177013"/>
                </a:lnTo>
                <a:lnTo>
                  <a:pt x="1991792" y="248793"/>
                </a:lnTo>
                <a:lnTo>
                  <a:pt x="1877339" y="314858"/>
                </a:lnTo>
                <a:close/>
                <a:moveTo>
                  <a:pt x="1870710" y="318668"/>
                </a:moveTo>
                <a:lnTo>
                  <a:pt x="1749781" y="388468"/>
                </a:lnTo>
                <a:lnTo>
                  <a:pt x="1625422" y="316687"/>
                </a:lnTo>
                <a:lnTo>
                  <a:pt x="1746352" y="246888"/>
                </a:lnTo>
                <a:lnTo>
                  <a:pt x="1870710" y="318668"/>
                </a:lnTo>
                <a:close/>
                <a:moveTo>
                  <a:pt x="1618717" y="312877"/>
                </a:moveTo>
                <a:lnTo>
                  <a:pt x="1507693" y="248793"/>
                </a:lnTo>
                <a:lnTo>
                  <a:pt x="1628623" y="178994"/>
                </a:lnTo>
                <a:lnTo>
                  <a:pt x="1739646" y="243078"/>
                </a:lnTo>
                <a:lnTo>
                  <a:pt x="1618717" y="312877"/>
                </a:lnTo>
                <a:close/>
                <a:moveTo>
                  <a:pt x="1612011" y="316763"/>
                </a:moveTo>
                <a:lnTo>
                  <a:pt x="1497559" y="382829"/>
                </a:lnTo>
                <a:lnTo>
                  <a:pt x="1386535" y="318745"/>
                </a:lnTo>
                <a:lnTo>
                  <a:pt x="1500988" y="252679"/>
                </a:lnTo>
                <a:lnTo>
                  <a:pt x="1612011" y="316763"/>
                </a:lnTo>
                <a:close/>
                <a:moveTo>
                  <a:pt x="1379906" y="314858"/>
                </a:moveTo>
                <a:lnTo>
                  <a:pt x="1255547" y="243078"/>
                </a:lnTo>
                <a:lnTo>
                  <a:pt x="1370000" y="177013"/>
                </a:lnTo>
                <a:lnTo>
                  <a:pt x="1494358" y="248793"/>
                </a:lnTo>
                <a:lnTo>
                  <a:pt x="1379906" y="314858"/>
                </a:lnTo>
                <a:close/>
                <a:moveTo>
                  <a:pt x="1373200" y="318745"/>
                </a:moveTo>
                <a:lnTo>
                  <a:pt x="1252271" y="388544"/>
                </a:lnTo>
                <a:lnTo>
                  <a:pt x="1127912" y="316763"/>
                </a:lnTo>
                <a:lnTo>
                  <a:pt x="1248842" y="246964"/>
                </a:lnTo>
                <a:lnTo>
                  <a:pt x="1373200" y="318745"/>
                </a:lnTo>
                <a:close/>
                <a:moveTo>
                  <a:pt x="1121207" y="312877"/>
                </a:moveTo>
                <a:lnTo>
                  <a:pt x="1010183" y="248793"/>
                </a:lnTo>
                <a:lnTo>
                  <a:pt x="1131113" y="178994"/>
                </a:lnTo>
                <a:lnTo>
                  <a:pt x="1242136" y="243078"/>
                </a:lnTo>
                <a:lnTo>
                  <a:pt x="1121207" y="312877"/>
                </a:lnTo>
                <a:close/>
                <a:moveTo>
                  <a:pt x="1114501" y="316763"/>
                </a:moveTo>
                <a:lnTo>
                  <a:pt x="1000049" y="382829"/>
                </a:lnTo>
                <a:lnTo>
                  <a:pt x="889025" y="318745"/>
                </a:lnTo>
                <a:lnTo>
                  <a:pt x="1003478" y="252679"/>
                </a:lnTo>
                <a:lnTo>
                  <a:pt x="1114501" y="316763"/>
                </a:lnTo>
                <a:close/>
                <a:moveTo>
                  <a:pt x="882396" y="314858"/>
                </a:moveTo>
                <a:lnTo>
                  <a:pt x="758038" y="243078"/>
                </a:lnTo>
                <a:lnTo>
                  <a:pt x="872490" y="177013"/>
                </a:lnTo>
                <a:lnTo>
                  <a:pt x="996848" y="248793"/>
                </a:lnTo>
                <a:lnTo>
                  <a:pt x="882396" y="314858"/>
                </a:lnTo>
                <a:close/>
                <a:moveTo>
                  <a:pt x="875690" y="318668"/>
                </a:moveTo>
                <a:lnTo>
                  <a:pt x="754761" y="388544"/>
                </a:lnTo>
                <a:lnTo>
                  <a:pt x="630403" y="316763"/>
                </a:lnTo>
                <a:lnTo>
                  <a:pt x="751332" y="246964"/>
                </a:lnTo>
                <a:lnTo>
                  <a:pt x="875690" y="318668"/>
                </a:lnTo>
                <a:close/>
                <a:moveTo>
                  <a:pt x="623697" y="312877"/>
                </a:moveTo>
                <a:lnTo>
                  <a:pt x="512750" y="248793"/>
                </a:lnTo>
                <a:lnTo>
                  <a:pt x="633679" y="178994"/>
                </a:lnTo>
                <a:lnTo>
                  <a:pt x="744703" y="243078"/>
                </a:lnTo>
                <a:lnTo>
                  <a:pt x="623697" y="312877"/>
                </a:lnTo>
                <a:close/>
                <a:moveTo>
                  <a:pt x="617068" y="316763"/>
                </a:moveTo>
                <a:lnTo>
                  <a:pt x="502615" y="382829"/>
                </a:lnTo>
                <a:lnTo>
                  <a:pt x="391592" y="318745"/>
                </a:lnTo>
                <a:lnTo>
                  <a:pt x="506044" y="252679"/>
                </a:lnTo>
                <a:lnTo>
                  <a:pt x="617068" y="316763"/>
                </a:lnTo>
                <a:close/>
                <a:moveTo>
                  <a:pt x="384886" y="314858"/>
                </a:moveTo>
                <a:lnTo>
                  <a:pt x="260528" y="243078"/>
                </a:lnTo>
                <a:lnTo>
                  <a:pt x="374980" y="177013"/>
                </a:lnTo>
                <a:lnTo>
                  <a:pt x="499339" y="248793"/>
                </a:lnTo>
                <a:lnTo>
                  <a:pt x="384886" y="314858"/>
                </a:lnTo>
                <a:close/>
                <a:moveTo>
                  <a:pt x="378257" y="318668"/>
                </a:moveTo>
                <a:lnTo>
                  <a:pt x="257327" y="388468"/>
                </a:lnTo>
                <a:lnTo>
                  <a:pt x="132969" y="316687"/>
                </a:lnTo>
                <a:lnTo>
                  <a:pt x="253898" y="246888"/>
                </a:lnTo>
                <a:lnTo>
                  <a:pt x="378257" y="318668"/>
                </a:lnTo>
                <a:close/>
                <a:moveTo>
                  <a:pt x="368351" y="460324"/>
                </a:moveTo>
                <a:lnTo>
                  <a:pt x="253898" y="526390"/>
                </a:lnTo>
                <a:lnTo>
                  <a:pt x="142875" y="462305"/>
                </a:lnTo>
                <a:lnTo>
                  <a:pt x="257327" y="396240"/>
                </a:lnTo>
                <a:lnTo>
                  <a:pt x="368351" y="460324"/>
                </a:lnTo>
                <a:close/>
                <a:moveTo>
                  <a:pt x="378257" y="605942"/>
                </a:moveTo>
                <a:lnTo>
                  <a:pt x="257327" y="675742"/>
                </a:lnTo>
                <a:lnTo>
                  <a:pt x="132969" y="603961"/>
                </a:lnTo>
                <a:lnTo>
                  <a:pt x="253898" y="534162"/>
                </a:lnTo>
                <a:lnTo>
                  <a:pt x="378257" y="605942"/>
                </a:lnTo>
                <a:close/>
                <a:moveTo>
                  <a:pt x="368275" y="747598"/>
                </a:moveTo>
                <a:lnTo>
                  <a:pt x="253822" y="813664"/>
                </a:lnTo>
                <a:lnTo>
                  <a:pt x="142875" y="749579"/>
                </a:lnTo>
                <a:lnTo>
                  <a:pt x="257327" y="683514"/>
                </a:lnTo>
                <a:lnTo>
                  <a:pt x="368275" y="747598"/>
                </a:lnTo>
                <a:close/>
                <a:moveTo>
                  <a:pt x="378257" y="893140"/>
                </a:moveTo>
                <a:lnTo>
                  <a:pt x="257327" y="962939"/>
                </a:lnTo>
                <a:lnTo>
                  <a:pt x="132969" y="891159"/>
                </a:lnTo>
                <a:lnTo>
                  <a:pt x="253898" y="821360"/>
                </a:lnTo>
                <a:lnTo>
                  <a:pt x="378257" y="893140"/>
                </a:lnTo>
                <a:close/>
                <a:moveTo>
                  <a:pt x="368275" y="1034796"/>
                </a:moveTo>
                <a:lnTo>
                  <a:pt x="253822" y="1100861"/>
                </a:lnTo>
                <a:lnTo>
                  <a:pt x="142875" y="1036777"/>
                </a:lnTo>
                <a:lnTo>
                  <a:pt x="257327" y="970712"/>
                </a:lnTo>
                <a:lnTo>
                  <a:pt x="368275" y="1034796"/>
                </a:lnTo>
                <a:close/>
                <a:moveTo>
                  <a:pt x="378257" y="1180338"/>
                </a:moveTo>
                <a:lnTo>
                  <a:pt x="257327" y="1250137"/>
                </a:lnTo>
                <a:lnTo>
                  <a:pt x="132969" y="1178357"/>
                </a:lnTo>
                <a:lnTo>
                  <a:pt x="253898" y="1108558"/>
                </a:lnTo>
                <a:lnTo>
                  <a:pt x="378257" y="1180338"/>
                </a:lnTo>
                <a:close/>
                <a:moveTo>
                  <a:pt x="368275" y="1321994"/>
                </a:moveTo>
                <a:lnTo>
                  <a:pt x="253822" y="1388059"/>
                </a:lnTo>
                <a:lnTo>
                  <a:pt x="142875" y="1323975"/>
                </a:lnTo>
                <a:lnTo>
                  <a:pt x="257327" y="1257910"/>
                </a:lnTo>
                <a:lnTo>
                  <a:pt x="368275" y="1321994"/>
                </a:lnTo>
                <a:close/>
                <a:moveTo>
                  <a:pt x="378257" y="1467612"/>
                </a:moveTo>
                <a:lnTo>
                  <a:pt x="257327" y="1537411"/>
                </a:lnTo>
                <a:lnTo>
                  <a:pt x="132969" y="1465631"/>
                </a:lnTo>
                <a:lnTo>
                  <a:pt x="253898" y="1395832"/>
                </a:lnTo>
                <a:lnTo>
                  <a:pt x="378257" y="1467612"/>
                </a:lnTo>
                <a:close/>
                <a:moveTo>
                  <a:pt x="368351" y="1609268"/>
                </a:moveTo>
                <a:lnTo>
                  <a:pt x="253898" y="1675333"/>
                </a:lnTo>
                <a:lnTo>
                  <a:pt x="142875" y="1611249"/>
                </a:lnTo>
                <a:lnTo>
                  <a:pt x="257327" y="1545184"/>
                </a:lnTo>
                <a:lnTo>
                  <a:pt x="368351" y="1609268"/>
                </a:lnTo>
                <a:close/>
                <a:moveTo>
                  <a:pt x="378257" y="1754810"/>
                </a:moveTo>
                <a:lnTo>
                  <a:pt x="257327" y="1824609"/>
                </a:lnTo>
                <a:lnTo>
                  <a:pt x="132969" y="1752829"/>
                </a:lnTo>
                <a:lnTo>
                  <a:pt x="253898" y="1683029"/>
                </a:lnTo>
                <a:lnTo>
                  <a:pt x="378257" y="1754810"/>
                </a:lnTo>
                <a:close/>
                <a:moveTo>
                  <a:pt x="368275" y="1896466"/>
                </a:moveTo>
                <a:lnTo>
                  <a:pt x="253822" y="1962531"/>
                </a:lnTo>
                <a:lnTo>
                  <a:pt x="142875" y="1898447"/>
                </a:lnTo>
                <a:lnTo>
                  <a:pt x="257327" y="1832381"/>
                </a:lnTo>
                <a:lnTo>
                  <a:pt x="368275" y="1896466"/>
                </a:lnTo>
                <a:close/>
                <a:moveTo>
                  <a:pt x="378257" y="2042084"/>
                </a:moveTo>
                <a:lnTo>
                  <a:pt x="257327" y="2111883"/>
                </a:lnTo>
                <a:lnTo>
                  <a:pt x="132969" y="2040103"/>
                </a:lnTo>
                <a:lnTo>
                  <a:pt x="253898" y="1970304"/>
                </a:lnTo>
                <a:lnTo>
                  <a:pt x="378257" y="2042084"/>
                </a:lnTo>
                <a:close/>
                <a:moveTo>
                  <a:pt x="368351" y="2183664"/>
                </a:moveTo>
                <a:lnTo>
                  <a:pt x="253898" y="2249729"/>
                </a:lnTo>
                <a:lnTo>
                  <a:pt x="142875" y="2185645"/>
                </a:lnTo>
                <a:lnTo>
                  <a:pt x="257327" y="2119579"/>
                </a:lnTo>
                <a:lnTo>
                  <a:pt x="368351" y="2183664"/>
                </a:lnTo>
                <a:close/>
                <a:moveTo>
                  <a:pt x="378257" y="2329282"/>
                </a:moveTo>
                <a:lnTo>
                  <a:pt x="257327" y="2399081"/>
                </a:lnTo>
                <a:lnTo>
                  <a:pt x="132969" y="2327301"/>
                </a:lnTo>
                <a:lnTo>
                  <a:pt x="253898" y="2257501"/>
                </a:lnTo>
                <a:lnTo>
                  <a:pt x="378257" y="2329282"/>
                </a:lnTo>
                <a:close/>
                <a:moveTo>
                  <a:pt x="368275" y="2470937"/>
                </a:moveTo>
                <a:lnTo>
                  <a:pt x="253822" y="2537003"/>
                </a:lnTo>
                <a:lnTo>
                  <a:pt x="142875" y="2472919"/>
                </a:lnTo>
                <a:lnTo>
                  <a:pt x="257327" y="2406853"/>
                </a:lnTo>
                <a:lnTo>
                  <a:pt x="368275" y="2470937"/>
                </a:lnTo>
                <a:close/>
                <a:moveTo>
                  <a:pt x="378257" y="2616479"/>
                </a:moveTo>
                <a:lnTo>
                  <a:pt x="257327" y="2686279"/>
                </a:lnTo>
                <a:lnTo>
                  <a:pt x="132969" y="2614498"/>
                </a:lnTo>
                <a:lnTo>
                  <a:pt x="253898" y="2544699"/>
                </a:lnTo>
                <a:lnTo>
                  <a:pt x="378257" y="2616479"/>
                </a:lnTo>
                <a:close/>
                <a:moveTo>
                  <a:pt x="368275" y="2758135"/>
                </a:moveTo>
                <a:lnTo>
                  <a:pt x="253822" y="2824201"/>
                </a:lnTo>
                <a:lnTo>
                  <a:pt x="142875" y="2760117"/>
                </a:lnTo>
                <a:lnTo>
                  <a:pt x="257327" y="2694051"/>
                </a:lnTo>
                <a:lnTo>
                  <a:pt x="368275" y="2758135"/>
                </a:lnTo>
                <a:close/>
                <a:moveTo>
                  <a:pt x="378257" y="2903754"/>
                </a:moveTo>
                <a:lnTo>
                  <a:pt x="257327" y="2973553"/>
                </a:lnTo>
                <a:lnTo>
                  <a:pt x="132969" y="2901772"/>
                </a:lnTo>
                <a:lnTo>
                  <a:pt x="253898" y="2831973"/>
                </a:lnTo>
                <a:lnTo>
                  <a:pt x="378257" y="2903754"/>
                </a:lnTo>
                <a:close/>
                <a:moveTo>
                  <a:pt x="368275" y="3045333"/>
                </a:moveTo>
                <a:lnTo>
                  <a:pt x="253822" y="3111399"/>
                </a:lnTo>
                <a:lnTo>
                  <a:pt x="142875" y="3047314"/>
                </a:lnTo>
                <a:lnTo>
                  <a:pt x="257327" y="2981249"/>
                </a:lnTo>
                <a:lnTo>
                  <a:pt x="368275" y="3045333"/>
                </a:lnTo>
                <a:close/>
                <a:moveTo>
                  <a:pt x="378257" y="3190951"/>
                </a:moveTo>
                <a:lnTo>
                  <a:pt x="257327" y="3260751"/>
                </a:lnTo>
                <a:lnTo>
                  <a:pt x="132969" y="3188970"/>
                </a:lnTo>
                <a:lnTo>
                  <a:pt x="253898" y="3119171"/>
                </a:lnTo>
                <a:lnTo>
                  <a:pt x="378257" y="3190951"/>
                </a:lnTo>
                <a:close/>
                <a:moveTo>
                  <a:pt x="368275" y="3332607"/>
                </a:moveTo>
                <a:lnTo>
                  <a:pt x="253822" y="3398672"/>
                </a:lnTo>
                <a:lnTo>
                  <a:pt x="142875" y="3334588"/>
                </a:lnTo>
                <a:lnTo>
                  <a:pt x="257327" y="3268523"/>
                </a:lnTo>
                <a:lnTo>
                  <a:pt x="368275" y="3332607"/>
                </a:lnTo>
                <a:close/>
                <a:moveTo>
                  <a:pt x="378257" y="3478149"/>
                </a:moveTo>
                <a:lnTo>
                  <a:pt x="257327" y="3547948"/>
                </a:lnTo>
                <a:lnTo>
                  <a:pt x="132969" y="3476168"/>
                </a:lnTo>
                <a:lnTo>
                  <a:pt x="253898" y="3406369"/>
                </a:lnTo>
                <a:lnTo>
                  <a:pt x="378257" y="3478149"/>
                </a:lnTo>
                <a:close/>
                <a:moveTo>
                  <a:pt x="368275" y="3619805"/>
                </a:moveTo>
                <a:lnTo>
                  <a:pt x="253822" y="3685870"/>
                </a:lnTo>
                <a:lnTo>
                  <a:pt x="142875" y="3621786"/>
                </a:lnTo>
                <a:lnTo>
                  <a:pt x="257327" y="3555721"/>
                </a:lnTo>
                <a:lnTo>
                  <a:pt x="368275" y="3619805"/>
                </a:lnTo>
                <a:close/>
                <a:moveTo>
                  <a:pt x="378257" y="3765423"/>
                </a:moveTo>
                <a:lnTo>
                  <a:pt x="257327" y="3835222"/>
                </a:lnTo>
                <a:lnTo>
                  <a:pt x="132969" y="3763442"/>
                </a:lnTo>
                <a:lnTo>
                  <a:pt x="253898" y="3693643"/>
                </a:lnTo>
                <a:lnTo>
                  <a:pt x="378257" y="3765423"/>
                </a:lnTo>
                <a:close/>
                <a:moveTo>
                  <a:pt x="368275" y="3907003"/>
                </a:moveTo>
                <a:lnTo>
                  <a:pt x="253822" y="3973068"/>
                </a:lnTo>
                <a:lnTo>
                  <a:pt x="142875" y="3908984"/>
                </a:lnTo>
                <a:lnTo>
                  <a:pt x="257327" y="3842919"/>
                </a:lnTo>
                <a:lnTo>
                  <a:pt x="368275" y="3907003"/>
                </a:lnTo>
                <a:close/>
                <a:moveTo>
                  <a:pt x="378257" y="4052621"/>
                </a:moveTo>
                <a:lnTo>
                  <a:pt x="257327" y="4122420"/>
                </a:lnTo>
                <a:lnTo>
                  <a:pt x="132969" y="4050640"/>
                </a:lnTo>
                <a:lnTo>
                  <a:pt x="253898" y="3980840"/>
                </a:lnTo>
                <a:lnTo>
                  <a:pt x="378257" y="4052621"/>
                </a:lnTo>
                <a:close/>
                <a:moveTo>
                  <a:pt x="368275" y="4194277"/>
                </a:moveTo>
                <a:lnTo>
                  <a:pt x="253822" y="4260342"/>
                </a:lnTo>
                <a:lnTo>
                  <a:pt x="142875" y="4196258"/>
                </a:lnTo>
                <a:lnTo>
                  <a:pt x="257327" y="4130193"/>
                </a:lnTo>
                <a:lnTo>
                  <a:pt x="368275" y="4194277"/>
                </a:lnTo>
                <a:close/>
                <a:moveTo>
                  <a:pt x="378257" y="4339819"/>
                </a:moveTo>
                <a:lnTo>
                  <a:pt x="257327" y="4409618"/>
                </a:lnTo>
                <a:lnTo>
                  <a:pt x="132969" y="4337838"/>
                </a:lnTo>
                <a:lnTo>
                  <a:pt x="253898" y="4268038"/>
                </a:lnTo>
                <a:lnTo>
                  <a:pt x="378257" y="4339819"/>
                </a:lnTo>
                <a:close/>
                <a:moveTo>
                  <a:pt x="368275" y="4481475"/>
                </a:moveTo>
                <a:lnTo>
                  <a:pt x="253822" y="4547540"/>
                </a:lnTo>
                <a:lnTo>
                  <a:pt x="142875" y="4483456"/>
                </a:lnTo>
                <a:lnTo>
                  <a:pt x="257327" y="4417391"/>
                </a:lnTo>
                <a:lnTo>
                  <a:pt x="368275" y="4481475"/>
                </a:lnTo>
                <a:close/>
                <a:moveTo>
                  <a:pt x="378257" y="4627093"/>
                </a:moveTo>
                <a:lnTo>
                  <a:pt x="257327" y="4696892"/>
                </a:lnTo>
                <a:lnTo>
                  <a:pt x="132969" y="4625111"/>
                </a:lnTo>
                <a:lnTo>
                  <a:pt x="253898" y="4555312"/>
                </a:lnTo>
                <a:lnTo>
                  <a:pt x="378257" y="4627093"/>
                </a:lnTo>
                <a:close/>
                <a:moveTo>
                  <a:pt x="368275" y="4768672"/>
                </a:moveTo>
                <a:lnTo>
                  <a:pt x="253822" y="4834738"/>
                </a:lnTo>
                <a:lnTo>
                  <a:pt x="142875" y="4770654"/>
                </a:lnTo>
                <a:lnTo>
                  <a:pt x="257327" y="4704588"/>
                </a:lnTo>
                <a:lnTo>
                  <a:pt x="368275" y="4768672"/>
                </a:lnTo>
                <a:close/>
                <a:moveTo>
                  <a:pt x="378257" y="4914291"/>
                </a:moveTo>
                <a:lnTo>
                  <a:pt x="257327" y="4984090"/>
                </a:lnTo>
                <a:lnTo>
                  <a:pt x="132969" y="4912309"/>
                </a:lnTo>
                <a:lnTo>
                  <a:pt x="253898" y="4842510"/>
                </a:lnTo>
                <a:lnTo>
                  <a:pt x="378257" y="4914291"/>
                </a:lnTo>
                <a:close/>
                <a:moveTo>
                  <a:pt x="368275" y="5055947"/>
                </a:moveTo>
                <a:lnTo>
                  <a:pt x="253822" y="5122012"/>
                </a:lnTo>
                <a:lnTo>
                  <a:pt x="142875" y="5057928"/>
                </a:lnTo>
                <a:lnTo>
                  <a:pt x="257327" y="4991862"/>
                </a:lnTo>
                <a:lnTo>
                  <a:pt x="368275" y="5055947"/>
                </a:lnTo>
                <a:close/>
                <a:moveTo>
                  <a:pt x="378257" y="5201488"/>
                </a:moveTo>
                <a:lnTo>
                  <a:pt x="257327" y="5271288"/>
                </a:lnTo>
                <a:lnTo>
                  <a:pt x="132969" y="5199507"/>
                </a:lnTo>
                <a:lnTo>
                  <a:pt x="253898" y="5129708"/>
                </a:lnTo>
                <a:lnTo>
                  <a:pt x="378257" y="5201488"/>
                </a:lnTo>
                <a:close/>
                <a:moveTo>
                  <a:pt x="368275" y="5343144"/>
                </a:moveTo>
                <a:lnTo>
                  <a:pt x="253822" y="5409210"/>
                </a:lnTo>
                <a:lnTo>
                  <a:pt x="142875" y="5345126"/>
                </a:lnTo>
                <a:lnTo>
                  <a:pt x="257327" y="5279060"/>
                </a:lnTo>
                <a:lnTo>
                  <a:pt x="368275" y="5343144"/>
                </a:lnTo>
                <a:close/>
                <a:moveTo>
                  <a:pt x="378257" y="5488762"/>
                </a:moveTo>
                <a:lnTo>
                  <a:pt x="257327" y="5558561"/>
                </a:lnTo>
                <a:lnTo>
                  <a:pt x="132969" y="5486781"/>
                </a:lnTo>
                <a:lnTo>
                  <a:pt x="253898" y="5416982"/>
                </a:lnTo>
                <a:lnTo>
                  <a:pt x="378257" y="5488762"/>
                </a:lnTo>
                <a:close/>
                <a:moveTo>
                  <a:pt x="368275" y="5630342"/>
                </a:moveTo>
                <a:lnTo>
                  <a:pt x="253822" y="5696407"/>
                </a:lnTo>
                <a:lnTo>
                  <a:pt x="142875" y="5632323"/>
                </a:lnTo>
                <a:lnTo>
                  <a:pt x="257327" y="5566258"/>
                </a:lnTo>
                <a:lnTo>
                  <a:pt x="368275" y="5630342"/>
                </a:lnTo>
                <a:close/>
                <a:moveTo>
                  <a:pt x="378257" y="5775960"/>
                </a:moveTo>
                <a:lnTo>
                  <a:pt x="257327" y="5845759"/>
                </a:lnTo>
                <a:lnTo>
                  <a:pt x="132969" y="5773979"/>
                </a:lnTo>
                <a:lnTo>
                  <a:pt x="253898" y="5704180"/>
                </a:lnTo>
                <a:lnTo>
                  <a:pt x="378257" y="5775960"/>
                </a:lnTo>
                <a:close/>
                <a:moveTo>
                  <a:pt x="368275" y="5917616"/>
                </a:moveTo>
                <a:lnTo>
                  <a:pt x="253822" y="5983682"/>
                </a:lnTo>
                <a:lnTo>
                  <a:pt x="142875" y="5919597"/>
                </a:lnTo>
                <a:lnTo>
                  <a:pt x="257327" y="5853532"/>
                </a:lnTo>
                <a:lnTo>
                  <a:pt x="368275" y="5917616"/>
                </a:lnTo>
                <a:close/>
                <a:moveTo>
                  <a:pt x="378257" y="6063158"/>
                </a:moveTo>
                <a:lnTo>
                  <a:pt x="257327" y="6132957"/>
                </a:lnTo>
                <a:lnTo>
                  <a:pt x="132969" y="6061177"/>
                </a:lnTo>
                <a:lnTo>
                  <a:pt x="253898" y="5991378"/>
                </a:lnTo>
                <a:lnTo>
                  <a:pt x="378257" y="6063158"/>
                </a:lnTo>
                <a:close/>
                <a:moveTo>
                  <a:pt x="368351" y="6204814"/>
                </a:moveTo>
                <a:lnTo>
                  <a:pt x="253898" y="6270879"/>
                </a:lnTo>
                <a:lnTo>
                  <a:pt x="142875" y="6206795"/>
                </a:lnTo>
                <a:lnTo>
                  <a:pt x="257327" y="6140730"/>
                </a:lnTo>
                <a:lnTo>
                  <a:pt x="368351" y="6204814"/>
                </a:lnTo>
                <a:close/>
                <a:moveTo>
                  <a:pt x="378257" y="6350432"/>
                </a:moveTo>
                <a:lnTo>
                  <a:pt x="257327" y="6420231"/>
                </a:lnTo>
                <a:lnTo>
                  <a:pt x="132969" y="6348451"/>
                </a:lnTo>
                <a:lnTo>
                  <a:pt x="253898" y="6278651"/>
                </a:lnTo>
                <a:lnTo>
                  <a:pt x="378257" y="6350432"/>
                </a:lnTo>
                <a:close/>
                <a:moveTo>
                  <a:pt x="368275" y="6492011"/>
                </a:moveTo>
                <a:lnTo>
                  <a:pt x="253822" y="6558077"/>
                </a:lnTo>
                <a:lnTo>
                  <a:pt x="142875" y="6493993"/>
                </a:lnTo>
                <a:lnTo>
                  <a:pt x="257327" y="6427927"/>
                </a:lnTo>
                <a:lnTo>
                  <a:pt x="368275" y="6492011"/>
                </a:lnTo>
                <a:close/>
                <a:moveTo>
                  <a:pt x="378257" y="6637630"/>
                </a:moveTo>
                <a:lnTo>
                  <a:pt x="257327" y="6707505"/>
                </a:lnTo>
                <a:lnTo>
                  <a:pt x="132969" y="6635725"/>
                </a:lnTo>
                <a:lnTo>
                  <a:pt x="253898" y="6565926"/>
                </a:lnTo>
                <a:lnTo>
                  <a:pt x="378257" y="6637630"/>
                </a:lnTo>
                <a:close/>
                <a:moveTo>
                  <a:pt x="260528" y="6561963"/>
                </a:moveTo>
                <a:lnTo>
                  <a:pt x="374980" y="6495898"/>
                </a:lnTo>
                <a:lnTo>
                  <a:pt x="499339" y="6567678"/>
                </a:lnTo>
                <a:lnTo>
                  <a:pt x="384886" y="6633744"/>
                </a:lnTo>
                <a:lnTo>
                  <a:pt x="260528" y="6561963"/>
                </a:lnTo>
                <a:close/>
                <a:moveTo>
                  <a:pt x="506044" y="6571564"/>
                </a:moveTo>
                <a:lnTo>
                  <a:pt x="617068" y="6635649"/>
                </a:lnTo>
                <a:lnTo>
                  <a:pt x="502615" y="6701714"/>
                </a:lnTo>
                <a:lnTo>
                  <a:pt x="391592" y="6637630"/>
                </a:lnTo>
                <a:lnTo>
                  <a:pt x="506044" y="6571564"/>
                </a:lnTo>
                <a:close/>
                <a:moveTo>
                  <a:pt x="512750" y="6567678"/>
                </a:moveTo>
                <a:lnTo>
                  <a:pt x="633679" y="6497879"/>
                </a:lnTo>
                <a:lnTo>
                  <a:pt x="744703" y="6561963"/>
                </a:lnTo>
                <a:lnTo>
                  <a:pt x="623773" y="6631762"/>
                </a:lnTo>
                <a:lnTo>
                  <a:pt x="512750" y="6567678"/>
                </a:lnTo>
                <a:close/>
                <a:moveTo>
                  <a:pt x="751332" y="6565849"/>
                </a:moveTo>
                <a:lnTo>
                  <a:pt x="875690" y="6637630"/>
                </a:lnTo>
                <a:lnTo>
                  <a:pt x="754761" y="6707429"/>
                </a:lnTo>
                <a:lnTo>
                  <a:pt x="630403" y="6635649"/>
                </a:lnTo>
                <a:lnTo>
                  <a:pt x="751332" y="6565849"/>
                </a:lnTo>
                <a:close/>
                <a:moveTo>
                  <a:pt x="758038" y="6561963"/>
                </a:moveTo>
                <a:lnTo>
                  <a:pt x="872490" y="6495898"/>
                </a:lnTo>
                <a:lnTo>
                  <a:pt x="996848" y="6567678"/>
                </a:lnTo>
                <a:lnTo>
                  <a:pt x="882396" y="6633744"/>
                </a:lnTo>
                <a:lnTo>
                  <a:pt x="758038" y="6561963"/>
                </a:lnTo>
                <a:close/>
                <a:moveTo>
                  <a:pt x="1003554" y="6571564"/>
                </a:moveTo>
                <a:lnTo>
                  <a:pt x="1114577" y="6635649"/>
                </a:lnTo>
                <a:lnTo>
                  <a:pt x="1000125" y="6701714"/>
                </a:lnTo>
                <a:lnTo>
                  <a:pt x="889102" y="6637630"/>
                </a:lnTo>
                <a:lnTo>
                  <a:pt x="1003554" y="6571564"/>
                </a:lnTo>
                <a:close/>
                <a:moveTo>
                  <a:pt x="1010183" y="6567678"/>
                </a:moveTo>
                <a:lnTo>
                  <a:pt x="1131113" y="6497879"/>
                </a:lnTo>
                <a:lnTo>
                  <a:pt x="1242136" y="6561963"/>
                </a:lnTo>
                <a:lnTo>
                  <a:pt x="1121207" y="6631762"/>
                </a:lnTo>
                <a:lnTo>
                  <a:pt x="1010183" y="6567678"/>
                </a:lnTo>
                <a:close/>
                <a:moveTo>
                  <a:pt x="1248842" y="6565849"/>
                </a:moveTo>
                <a:lnTo>
                  <a:pt x="1373200" y="6637630"/>
                </a:lnTo>
                <a:lnTo>
                  <a:pt x="1252271" y="6707429"/>
                </a:lnTo>
                <a:lnTo>
                  <a:pt x="1127912" y="6635649"/>
                </a:lnTo>
                <a:lnTo>
                  <a:pt x="1248842" y="6565849"/>
                </a:lnTo>
                <a:close/>
                <a:moveTo>
                  <a:pt x="1255471" y="6561963"/>
                </a:moveTo>
                <a:lnTo>
                  <a:pt x="1369924" y="6495898"/>
                </a:lnTo>
                <a:lnTo>
                  <a:pt x="1494282" y="6567678"/>
                </a:lnTo>
                <a:lnTo>
                  <a:pt x="1379830" y="6633744"/>
                </a:lnTo>
                <a:lnTo>
                  <a:pt x="1255471" y="6561963"/>
                </a:lnTo>
                <a:close/>
                <a:moveTo>
                  <a:pt x="1500988" y="6571564"/>
                </a:moveTo>
                <a:lnTo>
                  <a:pt x="1612011" y="6635649"/>
                </a:lnTo>
                <a:lnTo>
                  <a:pt x="1497559" y="6701714"/>
                </a:lnTo>
                <a:lnTo>
                  <a:pt x="1386535" y="6637630"/>
                </a:lnTo>
                <a:lnTo>
                  <a:pt x="1500988" y="6571564"/>
                </a:lnTo>
                <a:close/>
                <a:moveTo>
                  <a:pt x="1507693" y="6567678"/>
                </a:moveTo>
                <a:lnTo>
                  <a:pt x="1628623" y="6497879"/>
                </a:lnTo>
                <a:lnTo>
                  <a:pt x="1739646" y="6561963"/>
                </a:lnTo>
                <a:lnTo>
                  <a:pt x="1618717" y="6631762"/>
                </a:lnTo>
                <a:lnTo>
                  <a:pt x="1507693" y="6567678"/>
                </a:lnTo>
                <a:close/>
                <a:moveTo>
                  <a:pt x="1746275" y="6565849"/>
                </a:moveTo>
                <a:lnTo>
                  <a:pt x="1870634" y="6637630"/>
                </a:lnTo>
                <a:lnTo>
                  <a:pt x="1749704" y="6707429"/>
                </a:lnTo>
                <a:lnTo>
                  <a:pt x="1625346" y="6635649"/>
                </a:lnTo>
                <a:lnTo>
                  <a:pt x="1746275" y="6565849"/>
                </a:lnTo>
                <a:close/>
                <a:moveTo>
                  <a:pt x="1752981" y="6561963"/>
                </a:moveTo>
                <a:lnTo>
                  <a:pt x="1867434" y="6495898"/>
                </a:lnTo>
                <a:lnTo>
                  <a:pt x="1991792" y="6567678"/>
                </a:lnTo>
                <a:lnTo>
                  <a:pt x="1877339" y="6633744"/>
                </a:lnTo>
                <a:lnTo>
                  <a:pt x="1752981" y="6561963"/>
                </a:lnTo>
                <a:close/>
                <a:moveTo>
                  <a:pt x="1998497" y="6571564"/>
                </a:moveTo>
                <a:lnTo>
                  <a:pt x="2109521" y="6635649"/>
                </a:lnTo>
                <a:lnTo>
                  <a:pt x="1995069" y="6701714"/>
                </a:lnTo>
                <a:lnTo>
                  <a:pt x="1884045" y="6637630"/>
                </a:lnTo>
                <a:lnTo>
                  <a:pt x="1998497" y="6571564"/>
                </a:lnTo>
                <a:close/>
                <a:moveTo>
                  <a:pt x="2005127" y="6567754"/>
                </a:moveTo>
                <a:lnTo>
                  <a:pt x="2126056" y="6497955"/>
                </a:lnTo>
                <a:lnTo>
                  <a:pt x="2237080" y="6562039"/>
                </a:lnTo>
                <a:lnTo>
                  <a:pt x="2116150" y="6631839"/>
                </a:lnTo>
                <a:lnTo>
                  <a:pt x="2005127" y="6567754"/>
                </a:lnTo>
                <a:close/>
                <a:moveTo>
                  <a:pt x="2243785" y="6565849"/>
                </a:moveTo>
                <a:lnTo>
                  <a:pt x="2368144" y="6637630"/>
                </a:lnTo>
                <a:lnTo>
                  <a:pt x="2247214" y="6707505"/>
                </a:lnTo>
                <a:lnTo>
                  <a:pt x="2122856" y="6635725"/>
                </a:lnTo>
                <a:lnTo>
                  <a:pt x="2243785" y="6565849"/>
                </a:lnTo>
                <a:close/>
                <a:moveTo>
                  <a:pt x="2250491" y="6561963"/>
                </a:moveTo>
                <a:lnTo>
                  <a:pt x="2364943" y="6495898"/>
                </a:lnTo>
                <a:lnTo>
                  <a:pt x="2489302" y="6567678"/>
                </a:lnTo>
                <a:lnTo>
                  <a:pt x="2374849" y="6633744"/>
                </a:lnTo>
                <a:lnTo>
                  <a:pt x="2250491" y="6561963"/>
                </a:lnTo>
                <a:close/>
                <a:moveTo>
                  <a:pt x="2495931" y="6571564"/>
                </a:moveTo>
                <a:lnTo>
                  <a:pt x="2606954" y="6635649"/>
                </a:lnTo>
                <a:lnTo>
                  <a:pt x="2492502" y="6701714"/>
                </a:lnTo>
                <a:lnTo>
                  <a:pt x="2381479" y="6637630"/>
                </a:lnTo>
                <a:lnTo>
                  <a:pt x="2495931" y="6571564"/>
                </a:lnTo>
                <a:close/>
                <a:moveTo>
                  <a:pt x="2502637" y="6567678"/>
                </a:moveTo>
                <a:lnTo>
                  <a:pt x="2623566" y="6497879"/>
                </a:lnTo>
                <a:lnTo>
                  <a:pt x="2734589" y="6561963"/>
                </a:lnTo>
                <a:lnTo>
                  <a:pt x="2613660" y="6631762"/>
                </a:lnTo>
                <a:lnTo>
                  <a:pt x="2502637" y="6567678"/>
                </a:lnTo>
                <a:close/>
                <a:moveTo>
                  <a:pt x="2741295" y="6565849"/>
                </a:moveTo>
                <a:lnTo>
                  <a:pt x="2865654" y="6637630"/>
                </a:lnTo>
                <a:lnTo>
                  <a:pt x="2744724" y="6707429"/>
                </a:lnTo>
                <a:lnTo>
                  <a:pt x="2620366" y="6635649"/>
                </a:lnTo>
                <a:lnTo>
                  <a:pt x="2741295" y="6565849"/>
                </a:lnTo>
                <a:close/>
                <a:moveTo>
                  <a:pt x="2747924" y="6561963"/>
                </a:moveTo>
                <a:lnTo>
                  <a:pt x="2862377" y="6495898"/>
                </a:lnTo>
                <a:lnTo>
                  <a:pt x="2986735" y="6567678"/>
                </a:lnTo>
                <a:lnTo>
                  <a:pt x="2872283" y="6633744"/>
                </a:lnTo>
                <a:lnTo>
                  <a:pt x="2747924" y="6561963"/>
                </a:lnTo>
                <a:close/>
                <a:moveTo>
                  <a:pt x="2993441" y="6571564"/>
                </a:moveTo>
                <a:lnTo>
                  <a:pt x="3104464" y="6635649"/>
                </a:lnTo>
                <a:lnTo>
                  <a:pt x="2990012" y="6701714"/>
                </a:lnTo>
                <a:lnTo>
                  <a:pt x="2878989" y="6637630"/>
                </a:lnTo>
                <a:lnTo>
                  <a:pt x="2993441" y="6571564"/>
                </a:lnTo>
                <a:close/>
                <a:moveTo>
                  <a:pt x="3000147" y="6567678"/>
                </a:moveTo>
                <a:lnTo>
                  <a:pt x="3121076" y="6497879"/>
                </a:lnTo>
                <a:lnTo>
                  <a:pt x="3232099" y="6561963"/>
                </a:lnTo>
                <a:lnTo>
                  <a:pt x="3111170" y="6631762"/>
                </a:lnTo>
                <a:lnTo>
                  <a:pt x="3000147" y="6567678"/>
                </a:lnTo>
                <a:close/>
                <a:moveTo>
                  <a:pt x="3238729" y="6565849"/>
                </a:moveTo>
                <a:lnTo>
                  <a:pt x="3363087" y="6637630"/>
                </a:lnTo>
                <a:lnTo>
                  <a:pt x="3242158" y="6707429"/>
                </a:lnTo>
                <a:lnTo>
                  <a:pt x="3117799" y="6635649"/>
                </a:lnTo>
                <a:lnTo>
                  <a:pt x="3238729" y="6565849"/>
                </a:lnTo>
                <a:close/>
                <a:moveTo>
                  <a:pt x="3245434" y="6561963"/>
                </a:moveTo>
                <a:lnTo>
                  <a:pt x="3359887" y="6495898"/>
                </a:lnTo>
                <a:lnTo>
                  <a:pt x="3484245" y="6567678"/>
                </a:lnTo>
                <a:lnTo>
                  <a:pt x="3369793" y="6633744"/>
                </a:lnTo>
                <a:lnTo>
                  <a:pt x="3245434" y="6561963"/>
                </a:lnTo>
                <a:close/>
                <a:moveTo>
                  <a:pt x="3490951" y="6571564"/>
                </a:moveTo>
                <a:lnTo>
                  <a:pt x="3601974" y="6635649"/>
                </a:lnTo>
                <a:lnTo>
                  <a:pt x="3487522" y="6701714"/>
                </a:lnTo>
                <a:lnTo>
                  <a:pt x="3376498" y="6637630"/>
                </a:lnTo>
                <a:lnTo>
                  <a:pt x="3490951" y="6571564"/>
                </a:lnTo>
                <a:close/>
                <a:moveTo>
                  <a:pt x="3497580" y="6567678"/>
                </a:moveTo>
                <a:lnTo>
                  <a:pt x="3618509" y="6497879"/>
                </a:lnTo>
                <a:lnTo>
                  <a:pt x="3729533" y="6561963"/>
                </a:lnTo>
                <a:lnTo>
                  <a:pt x="3608604" y="6631762"/>
                </a:lnTo>
                <a:lnTo>
                  <a:pt x="3497580" y="6567678"/>
                </a:lnTo>
                <a:close/>
                <a:moveTo>
                  <a:pt x="3736239" y="6565849"/>
                </a:moveTo>
                <a:lnTo>
                  <a:pt x="3860597" y="6637630"/>
                </a:lnTo>
                <a:lnTo>
                  <a:pt x="3739667" y="6707429"/>
                </a:lnTo>
                <a:lnTo>
                  <a:pt x="3615309" y="6635649"/>
                </a:lnTo>
                <a:lnTo>
                  <a:pt x="3736239" y="6565849"/>
                </a:lnTo>
                <a:close/>
                <a:moveTo>
                  <a:pt x="3742868" y="6561963"/>
                </a:moveTo>
                <a:lnTo>
                  <a:pt x="3857320" y="6495898"/>
                </a:lnTo>
                <a:lnTo>
                  <a:pt x="3981679" y="6567678"/>
                </a:lnTo>
                <a:lnTo>
                  <a:pt x="3867226" y="6633744"/>
                </a:lnTo>
                <a:lnTo>
                  <a:pt x="3742868" y="6561963"/>
                </a:lnTo>
                <a:close/>
                <a:moveTo>
                  <a:pt x="3988384" y="6571564"/>
                </a:moveTo>
                <a:lnTo>
                  <a:pt x="4099408" y="6635649"/>
                </a:lnTo>
                <a:lnTo>
                  <a:pt x="3984955" y="6701714"/>
                </a:lnTo>
                <a:lnTo>
                  <a:pt x="3873932" y="6637630"/>
                </a:lnTo>
                <a:lnTo>
                  <a:pt x="3988384" y="6571564"/>
                </a:lnTo>
                <a:close/>
                <a:moveTo>
                  <a:pt x="3995090" y="6567678"/>
                </a:moveTo>
                <a:lnTo>
                  <a:pt x="4116019" y="6497879"/>
                </a:lnTo>
                <a:lnTo>
                  <a:pt x="4227043" y="6561963"/>
                </a:lnTo>
                <a:lnTo>
                  <a:pt x="4106113" y="6631762"/>
                </a:lnTo>
                <a:lnTo>
                  <a:pt x="3995090" y="6567678"/>
                </a:lnTo>
                <a:close/>
                <a:moveTo>
                  <a:pt x="4233672" y="6565849"/>
                </a:moveTo>
                <a:lnTo>
                  <a:pt x="4358031" y="6637630"/>
                </a:lnTo>
                <a:lnTo>
                  <a:pt x="4237101" y="6707505"/>
                </a:lnTo>
                <a:lnTo>
                  <a:pt x="4112743" y="6635725"/>
                </a:lnTo>
                <a:lnTo>
                  <a:pt x="4233672" y="6565849"/>
                </a:lnTo>
                <a:close/>
                <a:moveTo>
                  <a:pt x="4240378" y="6561963"/>
                </a:moveTo>
                <a:lnTo>
                  <a:pt x="4354830" y="6495898"/>
                </a:lnTo>
                <a:lnTo>
                  <a:pt x="4479189" y="6567678"/>
                </a:lnTo>
                <a:lnTo>
                  <a:pt x="4364736" y="6633744"/>
                </a:lnTo>
                <a:lnTo>
                  <a:pt x="4240378" y="6561963"/>
                </a:lnTo>
                <a:close/>
                <a:moveTo>
                  <a:pt x="4485894" y="6571564"/>
                </a:moveTo>
                <a:lnTo>
                  <a:pt x="4596918" y="6635649"/>
                </a:lnTo>
                <a:lnTo>
                  <a:pt x="4482465" y="6701714"/>
                </a:lnTo>
                <a:lnTo>
                  <a:pt x="4371442" y="6637630"/>
                </a:lnTo>
                <a:lnTo>
                  <a:pt x="4485894" y="6571564"/>
                </a:lnTo>
                <a:close/>
                <a:moveTo>
                  <a:pt x="4492524" y="6567678"/>
                </a:moveTo>
                <a:lnTo>
                  <a:pt x="4613453" y="6497879"/>
                </a:lnTo>
                <a:lnTo>
                  <a:pt x="4724477" y="6561963"/>
                </a:lnTo>
                <a:lnTo>
                  <a:pt x="4603547" y="6631762"/>
                </a:lnTo>
                <a:lnTo>
                  <a:pt x="4492524" y="6567678"/>
                </a:lnTo>
                <a:close/>
                <a:moveTo>
                  <a:pt x="4731182" y="6565849"/>
                </a:moveTo>
                <a:lnTo>
                  <a:pt x="4855541" y="6637630"/>
                </a:lnTo>
                <a:lnTo>
                  <a:pt x="4734611" y="6707429"/>
                </a:lnTo>
                <a:lnTo>
                  <a:pt x="4610253" y="6635649"/>
                </a:lnTo>
                <a:lnTo>
                  <a:pt x="4731182" y="6565849"/>
                </a:lnTo>
                <a:close/>
                <a:moveTo>
                  <a:pt x="4737888" y="6561963"/>
                </a:moveTo>
                <a:lnTo>
                  <a:pt x="4852340" y="6495898"/>
                </a:lnTo>
                <a:lnTo>
                  <a:pt x="4976698" y="6567678"/>
                </a:lnTo>
                <a:lnTo>
                  <a:pt x="4862246" y="6633744"/>
                </a:lnTo>
                <a:lnTo>
                  <a:pt x="4737888" y="6561963"/>
                </a:lnTo>
                <a:close/>
                <a:moveTo>
                  <a:pt x="4983328" y="6571564"/>
                </a:moveTo>
                <a:lnTo>
                  <a:pt x="5094351" y="6635649"/>
                </a:lnTo>
                <a:lnTo>
                  <a:pt x="4979899" y="6701714"/>
                </a:lnTo>
                <a:lnTo>
                  <a:pt x="4868876" y="6637630"/>
                </a:lnTo>
                <a:lnTo>
                  <a:pt x="4983328" y="6571564"/>
                </a:lnTo>
                <a:close/>
                <a:moveTo>
                  <a:pt x="4990033" y="6567678"/>
                </a:moveTo>
                <a:lnTo>
                  <a:pt x="5110963" y="6497879"/>
                </a:lnTo>
                <a:lnTo>
                  <a:pt x="5221986" y="6561963"/>
                </a:lnTo>
                <a:lnTo>
                  <a:pt x="5101057" y="6631762"/>
                </a:lnTo>
                <a:lnTo>
                  <a:pt x="4990033" y="6567678"/>
                </a:lnTo>
                <a:close/>
                <a:moveTo>
                  <a:pt x="5228692" y="6565849"/>
                </a:moveTo>
                <a:lnTo>
                  <a:pt x="5353050" y="6637630"/>
                </a:lnTo>
                <a:lnTo>
                  <a:pt x="5232121" y="6707429"/>
                </a:lnTo>
                <a:lnTo>
                  <a:pt x="5107762" y="6635649"/>
                </a:lnTo>
                <a:lnTo>
                  <a:pt x="5228692" y="6565849"/>
                </a:lnTo>
                <a:close/>
                <a:moveTo>
                  <a:pt x="5235321" y="6561963"/>
                </a:moveTo>
                <a:lnTo>
                  <a:pt x="5349774" y="6495898"/>
                </a:lnTo>
                <a:lnTo>
                  <a:pt x="5474132" y="6567678"/>
                </a:lnTo>
                <a:lnTo>
                  <a:pt x="5359680" y="6633744"/>
                </a:lnTo>
                <a:lnTo>
                  <a:pt x="5235321" y="6561963"/>
                </a:lnTo>
                <a:close/>
                <a:moveTo>
                  <a:pt x="5480838" y="6571564"/>
                </a:moveTo>
                <a:lnTo>
                  <a:pt x="5591861" y="6635649"/>
                </a:lnTo>
                <a:lnTo>
                  <a:pt x="5477409" y="6701714"/>
                </a:lnTo>
                <a:lnTo>
                  <a:pt x="5366385" y="6637630"/>
                </a:lnTo>
                <a:lnTo>
                  <a:pt x="5480838" y="6571564"/>
                </a:lnTo>
                <a:close/>
                <a:moveTo>
                  <a:pt x="5487543" y="6567678"/>
                </a:moveTo>
                <a:lnTo>
                  <a:pt x="5608473" y="6497879"/>
                </a:lnTo>
                <a:lnTo>
                  <a:pt x="5719496" y="6561963"/>
                </a:lnTo>
                <a:lnTo>
                  <a:pt x="5598566" y="6631762"/>
                </a:lnTo>
                <a:lnTo>
                  <a:pt x="5487543" y="6567678"/>
                </a:lnTo>
                <a:close/>
                <a:moveTo>
                  <a:pt x="5726126" y="6565849"/>
                </a:moveTo>
                <a:lnTo>
                  <a:pt x="5850484" y="6637630"/>
                </a:lnTo>
                <a:lnTo>
                  <a:pt x="5729554" y="6707429"/>
                </a:lnTo>
                <a:lnTo>
                  <a:pt x="5605196" y="6635649"/>
                </a:lnTo>
                <a:lnTo>
                  <a:pt x="5726126" y="6565849"/>
                </a:lnTo>
                <a:close/>
                <a:moveTo>
                  <a:pt x="5732831" y="6561963"/>
                </a:moveTo>
                <a:lnTo>
                  <a:pt x="5847283" y="6495898"/>
                </a:lnTo>
                <a:lnTo>
                  <a:pt x="5971642" y="6567678"/>
                </a:lnTo>
                <a:lnTo>
                  <a:pt x="5857189" y="6633744"/>
                </a:lnTo>
                <a:lnTo>
                  <a:pt x="5732831" y="6561963"/>
                </a:lnTo>
                <a:close/>
                <a:moveTo>
                  <a:pt x="5978347" y="6571564"/>
                </a:moveTo>
                <a:lnTo>
                  <a:pt x="6089371" y="6635649"/>
                </a:lnTo>
                <a:lnTo>
                  <a:pt x="5974918" y="6701714"/>
                </a:lnTo>
                <a:lnTo>
                  <a:pt x="5863895" y="6637630"/>
                </a:lnTo>
                <a:lnTo>
                  <a:pt x="5978347" y="6571564"/>
                </a:lnTo>
                <a:close/>
                <a:moveTo>
                  <a:pt x="5984977" y="6567678"/>
                </a:moveTo>
                <a:lnTo>
                  <a:pt x="6105906" y="6497879"/>
                </a:lnTo>
                <a:lnTo>
                  <a:pt x="6216930" y="6561963"/>
                </a:lnTo>
                <a:lnTo>
                  <a:pt x="6096000" y="6631839"/>
                </a:lnTo>
                <a:lnTo>
                  <a:pt x="5984977" y="6567678"/>
                </a:lnTo>
                <a:close/>
                <a:moveTo>
                  <a:pt x="6223635" y="6565849"/>
                </a:moveTo>
                <a:lnTo>
                  <a:pt x="6347994" y="6637630"/>
                </a:lnTo>
                <a:lnTo>
                  <a:pt x="6227064" y="6707429"/>
                </a:lnTo>
                <a:lnTo>
                  <a:pt x="6102706" y="6635649"/>
                </a:lnTo>
                <a:lnTo>
                  <a:pt x="6223635" y="6565849"/>
                </a:lnTo>
                <a:close/>
                <a:moveTo>
                  <a:pt x="6230341" y="6561963"/>
                </a:moveTo>
                <a:lnTo>
                  <a:pt x="6344793" y="6495898"/>
                </a:lnTo>
                <a:lnTo>
                  <a:pt x="6469151" y="6567678"/>
                </a:lnTo>
                <a:lnTo>
                  <a:pt x="6354699" y="6633744"/>
                </a:lnTo>
                <a:lnTo>
                  <a:pt x="6230341" y="6561963"/>
                </a:lnTo>
                <a:close/>
                <a:moveTo>
                  <a:pt x="6475781" y="6571564"/>
                </a:moveTo>
                <a:lnTo>
                  <a:pt x="6586804" y="6635649"/>
                </a:lnTo>
                <a:lnTo>
                  <a:pt x="6472352" y="6701714"/>
                </a:lnTo>
                <a:lnTo>
                  <a:pt x="6361329" y="6637630"/>
                </a:lnTo>
                <a:lnTo>
                  <a:pt x="6475781" y="6571564"/>
                </a:lnTo>
                <a:close/>
                <a:moveTo>
                  <a:pt x="6482486" y="6567678"/>
                </a:moveTo>
                <a:lnTo>
                  <a:pt x="6603416" y="6497879"/>
                </a:lnTo>
                <a:lnTo>
                  <a:pt x="6714439" y="6561963"/>
                </a:lnTo>
                <a:lnTo>
                  <a:pt x="6593510" y="6631762"/>
                </a:lnTo>
                <a:lnTo>
                  <a:pt x="6482486" y="6567678"/>
                </a:lnTo>
                <a:close/>
                <a:moveTo>
                  <a:pt x="6479058" y="6418326"/>
                </a:moveTo>
                <a:lnTo>
                  <a:pt x="6593510" y="6352261"/>
                </a:lnTo>
                <a:lnTo>
                  <a:pt x="6717868" y="6424041"/>
                </a:lnTo>
                <a:lnTo>
                  <a:pt x="6603416" y="6490106"/>
                </a:lnTo>
                <a:lnTo>
                  <a:pt x="6479058" y="6418326"/>
                </a:lnTo>
                <a:close/>
                <a:moveTo>
                  <a:pt x="6482486" y="6280481"/>
                </a:moveTo>
                <a:lnTo>
                  <a:pt x="6603416" y="6210605"/>
                </a:lnTo>
                <a:lnTo>
                  <a:pt x="6714439" y="6274689"/>
                </a:lnTo>
                <a:lnTo>
                  <a:pt x="6593510" y="6344565"/>
                </a:lnTo>
                <a:lnTo>
                  <a:pt x="6482486" y="6280481"/>
                </a:lnTo>
                <a:close/>
                <a:moveTo>
                  <a:pt x="6479058" y="6131128"/>
                </a:moveTo>
                <a:lnTo>
                  <a:pt x="6593510" y="6065063"/>
                </a:lnTo>
                <a:lnTo>
                  <a:pt x="6717868" y="6136843"/>
                </a:lnTo>
                <a:lnTo>
                  <a:pt x="6603416" y="6202909"/>
                </a:lnTo>
                <a:lnTo>
                  <a:pt x="6479058" y="6131128"/>
                </a:lnTo>
                <a:close/>
                <a:moveTo>
                  <a:pt x="6482486" y="5993283"/>
                </a:moveTo>
                <a:lnTo>
                  <a:pt x="6603416" y="5923483"/>
                </a:lnTo>
                <a:lnTo>
                  <a:pt x="6714439" y="5987568"/>
                </a:lnTo>
                <a:lnTo>
                  <a:pt x="6593510" y="6057367"/>
                </a:lnTo>
                <a:lnTo>
                  <a:pt x="6482486" y="5993283"/>
                </a:lnTo>
                <a:close/>
                <a:moveTo>
                  <a:pt x="6479058" y="5843931"/>
                </a:moveTo>
                <a:lnTo>
                  <a:pt x="6593510" y="5777865"/>
                </a:lnTo>
                <a:lnTo>
                  <a:pt x="6717868" y="5849646"/>
                </a:lnTo>
                <a:lnTo>
                  <a:pt x="6603416" y="5915711"/>
                </a:lnTo>
                <a:lnTo>
                  <a:pt x="6479058" y="5843931"/>
                </a:lnTo>
                <a:close/>
                <a:moveTo>
                  <a:pt x="6482486" y="5706009"/>
                </a:moveTo>
                <a:lnTo>
                  <a:pt x="6603416" y="5636209"/>
                </a:lnTo>
                <a:lnTo>
                  <a:pt x="6714439" y="5700294"/>
                </a:lnTo>
                <a:lnTo>
                  <a:pt x="6593510" y="5770093"/>
                </a:lnTo>
                <a:lnTo>
                  <a:pt x="6482486" y="5706009"/>
                </a:lnTo>
                <a:close/>
                <a:moveTo>
                  <a:pt x="6479058" y="5556656"/>
                </a:moveTo>
                <a:lnTo>
                  <a:pt x="6593510" y="5490591"/>
                </a:lnTo>
                <a:lnTo>
                  <a:pt x="6717868" y="5562371"/>
                </a:lnTo>
                <a:lnTo>
                  <a:pt x="6603416" y="5628437"/>
                </a:lnTo>
                <a:lnTo>
                  <a:pt x="6479058" y="5556656"/>
                </a:lnTo>
                <a:close/>
                <a:moveTo>
                  <a:pt x="6482486" y="5418811"/>
                </a:moveTo>
                <a:lnTo>
                  <a:pt x="6603416" y="5349011"/>
                </a:lnTo>
                <a:lnTo>
                  <a:pt x="6714439" y="5413096"/>
                </a:lnTo>
                <a:lnTo>
                  <a:pt x="6593510" y="5482895"/>
                </a:lnTo>
                <a:lnTo>
                  <a:pt x="6482486" y="5418811"/>
                </a:lnTo>
                <a:close/>
                <a:moveTo>
                  <a:pt x="6479058" y="5269459"/>
                </a:moveTo>
                <a:lnTo>
                  <a:pt x="6593510" y="5203393"/>
                </a:lnTo>
                <a:lnTo>
                  <a:pt x="6717868" y="5275174"/>
                </a:lnTo>
                <a:lnTo>
                  <a:pt x="6603416" y="5341239"/>
                </a:lnTo>
                <a:lnTo>
                  <a:pt x="6479058" y="5269459"/>
                </a:lnTo>
                <a:close/>
                <a:moveTo>
                  <a:pt x="6482486" y="5131613"/>
                </a:moveTo>
                <a:lnTo>
                  <a:pt x="6603416" y="5061814"/>
                </a:lnTo>
                <a:lnTo>
                  <a:pt x="6714439" y="5125898"/>
                </a:lnTo>
                <a:lnTo>
                  <a:pt x="6593510" y="5195697"/>
                </a:lnTo>
                <a:lnTo>
                  <a:pt x="6482486" y="5131613"/>
                </a:lnTo>
                <a:close/>
                <a:moveTo>
                  <a:pt x="6479058" y="4982261"/>
                </a:moveTo>
                <a:lnTo>
                  <a:pt x="6593510" y="4916196"/>
                </a:lnTo>
                <a:lnTo>
                  <a:pt x="6717868" y="4987976"/>
                </a:lnTo>
                <a:lnTo>
                  <a:pt x="6603416" y="5054042"/>
                </a:lnTo>
                <a:lnTo>
                  <a:pt x="6479058" y="4982261"/>
                </a:lnTo>
                <a:close/>
                <a:moveTo>
                  <a:pt x="6482486" y="4844339"/>
                </a:moveTo>
                <a:lnTo>
                  <a:pt x="6603416" y="4774540"/>
                </a:lnTo>
                <a:lnTo>
                  <a:pt x="6714439" y="4838624"/>
                </a:lnTo>
                <a:lnTo>
                  <a:pt x="6593510" y="4908423"/>
                </a:lnTo>
                <a:lnTo>
                  <a:pt x="6482486" y="4844339"/>
                </a:lnTo>
                <a:close/>
                <a:moveTo>
                  <a:pt x="6479058" y="4694987"/>
                </a:moveTo>
                <a:lnTo>
                  <a:pt x="6593510" y="4628921"/>
                </a:lnTo>
                <a:lnTo>
                  <a:pt x="6717868" y="4700702"/>
                </a:lnTo>
                <a:lnTo>
                  <a:pt x="6603416" y="4766767"/>
                </a:lnTo>
                <a:lnTo>
                  <a:pt x="6479058" y="4694987"/>
                </a:lnTo>
                <a:close/>
                <a:moveTo>
                  <a:pt x="6482486" y="4557141"/>
                </a:moveTo>
                <a:lnTo>
                  <a:pt x="6603416" y="4487342"/>
                </a:lnTo>
                <a:lnTo>
                  <a:pt x="6714439" y="4551426"/>
                </a:lnTo>
                <a:lnTo>
                  <a:pt x="6593510" y="4621226"/>
                </a:lnTo>
                <a:lnTo>
                  <a:pt x="6482486" y="4557141"/>
                </a:lnTo>
                <a:close/>
                <a:moveTo>
                  <a:pt x="6479058" y="4407789"/>
                </a:moveTo>
                <a:lnTo>
                  <a:pt x="6593510" y="4341724"/>
                </a:lnTo>
                <a:lnTo>
                  <a:pt x="6717868" y="4413504"/>
                </a:lnTo>
                <a:lnTo>
                  <a:pt x="6603416" y="4479570"/>
                </a:lnTo>
                <a:lnTo>
                  <a:pt x="6479058" y="4407789"/>
                </a:lnTo>
                <a:close/>
                <a:moveTo>
                  <a:pt x="6482486" y="4269943"/>
                </a:moveTo>
                <a:lnTo>
                  <a:pt x="6603416" y="4200144"/>
                </a:lnTo>
                <a:lnTo>
                  <a:pt x="6714439" y="4264228"/>
                </a:lnTo>
                <a:lnTo>
                  <a:pt x="6593510" y="4334028"/>
                </a:lnTo>
                <a:lnTo>
                  <a:pt x="6482486" y="4269943"/>
                </a:lnTo>
                <a:close/>
                <a:moveTo>
                  <a:pt x="6479058" y="4120591"/>
                </a:moveTo>
                <a:lnTo>
                  <a:pt x="6593510" y="4054526"/>
                </a:lnTo>
                <a:lnTo>
                  <a:pt x="6717868" y="4126306"/>
                </a:lnTo>
                <a:lnTo>
                  <a:pt x="6603416" y="4192372"/>
                </a:lnTo>
                <a:lnTo>
                  <a:pt x="6479058" y="4120591"/>
                </a:lnTo>
                <a:close/>
                <a:moveTo>
                  <a:pt x="6482486" y="3982669"/>
                </a:moveTo>
                <a:lnTo>
                  <a:pt x="6603416" y="3912870"/>
                </a:lnTo>
                <a:lnTo>
                  <a:pt x="6714439" y="3976954"/>
                </a:lnTo>
                <a:lnTo>
                  <a:pt x="6593510" y="4046754"/>
                </a:lnTo>
                <a:lnTo>
                  <a:pt x="6482486" y="3982669"/>
                </a:lnTo>
                <a:close/>
                <a:moveTo>
                  <a:pt x="6479058" y="3833317"/>
                </a:moveTo>
                <a:lnTo>
                  <a:pt x="6593510" y="3767252"/>
                </a:lnTo>
                <a:lnTo>
                  <a:pt x="6717868" y="3839032"/>
                </a:lnTo>
                <a:lnTo>
                  <a:pt x="6603416" y="3905098"/>
                </a:lnTo>
                <a:lnTo>
                  <a:pt x="6479058" y="3833317"/>
                </a:lnTo>
                <a:close/>
                <a:moveTo>
                  <a:pt x="6482486" y="3695472"/>
                </a:moveTo>
                <a:lnTo>
                  <a:pt x="6603416" y="3625672"/>
                </a:lnTo>
                <a:lnTo>
                  <a:pt x="6714439" y="3689757"/>
                </a:lnTo>
                <a:lnTo>
                  <a:pt x="6593510" y="3759556"/>
                </a:lnTo>
                <a:lnTo>
                  <a:pt x="6482486" y="3695472"/>
                </a:lnTo>
                <a:close/>
                <a:moveTo>
                  <a:pt x="6479058" y="3546119"/>
                </a:moveTo>
                <a:lnTo>
                  <a:pt x="6593510" y="3480054"/>
                </a:lnTo>
                <a:lnTo>
                  <a:pt x="6717868" y="3551834"/>
                </a:lnTo>
                <a:lnTo>
                  <a:pt x="6603416" y="3617900"/>
                </a:lnTo>
                <a:lnTo>
                  <a:pt x="6479058" y="3546119"/>
                </a:lnTo>
                <a:close/>
                <a:moveTo>
                  <a:pt x="6482486" y="3408274"/>
                </a:moveTo>
                <a:lnTo>
                  <a:pt x="6603416" y="3338474"/>
                </a:lnTo>
                <a:lnTo>
                  <a:pt x="6714439" y="3402559"/>
                </a:lnTo>
                <a:lnTo>
                  <a:pt x="6593510" y="3472358"/>
                </a:lnTo>
                <a:lnTo>
                  <a:pt x="6482486" y="3408274"/>
                </a:lnTo>
                <a:close/>
                <a:moveTo>
                  <a:pt x="6479058" y="3258922"/>
                </a:moveTo>
                <a:lnTo>
                  <a:pt x="6593510" y="3192856"/>
                </a:lnTo>
                <a:lnTo>
                  <a:pt x="6717868" y="3264637"/>
                </a:lnTo>
                <a:lnTo>
                  <a:pt x="6603416" y="3330702"/>
                </a:lnTo>
                <a:lnTo>
                  <a:pt x="6479058" y="3258922"/>
                </a:lnTo>
                <a:close/>
                <a:moveTo>
                  <a:pt x="6482486" y="3121000"/>
                </a:moveTo>
                <a:lnTo>
                  <a:pt x="6603416" y="3051201"/>
                </a:lnTo>
                <a:lnTo>
                  <a:pt x="6714439" y="3115285"/>
                </a:lnTo>
                <a:lnTo>
                  <a:pt x="6593510" y="3185084"/>
                </a:lnTo>
                <a:lnTo>
                  <a:pt x="6482486" y="3121000"/>
                </a:lnTo>
                <a:close/>
                <a:moveTo>
                  <a:pt x="6479058" y="2971648"/>
                </a:moveTo>
                <a:lnTo>
                  <a:pt x="6593510" y="2905582"/>
                </a:lnTo>
                <a:lnTo>
                  <a:pt x="6717868" y="2977363"/>
                </a:lnTo>
                <a:lnTo>
                  <a:pt x="6603416" y="3043428"/>
                </a:lnTo>
                <a:lnTo>
                  <a:pt x="6479058" y="2971648"/>
                </a:lnTo>
                <a:close/>
                <a:moveTo>
                  <a:pt x="6482486" y="2833802"/>
                </a:moveTo>
                <a:lnTo>
                  <a:pt x="6603416" y="2764003"/>
                </a:lnTo>
                <a:lnTo>
                  <a:pt x="6714439" y="2828087"/>
                </a:lnTo>
                <a:lnTo>
                  <a:pt x="6593510" y="2897886"/>
                </a:lnTo>
                <a:lnTo>
                  <a:pt x="6482486" y="2833802"/>
                </a:lnTo>
                <a:close/>
                <a:moveTo>
                  <a:pt x="6479058" y="2684450"/>
                </a:moveTo>
                <a:lnTo>
                  <a:pt x="6593510" y="2618384"/>
                </a:lnTo>
                <a:lnTo>
                  <a:pt x="6717868" y="2690165"/>
                </a:lnTo>
                <a:lnTo>
                  <a:pt x="6603416" y="2756230"/>
                </a:lnTo>
                <a:lnTo>
                  <a:pt x="6479058" y="2684450"/>
                </a:lnTo>
                <a:close/>
                <a:moveTo>
                  <a:pt x="6482486" y="2546604"/>
                </a:moveTo>
                <a:lnTo>
                  <a:pt x="6603416" y="2476805"/>
                </a:lnTo>
                <a:lnTo>
                  <a:pt x="6714439" y="2540889"/>
                </a:lnTo>
                <a:lnTo>
                  <a:pt x="6593510" y="2610688"/>
                </a:lnTo>
                <a:lnTo>
                  <a:pt x="6482486" y="2546604"/>
                </a:lnTo>
                <a:close/>
                <a:moveTo>
                  <a:pt x="6479058" y="2397252"/>
                </a:moveTo>
                <a:lnTo>
                  <a:pt x="6593510" y="2331187"/>
                </a:lnTo>
                <a:lnTo>
                  <a:pt x="6717868" y="2402967"/>
                </a:lnTo>
                <a:lnTo>
                  <a:pt x="6603416" y="2469032"/>
                </a:lnTo>
                <a:lnTo>
                  <a:pt x="6479058" y="2397252"/>
                </a:lnTo>
                <a:close/>
                <a:moveTo>
                  <a:pt x="6482486" y="2259330"/>
                </a:moveTo>
                <a:lnTo>
                  <a:pt x="6603416" y="2189531"/>
                </a:lnTo>
                <a:lnTo>
                  <a:pt x="6714439" y="2253615"/>
                </a:lnTo>
                <a:lnTo>
                  <a:pt x="6593510" y="2323414"/>
                </a:lnTo>
                <a:lnTo>
                  <a:pt x="6482486" y="2259330"/>
                </a:lnTo>
                <a:close/>
                <a:moveTo>
                  <a:pt x="6479058" y="2109978"/>
                </a:moveTo>
                <a:lnTo>
                  <a:pt x="6593510" y="2043913"/>
                </a:lnTo>
                <a:lnTo>
                  <a:pt x="6717868" y="2115693"/>
                </a:lnTo>
                <a:lnTo>
                  <a:pt x="6603416" y="2181759"/>
                </a:lnTo>
                <a:lnTo>
                  <a:pt x="6479058" y="2109978"/>
                </a:lnTo>
                <a:close/>
                <a:moveTo>
                  <a:pt x="6482486" y="1972132"/>
                </a:moveTo>
                <a:lnTo>
                  <a:pt x="6603416" y="1902333"/>
                </a:lnTo>
                <a:lnTo>
                  <a:pt x="6714439" y="1966417"/>
                </a:lnTo>
                <a:lnTo>
                  <a:pt x="6593510" y="2036216"/>
                </a:lnTo>
                <a:lnTo>
                  <a:pt x="6482486" y="1972132"/>
                </a:lnTo>
                <a:close/>
                <a:moveTo>
                  <a:pt x="6479058" y="1822780"/>
                </a:moveTo>
                <a:lnTo>
                  <a:pt x="6593510" y="1756715"/>
                </a:lnTo>
                <a:lnTo>
                  <a:pt x="6717868" y="1828495"/>
                </a:lnTo>
                <a:lnTo>
                  <a:pt x="6603416" y="1894561"/>
                </a:lnTo>
                <a:lnTo>
                  <a:pt x="6479058" y="1822780"/>
                </a:lnTo>
                <a:close/>
                <a:moveTo>
                  <a:pt x="6482486" y="1684934"/>
                </a:moveTo>
                <a:lnTo>
                  <a:pt x="6603416" y="1615135"/>
                </a:lnTo>
                <a:lnTo>
                  <a:pt x="6714439" y="1679219"/>
                </a:lnTo>
                <a:lnTo>
                  <a:pt x="6593510" y="1749019"/>
                </a:lnTo>
                <a:lnTo>
                  <a:pt x="6482486" y="1684934"/>
                </a:lnTo>
                <a:close/>
                <a:moveTo>
                  <a:pt x="6479058" y="1535582"/>
                </a:moveTo>
                <a:lnTo>
                  <a:pt x="6593510" y="1469517"/>
                </a:lnTo>
                <a:lnTo>
                  <a:pt x="6717868" y="1541297"/>
                </a:lnTo>
                <a:lnTo>
                  <a:pt x="6603416" y="1607363"/>
                </a:lnTo>
                <a:lnTo>
                  <a:pt x="6479058" y="1535582"/>
                </a:lnTo>
                <a:close/>
                <a:moveTo>
                  <a:pt x="6482486" y="1397660"/>
                </a:moveTo>
                <a:lnTo>
                  <a:pt x="6603416" y="1327861"/>
                </a:lnTo>
                <a:lnTo>
                  <a:pt x="6714439" y="1391945"/>
                </a:lnTo>
                <a:lnTo>
                  <a:pt x="6593510" y="1461745"/>
                </a:lnTo>
                <a:lnTo>
                  <a:pt x="6482486" y="1397660"/>
                </a:lnTo>
                <a:close/>
                <a:moveTo>
                  <a:pt x="6479058" y="1248309"/>
                </a:moveTo>
                <a:lnTo>
                  <a:pt x="6593510" y="1182243"/>
                </a:lnTo>
                <a:lnTo>
                  <a:pt x="6717868" y="1254024"/>
                </a:lnTo>
                <a:lnTo>
                  <a:pt x="6603416" y="1320089"/>
                </a:lnTo>
                <a:lnTo>
                  <a:pt x="6479058" y="1248309"/>
                </a:lnTo>
                <a:close/>
                <a:moveTo>
                  <a:pt x="6482486" y="1110463"/>
                </a:moveTo>
                <a:lnTo>
                  <a:pt x="6603416" y="1040663"/>
                </a:lnTo>
                <a:lnTo>
                  <a:pt x="6714439" y="1104748"/>
                </a:lnTo>
                <a:lnTo>
                  <a:pt x="6593510" y="1174547"/>
                </a:lnTo>
                <a:lnTo>
                  <a:pt x="6482486" y="1110463"/>
                </a:lnTo>
                <a:close/>
                <a:moveTo>
                  <a:pt x="6479058" y="961111"/>
                </a:moveTo>
                <a:lnTo>
                  <a:pt x="6593510" y="895045"/>
                </a:lnTo>
                <a:lnTo>
                  <a:pt x="6717868" y="966826"/>
                </a:lnTo>
                <a:lnTo>
                  <a:pt x="6603416" y="1032891"/>
                </a:lnTo>
                <a:lnTo>
                  <a:pt x="6479058" y="961111"/>
                </a:lnTo>
                <a:close/>
                <a:moveTo>
                  <a:pt x="6482486" y="823265"/>
                </a:moveTo>
                <a:lnTo>
                  <a:pt x="6603416" y="753466"/>
                </a:lnTo>
                <a:lnTo>
                  <a:pt x="6714439" y="817550"/>
                </a:lnTo>
                <a:lnTo>
                  <a:pt x="6593510" y="887349"/>
                </a:lnTo>
                <a:lnTo>
                  <a:pt x="6482486" y="823265"/>
                </a:lnTo>
                <a:close/>
                <a:moveTo>
                  <a:pt x="6479058" y="673913"/>
                </a:moveTo>
                <a:lnTo>
                  <a:pt x="6593510" y="607847"/>
                </a:lnTo>
                <a:lnTo>
                  <a:pt x="6717868" y="679628"/>
                </a:lnTo>
                <a:lnTo>
                  <a:pt x="6603416" y="745693"/>
                </a:lnTo>
                <a:lnTo>
                  <a:pt x="6479058" y="673913"/>
                </a:lnTo>
                <a:close/>
                <a:moveTo>
                  <a:pt x="6482486" y="535991"/>
                </a:moveTo>
                <a:lnTo>
                  <a:pt x="6603416" y="466192"/>
                </a:lnTo>
                <a:lnTo>
                  <a:pt x="6714439" y="530276"/>
                </a:lnTo>
                <a:lnTo>
                  <a:pt x="6593510" y="600075"/>
                </a:lnTo>
                <a:lnTo>
                  <a:pt x="6482486" y="535991"/>
                </a:lnTo>
                <a:close/>
                <a:moveTo>
                  <a:pt x="6479058" y="386639"/>
                </a:moveTo>
                <a:lnTo>
                  <a:pt x="6593510" y="320573"/>
                </a:lnTo>
                <a:lnTo>
                  <a:pt x="6717868" y="392354"/>
                </a:lnTo>
                <a:lnTo>
                  <a:pt x="6603416" y="458419"/>
                </a:lnTo>
                <a:lnTo>
                  <a:pt x="6479058" y="386639"/>
                </a:lnTo>
                <a:close/>
                <a:moveTo>
                  <a:pt x="6482486" y="248793"/>
                </a:moveTo>
                <a:lnTo>
                  <a:pt x="6603416" y="178994"/>
                </a:lnTo>
                <a:lnTo>
                  <a:pt x="6714439" y="243078"/>
                </a:lnTo>
                <a:lnTo>
                  <a:pt x="6593510" y="312877"/>
                </a:lnTo>
                <a:lnTo>
                  <a:pt x="6482486" y="248793"/>
                </a:lnTo>
                <a:close/>
                <a:moveTo>
                  <a:pt x="6596711" y="175108"/>
                </a:moveTo>
                <a:lnTo>
                  <a:pt x="6475781" y="244907"/>
                </a:lnTo>
                <a:lnTo>
                  <a:pt x="6351423" y="173126"/>
                </a:lnTo>
                <a:lnTo>
                  <a:pt x="6472352" y="103327"/>
                </a:lnTo>
                <a:lnTo>
                  <a:pt x="6596711" y="175108"/>
                </a:lnTo>
                <a:close/>
                <a:moveTo>
                  <a:pt x="6354699" y="35357"/>
                </a:moveTo>
                <a:lnTo>
                  <a:pt x="6465723" y="99441"/>
                </a:lnTo>
                <a:lnTo>
                  <a:pt x="6344793" y="169240"/>
                </a:lnTo>
                <a:lnTo>
                  <a:pt x="6233770" y="105156"/>
                </a:lnTo>
                <a:lnTo>
                  <a:pt x="6354699" y="35357"/>
                </a:lnTo>
                <a:close/>
                <a:moveTo>
                  <a:pt x="6338088" y="173126"/>
                </a:moveTo>
                <a:lnTo>
                  <a:pt x="6223635" y="239192"/>
                </a:lnTo>
                <a:lnTo>
                  <a:pt x="6112612" y="175108"/>
                </a:lnTo>
                <a:lnTo>
                  <a:pt x="6227064" y="109042"/>
                </a:lnTo>
                <a:lnTo>
                  <a:pt x="6338088" y="173126"/>
                </a:lnTo>
                <a:close/>
                <a:moveTo>
                  <a:pt x="6096000" y="33376"/>
                </a:moveTo>
                <a:lnTo>
                  <a:pt x="6220359" y="105156"/>
                </a:lnTo>
                <a:lnTo>
                  <a:pt x="6105906" y="171221"/>
                </a:lnTo>
                <a:lnTo>
                  <a:pt x="5981548" y="99441"/>
                </a:lnTo>
                <a:lnTo>
                  <a:pt x="6096000" y="33376"/>
                </a:lnTo>
                <a:close/>
                <a:moveTo>
                  <a:pt x="6099277" y="175108"/>
                </a:moveTo>
                <a:lnTo>
                  <a:pt x="5978347" y="244907"/>
                </a:lnTo>
                <a:lnTo>
                  <a:pt x="5853989" y="173126"/>
                </a:lnTo>
                <a:lnTo>
                  <a:pt x="5974918" y="103327"/>
                </a:lnTo>
                <a:lnTo>
                  <a:pt x="6099277" y="175108"/>
                </a:lnTo>
                <a:close/>
                <a:moveTo>
                  <a:pt x="5857189" y="35357"/>
                </a:moveTo>
                <a:lnTo>
                  <a:pt x="5968213" y="99441"/>
                </a:lnTo>
                <a:lnTo>
                  <a:pt x="5847283" y="169240"/>
                </a:lnTo>
                <a:lnTo>
                  <a:pt x="5736260" y="105156"/>
                </a:lnTo>
                <a:lnTo>
                  <a:pt x="5857189" y="35357"/>
                </a:lnTo>
                <a:close/>
                <a:moveTo>
                  <a:pt x="5840578" y="173126"/>
                </a:moveTo>
                <a:lnTo>
                  <a:pt x="5726126" y="239192"/>
                </a:lnTo>
                <a:lnTo>
                  <a:pt x="5615102" y="175108"/>
                </a:lnTo>
                <a:lnTo>
                  <a:pt x="5729554" y="109042"/>
                </a:lnTo>
                <a:lnTo>
                  <a:pt x="5840578" y="173126"/>
                </a:lnTo>
                <a:close/>
                <a:moveTo>
                  <a:pt x="5598491" y="33376"/>
                </a:moveTo>
                <a:lnTo>
                  <a:pt x="5722849" y="105156"/>
                </a:lnTo>
                <a:lnTo>
                  <a:pt x="5608397" y="171221"/>
                </a:lnTo>
                <a:lnTo>
                  <a:pt x="5484038" y="99441"/>
                </a:lnTo>
                <a:lnTo>
                  <a:pt x="5598491" y="33376"/>
                </a:lnTo>
                <a:close/>
                <a:moveTo>
                  <a:pt x="5601767" y="175108"/>
                </a:moveTo>
                <a:lnTo>
                  <a:pt x="5480838" y="244907"/>
                </a:lnTo>
                <a:lnTo>
                  <a:pt x="5356479" y="173126"/>
                </a:lnTo>
                <a:lnTo>
                  <a:pt x="5477409" y="103327"/>
                </a:lnTo>
                <a:lnTo>
                  <a:pt x="5601767" y="175108"/>
                </a:lnTo>
                <a:close/>
                <a:moveTo>
                  <a:pt x="5359756" y="35357"/>
                </a:moveTo>
                <a:lnTo>
                  <a:pt x="5470779" y="99441"/>
                </a:lnTo>
                <a:lnTo>
                  <a:pt x="5349850" y="169240"/>
                </a:lnTo>
                <a:lnTo>
                  <a:pt x="5238827" y="105156"/>
                </a:lnTo>
                <a:lnTo>
                  <a:pt x="5359756" y="35357"/>
                </a:lnTo>
                <a:close/>
                <a:moveTo>
                  <a:pt x="5343068" y="173126"/>
                </a:moveTo>
                <a:lnTo>
                  <a:pt x="5228616" y="239192"/>
                </a:lnTo>
                <a:lnTo>
                  <a:pt x="5117592" y="175108"/>
                </a:lnTo>
                <a:lnTo>
                  <a:pt x="5232045" y="109042"/>
                </a:lnTo>
                <a:lnTo>
                  <a:pt x="5343068" y="173126"/>
                </a:lnTo>
                <a:close/>
                <a:moveTo>
                  <a:pt x="5101057" y="33376"/>
                </a:moveTo>
                <a:lnTo>
                  <a:pt x="5225415" y="105156"/>
                </a:lnTo>
                <a:lnTo>
                  <a:pt x="5110963" y="171221"/>
                </a:lnTo>
                <a:lnTo>
                  <a:pt x="4986604" y="99441"/>
                </a:lnTo>
                <a:lnTo>
                  <a:pt x="5101057" y="33376"/>
                </a:lnTo>
                <a:close/>
                <a:moveTo>
                  <a:pt x="5104333" y="175108"/>
                </a:moveTo>
                <a:lnTo>
                  <a:pt x="4983404" y="244907"/>
                </a:lnTo>
                <a:lnTo>
                  <a:pt x="4859046" y="173126"/>
                </a:lnTo>
                <a:lnTo>
                  <a:pt x="4979975" y="103327"/>
                </a:lnTo>
                <a:lnTo>
                  <a:pt x="5104333" y="175108"/>
                </a:lnTo>
                <a:close/>
                <a:moveTo>
                  <a:pt x="4862246" y="35357"/>
                </a:moveTo>
                <a:lnTo>
                  <a:pt x="4973269" y="99441"/>
                </a:lnTo>
                <a:lnTo>
                  <a:pt x="4852340" y="169240"/>
                </a:lnTo>
                <a:lnTo>
                  <a:pt x="4741316" y="105156"/>
                </a:lnTo>
                <a:lnTo>
                  <a:pt x="4862246" y="35357"/>
                </a:lnTo>
                <a:close/>
                <a:moveTo>
                  <a:pt x="4845634" y="173126"/>
                </a:moveTo>
                <a:lnTo>
                  <a:pt x="4731182" y="239192"/>
                </a:lnTo>
                <a:lnTo>
                  <a:pt x="4620159" y="175108"/>
                </a:lnTo>
                <a:lnTo>
                  <a:pt x="4734611" y="109042"/>
                </a:lnTo>
                <a:lnTo>
                  <a:pt x="4845634" y="173126"/>
                </a:lnTo>
                <a:close/>
                <a:moveTo>
                  <a:pt x="4603547" y="33376"/>
                </a:moveTo>
                <a:lnTo>
                  <a:pt x="4727906" y="105156"/>
                </a:lnTo>
                <a:lnTo>
                  <a:pt x="4613453" y="171221"/>
                </a:lnTo>
                <a:lnTo>
                  <a:pt x="4489095" y="99441"/>
                </a:lnTo>
                <a:lnTo>
                  <a:pt x="4603547" y="33376"/>
                </a:lnTo>
                <a:close/>
                <a:moveTo>
                  <a:pt x="4606824" y="175108"/>
                </a:moveTo>
                <a:lnTo>
                  <a:pt x="4485894" y="244907"/>
                </a:lnTo>
                <a:lnTo>
                  <a:pt x="4361536" y="173126"/>
                </a:lnTo>
                <a:lnTo>
                  <a:pt x="4482465" y="103327"/>
                </a:lnTo>
                <a:lnTo>
                  <a:pt x="4606824" y="175108"/>
                </a:lnTo>
                <a:close/>
                <a:moveTo>
                  <a:pt x="4364736" y="35357"/>
                </a:moveTo>
                <a:lnTo>
                  <a:pt x="4475760" y="99441"/>
                </a:lnTo>
                <a:lnTo>
                  <a:pt x="4354830" y="169240"/>
                </a:lnTo>
                <a:lnTo>
                  <a:pt x="4243807" y="105156"/>
                </a:lnTo>
                <a:lnTo>
                  <a:pt x="4364736" y="35357"/>
                </a:lnTo>
                <a:close/>
                <a:moveTo>
                  <a:pt x="4348125" y="173126"/>
                </a:moveTo>
                <a:lnTo>
                  <a:pt x="4233672" y="239192"/>
                </a:lnTo>
                <a:lnTo>
                  <a:pt x="4122649" y="175108"/>
                </a:lnTo>
                <a:lnTo>
                  <a:pt x="4237101" y="109042"/>
                </a:lnTo>
                <a:lnTo>
                  <a:pt x="4348125" y="173126"/>
                </a:lnTo>
                <a:close/>
                <a:moveTo>
                  <a:pt x="4106037" y="33376"/>
                </a:moveTo>
                <a:lnTo>
                  <a:pt x="4230396" y="105156"/>
                </a:lnTo>
                <a:lnTo>
                  <a:pt x="4115943" y="171221"/>
                </a:lnTo>
                <a:lnTo>
                  <a:pt x="3991585" y="99441"/>
                </a:lnTo>
                <a:lnTo>
                  <a:pt x="4106037" y="33376"/>
                </a:lnTo>
                <a:close/>
                <a:moveTo>
                  <a:pt x="4109314" y="175108"/>
                </a:moveTo>
                <a:lnTo>
                  <a:pt x="3988384" y="244907"/>
                </a:lnTo>
                <a:lnTo>
                  <a:pt x="3864026" y="173126"/>
                </a:lnTo>
                <a:lnTo>
                  <a:pt x="3984955" y="103327"/>
                </a:lnTo>
                <a:lnTo>
                  <a:pt x="4109314" y="175108"/>
                </a:lnTo>
                <a:close/>
                <a:moveTo>
                  <a:pt x="3867302" y="35357"/>
                </a:moveTo>
                <a:lnTo>
                  <a:pt x="3978326" y="99441"/>
                </a:lnTo>
                <a:lnTo>
                  <a:pt x="3857397" y="169240"/>
                </a:lnTo>
                <a:lnTo>
                  <a:pt x="3746373" y="105156"/>
                </a:lnTo>
                <a:lnTo>
                  <a:pt x="3867302" y="35357"/>
                </a:lnTo>
                <a:close/>
                <a:moveTo>
                  <a:pt x="3850691" y="173126"/>
                </a:moveTo>
                <a:lnTo>
                  <a:pt x="3736239" y="239192"/>
                </a:lnTo>
                <a:lnTo>
                  <a:pt x="3625215" y="175108"/>
                </a:lnTo>
                <a:lnTo>
                  <a:pt x="3739667" y="109042"/>
                </a:lnTo>
                <a:lnTo>
                  <a:pt x="3850691" y="173126"/>
                </a:lnTo>
                <a:close/>
                <a:moveTo>
                  <a:pt x="3608604" y="33376"/>
                </a:moveTo>
                <a:lnTo>
                  <a:pt x="3732962" y="105156"/>
                </a:lnTo>
                <a:lnTo>
                  <a:pt x="3618509" y="171221"/>
                </a:lnTo>
                <a:lnTo>
                  <a:pt x="3494151" y="99441"/>
                </a:lnTo>
                <a:lnTo>
                  <a:pt x="3608604" y="33376"/>
                </a:lnTo>
                <a:close/>
                <a:moveTo>
                  <a:pt x="3611880" y="175108"/>
                </a:moveTo>
                <a:lnTo>
                  <a:pt x="3490951" y="244907"/>
                </a:lnTo>
                <a:lnTo>
                  <a:pt x="3366592" y="173126"/>
                </a:lnTo>
                <a:lnTo>
                  <a:pt x="3487522" y="103327"/>
                </a:lnTo>
                <a:lnTo>
                  <a:pt x="3611880" y="175108"/>
                </a:lnTo>
                <a:close/>
                <a:moveTo>
                  <a:pt x="3369793" y="35357"/>
                </a:moveTo>
                <a:lnTo>
                  <a:pt x="3480816" y="99441"/>
                </a:lnTo>
                <a:lnTo>
                  <a:pt x="3359887" y="169240"/>
                </a:lnTo>
                <a:lnTo>
                  <a:pt x="3248863" y="105156"/>
                </a:lnTo>
                <a:lnTo>
                  <a:pt x="3369793" y="35357"/>
                </a:lnTo>
                <a:close/>
                <a:moveTo>
                  <a:pt x="3353181" y="173126"/>
                </a:moveTo>
                <a:lnTo>
                  <a:pt x="3238729" y="239192"/>
                </a:lnTo>
                <a:lnTo>
                  <a:pt x="3127705" y="175108"/>
                </a:lnTo>
                <a:lnTo>
                  <a:pt x="3242158" y="109042"/>
                </a:lnTo>
                <a:lnTo>
                  <a:pt x="3353181" y="173126"/>
                </a:lnTo>
                <a:close/>
                <a:moveTo>
                  <a:pt x="3111094" y="33376"/>
                </a:moveTo>
                <a:lnTo>
                  <a:pt x="3235452" y="105156"/>
                </a:lnTo>
                <a:lnTo>
                  <a:pt x="3121000" y="171221"/>
                </a:lnTo>
                <a:lnTo>
                  <a:pt x="2996641" y="99441"/>
                </a:lnTo>
                <a:lnTo>
                  <a:pt x="3111094" y="33376"/>
                </a:lnTo>
                <a:close/>
                <a:moveTo>
                  <a:pt x="3114370" y="175108"/>
                </a:moveTo>
                <a:lnTo>
                  <a:pt x="2993441" y="244907"/>
                </a:lnTo>
                <a:lnTo>
                  <a:pt x="2869082" y="173126"/>
                </a:lnTo>
                <a:lnTo>
                  <a:pt x="2990012" y="103327"/>
                </a:lnTo>
                <a:lnTo>
                  <a:pt x="3114370" y="175108"/>
                </a:lnTo>
                <a:close/>
                <a:moveTo>
                  <a:pt x="2872359" y="35357"/>
                </a:moveTo>
                <a:lnTo>
                  <a:pt x="2983382" y="99441"/>
                </a:lnTo>
                <a:lnTo>
                  <a:pt x="2862453" y="169240"/>
                </a:lnTo>
                <a:lnTo>
                  <a:pt x="2751430" y="105156"/>
                </a:lnTo>
                <a:lnTo>
                  <a:pt x="2872359" y="35357"/>
                </a:lnTo>
                <a:close/>
                <a:moveTo>
                  <a:pt x="2855747" y="173126"/>
                </a:moveTo>
                <a:lnTo>
                  <a:pt x="2741295" y="239192"/>
                </a:lnTo>
                <a:lnTo>
                  <a:pt x="2630272" y="175108"/>
                </a:lnTo>
                <a:lnTo>
                  <a:pt x="2744724" y="109042"/>
                </a:lnTo>
                <a:lnTo>
                  <a:pt x="2855747" y="173126"/>
                </a:lnTo>
                <a:close/>
                <a:moveTo>
                  <a:pt x="2613660" y="33376"/>
                </a:moveTo>
                <a:lnTo>
                  <a:pt x="2738019" y="105156"/>
                </a:lnTo>
                <a:lnTo>
                  <a:pt x="2623566" y="171221"/>
                </a:lnTo>
                <a:lnTo>
                  <a:pt x="2499208" y="99441"/>
                </a:lnTo>
                <a:lnTo>
                  <a:pt x="2613660" y="33376"/>
                </a:lnTo>
                <a:close/>
                <a:moveTo>
                  <a:pt x="2616937" y="175108"/>
                </a:moveTo>
                <a:lnTo>
                  <a:pt x="2496007" y="244907"/>
                </a:lnTo>
                <a:lnTo>
                  <a:pt x="2371649" y="173126"/>
                </a:lnTo>
                <a:lnTo>
                  <a:pt x="2492578" y="103327"/>
                </a:lnTo>
                <a:lnTo>
                  <a:pt x="2616937" y="175108"/>
                </a:lnTo>
                <a:close/>
                <a:moveTo>
                  <a:pt x="2374849" y="35357"/>
                </a:moveTo>
                <a:lnTo>
                  <a:pt x="2485873" y="99441"/>
                </a:lnTo>
                <a:lnTo>
                  <a:pt x="2364943" y="169240"/>
                </a:lnTo>
                <a:lnTo>
                  <a:pt x="2253920" y="105156"/>
                </a:lnTo>
                <a:lnTo>
                  <a:pt x="2374849" y="35357"/>
                </a:lnTo>
                <a:close/>
                <a:moveTo>
                  <a:pt x="2358238" y="173126"/>
                </a:moveTo>
                <a:lnTo>
                  <a:pt x="2243785" y="239192"/>
                </a:lnTo>
                <a:lnTo>
                  <a:pt x="2132762" y="175108"/>
                </a:lnTo>
                <a:lnTo>
                  <a:pt x="2247214" y="109042"/>
                </a:lnTo>
                <a:lnTo>
                  <a:pt x="2358238" y="173126"/>
                </a:lnTo>
                <a:close/>
                <a:moveTo>
                  <a:pt x="2116150" y="33376"/>
                </a:moveTo>
                <a:lnTo>
                  <a:pt x="2240509" y="105156"/>
                </a:lnTo>
                <a:lnTo>
                  <a:pt x="2126056" y="171221"/>
                </a:lnTo>
                <a:lnTo>
                  <a:pt x="2001698" y="99441"/>
                </a:lnTo>
                <a:lnTo>
                  <a:pt x="2116150" y="33376"/>
                </a:lnTo>
                <a:close/>
                <a:moveTo>
                  <a:pt x="2119427" y="175108"/>
                </a:moveTo>
                <a:lnTo>
                  <a:pt x="1998497" y="244907"/>
                </a:lnTo>
                <a:lnTo>
                  <a:pt x="1874139" y="173126"/>
                </a:lnTo>
                <a:lnTo>
                  <a:pt x="1995069" y="103327"/>
                </a:lnTo>
                <a:lnTo>
                  <a:pt x="2119427" y="175108"/>
                </a:lnTo>
                <a:close/>
                <a:moveTo>
                  <a:pt x="1877339" y="35357"/>
                </a:moveTo>
                <a:lnTo>
                  <a:pt x="1988363" y="99441"/>
                </a:lnTo>
                <a:lnTo>
                  <a:pt x="1867434" y="169240"/>
                </a:lnTo>
                <a:lnTo>
                  <a:pt x="1756410" y="105156"/>
                </a:lnTo>
                <a:lnTo>
                  <a:pt x="1877339" y="35357"/>
                </a:lnTo>
                <a:close/>
                <a:moveTo>
                  <a:pt x="1860728" y="173126"/>
                </a:moveTo>
                <a:lnTo>
                  <a:pt x="1746275" y="239192"/>
                </a:lnTo>
                <a:lnTo>
                  <a:pt x="1635252" y="175108"/>
                </a:lnTo>
                <a:lnTo>
                  <a:pt x="1749704" y="109042"/>
                </a:lnTo>
                <a:lnTo>
                  <a:pt x="1860728" y="173126"/>
                </a:lnTo>
                <a:close/>
                <a:moveTo>
                  <a:pt x="1618717" y="33376"/>
                </a:moveTo>
                <a:lnTo>
                  <a:pt x="1743075" y="105156"/>
                </a:lnTo>
                <a:lnTo>
                  <a:pt x="1628623" y="171221"/>
                </a:lnTo>
                <a:lnTo>
                  <a:pt x="1504264" y="99441"/>
                </a:lnTo>
                <a:lnTo>
                  <a:pt x="1618717" y="33376"/>
                </a:lnTo>
                <a:close/>
                <a:moveTo>
                  <a:pt x="1621917" y="175108"/>
                </a:moveTo>
                <a:lnTo>
                  <a:pt x="1500988" y="244907"/>
                </a:lnTo>
                <a:lnTo>
                  <a:pt x="1376629" y="173126"/>
                </a:lnTo>
                <a:lnTo>
                  <a:pt x="1497559" y="103327"/>
                </a:lnTo>
                <a:lnTo>
                  <a:pt x="1621917" y="175108"/>
                </a:lnTo>
                <a:close/>
                <a:moveTo>
                  <a:pt x="1379906" y="35357"/>
                </a:moveTo>
                <a:lnTo>
                  <a:pt x="1490929" y="99441"/>
                </a:lnTo>
                <a:lnTo>
                  <a:pt x="1370000" y="169240"/>
                </a:lnTo>
                <a:lnTo>
                  <a:pt x="1258976" y="105156"/>
                </a:lnTo>
                <a:lnTo>
                  <a:pt x="1379906" y="35357"/>
                </a:lnTo>
                <a:close/>
                <a:moveTo>
                  <a:pt x="1363294" y="173126"/>
                </a:moveTo>
                <a:lnTo>
                  <a:pt x="1248842" y="239192"/>
                </a:lnTo>
                <a:lnTo>
                  <a:pt x="1137819" y="175108"/>
                </a:lnTo>
                <a:lnTo>
                  <a:pt x="1252271" y="109042"/>
                </a:lnTo>
                <a:lnTo>
                  <a:pt x="1363294" y="173126"/>
                </a:lnTo>
                <a:close/>
                <a:moveTo>
                  <a:pt x="1121207" y="33376"/>
                </a:moveTo>
                <a:lnTo>
                  <a:pt x="1245565" y="105156"/>
                </a:lnTo>
                <a:lnTo>
                  <a:pt x="1131113" y="171221"/>
                </a:lnTo>
                <a:lnTo>
                  <a:pt x="1006754" y="99441"/>
                </a:lnTo>
                <a:lnTo>
                  <a:pt x="1121207" y="33376"/>
                </a:lnTo>
                <a:close/>
                <a:moveTo>
                  <a:pt x="1124484" y="175108"/>
                </a:moveTo>
                <a:lnTo>
                  <a:pt x="1003554" y="244907"/>
                </a:lnTo>
                <a:lnTo>
                  <a:pt x="879196" y="173126"/>
                </a:lnTo>
                <a:lnTo>
                  <a:pt x="1000125" y="103327"/>
                </a:lnTo>
                <a:lnTo>
                  <a:pt x="1124484" y="175108"/>
                </a:lnTo>
                <a:close/>
                <a:moveTo>
                  <a:pt x="882396" y="35357"/>
                </a:moveTo>
                <a:lnTo>
                  <a:pt x="993419" y="99441"/>
                </a:lnTo>
                <a:lnTo>
                  <a:pt x="872490" y="169240"/>
                </a:lnTo>
                <a:lnTo>
                  <a:pt x="761467" y="105156"/>
                </a:lnTo>
                <a:lnTo>
                  <a:pt x="882396" y="35357"/>
                </a:lnTo>
                <a:close/>
                <a:moveTo>
                  <a:pt x="865784" y="173126"/>
                </a:moveTo>
                <a:lnTo>
                  <a:pt x="751332" y="239192"/>
                </a:lnTo>
                <a:lnTo>
                  <a:pt x="640309" y="175108"/>
                </a:lnTo>
                <a:lnTo>
                  <a:pt x="754761" y="109042"/>
                </a:lnTo>
                <a:lnTo>
                  <a:pt x="865784" y="173126"/>
                </a:lnTo>
                <a:close/>
                <a:moveTo>
                  <a:pt x="623697" y="33376"/>
                </a:moveTo>
                <a:lnTo>
                  <a:pt x="748055" y="105156"/>
                </a:lnTo>
                <a:lnTo>
                  <a:pt x="633603" y="171221"/>
                </a:lnTo>
                <a:lnTo>
                  <a:pt x="509321" y="99441"/>
                </a:lnTo>
                <a:lnTo>
                  <a:pt x="623697" y="33376"/>
                </a:lnTo>
                <a:close/>
                <a:moveTo>
                  <a:pt x="626974" y="175108"/>
                </a:moveTo>
                <a:lnTo>
                  <a:pt x="506044" y="244907"/>
                </a:lnTo>
                <a:lnTo>
                  <a:pt x="381686" y="173126"/>
                </a:lnTo>
                <a:lnTo>
                  <a:pt x="502615" y="103327"/>
                </a:lnTo>
                <a:lnTo>
                  <a:pt x="626974" y="175108"/>
                </a:lnTo>
                <a:close/>
                <a:moveTo>
                  <a:pt x="384886" y="35357"/>
                </a:moveTo>
                <a:lnTo>
                  <a:pt x="495910" y="99441"/>
                </a:lnTo>
                <a:lnTo>
                  <a:pt x="374980" y="169240"/>
                </a:lnTo>
                <a:lnTo>
                  <a:pt x="263957" y="105156"/>
                </a:lnTo>
                <a:lnTo>
                  <a:pt x="384886" y="35357"/>
                </a:lnTo>
                <a:close/>
                <a:moveTo>
                  <a:pt x="368275" y="173126"/>
                </a:moveTo>
                <a:lnTo>
                  <a:pt x="253822" y="239192"/>
                </a:lnTo>
                <a:lnTo>
                  <a:pt x="142875" y="175108"/>
                </a:lnTo>
                <a:lnTo>
                  <a:pt x="257327" y="109042"/>
                </a:lnTo>
                <a:lnTo>
                  <a:pt x="368275" y="173126"/>
                </a:lnTo>
                <a:close/>
                <a:moveTo>
                  <a:pt x="11811" y="99441"/>
                </a:moveTo>
                <a:lnTo>
                  <a:pt x="126263" y="33376"/>
                </a:lnTo>
                <a:lnTo>
                  <a:pt x="250622" y="105156"/>
                </a:lnTo>
                <a:lnTo>
                  <a:pt x="136169" y="171221"/>
                </a:lnTo>
                <a:lnTo>
                  <a:pt x="11811" y="99441"/>
                </a:lnTo>
                <a:close/>
                <a:moveTo>
                  <a:pt x="15240" y="248793"/>
                </a:moveTo>
                <a:lnTo>
                  <a:pt x="136169" y="178994"/>
                </a:lnTo>
                <a:lnTo>
                  <a:pt x="247193" y="243078"/>
                </a:lnTo>
                <a:lnTo>
                  <a:pt x="126263" y="312877"/>
                </a:lnTo>
                <a:lnTo>
                  <a:pt x="15240" y="248793"/>
                </a:lnTo>
                <a:close/>
                <a:moveTo>
                  <a:pt x="11811" y="386639"/>
                </a:moveTo>
                <a:lnTo>
                  <a:pt x="126263" y="320573"/>
                </a:lnTo>
                <a:lnTo>
                  <a:pt x="250622" y="392354"/>
                </a:lnTo>
                <a:lnTo>
                  <a:pt x="136169" y="458419"/>
                </a:lnTo>
                <a:lnTo>
                  <a:pt x="11811" y="386639"/>
                </a:lnTo>
                <a:close/>
                <a:moveTo>
                  <a:pt x="15240" y="535991"/>
                </a:moveTo>
                <a:lnTo>
                  <a:pt x="136169" y="466192"/>
                </a:lnTo>
                <a:lnTo>
                  <a:pt x="247193" y="530276"/>
                </a:lnTo>
                <a:lnTo>
                  <a:pt x="126263" y="600075"/>
                </a:lnTo>
                <a:lnTo>
                  <a:pt x="15240" y="535991"/>
                </a:lnTo>
                <a:close/>
                <a:moveTo>
                  <a:pt x="11811" y="673913"/>
                </a:moveTo>
                <a:lnTo>
                  <a:pt x="126263" y="607847"/>
                </a:lnTo>
                <a:lnTo>
                  <a:pt x="250622" y="679628"/>
                </a:lnTo>
                <a:lnTo>
                  <a:pt x="136169" y="745693"/>
                </a:lnTo>
                <a:lnTo>
                  <a:pt x="11811" y="673913"/>
                </a:lnTo>
                <a:close/>
                <a:moveTo>
                  <a:pt x="15240" y="823265"/>
                </a:moveTo>
                <a:lnTo>
                  <a:pt x="136169" y="753466"/>
                </a:lnTo>
                <a:lnTo>
                  <a:pt x="247193" y="817550"/>
                </a:lnTo>
                <a:lnTo>
                  <a:pt x="126263" y="887349"/>
                </a:lnTo>
                <a:lnTo>
                  <a:pt x="15240" y="823265"/>
                </a:lnTo>
                <a:close/>
                <a:moveTo>
                  <a:pt x="11811" y="961111"/>
                </a:moveTo>
                <a:lnTo>
                  <a:pt x="126263" y="895045"/>
                </a:lnTo>
                <a:lnTo>
                  <a:pt x="250622" y="966826"/>
                </a:lnTo>
                <a:lnTo>
                  <a:pt x="136169" y="1032891"/>
                </a:lnTo>
                <a:lnTo>
                  <a:pt x="11811" y="961111"/>
                </a:lnTo>
                <a:close/>
                <a:moveTo>
                  <a:pt x="15240" y="1110463"/>
                </a:moveTo>
                <a:lnTo>
                  <a:pt x="136169" y="1040663"/>
                </a:lnTo>
                <a:lnTo>
                  <a:pt x="247193" y="1104748"/>
                </a:lnTo>
                <a:lnTo>
                  <a:pt x="126263" y="1174547"/>
                </a:lnTo>
                <a:lnTo>
                  <a:pt x="15240" y="1110463"/>
                </a:lnTo>
                <a:close/>
                <a:moveTo>
                  <a:pt x="11811" y="1248309"/>
                </a:moveTo>
                <a:lnTo>
                  <a:pt x="126263" y="1182243"/>
                </a:lnTo>
                <a:lnTo>
                  <a:pt x="250622" y="1254024"/>
                </a:lnTo>
                <a:lnTo>
                  <a:pt x="136169" y="1320089"/>
                </a:lnTo>
                <a:lnTo>
                  <a:pt x="11811" y="1248309"/>
                </a:lnTo>
                <a:close/>
                <a:moveTo>
                  <a:pt x="15240" y="1397660"/>
                </a:moveTo>
                <a:lnTo>
                  <a:pt x="136169" y="1327861"/>
                </a:lnTo>
                <a:lnTo>
                  <a:pt x="247193" y="1391945"/>
                </a:lnTo>
                <a:lnTo>
                  <a:pt x="126263" y="1461745"/>
                </a:lnTo>
                <a:lnTo>
                  <a:pt x="15240" y="1397660"/>
                </a:lnTo>
                <a:close/>
                <a:moveTo>
                  <a:pt x="11811" y="1535582"/>
                </a:moveTo>
                <a:lnTo>
                  <a:pt x="126263" y="1469517"/>
                </a:lnTo>
                <a:lnTo>
                  <a:pt x="250622" y="1541297"/>
                </a:lnTo>
                <a:lnTo>
                  <a:pt x="136169" y="1607363"/>
                </a:lnTo>
                <a:lnTo>
                  <a:pt x="11811" y="1535582"/>
                </a:lnTo>
                <a:close/>
                <a:moveTo>
                  <a:pt x="15240" y="1684934"/>
                </a:moveTo>
                <a:lnTo>
                  <a:pt x="136169" y="1615135"/>
                </a:lnTo>
                <a:lnTo>
                  <a:pt x="247193" y="1679219"/>
                </a:lnTo>
                <a:lnTo>
                  <a:pt x="126263" y="1749019"/>
                </a:lnTo>
                <a:lnTo>
                  <a:pt x="15240" y="1684934"/>
                </a:lnTo>
                <a:close/>
                <a:moveTo>
                  <a:pt x="11811" y="1822780"/>
                </a:moveTo>
                <a:lnTo>
                  <a:pt x="126263" y="1756715"/>
                </a:lnTo>
                <a:lnTo>
                  <a:pt x="250622" y="1828495"/>
                </a:lnTo>
                <a:lnTo>
                  <a:pt x="136169" y="1894561"/>
                </a:lnTo>
                <a:lnTo>
                  <a:pt x="11811" y="1822780"/>
                </a:lnTo>
                <a:close/>
                <a:moveTo>
                  <a:pt x="15240" y="1972132"/>
                </a:moveTo>
                <a:lnTo>
                  <a:pt x="136169" y="1902333"/>
                </a:lnTo>
                <a:lnTo>
                  <a:pt x="247193" y="1966417"/>
                </a:lnTo>
                <a:lnTo>
                  <a:pt x="126263" y="2036216"/>
                </a:lnTo>
                <a:lnTo>
                  <a:pt x="15240" y="1972132"/>
                </a:lnTo>
                <a:close/>
                <a:moveTo>
                  <a:pt x="11811" y="2109978"/>
                </a:moveTo>
                <a:lnTo>
                  <a:pt x="126263" y="2043913"/>
                </a:lnTo>
                <a:lnTo>
                  <a:pt x="250622" y="2115693"/>
                </a:lnTo>
                <a:lnTo>
                  <a:pt x="136169" y="2181759"/>
                </a:lnTo>
                <a:lnTo>
                  <a:pt x="11811" y="2109978"/>
                </a:lnTo>
                <a:close/>
                <a:moveTo>
                  <a:pt x="15240" y="2259330"/>
                </a:moveTo>
                <a:lnTo>
                  <a:pt x="136169" y="2189531"/>
                </a:lnTo>
                <a:lnTo>
                  <a:pt x="247193" y="2253615"/>
                </a:lnTo>
                <a:lnTo>
                  <a:pt x="126263" y="2323414"/>
                </a:lnTo>
                <a:lnTo>
                  <a:pt x="15240" y="2259330"/>
                </a:lnTo>
                <a:close/>
                <a:moveTo>
                  <a:pt x="11811" y="2397252"/>
                </a:moveTo>
                <a:lnTo>
                  <a:pt x="126263" y="2331187"/>
                </a:lnTo>
                <a:lnTo>
                  <a:pt x="250622" y="2402967"/>
                </a:lnTo>
                <a:lnTo>
                  <a:pt x="136169" y="2469032"/>
                </a:lnTo>
                <a:lnTo>
                  <a:pt x="11811" y="2397252"/>
                </a:lnTo>
                <a:close/>
                <a:moveTo>
                  <a:pt x="15240" y="2546604"/>
                </a:moveTo>
                <a:lnTo>
                  <a:pt x="136169" y="2476805"/>
                </a:lnTo>
                <a:lnTo>
                  <a:pt x="247193" y="2540889"/>
                </a:lnTo>
                <a:lnTo>
                  <a:pt x="126263" y="2610688"/>
                </a:lnTo>
                <a:lnTo>
                  <a:pt x="15240" y="2546604"/>
                </a:lnTo>
                <a:close/>
                <a:moveTo>
                  <a:pt x="11811" y="2684450"/>
                </a:moveTo>
                <a:lnTo>
                  <a:pt x="126263" y="2618384"/>
                </a:lnTo>
                <a:lnTo>
                  <a:pt x="250622" y="2690165"/>
                </a:lnTo>
                <a:lnTo>
                  <a:pt x="136169" y="2756230"/>
                </a:lnTo>
                <a:lnTo>
                  <a:pt x="11811" y="2684450"/>
                </a:lnTo>
                <a:close/>
                <a:moveTo>
                  <a:pt x="15240" y="2833802"/>
                </a:moveTo>
                <a:lnTo>
                  <a:pt x="136169" y="2764003"/>
                </a:lnTo>
                <a:lnTo>
                  <a:pt x="247193" y="2828087"/>
                </a:lnTo>
                <a:lnTo>
                  <a:pt x="126263" y="2897886"/>
                </a:lnTo>
                <a:lnTo>
                  <a:pt x="15240" y="2833802"/>
                </a:lnTo>
                <a:close/>
                <a:moveTo>
                  <a:pt x="11811" y="2971648"/>
                </a:moveTo>
                <a:lnTo>
                  <a:pt x="126263" y="2905582"/>
                </a:lnTo>
                <a:lnTo>
                  <a:pt x="250622" y="2977363"/>
                </a:lnTo>
                <a:lnTo>
                  <a:pt x="136169" y="3043428"/>
                </a:lnTo>
                <a:lnTo>
                  <a:pt x="11811" y="2971648"/>
                </a:lnTo>
                <a:close/>
                <a:moveTo>
                  <a:pt x="15240" y="3121000"/>
                </a:moveTo>
                <a:lnTo>
                  <a:pt x="136169" y="3051201"/>
                </a:lnTo>
                <a:lnTo>
                  <a:pt x="247193" y="3115285"/>
                </a:lnTo>
                <a:lnTo>
                  <a:pt x="126263" y="3185084"/>
                </a:lnTo>
                <a:lnTo>
                  <a:pt x="15240" y="3121000"/>
                </a:lnTo>
                <a:close/>
                <a:moveTo>
                  <a:pt x="11811" y="3258922"/>
                </a:moveTo>
                <a:lnTo>
                  <a:pt x="126263" y="3192856"/>
                </a:lnTo>
                <a:lnTo>
                  <a:pt x="250622" y="3264637"/>
                </a:lnTo>
                <a:lnTo>
                  <a:pt x="136169" y="3330702"/>
                </a:lnTo>
                <a:lnTo>
                  <a:pt x="11811" y="3258922"/>
                </a:lnTo>
                <a:close/>
                <a:moveTo>
                  <a:pt x="15240" y="3408274"/>
                </a:moveTo>
                <a:lnTo>
                  <a:pt x="136169" y="3338474"/>
                </a:lnTo>
                <a:lnTo>
                  <a:pt x="247193" y="3402559"/>
                </a:lnTo>
                <a:lnTo>
                  <a:pt x="126263" y="3472358"/>
                </a:lnTo>
                <a:lnTo>
                  <a:pt x="15240" y="3408274"/>
                </a:lnTo>
                <a:close/>
                <a:moveTo>
                  <a:pt x="11811" y="3546119"/>
                </a:moveTo>
                <a:lnTo>
                  <a:pt x="126263" y="3480054"/>
                </a:lnTo>
                <a:lnTo>
                  <a:pt x="250622" y="3551834"/>
                </a:lnTo>
                <a:lnTo>
                  <a:pt x="136169" y="3617900"/>
                </a:lnTo>
                <a:lnTo>
                  <a:pt x="11811" y="3546119"/>
                </a:lnTo>
                <a:close/>
                <a:moveTo>
                  <a:pt x="15240" y="3695472"/>
                </a:moveTo>
                <a:lnTo>
                  <a:pt x="136169" y="3625672"/>
                </a:lnTo>
                <a:lnTo>
                  <a:pt x="247193" y="3689757"/>
                </a:lnTo>
                <a:lnTo>
                  <a:pt x="126263" y="3759556"/>
                </a:lnTo>
                <a:lnTo>
                  <a:pt x="15240" y="3695472"/>
                </a:lnTo>
                <a:close/>
                <a:moveTo>
                  <a:pt x="11811" y="3833317"/>
                </a:moveTo>
                <a:lnTo>
                  <a:pt x="126263" y="3767252"/>
                </a:lnTo>
                <a:lnTo>
                  <a:pt x="250622" y="3839032"/>
                </a:lnTo>
                <a:lnTo>
                  <a:pt x="136169" y="3905098"/>
                </a:lnTo>
                <a:lnTo>
                  <a:pt x="11811" y="3833317"/>
                </a:lnTo>
                <a:close/>
                <a:moveTo>
                  <a:pt x="15240" y="3982669"/>
                </a:moveTo>
                <a:lnTo>
                  <a:pt x="136169" y="3912870"/>
                </a:lnTo>
                <a:lnTo>
                  <a:pt x="247193" y="3976954"/>
                </a:lnTo>
                <a:lnTo>
                  <a:pt x="126263" y="4046754"/>
                </a:lnTo>
                <a:lnTo>
                  <a:pt x="15240" y="3982669"/>
                </a:lnTo>
                <a:close/>
                <a:moveTo>
                  <a:pt x="11811" y="4120591"/>
                </a:moveTo>
                <a:lnTo>
                  <a:pt x="126263" y="4054526"/>
                </a:lnTo>
                <a:lnTo>
                  <a:pt x="250622" y="4126306"/>
                </a:lnTo>
                <a:lnTo>
                  <a:pt x="136169" y="4192372"/>
                </a:lnTo>
                <a:lnTo>
                  <a:pt x="11811" y="4120591"/>
                </a:lnTo>
                <a:close/>
                <a:moveTo>
                  <a:pt x="15240" y="4269943"/>
                </a:moveTo>
                <a:lnTo>
                  <a:pt x="136169" y="4200144"/>
                </a:lnTo>
                <a:lnTo>
                  <a:pt x="247193" y="4264228"/>
                </a:lnTo>
                <a:lnTo>
                  <a:pt x="126263" y="4334028"/>
                </a:lnTo>
                <a:lnTo>
                  <a:pt x="15240" y="4269943"/>
                </a:lnTo>
                <a:close/>
                <a:moveTo>
                  <a:pt x="11811" y="4407789"/>
                </a:moveTo>
                <a:lnTo>
                  <a:pt x="126263" y="4341724"/>
                </a:lnTo>
                <a:lnTo>
                  <a:pt x="250622" y="4413504"/>
                </a:lnTo>
                <a:lnTo>
                  <a:pt x="136169" y="4479570"/>
                </a:lnTo>
                <a:lnTo>
                  <a:pt x="11811" y="4407789"/>
                </a:lnTo>
                <a:close/>
                <a:moveTo>
                  <a:pt x="15240" y="4557141"/>
                </a:moveTo>
                <a:lnTo>
                  <a:pt x="136169" y="4487342"/>
                </a:lnTo>
                <a:lnTo>
                  <a:pt x="247193" y="4551426"/>
                </a:lnTo>
                <a:lnTo>
                  <a:pt x="126263" y="4621226"/>
                </a:lnTo>
                <a:lnTo>
                  <a:pt x="15240" y="4557141"/>
                </a:lnTo>
                <a:close/>
                <a:moveTo>
                  <a:pt x="11811" y="4694987"/>
                </a:moveTo>
                <a:lnTo>
                  <a:pt x="126263" y="4628921"/>
                </a:lnTo>
                <a:lnTo>
                  <a:pt x="250622" y="4700702"/>
                </a:lnTo>
                <a:lnTo>
                  <a:pt x="136169" y="4766767"/>
                </a:lnTo>
                <a:lnTo>
                  <a:pt x="11811" y="4694987"/>
                </a:lnTo>
                <a:close/>
                <a:moveTo>
                  <a:pt x="15240" y="4844339"/>
                </a:moveTo>
                <a:lnTo>
                  <a:pt x="136169" y="4774540"/>
                </a:lnTo>
                <a:lnTo>
                  <a:pt x="247193" y="4838624"/>
                </a:lnTo>
                <a:lnTo>
                  <a:pt x="126263" y="4908423"/>
                </a:lnTo>
                <a:lnTo>
                  <a:pt x="15240" y="4844339"/>
                </a:lnTo>
                <a:close/>
                <a:moveTo>
                  <a:pt x="11811" y="4982261"/>
                </a:moveTo>
                <a:lnTo>
                  <a:pt x="126263" y="4916196"/>
                </a:lnTo>
                <a:lnTo>
                  <a:pt x="250622" y="4987976"/>
                </a:lnTo>
                <a:lnTo>
                  <a:pt x="136169" y="5054042"/>
                </a:lnTo>
                <a:lnTo>
                  <a:pt x="11811" y="4982261"/>
                </a:lnTo>
                <a:close/>
                <a:moveTo>
                  <a:pt x="15240" y="5131613"/>
                </a:moveTo>
                <a:lnTo>
                  <a:pt x="136169" y="5061814"/>
                </a:lnTo>
                <a:lnTo>
                  <a:pt x="247193" y="5125898"/>
                </a:lnTo>
                <a:lnTo>
                  <a:pt x="126263" y="5195697"/>
                </a:lnTo>
                <a:lnTo>
                  <a:pt x="15240" y="5131613"/>
                </a:lnTo>
                <a:close/>
                <a:moveTo>
                  <a:pt x="11811" y="5269459"/>
                </a:moveTo>
                <a:lnTo>
                  <a:pt x="126263" y="5203393"/>
                </a:lnTo>
                <a:lnTo>
                  <a:pt x="250622" y="5275174"/>
                </a:lnTo>
                <a:lnTo>
                  <a:pt x="136169" y="5341239"/>
                </a:lnTo>
                <a:lnTo>
                  <a:pt x="11811" y="5269459"/>
                </a:lnTo>
                <a:close/>
                <a:moveTo>
                  <a:pt x="15240" y="5418811"/>
                </a:moveTo>
                <a:lnTo>
                  <a:pt x="136169" y="5349011"/>
                </a:lnTo>
                <a:lnTo>
                  <a:pt x="247193" y="5413096"/>
                </a:lnTo>
                <a:lnTo>
                  <a:pt x="126263" y="5482895"/>
                </a:lnTo>
                <a:lnTo>
                  <a:pt x="15240" y="5418811"/>
                </a:lnTo>
                <a:close/>
                <a:moveTo>
                  <a:pt x="11811" y="5556656"/>
                </a:moveTo>
                <a:lnTo>
                  <a:pt x="126263" y="5490591"/>
                </a:lnTo>
                <a:lnTo>
                  <a:pt x="250622" y="5562371"/>
                </a:lnTo>
                <a:lnTo>
                  <a:pt x="136169" y="5628437"/>
                </a:lnTo>
                <a:lnTo>
                  <a:pt x="11811" y="5556656"/>
                </a:lnTo>
                <a:close/>
                <a:moveTo>
                  <a:pt x="15240" y="5706009"/>
                </a:moveTo>
                <a:lnTo>
                  <a:pt x="136169" y="5636209"/>
                </a:lnTo>
                <a:lnTo>
                  <a:pt x="247193" y="5700294"/>
                </a:lnTo>
                <a:lnTo>
                  <a:pt x="126263" y="5770093"/>
                </a:lnTo>
                <a:lnTo>
                  <a:pt x="15240" y="5706009"/>
                </a:lnTo>
                <a:close/>
                <a:moveTo>
                  <a:pt x="11811" y="5843931"/>
                </a:moveTo>
                <a:lnTo>
                  <a:pt x="126263" y="5777865"/>
                </a:lnTo>
                <a:lnTo>
                  <a:pt x="250622" y="5849646"/>
                </a:lnTo>
                <a:lnTo>
                  <a:pt x="136169" y="5915711"/>
                </a:lnTo>
                <a:lnTo>
                  <a:pt x="11811" y="5843931"/>
                </a:lnTo>
                <a:close/>
                <a:moveTo>
                  <a:pt x="15240" y="5993283"/>
                </a:moveTo>
                <a:lnTo>
                  <a:pt x="136169" y="5923483"/>
                </a:lnTo>
                <a:lnTo>
                  <a:pt x="247193" y="5987568"/>
                </a:lnTo>
                <a:lnTo>
                  <a:pt x="126263" y="6057367"/>
                </a:lnTo>
                <a:lnTo>
                  <a:pt x="15240" y="5993283"/>
                </a:lnTo>
                <a:close/>
                <a:moveTo>
                  <a:pt x="11811" y="6131128"/>
                </a:moveTo>
                <a:lnTo>
                  <a:pt x="126263" y="6065063"/>
                </a:lnTo>
                <a:lnTo>
                  <a:pt x="250622" y="6136843"/>
                </a:lnTo>
                <a:lnTo>
                  <a:pt x="136169" y="6202909"/>
                </a:lnTo>
                <a:lnTo>
                  <a:pt x="11811" y="6131128"/>
                </a:lnTo>
                <a:close/>
                <a:moveTo>
                  <a:pt x="15240" y="6280481"/>
                </a:moveTo>
                <a:lnTo>
                  <a:pt x="136169" y="6210681"/>
                </a:lnTo>
                <a:lnTo>
                  <a:pt x="247193" y="6274766"/>
                </a:lnTo>
                <a:lnTo>
                  <a:pt x="126263" y="6344565"/>
                </a:lnTo>
                <a:lnTo>
                  <a:pt x="15240" y="6280481"/>
                </a:lnTo>
                <a:close/>
                <a:moveTo>
                  <a:pt x="11811" y="6418326"/>
                </a:moveTo>
                <a:lnTo>
                  <a:pt x="126263" y="6352261"/>
                </a:lnTo>
                <a:lnTo>
                  <a:pt x="250622" y="6424041"/>
                </a:lnTo>
                <a:lnTo>
                  <a:pt x="136169" y="6490106"/>
                </a:lnTo>
                <a:lnTo>
                  <a:pt x="11811" y="6418326"/>
                </a:lnTo>
                <a:close/>
                <a:moveTo>
                  <a:pt x="15240" y="6567754"/>
                </a:moveTo>
                <a:lnTo>
                  <a:pt x="136169" y="6497955"/>
                </a:lnTo>
                <a:lnTo>
                  <a:pt x="247193" y="6562039"/>
                </a:lnTo>
                <a:lnTo>
                  <a:pt x="126263" y="6631839"/>
                </a:lnTo>
                <a:lnTo>
                  <a:pt x="15240" y="6567754"/>
                </a:lnTo>
                <a:close/>
                <a:moveTo>
                  <a:pt x="11811" y="6705600"/>
                </a:moveTo>
                <a:lnTo>
                  <a:pt x="126263" y="6639535"/>
                </a:lnTo>
                <a:lnTo>
                  <a:pt x="250622" y="6711315"/>
                </a:lnTo>
                <a:lnTo>
                  <a:pt x="136169" y="6777381"/>
                </a:lnTo>
                <a:lnTo>
                  <a:pt x="11811" y="6705600"/>
                </a:lnTo>
                <a:close/>
                <a:moveTo>
                  <a:pt x="253898" y="6845351"/>
                </a:moveTo>
                <a:lnTo>
                  <a:pt x="142875" y="6781267"/>
                </a:lnTo>
                <a:lnTo>
                  <a:pt x="257327" y="6715202"/>
                </a:lnTo>
                <a:lnTo>
                  <a:pt x="368351" y="6779286"/>
                </a:lnTo>
                <a:lnTo>
                  <a:pt x="253898" y="6845351"/>
                </a:lnTo>
                <a:close/>
                <a:moveTo>
                  <a:pt x="263957" y="6711315"/>
                </a:moveTo>
                <a:lnTo>
                  <a:pt x="384886" y="6641516"/>
                </a:lnTo>
                <a:lnTo>
                  <a:pt x="495910" y="6705600"/>
                </a:lnTo>
                <a:lnTo>
                  <a:pt x="374980" y="6775399"/>
                </a:lnTo>
                <a:lnTo>
                  <a:pt x="263957" y="6711315"/>
                </a:lnTo>
                <a:close/>
                <a:moveTo>
                  <a:pt x="506044" y="6851066"/>
                </a:moveTo>
                <a:lnTo>
                  <a:pt x="381686" y="6779286"/>
                </a:lnTo>
                <a:lnTo>
                  <a:pt x="502615" y="6709487"/>
                </a:lnTo>
                <a:lnTo>
                  <a:pt x="626974" y="6781267"/>
                </a:lnTo>
                <a:lnTo>
                  <a:pt x="506044" y="6851066"/>
                </a:lnTo>
                <a:close/>
                <a:moveTo>
                  <a:pt x="509321" y="6705600"/>
                </a:moveTo>
                <a:lnTo>
                  <a:pt x="623773" y="6639535"/>
                </a:lnTo>
                <a:lnTo>
                  <a:pt x="748132" y="6711315"/>
                </a:lnTo>
                <a:lnTo>
                  <a:pt x="633679" y="6777381"/>
                </a:lnTo>
                <a:lnTo>
                  <a:pt x="509321" y="6705600"/>
                </a:lnTo>
                <a:close/>
                <a:moveTo>
                  <a:pt x="751332" y="6845351"/>
                </a:moveTo>
                <a:lnTo>
                  <a:pt x="640309" y="6781267"/>
                </a:lnTo>
                <a:lnTo>
                  <a:pt x="754761" y="6715202"/>
                </a:lnTo>
                <a:lnTo>
                  <a:pt x="865784" y="6779286"/>
                </a:lnTo>
                <a:lnTo>
                  <a:pt x="751332" y="6845351"/>
                </a:lnTo>
                <a:close/>
                <a:moveTo>
                  <a:pt x="761467" y="6711315"/>
                </a:moveTo>
                <a:lnTo>
                  <a:pt x="882396" y="6641516"/>
                </a:lnTo>
                <a:lnTo>
                  <a:pt x="993419" y="6705600"/>
                </a:lnTo>
                <a:lnTo>
                  <a:pt x="872490" y="6775399"/>
                </a:lnTo>
                <a:lnTo>
                  <a:pt x="761467" y="6711315"/>
                </a:lnTo>
                <a:close/>
                <a:moveTo>
                  <a:pt x="1003554" y="6851066"/>
                </a:moveTo>
                <a:lnTo>
                  <a:pt x="879196" y="6779286"/>
                </a:lnTo>
                <a:lnTo>
                  <a:pt x="1000125" y="6709487"/>
                </a:lnTo>
                <a:lnTo>
                  <a:pt x="1124484" y="6781267"/>
                </a:lnTo>
                <a:lnTo>
                  <a:pt x="1003554" y="6851066"/>
                </a:lnTo>
                <a:close/>
                <a:moveTo>
                  <a:pt x="1006754" y="6705600"/>
                </a:moveTo>
                <a:lnTo>
                  <a:pt x="1121207" y="6639535"/>
                </a:lnTo>
                <a:lnTo>
                  <a:pt x="1245565" y="6711315"/>
                </a:lnTo>
                <a:lnTo>
                  <a:pt x="1131113" y="6777381"/>
                </a:lnTo>
                <a:lnTo>
                  <a:pt x="1006754" y="6705600"/>
                </a:lnTo>
                <a:close/>
                <a:moveTo>
                  <a:pt x="1248842" y="6845351"/>
                </a:moveTo>
                <a:lnTo>
                  <a:pt x="1137819" y="6781267"/>
                </a:lnTo>
                <a:lnTo>
                  <a:pt x="1252271" y="6715202"/>
                </a:lnTo>
                <a:lnTo>
                  <a:pt x="1363294" y="6779286"/>
                </a:lnTo>
                <a:lnTo>
                  <a:pt x="1248842" y="6845351"/>
                </a:lnTo>
                <a:close/>
                <a:moveTo>
                  <a:pt x="1258900" y="6711315"/>
                </a:moveTo>
                <a:lnTo>
                  <a:pt x="1379830" y="6641516"/>
                </a:lnTo>
                <a:lnTo>
                  <a:pt x="1490853" y="6705600"/>
                </a:lnTo>
                <a:lnTo>
                  <a:pt x="1369924" y="6775399"/>
                </a:lnTo>
                <a:lnTo>
                  <a:pt x="1258900" y="6711315"/>
                </a:lnTo>
                <a:close/>
                <a:moveTo>
                  <a:pt x="1500988" y="6851066"/>
                </a:moveTo>
                <a:lnTo>
                  <a:pt x="1376629" y="6779286"/>
                </a:lnTo>
                <a:lnTo>
                  <a:pt x="1497559" y="6709487"/>
                </a:lnTo>
                <a:lnTo>
                  <a:pt x="1621917" y="6781267"/>
                </a:lnTo>
                <a:lnTo>
                  <a:pt x="1500988" y="6851066"/>
                </a:lnTo>
                <a:close/>
                <a:moveTo>
                  <a:pt x="1504264" y="6705600"/>
                </a:moveTo>
                <a:lnTo>
                  <a:pt x="1618717" y="6639535"/>
                </a:lnTo>
                <a:lnTo>
                  <a:pt x="1743075" y="6711315"/>
                </a:lnTo>
                <a:lnTo>
                  <a:pt x="1628623" y="6777381"/>
                </a:lnTo>
                <a:lnTo>
                  <a:pt x="1504264" y="6705600"/>
                </a:lnTo>
                <a:close/>
                <a:moveTo>
                  <a:pt x="1746275" y="6845351"/>
                </a:moveTo>
                <a:lnTo>
                  <a:pt x="1635252" y="6781267"/>
                </a:lnTo>
                <a:lnTo>
                  <a:pt x="1749704" y="6715202"/>
                </a:lnTo>
                <a:lnTo>
                  <a:pt x="1860728" y="6779286"/>
                </a:lnTo>
                <a:lnTo>
                  <a:pt x="1746275" y="6845351"/>
                </a:lnTo>
                <a:close/>
                <a:moveTo>
                  <a:pt x="1756410" y="6711315"/>
                </a:moveTo>
                <a:lnTo>
                  <a:pt x="1877339" y="6641516"/>
                </a:lnTo>
                <a:lnTo>
                  <a:pt x="1988363" y="6705600"/>
                </a:lnTo>
                <a:lnTo>
                  <a:pt x="1867434" y="6775399"/>
                </a:lnTo>
                <a:lnTo>
                  <a:pt x="1756410" y="6711315"/>
                </a:lnTo>
                <a:close/>
                <a:moveTo>
                  <a:pt x="1998497" y="6851066"/>
                </a:moveTo>
                <a:lnTo>
                  <a:pt x="1874139" y="6779286"/>
                </a:lnTo>
                <a:lnTo>
                  <a:pt x="1995069" y="6709487"/>
                </a:lnTo>
                <a:lnTo>
                  <a:pt x="2119427" y="6781267"/>
                </a:lnTo>
                <a:lnTo>
                  <a:pt x="1998497" y="6851066"/>
                </a:lnTo>
                <a:close/>
                <a:moveTo>
                  <a:pt x="2001698" y="6705600"/>
                </a:moveTo>
                <a:lnTo>
                  <a:pt x="2116150" y="6639535"/>
                </a:lnTo>
                <a:lnTo>
                  <a:pt x="2240509" y="6711315"/>
                </a:lnTo>
                <a:lnTo>
                  <a:pt x="2126056" y="6777381"/>
                </a:lnTo>
                <a:lnTo>
                  <a:pt x="2001698" y="6705600"/>
                </a:lnTo>
                <a:close/>
                <a:moveTo>
                  <a:pt x="2243785" y="6845351"/>
                </a:moveTo>
                <a:lnTo>
                  <a:pt x="2132762" y="6781267"/>
                </a:lnTo>
                <a:lnTo>
                  <a:pt x="2247214" y="6715202"/>
                </a:lnTo>
                <a:lnTo>
                  <a:pt x="2358238" y="6779286"/>
                </a:lnTo>
                <a:lnTo>
                  <a:pt x="2243785" y="6845351"/>
                </a:lnTo>
                <a:close/>
                <a:moveTo>
                  <a:pt x="2253920" y="6711315"/>
                </a:moveTo>
                <a:lnTo>
                  <a:pt x="2374849" y="6641516"/>
                </a:lnTo>
                <a:lnTo>
                  <a:pt x="2485873" y="6705600"/>
                </a:lnTo>
                <a:lnTo>
                  <a:pt x="2364943" y="6775399"/>
                </a:lnTo>
                <a:lnTo>
                  <a:pt x="2253920" y="6711315"/>
                </a:lnTo>
                <a:close/>
                <a:moveTo>
                  <a:pt x="2495931" y="6851066"/>
                </a:moveTo>
                <a:lnTo>
                  <a:pt x="2371573" y="6779286"/>
                </a:lnTo>
                <a:lnTo>
                  <a:pt x="2492502" y="6709410"/>
                </a:lnTo>
                <a:lnTo>
                  <a:pt x="2616861" y="6781191"/>
                </a:lnTo>
                <a:lnTo>
                  <a:pt x="2495931" y="6851066"/>
                </a:lnTo>
                <a:close/>
                <a:moveTo>
                  <a:pt x="2499208" y="6705600"/>
                </a:moveTo>
                <a:lnTo>
                  <a:pt x="2613660" y="6639535"/>
                </a:lnTo>
                <a:lnTo>
                  <a:pt x="2738019" y="6711315"/>
                </a:lnTo>
                <a:lnTo>
                  <a:pt x="2623566" y="6777381"/>
                </a:lnTo>
                <a:lnTo>
                  <a:pt x="2499208" y="6705600"/>
                </a:lnTo>
                <a:close/>
                <a:moveTo>
                  <a:pt x="2741295" y="6845351"/>
                </a:moveTo>
                <a:lnTo>
                  <a:pt x="2630272" y="6781267"/>
                </a:lnTo>
                <a:lnTo>
                  <a:pt x="2744724" y="6715202"/>
                </a:lnTo>
                <a:lnTo>
                  <a:pt x="2855747" y="6779286"/>
                </a:lnTo>
                <a:lnTo>
                  <a:pt x="2741295" y="6845351"/>
                </a:lnTo>
                <a:close/>
                <a:moveTo>
                  <a:pt x="2751354" y="6711315"/>
                </a:moveTo>
                <a:lnTo>
                  <a:pt x="2872283" y="6641516"/>
                </a:lnTo>
                <a:lnTo>
                  <a:pt x="2983306" y="6705600"/>
                </a:lnTo>
                <a:lnTo>
                  <a:pt x="2862377" y="6775399"/>
                </a:lnTo>
                <a:lnTo>
                  <a:pt x="2751354" y="6711315"/>
                </a:lnTo>
                <a:close/>
                <a:moveTo>
                  <a:pt x="2993441" y="6851066"/>
                </a:moveTo>
                <a:lnTo>
                  <a:pt x="2869082" y="6779286"/>
                </a:lnTo>
                <a:lnTo>
                  <a:pt x="2990012" y="6709487"/>
                </a:lnTo>
                <a:lnTo>
                  <a:pt x="3114370" y="6781267"/>
                </a:lnTo>
                <a:lnTo>
                  <a:pt x="2993441" y="6851066"/>
                </a:lnTo>
                <a:close/>
                <a:moveTo>
                  <a:pt x="2996717" y="6705600"/>
                </a:moveTo>
                <a:lnTo>
                  <a:pt x="3111170" y="6639535"/>
                </a:lnTo>
                <a:lnTo>
                  <a:pt x="3235528" y="6711315"/>
                </a:lnTo>
                <a:lnTo>
                  <a:pt x="3121076" y="6777381"/>
                </a:lnTo>
                <a:lnTo>
                  <a:pt x="2996717" y="6705600"/>
                </a:lnTo>
                <a:close/>
                <a:moveTo>
                  <a:pt x="3238729" y="6845351"/>
                </a:moveTo>
                <a:lnTo>
                  <a:pt x="3127705" y="6781267"/>
                </a:lnTo>
                <a:lnTo>
                  <a:pt x="3242158" y="6715202"/>
                </a:lnTo>
                <a:lnTo>
                  <a:pt x="3353181" y="6779286"/>
                </a:lnTo>
                <a:lnTo>
                  <a:pt x="3238729" y="6845351"/>
                </a:lnTo>
                <a:close/>
                <a:moveTo>
                  <a:pt x="3248863" y="6711315"/>
                </a:moveTo>
                <a:lnTo>
                  <a:pt x="3369793" y="6641516"/>
                </a:lnTo>
                <a:lnTo>
                  <a:pt x="3480816" y="6705600"/>
                </a:lnTo>
                <a:lnTo>
                  <a:pt x="3359887" y="6775399"/>
                </a:lnTo>
                <a:lnTo>
                  <a:pt x="3248863" y="6711315"/>
                </a:lnTo>
                <a:close/>
                <a:moveTo>
                  <a:pt x="3490951" y="6851066"/>
                </a:moveTo>
                <a:lnTo>
                  <a:pt x="3366592" y="6779286"/>
                </a:lnTo>
                <a:lnTo>
                  <a:pt x="3487522" y="6709487"/>
                </a:lnTo>
                <a:lnTo>
                  <a:pt x="3611880" y="6781267"/>
                </a:lnTo>
                <a:lnTo>
                  <a:pt x="3490951" y="6851066"/>
                </a:lnTo>
                <a:close/>
                <a:moveTo>
                  <a:pt x="3494151" y="6705600"/>
                </a:moveTo>
                <a:lnTo>
                  <a:pt x="3608604" y="6639535"/>
                </a:lnTo>
                <a:lnTo>
                  <a:pt x="3732962" y="6711315"/>
                </a:lnTo>
                <a:lnTo>
                  <a:pt x="3618509" y="6777381"/>
                </a:lnTo>
                <a:lnTo>
                  <a:pt x="3494151" y="6705600"/>
                </a:lnTo>
                <a:close/>
                <a:moveTo>
                  <a:pt x="3736239" y="6845351"/>
                </a:moveTo>
                <a:lnTo>
                  <a:pt x="3625215" y="6781267"/>
                </a:lnTo>
                <a:lnTo>
                  <a:pt x="3739667" y="6715202"/>
                </a:lnTo>
                <a:lnTo>
                  <a:pt x="3850691" y="6779286"/>
                </a:lnTo>
                <a:lnTo>
                  <a:pt x="3736239" y="6845351"/>
                </a:lnTo>
                <a:close/>
                <a:moveTo>
                  <a:pt x="3746373" y="6711315"/>
                </a:moveTo>
                <a:lnTo>
                  <a:pt x="3867302" y="6641516"/>
                </a:lnTo>
                <a:lnTo>
                  <a:pt x="3978326" y="6705600"/>
                </a:lnTo>
                <a:lnTo>
                  <a:pt x="3857397" y="6775399"/>
                </a:lnTo>
                <a:lnTo>
                  <a:pt x="3746373" y="6711315"/>
                </a:lnTo>
                <a:close/>
                <a:moveTo>
                  <a:pt x="3988384" y="6851066"/>
                </a:moveTo>
                <a:lnTo>
                  <a:pt x="3864026" y="6779286"/>
                </a:lnTo>
                <a:lnTo>
                  <a:pt x="3984955" y="6709487"/>
                </a:lnTo>
                <a:lnTo>
                  <a:pt x="4109314" y="6781267"/>
                </a:lnTo>
                <a:lnTo>
                  <a:pt x="3988384" y="6851066"/>
                </a:lnTo>
                <a:close/>
                <a:moveTo>
                  <a:pt x="3991661" y="6705600"/>
                </a:moveTo>
                <a:lnTo>
                  <a:pt x="4106113" y="6639535"/>
                </a:lnTo>
                <a:lnTo>
                  <a:pt x="4230472" y="6711315"/>
                </a:lnTo>
                <a:lnTo>
                  <a:pt x="4116019" y="6777381"/>
                </a:lnTo>
                <a:lnTo>
                  <a:pt x="3991661" y="6705600"/>
                </a:lnTo>
                <a:close/>
                <a:moveTo>
                  <a:pt x="4233672" y="6845351"/>
                </a:moveTo>
                <a:lnTo>
                  <a:pt x="4122649" y="6781267"/>
                </a:lnTo>
                <a:lnTo>
                  <a:pt x="4237101" y="6715202"/>
                </a:lnTo>
                <a:lnTo>
                  <a:pt x="4348125" y="6779286"/>
                </a:lnTo>
                <a:lnTo>
                  <a:pt x="4233672" y="6845351"/>
                </a:lnTo>
                <a:close/>
                <a:moveTo>
                  <a:pt x="4243807" y="6711315"/>
                </a:moveTo>
                <a:lnTo>
                  <a:pt x="4364736" y="6641516"/>
                </a:lnTo>
                <a:lnTo>
                  <a:pt x="4475760" y="6705600"/>
                </a:lnTo>
                <a:lnTo>
                  <a:pt x="4354830" y="6775399"/>
                </a:lnTo>
                <a:lnTo>
                  <a:pt x="4243807" y="6711315"/>
                </a:lnTo>
                <a:close/>
                <a:moveTo>
                  <a:pt x="4485894" y="6851066"/>
                </a:moveTo>
                <a:lnTo>
                  <a:pt x="4361536" y="6779286"/>
                </a:lnTo>
                <a:lnTo>
                  <a:pt x="4482465" y="6709487"/>
                </a:lnTo>
                <a:lnTo>
                  <a:pt x="4606824" y="6781267"/>
                </a:lnTo>
                <a:lnTo>
                  <a:pt x="4485894" y="6851066"/>
                </a:lnTo>
                <a:close/>
                <a:moveTo>
                  <a:pt x="4489171" y="6705600"/>
                </a:moveTo>
                <a:lnTo>
                  <a:pt x="4603623" y="6639535"/>
                </a:lnTo>
                <a:lnTo>
                  <a:pt x="4727981" y="6711315"/>
                </a:lnTo>
                <a:lnTo>
                  <a:pt x="4613529" y="6777381"/>
                </a:lnTo>
                <a:lnTo>
                  <a:pt x="4489171" y="6705600"/>
                </a:lnTo>
                <a:close/>
                <a:moveTo>
                  <a:pt x="4731182" y="6845351"/>
                </a:moveTo>
                <a:lnTo>
                  <a:pt x="4620159" y="6781267"/>
                </a:lnTo>
                <a:lnTo>
                  <a:pt x="4734611" y="6715202"/>
                </a:lnTo>
                <a:lnTo>
                  <a:pt x="4845634" y="6779286"/>
                </a:lnTo>
                <a:lnTo>
                  <a:pt x="4731182" y="6845351"/>
                </a:lnTo>
                <a:close/>
                <a:moveTo>
                  <a:pt x="4741316" y="6711315"/>
                </a:moveTo>
                <a:lnTo>
                  <a:pt x="4862246" y="6641516"/>
                </a:lnTo>
                <a:lnTo>
                  <a:pt x="4973269" y="6705600"/>
                </a:lnTo>
                <a:lnTo>
                  <a:pt x="4852340" y="6775399"/>
                </a:lnTo>
                <a:lnTo>
                  <a:pt x="4741316" y="6711315"/>
                </a:lnTo>
                <a:close/>
                <a:moveTo>
                  <a:pt x="4983328" y="6851066"/>
                </a:moveTo>
                <a:lnTo>
                  <a:pt x="4858969" y="6779286"/>
                </a:lnTo>
                <a:lnTo>
                  <a:pt x="4979899" y="6709487"/>
                </a:lnTo>
                <a:lnTo>
                  <a:pt x="5104257" y="6781267"/>
                </a:lnTo>
                <a:lnTo>
                  <a:pt x="4983328" y="6851066"/>
                </a:lnTo>
                <a:close/>
                <a:moveTo>
                  <a:pt x="4986604" y="6705600"/>
                </a:moveTo>
                <a:lnTo>
                  <a:pt x="5101057" y="6639535"/>
                </a:lnTo>
                <a:lnTo>
                  <a:pt x="5225415" y="6711315"/>
                </a:lnTo>
                <a:lnTo>
                  <a:pt x="5110963" y="6777381"/>
                </a:lnTo>
                <a:lnTo>
                  <a:pt x="4986604" y="6705600"/>
                </a:lnTo>
                <a:close/>
                <a:moveTo>
                  <a:pt x="5228692" y="6845351"/>
                </a:moveTo>
                <a:lnTo>
                  <a:pt x="5117668" y="6781267"/>
                </a:lnTo>
                <a:lnTo>
                  <a:pt x="5232121" y="6715202"/>
                </a:lnTo>
                <a:lnTo>
                  <a:pt x="5343144" y="6779286"/>
                </a:lnTo>
                <a:lnTo>
                  <a:pt x="5228692" y="6845351"/>
                </a:lnTo>
                <a:close/>
                <a:moveTo>
                  <a:pt x="5238750" y="6711315"/>
                </a:moveTo>
                <a:lnTo>
                  <a:pt x="5359680" y="6641516"/>
                </a:lnTo>
                <a:lnTo>
                  <a:pt x="5470703" y="6705600"/>
                </a:lnTo>
                <a:lnTo>
                  <a:pt x="5349774" y="6775399"/>
                </a:lnTo>
                <a:lnTo>
                  <a:pt x="5238750" y="6711315"/>
                </a:lnTo>
                <a:close/>
                <a:moveTo>
                  <a:pt x="5480838" y="6851066"/>
                </a:moveTo>
                <a:lnTo>
                  <a:pt x="5356479" y="6779286"/>
                </a:lnTo>
                <a:lnTo>
                  <a:pt x="5477409" y="6709487"/>
                </a:lnTo>
                <a:lnTo>
                  <a:pt x="5601767" y="6781267"/>
                </a:lnTo>
                <a:lnTo>
                  <a:pt x="5480838" y="6851066"/>
                </a:lnTo>
                <a:close/>
                <a:moveTo>
                  <a:pt x="5484114" y="6705600"/>
                </a:moveTo>
                <a:lnTo>
                  <a:pt x="5598566" y="6639535"/>
                </a:lnTo>
                <a:lnTo>
                  <a:pt x="5722925" y="6711315"/>
                </a:lnTo>
                <a:lnTo>
                  <a:pt x="5608473" y="6777381"/>
                </a:lnTo>
                <a:lnTo>
                  <a:pt x="5484114" y="6705600"/>
                </a:lnTo>
                <a:close/>
                <a:moveTo>
                  <a:pt x="5726126" y="6845351"/>
                </a:moveTo>
                <a:lnTo>
                  <a:pt x="5615102" y="6781267"/>
                </a:lnTo>
                <a:lnTo>
                  <a:pt x="5729554" y="6715202"/>
                </a:lnTo>
                <a:lnTo>
                  <a:pt x="5840578" y="6779286"/>
                </a:lnTo>
                <a:lnTo>
                  <a:pt x="5726126" y="6845351"/>
                </a:lnTo>
                <a:close/>
                <a:moveTo>
                  <a:pt x="5736260" y="6711315"/>
                </a:moveTo>
                <a:lnTo>
                  <a:pt x="5857189" y="6641516"/>
                </a:lnTo>
                <a:lnTo>
                  <a:pt x="5968213" y="6705600"/>
                </a:lnTo>
                <a:lnTo>
                  <a:pt x="5847283" y="6775399"/>
                </a:lnTo>
                <a:lnTo>
                  <a:pt x="5736260" y="6711315"/>
                </a:lnTo>
                <a:close/>
                <a:moveTo>
                  <a:pt x="5978347" y="6851066"/>
                </a:moveTo>
                <a:lnTo>
                  <a:pt x="5853989" y="6779286"/>
                </a:lnTo>
                <a:lnTo>
                  <a:pt x="5974918" y="6709487"/>
                </a:lnTo>
                <a:lnTo>
                  <a:pt x="6099277" y="6781267"/>
                </a:lnTo>
                <a:lnTo>
                  <a:pt x="5978347" y="6851066"/>
                </a:lnTo>
                <a:close/>
                <a:moveTo>
                  <a:pt x="5981548" y="6705600"/>
                </a:moveTo>
                <a:lnTo>
                  <a:pt x="6096000" y="6639535"/>
                </a:lnTo>
                <a:lnTo>
                  <a:pt x="6220359" y="6711315"/>
                </a:lnTo>
                <a:lnTo>
                  <a:pt x="6105906" y="6777381"/>
                </a:lnTo>
                <a:lnTo>
                  <a:pt x="5981548" y="6705600"/>
                </a:lnTo>
                <a:close/>
                <a:moveTo>
                  <a:pt x="6223635" y="6845351"/>
                </a:moveTo>
                <a:lnTo>
                  <a:pt x="6112612" y="6781267"/>
                </a:lnTo>
                <a:lnTo>
                  <a:pt x="6227064" y="6715202"/>
                </a:lnTo>
                <a:lnTo>
                  <a:pt x="6338088" y="6779286"/>
                </a:lnTo>
                <a:lnTo>
                  <a:pt x="6223635" y="6845351"/>
                </a:lnTo>
                <a:close/>
                <a:moveTo>
                  <a:pt x="6233694" y="6711315"/>
                </a:moveTo>
                <a:lnTo>
                  <a:pt x="6354623" y="6641440"/>
                </a:lnTo>
                <a:lnTo>
                  <a:pt x="6465647" y="6705524"/>
                </a:lnTo>
                <a:lnTo>
                  <a:pt x="6344717" y="6775399"/>
                </a:lnTo>
                <a:lnTo>
                  <a:pt x="6233694" y="6711315"/>
                </a:lnTo>
                <a:close/>
                <a:moveTo>
                  <a:pt x="6475781" y="6851066"/>
                </a:moveTo>
                <a:lnTo>
                  <a:pt x="6351423" y="6779286"/>
                </a:lnTo>
                <a:lnTo>
                  <a:pt x="6472352" y="6709410"/>
                </a:lnTo>
                <a:lnTo>
                  <a:pt x="6596711" y="6781191"/>
                </a:lnTo>
                <a:lnTo>
                  <a:pt x="6475781" y="6851066"/>
                </a:lnTo>
                <a:close/>
                <a:moveTo>
                  <a:pt x="6479058" y="6705600"/>
                </a:moveTo>
                <a:lnTo>
                  <a:pt x="6593510" y="6639535"/>
                </a:lnTo>
                <a:lnTo>
                  <a:pt x="6717868" y="6711315"/>
                </a:lnTo>
                <a:lnTo>
                  <a:pt x="6603416" y="6777381"/>
                </a:lnTo>
                <a:lnTo>
                  <a:pt x="6479058" y="6705600"/>
                </a:lnTo>
                <a:close/>
                <a:moveTo>
                  <a:pt x="6835521" y="6779286"/>
                </a:moveTo>
                <a:lnTo>
                  <a:pt x="6721069" y="6845351"/>
                </a:lnTo>
                <a:lnTo>
                  <a:pt x="6610046" y="6781267"/>
                </a:lnTo>
                <a:lnTo>
                  <a:pt x="6724498" y="6715202"/>
                </a:lnTo>
                <a:lnTo>
                  <a:pt x="6835521" y="6779286"/>
                </a:lnTo>
                <a:close/>
                <a:moveTo>
                  <a:pt x="6845503" y="6637630"/>
                </a:moveTo>
                <a:lnTo>
                  <a:pt x="6724574" y="6707429"/>
                </a:lnTo>
                <a:lnTo>
                  <a:pt x="6600216" y="6635649"/>
                </a:lnTo>
                <a:lnTo>
                  <a:pt x="6721145" y="6565849"/>
                </a:lnTo>
                <a:lnTo>
                  <a:pt x="6845503" y="6637630"/>
                </a:lnTo>
                <a:close/>
                <a:moveTo>
                  <a:pt x="6835521" y="6492011"/>
                </a:moveTo>
                <a:lnTo>
                  <a:pt x="6721069" y="6558077"/>
                </a:lnTo>
                <a:lnTo>
                  <a:pt x="6610046" y="6493993"/>
                </a:lnTo>
                <a:lnTo>
                  <a:pt x="6724498" y="6427927"/>
                </a:lnTo>
                <a:lnTo>
                  <a:pt x="6835521" y="6492011"/>
                </a:lnTo>
                <a:close/>
                <a:moveTo>
                  <a:pt x="6845503" y="6350432"/>
                </a:moveTo>
                <a:lnTo>
                  <a:pt x="6724574" y="6420307"/>
                </a:lnTo>
                <a:lnTo>
                  <a:pt x="6600216" y="6348527"/>
                </a:lnTo>
                <a:lnTo>
                  <a:pt x="6721145" y="6278651"/>
                </a:lnTo>
                <a:lnTo>
                  <a:pt x="6845503" y="6350432"/>
                </a:lnTo>
                <a:close/>
                <a:moveTo>
                  <a:pt x="6835521" y="6204814"/>
                </a:moveTo>
                <a:lnTo>
                  <a:pt x="6721069" y="6270879"/>
                </a:lnTo>
                <a:lnTo>
                  <a:pt x="6610046" y="6206795"/>
                </a:lnTo>
                <a:lnTo>
                  <a:pt x="6724498" y="6140730"/>
                </a:lnTo>
                <a:lnTo>
                  <a:pt x="6835521" y="6204814"/>
                </a:lnTo>
                <a:close/>
                <a:moveTo>
                  <a:pt x="6845503" y="6063158"/>
                </a:moveTo>
                <a:lnTo>
                  <a:pt x="6724574" y="6132957"/>
                </a:lnTo>
                <a:lnTo>
                  <a:pt x="6600216" y="6061177"/>
                </a:lnTo>
                <a:lnTo>
                  <a:pt x="6721145" y="5991378"/>
                </a:lnTo>
                <a:lnTo>
                  <a:pt x="6845503" y="6063158"/>
                </a:lnTo>
                <a:close/>
                <a:moveTo>
                  <a:pt x="6835521" y="5917616"/>
                </a:moveTo>
                <a:lnTo>
                  <a:pt x="6721069" y="5983682"/>
                </a:lnTo>
                <a:lnTo>
                  <a:pt x="6610046" y="5919597"/>
                </a:lnTo>
                <a:lnTo>
                  <a:pt x="6724498" y="5853532"/>
                </a:lnTo>
                <a:lnTo>
                  <a:pt x="6835521" y="5917616"/>
                </a:lnTo>
                <a:close/>
                <a:moveTo>
                  <a:pt x="6845503" y="5775960"/>
                </a:moveTo>
                <a:lnTo>
                  <a:pt x="6724574" y="5845759"/>
                </a:lnTo>
                <a:lnTo>
                  <a:pt x="6600216" y="5773979"/>
                </a:lnTo>
                <a:lnTo>
                  <a:pt x="6721145" y="5704180"/>
                </a:lnTo>
                <a:lnTo>
                  <a:pt x="6845503" y="5775960"/>
                </a:lnTo>
                <a:close/>
                <a:moveTo>
                  <a:pt x="6835521" y="5630342"/>
                </a:moveTo>
                <a:lnTo>
                  <a:pt x="6721069" y="5696407"/>
                </a:lnTo>
                <a:lnTo>
                  <a:pt x="6610046" y="5632323"/>
                </a:lnTo>
                <a:lnTo>
                  <a:pt x="6724498" y="5566258"/>
                </a:lnTo>
                <a:lnTo>
                  <a:pt x="6835521" y="5630342"/>
                </a:lnTo>
                <a:close/>
                <a:moveTo>
                  <a:pt x="6845503" y="5488762"/>
                </a:moveTo>
                <a:lnTo>
                  <a:pt x="6724574" y="5558561"/>
                </a:lnTo>
                <a:lnTo>
                  <a:pt x="6600216" y="5486781"/>
                </a:lnTo>
                <a:lnTo>
                  <a:pt x="6721145" y="5416982"/>
                </a:lnTo>
                <a:lnTo>
                  <a:pt x="6845503" y="5488762"/>
                </a:lnTo>
                <a:close/>
                <a:moveTo>
                  <a:pt x="6835521" y="5343144"/>
                </a:moveTo>
                <a:lnTo>
                  <a:pt x="6721069" y="5409210"/>
                </a:lnTo>
                <a:lnTo>
                  <a:pt x="6610046" y="5345126"/>
                </a:lnTo>
                <a:lnTo>
                  <a:pt x="6724498" y="5279060"/>
                </a:lnTo>
                <a:lnTo>
                  <a:pt x="6835521" y="5343144"/>
                </a:lnTo>
                <a:close/>
                <a:moveTo>
                  <a:pt x="6845503" y="5201488"/>
                </a:moveTo>
                <a:lnTo>
                  <a:pt x="6724574" y="5271288"/>
                </a:lnTo>
                <a:lnTo>
                  <a:pt x="6600216" y="5199507"/>
                </a:lnTo>
                <a:lnTo>
                  <a:pt x="6721145" y="5129708"/>
                </a:lnTo>
                <a:lnTo>
                  <a:pt x="6845503" y="5201488"/>
                </a:lnTo>
                <a:close/>
                <a:moveTo>
                  <a:pt x="6835521" y="5055947"/>
                </a:moveTo>
                <a:lnTo>
                  <a:pt x="6721069" y="5122012"/>
                </a:lnTo>
                <a:lnTo>
                  <a:pt x="6610046" y="5057928"/>
                </a:lnTo>
                <a:lnTo>
                  <a:pt x="6724498" y="4991862"/>
                </a:lnTo>
                <a:lnTo>
                  <a:pt x="6835521" y="5055947"/>
                </a:lnTo>
                <a:close/>
                <a:moveTo>
                  <a:pt x="6845503" y="4914291"/>
                </a:moveTo>
                <a:lnTo>
                  <a:pt x="6724574" y="4984090"/>
                </a:lnTo>
                <a:lnTo>
                  <a:pt x="6600216" y="4912309"/>
                </a:lnTo>
                <a:lnTo>
                  <a:pt x="6721145" y="4842510"/>
                </a:lnTo>
                <a:lnTo>
                  <a:pt x="6845503" y="4914291"/>
                </a:lnTo>
                <a:close/>
                <a:moveTo>
                  <a:pt x="6835521" y="4768672"/>
                </a:moveTo>
                <a:lnTo>
                  <a:pt x="6721069" y="4834738"/>
                </a:lnTo>
                <a:lnTo>
                  <a:pt x="6610046" y="4770654"/>
                </a:lnTo>
                <a:lnTo>
                  <a:pt x="6724498" y="4704588"/>
                </a:lnTo>
                <a:lnTo>
                  <a:pt x="6835521" y="4768672"/>
                </a:lnTo>
                <a:close/>
                <a:moveTo>
                  <a:pt x="6845503" y="4627093"/>
                </a:moveTo>
                <a:lnTo>
                  <a:pt x="6724574" y="4696892"/>
                </a:lnTo>
                <a:lnTo>
                  <a:pt x="6600216" y="4625111"/>
                </a:lnTo>
                <a:lnTo>
                  <a:pt x="6721145" y="4555312"/>
                </a:lnTo>
                <a:lnTo>
                  <a:pt x="6845503" y="4627093"/>
                </a:lnTo>
                <a:close/>
                <a:moveTo>
                  <a:pt x="6835521" y="4481475"/>
                </a:moveTo>
                <a:lnTo>
                  <a:pt x="6721069" y="4547540"/>
                </a:lnTo>
                <a:lnTo>
                  <a:pt x="6610046" y="4483456"/>
                </a:lnTo>
                <a:lnTo>
                  <a:pt x="6724498" y="4417391"/>
                </a:lnTo>
                <a:lnTo>
                  <a:pt x="6835521" y="4481475"/>
                </a:lnTo>
                <a:close/>
                <a:moveTo>
                  <a:pt x="6845503" y="4339819"/>
                </a:moveTo>
                <a:lnTo>
                  <a:pt x="6724574" y="4409618"/>
                </a:lnTo>
                <a:lnTo>
                  <a:pt x="6600216" y="4337838"/>
                </a:lnTo>
                <a:lnTo>
                  <a:pt x="6721145" y="4268038"/>
                </a:lnTo>
                <a:lnTo>
                  <a:pt x="6845503" y="4339819"/>
                </a:lnTo>
                <a:close/>
                <a:moveTo>
                  <a:pt x="6835521" y="4194277"/>
                </a:moveTo>
                <a:lnTo>
                  <a:pt x="6721069" y="4260342"/>
                </a:lnTo>
                <a:lnTo>
                  <a:pt x="6610046" y="4196258"/>
                </a:lnTo>
                <a:lnTo>
                  <a:pt x="6724498" y="4130193"/>
                </a:lnTo>
                <a:lnTo>
                  <a:pt x="6835521" y="4194277"/>
                </a:lnTo>
                <a:close/>
                <a:moveTo>
                  <a:pt x="6845503" y="4052621"/>
                </a:moveTo>
                <a:lnTo>
                  <a:pt x="6724574" y="4122420"/>
                </a:lnTo>
                <a:lnTo>
                  <a:pt x="6600216" y="4050640"/>
                </a:lnTo>
                <a:lnTo>
                  <a:pt x="6721145" y="3980840"/>
                </a:lnTo>
                <a:lnTo>
                  <a:pt x="6845503" y="4052621"/>
                </a:lnTo>
                <a:close/>
                <a:moveTo>
                  <a:pt x="6835521" y="3907003"/>
                </a:moveTo>
                <a:lnTo>
                  <a:pt x="6721069" y="3973068"/>
                </a:lnTo>
                <a:lnTo>
                  <a:pt x="6610046" y="3908984"/>
                </a:lnTo>
                <a:lnTo>
                  <a:pt x="6724498" y="3842919"/>
                </a:lnTo>
                <a:lnTo>
                  <a:pt x="6835521" y="3907003"/>
                </a:lnTo>
                <a:close/>
                <a:moveTo>
                  <a:pt x="6845503" y="3765423"/>
                </a:moveTo>
                <a:lnTo>
                  <a:pt x="6724574" y="3835222"/>
                </a:lnTo>
                <a:lnTo>
                  <a:pt x="6600216" y="3763442"/>
                </a:lnTo>
                <a:lnTo>
                  <a:pt x="6721145" y="3693643"/>
                </a:lnTo>
                <a:lnTo>
                  <a:pt x="6845503" y="3765423"/>
                </a:lnTo>
                <a:close/>
                <a:moveTo>
                  <a:pt x="6835521" y="3619805"/>
                </a:moveTo>
                <a:lnTo>
                  <a:pt x="6721069" y="3685870"/>
                </a:lnTo>
                <a:lnTo>
                  <a:pt x="6610046" y="3621786"/>
                </a:lnTo>
                <a:lnTo>
                  <a:pt x="6724498" y="3555721"/>
                </a:lnTo>
                <a:lnTo>
                  <a:pt x="6835521" y="3619805"/>
                </a:lnTo>
                <a:close/>
                <a:moveTo>
                  <a:pt x="6845503" y="3478149"/>
                </a:moveTo>
                <a:lnTo>
                  <a:pt x="6724574" y="3547948"/>
                </a:lnTo>
                <a:lnTo>
                  <a:pt x="6600216" y="3476168"/>
                </a:lnTo>
                <a:lnTo>
                  <a:pt x="6721145" y="3406369"/>
                </a:lnTo>
                <a:lnTo>
                  <a:pt x="6845503" y="3478149"/>
                </a:lnTo>
                <a:close/>
                <a:moveTo>
                  <a:pt x="6835521" y="3332607"/>
                </a:moveTo>
                <a:lnTo>
                  <a:pt x="6721069" y="3398672"/>
                </a:lnTo>
                <a:lnTo>
                  <a:pt x="6610046" y="3334588"/>
                </a:lnTo>
                <a:lnTo>
                  <a:pt x="6724498" y="3268523"/>
                </a:lnTo>
                <a:lnTo>
                  <a:pt x="6835521" y="3332607"/>
                </a:lnTo>
                <a:close/>
                <a:moveTo>
                  <a:pt x="6845503" y="3190951"/>
                </a:moveTo>
                <a:lnTo>
                  <a:pt x="6724574" y="3260751"/>
                </a:lnTo>
                <a:lnTo>
                  <a:pt x="6600216" y="3188970"/>
                </a:lnTo>
                <a:lnTo>
                  <a:pt x="6721145" y="3119171"/>
                </a:lnTo>
                <a:lnTo>
                  <a:pt x="6845503" y="3190951"/>
                </a:lnTo>
                <a:close/>
                <a:moveTo>
                  <a:pt x="6835521" y="3045333"/>
                </a:moveTo>
                <a:lnTo>
                  <a:pt x="6721069" y="3111399"/>
                </a:lnTo>
                <a:lnTo>
                  <a:pt x="6610046" y="3047314"/>
                </a:lnTo>
                <a:lnTo>
                  <a:pt x="6724498" y="2981249"/>
                </a:lnTo>
                <a:lnTo>
                  <a:pt x="6835521" y="3045333"/>
                </a:lnTo>
                <a:close/>
                <a:moveTo>
                  <a:pt x="6845503" y="2903754"/>
                </a:moveTo>
                <a:lnTo>
                  <a:pt x="6724574" y="2973553"/>
                </a:lnTo>
                <a:lnTo>
                  <a:pt x="6600216" y="2901772"/>
                </a:lnTo>
                <a:lnTo>
                  <a:pt x="6721145" y="2831973"/>
                </a:lnTo>
                <a:lnTo>
                  <a:pt x="6845503" y="2903754"/>
                </a:lnTo>
                <a:close/>
                <a:moveTo>
                  <a:pt x="6835521" y="2758135"/>
                </a:moveTo>
                <a:lnTo>
                  <a:pt x="6721069" y="2824201"/>
                </a:lnTo>
                <a:lnTo>
                  <a:pt x="6610046" y="2760117"/>
                </a:lnTo>
                <a:lnTo>
                  <a:pt x="6724498" y="2694051"/>
                </a:lnTo>
                <a:lnTo>
                  <a:pt x="6835521" y="2758135"/>
                </a:lnTo>
                <a:close/>
                <a:moveTo>
                  <a:pt x="6845503" y="2616479"/>
                </a:moveTo>
                <a:lnTo>
                  <a:pt x="6724574" y="2686279"/>
                </a:lnTo>
                <a:lnTo>
                  <a:pt x="6600216" y="2614498"/>
                </a:lnTo>
                <a:lnTo>
                  <a:pt x="6721145" y="2544699"/>
                </a:lnTo>
                <a:lnTo>
                  <a:pt x="6845503" y="2616479"/>
                </a:lnTo>
                <a:close/>
                <a:moveTo>
                  <a:pt x="6835521" y="2470937"/>
                </a:moveTo>
                <a:lnTo>
                  <a:pt x="6721069" y="2537003"/>
                </a:lnTo>
                <a:lnTo>
                  <a:pt x="6610046" y="2472919"/>
                </a:lnTo>
                <a:lnTo>
                  <a:pt x="6724498" y="2406853"/>
                </a:lnTo>
                <a:lnTo>
                  <a:pt x="6835521" y="2470937"/>
                </a:lnTo>
                <a:close/>
                <a:moveTo>
                  <a:pt x="6845503" y="2329282"/>
                </a:moveTo>
                <a:lnTo>
                  <a:pt x="6724574" y="2399081"/>
                </a:lnTo>
                <a:lnTo>
                  <a:pt x="6600216" y="2327301"/>
                </a:lnTo>
                <a:lnTo>
                  <a:pt x="6721145" y="2257501"/>
                </a:lnTo>
                <a:lnTo>
                  <a:pt x="6845503" y="2329282"/>
                </a:lnTo>
                <a:close/>
                <a:moveTo>
                  <a:pt x="6835521" y="2183664"/>
                </a:moveTo>
                <a:lnTo>
                  <a:pt x="6721069" y="2249729"/>
                </a:lnTo>
                <a:lnTo>
                  <a:pt x="6610046" y="2185645"/>
                </a:lnTo>
                <a:lnTo>
                  <a:pt x="6724498" y="2119579"/>
                </a:lnTo>
                <a:lnTo>
                  <a:pt x="6835521" y="2183664"/>
                </a:lnTo>
                <a:close/>
                <a:moveTo>
                  <a:pt x="6845503" y="2042084"/>
                </a:moveTo>
                <a:lnTo>
                  <a:pt x="6724574" y="2111883"/>
                </a:lnTo>
                <a:lnTo>
                  <a:pt x="6600216" y="2040103"/>
                </a:lnTo>
                <a:lnTo>
                  <a:pt x="6721145" y="1970304"/>
                </a:lnTo>
                <a:lnTo>
                  <a:pt x="6845503" y="2042084"/>
                </a:lnTo>
                <a:close/>
                <a:moveTo>
                  <a:pt x="6835521" y="1896466"/>
                </a:moveTo>
                <a:lnTo>
                  <a:pt x="6721069" y="1962531"/>
                </a:lnTo>
                <a:lnTo>
                  <a:pt x="6610046" y="1898447"/>
                </a:lnTo>
                <a:lnTo>
                  <a:pt x="6724498" y="1832381"/>
                </a:lnTo>
                <a:lnTo>
                  <a:pt x="6835521" y="1896466"/>
                </a:lnTo>
                <a:close/>
                <a:moveTo>
                  <a:pt x="6845503" y="1754810"/>
                </a:moveTo>
                <a:lnTo>
                  <a:pt x="6724574" y="1824609"/>
                </a:lnTo>
                <a:lnTo>
                  <a:pt x="6600216" y="1752829"/>
                </a:lnTo>
                <a:lnTo>
                  <a:pt x="6721145" y="1683029"/>
                </a:lnTo>
                <a:lnTo>
                  <a:pt x="6845503" y="1754810"/>
                </a:lnTo>
                <a:close/>
                <a:moveTo>
                  <a:pt x="6835521" y="1609268"/>
                </a:moveTo>
                <a:lnTo>
                  <a:pt x="6721069" y="1675333"/>
                </a:lnTo>
                <a:lnTo>
                  <a:pt x="6610046" y="1611249"/>
                </a:lnTo>
                <a:lnTo>
                  <a:pt x="6724498" y="1545184"/>
                </a:lnTo>
                <a:lnTo>
                  <a:pt x="6835521" y="1609268"/>
                </a:lnTo>
                <a:close/>
                <a:moveTo>
                  <a:pt x="6845503" y="1467612"/>
                </a:moveTo>
                <a:lnTo>
                  <a:pt x="6724574" y="1537411"/>
                </a:lnTo>
                <a:lnTo>
                  <a:pt x="6600216" y="1465631"/>
                </a:lnTo>
                <a:lnTo>
                  <a:pt x="6721145" y="1395832"/>
                </a:lnTo>
                <a:lnTo>
                  <a:pt x="6845503" y="1467612"/>
                </a:lnTo>
                <a:close/>
                <a:moveTo>
                  <a:pt x="6835521" y="1321994"/>
                </a:moveTo>
                <a:lnTo>
                  <a:pt x="6721069" y="1388059"/>
                </a:lnTo>
                <a:lnTo>
                  <a:pt x="6610121" y="1323975"/>
                </a:lnTo>
                <a:lnTo>
                  <a:pt x="6724574" y="1257910"/>
                </a:lnTo>
                <a:lnTo>
                  <a:pt x="6835521" y="1321994"/>
                </a:lnTo>
                <a:close/>
                <a:moveTo>
                  <a:pt x="6845503" y="1180414"/>
                </a:moveTo>
                <a:lnTo>
                  <a:pt x="6724574" y="1250214"/>
                </a:lnTo>
                <a:lnTo>
                  <a:pt x="6600216" y="1178433"/>
                </a:lnTo>
                <a:lnTo>
                  <a:pt x="6721145" y="1108634"/>
                </a:lnTo>
                <a:lnTo>
                  <a:pt x="6845503" y="1180414"/>
                </a:lnTo>
                <a:close/>
                <a:moveTo>
                  <a:pt x="6835521" y="1034796"/>
                </a:moveTo>
                <a:lnTo>
                  <a:pt x="6721069" y="1100861"/>
                </a:lnTo>
                <a:lnTo>
                  <a:pt x="6610046" y="1036777"/>
                </a:lnTo>
                <a:lnTo>
                  <a:pt x="6724498" y="970712"/>
                </a:lnTo>
                <a:lnTo>
                  <a:pt x="6835521" y="1034796"/>
                </a:lnTo>
                <a:close/>
                <a:moveTo>
                  <a:pt x="6845503" y="893140"/>
                </a:moveTo>
                <a:lnTo>
                  <a:pt x="6724574" y="962939"/>
                </a:lnTo>
                <a:lnTo>
                  <a:pt x="6600216" y="891159"/>
                </a:lnTo>
                <a:lnTo>
                  <a:pt x="6721145" y="821360"/>
                </a:lnTo>
                <a:lnTo>
                  <a:pt x="6845503" y="893140"/>
                </a:lnTo>
                <a:close/>
                <a:moveTo>
                  <a:pt x="6835521" y="747598"/>
                </a:moveTo>
                <a:lnTo>
                  <a:pt x="6721069" y="813664"/>
                </a:lnTo>
                <a:lnTo>
                  <a:pt x="6610046" y="749579"/>
                </a:lnTo>
                <a:lnTo>
                  <a:pt x="6724498" y="683514"/>
                </a:lnTo>
                <a:lnTo>
                  <a:pt x="6835521" y="747598"/>
                </a:lnTo>
                <a:close/>
                <a:moveTo>
                  <a:pt x="6845503" y="605942"/>
                </a:moveTo>
                <a:lnTo>
                  <a:pt x="6724574" y="675742"/>
                </a:lnTo>
                <a:lnTo>
                  <a:pt x="6600216" y="603961"/>
                </a:lnTo>
                <a:lnTo>
                  <a:pt x="6721145" y="534162"/>
                </a:lnTo>
                <a:lnTo>
                  <a:pt x="6845503" y="605942"/>
                </a:lnTo>
                <a:close/>
                <a:moveTo>
                  <a:pt x="6835521" y="460324"/>
                </a:moveTo>
                <a:lnTo>
                  <a:pt x="6721069" y="526390"/>
                </a:lnTo>
                <a:lnTo>
                  <a:pt x="6610046" y="462305"/>
                </a:lnTo>
                <a:lnTo>
                  <a:pt x="6724498" y="396240"/>
                </a:lnTo>
                <a:lnTo>
                  <a:pt x="6835521" y="460324"/>
                </a:lnTo>
                <a:close/>
                <a:moveTo>
                  <a:pt x="6845503" y="318745"/>
                </a:moveTo>
                <a:lnTo>
                  <a:pt x="6724574" y="388544"/>
                </a:lnTo>
                <a:lnTo>
                  <a:pt x="6600216" y="316763"/>
                </a:lnTo>
                <a:lnTo>
                  <a:pt x="6721145" y="246964"/>
                </a:lnTo>
                <a:lnTo>
                  <a:pt x="6845503" y="318745"/>
                </a:lnTo>
                <a:close/>
                <a:moveTo>
                  <a:pt x="6835521" y="173126"/>
                </a:moveTo>
                <a:lnTo>
                  <a:pt x="6721069" y="239192"/>
                </a:lnTo>
                <a:lnTo>
                  <a:pt x="6610046" y="175108"/>
                </a:lnTo>
                <a:lnTo>
                  <a:pt x="6724498" y="109042"/>
                </a:lnTo>
                <a:lnTo>
                  <a:pt x="6835521" y="173126"/>
                </a:lnTo>
                <a:close/>
              </a:path>
            </a:pathLst>
          </a:custGeom>
          <a:gradFill>
            <a:gsLst>
              <a:gs pos="0">
                <a:schemeClr val="lt1"/>
              </a:gs>
              <a:gs pos="55000">
                <a:schemeClr val="lt1"/>
              </a:gs>
              <a:gs pos="88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38" name="Google Shape;38;p33"/>
          <p:cNvSpPr/>
          <p:nvPr/>
        </p:nvSpPr>
        <p:spPr>
          <a:xfrm>
            <a:off x="0" y="-5715"/>
            <a:ext cx="6865620" cy="6865620"/>
          </a:xfrm>
          <a:custGeom>
            <a:avLst/>
            <a:gdLst/>
            <a:ahLst/>
            <a:cxnLst/>
            <a:rect l="l" t="t" r="r" b="b"/>
            <a:pathLst>
              <a:path w="6865620" h="6865620" extrusionOk="0">
                <a:moveTo>
                  <a:pt x="6814185" y="5715"/>
                </a:moveTo>
                <a:lnTo>
                  <a:pt x="6800850" y="5715"/>
                </a:lnTo>
                <a:lnTo>
                  <a:pt x="6845503" y="31471"/>
                </a:lnTo>
                <a:lnTo>
                  <a:pt x="6724574" y="101270"/>
                </a:lnTo>
                <a:lnTo>
                  <a:pt x="6600216" y="29489"/>
                </a:lnTo>
                <a:lnTo>
                  <a:pt x="6641364" y="5715"/>
                </a:lnTo>
                <a:lnTo>
                  <a:pt x="6628029" y="5715"/>
                </a:lnTo>
                <a:lnTo>
                  <a:pt x="6593510" y="25679"/>
                </a:lnTo>
                <a:lnTo>
                  <a:pt x="6558992" y="5715"/>
                </a:lnTo>
                <a:lnTo>
                  <a:pt x="6545657" y="5715"/>
                </a:lnTo>
                <a:lnTo>
                  <a:pt x="6586881" y="29489"/>
                </a:lnTo>
                <a:lnTo>
                  <a:pt x="6472428" y="95555"/>
                </a:lnTo>
                <a:lnTo>
                  <a:pt x="6361405" y="31471"/>
                </a:lnTo>
                <a:lnTo>
                  <a:pt x="6405982" y="5715"/>
                </a:lnTo>
                <a:lnTo>
                  <a:pt x="6392647" y="5715"/>
                </a:lnTo>
                <a:lnTo>
                  <a:pt x="6354699" y="27661"/>
                </a:lnTo>
                <a:lnTo>
                  <a:pt x="6316751" y="5715"/>
                </a:lnTo>
                <a:lnTo>
                  <a:pt x="6303416" y="5715"/>
                </a:lnTo>
                <a:lnTo>
                  <a:pt x="6348070" y="31471"/>
                </a:lnTo>
                <a:lnTo>
                  <a:pt x="6227141" y="101270"/>
                </a:lnTo>
                <a:lnTo>
                  <a:pt x="6102782" y="29489"/>
                </a:lnTo>
                <a:lnTo>
                  <a:pt x="6143854" y="5715"/>
                </a:lnTo>
                <a:lnTo>
                  <a:pt x="6130519" y="5715"/>
                </a:lnTo>
                <a:lnTo>
                  <a:pt x="6096000" y="25679"/>
                </a:lnTo>
                <a:lnTo>
                  <a:pt x="6061481" y="5715"/>
                </a:lnTo>
                <a:lnTo>
                  <a:pt x="6048146" y="5715"/>
                </a:lnTo>
                <a:lnTo>
                  <a:pt x="6089371" y="29489"/>
                </a:lnTo>
                <a:lnTo>
                  <a:pt x="5974918" y="95555"/>
                </a:lnTo>
                <a:lnTo>
                  <a:pt x="5863895" y="31471"/>
                </a:lnTo>
                <a:lnTo>
                  <a:pt x="5908548" y="5715"/>
                </a:lnTo>
                <a:lnTo>
                  <a:pt x="5895213" y="5715"/>
                </a:lnTo>
                <a:lnTo>
                  <a:pt x="5857266" y="27661"/>
                </a:lnTo>
                <a:lnTo>
                  <a:pt x="5819242" y="5715"/>
                </a:lnTo>
                <a:lnTo>
                  <a:pt x="5805907" y="5715"/>
                </a:lnTo>
                <a:lnTo>
                  <a:pt x="5850560" y="31471"/>
                </a:lnTo>
                <a:lnTo>
                  <a:pt x="5729631" y="101270"/>
                </a:lnTo>
                <a:lnTo>
                  <a:pt x="5605272" y="29489"/>
                </a:lnTo>
                <a:lnTo>
                  <a:pt x="5646420" y="5715"/>
                </a:lnTo>
                <a:lnTo>
                  <a:pt x="5633085" y="5715"/>
                </a:lnTo>
                <a:lnTo>
                  <a:pt x="5598566" y="25679"/>
                </a:lnTo>
                <a:lnTo>
                  <a:pt x="5563972" y="5715"/>
                </a:lnTo>
                <a:lnTo>
                  <a:pt x="5550637" y="5715"/>
                </a:lnTo>
                <a:lnTo>
                  <a:pt x="5591861" y="29489"/>
                </a:lnTo>
                <a:lnTo>
                  <a:pt x="5477409" y="95555"/>
                </a:lnTo>
                <a:lnTo>
                  <a:pt x="5366385" y="31471"/>
                </a:lnTo>
                <a:lnTo>
                  <a:pt x="5411038" y="5715"/>
                </a:lnTo>
                <a:lnTo>
                  <a:pt x="5397703" y="5715"/>
                </a:lnTo>
                <a:lnTo>
                  <a:pt x="5359756" y="27661"/>
                </a:lnTo>
                <a:lnTo>
                  <a:pt x="5321732" y="5715"/>
                </a:lnTo>
                <a:lnTo>
                  <a:pt x="5308397" y="5715"/>
                </a:lnTo>
                <a:lnTo>
                  <a:pt x="5353050" y="31471"/>
                </a:lnTo>
                <a:lnTo>
                  <a:pt x="5232121" y="101270"/>
                </a:lnTo>
                <a:lnTo>
                  <a:pt x="5107762" y="29489"/>
                </a:lnTo>
                <a:lnTo>
                  <a:pt x="5148911" y="5715"/>
                </a:lnTo>
                <a:lnTo>
                  <a:pt x="5135576" y="5715"/>
                </a:lnTo>
                <a:lnTo>
                  <a:pt x="5101057" y="25679"/>
                </a:lnTo>
                <a:lnTo>
                  <a:pt x="5066538" y="5715"/>
                </a:lnTo>
                <a:lnTo>
                  <a:pt x="5053203" y="5715"/>
                </a:lnTo>
                <a:lnTo>
                  <a:pt x="5094427" y="29489"/>
                </a:lnTo>
                <a:lnTo>
                  <a:pt x="4979975" y="95555"/>
                </a:lnTo>
                <a:lnTo>
                  <a:pt x="4868951" y="31471"/>
                </a:lnTo>
                <a:lnTo>
                  <a:pt x="4913529" y="5715"/>
                </a:lnTo>
                <a:lnTo>
                  <a:pt x="4900194" y="5715"/>
                </a:lnTo>
                <a:lnTo>
                  <a:pt x="4862246" y="27661"/>
                </a:lnTo>
                <a:lnTo>
                  <a:pt x="4824298" y="5715"/>
                </a:lnTo>
                <a:lnTo>
                  <a:pt x="4810963" y="5715"/>
                </a:lnTo>
                <a:lnTo>
                  <a:pt x="4855616" y="31471"/>
                </a:lnTo>
                <a:lnTo>
                  <a:pt x="4734687" y="101270"/>
                </a:lnTo>
                <a:lnTo>
                  <a:pt x="4610329" y="29489"/>
                </a:lnTo>
                <a:lnTo>
                  <a:pt x="4651477" y="5715"/>
                </a:lnTo>
                <a:lnTo>
                  <a:pt x="4638142" y="5715"/>
                </a:lnTo>
                <a:lnTo>
                  <a:pt x="4603623" y="25679"/>
                </a:lnTo>
                <a:lnTo>
                  <a:pt x="4569028" y="5715"/>
                </a:lnTo>
                <a:lnTo>
                  <a:pt x="4555693" y="5715"/>
                </a:lnTo>
                <a:lnTo>
                  <a:pt x="4596918" y="29489"/>
                </a:lnTo>
                <a:lnTo>
                  <a:pt x="4482465" y="95555"/>
                </a:lnTo>
                <a:lnTo>
                  <a:pt x="4371442" y="31471"/>
                </a:lnTo>
                <a:lnTo>
                  <a:pt x="4416095" y="5715"/>
                </a:lnTo>
                <a:lnTo>
                  <a:pt x="4402760" y="5715"/>
                </a:lnTo>
                <a:lnTo>
                  <a:pt x="4364812" y="27661"/>
                </a:lnTo>
                <a:lnTo>
                  <a:pt x="4326789" y="5715"/>
                </a:lnTo>
                <a:lnTo>
                  <a:pt x="4313454" y="5715"/>
                </a:lnTo>
                <a:lnTo>
                  <a:pt x="4358107" y="31471"/>
                </a:lnTo>
                <a:lnTo>
                  <a:pt x="4237177" y="101270"/>
                </a:lnTo>
                <a:lnTo>
                  <a:pt x="4112819" y="29489"/>
                </a:lnTo>
                <a:lnTo>
                  <a:pt x="4153967" y="5715"/>
                </a:lnTo>
                <a:lnTo>
                  <a:pt x="4140632" y="5715"/>
                </a:lnTo>
                <a:lnTo>
                  <a:pt x="4106113" y="25679"/>
                </a:lnTo>
                <a:lnTo>
                  <a:pt x="4071519" y="5715"/>
                </a:lnTo>
                <a:lnTo>
                  <a:pt x="4058184" y="5715"/>
                </a:lnTo>
                <a:lnTo>
                  <a:pt x="4099408" y="29489"/>
                </a:lnTo>
                <a:lnTo>
                  <a:pt x="3984955" y="95555"/>
                </a:lnTo>
                <a:lnTo>
                  <a:pt x="3873932" y="31471"/>
                </a:lnTo>
                <a:lnTo>
                  <a:pt x="3918585" y="5715"/>
                </a:lnTo>
                <a:lnTo>
                  <a:pt x="3905250" y="5715"/>
                </a:lnTo>
                <a:lnTo>
                  <a:pt x="3867302" y="27661"/>
                </a:lnTo>
                <a:lnTo>
                  <a:pt x="3829355" y="5715"/>
                </a:lnTo>
                <a:lnTo>
                  <a:pt x="3816020" y="5715"/>
                </a:lnTo>
                <a:lnTo>
                  <a:pt x="3860673" y="31471"/>
                </a:lnTo>
                <a:lnTo>
                  <a:pt x="3739744" y="101270"/>
                </a:lnTo>
                <a:lnTo>
                  <a:pt x="3615309" y="29489"/>
                </a:lnTo>
                <a:lnTo>
                  <a:pt x="3656457" y="5715"/>
                </a:lnTo>
                <a:lnTo>
                  <a:pt x="3643122" y="5715"/>
                </a:lnTo>
                <a:lnTo>
                  <a:pt x="3608604" y="25679"/>
                </a:lnTo>
                <a:lnTo>
                  <a:pt x="3574085" y="5715"/>
                </a:lnTo>
                <a:lnTo>
                  <a:pt x="3560750" y="5715"/>
                </a:lnTo>
                <a:lnTo>
                  <a:pt x="3601974" y="29489"/>
                </a:lnTo>
                <a:lnTo>
                  <a:pt x="3487522" y="95555"/>
                </a:lnTo>
                <a:lnTo>
                  <a:pt x="3376498" y="31471"/>
                </a:lnTo>
                <a:lnTo>
                  <a:pt x="3421152" y="5715"/>
                </a:lnTo>
                <a:lnTo>
                  <a:pt x="3407817" y="5715"/>
                </a:lnTo>
                <a:lnTo>
                  <a:pt x="3369869" y="27661"/>
                </a:lnTo>
                <a:lnTo>
                  <a:pt x="3331845" y="5715"/>
                </a:lnTo>
                <a:lnTo>
                  <a:pt x="3318510" y="5715"/>
                </a:lnTo>
                <a:lnTo>
                  <a:pt x="3363163" y="31471"/>
                </a:lnTo>
                <a:lnTo>
                  <a:pt x="3242234" y="101270"/>
                </a:lnTo>
                <a:lnTo>
                  <a:pt x="3117876" y="29489"/>
                </a:lnTo>
                <a:lnTo>
                  <a:pt x="3159024" y="5715"/>
                </a:lnTo>
                <a:lnTo>
                  <a:pt x="3145689" y="5715"/>
                </a:lnTo>
                <a:lnTo>
                  <a:pt x="3111170" y="25679"/>
                </a:lnTo>
                <a:lnTo>
                  <a:pt x="3076575" y="5715"/>
                </a:lnTo>
                <a:lnTo>
                  <a:pt x="3063240" y="5715"/>
                </a:lnTo>
                <a:lnTo>
                  <a:pt x="3104464" y="29489"/>
                </a:lnTo>
                <a:lnTo>
                  <a:pt x="2990012" y="95555"/>
                </a:lnTo>
                <a:lnTo>
                  <a:pt x="2878989" y="31471"/>
                </a:lnTo>
                <a:lnTo>
                  <a:pt x="2923642" y="5715"/>
                </a:lnTo>
                <a:lnTo>
                  <a:pt x="2910307" y="5715"/>
                </a:lnTo>
                <a:lnTo>
                  <a:pt x="2872359" y="27661"/>
                </a:lnTo>
                <a:lnTo>
                  <a:pt x="2834412" y="5715"/>
                </a:lnTo>
                <a:lnTo>
                  <a:pt x="2821077" y="5715"/>
                </a:lnTo>
                <a:lnTo>
                  <a:pt x="2865730" y="31471"/>
                </a:lnTo>
                <a:lnTo>
                  <a:pt x="2744800" y="101270"/>
                </a:lnTo>
                <a:lnTo>
                  <a:pt x="2620442" y="29489"/>
                </a:lnTo>
                <a:lnTo>
                  <a:pt x="2661514" y="5715"/>
                </a:lnTo>
                <a:lnTo>
                  <a:pt x="2648179" y="5715"/>
                </a:lnTo>
                <a:lnTo>
                  <a:pt x="2613660" y="25679"/>
                </a:lnTo>
                <a:lnTo>
                  <a:pt x="2579142" y="5715"/>
                </a:lnTo>
                <a:lnTo>
                  <a:pt x="2565807" y="5715"/>
                </a:lnTo>
                <a:lnTo>
                  <a:pt x="2607031" y="29489"/>
                </a:lnTo>
                <a:lnTo>
                  <a:pt x="2492578" y="95555"/>
                </a:lnTo>
                <a:lnTo>
                  <a:pt x="2381555" y="31471"/>
                </a:lnTo>
                <a:lnTo>
                  <a:pt x="2426132" y="5715"/>
                </a:lnTo>
                <a:lnTo>
                  <a:pt x="2412797" y="5715"/>
                </a:lnTo>
                <a:lnTo>
                  <a:pt x="2374849" y="27661"/>
                </a:lnTo>
                <a:lnTo>
                  <a:pt x="2336902" y="5715"/>
                </a:lnTo>
                <a:lnTo>
                  <a:pt x="2323567" y="5715"/>
                </a:lnTo>
                <a:lnTo>
                  <a:pt x="2368220" y="31471"/>
                </a:lnTo>
                <a:lnTo>
                  <a:pt x="2247291" y="101270"/>
                </a:lnTo>
                <a:lnTo>
                  <a:pt x="2122932" y="29489"/>
                </a:lnTo>
                <a:lnTo>
                  <a:pt x="2164080" y="5715"/>
                </a:lnTo>
                <a:lnTo>
                  <a:pt x="2150745" y="5715"/>
                </a:lnTo>
                <a:lnTo>
                  <a:pt x="2116227" y="25679"/>
                </a:lnTo>
                <a:lnTo>
                  <a:pt x="2081632" y="5715"/>
                </a:lnTo>
                <a:lnTo>
                  <a:pt x="2068297" y="5715"/>
                </a:lnTo>
                <a:lnTo>
                  <a:pt x="2109521" y="29489"/>
                </a:lnTo>
                <a:lnTo>
                  <a:pt x="1995069" y="95555"/>
                </a:lnTo>
                <a:lnTo>
                  <a:pt x="1884045" y="31471"/>
                </a:lnTo>
                <a:lnTo>
                  <a:pt x="1928698" y="5715"/>
                </a:lnTo>
                <a:lnTo>
                  <a:pt x="1915363" y="5715"/>
                </a:lnTo>
                <a:lnTo>
                  <a:pt x="1877416" y="27661"/>
                </a:lnTo>
                <a:lnTo>
                  <a:pt x="1839392" y="5715"/>
                </a:lnTo>
                <a:lnTo>
                  <a:pt x="1826057" y="5715"/>
                </a:lnTo>
                <a:lnTo>
                  <a:pt x="1870710" y="31471"/>
                </a:lnTo>
                <a:lnTo>
                  <a:pt x="1749781" y="101270"/>
                </a:lnTo>
                <a:lnTo>
                  <a:pt x="1625422" y="29489"/>
                </a:lnTo>
                <a:lnTo>
                  <a:pt x="1666570" y="5715"/>
                </a:lnTo>
                <a:lnTo>
                  <a:pt x="1653235" y="5715"/>
                </a:lnTo>
                <a:lnTo>
                  <a:pt x="1618717" y="25679"/>
                </a:lnTo>
                <a:lnTo>
                  <a:pt x="1584122" y="5715"/>
                </a:lnTo>
                <a:lnTo>
                  <a:pt x="1570787" y="5715"/>
                </a:lnTo>
                <a:lnTo>
                  <a:pt x="1612011" y="29489"/>
                </a:lnTo>
                <a:lnTo>
                  <a:pt x="1497559" y="95555"/>
                </a:lnTo>
                <a:lnTo>
                  <a:pt x="1386535" y="31471"/>
                </a:lnTo>
                <a:lnTo>
                  <a:pt x="1431189" y="5715"/>
                </a:lnTo>
                <a:lnTo>
                  <a:pt x="1417854" y="5715"/>
                </a:lnTo>
                <a:lnTo>
                  <a:pt x="1379906" y="27661"/>
                </a:lnTo>
                <a:lnTo>
                  <a:pt x="1341958" y="5715"/>
                </a:lnTo>
                <a:lnTo>
                  <a:pt x="1328623" y="5715"/>
                </a:lnTo>
                <a:lnTo>
                  <a:pt x="1373276" y="31471"/>
                </a:lnTo>
                <a:lnTo>
                  <a:pt x="1252347" y="101270"/>
                </a:lnTo>
                <a:lnTo>
                  <a:pt x="1127989" y="29489"/>
                </a:lnTo>
                <a:lnTo>
                  <a:pt x="1169060" y="5715"/>
                </a:lnTo>
                <a:lnTo>
                  <a:pt x="1155725" y="5715"/>
                </a:lnTo>
                <a:lnTo>
                  <a:pt x="1121207" y="25679"/>
                </a:lnTo>
                <a:lnTo>
                  <a:pt x="1086688" y="5715"/>
                </a:lnTo>
                <a:lnTo>
                  <a:pt x="1073353" y="5715"/>
                </a:lnTo>
                <a:lnTo>
                  <a:pt x="1114577" y="29489"/>
                </a:lnTo>
                <a:lnTo>
                  <a:pt x="1000125" y="95555"/>
                </a:lnTo>
                <a:lnTo>
                  <a:pt x="889102" y="31471"/>
                </a:lnTo>
                <a:lnTo>
                  <a:pt x="933679" y="5715"/>
                </a:lnTo>
                <a:lnTo>
                  <a:pt x="920344" y="5715"/>
                </a:lnTo>
                <a:lnTo>
                  <a:pt x="882396" y="27661"/>
                </a:lnTo>
                <a:lnTo>
                  <a:pt x="844448" y="5715"/>
                </a:lnTo>
                <a:lnTo>
                  <a:pt x="831113" y="5715"/>
                </a:lnTo>
                <a:lnTo>
                  <a:pt x="875767" y="31471"/>
                </a:lnTo>
                <a:lnTo>
                  <a:pt x="754761" y="101346"/>
                </a:lnTo>
                <a:lnTo>
                  <a:pt x="630403" y="29489"/>
                </a:lnTo>
                <a:lnTo>
                  <a:pt x="671627" y="5715"/>
                </a:lnTo>
                <a:lnTo>
                  <a:pt x="658292" y="5715"/>
                </a:lnTo>
                <a:lnTo>
                  <a:pt x="623697" y="25679"/>
                </a:lnTo>
                <a:lnTo>
                  <a:pt x="589178" y="5715"/>
                </a:lnTo>
                <a:lnTo>
                  <a:pt x="575843" y="5715"/>
                </a:lnTo>
                <a:lnTo>
                  <a:pt x="617068" y="29489"/>
                </a:lnTo>
                <a:lnTo>
                  <a:pt x="502615" y="95555"/>
                </a:lnTo>
                <a:lnTo>
                  <a:pt x="391592" y="31471"/>
                </a:lnTo>
                <a:lnTo>
                  <a:pt x="436245" y="5715"/>
                </a:lnTo>
                <a:lnTo>
                  <a:pt x="422910" y="5715"/>
                </a:lnTo>
                <a:lnTo>
                  <a:pt x="384962" y="27661"/>
                </a:lnTo>
                <a:lnTo>
                  <a:pt x="346939" y="5715"/>
                </a:lnTo>
                <a:lnTo>
                  <a:pt x="333604" y="5715"/>
                </a:lnTo>
                <a:lnTo>
                  <a:pt x="378257" y="31471"/>
                </a:lnTo>
                <a:lnTo>
                  <a:pt x="257327" y="101270"/>
                </a:lnTo>
                <a:lnTo>
                  <a:pt x="132893" y="29489"/>
                </a:lnTo>
                <a:lnTo>
                  <a:pt x="174117" y="5715"/>
                </a:lnTo>
                <a:lnTo>
                  <a:pt x="160782" y="5715"/>
                </a:lnTo>
                <a:lnTo>
                  <a:pt x="126263" y="25679"/>
                </a:lnTo>
                <a:lnTo>
                  <a:pt x="91745" y="5715"/>
                </a:lnTo>
                <a:lnTo>
                  <a:pt x="78334" y="5715"/>
                </a:lnTo>
                <a:lnTo>
                  <a:pt x="119558" y="29489"/>
                </a:lnTo>
                <a:lnTo>
                  <a:pt x="5715" y="95250"/>
                </a:lnTo>
                <a:lnTo>
                  <a:pt x="5715" y="103632"/>
                </a:lnTo>
                <a:lnTo>
                  <a:pt x="129464" y="175108"/>
                </a:lnTo>
                <a:lnTo>
                  <a:pt x="8534" y="244907"/>
                </a:lnTo>
                <a:lnTo>
                  <a:pt x="5715" y="243307"/>
                </a:lnTo>
                <a:lnTo>
                  <a:pt x="5715" y="254279"/>
                </a:lnTo>
                <a:lnTo>
                  <a:pt x="8534" y="252679"/>
                </a:lnTo>
                <a:lnTo>
                  <a:pt x="119558" y="316763"/>
                </a:lnTo>
                <a:lnTo>
                  <a:pt x="5715" y="382448"/>
                </a:lnTo>
                <a:lnTo>
                  <a:pt x="5715" y="390830"/>
                </a:lnTo>
                <a:lnTo>
                  <a:pt x="129540" y="462305"/>
                </a:lnTo>
                <a:lnTo>
                  <a:pt x="8534" y="532181"/>
                </a:lnTo>
                <a:lnTo>
                  <a:pt x="5715" y="530504"/>
                </a:lnTo>
                <a:lnTo>
                  <a:pt x="5715" y="541477"/>
                </a:lnTo>
                <a:lnTo>
                  <a:pt x="8534" y="539877"/>
                </a:lnTo>
                <a:lnTo>
                  <a:pt x="119558" y="603961"/>
                </a:lnTo>
                <a:lnTo>
                  <a:pt x="5715" y="669722"/>
                </a:lnTo>
                <a:lnTo>
                  <a:pt x="5715" y="678104"/>
                </a:lnTo>
                <a:lnTo>
                  <a:pt x="129540" y="749579"/>
                </a:lnTo>
                <a:lnTo>
                  <a:pt x="8611" y="819379"/>
                </a:lnTo>
                <a:lnTo>
                  <a:pt x="5715" y="817702"/>
                </a:lnTo>
                <a:lnTo>
                  <a:pt x="5715" y="828675"/>
                </a:lnTo>
                <a:lnTo>
                  <a:pt x="8534" y="826999"/>
                </a:lnTo>
                <a:lnTo>
                  <a:pt x="119558" y="891083"/>
                </a:lnTo>
                <a:lnTo>
                  <a:pt x="5715" y="956920"/>
                </a:lnTo>
                <a:lnTo>
                  <a:pt x="5715" y="965302"/>
                </a:lnTo>
                <a:lnTo>
                  <a:pt x="129540" y="1036777"/>
                </a:lnTo>
                <a:lnTo>
                  <a:pt x="8611" y="1106576"/>
                </a:lnTo>
                <a:lnTo>
                  <a:pt x="5715" y="1104976"/>
                </a:lnTo>
                <a:lnTo>
                  <a:pt x="5715" y="1115949"/>
                </a:lnTo>
                <a:lnTo>
                  <a:pt x="8534" y="1114273"/>
                </a:lnTo>
                <a:lnTo>
                  <a:pt x="119558" y="1178357"/>
                </a:lnTo>
                <a:lnTo>
                  <a:pt x="5715" y="1244117"/>
                </a:lnTo>
                <a:lnTo>
                  <a:pt x="5715" y="1252499"/>
                </a:lnTo>
                <a:lnTo>
                  <a:pt x="129540" y="1323975"/>
                </a:lnTo>
                <a:lnTo>
                  <a:pt x="8611" y="1393774"/>
                </a:lnTo>
                <a:lnTo>
                  <a:pt x="5715" y="1392174"/>
                </a:lnTo>
                <a:lnTo>
                  <a:pt x="5715" y="1403147"/>
                </a:lnTo>
                <a:lnTo>
                  <a:pt x="8534" y="1401547"/>
                </a:lnTo>
                <a:lnTo>
                  <a:pt x="119558" y="1465631"/>
                </a:lnTo>
                <a:lnTo>
                  <a:pt x="5715" y="1531391"/>
                </a:lnTo>
                <a:lnTo>
                  <a:pt x="5715" y="1539774"/>
                </a:lnTo>
                <a:lnTo>
                  <a:pt x="129540" y="1611249"/>
                </a:lnTo>
                <a:lnTo>
                  <a:pt x="8611" y="1681048"/>
                </a:lnTo>
                <a:lnTo>
                  <a:pt x="5715" y="1679372"/>
                </a:lnTo>
                <a:lnTo>
                  <a:pt x="5715" y="1690345"/>
                </a:lnTo>
                <a:lnTo>
                  <a:pt x="8534" y="1688668"/>
                </a:lnTo>
                <a:lnTo>
                  <a:pt x="119558" y="1752752"/>
                </a:lnTo>
                <a:lnTo>
                  <a:pt x="5715" y="1818589"/>
                </a:lnTo>
                <a:lnTo>
                  <a:pt x="5715" y="1826971"/>
                </a:lnTo>
                <a:lnTo>
                  <a:pt x="129540" y="1898447"/>
                </a:lnTo>
                <a:lnTo>
                  <a:pt x="8611" y="1968246"/>
                </a:lnTo>
                <a:lnTo>
                  <a:pt x="5715" y="1966646"/>
                </a:lnTo>
                <a:lnTo>
                  <a:pt x="5715" y="1977619"/>
                </a:lnTo>
                <a:lnTo>
                  <a:pt x="8534" y="1975942"/>
                </a:lnTo>
                <a:lnTo>
                  <a:pt x="119558" y="2040026"/>
                </a:lnTo>
                <a:lnTo>
                  <a:pt x="5715" y="2105787"/>
                </a:lnTo>
                <a:lnTo>
                  <a:pt x="5715" y="2114169"/>
                </a:lnTo>
                <a:lnTo>
                  <a:pt x="129540" y="2185645"/>
                </a:lnTo>
                <a:lnTo>
                  <a:pt x="8611" y="2255444"/>
                </a:lnTo>
                <a:lnTo>
                  <a:pt x="5715" y="2253844"/>
                </a:lnTo>
                <a:lnTo>
                  <a:pt x="5715" y="2264817"/>
                </a:lnTo>
                <a:lnTo>
                  <a:pt x="8534" y="2263140"/>
                </a:lnTo>
                <a:lnTo>
                  <a:pt x="119558" y="2327224"/>
                </a:lnTo>
                <a:lnTo>
                  <a:pt x="5715" y="2393061"/>
                </a:lnTo>
                <a:lnTo>
                  <a:pt x="5715" y="2401443"/>
                </a:lnTo>
                <a:lnTo>
                  <a:pt x="129540" y="2472919"/>
                </a:lnTo>
                <a:lnTo>
                  <a:pt x="8611" y="2542718"/>
                </a:lnTo>
                <a:lnTo>
                  <a:pt x="5715" y="2541042"/>
                </a:lnTo>
                <a:lnTo>
                  <a:pt x="5715" y="2552014"/>
                </a:lnTo>
                <a:lnTo>
                  <a:pt x="8534" y="2550414"/>
                </a:lnTo>
                <a:lnTo>
                  <a:pt x="119558" y="2614498"/>
                </a:lnTo>
                <a:lnTo>
                  <a:pt x="5715" y="2680259"/>
                </a:lnTo>
                <a:lnTo>
                  <a:pt x="5715" y="2688641"/>
                </a:lnTo>
                <a:lnTo>
                  <a:pt x="129464" y="2760117"/>
                </a:lnTo>
                <a:lnTo>
                  <a:pt x="8534" y="2829916"/>
                </a:lnTo>
                <a:lnTo>
                  <a:pt x="5715" y="2828316"/>
                </a:lnTo>
                <a:lnTo>
                  <a:pt x="5715" y="2839288"/>
                </a:lnTo>
                <a:lnTo>
                  <a:pt x="8534" y="2837612"/>
                </a:lnTo>
                <a:lnTo>
                  <a:pt x="119558" y="2901696"/>
                </a:lnTo>
                <a:lnTo>
                  <a:pt x="5715" y="2967457"/>
                </a:lnTo>
                <a:lnTo>
                  <a:pt x="5715" y="2975839"/>
                </a:lnTo>
                <a:lnTo>
                  <a:pt x="129464" y="3047314"/>
                </a:lnTo>
                <a:lnTo>
                  <a:pt x="8534" y="3117114"/>
                </a:lnTo>
                <a:lnTo>
                  <a:pt x="5715" y="3115513"/>
                </a:lnTo>
                <a:lnTo>
                  <a:pt x="5715" y="3126486"/>
                </a:lnTo>
                <a:lnTo>
                  <a:pt x="8534" y="3124886"/>
                </a:lnTo>
                <a:lnTo>
                  <a:pt x="119558" y="3188970"/>
                </a:lnTo>
                <a:lnTo>
                  <a:pt x="5715" y="3254731"/>
                </a:lnTo>
                <a:lnTo>
                  <a:pt x="5715" y="3263113"/>
                </a:lnTo>
                <a:lnTo>
                  <a:pt x="129540" y="3334588"/>
                </a:lnTo>
                <a:lnTo>
                  <a:pt x="8611" y="3404387"/>
                </a:lnTo>
                <a:lnTo>
                  <a:pt x="5715" y="3402711"/>
                </a:lnTo>
                <a:lnTo>
                  <a:pt x="5715" y="3413684"/>
                </a:lnTo>
                <a:lnTo>
                  <a:pt x="8534" y="3412007"/>
                </a:lnTo>
                <a:lnTo>
                  <a:pt x="119558" y="3476092"/>
                </a:lnTo>
                <a:lnTo>
                  <a:pt x="5715" y="3541929"/>
                </a:lnTo>
                <a:lnTo>
                  <a:pt x="5715" y="3550311"/>
                </a:lnTo>
                <a:lnTo>
                  <a:pt x="129464" y="3621786"/>
                </a:lnTo>
                <a:lnTo>
                  <a:pt x="8534" y="3691585"/>
                </a:lnTo>
                <a:lnTo>
                  <a:pt x="5715" y="3689985"/>
                </a:lnTo>
                <a:lnTo>
                  <a:pt x="5715" y="3700958"/>
                </a:lnTo>
                <a:lnTo>
                  <a:pt x="8534" y="3699358"/>
                </a:lnTo>
                <a:lnTo>
                  <a:pt x="119558" y="3763442"/>
                </a:lnTo>
                <a:lnTo>
                  <a:pt x="5715" y="3829126"/>
                </a:lnTo>
                <a:lnTo>
                  <a:pt x="5715" y="3837508"/>
                </a:lnTo>
                <a:lnTo>
                  <a:pt x="129540" y="3908984"/>
                </a:lnTo>
                <a:lnTo>
                  <a:pt x="8611" y="3978783"/>
                </a:lnTo>
                <a:lnTo>
                  <a:pt x="5715" y="3977183"/>
                </a:lnTo>
                <a:lnTo>
                  <a:pt x="5715" y="3988156"/>
                </a:lnTo>
                <a:lnTo>
                  <a:pt x="8534" y="3986479"/>
                </a:lnTo>
                <a:lnTo>
                  <a:pt x="119558" y="4050564"/>
                </a:lnTo>
                <a:lnTo>
                  <a:pt x="5715" y="4116400"/>
                </a:lnTo>
                <a:lnTo>
                  <a:pt x="5715" y="4124782"/>
                </a:lnTo>
                <a:lnTo>
                  <a:pt x="129540" y="4196258"/>
                </a:lnTo>
                <a:lnTo>
                  <a:pt x="8534" y="4266057"/>
                </a:lnTo>
                <a:lnTo>
                  <a:pt x="5715" y="4264457"/>
                </a:lnTo>
                <a:lnTo>
                  <a:pt x="5715" y="4275430"/>
                </a:lnTo>
                <a:lnTo>
                  <a:pt x="8534" y="4273830"/>
                </a:lnTo>
                <a:lnTo>
                  <a:pt x="119558" y="4337914"/>
                </a:lnTo>
                <a:lnTo>
                  <a:pt x="5715" y="4403598"/>
                </a:lnTo>
                <a:lnTo>
                  <a:pt x="5715" y="4411980"/>
                </a:lnTo>
                <a:lnTo>
                  <a:pt x="129464" y="4483456"/>
                </a:lnTo>
                <a:lnTo>
                  <a:pt x="8534" y="4553255"/>
                </a:lnTo>
                <a:lnTo>
                  <a:pt x="5715" y="4551655"/>
                </a:lnTo>
                <a:lnTo>
                  <a:pt x="5715" y="4562628"/>
                </a:lnTo>
                <a:lnTo>
                  <a:pt x="8534" y="4560951"/>
                </a:lnTo>
                <a:lnTo>
                  <a:pt x="119558" y="4625036"/>
                </a:lnTo>
                <a:lnTo>
                  <a:pt x="5715" y="4690796"/>
                </a:lnTo>
                <a:lnTo>
                  <a:pt x="5715" y="4699178"/>
                </a:lnTo>
                <a:lnTo>
                  <a:pt x="129540" y="4770654"/>
                </a:lnTo>
                <a:lnTo>
                  <a:pt x="8611" y="4840453"/>
                </a:lnTo>
                <a:lnTo>
                  <a:pt x="5715" y="4838853"/>
                </a:lnTo>
                <a:lnTo>
                  <a:pt x="5715" y="4849826"/>
                </a:lnTo>
                <a:lnTo>
                  <a:pt x="8534" y="4848149"/>
                </a:lnTo>
                <a:lnTo>
                  <a:pt x="119558" y="4912233"/>
                </a:lnTo>
                <a:lnTo>
                  <a:pt x="5715" y="4978070"/>
                </a:lnTo>
                <a:lnTo>
                  <a:pt x="5715" y="4986452"/>
                </a:lnTo>
                <a:lnTo>
                  <a:pt x="129540" y="5057928"/>
                </a:lnTo>
                <a:lnTo>
                  <a:pt x="8611" y="5127727"/>
                </a:lnTo>
                <a:lnTo>
                  <a:pt x="5715" y="5126051"/>
                </a:lnTo>
                <a:lnTo>
                  <a:pt x="5715" y="5137023"/>
                </a:lnTo>
                <a:lnTo>
                  <a:pt x="8534" y="5135347"/>
                </a:lnTo>
                <a:lnTo>
                  <a:pt x="119558" y="5199431"/>
                </a:lnTo>
                <a:lnTo>
                  <a:pt x="5715" y="5265268"/>
                </a:lnTo>
                <a:lnTo>
                  <a:pt x="5715" y="5273650"/>
                </a:lnTo>
                <a:lnTo>
                  <a:pt x="129464" y="5345126"/>
                </a:lnTo>
                <a:lnTo>
                  <a:pt x="8534" y="5414925"/>
                </a:lnTo>
                <a:lnTo>
                  <a:pt x="5715" y="5413324"/>
                </a:lnTo>
                <a:lnTo>
                  <a:pt x="5715" y="5424297"/>
                </a:lnTo>
                <a:lnTo>
                  <a:pt x="8534" y="5422697"/>
                </a:lnTo>
                <a:lnTo>
                  <a:pt x="119558" y="5486781"/>
                </a:lnTo>
                <a:lnTo>
                  <a:pt x="5715" y="5552466"/>
                </a:lnTo>
                <a:lnTo>
                  <a:pt x="5715" y="5560848"/>
                </a:lnTo>
                <a:lnTo>
                  <a:pt x="129540" y="5632323"/>
                </a:lnTo>
                <a:lnTo>
                  <a:pt x="8611" y="5702122"/>
                </a:lnTo>
                <a:lnTo>
                  <a:pt x="5715" y="5700522"/>
                </a:lnTo>
                <a:lnTo>
                  <a:pt x="5715" y="5711495"/>
                </a:lnTo>
                <a:lnTo>
                  <a:pt x="8534" y="5709819"/>
                </a:lnTo>
                <a:lnTo>
                  <a:pt x="119558" y="5773903"/>
                </a:lnTo>
                <a:lnTo>
                  <a:pt x="5715" y="5839740"/>
                </a:lnTo>
                <a:lnTo>
                  <a:pt x="5715" y="5848121"/>
                </a:lnTo>
                <a:lnTo>
                  <a:pt x="129464" y="5919597"/>
                </a:lnTo>
                <a:lnTo>
                  <a:pt x="8534" y="5989397"/>
                </a:lnTo>
                <a:lnTo>
                  <a:pt x="5715" y="5987796"/>
                </a:lnTo>
                <a:lnTo>
                  <a:pt x="5715" y="5998769"/>
                </a:lnTo>
                <a:lnTo>
                  <a:pt x="8534" y="5997169"/>
                </a:lnTo>
                <a:lnTo>
                  <a:pt x="119558" y="6061253"/>
                </a:lnTo>
                <a:lnTo>
                  <a:pt x="5715" y="6126937"/>
                </a:lnTo>
                <a:lnTo>
                  <a:pt x="5715" y="6135319"/>
                </a:lnTo>
                <a:lnTo>
                  <a:pt x="129464" y="6206795"/>
                </a:lnTo>
                <a:lnTo>
                  <a:pt x="8534" y="6276594"/>
                </a:lnTo>
                <a:lnTo>
                  <a:pt x="5715" y="6274994"/>
                </a:lnTo>
                <a:lnTo>
                  <a:pt x="5715" y="6285967"/>
                </a:lnTo>
                <a:lnTo>
                  <a:pt x="8534" y="6284291"/>
                </a:lnTo>
                <a:lnTo>
                  <a:pt x="119558" y="6348375"/>
                </a:lnTo>
                <a:lnTo>
                  <a:pt x="5715" y="6414135"/>
                </a:lnTo>
                <a:lnTo>
                  <a:pt x="5715" y="6422517"/>
                </a:lnTo>
                <a:lnTo>
                  <a:pt x="129540" y="6493993"/>
                </a:lnTo>
                <a:lnTo>
                  <a:pt x="8611" y="6563792"/>
                </a:lnTo>
                <a:lnTo>
                  <a:pt x="5715" y="6562192"/>
                </a:lnTo>
                <a:lnTo>
                  <a:pt x="5715" y="6573165"/>
                </a:lnTo>
                <a:lnTo>
                  <a:pt x="8534" y="6571488"/>
                </a:lnTo>
                <a:lnTo>
                  <a:pt x="119558" y="6635572"/>
                </a:lnTo>
                <a:lnTo>
                  <a:pt x="5715" y="6701409"/>
                </a:lnTo>
                <a:lnTo>
                  <a:pt x="5715" y="6709791"/>
                </a:lnTo>
                <a:lnTo>
                  <a:pt x="129464" y="6781267"/>
                </a:lnTo>
                <a:lnTo>
                  <a:pt x="8534" y="6851066"/>
                </a:lnTo>
                <a:lnTo>
                  <a:pt x="5715" y="6849390"/>
                </a:lnTo>
                <a:lnTo>
                  <a:pt x="5715" y="6860362"/>
                </a:lnTo>
                <a:lnTo>
                  <a:pt x="8534" y="6858686"/>
                </a:lnTo>
                <a:lnTo>
                  <a:pt x="17145" y="6863715"/>
                </a:lnTo>
                <a:lnTo>
                  <a:pt x="30480" y="6863715"/>
                </a:lnTo>
                <a:lnTo>
                  <a:pt x="15240" y="6854952"/>
                </a:lnTo>
                <a:lnTo>
                  <a:pt x="136169" y="6785153"/>
                </a:lnTo>
                <a:lnTo>
                  <a:pt x="247193" y="6849237"/>
                </a:lnTo>
                <a:lnTo>
                  <a:pt x="222047" y="6863792"/>
                </a:lnTo>
                <a:lnTo>
                  <a:pt x="235382" y="6863792"/>
                </a:lnTo>
                <a:lnTo>
                  <a:pt x="253822" y="6853123"/>
                </a:lnTo>
                <a:lnTo>
                  <a:pt x="272263" y="6863792"/>
                </a:lnTo>
                <a:lnTo>
                  <a:pt x="285598" y="6863792"/>
                </a:lnTo>
                <a:lnTo>
                  <a:pt x="260452" y="6849237"/>
                </a:lnTo>
                <a:lnTo>
                  <a:pt x="374904" y="6783172"/>
                </a:lnTo>
                <a:lnTo>
                  <a:pt x="499262" y="6854952"/>
                </a:lnTo>
                <a:lnTo>
                  <a:pt x="484022" y="6863715"/>
                </a:lnTo>
                <a:lnTo>
                  <a:pt x="497357" y="6863715"/>
                </a:lnTo>
                <a:lnTo>
                  <a:pt x="505892" y="6858762"/>
                </a:lnTo>
                <a:lnTo>
                  <a:pt x="514426" y="6863715"/>
                </a:lnTo>
                <a:lnTo>
                  <a:pt x="527761" y="6863715"/>
                </a:lnTo>
                <a:lnTo>
                  <a:pt x="512521" y="6854952"/>
                </a:lnTo>
                <a:lnTo>
                  <a:pt x="633451" y="6785153"/>
                </a:lnTo>
                <a:lnTo>
                  <a:pt x="744474" y="6849237"/>
                </a:lnTo>
                <a:lnTo>
                  <a:pt x="719328" y="6863792"/>
                </a:lnTo>
                <a:lnTo>
                  <a:pt x="732663" y="6863792"/>
                </a:lnTo>
                <a:lnTo>
                  <a:pt x="751180" y="6853123"/>
                </a:lnTo>
                <a:lnTo>
                  <a:pt x="769696" y="6863792"/>
                </a:lnTo>
                <a:lnTo>
                  <a:pt x="783031" y="6863792"/>
                </a:lnTo>
                <a:lnTo>
                  <a:pt x="757885" y="6849237"/>
                </a:lnTo>
                <a:lnTo>
                  <a:pt x="872338" y="6783172"/>
                </a:lnTo>
                <a:lnTo>
                  <a:pt x="996696" y="6854952"/>
                </a:lnTo>
                <a:lnTo>
                  <a:pt x="981456" y="6863715"/>
                </a:lnTo>
                <a:lnTo>
                  <a:pt x="994791" y="6863715"/>
                </a:lnTo>
                <a:lnTo>
                  <a:pt x="1003325" y="6858762"/>
                </a:lnTo>
                <a:lnTo>
                  <a:pt x="1011860" y="6863715"/>
                </a:lnTo>
                <a:lnTo>
                  <a:pt x="1025195" y="6863715"/>
                </a:lnTo>
                <a:lnTo>
                  <a:pt x="1009955" y="6854952"/>
                </a:lnTo>
                <a:lnTo>
                  <a:pt x="1130884" y="6785153"/>
                </a:lnTo>
                <a:lnTo>
                  <a:pt x="1241908" y="6849237"/>
                </a:lnTo>
                <a:lnTo>
                  <a:pt x="1216762" y="6863792"/>
                </a:lnTo>
                <a:lnTo>
                  <a:pt x="1230097" y="6863792"/>
                </a:lnTo>
                <a:lnTo>
                  <a:pt x="1248537" y="6853123"/>
                </a:lnTo>
                <a:lnTo>
                  <a:pt x="1266977" y="6863792"/>
                </a:lnTo>
                <a:lnTo>
                  <a:pt x="1280312" y="6863792"/>
                </a:lnTo>
                <a:lnTo>
                  <a:pt x="1255166" y="6849237"/>
                </a:lnTo>
                <a:lnTo>
                  <a:pt x="1369619" y="6783172"/>
                </a:lnTo>
                <a:lnTo>
                  <a:pt x="1493977" y="6854952"/>
                </a:lnTo>
                <a:lnTo>
                  <a:pt x="1478814" y="6863715"/>
                </a:lnTo>
                <a:lnTo>
                  <a:pt x="1492149" y="6863715"/>
                </a:lnTo>
                <a:lnTo>
                  <a:pt x="1500683" y="6858762"/>
                </a:lnTo>
                <a:lnTo>
                  <a:pt x="1509217" y="6863715"/>
                </a:lnTo>
                <a:lnTo>
                  <a:pt x="1522552" y="6863715"/>
                </a:lnTo>
                <a:lnTo>
                  <a:pt x="1507389" y="6854952"/>
                </a:lnTo>
                <a:lnTo>
                  <a:pt x="1628318" y="6785153"/>
                </a:lnTo>
                <a:lnTo>
                  <a:pt x="1739341" y="6849237"/>
                </a:lnTo>
                <a:lnTo>
                  <a:pt x="1714195" y="6863792"/>
                </a:lnTo>
                <a:lnTo>
                  <a:pt x="1727835" y="6863792"/>
                </a:lnTo>
                <a:lnTo>
                  <a:pt x="1746352" y="6853123"/>
                </a:lnTo>
                <a:lnTo>
                  <a:pt x="1764868" y="6863792"/>
                </a:lnTo>
                <a:lnTo>
                  <a:pt x="1778203" y="6863792"/>
                </a:lnTo>
                <a:lnTo>
                  <a:pt x="1753057" y="6849237"/>
                </a:lnTo>
                <a:lnTo>
                  <a:pt x="1867510" y="6783172"/>
                </a:lnTo>
                <a:lnTo>
                  <a:pt x="1991868" y="6854952"/>
                </a:lnTo>
                <a:lnTo>
                  <a:pt x="1976628" y="6863715"/>
                </a:lnTo>
                <a:lnTo>
                  <a:pt x="1989963" y="6863715"/>
                </a:lnTo>
                <a:lnTo>
                  <a:pt x="1998497" y="6858762"/>
                </a:lnTo>
                <a:lnTo>
                  <a:pt x="2007032" y="6863715"/>
                </a:lnTo>
                <a:lnTo>
                  <a:pt x="2020367" y="6863715"/>
                </a:lnTo>
                <a:lnTo>
                  <a:pt x="2005127" y="6854952"/>
                </a:lnTo>
                <a:lnTo>
                  <a:pt x="2126056" y="6785153"/>
                </a:lnTo>
                <a:lnTo>
                  <a:pt x="2237080" y="6849237"/>
                </a:lnTo>
                <a:lnTo>
                  <a:pt x="2211934" y="6863792"/>
                </a:lnTo>
                <a:lnTo>
                  <a:pt x="2225269" y="6863792"/>
                </a:lnTo>
                <a:lnTo>
                  <a:pt x="2243709" y="6853123"/>
                </a:lnTo>
                <a:lnTo>
                  <a:pt x="2262149" y="6863792"/>
                </a:lnTo>
                <a:lnTo>
                  <a:pt x="2275484" y="6863792"/>
                </a:lnTo>
                <a:lnTo>
                  <a:pt x="2250339" y="6849237"/>
                </a:lnTo>
                <a:lnTo>
                  <a:pt x="2364791" y="6783172"/>
                </a:lnTo>
                <a:lnTo>
                  <a:pt x="2489149" y="6854952"/>
                </a:lnTo>
                <a:lnTo>
                  <a:pt x="2473986" y="6863715"/>
                </a:lnTo>
                <a:lnTo>
                  <a:pt x="2487321" y="6863715"/>
                </a:lnTo>
                <a:lnTo>
                  <a:pt x="2495855" y="6858762"/>
                </a:lnTo>
                <a:lnTo>
                  <a:pt x="2504389" y="6863715"/>
                </a:lnTo>
                <a:lnTo>
                  <a:pt x="2517724" y="6863715"/>
                </a:lnTo>
                <a:lnTo>
                  <a:pt x="2502561" y="6854952"/>
                </a:lnTo>
                <a:lnTo>
                  <a:pt x="2623490" y="6785077"/>
                </a:lnTo>
                <a:lnTo>
                  <a:pt x="2734513" y="6849161"/>
                </a:lnTo>
                <a:lnTo>
                  <a:pt x="2709367" y="6863715"/>
                </a:lnTo>
                <a:lnTo>
                  <a:pt x="2722702" y="6863715"/>
                </a:lnTo>
                <a:lnTo>
                  <a:pt x="2741143" y="6853047"/>
                </a:lnTo>
                <a:lnTo>
                  <a:pt x="2759583" y="6863715"/>
                </a:lnTo>
                <a:lnTo>
                  <a:pt x="2772918" y="6863715"/>
                </a:lnTo>
                <a:lnTo>
                  <a:pt x="2747772" y="6849161"/>
                </a:lnTo>
                <a:lnTo>
                  <a:pt x="2862224" y="6783096"/>
                </a:lnTo>
                <a:lnTo>
                  <a:pt x="2986583" y="6854876"/>
                </a:lnTo>
                <a:lnTo>
                  <a:pt x="2971343" y="6863639"/>
                </a:lnTo>
                <a:lnTo>
                  <a:pt x="2984678" y="6863639"/>
                </a:lnTo>
                <a:lnTo>
                  <a:pt x="2993212" y="6858686"/>
                </a:lnTo>
                <a:lnTo>
                  <a:pt x="3001747" y="6863639"/>
                </a:lnTo>
                <a:lnTo>
                  <a:pt x="3015082" y="6863639"/>
                </a:lnTo>
                <a:lnTo>
                  <a:pt x="2999842" y="6854876"/>
                </a:lnTo>
                <a:lnTo>
                  <a:pt x="3120771" y="6785077"/>
                </a:lnTo>
                <a:lnTo>
                  <a:pt x="3231794" y="6849161"/>
                </a:lnTo>
                <a:lnTo>
                  <a:pt x="3206649" y="6863715"/>
                </a:lnTo>
                <a:lnTo>
                  <a:pt x="3219984" y="6863715"/>
                </a:lnTo>
                <a:lnTo>
                  <a:pt x="3238424" y="6853047"/>
                </a:lnTo>
                <a:lnTo>
                  <a:pt x="3256864" y="6863715"/>
                </a:lnTo>
                <a:lnTo>
                  <a:pt x="3270199" y="6863715"/>
                </a:lnTo>
                <a:lnTo>
                  <a:pt x="3245053" y="6849161"/>
                </a:lnTo>
                <a:lnTo>
                  <a:pt x="3359506" y="6783096"/>
                </a:lnTo>
                <a:lnTo>
                  <a:pt x="3483864" y="6854876"/>
                </a:lnTo>
                <a:lnTo>
                  <a:pt x="3469005" y="6863715"/>
                </a:lnTo>
                <a:lnTo>
                  <a:pt x="3482340" y="6863715"/>
                </a:lnTo>
                <a:lnTo>
                  <a:pt x="3490874" y="6858762"/>
                </a:lnTo>
                <a:lnTo>
                  <a:pt x="3499409" y="6863715"/>
                </a:lnTo>
                <a:lnTo>
                  <a:pt x="3512744" y="6863715"/>
                </a:lnTo>
                <a:lnTo>
                  <a:pt x="3497580" y="6854952"/>
                </a:lnTo>
                <a:lnTo>
                  <a:pt x="3618509" y="6785153"/>
                </a:lnTo>
                <a:lnTo>
                  <a:pt x="3729533" y="6849237"/>
                </a:lnTo>
                <a:lnTo>
                  <a:pt x="3704387" y="6863792"/>
                </a:lnTo>
                <a:lnTo>
                  <a:pt x="3717722" y="6863792"/>
                </a:lnTo>
                <a:lnTo>
                  <a:pt x="3736239" y="6853123"/>
                </a:lnTo>
                <a:lnTo>
                  <a:pt x="3754755" y="6863792"/>
                </a:lnTo>
                <a:lnTo>
                  <a:pt x="3768090" y="6863792"/>
                </a:lnTo>
                <a:lnTo>
                  <a:pt x="3742944" y="6849237"/>
                </a:lnTo>
                <a:lnTo>
                  <a:pt x="3857397" y="6783172"/>
                </a:lnTo>
                <a:lnTo>
                  <a:pt x="3981755" y="6854952"/>
                </a:lnTo>
                <a:lnTo>
                  <a:pt x="3966515" y="6863715"/>
                </a:lnTo>
                <a:lnTo>
                  <a:pt x="3979850" y="6863715"/>
                </a:lnTo>
                <a:lnTo>
                  <a:pt x="3988384" y="6858762"/>
                </a:lnTo>
                <a:lnTo>
                  <a:pt x="3996919" y="6863715"/>
                </a:lnTo>
                <a:lnTo>
                  <a:pt x="4010254" y="6863715"/>
                </a:lnTo>
                <a:lnTo>
                  <a:pt x="3995014" y="6854952"/>
                </a:lnTo>
                <a:lnTo>
                  <a:pt x="4115943" y="6785153"/>
                </a:lnTo>
                <a:lnTo>
                  <a:pt x="4226966" y="6849237"/>
                </a:lnTo>
                <a:lnTo>
                  <a:pt x="4201821" y="6863792"/>
                </a:lnTo>
                <a:lnTo>
                  <a:pt x="4215156" y="6863792"/>
                </a:lnTo>
                <a:lnTo>
                  <a:pt x="4233596" y="6853123"/>
                </a:lnTo>
                <a:lnTo>
                  <a:pt x="4252037" y="6863792"/>
                </a:lnTo>
                <a:lnTo>
                  <a:pt x="4265372" y="6863792"/>
                </a:lnTo>
                <a:lnTo>
                  <a:pt x="4240226" y="6849237"/>
                </a:lnTo>
                <a:lnTo>
                  <a:pt x="4354678" y="6783172"/>
                </a:lnTo>
                <a:lnTo>
                  <a:pt x="4479036" y="6854952"/>
                </a:lnTo>
                <a:lnTo>
                  <a:pt x="4463872" y="6863715"/>
                </a:lnTo>
                <a:lnTo>
                  <a:pt x="4477207" y="6863715"/>
                </a:lnTo>
                <a:lnTo>
                  <a:pt x="4485742" y="6858762"/>
                </a:lnTo>
                <a:lnTo>
                  <a:pt x="4494276" y="6863715"/>
                </a:lnTo>
                <a:lnTo>
                  <a:pt x="4507611" y="6863715"/>
                </a:lnTo>
                <a:lnTo>
                  <a:pt x="4492371" y="6854952"/>
                </a:lnTo>
                <a:lnTo>
                  <a:pt x="4613301" y="6785153"/>
                </a:lnTo>
                <a:lnTo>
                  <a:pt x="4724324" y="6849237"/>
                </a:lnTo>
                <a:lnTo>
                  <a:pt x="4699178" y="6863792"/>
                </a:lnTo>
                <a:lnTo>
                  <a:pt x="4712513" y="6863792"/>
                </a:lnTo>
                <a:lnTo>
                  <a:pt x="4731030" y="6853123"/>
                </a:lnTo>
                <a:lnTo>
                  <a:pt x="4749546" y="6863792"/>
                </a:lnTo>
                <a:lnTo>
                  <a:pt x="4762881" y="6863792"/>
                </a:lnTo>
                <a:lnTo>
                  <a:pt x="4737735" y="6849237"/>
                </a:lnTo>
                <a:lnTo>
                  <a:pt x="4852188" y="6783172"/>
                </a:lnTo>
                <a:lnTo>
                  <a:pt x="4976546" y="6854952"/>
                </a:lnTo>
                <a:lnTo>
                  <a:pt x="4961306" y="6863715"/>
                </a:lnTo>
                <a:lnTo>
                  <a:pt x="4974641" y="6863715"/>
                </a:lnTo>
                <a:lnTo>
                  <a:pt x="4983176" y="6858762"/>
                </a:lnTo>
                <a:lnTo>
                  <a:pt x="4991710" y="6863715"/>
                </a:lnTo>
                <a:lnTo>
                  <a:pt x="5005045" y="6863715"/>
                </a:lnTo>
                <a:lnTo>
                  <a:pt x="4989805" y="6854952"/>
                </a:lnTo>
                <a:lnTo>
                  <a:pt x="5110734" y="6785153"/>
                </a:lnTo>
                <a:lnTo>
                  <a:pt x="5221758" y="6849237"/>
                </a:lnTo>
                <a:lnTo>
                  <a:pt x="5196611" y="6863792"/>
                </a:lnTo>
                <a:lnTo>
                  <a:pt x="5210175" y="6863792"/>
                </a:lnTo>
                <a:lnTo>
                  <a:pt x="5228616" y="6853123"/>
                </a:lnTo>
                <a:lnTo>
                  <a:pt x="5247056" y="6863792"/>
                </a:lnTo>
                <a:lnTo>
                  <a:pt x="5260391" y="6863792"/>
                </a:lnTo>
                <a:lnTo>
                  <a:pt x="5235245" y="6849237"/>
                </a:lnTo>
                <a:lnTo>
                  <a:pt x="5349697" y="6783172"/>
                </a:lnTo>
                <a:lnTo>
                  <a:pt x="5474056" y="6854952"/>
                </a:lnTo>
                <a:lnTo>
                  <a:pt x="5458816" y="6863715"/>
                </a:lnTo>
                <a:lnTo>
                  <a:pt x="5472151" y="6863715"/>
                </a:lnTo>
                <a:lnTo>
                  <a:pt x="5480685" y="6858762"/>
                </a:lnTo>
                <a:lnTo>
                  <a:pt x="5489220" y="6863715"/>
                </a:lnTo>
                <a:lnTo>
                  <a:pt x="5502555" y="6863715"/>
                </a:lnTo>
                <a:lnTo>
                  <a:pt x="5487391" y="6854952"/>
                </a:lnTo>
                <a:lnTo>
                  <a:pt x="5608320" y="6785153"/>
                </a:lnTo>
                <a:lnTo>
                  <a:pt x="5719344" y="6849237"/>
                </a:lnTo>
                <a:lnTo>
                  <a:pt x="5694198" y="6863792"/>
                </a:lnTo>
                <a:lnTo>
                  <a:pt x="5707533" y="6863792"/>
                </a:lnTo>
                <a:lnTo>
                  <a:pt x="5725973" y="6853123"/>
                </a:lnTo>
                <a:lnTo>
                  <a:pt x="5744413" y="6863792"/>
                </a:lnTo>
                <a:lnTo>
                  <a:pt x="5757748" y="6863792"/>
                </a:lnTo>
                <a:lnTo>
                  <a:pt x="5732602" y="6849237"/>
                </a:lnTo>
                <a:lnTo>
                  <a:pt x="5847055" y="6783172"/>
                </a:lnTo>
                <a:lnTo>
                  <a:pt x="5971413" y="6854952"/>
                </a:lnTo>
                <a:lnTo>
                  <a:pt x="5956173" y="6863715"/>
                </a:lnTo>
                <a:lnTo>
                  <a:pt x="5969508" y="6863715"/>
                </a:lnTo>
                <a:lnTo>
                  <a:pt x="5978043" y="6858762"/>
                </a:lnTo>
                <a:lnTo>
                  <a:pt x="5986577" y="6863715"/>
                </a:lnTo>
                <a:lnTo>
                  <a:pt x="5999912" y="6863715"/>
                </a:lnTo>
                <a:lnTo>
                  <a:pt x="5984672" y="6854952"/>
                </a:lnTo>
                <a:lnTo>
                  <a:pt x="6105602" y="6785153"/>
                </a:lnTo>
                <a:lnTo>
                  <a:pt x="6216625" y="6849237"/>
                </a:lnTo>
                <a:lnTo>
                  <a:pt x="6191479" y="6863792"/>
                </a:lnTo>
                <a:lnTo>
                  <a:pt x="6204814" y="6863792"/>
                </a:lnTo>
                <a:lnTo>
                  <a:pt x="6223254" y="6853123"/>
                </a:lnTo>
                <a:lnTo>
                  <a:pt x="6241695" y="6863792"/>
                </a:lnTo>
                <a:lnTo>
                  <a:pt x="6255030" y="6863792"/>
                </a:lnTo>
                <a:lnTo>
                  <a:pt x="6229884" y="6849237"/>
                </a:lnTo>
                <a:lnTo>
                  <a:pt x="6344336" y="6783172"/>
                </a:lnTo>
                <a:lnTo>
                  <a:pt x="6468694" y="6854952"/>
                </a:lnTo>
                <a:lnTo>
                  <a:pt x="6453531" y="6863715"/>
                </a:lnTo>
                <a:lnTo>
                  <a:pt x="6466866" y="6863715"/>
                </a:lnTo>
                <a:lnTo>
                  <a:pt x="6475400" y="6858762"/>
                </a:lnTo>
                <a:lnTo>
                  <a:pt x="6483934" y="6863715"/>
                </a:lnTo>
                <a:lnTo>
                  <a:pt x="6497269" y="6863715"/>
                </a:lnTo>
                <a:lnTo>
                  <a:pt x="6482106" y="6854952"/>
                </a:lnTo>
                <a:lnTo>
                  <a:pt x="6603035" y="6785077"/>
                </a:lnTo>
                <a:lnTo>
                  <a:pt x="6714058" y="6849161"/>
                </a:lnTo>
                <a:lnTo>
                  <a:pt x="6688912" y="6863715"/>
                </a:lnTo>
                <a:lnTo>
                  <a:pt x="6702247" y="6863715"/>
                </a:lnTo>
                <a:lnTo>
                  <a:pt x="6720688" y="6853047"/>
                </a:lnTo>
                <a:lnTo>
                  <a:pt x="6739204" y="6863715"/>
                </a:lnTo>
                <a:lnTo>
                  <a:pt x="6752539" y="6863715"/>
                </a:lnTo>
                <a:lnTo>
                  <a:pt x="6727393" y="6849161"/>
                </a:lnTo>
                <a:lnTo>
                  <a:pt x="6841846" y="6783096"/>
                </a:lnTo>
                <a:lnTo>
                  <a:pt x="6863334" y="6795516"/>
                </a:lnTo>
                <a:lnTo>
                  <a:pt x="6863334" y="6787820"/>
                </a:lnTo>
                <a:lnTo>
                  <a:pt x="6848552" y="6779286"/>
                </a:lnTo>
                <a:lnTo>
                  <a:pt x="6863334" y="6770751"/>
                </a:lnTo>
                <a:lnTo>
                  <a:pt x="6863334" y="6763055"/>
                </a:lnTo>
                <a:lnTo>
                  <a:pt x="6841846" y="6775476"/>
                </a:lnTo>
                <a:lnTo>
                  <a:pt x="6731203" y="6711315"/>
                </a:lnTo>
                <a:lnTo>
                  <a:pt x="6852133" y="6641516"/>
                </a:lnTo>
                <a:lnTo>
                  <a:pt x="6863715" y="6648221"/>
                </a:lnTo>
                <a:lnTo>
                  <a:pt x="6863715" y="6640526"/>
                </a:lnTo>
                <a:lnTo>
                  <a:pt x="6858838" y="6637706"/>
                </a:lnTo>
                <a:lnTo>
                  <a:pt x="6863715" y="6634886"/>
                </a:lnTo>
                <a:lnTo>
                  <a:pt x="6863715" y="6627191"/>
                </a:lnTo>
                <a:lnTo>
                  <a:pt x="6852133" y="6633896"/>
                </a:lnTo>
                <a:lnTo>
                  <a:pt x="6727774" y="6562116"/>
                </a:lnTo>
                <a:lnTo>
                  <a:pt x="6842227" y="6496050"/>
                </a:lnTo>
                <a:lnTo>
                  <a:pt x="6863715" y="6508471"/>
                </a:lnTo>
                <a:lnTo>
                  <a:pt x="6863715" y="6500775"/>
                </a:lnTo>
                <a:lnTo>
                  <a:pt x="6848856" y="6492240"/>
                </a:lnTo>
                <a:lnTo>
                  <a:pt x="6863715" y="6483706"/>
                </a:lnTo>
                <a:lnTo>
                  <a:pt x="6863715" y="6476010"/>
                </a:lnTo>
                <a:lnTo>
                  <a:pt x="6842227" y="6488430"/>
                </a:lnTo>
                <a:lnTo>
                  <a:pt x="6731203" y="6424346"/>
                </a:lnTo>
                <a:lnTo>
                  <a:pt x="6852133" y="6354547"/>
                </a:lnTo>
                <a:lnTo>
                  <a:pt x="6863715" y="6361252"/>
                </a:lnTo>
                <a:lnTo>
                  <a:pt x="6863715" y="6353556"/>
                </a:lnTo>
                <a:lnTo>
                  <a:pt x="6858838" y="6350737"/>
                </a:lnTo>
                <a:lnTo>
                  <a:pt x="6863715" y="6347917"/>
                </a:lnTo>
                <a:lnTo>
                  <a:pt x="6863715" y="6340221"/>
                </a:lnTo>
                <a:lnTo>
                  <a:pt x="6852133" y="6346927"/>
                </a:lnTo>
                <a:lnTo>
                  <a:pt x="6727774" y="6275147"/>
                </a:lnTo>
                <a:lnTo>
                  <a:pt x="6842227" y="6209081"/>
                </a:lnTo>
                <a:lnTo>
                  <a:pt x="6863715" y="6221501"/>
                </a:lnTo>
                <a:lnTo>
                  <a:pt x="6863715" y="6213806"/>
                </a:lnTo>
                <a:lnTo>
                  <a:pt x="6848856" y="6205271"/>
                </a:lnTo>
                <a:lnTo>
                  <a:pt x="6863715" y="6196736"/>
                </a:lnTo>
                <a:lnTo>
                  <a:pt x="6863715" y="6189041"/>
                </a:lnTo>
                <a:lnTo>
                  <a:pt x="6842227" y="6201461"/>
                </a:lnTo>
                <a:lnTo>
                  <a:pt x="6731203" y="6137377"/>
                </a:lnTo>
                <a:lnTo>
                  <a:pt x="6852133" y="6067578"/>
                </a:lnTo>
                <a:lnTo>
                  <a:pt x="6863715" y="6074283"/>
                </a:lnTo>
                <a:lnTo>
                  <a:pt x="6863715" y="6066587"/>
                </a:lnTo>
                <a:lnTo>
                  <a:pt x="6858838" y="6063768"/>
                </a:lnTo>
                <a:lnTo>
                  <a:pt x="6863715" y="6060948"/>
                </a:lnTo>
                <a:lnTo>
                  <a:pt x="6863715" y="6053252"/>
                </a:lnTo>
                <a:lnTo>
                  <a:pt x="6852133" y="6059958"/>
                </a:lnTo>
                <a:lnTo>
                  <a:pt x="6727774" y="5988177"/>
                </a:lnTo>
                <a:lnTo>
                  <a:pt x="6842227" y="5922112"/>
                </a:lnTo>
                <a:lnTo>
                  <a:pt x="6863715" y="5934532"/>
                </a:lnTo>
                <a:lnTo>
                  <a:pt x="6863715" y="5926836"/>
                </a:lnTo>
                <a:lnTo>
                  <a:pt x="6848932" y="5918302"/>
                </a:lnTo>
                <a:lnTo>
                  <a:pt x="6863715" y="5909767"/>
                </a:lnTo>
                <a:lnTo>
                  <a:pt x="6863715" y="5902071"/>
                </a:lnTo>
                <a:lnTo>
                  <a:pt x="6842227" y="5914492"/>
                </a:lnTo>
                <a:lnTo>
                  <a:pt x="6731203" y="5850408"/>
                </a:lnTo>
                <a:lnTo>
                  <a:pt x="6852133" y="5780608"/>
                </a:lnTo>
                <a:lnTo>
                  <a:pt x="6863715" y="5787314"/>
                </a:lnTo>
                <a:lnTo>
                  <a:pt x="6863715" y="5779618"/>
                </a:lnTo>
                <a:lnTo>
                  <a:pt x="6858838" y="5776798"/>
                </a:lnTo>
                <a:lnTo>
                  <a:pt x="6863715" y="5773979"/>
                </a:lnTo>
                <a:lnTo>
                  <a:pt x="6863715" y="5766283"/>
                </a:lnTo>
                <a:lnTo>
                  <a:pt x="6852133" y="5772988"/>
                </a:lnTo>
                <a:lnTo>
                  <a:pt x="6727774" y="5701208"/>
                </a:lnTo>
                <a:lnTo>
                  <a:pt x="6842227" y="5635143"/>
                </a:lnTo>
                <a:lnTo>
                  <a:pt x="6863715" y="5647563"/>
                </a:lnTo>
                <a:lnTo>
                  <a:pt x="6863715" y="5639867"/>
                </a:lnTo>
                <a:lnTo>
                  <a:pt x="6848856" y="5631333"/>
                </a:lnTo>
                <a:lnTo>
                  <a:pt x="6863715" y="5622798"/>
                </a:lnTo>
                <a:lnTo>
                  <a:pt x="6863715" y="5615102"/>
                </a:lnTo>
                <a:lnTo>
                  <a:pt x="6842227" y="5627523"/>
                </a:lnTo>
                <a:lnTo>
                  <a:pt x="6731203" y="5563438"/>
                </a:lnTo>
                <a:lnTo>
                  <a:pt x="6852133" y="5493639"/>
                </a:lnTo>
                <a:lnTo>
                  <a:pt x="6863715" y="5500345"/>
                </a:lnTo>
                <a:lnTo>
                  <a:pt x="6863715" y="5492649"/>
                </a:lnTo>
                <a:lnTo>
                  <a:pt x="6858838" y="5489829"/>
                </a:lnTo>
                <a:lnTo>
                  <a:pt x="6863715" y="5487010"/>
                </a:lnTo>
                <a:lnTo>
                  <a:pt x="6863715" y="5479314"/>
                </a:lnTo>
                <a:lnTo>
                  <a:pt x="6852133" y="5486019"/>
                </a:lnTo>
                <a:lnTo>
                  <a:pt x="6727774" y="5414239"/>
                </a:lnTo>
                <a:lnTo>
                  <a:pt x="6842227" y="5348173"/>
                </a:lnTo>
                <a:lnTo>
                  <a:pt x="6863715" y="5360594"/>
                </a:lnTo>
                <a:lnTo>
                  <a:pt x="6863715" y="5352898"/>
                </a:lnTo>
                <a:lnTo>
                  <a:pt x="6848932" y="5344363"/>
                </a:lnTo>
                <a:lnTo>
                  <a:pt x="6863715" y="5335829"/>
                </a:lnTo>
                <a:lnTo>
                  <a:pt x="6863715" y="5328133"/>
                </a:lnTo>
                <a:lnTo>
                  <a:pt x="6842227" y="5340553"/>
                </a:lnTo>
                <a:lnTo>
                  <a:pt x="6731203" y="5276469"/>
                </a:lnTo>
                <a:lnTo>
                  <a:pt x="6852133" y="5206670"/>
                </a:lnTo>
                <a:lnTo>
                  <a:pt x="6863715" y="5213376"/>
                </a:lnTo>
                <a:lnTo>
                  <a:pt x="6863715" y="5205679"/>
                </a:lnTo>
                <a:lnTo>
                  <a:pt x="6858838" y="5202860"/>
                </a:lnTo>
                <a:lnTo>
                  <a:pt x="6863715" y="5200041"/>
                </a:lnTo>
                <a:lnTo>
                  <a:pt x="6863715" y="5192344"/>
                </a:lnTo>
                <a:lnTo>
                  <a:pt x="6852133" y="5199050"/>
                </a:lnTo>
                <a:lnTo>
                  <a:pt x="6727774" y="5127270"/>
                </a:lnTo>
                <a:lnTo>
                  <a:pt x="6842227" y="5061204"/>
                </a:lnTo>
                <a:lnTo>
                  <a:pt x="6863715" y="5073625"/>
                </a:lnTo>
                <a:lnTo>
                  <a:pt x="6863715" y="5065929"/>
                </a:lnTo>
                <a:lnTo>
                  <a:pt x="6848856" y="5057394"/>
                </a:lnTo>
                <a:lnTo>
                  <a:pt x="6863715" y="5048860"/>
                </a:lnTo>
                <a:lnTo>
                  <a:pt x="6863715" y="5041164"/>
                </a:lnTo>
                <a:lnTo>
                  <a:pt x="6842227" y="5053584"/>
                </a:lnTo>
                <a:lnTo>
                  <a:pt x="6731203" y="4989500"/>
                </a:lnTo>
                <a:lnTo>
                  <a:pt x="6852133" y="4919701"/>
                </a:lnTo>
                <a:lnTo>
                  <a:pt x="6863715" y="4926407"/>
                </a:lnTo>
                <a:lnTo>
                  <a:pt x="6863715" y="4918710"/>
                </a:lnTo>
                <a:lnTo>
                  <a:pt x="6858838" y="4915891"/>
                </a:lnTo>
                <a:lnTo>
                  <a:pt x="6863715" y="4913072"/>
                </a:lnTo>
                <a:lnTo>
                  <a:pt x="6863715" y="4905375"/>
                </a:lnTo>
                <a:lnTo>
                  <a:pt x="6852133" y="4912081"/>
                </a:lnTo>
                <a:lnTo>
                  <a:pt x="6727774" y="4840301"/>
                </a:lnTo>
                <a:lnTo>
                  <a:pt x="6842227" y="4774235"/>
                </a:lnTo>
                <a:lnTo>
                  <a:pt x="6863715" y="4786656"/>
                </a:lnTo>
                <a:lnTo>
                  <a:pt x="6863715" y="4778959"/>
                </a:lnTo>
                <a:lnTo>
                  <a:pt x="6848932" y="4770425"/>
                </a:lnTo>
                <a:lnTo>
                  <a:pt x="6863715" y="4761891"/>
                </a:lnTo>
                <a:lnTo>
                  <a:pt x="6863715" y="4754194"/>
                </a:lnTo>
                <a:lnTo>
                  <a:pt x="6842227" y="4766615"/>
                </a:lnTo>
                <a:lnTo>
                  <a:pt x="6731203" y="4702531"/>
                </a:lnTo>
                <a:lnTo>
                  <a:pt x="6852133" y="4632731"/>
                </a:lnTo>
                <a:lnTo>
                  <a:pt x="6863715" y="4639437"/>
                </a:lnTo>
                <a:lnTo>
                  <a:pt x="6863715" y="4631741"/>
                </a:lnTo>
                <a:lnTo>
                  <a:pt x="6858838" y="4628921"/>
                </a:lnTo>
                <a:lnTo>
                  <a:pt x="6863715" y="4626102"/>
                </a:lnTo>
                <a:lnTo>
                  <a:pt x="6863715" y="4618406"/>
                </a:lnTo>
                <a:lnTo>
                  <a:pt x="6852133" y="4625111"/>
                </a:lnTo>
                <a:lnTo>
                  <a:pt x="6727774" y="4553331"/>
                </a:lnTo>
                <a:lnTo>
                  <a:pt x="6842227" y="4487266"/>
                </a:lnTo>
                <a:lnTo>
                  <a:pt x="6863715" y="4499687"/>
                </a:lnTo>
                <a:lnTo>
                  <a:pt x="6863715" y="4491990"/>
                </a:lnTo>
                <a:lnTo>
                  <a:pt x="6848856" y="4483456"/>
                </a:lnTo>
                <a:lnTo>
                  <a:pt x="6863715" y="4474922"/>
                </a:lnTo>
                <a:lnTo>
                  <a:pt x="6863715" y="4467225"/>
                </a:lnTo>
                <a:lnTo>
                  <a:pt x="6842227" y="4479646"/>
                </a:lnTo>
                <a:lnTo>
                  <a:pt x="6731203" y="4415561"/>
                </a:lnTo>
                <a:lnTo>
                  <a:pt x="6852133" y="4345762"/>
                </a:lnTo>
                <a:lnTo>
                  <a:pt x="6863715" y="4352468"/>
                </a:lnTo>
                <a:lnTo>
                  <a:pt x="6863715" y="4344772"/>
                </a:lnTo>
                <a:lnTo>
                  <a:pt x="6858838" y="4341952"/>
                </a:lnTo>
                <a:lnTo>
                  <a:pt x="6863715" y="4339133"/>
                </a:lnTo>
                <a:lnTo>
                  <a:pt x="6863715" y="4331437"/>
                </a:lnTo>
                <a:lnTo>
                  <a:pt x="6852133" y="4338142"/>
                </a:lnTo>
                <a:lnTo>
                  <a:pt x="6727774" y="4266362"/>
                </a:lnTo>
                <a:lnTo>
                  <a:pt x="6842227" y="4200296"/>
                </a:lnTo>
                <a:lnTo>
                  <a:pt x="6863715" y="4212717"/>
                </a:lnTo>
                <a:lnTo>
                  <a:pt x="6863715" y="4205021"/>
                </a:lnTo>
                <a:lnTo>
                  <a:pt x="6848932" y="4196486"/>
                </a:lnTo>
                <a:lnTo>
                  <a:pt x="6863715" y="4187952"/>
                </a:lnTo>
                <a:lnTo>
                  <a:pt x="6863715" y="4180256"/>
                </a:lnTo>
                <a:lnTo>
                  <a:pt x="6842227" y="4192676"/>
                </a:lnTo>
                <a:lnTo>
                  <a:pt x="6731203" y="4128592"/>
                </a:lnTo>
                <a:lnTo>
                  <a:pt x="6852133" y="4058793"/>
                </a:lnTo>
                <a:lnTo>
                  <a:pt x="6863715" y="4065499"/>
                </a:lnTo>
                <a:lnTo>
                  <a:pt x="6863715" y="4057803"/>
                </a:lnTo>
                <a:lnTo>
                  <a:pt x="6858838" y="4054983"/>
                </a:lnTo>
                <a:lnTo>
                  <a:pt x="6863715" y="4052164"/>
                </a:lnTo>
                <a:lnTo>
                  <a:pt x="6863715" y="4044468"/>
                </a:lnTo>
                <a:lnTo>
                  <a:pt x="6852133" y="4051173"/>
                </a:lnTo>
                <a:lnTo>
                  <a:pt x="6727774" y="3979393"/>
                </a:lnTo>
                <a:lnTo>
                  <a:pt x="6842227" y="3913327"/>
                </a:lnTo>
                <a:lnTo>
                  <a:pt x="6863715" y="3925748"/>
                </a:lnTo>
                <a:lnTo>
                  <a:pt x="6863715" y="3918052"/>
                </a:lnTo>
                <a:lnTo>
                  <a:pt x="6848856" y="3909517"/>
                </a:lnTo>
                <a:lnTo>
                  <a:pt x="6863715" y="3900983"/>
                </a:lnTo>
                <a:lnTo>
                  <a:pt x="6863715" y="3893287"/>
                </a:lnTo>
                <a:lnTo>
                  <a:pt x="6842227" y="3905707"/>
                </a:lnTo>
                <a:lnTo>
                  <a:pt x="6731203" y="3841623"/>
                </a:lnTo>
                <a:lnTo>
                  <a:pt x="6852133" y="3771824"/>
                </a:lnTo>
                <a:lnTo>
                  <a:pt x="6863715" y="3778529"/>
                </a:lnTo>
                <a:lnTo>
                  <a:pt x="6863715" y="3770833"/>
                </a:lnTo>
                <a:lnTo>
                  <a:pt x="6858838" y="3768014"/>
                </a:lnTo>
                <a:lnTo>
                  <a:pt x="6863715" y="3765194"/>
                </a:lnTo>
                <a:lnTo>
                  <a:pt x="6863715" y="3757498"/>
                </a:lnTo>
                <a:lnTo>
                  <a:pt x="6852133" y="3764204"/>
                </a:lnTo>
                <a:lnTo>
                  <a:pt x="6727774" y="3692424"/>
                </a:lnTo>
                <a:lnTo>
                  <a:pt x="6842227" y="3626358"/>
                </a:lnTo>
                <a:lnTo>
                  <a:pt x="6863715" y="3638779"/>
                </a:lnTo>
                <a:lnTo>
                  <a:pt x="6863715" y="3631082"/>
                </a:lnTo>
                <a:lnTo>
                  <a:pt x="6848932" y="3622548"/>
                </a:lnTo>
                <a:lnTo>
                  <a:pt x="6863715" y="3614014"/>
                </a:lnTo>
                <a:lnTo>
                  <a:pt x="6863715" y="3606317"/>
                </a:lnTo>
                <a:lnTo>
                  <a:pt x="6842227" y="3618738"/>
                </a:lnTo>
                <a:lnTo>
                  <a:pt x="6731203" y="3554654"/>
                </a:lnTo>
                <a:lnTo>
                  <a:pt x="6852133" y="3484855"/>
                </a:lnTo>
                <a:lnTo>
                  <a:pt x="6863715" y="3491560"/>
                </a:lnTo>
                <a:lnTo>
                  <a:pt x="6863715" y="3483864"/>
                </a:lnTo>
                <a:lnTo>
                  <a:pt x="6858838" y="3481045"/>
                </a:lnTo>
                <a:lnTo>
                  <a:pt x="6863715" y="3478225"/>
                </a:lnTo>
                <a:lnTo>
                  <a:pt x="6863715" y="3470529"/>
                </a:lnTo>
                <a:lnTo>
                  <a:pt x="6852133" y="3477235"/>
                </a:lnTo>
                <a:lnTo>
                  <a:pt x="6727774" y="3405454"/>
                </a:lnTo>
                <a:lnTo>
                  <a:pt x="6842227" y="3339389"/>
                </a:lnTo>
                <a:lnTo>
                  <a:pt x="6863715" y="3351809"/>
                </a:lnTo>
                <a:lnTo>
                  <a:pt x="6863715" y="3344113"/>
                </a:lnTo>
                <a:lnTo>
                  <a:pt x="6848932" y="3335579"/>
                </a:lnTo>
                <a:lnTo>
                  <a:pt x="6863715" y="3327044"/>
                </a:lnTo>
                <a:lnTo>
                  <a:pt x="6863715" y="3319348"/>
                </a:lnTo>
                <a:lnTo>
                  <a:pt x="6842227" y="3331769"/>
                </a:lnTo>
                <a:lnTo>
                  <a:pt x="6731203" y="3267685"/>
                </a:lnTo>
                <a:lnTo>
                  <a:pt x="6852133" y="3197886"/>
                </a:lnTo>
                <a:lnTo>
                  <a:pt x="6863715" y="3204591"/>
                </a:lnTo>
                <a:lnTo>
                  <a:pt x="6863715" y="3196895"/>
                </a:lnTo>
                <a:lnTo>
                  <a:pt x="6858838" y="3194076"/>
                </a:lnTo>
                <a:lnTo>
                  <a:pt x="6863715" y="3191256"/>
                </a:lnTo>
                <a:lnTo>
                  <a:pt x="6863715" y="3183560"/>
                </a:lnTo>
                <a:lnTo>
                  <a:pt x="6852133" y="3190266"/>
                </a:lnTo>
                <a:lnTo>
                  <a:pt x="6727774" y="3118485"/>
                </a:lnTo>
                <a:lnTo>
                  <a:pt x="6842227" y="3052420"/>
                </a:lnTo>
                <a:lnTo>
                  <a:pt x="6863715" y="3064840"/>
                </a:lnTo>
                <a:lnTo>
                  <a:pt x="6863715" y="3057144"/>
                </a:lnTo>
                <a:lnTo>
                  <a:pt x="6848932" y="3048610"/>
                </a:lnTo>
                <a:lnTo>
                  <a:pt x="6863715" y="3040075"/>
                </a:lnTo>
                <a:lnTo>
                  <a:pt x="6863715" y="3032379"/>
                </a:lnTo>
                <a:lnTo>
                  <a:pt x="6842227" y="3044800"/>
                </a:lnTo>
                <a:lnTo>
                  <a:pt x="6731203" y="2980716"/>
                </a:lnTo>
                <a:lnTo>
                  <a:pt x="6852133" y="2910916"/>
                </a:lnTo>
                <a:lnTo>
                  <a:pt x="6863715" y="2917622"/>
                </a:lnTo>
                <a:lnTo>
                  <a:pt x="6863715" y="2909926"/>
                </a:lnTo>
                <a:lnTo>
                  <a:pt x="6858838" y="2907106"/>
                </a:lnTo>
                <a:lnTo>
                  <a:pt x="6863715" y="2904287"/>
                </a:lnTo>
                <a:lnTo>
                  <a:pt x="6863715" y="2896591"/>
                </a:lnTo>
                <a:lnTo>
                  <a:pt x="6852133" y="2903296"/>
                </a:lnTo>
                <a:lnTo>
                  <a:pt x="6727774" y="2831516"/>
                </a:lnTo>
                <a:lnTo>
                  <a:pt x="6842227" y="2765451"/>
                </a:lnTo>
                <a:lnTo>
                  <a:pt x="6863715" y="2777871"/>
                </a:lnTo>
                <a:lnTo>
                  <a:pt x="6863715" y="2770175"/>
                </a:lnTo>
                <a:lnTo>
                  <a:pt x="6848932" y="2761641"/>
                </a:lnTo>
                <a:lnTo>
                  <a:pt x="6863715" y="2753106"/>
                </a:lnTo>
                <a:lnTo>
                  <a:pt x="6863715" y="2745410"/>
                </a:lnTo>
                <a:lnTo>
                  <a:pt x="6842227" y="2757831"/>
                </a:lnTo>
                <a:lnTo>
                  <a:pt x="6731203" y="2693746"/>
                </a:lnTo>
                <a:lnTo>
                  <a:pt x="6852133" y="2623947"/>
                </a:lnTo>
                <a:lnTo>
                  <a:pt x="6863715" y="2630653"/>
                </a:lnTo>
                <a:lnTo>
                  <a:pt x="6863715" y="2622957"/>
                </a:lnTo>
                <a:lnTo>
                  <a:pt x="6858838" y="2620137"/>
                </a:lnTo>
                <a:lnTo>
                  <a:pt x="6863715" y="2617318"/>
                </a:lnTo>
                <a:lnTo>
                  <a:pt x="6863715" y="2609622"/>
                </a:lnTo>
                <a:lnTo>
                  <a:pt x="6852133" y="2616327"/>
                </a:lnTo>
                <a:lnTo>
                  <a:pt x="6727774" y="2544547"/>
                </a:lnTo>
                <a:lnTo>
                  <a:pt x="6842227" y="2478481"/>
                </a:lnTo>
                <a:lnTo>
                  <a:pt x="6863715" y="2490902"/>
                </a:lnTo>
                <a:lnTo>
                  <a:pt x="6863715" y="2483206"/>
                </a:lnTo>
                <a:lnTo>
                  <a:pt x="6848932" y="2474671"/>
                </a:lnTo>
                <a:lnTo>
                  <a:pt x="6863715" y="2466137"/>
                </a:lnTo>
                <a:lnTo>
                  <a:pt x="6863715" y="2458441"/>
                </a:lnTo>
                <a:lnTo>
                  <a:pt x="6842227" y="2470861"/>
                </a:lnTo>
                <a:lnTo>
                  <a:pt x="6731203" y="2406777"/>
                </a:lnTo>
                <a:lnTo>
                  <a:pt x="6852133" y="2336978"/>
                </a:lnTo>
                <a:lnTo>
                  <a:pt x="6863715" y="2343684"/>
                </a:lnTo>
                <a:lnTo>
                  <a:pt x="6863715" y="2335987"/>
                </a:lnTo>
                <a:lnTo>
                  <a:pt x="6858838" y="2333168"/>
                </a:lnTo>
                <a:lnTo>
                  <a:pt x="6863715" y="2330349"/>
                </a:lnTo>
                <a:lnTo>
                  <a:pt x="6863715" y="2322652"/>
                </a:lnTo>
                <a:lnTo>
                  <a:pt x="6852133" y="2329358"/>
                </a:lnTo>
                <a:lnTo>
                  <a:pt x="6727774" y="2253615"/>
                </a:lnTo>
                <a:lnTo>
                  <a:pt x="6842227" y="2187550"/>
                </a:lnTo>
                <a:lnTo>
                  <a:pt x="6863715" y="2199970"/>
                </a:lnTo>
                <a:lnTo>
                  <a:pt x="6863715" y="2192274"/>
                </a:lnTo>
                <a:lnTo>
                  <a:pt x="6848856" y="2183740"/>
                </a:lnTo>
                <a:lnTo>
                  <a:pt x="6863715" y="2175205"/>
                </a:lnTo>
                <a:lnTo>
                  <a:pt x="6863715" y="2167509"/>
                </a:lnTo>
                <a:lnTo>
                  <a:pt x="6842227" y="2179930"/>
                </a:lnTo>
                <a:lnTo>
                  <a:pt x="6731203" y="2115846"/>
                </a:lnTo>
                <a:lnTo>
                  <a:pt x="6852133" y="2046046"/>
                </a:lnTo>
                <a:lnTo>
                  <a:pt x="6863715" y="2052752"/>
                </a:lnTo>
                <a:lnTo>
                  <a:pt x="6863715" y="2045056"/>
                </a:lnTo>
                <a:lnTo>
                  <a:pt x="6858838" y="2042236"/>
                </a:lnTo>
                <a:lnTo>
                  <a:pt x="6863715" y="2039417"/>
                </a:lnTo>
                <a:lnTo>
                  <a:pt x="6863715" y="2031721"/>
                </a:lnTo>
                <a:lnTo>
                  <a:pt x="6852133" y="2038426"/>
                </a:lnTo>
                <a:lnTo>
                  <a:pt x="6727774" y="1966646"/>
                </a:lnTo>
                <a:lnTo>
                  <a:pt x="6842227" y="1900580"/>
                </a:lnTo>
                <a:lnTo>
                  <a:pt x="6863715" y="1913001"/>
                </a:lnTo>
                <a:lnTo>
                  <a:pt x="6863715" y="1905305"/>
                </a:lnTo>
                <a:lnTo>
                  <a:pt x="6848932" y="1896770"/>
                </a:lnTo>
                <a:lnTo>
                  <a:pt x="6863715" y="1888236"/>
                </a:lnTo>
                <a:lnTo>
                  <a:pt x="6863715" y="1880540"/>
                </a:lnTo>
                <a:lnTo>
                  <a:pt x="6842227" y="1892960"/>
                </a:lnTo>
                <a:lnTo>
                  <a:pt x="6731203" y="1828876"/>
                </a:lnTo>
                <a:lnTo>
                  <a:pt x="6852133" y="1759077"/>
                </a:lnTo>
                <a:lnTo>
                  <a:pt x="6863715" y="1765783"/>
                </a:lnTo>
                <a:lnTo>
                  <a:pt x="6863715" y="1758086"/>
                </a:lnTo>
                <a:lnTo>
                  <a:pt x="6858838" y="1755267"/>
                </a:lnTo>
                <a:lnTo>
                  <a:pt x="6863715" y="1752448"/>
                </a:lnTo>
                <a:lnTo>
                  <a:pt x="6863715" y="1744751"/>
                </a:lnTo>
                <a:lnTo>
                  <a:pt x="6852133" y="1751457"/>
                </a:lnTo>
                <a:lnTo>
                  <a:pt x="6727774" y="1679677"/>
                </a:lnTo>
                <a:lnTo>
                  <a:pt x="6842227" y="1613611"/>
                </a:lnTo>
                <a:lnTo>
                  <a:pt x="6863715" y="1626032"/>
                </a:lnTo>
                <a:lnTo>
                  <a:pt x="6863715" y="1618336"/>
                </a:lnTo>
                <a:lnTo>
                  <a:pt x="6848856" y="1609801"/>
                </a:lnTo>
                <a:lnTo>
                  <a:pt x="6863715" y="1601267"/>
                </a:lnTo>
                <a:lnTo>
                  <a:pt x="6863715" y="1593571"/>
                </a:lnTo>
                <a:lnTo>
                  <a:pt x="6842227" y="1605991"/>
                </a:lnTo>
                <a:lnTo>
                  <a:pt x="6731203" y="1541907"/>
                </a:lnTo>
                <a:lnTo>
                  <a:pt x="6852133" y="1472108"/>
                </a:lnTo>
                <a:lnTo>
                  <a:pt x="6863715" y="1478814"/>
                </a:lnTo>
                <a:lnTo>
                  <a:pt x="6863715" y="1471117"/>
                </a:lnTo>
                <a:lnTo>
                  <a:pt x="6858838" y="1468298"/>
                </a:lnTo>
                <a:lnTo>
                  <a:pt x="6863715" y="1465479"/>
                </a:lnTo>
                <a:lnTo>
                  <a:pt x="6863715" y="1457782"/>
                </a:lnTo>
                <a:lnTo>
                  <a:pt x="6852133" y="1464488"/>
                </a:lnTo>
                <a:lnTo>
                  <a:pt x="6727774" y="1392707"/>
                </a:lnTo>
                <a:lnTo>
                  <a:pt x="6842227" y="1326642"/>
                </a:lnTo>
                <a:lnTo>
                  <a:pt x="6863715" y="1339063"/>
                </a:lnTo>
                <a:lnTo>
                  <a:pt x="6863715" y="1331366"/>
                </a:lnTo>
                <a:lnTo>
                  <a:pt x="6848932" y="1322832"/>
                </a:lnTo>
                <a:lnTo>
                  <a:pt x="6863715" y="1314298"/>
                </a:lnTo>
                <a:lnTo>
                  <a:pt x="6863715" y="1306601"/>
                </a:lnTo>
                <a:lnTo>
                  <a:pt x="6842227" y="1319022"/>
                </a:lnTo>
                <a:lnTo>
                  <a:pt x="6731203" y="1254938"/>
                </a:lnTo>
                <a:lnTo>
                  <a:pt x="6852133" y="1185139"/>
                </a:lnTo>
                <a:lnTo>
                  <a:pt x="6863715" y="1191844"/>
                </a:lnTo>
                <a:lnTo>
                  <a:pt x="6863715" y="1184148"/>
                </a:lnTo>
                <a:lnTo>
                  <a:pt x="6858838" y="1181329"/>
                </a:lnTo>
                <a:lnTo>
                  <a:pt x="6863715" y="1178509"/>
                </a:lnTo>
                <a:lnTo>
                  <a:pt x="6863715" y="1170813"/>
                </a:lnTo>
                <a:lnTo>
                  <a:pt x="6852133" y="1177519"/>
                </a:lnTo>
                <a:lnTo>
                  <a:pt x="6727774" y="1105738"/>
                </a:lnTo>
                <a:lnTo>
                  <a:pt x="6842227" y="1039673"/>
                </a:lnTo>
                <a:lnTo>
                  <a:pt x="6863715" y="1052094"/>
                </a:lnTo>
                <a:lnTo>
                  <a:pt x="6863715" y="1044397"/>
                </a:lnTo>
                <a:lnTo>
                  <a:pt x="6848856" y="1035863"/>
                </a:lnTo>
                <a:lnTo>
                  <a:pt x="6863715" y="1027328"/>
                </a:lnTo>
                <a:lnTo>
                  <a:pt x="6863715" y="1019632"/>
                </a:lnTo>
                <a:lnTo>
                  <a:pt x="6842227" y="1032053"/>
                </a:lnTo>
                <a:lnTo>
                  <a:pt x="6731203" y="967969"/>
                </a:lnTo>
                <a:lnTo>
                  <a:pt x="6852133" y="898169"/>
                </a:lnTo>
                <a:lnTo>
                  <a:pt x="6863715" y="904875"/>
                </a:lnTo>
                <a:lnTo>
                  <a:pt x="6863715" y="897179"/>
                </a:lnTo>
                <a:lnTo>
                  <a:pt x="6858838" y="894359"/>
                </a:lnTo>
                <a:lnTo>
                  <a:pt x="6863715" y="891540"/>
                </a:lnTo>
                <a:lnTo>
                  <a:pt x="6863715" y="883844"/>
                </a:lnTo>
                <a:lnTo>
                  <a:pt x="6852133" y="890549"/>
                </a:lnTo>
                <a:lnTo>
                  <a:pt x="6727774" y="818769"/>
                </a:lnTo>
                <a:lnTo>
                  <a:pt x="6842227" y="752704"/>
                </a:lnTo>
                <a:lnTo>
                  <a:pt x="6863715" y="765124"/>
                </a:lnTo>
                <a:lnTo>
                  <a:pt x="6863715" y="757428"/>
                </a:lnTo>
                <a:lnTo>
                  <a:pt x="6848932" y="748894"/>
                </a:lnTo>
                <a:lnTo>
                  <a:pt x="6863715" y="740359"/>
                </a:lnTo>
                <a:lnTo>
                  <a:pt x="6863715" y="732663"/>
                </a:lnTo>
                <a:lnTo>
                  <a:pt x="6842227" y="745084"/>
                </a:lnTo>
                <a:lnTo>
                  <a:pt x="6731203" y="680999"/>
                </a:lnTo>
                <a:lnTo>
                  <a:pt x="6852133" y="611200"/>
                </a:lnTo>
                <a:lnTo>
                  <a:pt x="6863715" y="617906"/>
                </a:lnTo>
                <a:lnTo>
                  <a:pt x="6863715" y="610210"/>
                </a:lnTo>
                <a:lnTo>
                  <a:pt x="6858838" y="607390"/>
                </a:lnTo>
                <a:lnTo>
                  <a:pt x="6863715" y="603123"/>
                </a:lnTo>
                <a:lnTo>
                  <a:pt x="6863715" y="595427"/>
                </a:lnTo>
                <a:lnTo>
                  <a:pt x="6852133" y="602132"/>
                </a:lnTo>
                <a:lnTo>
                  <a:pt x="6727774" y="530352"/>
                </a:lnTo>
                <a:lnTo>
                  <a:pt x="6842227" y="464287"/>
                </a:lnTo>
                <a:lnTo>
                  <a:pt x="6863715" y="476631"/>
                </a:lnTo>
                <a:lnTo>
                  <a:pt x="6863715" y="468935"/>
                </a:lnTo>
                <a:lnTo>
                  <a:pt x="6848932" y="460400"/>
                </a:lnTo>
                <a:lnTo>
                  <a:pt x="6863715" y="451866"/>
                </a:lnTo>
                <a:lnTo>
                  <a:pt x="6863715" y="444170"/>
                </a:lnTo>
                <a:lnTo>
                  <a:pt x="6842227" y="456590"/>
                </a:lnTo>
                <a:lnTo>
                  <a:pt x="6731203" y="392506"/>
                </a:lnTo>
                <a:lnTo>
                  <a:pt x="6852133" y="322707"/>
                </a:lnTo>
                <a:lnTo>
                  <a:pt x="6863715" y="329413"/>
                </a:lnTo>
                <a:lnTo>
                  <a:pt x="6863715" y="321716"/>
                </a:lnTo>
                <a:lnTo>
                  <a:pt x="6858838" y="318897"/>
                </a:lnTo>
                <a:lnTo>
                  <a:pt x="6863715" y="316078"/>
                </a:lnTo>
                <a:lnTo>
                  <a:pt x="6863715" y="308381"/>
                </a:lnTo>
                <a:lnTo>
                  <a:pt x="6852133" y="315087"/>
                </a:lnTo>
                <a:lnTo>
                  <a:pt x="6727774" y="243307"/>
                </a:lnTo>
                <a:lnTo>
                  <a:pt x="6842227" y="177241"/>
                </a:lnTo>
                <a:lnTo>
                  <a:pt x="6863715" y="189357"/>
                </a:lnTo>
                <a:lnTo>
                  <a:pt x="6863715" y="181661"/>
                </a:lnTo>
                <a:lnTo>
                  <a:pt x="6848932" y="173126"/>
                </a:lnTo>
                <a:lnTo>
                  <a:pt x="6863715" y="164592"/>
                </a:lnTo>
                <a:lnTo>
                  <a:pt x="6863715" y="156896"/>
                </a:lnTo>
                <a:lnTo>
                  <a:pt x="6842227" y="169316"/>
                </a:lnTo>
                <a:lnTo>
                  <a:pt x="6731203" y="105232"/>
                </a:lnTo>
                <a:lnTo>
                  <a:pt x="6852133" y="35433"/>
                </a:lnTo>
                <a:lnTo>
                  <a:pt x="6863715" y="41986"/>
                </a:lnTo>
                <a:lnTo>
                  <a:pt x="6863715" y="34290"/>
                </a:lnTo>
                <a:lnTo>
                  <a:pt x="6858838" y="31471"/>
                </a:lnTo>
                <a:lnTo>
                  <a:pt x="6863715" y="28651"/>
                </a:lnTo>
                <a:lnTo>
                  <a:pt x="6863715" y="20955"/>
                </a:lnTo>
                <a:lnTo>
                  <a:pt x="6852133" y="27584"/>
                </a:lnTo>
                <a:lnTo>
                  <a:pt x="6814185" y="5715"/>
                </a:lnTo>
                <a:close/>
                <a:moveTo>
                  <a:pt x="6593510" y="33376"/>
                </a:moveTo>
                <a:lnTo>
                  <a:pt x="6717868" y="105156"/>
                </a:lnTo>
                <a:lnTo>
                  <a:pt x="6603416" y="171221"/>
                </a:lnTo>
                <a:lnTo>
                  <a:pt x="6479058" y="99441"/>
                </a:lnTo>
                <a:lnTo>
                  <a:pt x="6593510" y="33376"/>
                </a:lnTo>
                <a:close/>
                <a:moveTo>
                  <a:pt x="3000147" y="3408274"/>
                </a:moveTo>
                <a:lnTo>
                  <a:pt x="3121076" y="3338474"/>
                </a:lnTo>
                <a:lnTo>
                  <a:pt x="3232099" y="3402559"/>
                </a:lnTo>
                <a:lnTo>
                  <a:pt x="3111170" y="3472358"/>
                </a:lnTo>
                <a:lnTo>
                  <a:pt x="3000147" y="3408274"/>
                </a:lnTo>
                <a:close/>
                <a:moveTo>
                  <a:pt x="3104464" y="3476168"/>
                </a:moveTo>
                <a:lnTo>
                  <a:pt x="2990012" y="3542233"/>
                </a:lnTo>
                <a:lnTo>
                  <a:pt x="2878989" y="3478149"/>
                </a:lnTo>
                <a:lnTo>
                  <a:pt x="2993441" y="3412084"/>
                </a:lnTo>
                <a:lnTo>
                  <a:pt x="3104464" y="3476168"/>
                </a:lnTo>
                <a:close/>
                <a:moveTo>
                  <a:pt x="3238729" y="3406369"/>
                </a:moveTo>
                <a:lnTo>
                  <a:pt x="3363087" y="3478149"/>
                </a:lnTo>
                <a:lnTo>
                  <a:pt x="3242158" y="3547948"/>
                </a:lnTo>
                <a:lnTo>
                  <a:pt x="3117799" y="3476168"/>
                </a:lnTo>
                <a:lnTo>
                  <a:pt x="3238729" y="3406369"/>
                </a:lnTo>
                <a:close/>
                <a:moveTo>
                  <a:pt x="3245434" y="3402482"/>
                </a:moveTo>
                <a:lnTo>
                  <a:pt x="3359887" y="3336417"/>
                </a:lnTo>
                <a:lnTo>
                  <a:pt x="3484245" y="3408197"/>
                </a:lnTo>
                <a:lnTo>
                  <a:pt x="3369793" y="3474263"/>
                </a:lnTo>
                <a:lnTo>
                  <a:pt x="3245434" y="3402482"/>
                </a:lnTo>
                <a:close/>
                <a:moveTo>
                  <a:pt x="3490874" y="3412084"/>
                </a:moveTo>
                <a:lnTo>
                  <a:pt x="3601898" y="3476168"/>
                </a:lnTo>
                <a:lnTo>
                  <a:pt x="3487446" y="3542233"/>
                </a:lnTo>
                <a:lnTo>
                  <a:pt x="3376422" y="3478149"/>
                </a:lnTo>
                <a:lnTo>
                  <a:pt x="3490874" y="3412084"/>
                </a:lnTo>
                <a:close/>
                <a:moveTo>
                  <a:pt x="3497580" y="3408274"/>
                </a:moveTo>
                <a:lnTo>
                  <a:pt x="3618509" y="3338474"/>
                </a:lnTo>
                <a:lnTo>
                  <a:pt x="3729533" y="3402559"/>
                </a:lnTo>
                <a:lnTo>
                  <a:pt x="3608604" y="3472358"/>
                </a:lnTo>
                <a:lnTo>
                  <a:pt x="3497580" y="3408274"/>
                </a:lnTo>
                <a:close/>
                <a:moveTo>
                  <a:pt x="3736239" y="3406369"/>
                </a:moveTo>
                <a:lnTo>
                  <a:pt x="3860597" y="3478149"/>
                </a:lnTo>
                <a:lnTo>
                  <a:pt x="3739667" y="3547948"/>
                </a:lnTo>
                <a:lnTo>
                  <a:pt x="3615309" y="3476168"/>
                </a:lnTo>
                <a:lnTo>
                  <a:pt x="3736239" y="3406369"/>
                </a:lnTo>
                <a:close/>
                <a:moveTo>
                  <a:pt x="3742868" y="3402482"/>
                </a:moveTo>
                <a:lnTo>
                  <a:pt x="3857320" y="3336417"/>
                </a:lnTo>
                <a:lnTo>
                  <a:pt x="3981679" y="3408197"/>
                </a:lnTo>
                <a:lnTo>
                  <a:pt x="3867226" y="3474263"/>
                </a:lnTo>
                <a:lnTo>
                  <a:pt x="3742868" y="3402482"/>
                </a:lnTo>
                <a:close/>
                <a:moveTo>
                  <a:pt x="3746297" y="3264637"/>
                </a:moveTo>
                <a:lnTo>
                  <a:pt x="3867226" y="3194837"/>
                </a:lnTo>
                <a:lnTo>
                  <a:pt x="3978250" y="3258922"/>
                </a:lnTo>
                <a:lnTo>
                  <a:pt x="3857320" y="3328721"/>
                </a:lnTo>
                <a:lnTo>
                  <a:pt x="3746297" y="3264637"/>
                </a:lnTo>
                <a:close/>
                <a:moveTo>
                  <a:pt x="3850691" y="3332607"/>
                </a:moveTo>
                <a:lnTo>
                  <a:pt x="3736239" y="3398672"/>
                </a:lnTo>
                <a:lnTo>
                  <a:pt x="3625215" y="3334588"/>
                </a:lnTo>
                <a:lnTo>
                  <a:pt x="3739667" y="3268523"/>
                </a:lnTo>
                <a:lnTo>
                  <a:pt x="3850691" y="3332607"/>
                </a:lnTo>
                <a:close/>
                <a:moveTo>
                  <a:pt x="3618509" y="3330702"/>
                </a:moveTo>
                <a:lnTo>
                  <a:pt x="3494151" y="3258922"/>
                </a:lnTo>
                <a:lnTo>
                  <a:pt x="3608604" y="3192856"/>
                </a:lnTo>
                <a:lnTo>
                  <a:pt x="3732962" y="3264637"/>
                </a:lnTo>
                <a:lnTo>
                  <a:pt x="3618509" y="3330702"/>
                </a:lnTo>
                <a:close/>
                <a:moveTo>
                  <a:pt x="3611880" y="3334588"/>
                </a:moveTo>
                <a:lnTo>
                  <a:pt x="3490951" y="3404387"/>
                </a:lnTo>
                <a:lnTo>
                  <a:pt x="3366592" y="3332607"/>
                </a:lnTo>
                <a:lnTo>
                  <a:pt x="3487522" y="3262808"/>
                </a:lnTo>
                <a:lnTo>
                  <a:pt x="3611880" y="3334588"/>
                </a:lnTo>
                <a:close/>
                <a:moveTo>
                  <a:pt x="3359887" y="3328721"/>
                </a:moveTo>
                <a:lnTo>
                  <a:pt x="3248863" y="3264637"/>
                </a:lnTo>
                <a:lnTo>
                  <a:pt x="3369793" y="3194837"/>
                </a:lnTo>
                <a:lnTo>
                  <a:pt x="3480816" y="3258922"/>
                </a:lnTo>
                <a:lnTo>
                  <a:pt x="3359887" y="3328721"/>
                </a:lnTo>
                <a:close/>
                <a:moveTo>
                  <a:pt x="3353181" y="3332607"/>
                </a:moveTo>
                <a:lnTo>
                  <a:pt x="3238729" y="3398672"/>
                </a:lnTo>
                <a:lnTo>
                  <a:pt x="3127705" y="3334588"/>
                </a:lnTo>
                <a:lnTo>
                  <a:pt x="3242158" y="3268523"/>
                </a:lnTo>
                <a:lnTo>
                  <a:pt x="3353181" y="3332607"/>
                </a:lnTo>
                <a:close/>
                <a:moveTo>
                  <a:pt x="3121076" y="3330702"/>
                </a:moveTo>
                <a:lnTo>
                  <a:pt x="2996717" y="3258922"/>
                </a:lnTo>
                <a:lnTo>
                  <a:pt x="3111170" y="3192856"/>
                </a:lnTo>
                <a:lnTo>
                  <a:pt x="3235528" y="3264637"/>
                </a:lnTo>
                <a:lnTo>
                  <a:pt x="3121076" y="3330702"/>
                </a:lnTo>
                <a:close/>
                <a:moveTo>
                  <a:pt x="3114370" y="3334588"/>
                </a:moveTo>
                <a:lnTo>
                  <a:pt x="2993441" y="3404387"/>
                </a:lnTo>
                <a:lnTo>
                  <a:pt x="2869082" y="3332607"/>
                </a:lnTo>
                <a:lnTo>
                  <a:pt x="2990012" y="3262808"/>
                </a:lnTo>
                <a:lnTo>
                  <a:pt x="3114370" y="3334588"/>
                </a:lnTo>
                <a:close/>
                <a:moveTo>
                  <a:pt x="2862377" y="3328721"/>
                </a:moveTo>
                <a:lnTo>
                  <a:pt x="2751354" y="3264637"/>
                </a:lnTo>
                <a:lnTo>
                  <a:pt x="2872283" y="3194837"/>
                </a:lnTo>
                <a:lnTo>
                  <a:pt x="2983306" y="3258922"/>
                </a:lnTo>
                <a:lnTo>
                  <a:pt x="2862377" y="3328721"/>
                </a:lnTo>
                <a:close/>
                <a:moveTo>
                  <a:pt x="2986735" y="3408274"/>
                </a:moveTo>
                <a:lnTo>
                  <a:pt x="2872283" y="3474339"/>
                </a:lnTo>
                <a:lnTo>
                  <a:pt x="2747924" y="3402559"/>
                </a:lnTo>
                <a:lnTo>
                  <a:pt x="2862377" y="3336493"/>
                </a:lnTo>
                <a:lnTo>
                  <a:pt x="2986735" y="3408274"/>
                </a:lnTo>
                <a:close/>
                <a:moveTo>
                  <a:pt x="2983306" y="3546119"/>
                </a:moveTo>
                <a:lnTo>
                  <a:pt x="2862377" y="3615919"/>
                </a:lnTo>
                <a:lnTo>
                  <a:pt x="2751354" y="3551834"/>
                </a:lnTo>
                <a:lnTo>
                  <a:pt x="2872283" y="3482035"/>
                </a:lnTo>
                <a:lnTo>
                  <a:pt x="2983306" y="3546119"/>
                </a:lnTo>
                <a:close/>
                <a:moveTo>
                  <a:pt x="2990012" y="3550006"/>
                </a:moveTo>
                <a:lnTo>
                  <a:pt x="3114370" y="3621786"/>
                </a:lnTo>
                <a:lnTo>
                  <a:pt x="2993441" y="3691585"/>
                </a:lnTo>
                <a:lnTo>
                  <a:pt x="2869082" y="3619805"/>
                </a:lnTo>
                <a:lnTo>
                  <a:pt x="2990012" y="3550006"/>
                </a:lnTo>
                <a:close/>
                <a:moveTo>
                  <a:pt x="2996717" y="3546119"/>
                </a:moveTo>
                <a:lnTo>
                  <a:pt x="3111170" y="3480054"/>
                </a:lnTo>
                <a:lnTo>
                  <a:pt x="3235528" y="3551834"/>
                </a:lnTo>
                <a:lnTo>
                  <a:pt x="3121076" y="3617900"/>
                </a:lnTo>
                <a:lnTo>
                  <a:pt x="2996717" y="3546119"/>
                </a:lnTo>
                <a:close/>
                <a:moveTo>
                  <a:pt x="3242158" y="3555721"/>
                </a:moveTo>
                <a:lnTo>
                  <a:pt x="3353181" y="3619805"/>
                </a:lnTo>
                <a:lnTo>
                  <a:pt x="3238729" y="3685870"/>
                </a:lnTo>
                <a:lnTo>
                  <a:pt x="3127705" y="3621786"/>
                </a:lnTo>
                <a:lnTo>
                  <a:pt x="3242158" y="3555721"/>
                </a:lnTo>
                <a:close/>
                <a:moveTo>
                  <a:pt x="3248863" y="3551834"/>
                </a:moveTo>
                <a:lnTo>
                  <a:pt x="3369793" y="3482035"/>
                </a:lnTo>
                <a:lnTo>
                  <a:pt x="3480816" y="3546119"/>
                </a:lnTo>
                <a:lnTo>
                  <a:pt x="3359887" y="3615919"/>
                </a:lnTo>
                <a:lnTo>
                  <a:pt x="3248863" y="3551834"/>
                </a:lnTo>
                <a:close/>
                <a:moveTo>
                  <a:pt x="3487522" y="3550006"/>
                </a:moveTo>
                <a:lnTo>
                  <a:pt x="3611880" y="3621786"/>
                </a:lnTo>
                <a:lnTo>
                  <a:pt x="3490951" y="3691585"/>
                </a:lnTo>
                <a:lnTo>
                  <a:pt x="3366592" y="3619805"/>
                </a:lnTo>
                <a:lnTo>
                  <a:pt x="3487522" y="3550006"/>
                </a:lnTo>
                <a:close/>
                <a:moveTo>
                  <a:pt x="3494151" y="3546119"/>
                </a:moveTo>
                <a:lnTo>
                  <a:pt x="3608604" y="3480054"/>
                </a:lnTo>
                <a:lnTo>
                  <a:pt x="3732962" y="3551834"/>
                </a:lnTo>
                <a:lnTo>
                  <a:pt x="3618509" y="3617900"/>
                </a:lnTo>
                <a:lnTo>
                  <a:pt x="3494151" y="3546119"/>
                </a:lnTo>
                <a:close/>
                <a:moveTo>
                  <a:pt x="3739667" y="3555721"/>
                </a:moveTo>
                <a:lnTo>
                  <a:pt x="3850691" y="3619805"/>
                </a:lnTo>
                <a:lnTo>
                  <a:pt x="3736239" y="3685870"/>
                </a:lnTo>
                <a:lnTo>
                  <a:pt x="3625215" y="3621786"/>
                </a:lnTo>
                <a:lnTo>
                  <a:pt x="3739667" y="3555721"/>
                </a:lnTo>
                <a:close/>
                <a:moveTo>
                  <a:pt x="3746373" y="3551834"/>
                </a:moveTo>
                <a:lnTo>
                  <a:pt x="3867302" y="3482035"/>
                </a:lnTo>
                <a:lnTo>
                  <a:pt x="3978326" y="3546119"/>
                </a:lnTo>
                <a:lnTo>
                  <a:pt x="3857397" y="3615919"/>
                </a:lnTo>
                <a:lnTo>
                  <a:pt x="3746373" y="3551834"/>
                </a:lnTo>
                <a:close/>
                <a:moveTo>
                  <a:pt x="3984955" y="3550006"/>
                </a:moveTo>
                <a:lnTo>
                  <a:pt x="4109314" y="3621786"/>
                </a:lnTo>
                <a:lnTo>
                  <a:pt x="3988384" y="3691585"/>
                </a:lnTo>
                <a:lnTo>
                  <a:pt x="3864026" y="3619805"/>
                </a:lnTo>
                <a:lnTo>
                  <a:pt x="3984955" y="3550006"/>
                </a:lnTo>
                <a:close/>
                <a:moveTo>
                  <a:pt x="3873932" y="3478149"/>
                </a:moveTo>
                <a:lnTo>
                  <a:pt x="3988384" y="3412084"/>
                </a:lnTo>
                <a:lnTo>
                  <a:pt x="4099408" y="3476168"/>
                </a:lnTo>
                <a:lnTo>
                  <a:pt x="3984955" y="3542233"/>
                </a:lnTo>
                <a:lnTo>
                  <a:pt x="3873932" y="3478149"/>
                </a:lnTo>
                <a:close/>
                <a:moveTo>
                  <a:pt x="3864026" y="3332607"/>
                </a:moveTo>
                <a:lnTo>
                  <a:pt x="3984955" y="3262808"/>
                </a:lnTo>
                <a:lnTo>
                  <a:pt x="4109314" y="3334588"/>
                </a:lnTo>
                <a:lnTo>
                  <a:pt x="3988384" y="3404387"/>
                </a:lnTo>
                <a:lnTo>
                  <a:pt x="3864026" y="3332607"/>
                </a:lnTo>
                <a:close/>
                <a:moveTo>
                  <a:pt x="3873932" y="3190951"/>
                </a:moveTo>
                <a:lnTo>
                  <a:pt x="3988384" y="3124886"/>
                </a:lnTo>
                <a:lnTo>
                  <a:pt x="4099408" y="3188970"/>
                </a:lnTo>
                <a:lnTo>
                  <a:pt x="3984955" y="3255036"/>
                </a:lnTo>
                <a:lnTo>
                  <a:pt x="3873932" y="3190951"/>
                </a:lnTo>
                <a:close/>
                <a:moveTo>
                  <a:pt x="3867302" y="3187065"/>
                </a:moveTo>
                <a:lnTo>
                  <a:pt x="3742944" y="3115285"/>
                </a:lnTo>
                <a:lnTo>
                  <a:pt x="3857397" y="3049219"/>
                </a:lnTo>
                <a:lnTo>
                  <a:pt x="3981755" y="3121000"/>
                </a:lnTo>
                <a:lnTo>
                  <a:pt x="3867302" y="3187065"/>
                </a:lnTo>
                <a:close/>
                <a:moveTo>
                  <a:pt x="3860597" y="3190951"/>
                </a:moveTo>
                <a:lnTo>
                  <a:pt x="3739667" y="3260751"/>
                </a:lnTo>
                <a:lnTo>
                  <a:pt x="3615309" y="3188970"/>
                </a:lnTo>
                <a:lnTo>
                  <a:pt x="3736239" y="3119171"/>
                </a:lnTo>
                <a:lnTo>
                  <a:pt x="3860597" y="3190951"/>
                </a:lnTo>
                <a:close/>
                <a:moveTo>
                  <a:pt x="3608604" y="3185084"/>
                </a:moveTo>
                <a:lnTo>
                  <a:pt x="3497580" y="3121000"/>
                </a:lnTo>
                <a:lnTo>
                  <a:pt x="3618509" y="3051201"/>
                </a:lnTo>
                <a:lnTo>
                  <a:pt x="3729533" y="3115285"/>
                </a:lnTo>
                <a:lnTo>
                  <a:pt x="3608604" y="3185084"/>
                </a:lnTo>
                <a:close/>
                <a:moveTo>
                  <a:pt x="3601898" y="3188970"/>
                </a:moveTo>
                <a:lnTo>
                  <a:pt x="3487446" y="3255036"/>
                </a:lnTo>
                <a:lnTo>
                  <a:pt x="3376422" y="3190951"/>
                </a:lnTo>
                <a:lnTo>
                  <a:pt x="3490874" y="3124886"/>
                </a:lnTo>
                <a:lnTo>
                  <a:pt x="3601898" y="3188970"/>
                </a:lnTo>
                <a:close/>
                <a:moveTo>
                  <a:pt x="3369793" y="3187065"/>
                </a:moveTo>
                <a:lnTo>
                  <a:pt x="3245434" y="3115285"/>
                </a:lnTo>
                <a:lnTo>
                  <a:pt x="3359887" y="3049219"/>
                </a:lnTo>
                <a:lnTo>
                  <a:pt x="3484245" y="3121000"/>
                </a:lnTo>
                <a:lnTo>
                  <a:pt x="3369793" y="3187065"/>
                </a:lnTo>
                <a:close/>
                <a:moveTo>
                  <a:pt x="3363163" y="3190951"/>
                </a:moveTo>
                <a:lnTo>
                  <a:pt x="3242234" y="3260751"/>
                </a:lnTo>
                <a:lnTo>
                  <a:pt x="3117876" y="3188970"/>
                </a:lnTo>
                <a:lnTo>
                  <a:pt x="3238805" y="3119171"/>
                </a:lnTo>
                <a:lnTo>
                  <a:pt x="3363163" y="3190951"/>
                </a:lnTo>
                <a:close/>
                <a:moveTo>
                  <a:pt x="3111094" y="3185084"/>
                </a:moveTo>
                <a:lnTo>
                  <a:pt x="3000070" y="3121000"/>
                </a:lnTo>
                <a:lnTo>
                  <a:pt x="3121000" y="3051201"/>
                </a:lnTo>
                <a:lnTo>
                  <a:pt x="3232023" y="3115285"/>
                </a:lnTo>
                <a:lnTo>
                  <a:pt x="3111094" y="3185084"/>
                </a:lnTo>
                <a:close/>
                <a:moveTo>
                  <a:pt x="3104464" y="3188970"/>
                </a:moveTo>
                <a:lnTo>
                  <a:pt x="2990012" y="3255036"/>
                </a:lnTo>
                <a:lnTo>
                  <a:pt x="2878989" y="3190951"/>
                </a:lnTo>
                <a:lnTo>
                  <a:pt x="2993441" y="3124886"/>
                </a:lnTo>
                <a:lnTo>
                  <a:pt x="3104464" y="3188970"/>
                </a:lnTo>
                <a:close/>
                <a:moveTo>
                  <a:pt x="2872359" y="3187065"/>
                </a:moveTo>
                <a:lnTo>
                  <a:pt x="2748001" y="3115285"/>
                </a:lnTo>
                <a:lnTo>
                  <a:pt x="2862453" y="3049219"/>
                </a:lnTo>
                <a:lnTo>
                  <a:pt x="2986812" y="3121000"/>
                </a:lnTo>
                <a:lnTo>
                  <a:pt x="2872359" y="3187065"/>
                </a:lnTo>
                <a:close/>
                <a:moveTo>
                  <a:pt x="2865654" y="3190951"/>
                </a:moveTo>
                <a:lnTo>
                  <a:pt x="2744724" y="3260751"/>
                </a:lnTo>
                <a:lnTo>
                  <a:pt x="2620366" y="3188970"/>
                </a:lnTo>
                <a:lnTo>
                  <a:pt x="2741295" y="3119171"/>
                </a:lnTo>
                <a:lnTo>
                  <a:pt x="2865654" y="3190951"/>
                </a:lnTo>
                <a:close/>
                <a:moveTo>
                  <a:pt x="2855671" y="3332607"/>
                </a:moveTo>
                <a:lnTo>
                  <a:pt x="2741295" y="3398672"/>
                </a:lnTo>
                <a:lnTo>
                  <a:pt x="2630272" y="3334588"/>
                </a:lnTo>
                <a:lnTo>
                  <a:pt x="2744724" y="3268523"/>
                </a:lnTo>
                <a:lnTo>
                  <a:pt x="2855671" y="3332607"/>
                </a:lnTo>
                <a:close/>
                <a:moveTo>
                  <a:pt x="2865654" y="3478149"/>
                </a:moveTo>
                <a:lnTo>
                  <a:pt x="2744724" y="3547948"/>
                </a:lnTo>
                <a:lnTo>
                  <a:pt x="2620366" y="3476168"/>
                </a:lnTo>
                <a:lnTo>
                  <a:pt x="2741295" y="3406369"/>
                </a:lnTo>
                <a:lnTo>
                  <a:pt x="2865654" y="3478149"/>
                </a:lnTo>
                <a:close/>
                <a:moveTo>
                  <a:pt x="2855747" y="3619805"/>
                </a:moveTo>
                <a:lnTo>
                  <a:pt x="2741295" y="3685870"/>
                </a:lnTo>
                <a:lnTo>
                  <a:pt x="2630272" y="3621786"/>
                </a:lnTo>
                <a:lnTo>
                  <a:pt x="2744724" y="3555721"/>
                </a:lnTo>
                <a:lnTo>
                  <a:pt x="2855747" y="3619805"/>
                </a:lnTo>
                <a:close/>
                <a:moveTo>
                  <a:pt x="2865654" y="3765423"/>
                </a:moveTo>
                <a:lnTo>
                  <a:pt x="2744724" y="3835222"/>
                </a:lnTo>
                <a:lnTo>
                  <a:pt x="2620366" y="3763442"/>
                </a:lnTo>
                <a:lnTo>
                  <a:pt x="2741295" y="3693643"/>
                </a:lnTo>
                <a:lnTo>
                  <a:pt x="2865654" y="3765423"/>
                </a:lnTo>
                <a:close/>
                <a:moveTo>
                  <a:pt x="2747924" y="3689757"/>
                </a:moveTo>
                <a:lnTo>
                  <a:pt x="2862377" y="3623691"/>
                </a:lnTo>
                <a:lnTo>
                  <a:pt x="2986735" y="3695472"/>
                </a:lnTo>
                <a:lnTo>
                  <a:pt x="2872283" y="3761537"/>
                </a:lnTo>
                <a:lnTo>
                  <a:pt x="2747924" y="3689757"/>
                </a:lnTo>
                <a:close/>
                <a:moveTo>
                  <a:pt x="2993441" y="3699282"/>
                </a:moveTo>
                <a:lnTo>
                  <a:pt x="3104464" y="3763366"/>
                </a:lnTo>
                <a:lnTo>
                  <a:pt x="2990012" y="3829431"/>
                </a:lnTo>
                <a:lnTo>
                  <a:pt x="2878989" y="3765347"/>
                </a:lnTo>
                <a:lnTo>
                  <a:pt x="2993441" y="3699282"/>
                </a:lnTo>
                <a:close/>
                <a:moveTo>
                  <a:pt x="3000147" y="3695472"/>
                </a:moveTo>
                <a:lnTo>
                  <a:pt x="3121076" y="3625672"/>
                </a:lnTo>
                <a:lnTo>
                  <a:pt x="3232099" y="3689757"/>
                </a:lnTo>
                <a:lnTo>
                  <a:pt x="3111170" y="3759556"/>
                </a:lnTo>
                <a:lnTo>
                  <a:pt x="3000147" y="3695472"/>
                </a:lnTo>
                <a:close/>
                <a:moveTo>
                  <a:pt x="3238729" y="3693567"/>
                </a:moveTo>
                <a:lnTo>
                  <a:pt x="3363087" y="3765347"/>
                </a:lnTo>
                <a:lnTo>
                  <a:pt x="3242158" y="3835146"/>
                </a:lnTo>
                <a:lnTo>
                  <a:pt x="3117799" y="3763366"/>
                </a:lnTo>
                <a:lnTo>
                  <a:pt x="3238729" y="3693567"/>
                </a:lnTo>
                <a:close/>
                <a:moveTo>
                  <a:pt x="3245434" y="3689757"/>
                </a:moveTo>
                <a:lnTo>
                  <a:pt x="3359887" y="3623691"/>
                </a:lnTo>
                <a:lnTo>
                  <a:pt x="3484245" y="3695472"/>
                </a:lnTo>
                <a:lnTo>
                  <a:pt x="3369793" y="3761537"/>
                </a:lnTo>
                <a:lnTo>
                  <a:pt x="3245434" y="3689757"/>
                </a:lnTo>
                <a:close/>
                <a:moveTo>
                  <a:pt x="3490951" y="3699358"/>
                </a:moveTo>
                <a:lnTo>
                  <a:pt x="3601974" y="3763442"/>
                </a:lnTo>
                <a:lnTo>
                  <a:pt x="3487522" y="3829507"/>
                </a:lnTo>
                <a:lnTo>
                  <a:pt x="3376498" y="3765423"/>
                </a:lnTo>
                <a:lnTo>
                  <a:pt x="3490951" y="3699358"/>
                </a:lnTo>
                <a:close/>
                <a:moveTo>
                  <a:pt x="3497580" y="3695472"/>
                </a:moveTo>
                <a:lnTo>
                  <a:pt x="3618509" y="3625672"/>
                </a:lnTo>
                <a:lnTo>
                  <a:pt x="3729533" y="3689757"/>
                </a:lnTo>
                <a:lnTo>
                  <a:pt x="3608604" y="3759556"/>
                </a:lnTo>
                <a:lnTo>
                  <a:pt x="3497580" y="3695472"/>
                </a:lnTo>
                <a:close/>
                <a:moveTo>
                  <a:pt x="3736239" y="3693567"/>
                </a:moveTo>
                <a:lnTo>
                  <a:pt x="3860597" y="3765347"/>
                </a:lnTo>
                <a:lnTo>
                  <a:pt x="3739667" y="3835146"/>
                </a:lnTo>
                <a:lnTo>
                  <a:pt x="3615309" y="3763366"/>
                </a:lnTo>
                <a:lnTo>
                  <a:pt x="3736239" y="3693567"/>
                </a:lnTo>
                <a:close/>
                <a:moveTo>
                  <a:pt x="3742944" y="3689757"/>
                </a:moveTo>
                <a:lnTo>
                  <a:pt x="3857397" y="3623691"/>
                </a:lnTo>
                <a:lnTo>
                  <a:pt x="3981755" y="3695472"/>
                </a:lnTo>
                <a:lnTo>
                  <a:pt x="3867302" y="3761537"/>
                </a:lnTo>
                <a:lnTo>
                  <a:pt x="3742944" y="3689757"/>
                </a:lnTo>
                <a:close/>
                <a:moveTo>
                  <a:pt x="3988384" y="3699358"/>
                </a:moveTo>
                <a:lnTo>
                  <a:pt x="4099408" y="3763442"/>
                </a:lnTo>
                <a:lnTo>
                  <a:pt x="3984955" y="3829507"/>
                </a:lnTo>
                <a:lnTo>
                  <a:pt x="3873932" y="3765423"/>
                </a:lnTo>
                <a:lnTo>
                  <a:pt x="3988384" y="3699358"/>
                </a:lnTo>
                <a:close/>
                <a:moveTo>
                  <a:pt x="3995090" y="3695472"/>
                </a:moveTo>
                <a:lnTo>
                  <a:pt x="4116019" y="3625672"/>
                </a:lnTo>
                <a:lnTo>
                  <a:pt x="4227043" y="3689757"/>
                </a:lnTo>
                <a:lnTo>
                  <a:pt x="4106113" y="3759556"/>
                </a:lnTo>
                <a:lnTo>
                  <a:pt x="3995090" y="3695472"/>
                </a:lnTo>
                <a:close/>
                <a:moveTo>
                  <a:pt x="3991661" y="3546119"/>
                </a:moveTo>
                <a:lnTo>
                  <a:pt x="4106113" y="3480054"/>
                </a:lnTo>
                <a:lnTo>
                  <a:pt x="4230472" y="3551834"/>
                </a:lnTo>
                <a:lnTo>
                  <a:pt x="4116019" y="3617900"/>
                </a:lnTo>
                <a:lnTo>
                  <a:pt x="3991661" y="3546119"/>
                </a:lnTo>
                <a:close/>
                <a:moveTo>
                  <a:pt x="3995090" y="3408274"/>
                </a:moveTo>
                <a:lnTo>
                  <a:pt x="4116019" y="3338474"/>
                </a:lnTo>
                <a:lnTo>
                  <a:pt x="4227043" y="3402559"/>
                </a:lnTo>
                <a:lnTo>
                  <a:pt x="4106113" y="3472358"/>
                </a:lnTo>
                <a:lnTo>
                  <a:pt x="3995090" y="3408274"/>
                </a:lnTo>
                <a:close/>
                <a:moveTo>
                  <a:pt x="3991661" y="3258922"/>
                </a:moveTo>
                <a:lnTo>
                  <a:pt x="4106113" y="3192856"/>
                </a:lnTo>
                <a:lnTo>
                  <a:pt x="4230472" y="3264637"/>
                </a:lnTo>
                <a:lnTo>
                  <a:pt x="4116019" y="3330702"/>
                </a:lnTo>
                <a:lnTo>
                  <a:pt x="3991661" y="3258922"/>
                </a:lnTo>
                <a:close/>
                <a:moveTo>
                  <a:pt x="3995090" y="3121000"/>
                </a:moveTo>
                <a:lnTo>
                  <a:pt x="4116019" y="3051201"/>
                </a:lnTo>
                <a:lnTo>
                  <a:pt x="4227043" y="3115285"/>
                </a:lnTo>
                <a:lnTo>
                  <a:pt x="4106113" y="3185084"/>
                </a:lnTo>
                <a:lnTo>
                  <a:pt x="3995090" y="3121000"/>
                </a:lnTo>
                <a:close/>
                <a:moveTo>
                  <a:pt x="3991661" y="2971648"/>
                </a:moveTo>
                <a:lnTo>
                  <a:pt x="4106113" y="2905582"/>
                </a:lnTo>
                <a:lnTo>
                  <a:pt x="4230472" y="2977363"/>
                </a:lnTo>
                <a:lnTo>
                  <a:pt x="4116019" y="3043428"/>
                </a:lnTo>
                <a:lnTo>
                  <a:pt x="3991661" y="2971648"/>
                </a:lnTo>
                <a:close/>
                <a:moveTo>
                  <a:pt x="4109314" y="3047314"/>
                </a:moveTo>
                <a:lnTo>
                  <a:pt x="3988384" y="3117114"/>
                </a:lnTo>
                <a:lnTo>
                  <a:pt x="3864026" y="3045333"/>
                </a:lnTo>
                <a:lnTo>
                  <a:pt x="3984955" y="2975534"/>
                </a:lnTo>
                <a:lnTo>
                  <a:pt x="4109314" y="3047314"/>
                </a:lnTo>
                <a:close/>
                <a:moveTo>
                  <a:pt x="3857320" y="3041523"/>
                </a:moveTo>
                <a:lnTo>
                  <a:pt x="3746297" y="2977439"/>
                </a:lnTo>
                <a:lnTo>
                  <a:pt x="3867226" y="2907640"/>
                </a:lnTo>
                <a:lnTo>
                  <a:pt x="3978250" y="2971724"/>
                </a:lnTo>
                <a:lnTo>
                  <a:pt x="3857320" y="3041523"/>
                </a:lnTo>
                <a:close/>
                <a:moveTo>
                  <a:pt x="3850691" y="3045333"/>
                </a:moveTo>
                <a:lnTo>
                  <a:pt x="3736239" y="3111399"/>
                </a:lnTo>
                <a:lnTo>
                  <a:pt x="3625215" y="3047314"/>
                </a:lnTo>
                <a:lnTo>
                  <a:pt x="3739667" y="2981249"/>
                </a:lnTo>
                <a:lnTo>
                  <a:pt x="3850691" y="3045333"/>
                </a:lnTo>
                <a:close/>
                <a:moveTo>
                  <a:pt x="3618509" y="3043504"/>
                </a:moveTo>
                <a:lnTo>
                  <a:pt x="3494151" y="2971724"/>
                </a:lnTo>
                <a:lnTo>
                  <a:pt x="3608604" y="2905659"/>
                </a:lnTo>
                <a:lnTo>
                  <a:pt x="3732962" y="2977439"/>
                </a:lnTo>
                <a:lnTo>
                  <a:pt x="3618509" y="3043504"/>
                </a:lnTo>
                <a:close/>
                <a:moveTo>
                  <a:pt x="3611880" y="3047314"/>
                </a:moveTo>
                <a:lnTo>
                  <a:pt x="3490951" y="3117114"/>
                </a:lnTo>
                <a:lnTo>
                  <a:pt x="3366592" y="3045333"/>
                </a:lnTo>
                <a:lnTo>
                  <a:pt x="3487522" y="2975534"/>
                </a:lnTo>
                <a:lnTo>
                  <a:pt x="3611880" y="3047314"/>
                </a:lnTo>
                <a:close/>
                <a:moveTo>
                  <a:pt x="3359887" y="3041523"/>
                </a:moveTo>
                <a:lnTo>
                  <a:pt x="3248863" y="2977439"/>
                </a:lnTo>
                <a:lnTo>
                  <a:pt x="3369793" y="2907640"/>
                </a:lnTo>
                <a:lnTo>
                  <a:pt x="3480816" y="2971724"/>
                </a:lnTo>
                <a:lnTo>
                  <a:pt x="3359887" y="3041523"/>
                </a:lnTo>
                <a:close/>
                <a:moveTo>
                  <a:pt x="3353181" y="3045333"/>
                </a:moveTo>
                <a:lnTo>
                  <a:pt x="3238729" y="3111399"/>
                </a:lnTo>
                <a:lnTo>
                  <a:pt x="3127705" y="3047314"/>
                </a:lnTo>
                <a:lnTo>
                  <a:pt x="3242158" y="2981249"/>
                </a:lnTo>
                <a:lnTo>
                  <a:pt x="3353181" y="3045333"/>
                </a:lnTo>
                <a:close/>
                <a:moveTo>
                  <a:pt x="3121076" y="3043504"/>
                </a:moveTo>
                <a:lnTo>
                  <a:pt x="2996717" y="2971724"/>
                </a:lnTo>
                <a:lnTo>
                  <a:pt x="3111170" y="2905659"/>
                </a:lnTo>
                <a:lnTo>
                  <a:pt x="3235528" y="2977439"/>
                </a:lnTo>
                <a:lnTo>
                  <a:pt x="3121076" y="3043504"/>
                </a:lnTo>
                <a:close/>
                <a:moveTo>
                  <a:pt x="3114370" y="3047314"/>
                </a:moveTo>
                <a:lnTo>
                  <a:pt x="2993441" y="3117114"/>
                </a:lnTo>
                <a:lnTo>
                  <a:pt x="2869082" y="3045333"/>
                </a:lnTo>
                <a:lnTo>
                  <a:pt x="2990012" y="2975534"/>
                </a:lnTo>
                <a:lnTo>
                  <a:pt x="3114370" y="3047314"/>
                </a:lnTo>
                <a:close/>
                <a:moveTo>
                  <a:pt x="2862377" y="3041523"/>
                </a:moveTo>
                <a:lnTo>
                  <a:pt x="2751354" y="2977439"/>
                </a:lnTo>
                <a:lnTo>
                  <a:pt x="2872283" y="2907640"/>
                </a:lnTo>
                <a:lnTo>
                  <a:pt x="2983306" y="2971724"/>
                </a:lnTo>
                <a:lnTo>
                  <a:pt x="2862377" y="3041523"/>
                </a:lnTo>
                <a:close/>
                <a:moveTo>
                  <a:pt x="2855671" y="3045333"/>
                </a:moveTo>
                <a:lnTo>
                  <a:pt x="2741295" y="3111399"/>
                </a:lnTo>
                <a:lnTo>
                  <a:pt x="2630272" y="3047314"/>
                </a:lnTo>
                <a:lnTo>
                  <a:pt x="2744724" y="2981249"/>
                </a:lnTo>
                <a:lnTo>
                  <a:pt x="2855671" y="3045333"/>
                </a:lnTo>
                <a:close/>
                <a:moveTo>
                  <a:pt x="2623566" y="3043504"/>
                </a:moveTo>
                <a:lnTo>
                  <a:pt x="2499208" y="2971724"/>
                </a:lnTo>
                <a:lnTo>
                  <a:pt x="2613660" y="2905659"/>
                </a:lnTo>
                <a:lnTo>
                  <a:pt x="2738019" y="2977439"/>
                </a:lnTo>
                <a:lnTo>
                  <a:pt x="2623566" y="3043504"/>
                </a:lnTo>
                <a:close/>
                <a:moveTo>
                  <a:pt x="2734589" y="3115285"/>
                </a:moveTo>
                <a:lnTo>
                  <a:pt x="2613660" y="3185084"/>
                </a:lnTo>
                <a:lnTo>
                  <a:pt x="2502637" y="3121000"/>
                </a:lnTo>
                <a:lnTo>
                  <a:pt x="2623566" y="3051201"/>
                </a:lnTo>
                <a:lnTo>
                  <a:pt x="2734589" y="3115285"/>
                </a:lnTo>
                <a:close/>
                <a:moveTo>
                  <a:pt x="2738019" y="3264637"/>
                </a:moveTo>
                <a:lnTo>
                  <a:pt x="2623566" y="3330702"/>
                </a:lnTo>
                <a:lnTo>
                  <a:pt x="2499208" y="3258922"/>
                </a:lnTo>
                <a:lnTo>
                  <a:pt x="2613660" y="3192856"/>
                </a:lnTo>
                <a:lnTo>
                  <a:pt x="2738019" y="3264637"/>
                </a:lnTo>
                <a:close/>
                <a:moveTo>
                  <a:pt x="2734589" y="3402482"/>
                </a:moveTo>
                <a:lnTo>
                  <a:pt x="2613660" y="3472282"/>
                </a:lnTo>
                <a:lnTo>
                  <a:pt x="2502637" y="3408197"/>
                </a:lnTo>
                <a:lnTo>
                  <a:pt x="2623566" y="3338398"/>
                </a:lnTo>
                <a:lnTo>
                  <a:pt x="2734589" y="3402482"/>
                </a:lnTo>
                <a:close/>
                <a:moveTo>
                  <a:pt x="2738019" y="3551834"/>
                </a:moveTo>
                <a:lnTo>
                  <a:pt x="2623566" y="3617900"/>
                </a:lnTo>
                <a:lnTo>
                  <a:pt x="2499208" y="3546119"/>
                </a:lnTo>
                <a:lnTo>
                  <a:pt x="2613660" y="3480054"/>
                </a:lnTo>
                <a:lnTo>
                  <a:pt x="2738019" y="3551834"/>
                </a:lnTo>
                <a:close/>
                <a:moveTo>
                  <a:pt x="2734589" y="3689757"/>
                </a:moveTo>
                <a:lnTo>
                  <a:pt x="2613660" y="3759556"/>
                </a:lnTo>
                <a:lnTo>
                  <a:pt x="2502637" y="3695472"/>
                </a:lnTo>
                <a:lnTo>
                  <a:pt x="2623566" y="3625672"/>
                </a:lnTo>
                <a:lnTo>
                  <a:pt x="2734589" y="3689757"/>
                </a:lnTo>
                <a:close/>
                <a:moveTo>
                  <a:pt x="2738019" y="3839109"/>
                </a:moveTo>
                <a:lnTo>
                  <a:pt x="2623566" y="3905174"/>
                </a:lnTo>
                <a:lnTo>
                  <a:pt x="2499208" y="3833394"/>
                </a:lnTo>
                <a:lnTo>
                  <a:pt x="2613660" y="3767328"/>
                </a:lnTo>
                <a:lnTo>
                  <a:pt x="2738019" y="3839109"/>
                </a:lnTo>
                <a:close/>
                <a:moveTo>
                  <a:pt x="2744724" y="3842919"/>
                </a:moveTo>
                <a:lnTo>
                  <a:pt x="2855747" y="3907003"/>
                </a:lnTo>
                <a:lnTo>
                  <a:pt x="2741295" y="3973068"/>
                </a:lnTo>
                <a:lnTo>
                  <a:pt x="2630272" y="3908984"/>
                </a:lnTo>
                <a:lnTo>
                  <a:pt x="2744724" y="3842919"/>
                </a:lnTo>
                <a:close/>
                <a:moveTo>
                  <a:pt x="2751354" y="3839109"/>
                </a:moveTo>
                <a:lnTo>
                  <a:pt x="2872283" y="3769309"/>
                </a:lnTo>
                <a:lnTo>
                  <a:pt x="2983306" y="3833394"/>
                </a:lnTo>
                <a:lnTo>
                  <a:pt x="2862377" y="3903193"/>
                </a:lnTo>
                <a:lnTo>
                  <a:pt x="2751354" y="3839109"/>
                </a:lnTo>
                <a:close/>
                <a:moveTo>
                  <a:pt x="2990012" y="3837204"/>
                </a:moveTo>
                <a:lnTo>
                  <a:pt x="3114370" y="3908984"/>
                </a:lnTo>
                <a:lnTo>
                  <a:pt x="2993441" y="3978783"/>
                </a:lnTo>
                <a:lnTo>
                  <a:pt x="2869082" y="3907003"/>
                </a:lnTo>
                <a:lnTo>
                  <a:pt x="2990012" y="3837204"/>
                </a:lnTo>
                <a:close/>
                <a:moveTo>
                  <a:pt x="2996641" y="3833317"/>
                </a:moveTo>
                <a:lnTo>
                  <a:pt x="3111094" y="3767252"/>
                </a:lnTo>
                <a:lnTo>
                  <a:pt x="3235452" y="3839032"/>
                </a:lnTo>
                <a:lnTo>
                  <a:pt x="3121000" y="3905098"/>
                </a:lnTo>
                <a:lnTo>
                  <a:pt x="2996641" y="3833317"/>
                </a:lnTo>
                <a:close/>
                <a:moveTo>
                  <a:pt x="3242158" y="3842919"/>
                </a:moveTo>
                <a:lnTo>
                  <a:pt x="3353181" y="3907003"/>
                </a:lnTo>
                <a:lnTo>
                  <a:pt x="3238729" y="3973068"/>
                </a:lnTo>
                <a:lnTo>
                  <a:pt x="3127705" y="3908984"/>
                </a:lnTo>
                <a:lnTo>
                  <a:pt x="3242158" y="3842919"/>
                </a:lnTo>
                <a:close/>
                <a:moveTo>
                  <a:pt x="3248863" y="3839109"/>
                </a:moveTo>
                <a:lnTo>
                  <a:pt x="3369793" y="3769309"/>
                </a:lnTo>
                <a:lnTo>
                  <a:pt x="3480816" y="3833394"/>
                </a:lnTo>
                <a:lnTo>
                  <a:pt x="3359887" y="3903193"/>
                </a:lnTo>
                <a:lnTo>
                  <a:pt x="3248863" y="3839109"/>
                </a:lnTo>
                <a:close/>
                <a:moveTo>
                  <a:pt x="3487522" y="3837204"/>
                </a:moveTo>
                <a:lnTo>
                  <a:pt x="3611880" y="3908984"/>
                </a:lnTo>
                <a:lnTo>
                  <a:pt x="3490951" y="3978783"/>
                </a:lnTo>
                <a:lnTo>
                  <a:pt x="3366592" y="3907003"/>
                </a:lnTo>
                <a:lnTo>
                  <a:pt x="3487522" y="3837204"/>
                </a:lnTo>
                <a:close/>
                <a:moveTo>
                  <a:pt x="3494151" y="3833317"/>
                </a:moveTo>
                <a:lnTo>
                  <a:pt x="3608604" y="3767252"/>
                </a:lnTo>
                <a:lnTo>
                  <a:pt x="3732962" y="3839032"/>
                </a:lnTo>
                <a:lnTo>
                  <a:pt x="3618509" y="3905098"/>
                </a:lnTo>
                <a:lnTo>
                  <a:pt x="3494151" y="3833317"/>
                </a:lnTo>
                <a:close/>
                <a:moveTo>
                  <a:pt x="3739667" y="3842919"/>
                </a:moveTo>
                <a:lnTo>
                  <a:pt x="3850691" y="3907003"/>
                </a:lnTo>
                <a:lnTo>
                  <a:pt x="3736239" y="3973068"/>
                </a:lnTo>
                <a:lnTo>
                  <a:pt x="3625215" y="3908984"/>
                </a:lnTo>
                <a:lnTo>
                  <a:pt x="3739667" y="3842919"/>
                </a:lnTo>
                <a:close/>
                <a:moveTo>
                  <a:pt x="3746297" y="3839109"/>
                </a:moveTo>
                <a:lnTo>
                  <a:pt x="3867226" y="3769309"/>
                </a:lnTo>
                <a:lnTo>
                  <a:pt x="3978250" y="3833394"/>
                </a:lnTo>
                <a:lnTo>
                  <a:pt x="3857320" y="3903193"/>
                </a:lnTo>
                <a:lnTo>
                  <a:pt x="3746297" y="3839109"/>
                </a:lnTo>
                <a:close/>
                <a:moveTo>
                  <a:pt x="3984955" y="3837204"/>
                </a:moveTo>
                <a:lnTo>
                  <a:pt x="4109314" y="3908984"/>
                </a:lnTo>
                <a:lnTo>
                  <a:pt x="3988384" y="3978783"/>
                </a:lnTo>
                <a:lnTo>
                  <a:pt x="3864026" y="3907003"/>
                </a:lnTo>
                <a:lnTo>
                  <a:pt x="3984955" y="3837204"/>
                </a:lnTo>
                <a:close/>
                <a:moveTo>
                  <a:pt x="3991661" y="3833317"/>
                </a:moveTo>
                <a:lnTo>
                  <a:pt x="4106113" y="3767252"/>
                </a:lnTo>
                <a:lnTo>
                  <a:pt x="4230472" y="3839032"/>
                </a:lnTo>
                <a:lnTo>
                  <a:pt x="4116019" y="3905098"/>
                </a:lnTo>
                <a:lnTo>
                  <a:pt x="3991661" y="3833317"/>
                </a:lnTo>
                <a:close/>
                <a:moveTo>
                  <a:pt x="4237101" y="3842919"/>
                </a:moveTo>
                <a:lnTo>
                  <a:pt x="4348125" y="3907003"/>
                </a:lnTo>
                <a:lnTo>
                  <a:pt x="4233672" y="3973068"/>
                </a:lnTo>
                <a:lnTo>
                  <a:pt x="4122649" y="3908984"/>
                </a:lnTo>
                <a:lnTo>
                  <a:pt x="4237101" y="3842919"/>
                </a:lnTo>
                <a:close/>
                <a:moveTo>
                  <a:pt x="4112743" y="3763442"/>
                </a:moveTo>
                <a:lnTo>
                  <a:pt x="4233672" y="3693643"/>
                </a:lnTo>
                <a:lnTo>
                  <a:pt x="4358031" y="3765423"/>
                </a:lnTo>
                <a:lnTo>
                  <a:pt x="4237101" y="3835222"/>
                </a:lnTo>
                <a:lnTo>
                  <a:pt x="4112743" y="3763442"/>
                </a:lnTo>
                <a:close/>
                <a:moveTo>
                  <a:pt x="4122725" y="3621786"/>
                </a:moveTo>
                <a:lnTo>
                  <a:pt x="4237177" y="3555721"/>
                </a:lnTo>
                <a:lnTo>
                  <a:pt x="4348201" y="3619805"/>
                </a:lnTo>
                <a:lnTo>
                  <a:pt x="4233748" y="3685870"/>
                </a:lnTo>
                <a:lnTo>
                  <a:pt x="4122725" y="3621786"/>
                </a:lnTo>
                <a:close/>
                <a:moveTo>
                  <a:pt x="4112743" y="3476168"/>
                </a:moveTo>
                <a:lnTo>
                  <a:pt x="4233672" y="3406369"/>
                </a:lnTo>
                <a:lnTo>
                  <a:pt x="4358031" y="3478149"/>
                </a:lnTo>
                <a:lnTo>
                  <a:pt x="4237101" y="3547948"/>
                </a:lnTo>
                <a:lnTo>
                  <a:pt x="4112743" y="3476168"/>
                </a:lnTo>
                <a:close/>
                <a:moveTo>
                  <a:pt x="4122725" y="3334588"/>
                </a:moveTo>
                <a:lnTo>
                  <a:pt x="4237177" y="3268523"/>
                </a:lnTo>
                <a:lnTo>
                  <a:pt x="4348201" y="3332607"/>
                </a:lnTo>
                <a:lnTo>
                  <a:pt x="4233748" y="3398672"/>
                </a:lnTo>
                <a:lnTo>
                  <a:pt x="4122725" y="3334588"/>
                </a:lnTo>
                <a:close/>
                <a:moveTo>
                  <a:pt x="4112743" y="3188970"/>
                </a:moveTo>
                <a:lnTo>
                  <a:pt x="4233672" y="3119171"/>
                </a:lnTo>
                <a:lnTo>
                  <a:pt x="4358031" y="3190951"/>
                </a:lnTo>
                <a:lnTo>
                  <a:pt x="4237101" y="3260751"/>
                </a:lnTo>
                <a:lnTo>
                  <a:pt x="4112743" y="3188970"/>
                </a:lnTo>
                <a:close/>
                <a:moveTo>
                  <a:pt x="4122725" y="3047314"/>
                </a:moveTo>
                <a:lnTo>
                  <a:pt x="4237177" y="2981249"/>
                </a:lnTo>
                <a:lnTo>
                  <a:pt x="4348201" y="3045333"/>
                </a:lnTo>
                <a:lnTo>
                  <a:pt x="4233748" y="3111399"/>
                </a:lnTo>
                <a:lnTo>
                  <a:pt x="4122725" y="3047314"/>
                </a:lnTo>
                <a:close/>
                <a:moveTo>
                  <a:pt x="4112743" y="2901772"/>
                </a:moveTo>
                <a:lnTo>
                  <a:pt x="4233672" y="2831973"/>
                </a:lnTo>
                <a:lnTo>
                  <a:pt x="4358031" y="2903754"/>
                </a:lnTo>
                <a:lnTo>
                  <a:pt x="4237101" y="2973553"/>
                </a:lnTo>
                <a:lnTo>
                  <a:pt x="4112743" y="2901772"/>
                </a:lnTo>
                <a:close/>
                <a:moveTo>
                  <a:pt x="4106113" y="2897886"/>
                </a:moveTo>
                <a:lnTo>
                  <a:pt x="3995090" y="2833802"/>
                </a:lnTo>
                <a:lnTo>
                  <a:pt x="4116019" y="2764003"/>
                </a:lnTo>
                <a:lnTo>
                  <a:pt x="4227043" y="2828087"/>
                </a:lnTo>
                <a:lnTo>
                  <a:pt x="4106113" y="2897886"/>
                </a:lnTo>
                <a:close/>
                <a:moveTo>
                  <a:pt x="4099408" y="2901772"/>
                </a:moveTo>
                <a:lnTo>
                  <a:pt x="3984955" y="2967838"/>
                </a:lnTo>
                <a:lnTo>
                  <a:pt x="3873932" y="2903754"/>
                </a:lnTo>
                <a:lnTo>
                  <a:pt x="3988384" y="2837688"/>
                </a:lnTo>
                <a:lnTo>
                  <a:pt x="4099408" y="2901772"/>
                </a:lnTo>
                <a:close/>
                <a:moveTo>
                  <a:pt x="3867302" y="2899867"/>
                </a:moveTo>
                <a:lnTo>
                  <a:pt x="3742944" y="2828087"/>
                </a:lnTo>
                <a:lnTo>
                  <a:pt x="3857397" y="2762022"/>
                </a:lnTo>
                <a:lnTo>
                  <a:pt x="3981755" y="2833802"/>
                </a:lnTo>
                <a:lnTo>
                  <a:pt x="3867302" y="2899867"/>
                </a:lnTo>
                <a:close/>
                <a:moveTo>
                  <a:pt x="3860597" y="2903754"/>
                </a:moveTo>
                <a:lnTo>
                  <a:pt x="3739667" y="2973553"/>
                </a:lnTo>
                <a:lnTo>
                  <a:pt x="3615309" y="2901772"/>
                </a:lnTo>
                <a:lnTo>
                  <a:pt x="3736239" y="2831973"/>
                </a:lnTo>
                <a:lnTo>
                  <a:pt x="3860597" y="2903754"/>
                </a:lnTo>
                <a:close/>
                <a:moveTo>
                  <a:pt x="3608604" y="2897886"/>
                </a:moveTo>
                <a:lnTo>
                  <a:pt x="3497580" y="2833802"/>
                </a:lnTo>
                <a:lnTo>
                  <a:pt x="3618509" y="2764003"/>
                </a:lnTo>
                <a:lnTo>
                  <a:pt x="3729533" y="2828087"/>
                </a:lnTo>
                <a:lnTo>
                  <a:pt x="3608604" y="2897886"/>
                </a:lnTo>
                <a:close/>
                <a:moveTo>
                  <a:pt x="3601898" y="2901772"/>
                </a:moveTo>
                <a:lnTo>
                  <a:pt x="3487446" y="2967838"/>
                </a:lnTo>
                <a:lnTo>
                  <a:pt x="3376422" y="2903754"/>
                </a:lnTo>
                <a:lnTo>
                  <a:pt x="3490874" y="2837688"/>
                </a:lnTo>
                <a:lnTo>
                  <a:pt x="3601898" y="2901772"/>
                </a:lnTo>
                <a:close/>
                <a:moveTo>
                  <a:pt x="3369793" y="2899867"/>
                </a:moveTo>
                <a:lnTo>
                  <a:pt x="3245434" y="2828087"/>
                </a:lnTo>
                <a:lnTo>
                  <a:pt x="3359887" y="2762022"/>
                </a:lnTo>
                <a:lnTo>
                  <a:pt x="3484245" y="2833802"/>
                </a:lnTo>
                <a:lnTo>
                  <a:pt x="3369793" y="2899867"/>
                </a:lnTo>
                <a:close/>
                <a:moveTo>
                  <a:pt x="3363163" y="2903754"/>
                </a:moveTo>
                <a:lnTo>
                  <a:pt x="3242234" y="2973553"/>
                </a:lnTo>
                <a:lnTo>
                  <a:pt x="3117876" y="2901772"/>
                </a:lnTo>
                <a:lnTo>
                  <a:pt x="3238805" y="2831973"/>
                </a:lnTo>
                <a:lnTo>
                  <a:pt x="3363163" y="2903754"/>
                </a:lnTo>
                <a:close/>
                <a:moveTo>
                  <a:pt x="3111094" y="2897886"/>
                </a:moveTo>
                <a:lnTo>
                  <a:pt x="3000070" y="2833802"/>
                </a:lnTo>
                <a:lnTo>
                  <a:pt x="3121000" y="2764003"/>
                </a:lnTo>
                <a:lnTo>
                  <a:pt x="3232023" y="2828087"/>
                </a:lnTo>
                <a:lnTo>
                  <a:pt x="3111094" y="2897886"/>
                </a:lnTo>
                <a:close/>
                <a:moveTo>
                  <a:pt x="3104464" y="2901772"/>
                </a:moveTo>
                <a:lnTo>
                  <a:pt x="2990012" y="2967838"/>
                </a:lnTo>
                <a:lnTo>
                  <a:pt x="2878989" y="2903754"/>
                </a:lnTo>
                <a:lnTo>
                  <a:pt x="2993441" y="2837688"/>
                </a:lnTo>
                <a:lnTo>
                  <a:pt x="3104464" y="2901772"/>
                </a:lnTo>
                <a:close/>
                <a:moveTo>
                  <a:pt x="2872359" y="2899867"/>
                </a:moveTo>
                <a:lnTo>
                  <a:pt x="2748001" y="2828087"/>
                </a:lnTo>
                <a:lnTo>
                  <a:pt x="2862453" y="2762022"/>
                </a:lnTo>
                <a:lnTo>
                  <a:pt x="2986812" y="2833802"/>
                </a:lnTo>
                <a:lnTo>
                  <a:pt x="2872359" y="2899867"/>
                </a:lnTo>
                <a:close/>
                <a:moveTo>
                  <a:pt x="2865654" y="2903754"/>
                </a:moveTo>
                <a:lnTo>
                  <a:pt x="2744724" y="2973553"/>
                </a:lnTo>
                <a:lnTo>
                  <a:pt x="2620366" y="2901772"/>
                </a:lnTo>
                <a:lnTo>
                  <a:pt x="2741295" y="2831973"/>
                </a:lnTo>
                <a:lnTo>
                  <a:pt x="2865654" y="2903754"/>
                </a:lnTo>
                <a:close/>
                <a:moveTo>
                  <a:pt x="2613660" y="2897886"/>
                </a:moveTo>
                <a:lnTo>
                  <a:pt x="2502637" y="2833802"/>
                </a:lnTo>
                <a:lnTo>
                  <a:pt x="2623566" y="2764003"/>
                </a:lnTo>
                <a:lnTo>
                  <a:pt x="2734589" y="2828087"/>
                </a:lnTo>
                <a:lnTo>
                  <a:pt x="2613660" y="2897886"/>
                </a:lnTo>
                <a:close/>
                <a:moveTo>
                  <a:pt x="2606954" y="2901772"/>
                </a:moveTo>
                <a:lnTo>
                  <a:pt x="2492502" y="2967838"/>
                </a:lnTo>
                <a:lnTo>
                  <a:pt x="2381479" y="2903754"/>
                </a:lnTo>
                <a:lnTo>
                  <a:pt x="2495931" y="2837688"/>
                </a:lnTo>
                <a:lnTo>
                  <a:pt x="2606954" y="2901772"/>
                </a:lnTo>
                <a:close/>
                <a:moveTo>
                  <a:pt x="2616937" y="3047314"/>
                </a:moveTo>
                <a:lnTo>
                  <a:pt x="2496007" y="3117114"/>
                </a:lnTo>
                <a:lnTo>
                  <a:pt x="2371649" y="3045333"/>
                </a:lnTo>
                <a:lnTo>
                  <a:pt x="2492578" y="2975534"/>
                </a:lnTo>
                <a:lnTo>
                  <a:pt x="2616937" y="3047314"/>
                </a:lnTo>
                <a:close/>
                <a:moveTo>
                  <a:pt x="2606954" y="3188970"/>
                </a:moveTo>
                <a:lnTo>
                  <a:pt x="2492502" y="3255036"/>
                </a:lnTo>
                <a:lnTo>
                  <a:pt x="2381479" y="3190951"/>
                </a:lnTo>
                <a:lnTo>
                  <a:pt x="2495931" y="3124886"/>
                </a:lnTo>
                <a:lnTo>
                  <a:pt x="2606954" y="3188970"/>
                </a:lnTo>
                <a:close/>
                <a:moveTo>
                  <a:pt x="2616937" y="3334588"/>
                </a:moveTo>
                <a:lnTo>
                  <a:pt x="2496007" y="3404387"/>
                </a:lnTo>
                <a:lnTo>
                  <a:pt x="2371649" y="3332607"/>
                </a:lnTo>
                <a:lnTo>
                  <a:pt x="2492578" y="3262808"/>
                </a:lnTo>
                <a:lnTo>
                  <a:pt x="2616937" y="3334588"/>
                </a:lnTo>
                <a:close/>
                <a:moveTo>
                  <a:pt x="2606954" y="3476168"/>
                </a:moveTo>
                <a:lnTo>
                  <a:pt x="2492502" y="3542233"/>
                </a:lnTo>
                <a:lnTo>
                  <a:pt x="2381479" y="3478149"/>
                </a:lnTo>
                <a:lnTo>
                  <a:pt x="2495931" y="3412084"/>
                </a:lnTo>
                <a:lnTo>
                  <a:pt x="2606954" y="3476168"/>
                </a:lnTo>
                <a:close/>
                <a:moveTo>
                  <a:pt x="2616937" y="3621786"/>
                </a:moveTo>
                <a:lnTo>
                  <a:pt x="2496007" y="3691585"/>
                </a:lnTo>
                <a:lnTo>
                  <a:pt x="2371649" y="3619805"/>
                </a:lnTo>
                <a:lnTo>
                  <a:pt x="2492578" y="3550006"/>
                </a:lnTo>
                <a:lnTo>
                  <a:pt x="2616937" y="3621786"/>
                </a:lnTo>
                <a:close/>
                <a:moveTo>
                  <a:pt x="2606954" y="3763442"/>
                </a:moveTo>
                <a:lnTo>
                  <a:pt x="2492502" y="3829507"/>
                </a:lnTo>
                <a:lnTo>
                  <a:pt x="2381479" y="3765423"/>
                </a:lnTo>
                <a:lnTo>
                  <a:pt x="2495931" y="3699358"/>
                </a:lnTo>
                <a:lnTo>
                  <a:pt x="2606954" y="3763442"/>
                </a:lnTo>
                <a:close/>
                <a:moveTo>
                  <a:pt x="2616937" y="3908984"/>
                </a:moveTo>
                <a:lnTo>
                  <a:pt x="2496007" y="3978783"/>
                </a:lnTo>
                <a:lnTo>
                  <a:pt x="2371649" y="3907003"/>
                </a:lnTo>
                <a:lnTo>
                  <a:pt x="2492578" y="3837204"/>
                </a:lnTo>
                <a:lnTo>
                  <a:pt x="2616937" y="3908984"/>
                </a:lnTo>
                <a:close/>
                <a:moveTo>
                  <a:pt x="2606954" y="4050640"/>
                </a:moveTo>
                <a:lnTo>
                  <a:pt x="2492502" y="4116705"/>
                </a:lnTo>
                <a:lnTo>
                  <a:pt x="2381479" y="4052621"/>
                </a:lnTo>
                <a:lnTo>
                  <a:pt x="2495931" y="3986555"/>
                </a:lnTo>
                <a:lnTo>
                  <a:pt x="2606954" y="4050640"/>
                </a:lnTo>
                <a:close/>
                <a:moveTo>
                  <a:pt x="2502637" y="3982669"/>
                </a:moveTo>
                <a:lnTo>
                  <a:pt x="2623566" y="3912870"/>
                </a:lnTo>
                <a:lnTo>
                  <a:pt x="2734589" y="3976954"/>
                </a:lnTo>
                <a:lnTo>
                  <a:pt x="2613660" y="4046754"/>
                </a:lnTo>
                <a:lnTo>
                  <a:pt x="2502637" y="3982669"/>
                </a:lnTo>
                <a:close/>
                <a:moveTo>
                  <a:pt x="2741295" y="3980840"/>
                </a:moveTo>
                <a:lnTo>
                  <a:pt x="2865654" y="4052621"/>
                </a:lnTo>
                <a:lnTo>
                  <a:pt x="2744724" y="4122420"/>
                </a:lnTo>
                <a:lnTo>
                  <a:pt x="2620366" y="4050640"/>
                </a:lnTo>
                <a:lnTo>
                  <a:pt x="2741295" y="3980840"/>
                </a:lnTo>
                <a:close/>
                <a:moveTo>
                  <a:pt x="2747924" y="3976954"/>
                </a:moveTo>
                <a:lnTo>
                  <a:pt x="2862377" y="3910889"/>
                </a:lnTo>
                <a:lnTo>
                  <a:pt x="2986735" y="3982669"/>
                </a:lnTo>
                <a:lnTo>
                  <a:pt x="2872283" y="4048735"/>
                </a:lnTo>
                <a:lnTo>
                  <a:pt x="2747924" y="3976954"/>
                </a:lnTo>
                <a:close/>
                <a:moveTo>
                  <a:pt x="2993441" y="3986555"/>
                </a:moveTo>
                <a:lnTo>
                  <a:pt x="3104464" y="4050640"/>
                </a:lnTo>
                <a:lnTo>
                  <a:pt x="2990012" y="4116705"/>
                </a:lnTo>
                <a:lnTo>
                  <a:pt x="2878989" y="4052621"/>
                </a:lnTo>
                <a:lnTo>
                  <a:pt x="2993441" y="3986555"/>
                </a:lnTo>
                <a:close/>
                <a:moveTo>
                  <a:pt x="3000147" y="3982669"/>
                </a:moveTo>
                <a:lnTo>
                  <a:pt x="3121076" y="3912870"/>
                </a:lnTo>
                <a:lnTo>
                  <a:pt x="3232099" y="3976954"/>
                </a:lnTo>
                <a:lnTo>
                  <a:pt x="3111170" y="4046754"/>
                </a:lnTo>
                <a:lnTo>
                  <a:pt x="3000147" y="3982669"/>
                </a:lnTo>
                <a:close/>
                <a:moveTo>
                  <a:pt x="3238729" y="3980840"/>
                </a:moveTo>
                <a:lnTo>
                  <a:pt x="3363087" y="4052621"/>
                </a:lnTo>
                <a:lnTo>
                  <a:pt x="3242158" y="4122420"/>
                </a:lnTo>
                <a:lnTo>
                  <a:pt x="3117799" y="4050640"/>
                </a:lnTo>
                <a:lnTo>
                  <a:pt x="3238729" y="3980840"/>
                </a:lnTo>
                <a:close/>
                <a:moveTo>
                  <a:pt x="3245434" y="3976954"/>
                </a:moveTo>
                <a:lnTo>
                  <a:pt x="3359887" y="3910889"/>
                </a:lnTo>
                <a:lnTo>
                  <a:pt x="3484245" y="3982669"/>
                </a:lnTo>
                <a:lnTo>
                  <a:pt x="3369793" y="4048735"/>
                </a:lnTo>
                <a:lnTo>
                  <a:pt x="3245434" y="3976954"/>
                </a:lnTo>
                <a:close/>
                <a:moveTo>
                  <a:pt x="3490951" y="3986555"/>
                </a:moveTo>
                <a:lnTo>
                  <a:pt x="3601974" y="4050640"/>
                </a:lnTo>
                <a:lnTo>
                  <a:pt x="3487522" y="4116705"/>
                </a:lnTo>
                <a:lnTo>
                  <a:pt x="3376498" y="4052621"/>
                </a:lnTo>
                <a:lnTo>
                  <a:pt x="3490951" y="3986555"/>
                </a:lnTo>
                <a:close/>
                <a:moveTo>
                  <a:pt x="3497580" y="3982669"/>
                </a:moveTo>
                <a:lnTo>
                  <a:pt x="3618509" y="3912870"/>
                </a:lnTo>
                <a:lnTo>
                  <a:pt x="3729533" y="3976954"/>
                </a:lnTo>
                <a:lnTo>
                  <a:pt x="3608604" y="4046754"/>
                </a:lnTo>
                <a:lnTo>
                  <a:pt x="3497580" y="3982669"/>
                </a:lnTo>
                <a:close/>
                <a:moveTo>
                  <a:pt x="3736239" y="3980840"/>
                </a:moveTo>
                <a:lnTo>
                  <a:pt x="3860597" y="4052621"/>
                </a:lnTo>
                <a:lnTo>
                  <a:pt x="3739667" y="4122420"/>
                </a:lnTo>
                <a:lnTo>
                  <a:pt x="3615309" y="4050640"/>
                </a:lnTo>
                <a:lnTo>
                  <a:pt x="3736239" y="3980840"/>
                </a:lnTo>
                <a:close/>
                <a:moveTo>
                  <a:pt x="3742868" y="3976954"/>
                </a:moveTo>
                <a:lnTo>
                  <a:pt x="3857320" y="3910889"/>
                </a:lnTo>
                <a:lnTo>
                  <a:pt x="3981679" y="3982669"/>
                </a:lnTo>
                <a:lnTo>
                  <a:pt x="3867226" y="4048735"/>
                </a:lnTo>
                <a:lnTo>
                  <a:pt x="3742868" y="3976954"/>
                </a:lnTo>
                <a:close/>
                <a:moveTo>
                  <a:pt x="3988384" y="3986555"/>
                </a:moveTo>
                <a:lnTo>
                  <a:pt x="4099408" y="4050640"/>
                </a:lnTo>
                <a:lnTo>
                  <a:pt x="3984955" y="4116705"/>
                </a:lnTo>
                <a:lnTo>
                  <a:pt x="3873932" y="4052621"/>
                </a:lnTo>
                <a:lnTo>
                  <a:pt x="3988384" y="3986555"/>
                </a:lnTo>
                <a:close/>
                <a:moveTo>
                  <a:pt x="3995090" y="3982669"/>
                </a:moveTo>
                <a:lnTo>
                  <a:pt x="4116019" y="3912870"/>
                </a:lnTo>
                <a:lnTo>
                  <a:pt x="4227043" y="3976954"/>
                </a:lnTo>
                <a:lnTo>
                  <a:pt x="4106113" y="4046754"/>
                </a:lnTo>
                <a:lnTo>
                  <a:pt x="3995090" y="3982669"/>
                </a:lnTo>
                <a:close/>
                <a:moveTo>
                  <a:pt x="4233748" y="3980840"/>
                </a:moveTo>
                <a:lnTo>
                  <a:pt x="4358107" y="4052621"/>
                </a:lnTo>
                <a:lnTo>
                  <a:pt x="4237177" y="4122420"/>
                </a:lnTo>
                <a:lnTo>
                  <a:pt x="4112819" y="4050640"/>
                </a:lnTo>
                <a:lnTo>
                  <a:pt x="4233748" y="3980840"/>
                </a:lnTo>
                <a:close/>
                <a:moveTo>
                  <a:pt x="4240378" y="3976954"/>
                </a:moveTo>
                <a:lnTo>
                  <a:pt x="4354830" y="3910889"/>
                </a:lnTo>
                <a:lnTo>
                  <a:pt x="4479189" y="3982669"/>
                </a:lnTo>
                <a:lnTo>
                  <a:pt x="4364736" y="4048735"/>
                </a:lnTo>
                <a:lnTo>
                  <a:pt x="4240378" y="3976954"/>
                </a:lnTo>
                <a:close/>
                <a:moveTo>
                  <a:pt x="4243807" y="3839109"/>
                </a:moveTo>
                <a:lnTo>
                  <a:pt x="4364736" y="3769309"/>
                </a:lnTo>
                <a:lnTo>
                  <a:pt x="4475760" y="3833394"/>
                </a:lnTo>
                <a:lnTo>
                  <a:pt x="4354830" y="3903193"/>
                </a:lnTo>
                <a:lnTo>
                  <a:pt x="4243807" y="3839109"/>
                </a:lnTo>
                <a:close/>
                <a:moveTo>
                  <a:pt x="4240378" y="3689757"/>
                </a:moveTo>
                <a:lnTo>
                  <a:pt x="4354830" y="3623691"/>
                </a:lnTo>
                <a:lnTo>
                  <a:pt x="4479189" y="3695472"/>
                </a:lnTo>
                <a:lnTo>
                  <a:pt x="4364736" y="3761537"/>
                </a:lnTo>
                <a:lnTo>
                  <a:pt x="4240378" y="3689757"/>
                </a:lnTo>
                <a:close/>
                <a:moveTo>
                  <a:pt x="4243807" y="3551834"/>
                </a:moveTo>
                <a:lnTo>
                  <a:pt x="4364736" y="3482035"/>
                </a:lnTo>
                <a:lnTo>
                  <a:pt x="4475760" y="3546119"/>
                </a:lnTo>
                <a:lnTo>
                  <a:pt x="4354830" y="3615919"/>
                </a:lnTo>
                <a:lnTo>
                  <a:pt x="4243807" y="3551834"/>
                </a:lnTo>
                <a:close/>
                <a:moveTo>
                  <a:pt x="4240378" y="3402482"/>
                </a:moveTo>
                <a:lnTo>
                  <a:pt x="4354830" y="3336417"/>
                </a:lnTo>
                <a:lnTo>
                  <a:pt x="4479189" y="3408197"/>
                </a:lnTo>
                <a:lnTo>
                  <a:pt x="4364736" y="3474263"/>
                </a:lnTo>
                <a:lnTo>
                  <a:pt x="4240378" y="3402482"/>
                </a:lnTo>
                <a:close/>
                <a:moveTo>
                  <a:pt x="4243807" y="3264637"/>
                </a:moveTo>
                <a:lnTo>
                  <a:pt x="4364736" y="3194837"/>
                </a:lnTo>
                <a:lnTo>
                  <a:pt x="4475760" y="3258922"/>
                </a:lnTo>
                <a:lnTo>
                  <a:pt x="4354830" y="3328721"/>
                </a:lnTo>
                <a:lnTo>
                  <a:pt x="4243807" y="3264637"/>
                </a:lnTo>
                <a:close/>
                <a:moveTo>
                  <a:pt x="4240378" y="3115285"/>
                </a:moveTo>
                <a:lnTo>
                  <a:pt x="4354830" y="3049219"/>
                </a:lnTo>
                <a:lnTo>
                  <a:pt x="4479189" y="3121000"/>
                </a:lnTo>
                <a:lnTo>
                  <a:pt x="4364736" y="3187065"/>
                </a:lnTo>
                <a:lnTo>
                  <a:pt x="4240378" y="3115285"/>
                </a:lnTo>
                <a:close/>
                <a:moveTo>
                  <a:pt x="4243807" y="2977439"/>
                </a:moveTo>
                <a:lnTo>
                  <a:pt x="4364736" y="2907640"/>
                </a:lnTo>
                <a:lnTo>
                  <a:pt x="4475760" y="2971724"/>
                </a:lnTo>
                <a:lnTo>
                  <a:pt x="4354830" y="3041523"/>
                </a:lnTo>
                <a:lnTo>
                  <a:pt x="4243807" y="2977439"/>
                </a:lnTo>
                <a:close/>
                <a:moveTo>
                  <a:pt x="4240378" y="2828087"/>
                </a:moveTo>
                <a:lnTo>
                  <a:pt x="4354830" y="2762022"/>
                </a:lnTo>
                <a:lnTo>
                  <a:pt x="4479189" y="2833802"/>
                </a:lnTo>
                <a:lnTo>
                  <a:pt x="4364736" y="2899867"/>
                </a:lnTo>
                <a:lnTo>
                  <a:pt x="4240378" y="2828087"/>
                </a:lnTo>
                <a:close/>
                <a:moveTo>
                  <a:pt x="4243807" y="2690165"/>
                </a:moveTo>
                <a:lnTo>
                  <a:pt x="4364736" y="2620366"/>
                </a:lnTo>
                <a:lnTo>
                  <a:pt x="4475760" y="2684450"/>
                </a:lnTo>
                <a:lnTo>
                  <a:pt x="4354830" y="2754249"/>
                </a:lnTo>
                <a:lnTo>
                  <a:pt x="4243807" y="2690165"/>
                </a:lnTo>
                <a:close/>
                <a:moveTo>
                  <a:pt x="4348125" y="2758135"/>
                </a:moveTo>
                <a:lnTo>
                  <a:pt x="4233672" y="2824201"/>
                </a:lnTo>
                <a:lnTo>
                  <a:pt x="4122649" y="2760117"/>
                </a:lnTo>
                <a:lnTo>
                  <a:pt x="4237101" y="2694051"/>
                </a:lnTo>
                <a:lnTo>
                  <a:pt x="4348125" y="2758135"/>
                </a:lnTo>
                <a:close/>
                <a:moveTo>
                  <a:pt x="4116019" y="2756230"/>
                </a:moveTo>
                <a:lnTo>
                  <a:pt x="3991661" y="2684450"/>
                </a:lnTo>
                <a:lnTo>
                  <a:pt x="4106113" y="2618384"/>
                </a:lnTo>
                <a:lnTo>
                  <a:pt x="4230472" y="2690165"/>
                </a:lnTo>
                <a:lnTo>
                  <a:pt x="4116019" y="2756230"/>
                </a:lnTo>
                <a:close/>
                <a:moveTo>
                  <a:pt x="4109314" y="2760117"/>
                </a:moveTo>
                <a:lnTo>
                  <a:pt x="3988384" y="2829916"/>
                </a:lnTo>
                <a:lnTo>
                  <a:pt x="3864026" y="2758135"/>
                </a:lnTo>
                <a:lnTo>
                  <a:pt x="3984955" y="2688336"/>
                </a:lnTo>
                <a:lnTo>
                  <a:pt x="4109314" y="2760117"/>
                </a:lnTo>
                <a:close/>
                <a:moveTo>
                  <a:pt x="3857320" y="2754249"/>
                </a:moveTo>
                <a:lnTo>
                  <a:pt x="3746297" y="2690165"/>
                </a:lnTo>
                <a:lnTo>
                  <a:pt x="3867226" y="2620366"/>
                </a:lnTo>
                <a:lnTo>
                  <a:pt x="3978250" y="2684450"/>
                </a:lnTo>
                <a:lnTo>
                  <a:pt x="3857320" y="2754249"/>
                </a:lnTo>
                <a:close/>
                <a:moveTo>
                  <a:pt x="3850615" y="2758135"/>
                </a:moveTo>
                <a:lnTo>
                  <a:pt x="3736162" y="2824201"/>
                </a:lnTo>
                <a:lnTo>
                  <a:pt x="3625215" y="2760117"/>
                </a:lnTo>
                <a:lnTo>
                  <a:pt x="3739667" y="2694051"/>
                </a:lnTo>
                <a:lnTo>
                  <a:pt x="3850615" y="2758135"/>
                </a:lnTo>
                <a:close/>
                <a:moveTo>
                  <a:pt x="3618509" y="2756230"/>
                </a:moveTo>
                <a:lnTo>
                  <a:pt x="3494151" y="2684450"/>
                </a:lnTo>
                <a:lnTo>
                  <a:pt x="3608604" y="2618384"/>
                </a:lnTo>
                <a:lnTo>
                  <a:pt x="3732962" y="2690165"/>
                </a:lnTo>
                <a:lnTo>
                  <a:pt x="3618509" y="2756230"/>
                </a:lnTo>
                <a:close/>
                <a:moveTo>
                  <a:pt x="3611880" y="2760117"/>
                </a:moveTo>
                <a:lnTo>
                  <a:pt x="3490951" y="2829916"/>
                </a:lnTo>
                <a:lnTo>
                  <a:pt x="3366592" y="2758135"/>
                </a:lnTo>
                <a:lnTo>
                  <a:pt x="3487522" y="2688336"/>
                </a:lnTo>
                <a:lnTo>
                  <a:pt x="3611880" y="2760117"/>
                </a:lnTo>
                <a:close/>
                <a:moveTo>
                  <a:pt x="3359887" y="2754249"/>
                </a:moveTo>
                <a:lnTo>
                  <a:pt x="3248863" y="2690165"/>
                </a:lnTo>
                <a:lnTo>
                  <a:pt x="3369793" y="2620366"/>
                </a:lnTo>
                <a:lnTo>
                  <a:pt x="3480816" y="2684450"/>
                </a:lnTo>
                <a:lnTo>
                  <a:pt x="3359887" y="2754249"/>
                </a:lnTo>
                <a:close/>
                <a:moveTo>
                  <a:pt x="3353181" y="2758135"/>
                </a:moveTo>
                <a:lnTo>
                  <a:pt x="3238729" y="2824201"/>
                </a:lnTo>
                <a:lnTo>
                  <a:pt x="3127705" y="2760117"/>
                </a:lnTo>
                <a:lnTo>
                  <a:pt x="3242158" y="2694051"/>
                </a:lnTo>
                <a:lnTo>
                  <a:pt x="3353181" y="2758135"/>
                </a:lnTo>
                <a:close/>
                <a:moveTo>
                  <a:pt x="3121076" y="2756230"/>
                </a:moveTo>
                <a:lnTo>
                  <a:pt x="2996717" y="2684450"/>
                </a:lnTo>
                <a:lnTo>
                  <a:pt x="3111170" y="2618384"/>
                </a:lnTo>
                <a:lnTo>
                  <a:pt x="3235528" y="2690165"/>
                </a:lnTo>
                <a:lnTo>
                  <a:pt x="3121076" y="2756230"/>
                </a:lnTo>
                <a:close/>
                <a:moveTo>
                  <a:pt x="3114370" y="2760117"/>
                </a:moveTo>
                <a:lnTo>
                  <a:pt x="2993441" y="2829916"/>
                </a:lnTo>
                <a:lnTo>
                  <a:pt x="2869082" y="2758135"/>
                </a:lnTo>
                <a:lnTo>
                  <a:pt x="2990012" y="2688336"/>
                </a:lnTo>
                <a:lnTo>
                  <a:pt x="3114370" y="2760117"/>
                </a:lnTo>
                <a:close/>
                <a:moveTo>
                  <a:pt x="2862377" y="2754249"/>
                </a:moveTo>
                <a:lnTo>
                  <a:pt x="2751354" y="2690165"/>
                </a:lnTo>
                <a:lnTo>
                  <a:pt x="2872283" y="2620366"/>
                </a:lnTo>
                <a:lnTo>
                  <a:pt x="2983306" y="2684450"/>
                </a:lnTo>
                <a:lnTo>
                  <a:pt x="2862377" y="2754249"/>
                </a:lnTo>
                <a:close/>
                <a:moveTo>
                  <a:pt x="2855671" y="2758135"/>
                </a:moveTo>
                <a:lnTo>
                  <a:pt x="2741295" y="2824201"/>
                </a:lnTo>
                <a:lnTo>
                  <a:pt x="2630272" y="2760117"/>
                </a:lnTo>
                <a:lnTo>
                  <a:pt x="2744724" y="2694051"/>
                </a:lnTo>
                <a:lnTo>
                  <a:pt x="2855671" y="2758135"/>
                </a:lnTo>
                <a:close/>
                <a:moveTo>
                  <a:pt x="2623566" y="2756230"/>
                </a:moveTo>
                <a:lnTo>
                  <a:pt x="2499208" y="2684450"/>
                </a:lnTo>
                <a:lnTo>
                  <a:pt x="2613660" y="2618384"/>
                </a:lnTo>
                <a:lnTo>
                  <a:pt x="2738019" y="2690165"/>
                </a:lnTo>
                <a:lnTo>
                  <a:pt x="2623566" y="2756230"/>
                </a:lnTo>
                <a:close/>
                <a:moveTo>
                  <a:pt x="2616937" y="2760117"/>
                </a:moveTo>
                <a:lnTo>
                  <a:pt x="2496007" y="2829916"/>
                </a:lnTo>
                <a:lnTo>
                  <a:pt x="2371649" y="2758135"/>
                </a:lnTo>
                <a:lnTo>
                  <a:pt x="2492578" y="2688336"/>
                </a:lnTo>
                <a:lnTo>
                  <a:pt x="2616937" y="2760117"/>
                </a:lnTo>
                <a:close/>
                <a:moveTo>
                  <a:pt x="2364943" y="2754249"/>
                </a:moveTo>
                <a:lnTo>
                  <a:pt x="2253920" y="2690165"/>
                </a:lnTo>
                <a:lnTo>
                  <a:pt x="2374849" y="2620366"/>
                </a:lnTo>
                <a:lnTo>
                  <a:pt x="2485873" y="2684450"/>
                </a:lnTo>
                <a:lnTo>
                  <a:pt x="2364943" y="2754249"/>
                </a:lnTo>
                <a:close/>
                <a:moveTo>
                  <a:pt x="2489302" y="2833802"/>
                </a:moveTo>
                <a:lnTo>
                  <a:pt x="2374849" y="2899867"/>
                </a:lnTo>
                <a:lnTo>
                  <a:pt x="2250491" y="2828087"/>
                </a:lnTo>
                <a:lnTo>
                  <a:pt x="2364943" y="2762022"/>
                </a:lnTo>
                <a:lnTo>
                  <a:pt x="2489302" y="2833802"/>
                </a:lnTo>
                <a:close/>
                <a:moveTo>
                  <a:pt x="2485873" y="2971648"/>
                </a:moveTo>
                <a:lnTo>
                  <a:pt x="2364943" y="3041447"/>
                </a:lnTo>
                <a:lnTo>
                  <a:pt x="2253920" y="2977363"/>
                </a:lnTo>
                <a:lnTo>
                  <a:pt x="2374849" y="2907564"/>
                </a:lnTo>
                <a:lnTo>
                  <a:pt x="2485873" y="2971648"/>
                </a:lnTo>
                <a:close/>
                <a:moveTo>
                  <a:pt x="2489302" y="3121000"/>
                </a:moveTo>
                <a:lnTo>
                  <a:pt x="2374849" y="3187065"/>
                </a:lnTo>
                <a:lnTo>
                  <a:pt x="2250491" y="3115285"/>
                </a:lnTo>
                <a:lnTo>
                  <a:pt x="2364943" y="3049219"/>
                </a:lnTo>
                <a:lnTo>
                  <a:pt x="2489302" y="3121000"/>
                </a:lnTo>
                <a:close/>
                <a:moveTo>
                  <a:pt x="2485873" y="3258922"/>
                </a:moveTo>
                <a:lnTo>
                  <a:pt x="2364943" y="3328721"/>
                </a:lnTo>
                <a:lnTo>
                  <a:pt x="2253920" y="3264637"/>
                </a:lnTo>
                <a:lnTo>
                  <a:pt x="2374849" y="3194837"/>
                </a:lnTo>
                <a:lnTo>
                  <a:pt x="2485873" y="3258922"/>
                </a:lnTo>
                <a:close/>
                <a:moveTo>
                  <a:pt x="2489302" y="3408274"/>
                </a:moveTo>
                <a:lnTo>
                  <a:pt x="2374849" y="3474339"/>
                </a:lnTo>
                <a:lnTo>
                  <a:pt x="2250491" y="3402559"/>
                </a:lnTo>
                <a:lnTo>
                  <a:pt x="2364943" y="3336493"/>
                </a:lnTo>
                <a:lnTo>
                  <a:pt x="2489302" y="3408274"/>
                </a:lnTo>
                <a:close/>
                <a:moveTo>
                  <a:pt x="2485873" y="3546119"/>
                </a:moveTo>
                <a:lnTo>
                  <a:pt x="2364943" y="3615919"/>
                </a:lnTo>
                <a:lnTo>
                  <a:pt x="2253920" y="3551834"/>
                </a:lnTo>
                <a:lnTo>
                  <a:pt x="2374849" y="3482035"/>
                </a:lnTo>
                <a:lnTo>
                  <a:pt x="2485873" y="3546119"/>
                </a:lnTo>
                <a:close/>
                <a:moveTo>
                  <a:pt x="2489302" y="3695472"/>
                </a:moveTo>
                <a:lnTo>
                  <a:pt x="2374849" y="3761537"/>
                </a:lnTo>
                <a:lnTo>
                  <a:pt x="2250491" y="3689757"/>
                </a:lnTo>
                <a:lnTo>
                  <a:pt x="2364943" y="3623691"/>
                </a:lnTo>
                <a:lnTo>
                  <a:pt x="2489302" y="3695472"/>
                </a:lnTo>
                <a:close/>
                <a:moveTo>
                  <a:pt x="2485873" y="3833317"/>
                </a:moveTo>
                <a:lnTo>
                  <a:pt x="2364943" y="3903117"/>
                </a:lnTo>
                <a:lnTo>
                  <a:pt x="2253920" y="3839032"/>
                </a:lnTo>
                <a:lnTo>
                  <a:pt x="2374849" y="3769233"/>
                </a:lnTo>
                <a:lnTo>
                  <a:pt x="2485873" y="3833317"/>
                </a:lnTo>
                <a:close/>
                <a:moveTo>
                  <a:pt x="2489302" y="3982669"/>
                </a:moveTo>
                <a:lnTo>
                  <a:pt x="2374849" y="4048735"/>
                </a:lnTo>
                <a:lnTo>
                  <a:pt x="2250491" y="3976954"/>
                </a:lnTo>
                <a:lnTo>
                  <a:pt x="2364943" y="3910889"/>
                </a:lnTo>
                <a:lnTo>
                  <a:pt x="2489302" y="3982669"/>
                </a:lnTo>
                <a:close/>
                <a:moveTo>
                  <a:pt x="2485873" y="4120591"/>
                </a:moveTo>
                <a:lnTo>
                  <a:pt x="2364943" y="4190390"/>
                </a:lnTo>
                <a:lnTo>
                  <a:pt x="2253920" y="4126306"/>
                </a:lnTo>
                <a:lnTo>
                  <a:pt x="2374849" y="4056507"/>
                </a:lnTo>
                <a:lnTo>
                  <a:pt x="2485873" y="4120591"/>
                </a:lnTo>
                <a:close/>
                <a:moveTo>
                  <a:pt x="2492502" y="4124401"/>
                </a:moveTo>
                <a:lnTo>
                  <a:pt x="2616861" y="4196182"/>
                </a:lnTo>
                <a:lnTo>
                  <a:pt x="2495931" y="4265981"/>
                </a:lnTo>
                <a:lnTo>
                  <a:pt x="2371573" y="4194200"/>
                </a:lnTo>
                <a:lnTo>
                  <a:pt x="2492502" y="4124401"/>
                </a:lnTo>
                <a:close/>
                <a:moveTo>
                  <a:pt x="2499208" y="4120591"/>
                </a:moveTo>
                <a:lnTo>
                  <a:pt x="2613660" y="4054526"/>
                </a:lnTo>
                <a:lnTo>
                  <a:pt x="2738019" y="4126306"/>
                </a:lnTo>
                <a:lnTo>
                  <a:pt x="2623566" y="4192372"/>
                </a:lnTo>
                <a:lnTo>
                  <a:pt x="2499208" y="4120591"/>
                </a:lnTo>
                <a:close/>
                <a:moveTo>
                  <a:pt x="2744724" y="4130193"/>
                </a:moveTo>
                <a:lnTo>
                  <a:pt x="2855747" y="4194277"/>
                </a:lnTo>
                <a:lnTo>
                  <a:pt x="2741295" y="4260342"/>
                </a:lnTo>
                <a:lnTo>
                  <a:pt x="2630272" y="4196258"/>
                </a:lnTo>
                <a:lnTo>
                  <a:pt x="2744724" y="4130193"/>
                </a:lnTo>
                <a:close/>
                <a:moveTo>
                  <a:pt x="2751354" y="4126306"/>
                </a:moveTo>
                <a:lnTo>
                  <a:pt x="2872283" y="4056507"/>
                </a:lnTo>
                <a:lnTo>
                  <a:pt x="2983306" y="4120591"/>
                </a:lnTo>
                <a:lnTo>
                  <a:pt x="2862377" y="4190390"/>
                </a:lnTo>
                <a:lnTo>
                  <a:pt x="2751354" y="4126306"/>
                </a:lnTo>
                <a:close/>
                <a:moveTo>
                  <a:pt x="2990012" y="4124401"/>
                </a:moveTo>
                <a:lnTo>
                  <a:pt x="3114370" y="4196182"/>
                </a:lnTo>
                <a:lnTo>
                  <a:pt x="2993441" y="4265981"/>
                </a:lnTo>
                <a:lnTo>
                  <a:pt x="2869082" y="4194200"/>
                </a:lnTo>
                <a:lnTo>
                  <a:pt x="2990012" y="4124401"/>
                </a:lnTo>
                <a:close/>
                <a:moveTo>
                  <a:pt x="2996717" y="4120591"/>
                </a:moveTo>
                <a:lnTo>
                  <a:pt x="3111170" y="4054526"/>
                </a:lnTo>
                <a:lnTo>
                  <a:pt x="3235528" y="4126306"/>
                </a:lnTo>
                <a:lnTo>
                  <a:pt x="3121076" y="4192372"/>
                </a:lnTo>
                <a:lnTo>
                  <a:pt x="2996717" y="4120591"/>
                </a:lnTo>
                <a:close/>
                <a:moveTo>
                  <a:pt x="3242158" y="4130193"/>
                </a:moveTo>
                <a:lnTo>
                  <a:pt x="3353181" y="4194277"/>
                </a:lnTo>
                <a:lnTo>
                  <a:pt x="3238729" y="4260342"/>
                </a:lnTo>
                <a:lnTo>
                  <a:pt x="3127705" y="4196258"/>
                </a:lnTo>
                <a:lnTo>
                  <a:pt x="3242158" y="4130193"/>
                </a:lnTo>
                <a:close/>
                <a:moveTo>
                  <a:pt x="3248863" y="4126306"/>
                </a:moveTo>
                <a:lnTo>
                  <a:pt x="3369793" y="4056507"/>
                </a:lnTo>
                <a:lnTo>
                  <a:pt x="3480816" y="4120591"/>
                </a:lnTo>
                <a:lnTo>
                  <a:pt x="3359887" y="4190390"/>
                </a:lnTo>
                <a:lnTo>
                  <a:pt x="3248863" y="4126306"/>
                </a:lnTo>
                <a:close/>
                <a:moveTo>
                  <a:pt x="3487446" y="4124401"/>
                </a:moveTo>
                <a:lnTo>
                  <a:pt x="3611804" y="4196182"/>
                </a:lnTo>
                <a:lnTo>
                  <a:pt x="3490874" y="4265981"/>
                </a:lnTo>
                <a:lnTo>
                  <a:pt x="3366516" y="4194200"/>
                </a:lnTo>
                <a:lnTo>
                  <a:pt x="3487446" y="4124401"/>
                </a:lnTo>
                <a:close/>
                <a:moveTo>
                  <a:pt x="3494151" y="4120591"/>
                </a:moveTo>
                <a:lnTo>
                  <a:pt x="3608604" y="4054526"/>
                </a:lnTo>
                <a:lnTo>
                  <a:pt x="3732962" y="4126306"/>
                </a:lnTo>
                <a:lnTo>
                  <a:pt x="3618509" y="4192372"/>
                </a:lnTo>
                <a:lnTo>
                  <a:pt x="3494151" y="4120591"/>
                </a:lnTo>
                <a:close/>
                <a:moveTo>
                  <a:pt x="3739667" y="4130116"/>
                </a:moveTo>
                <a:lnTo>
                  <a:pt x="3850691" y="4194200"/>
                </a:lnTo>
                <a:lnTo>
                  <a:pt x="3736239" y="4260266"/>
                </a:lnTo>
                <a:lnTo>
                  <a:pt x="3625215" y="4196258"/>
                </a:lnTo>
                <a:lnTo>
                  <a:pt x="3739667" y="4130116"/>
                </a:lnTo>
                <a:close/>
                <a:moveTo>
                  <a:pt x="3746373" y="4126306"/>
                </a:moveTo>
                <a:lnTo>
                  <a:pt x="3867302" y="4056507"/>
                </a:lnTo>
                <a:lnTo>
                  <a:pt x="3978326" y="4120591"/>
                </a:lnTo>
                <a:lnTo>
                  <a:pt x="3857397" y="4190390"/>
                </a:lnTo>
                <a:lnTo>
                  <a:pt x="3746373" y="4126306"/>
                </a:lnTo>
                <a:close/>
                <a:moveTo>
                  <a:pt x="3984955" y="4124401"/>
                </a:moveTo>
                <a:lnTo>
                  <a:pt x="4109314" y="4196182"/>
                </a:lnTo>
                <a:lnTo>
                  <a:pt x="3988384" y="4265981"/>
                </a:lnTo>
                <a:lnTo>
                  <a:pt x="3864026" y="4194200"/>
                </a:lnTo>
                <a:lnTo>
                  <a:pt x="3984955" y="4124401"/>
                </a:lnTo>
                <a:close/>
                <a:moveTo>
                  <a:pt x="3991661" y="4120591"/>
                </a:moveTo>
                <a:lnTo>
                  <a:pt x="4106113" y="4054526"/>
                </a:lnTo>
                <a:lnTo>
                  <a:pt x="4230472" y="4126306"/>
                </a:lnTo>
                <a:lnTo>
                  <a:pt x="4116019" y="4192372"/>
                </a:lnTo>
                <a:lnTo>
                  <a:pt x="3991661" y="4120591"/>
                </a:lnTo>
                <a:close/>
                <a:moveTo>
                  <a:pt x="4237177" y="4130193"/>
                </a:moveTo>
                <a:lnTo>
                  <a:pt x="4348201" y="4194277"/>
                </a:lnTo>
                <a:lnTo>
                  <a:pt x="4233748" y="4260342"/>
                </a:lnTo>
                <a:lnTo>
                  <a:pt x="4122725" y="4196258"/>
                </a:lnTo>
                <a:lnTo>
                  <a:pt x="4237177" y="4130193"/>
                </a:lnTo>
                <a:close/>
                <a:moveTo>
                  <a:pt x="4243807" y="4126306"/>
                </a:moveTo>
                <a:lnTo>
                  <a:pt x="4364736" y="4056507"/>
                </a:lnTo>
                <a:lnTo>
                  <a:pt x="4475760" y="4120591"/>
                </a:lnTo>
                <a:lnTo>
                  <a:pt x="4354830" y="4190390"/>
                </a:lnTo>
                <a:lnTo>
                  <a:pt x="4243807" y="4126306"/>
                </a:lnTo>
                <a:close/>
                <a:moveTo>
                  <a:pt x="4482465" y="4124401"/>
                </a:moveTo>
                <a:lnTo>
                  <a:pt x="4606824" y="4196182"/>
                </a:lnTo>
                <a:lnTo>
                  <a:pt x="4485894" y="4265981"/>
                </a:lnTo>
                <a:lnTo>
                  <a:pt x="4361536" y="4194200"/>
                </a:lnTo>
                <a:lnTo>
                  <a:pt x="4482465" y="4124401"/>
                </a:lnTo>
                <a:close/>
                <a:moveTo>
                  <a:pt x="4371442" y="4052621"/>
                </a:moveTo>
                <a:lnTo>
                  <a:pt x="4485894" y="3986555"/>
                </a:lnTo>
                <a:lnTo>
                  <a:pt x="4596918" y="4050640"/>
                </a:lnTo>
                <a:lnTo>
                  <a:pt x="4482465" y="4116705"/>
                </a:lnTo>
                <a:lnTo>
                  <a:pt x="4371442" y="4052621"/>
                </a:lnTo>
                <a:close/>
                <a:moveTo>
                  <a:pt x="4361536" y="3907003"/>
                </a:moveTo>
                <a:lnTo>
                  <a:pt x="4482465" y="3837204"/>
                </a:lnTo>
                <a:lnTo>
                  <a:pt x="4606824" y="3908984"/>
                </a:lnTo>
                <a:lnTo>
                  <a:pt x="4485894" y="3978783"/>
                </a:lnTo>
                <a:lnTo>
                  <a:pt x="4361536" y="3907003"/>
                </a:lnTo>
                <a:close/>
                <a:moveTo>
                  <a:pt x="4371442" y="3765423"/>
                </a:moveTo>
                <a:lnTo>
                  <a:pt x="4485894" y="3699358"/>
                </a:lnTo>
                <a:lnTo>
                  <a:pt x="4596918" y="3763442"/>
                </a:lnTo>
                <a:lnTo>
                  <a:pt x="4482465" y="3829507"/>
                </a:lnTo>
                <a:lnTo>
                  <a:pt x="4371442" y="3765423"/>
                </a:lnTo>
                <a:close/>
                <a:moveTo>
                  <a:pt x="4361460" y="3619805"/>
                </a:moveTo>
                <a:lnTo>
                  <a:pt x="4482389" y="3550006"/>
                </a:lnTo>
                <a:lnTo>
                  <a:pt x="4606747" y="3621786"/>
                </a:lnTo>
                <a:lnTo>
                  <a:pt x="4485818" y="3691585"/>
                </a:lnTo>
                <a:lnTo>
                  <a:pt x="4361460" y="3619805"/>
                </a:lnTo>
                <a:close/>
                <a:moveTo>
                  <a:pt x="4371442" y="3478149"/>
                </a:moveTo>
                <a:lnTo>
                  <a:pt x="4485894" y="3412084"/>
                </a:lnTo>
                <a:lnTo>
                  <a:pt x="4596918" y="3476168"/>
                </a:lnTo>
                <a:lnTo>
                  <a:pt x="4482465" y="3542233"/>
                </a:lnTo>
                <a:lnTo>
                  <a:pt x="4371442" y="3478149"/>
                </a:lnTo>
                <a:close/>
                <a:moveTo>
                  <a:pt x="4361536" y="3332607"/>
                </a:moveTo>
                <a:lnTo>
                  <a:pt x="4482465" y="3262808"/>
                </a:lnTo>
                <a:lnTo>
                  <a:pt x="4606824" y="3334588"/>
                </a:lnTo>
                <a:lnTo>
                  <a:pt x="4485894" y="3404387"/>
                </a:lnTo>
                <a:lnTo>
                  <a:pt x="4361536" y="3332607"/>
                </a:lnTo>
                <a:close/>
                <a:moveTo>
                  <a:pt x="4371442" y="3190951"/>
                </a:moveTo>
                <a:lnTo>
                  <a:pt x="4485894" y="3124886"/>
                </a:lnTo>
                <a:lnTo>
                  <a:pt x="4596918" y="3188970"/>
                </a:lnTo>
                <a:lnTo>
                  <a:pt x="4482465" y="3255036"/>
                </a:lnTo>
                <a:lnTo>
                  <a:pt x="4371442" y="3190951"/>
                </a:lnTo>
                <a:close/>
                <a:moveTo>
                  <a:pt x="4361460" y="3045333"/>
                </a:moveTo>
                <a:lnTo>
                  <a:pt x="4482389" y="2975534"/>
                </a:lnTo>
                <a:lnTo>
                  <a:pt x="4606747" y="3047314"/>
                </a:lnTo>
                <a:lnTo>
                  <a:pt x="4485818" y="3117114"/>
                </a:lnTo>
                <a:lnTo>
                  <a:pt x="4361460" y="3045333"/>
                </a:lnTo>
                <a:close/>
                <a:moveTo>
                  <a:pt x="4371442" y="2903754"/>
                </a:moveTo>
                <a:lnTo>
                  <a:pt x="4485894" y="2837688"/>
                </a:lnTo>
                <a:lnTo>
                  <a:pt x="4596918" y="2901772"/>
                </a:lnTo>
                <a:lnTo>
                  <a:pt x="4482465" y="2967838"/>
                </a:lnTo>
                <a:lnTo>
                  <a:pt x="4371442" y="2903754"/>
                </a:lnTo>
                <a:close/>
                <a:moveTo>
                  <a:pt x="4361536" y="2758135"/>
                </a:moveTo>
                <a:lnTo>
                  <a:pt x="4482465" y="2688336"/>
                </a:lnTo>
                <a:lnTo>
                  <a:pt x="4606824" y="2760117"/>
                </a:lnTo>
                <a:lnTo>
                  <a:pt x="4485894" y="2829916"/>
                </a:lnTo>
                <a:lnTo>
                  <a:pt x="4361536" y="2758135"/>
                </a:lnTo>
                <a:close/>
                <a:moveTo>
                  <a:pt x="4371442" y="2616479"/>
                </a:moveTo>
                <a:lnTo>
                  <a:pt x="4485894" y="2550414"/>
                </a:lnTo>
                <a:lnTo>
                  <a:pt x="4596918" y="2614498"/>
                </a:lnTo>
                <a:lnTo>
                  <a:pt x="4482465" y="2680564"/>
                </a:lnTo>
                <a:lnTo>
                  <a:pt x="4371442" y="2616479"/>
                </a:lnTo>
                <a:close/>
                <a:moveTo>
                  <a:pt x="4364736" y="2612669"/>
                </a:moveTo>
                <a:lnTo>
                  <a:pt x="4240378" y="2540889"/>
                </a:lnTo>
                <a:lnTo>
                  <a:pt x="4354830" y="2474824"/>
                </a:lnTo>
                <a:lnTo>
                  <a:pt x="4479189" y="2546604"/>
                </a:lnTo>
                <a:lnTo>
                  <a:pt x="4364736" y="2612669"/>
                </a:lnTo>
                <a:close/>
                <a:moveTo>
                  <a:pt x="4358107" y="2616479"/>
                </a:moveTo>
                <a:lnTo>
                  <a:pt x="4237177" y="2686279"/>
                </a:lnTo>
                <a:lnTo>
                  <a:pt x="4112819" y="2614498"/>
                </a:lnTo>
                <a:lnTo>
                  <a:pt x="4233748" y="2544699"/>
                </a:lnTo>
                <a:lnTo>
                  <a:pt x="4358107" y="2616479"/>
                </a:lnTo>
                <a:close/>
                <a:moveTo>
                  <a:pt x="4106113" y="2610688"/>
                </a:moveTo>
                <a:lnTo>
                  <a:pt x="3995090" y="2546604"/>
                </a:lnTo>
                <a:lnTo>
                  <a:pt x="4116019" y="2476805"/>
                </a:lnTo>
                <a:lnTo>
                  <a:pt x="4227043" y="2540889"/>
                </a:lnTo>
                <a:lnTo>
                  <a:pt x="4106113" y="2610688"/>
                </a:lnTo>
                <a:close/>
                <a:moveTo>
                  <a:pt x="4099408" y="2614498"/>
                </a:moveTo>
                <a:lnTo>
                  <a:pt x="3984955" y="2680564"/>
                </a:lnTo>
                <a:lnTo>
                  <a:pt x="3873932" y="2616479"/>
                </a:lnTo>
                <a:lnTo>
                  <a:pt x="3988384" y="2550414"/>
                </a:lnTo>
                <a:lnTo>
                  <a:pt x="4099408" y="2614498"/>
                </a:lnTo>
                <a:close/>
                <a:moveTo>
                  <a:pt x="3867302" y="2612669"/>
                </a:moveTo>
                <a:lnTo>
                  <a:pt x="3742944" y="2540889"/>
                </a:lnTo>
                <a:lnTo>
                  <a:pt x="3857397" y="2474824"/>
                </a:lnTo>
                <a:lnTo>
                  <a:pt x="3981755" y="2546604"/>
                </a:lnTo>
                <a:lnTo>
                  <a:pt x="3867302" y="2612669"/>
                </a:lnTo>
                <a:close/>
                <a:moveTo>
                  <a:pt x="3860597" y="2616479"/>
                </a:moveTo>
                <a:lnTo>
                  <a:pt x="3739667" y="2686279"/>
                </a:lnTo>
                <a:lnTo>
                  <a:pt x="3615309" y="2614498"/>
                </a:lnTo>
                <a:lnTo>
                  <a:pt x="3736239" y="2544699"/>
                </a:lnTo>
                <a:lnTo>
                  <a:pt x="3860597" y="2616479"/>
                </a:lnTo>
                <a:close/>
                <a:moveTo>
                  <a:pt x="3608604" y="2610688"/>
                </a:moveTo>
                <a:lnTo>
                  <a:pt x="3497580" y="2546604"/>
                </a:lnTo>
                <a:lnTo>
                  <a:pt x="3618509" y="2476805"/>
                </a:lnTo>
                <a:lnTo>
                  <a:pt x="3729533" y="2540889"/>
                </a:lnTo>
                <a:lnTo>
                  <a:pt x="3608604" y="2610688"/>
                </a:lnTo>
                <a:close/>
                <a:moveTo>
                  <a:pt x="3601898" y="2614498"/>
                </a:moveTo>
                <a:lnTo>
                  <a:pt x="3487446" y="2680564"/>
                </a:lnTo>
                <a:lnTo>
                  <a:pt x="3376422" y="2616479"/>
                </a:lnTo>
                <a:lnTo>
                  <a:pt x="3490874" y="2550414"/>
                </a:lnTo>
                <a:lnTo>
                  <a:pt x="3601898" y="2614498"/>
                </a:lnTo>
                <a:close/>
                <a:moveTo>
                  <a:pt x="3369793" y="2612669"/>
                </a:moveTo>
                <a:lnTo>
                  <a:pt x="3245434" y="2540889"/>
                </a:lnTo>
                <a:lnTo>
                  <a:pt x="3359887" y="2474824"/>
                </a:lnTo>
                <a:lnTo>
                  <a:pt x="3484245" y="2546604"/>
                </a:lnTo>
                <a:lnTo>
                  <a:pt x="3369793" y="2612669"/>
                </a:lnTo>
                <a:close/>
                <a:moveTo>
                  <a:pt x="3363163" y="2616479"/>
                </a:moveTo>
                <a:lnTo>
                  <a:pt x="3242234" y="2686279"/>
                </a:lnTo>
                <a:lnTo>
                  <a:pt x="3117876" y="2614498"/>
                </a:lnTo>
                <a:lnTo>
                  <a:pt x="3238805" y="2544699"/>
                </a:lnTo>
                <a:lnTo>
                  <a:pt x="3363163" y="2616479"/>
                </a:lnTo>
                <a:close/>
                <a:moveTo>
                  <a:pt x="3111094" y="2610688"/>
                </a:moveTo>
                <a:lnTo>
                  <a:pt x="3000070" y="2546604"/>
                </a:lnTo>
                <a:lnTo>
                  <a:pt x="3121000" y="2476805"/>
                </a:lnTo>
                <a:lnTo>
                  <a:pt x="3232023" y="2540889"/>
                </a:lnTo>
                <a:lnTo>
                  <a:pt x="3111094" y="2610688"/>
                </a:lnTo>
                <a:close/>
                <a:moveTo>
                  <a:pt x="3104464" y="2614498"/>
                </a:moveTo>
                <a:lnTo>
                  <a:pt x="2990012" y="2680564"/>
                </a:lnTo>
                <a:lnTo>
                  <a:pt x="2878989" y="2616479"/>
                </a:lnTo>
                <a:lnTo>
                  <a:pt x="2993441" y="2550414"/>
                </a:lnTo>
                <a:lnTo>
                  <a:pt x="3104464" y="2614498"/>
                </a:lnTo>
                <a:close/>
                <a:moveTo>
                  <a:pt x="2872359" y="2612669"/>
                </a:moveTo>
                <a:lnTo>
                  <a:pt x="2748001" y="2540889"/>
                </a:lnTo>
                <a:lnTo>
                  <a:pt x="2862453" y="2474824"/>
                </a:lnTo>
                <a:lnTo>
                  <a:pt x="2986812" y="2546604"/>
                </a:lnTo>
                <a:lnTo>
                  <a:pt x="2872359" y="2612669"/>
                </a:lnTo>
                <a:close/>
                <a:moveTo>
                  <a:pt x="2865654" y="2616479"/>
                </a:moveTo>
                <a:lnTo>
                  <a:pt x="2744724" y="2686279"/>
                </a:lnTo>
                <a:lnTo>
                  <a:pt x="2620366" y="2614498"/>
                </a:lnTo>
                <a:lnTo>
                  <a:pt x="2741295" y="2544699"/>
                </a:lnTo>
                <a:lnTo>
                  <a:pt x="2865654" y="2616479"/>
                </a:lnTo>
                <a:close/>
                <a:moveTo>
                  <a:pt x="2613660" y="2610688"/>
                </a:moveTo>
                <a:lnTo>
                  <a:pt x="2502637" y="2546604"/>
                </a:lnTo>
                <a:lnTo>
                  <a:pt x="2623566" y="2476805"/>
                </a:lnTo>
                <a:lnTo>
                  <a:pt x="2734589" y="2540889"/>
                </a:lnTo>
                <a:lnTo>
                  <a:pt x="2613660" y="2610688"/>
                </a:lnTo>
                <a:close/>
                <a:moveTo>
                  <a:pt x="2606954" y="2614498"/>
                </a:moveTo>
                <a:lnTo>
                  <a:pt x="2492502" y="2680564"/>
                </a:lnTo>
                <a:lnTo>
                  <a:pt x="2381479" y="2616479"/>
                </a:lnTo>
                <a:lnTo>
                  <a:pt x="2495931" y="2550414"/>
                </a:lnTo>
                <a:lnTo>
                  <a:pt x="2606954" y="2614498"/>
                </a:lnTo>
                <a:close/>
                <a:moveTo>
                  <a:pt x="2374849" y="2612669"/>
                </a:moveTo>
                <a:lnTo>
                  <a:pt x="2250491" y="2540889"/>
                </a:lnTo>
                <a:lnTo>
                  <a:pt x="2364943" y="2474824"/>
                </a:lnTo>
                <a:lnTo>
                  <a:pt x="2489302" y="2546604"/>
                </a:lnTo>
                <a:lnTo>
                  <a:pt x="2374849" y="2612669"/>
                </a:lnTo>
                <a:close/>
                <a:moveTo>
                  <a:pt x="2368144" y="2616479"/>
                </a:moveTo>
                <a:lnTo>
                  <a:pt x="2247214" y="2686279"/>
                </a:lnTo>
                <a:lnTo>
                  <a:pt x="2122856" y="2614498"/>
                </a:lnTo>
                <a:lnTo>
                  <a:pt x="2243785" y="2544699"/>
                </a:lnTo>
                <a:lnTo>
                  <a:pt x="2368144" y="2616479"/>
                </a:lnTo>
                <a:close/>
                <a:moveTo>
                  <a:pt x="2358238" y="2758135"/>
                </a:moveTo>
                <a:lnTo>
                  <a:pt x="2243785" y="2824201"/>
                </a:lnTo>
                <a:lnTo>
                  <a:pt x="2132762" y="2760117"/>
                </a:lnTo>
                <a:lnTo>
                  <a:pt x="2247214" y="2694051"/>
                </a:lnTo>
                <a:lnTo>
                  <a:pt x="2358238" y="2758135"/>
                </a:lnTo>
                <a:close/>
                <a:moveTo>
                  <a:pt x="2368144" y="2903754"/>
                </a:moveTo>
                <a:lnTo>
                  <a:pt x="2247214" y="2973553"/>
                </a:lnTo>
                <a:lnTo>
                  <a:pt x="2122856" y="2901772"/>
                </a:lnTo>
                <a:lnTo>
                  <a:pt x="2243785" y="2831973"/>
                </a:lnTo>
                <a:lnTo>
                  <a:pt x="2368144" y="2903754"/>
                </a:lnTo>
                <a:close/>
                <a:moveTo>
                  <a:pt x="2358238" y="3045333"/>
                </a:moveTo>
                <a:lnTo>
                  <a:pt x="2243785" y="3111399"/>
                </a:lnTo>
                <a:lnTo>
                  <a:pt x="2132762" y="3047314"/>
                </a:lnTo>
                <a:lnTo>
                  <a:pt x="2247214" y="2981249"/>
                </a:lnTo>
                <a:lnTo>
                  <a:pt x="2358238" y="3045333"/>
                </a:lnTo>
                <a:close/>
                <a:moveTo>
                  <a:pt x="2368144" y="3190951"/>
                </a:moveTo>
                <a:lnTo>
                  <a:pt x="2247214" y="3260751"/>
                </a:lnTo>
                <a:lnTo>
                  <a:pt x="2122856" y="3188970"/>
                </a:lnTo>
                <a:lnTo>
                  <a:pt x="2243785" y="3119171"/>
                </a:lnTo>
                <a:lnTo>
                  <a:pt x="2368144" y="3190951"/>
                </a:lnTo>
                <a:close/>
                <a:moveTo>
                  <a:pt x="2358238" y="3332607"/>
                </a:moveTo>
                <a:lnTo>
                  <a:pt x="2243785" y="3398672"/>
                </a:lnTo>
                <a:lnTo>
                  <a:pt x="2132762" y="3334588"/>
                </a:lnTo>
                <a:lnTo>
                  <a:pt x="2247214" y="3268523"/>
                </a:lnTo>
                <a:lnTo>
                  <a:pt x="2358238" y="3332607"/>
                </a:lnTo>
                <a:close/>
                <a:moveTo>
                  <a:pt x="2368144" y="3478149"/>
                </a:moveTo>
                <a:lnTo>
                  <a:pt x="2247214" y="3547948"/>
                </a:lnTo>
                <a:lnTo>
                  <a:pt x="2122856" y="3476168"/>
                </a:lnTo>
                <a:lnTo>
                  <a:pt x="2243785" y="3406369"/>
                </a:lnTo>
                <a:lnTo>
                  <a:pt x="2368144" y="3478149"/>
                </a:lnTo>
                <a:close/>
                <a:moveTo>
                  <a:pt x="2358238" y="3619805"/>
                </a:moveTo>
                <a:lnTo>
                  <a:pt x="2243785" y="3685870"/>
                </a:lnTo>
                <a:lnTo>
                  <a:pt x="2132762" y="3621786"/>
                </a:lnTo>
                <a:lnTo>
                  <a:pt x="2247214" y="3555721"/>
                </a:lnTo>
                <a:lnTo>
                  <a:pt x="2358238" y="3619805"/>
                </a:lnTo>
                <a:close/>
                <a:moveTo>
                  <a:pt x="2368144" y="3765423"/>
                </a:moveTo>
                <a:lnTo>
                  <a:pt x="2247214" y="3835222"/>
                </a:lnTo>
                <a:lnTo>
                  <a:pt x="2122856" y="3763442"/>
                </a:lnTo>
                <a:lnTo>
                  <a:pt x="2243785" y="3693643"/>
                </a:lnTo>
                <a:lnTo>
                  <a:pt x="2368144" y="3765423"/>
                </a:lnTo>
                <a:close/>
                <a:moveTo>
                  <a:pt x="2358238" y="3907003"/>
                </a:moveTo>
                <a:lnTo>
                  <a:pt x="2243785" y="3973068"/>
                </a:lnTo>
                <a:lnTo>
                  <a:pt x="2132762" y="3908984"/>
                </a:lnTo>
                <a:lnTo>
                  <a:pt x="2247214" y="3842919"/>
                </a:lnTo>
                <a:lnTo>
                  <a:pt x="2358238" y="3907003"/>
                </a:lnTo>
                <a:close/>
                <a:moveTo>
                  <a:pt x="2368144" y="4052621"/>
                </a:moveTo>
                <a:lnTo>
                  <a:pt x="2247214" y="4122420"/>
                </a:lnTo>
                <a:lnTo>
                  <a:pt x="2122856" y="4050640"/>
                </a:lnTo>
                <a:lnTo>
                  <a:pt x="2243785" y="3980840"/>
                </a:lnTo>
                <a:lnTo>
                  <a:pt x="2368144" y="4052621"/>
                </a:lnTo>
                <a:close/>
                <a:moveTo>
                  <a:pt x="2358238" y="4194277"/>
                </a:moveTo>
                <a:lnTo>
                  <a:pt x="2243785" y="4260342"/>
                </a:lnTo>
                <a:lnTo>
                  <a:pt x="2132762" y="4196258"/>
                </a:lnTo>
                <a:lnTo>
                  <a:pt x="2247214" y="4130193"/>
                </a:lnTo>
                <a:lnTo>
                  <a:pt x="2358238" y="4194277"/>
                </a:lnTo>
                <a:close/>
                <a:moveTo>
                  <a:pt x="2368144" y="4339819"/>
                </a:moveTo>
                <a:lnTo>
                  <a:pt x="2247214" y="4409618"/>
                </a:lnTo>
                <a:lnTo>
                  <a:pt x="2122856" y="4337838"/>
                </a:lnTo>
                <a:lnTo>
                  <a:pt x="2243785" y="4268038"/>
                </a:lnTo>
                <a:lnTo>
                  <a:pt x="2368144" y="4339819"/>
                </a:lnTo>
                <a:close/>
                <a:moveTo>
                  <a:pt x="2250491" y="4264152"/>
                </a:moveTo>
                <a:lnTo>
                  <a:pt x="2364943" y="4198087"/>
                </a:lnTo>
                <a:lnTo>
                  <a:pt x="2489302" y="4269867"/>
                </a:lnTo>
                <a:lnTo>
                  <a:pt x="2374849" y="4335933"/>
                </a:lnTo>
                <a:lnTo>
                  <a:pt x="2250491" y="4264152"/>
                </a:lnTo>
                <a:close/>
                <a:moveTo>
                  <a:pt x="2495931" y="4273753"/>
                </a:moveTo>
                <a:lnTo>
                  <a:pt x="2606954" y="4337838"/>
                </a:lnTo>
                <a:lnTo>
                  <a:pt x="2492502" y="4403903"/>
                </a:lnTo>
                <a:lnTo>
                  <a:pt x="2381479" y="4339819"/>
                </a:lnTo>
                <a:lnTo>
                  <a:pt x="2495931" y="4273753"/>
                </a:lnTo>
                <a:close/>
                <a:moveTo>
                  <a:pt x="2502637" y="4269943"/>
                </a:moveTo>
                <a:lnTo>
                  <a:pt x="2623566" y="4200144"/>
                </a:lnTo>
                <a:lnTo>
                  <a:pt x="2734589" y="4264228"/>
                </a:lnTo>
                <a:lnTo>
                  <a:pt x="2613660" y="4334028"/>
                </a:lnTo>
                <a:lnTo>
                  <a:pt x="2502637" y="4269943"/>
                </a:lnTo>
                <a:close/>
                <a:moveTo>
                  <a:pt x="2741295" y="4268038"/>
                </a:moveTo>
                <a:lnTo>
                  <a:pt x="2865654" y="4339819"/>
                </a:lnTo>
                <a:lnTo>
                  <a:pt x="2744724" y="4409618"/>
                </a:lnTo>
                <a:lnTo>
                  <a:pt x="2620366" y="4337838"/>
                </a:lnTo>
                <a:lnTo>
                  <a:pt x="2741295" y="4268038"/>
                </a:lnTo>
                <a:close/>
                <a:moveTo>
                  <a:pt x="2747924" y="4264152"/>
                </a:moveTo>
                <a:lnTo>
                  <a:pt x="2862377" y="4198087"/>
                </a:lnTo>
                <a:lnTo>
                  <a:pt x="2986735" y="4269867"/>
                </a:lnTo>
                <a:lnTo>
                  <a:pt x="2872283" y="4335933"/>
                </a:lnTo>
                <a:lnTo>
                  <a:pt x="2747924" y="4264152"/>
                </a:lnTo>
                <a:close/>
                <a:moveTo>
                  <a:pt x="2993441" y="4273753"/>
                </a:moveTo>
                <a:lnTo>
                  <a:pt x="3104464" y="4337838"/>
                </a:lnTo>
                <a:lnTo>
                  <a:pt x="2990012" y="4403903"/>
                </a:lnTo>
                <a:lnTo>
                  <a:pt x="2878989" y="4339819"/>
                </a:lnTo>
                <a:lnTo>
                  <a:pt x="2993441" y="4273753"/>
                </a:lnTo>
                <a:close/>
                <a:moveTo>
                  <a:pt x="3000070" y="4269943"/>
                </a:moveTo>
                <a:lnTo>
                  <a:pt x="3121000" y="4200144"/>
                </a:lnTo>
                <a:lnTo>
                  <a:pt x="3232023" y="4264228"/>
                </a:lnTo>
                <a:lnTo>
                  <a:pt x="3111094" y="4334028"/>
                </a:lnTo>
                <a:lnTo>
                  <a:pt x="3000070" y="4269943"/>
                </a:lnTo>
                <a:close/>
                <a:moveTo>
                  <a:pt x="3238729" y="4268038"/>
                </a:moveTo>
                <a:lnTo>
                  <a:pt x="3363087" y="4339819"/>
                </a:lnTo>
                <a:lnTo>
                  <a:pt x="3242158" y="4409618"/>
                </a:lnTo>
                <a:lnTo>
                  <a:pt x="3117799" y="4337838"/>
                </a:lnTo>
                <a:lnTo>
                  <a:pt x="3238729" y="4268038"/>
                </a:lnTo>
                <a:close/>
                <a:moveTo>
                  <a:pt x="3245434" y="4264152"/>
                </a:moveTo>
                <a:lnTo>
                  <a:pt x="3359887" y="4198087"/>
                </a:lnTo>
                <a:lnTo>
                  <a:pt x="3484245" y="4269867"/>
                </a:lnTo>
                <a:lnTo>
                  <a:pt x="3369793" y="4335933"/>
                </a:lnTo>
                <a:lnTo>
                  <a:pt x="3245434" y="4264152"/>
                </a:lnTo>
                <a:close/>
                <a:moveTo>
                  <a:pt x="3490874" y="4273753"/>
                </a:moveTo>
                <a:lnTo>
                  <a:pt x="3601898" y="4337838"/>
                </a:lnTo>
                <a:lnTo>
                  <a:pt x="3487446" y="4403903"/>
                </a:lnTo>
                <a:lnTo>
                  <a:pt x="3376422" y="4339819"/>
                </a:lnTo>
                <a:lnTo>
                  <a:pt x="3490874" y="4273753"/>
                </a:lnTo>
                <a:close/>
                <a:moveTo>
                  <a:pt x="3497580" y="4269943"/>
                </a:moveTo>
                <a:lnTo>
                  <a:pt x="3618509" y="4200144"/>
                </a:lnTo>
                <a:lnTo>
                  <a:pt x="3729533" y="4264228"/>
                </a:lnTo>
                <a:lnTo>
                  <a:pt x="3608604" y="4334028"/>
                </a:lnTo>
                <a:lnTo>
                  <a:pt x="3497580" y="4269943"/>
                </a:lnTo>
                <a:close/>
                <a:moveTo>
                  <a:pt x="3736239" y="4268038"/>
                </a:moveTo>
                <a:lnTo>
                  <a:pt x="3860597" y="4339819"/>
                </a:lnTo>
                <a:lnTo>
                  <a:pt x="3739667" y="4409618"/>
                </a:lnTo>
                <a:lnTo>
                  <a:pt x="3615309" y="4337838"/>
                </a:lnTo>
                <a:lnTo>
                  <a:pt x="3736239" y="4268038"/>
                </a:lnTo>
                <a:close/>
                <a:moveTo>
                  <a:pt x="3742868" y="4264152"/>
                </a:moveTo>
                <a:lnTo>
                  <a:pt x="3857320" y="4198087"/>
                </a:lnTo>
                <a:lnTo>
                  <a:pt x="3981679" y="4269867"/>
                </a:lnTo>
                <a:lnTo>
                  <a:pt x="3867226" y="4335933"/>
                </a:lnTo>
                <a:lnTo>
                  <a:pt x="3742868" y="4264152"/>
                </a:lnTo>
                <a:close/>
                <a:moveTo>
                  <a:pt x="3988384" y="4273753"/>
                </a:moveTo>
                <a:lnTo>
                  <a:pt x="4099408" y="4337838"/>
                </a:lnTo>
                <a:lnTo>
                  <a:pt x="3984955" y="4403903"/>
                </a:lnTo>
                <a:lnTo>
                  <a:pt x="3873932" y="4339819"/>
                </a:lnTo>
                <a:lnTo>
                  <a:pt x="3988384" y="4273753"/>
                </a:lnTo>
                <a:close/>
                <a:moveTo>
                  <a:pt x="3995090" y="4269943"/>
                </a:moveTo>
                <a:lnTo>
                  <a:pt x="4116019" y="4200144"/>
                </a:lnTo>
                <a:lnTo>
                  <a:pt x="4227043" y="4264228"/>
                </a:lnTo>
                <a:lnTo>
                  <a:pt x="4106113" y="4334028"/>
                </a:lnTo>
                <a:lnTo>
                  <a:pt x="3995090" y="4269943"/>
                </a:lnTo>
                <a:close/>
                <a:moveTo>
                  <a:pt x="4233672" y="4268038"/>
                </a:moveTo>
                <a:lnTo>
                  <a:pt x="4358031" y="4339819"/>
                </a:lnTo>
                <a:lnTo>
                  <a:pt x="4237101" y="4409618"/>
                </a:lnTo>
                <a:lnTo>
                  <a:pt x="4112743" y="4337838"/>
                </a:lnTo>
                <a:lnTo>
                  <a:pt x="4233672" y="4268038"/>
                </a:lnTo>
                <a:close/>
                <a:moveTo>
                  <a:pt x="4240378" y="4264152"/>
                </a:moveTo>
                <a:lnTo>
                  <a:pt x="4354830" y="4198087"/>
                </a:lnTo>
                <a:lnTo>
                  <a:pt x="4479189" y="4269867"/>
                </a:lnTo>
                <a:lnTo>
                  <a:pt x="4364736" y="4335933"/>
                </a:lnTo>
                <a:lnTo>
                  <a:pt x="4240378" y="4264152"/>
                </a:lnTo>
                <a:close/>
                <a:moveTo>
                  <a:pt x="4485894" y="4273753"/>
                </a:moveTo>
                <a:lnTo>
                  <a:pt x="4596918" y="4337838"/>
                </a:lnTo>
                <a:lnTo>
                  <a:pt x="4482465" y="4403903"/>
                </a:lnTo>
                <a:lnTo>
                  <a:pt x="4371442" y="4339819"/>
                </a:lnTo>
                <a:lnTo>
                  <a:pt x="4485894" y="4273753"/>
                </a:lnTo>
                <a:close/>
                <a:moveTo>
                  <a:pt x="4492524" y="4269943"/>
                </a:moveTo>
                <a:lnTo>
                  <a:pt x="4613453" y="4200144"/>
                </a:lnTo>
                <a:lnTo>
                  <a:pt x="4724477" y="4264228"/>
                </a:lnTo>
                <a:lnTo>
                  <a:pt x="4603547" y="4334028"/>
                </a:lnTo>
                <a:lnTo>
                  <a:pt x="4492524" y="4269943"/>
                </a:lnTo>
                <a:close/>
                <a:moveTo>
                  <a:pt x="4489095" y="4120591"/>
                </a:moveTo>
                <a:lnTo>
                  <a:pt x="4603547" y="4054526"/>
                </a:lnTo>
                <a:lnTo>
                  <a:pt x="4727906" y="4126306"/>
                </a:lnTo>
                <a:lnTo>
                  <a:pt x="4613453" y="4192372"/>
                </a:lnTo>
                <a:lnTo>
                  <a:pt x="4489095" y="4120591"/>
                </a:lnTo>
                <a:close/>
                <a:moveTo>
                  <a:pt x="4492524" y="3982669"/>
                </a:moveTo>
                <a:lnTo>
                  <a:pt x="4613453" y="3912870"/>
                </a:lnTo>
                <a:lnTo>
                  <a:pt x="4724477" y="3976954"/>
                </a:lnTo>
                <a:lnTo>
                  <a:pt x="4603547" y="4046754"/>
                </a:lnTo>
                <a:lnTo>
                  <a:pt x="4492524" y="3982669"/>
                </a:lnTo>
                <a:close/>
                <a:moveTo>
                  <a:pt x="4489095" y="3833317"/>
                </a:moveTo>
                <a:lnTo>
                  <a:pt x="4603547" y="3767252"/>
                </a:lnTo>
                <a:lnTo>
                  <a:pt x="4727906" y="3839032"/>
                </a:lnTo>
                <a:lnTo>
                  <a:pt x="4613453" y="3905098"/>
                </a:lnTo>
                <a:lnTo>
                  <a:pt x="4489095" y="3833317"/>
                </a:lnTo>
                <a:close/>
                <a:moveTo>
                  <a:pt x="4492524" y="3695472"/>
                </a:moveTo>
                <a:lnTo>
                  <a:pt x="4613453" y="3625672"/>
                </a:lnTo>
                <a:lnTo>
                  <a:pt x="4724477" y="3689757"/>
                </a:lnTo>
                <a:lnTo>
                  <a:pt x="4603547" y="3759556"/>
                </a:lnTo>
                <a:lnTo>
                  <a:pt x="4492524" y="3695472"/>
                </a:lnTo>
                <a:close/>
                <a:moveTo>
                  <a:pt x="4489095" y="3546119"/>
                </a:moveTo>
                <a:lnTo>
                  <a:pt x="4603547" y="3480054"/>
                </a:lnTo>
                <a:lnTo>
                  <a:pt x="4727906" y="3551834"/>
                </a:lnTo>
                <a:lnTo>
                  <a:pt x="4613453" y="3617900"/>
                </a:lnTo>
                <a:lnTo>
                  <a:pt x="4489095" y="3546119"/>
                </a:lnTo>
                <a:close/>
                <a:moveTo>
                  <a:pt x="4492524" y="3408274"/>
                </a:moveTo>
                <a:lnTo>
                  <a:pt x="4613453" y="3338474"/>
                </a:lnTo>
                <a:lnTo>
                  <a:pt x="4724477" y="3402559"/>
                </a:lnTo>
                <a:lnTo>
                  <a:pt x="4603547" y="3472358"/>
                </a:lnTo>
                <a:lnTo>
                  <a:pt x="4492524" y="3408274"/>
                </a:lnTo>
                <a:close/>
                <a:moveTo>
                  <a:pt x="4489095" y="3258922"/>
                </a:moveTo>
                <a:lnTo>
                  <a:pt x="4603547" y="3192856"/>
                </a:lnTo>
                <a:lnTo>
                  <a:pt x="4727906" y="3264637"/>
                </a:lnTo>
                <a:lnTo>
                  <a:pt x="4613453" y="3330702"/>
                </a:lnTo>
                <a:lnTo>
                  <a:pt x="4489095" y="3258922"/>
                </a:lnTo>
                <a:close/>
                <a:moveTo>
                  <a:pt x="4492524" y="3121000"/>
                </a:moveTo>
                <a:lnTo>
                  <a:pt x="4613453" y="3051201"/>
                </a:lnTo>
                <a:lnTo>
                  <a:pt x="4724477" y="3115285"/>
                </a:lnTo>
                <a:lnTo>
                  <a:pt x="4603547" y="3185084"/>
                </a:lnTo>
                <a:lnTo>
                  <a:pt x="4492524" y="3121000"/>
                </a:lnTo>
                <a:close/>
                <a:moveTo>
                  <a:pt x="4489095" y="2971648"/>
                </a:moveTo>
                <a:lnTo>
                  <a:pt x="4603547" y="2905582"/>
                </a:lnTo>
                <a:lnTo>
                  <a:pt x="4727906" y="2977363"/>
                </a:lnTo>
                <a:lnTo>
                  <a:pt x="4613453" y="3043428"/>
                </a:lnTo>
                <a:lnTo>
                  <a:pt x="4489095" y="2971648"/>
                </a:lnTo>
                <a:close/>
                <a:moveTo>
                  <a:pt x="4492524" y="2833802"/>
                </a:moveTo>
                <a:lnTo>
                  <a:pt x="4613453" y="2764003"/>
                </a:lnTo>
                <a:lnTo>
                  <a:pt x="4724477" y="2828087"/>
                </a:lnTo>
                <a:lnTo>
                  <a:pt x="4603547" y="2897886"/>
                </a:lnTo>
                <a:lnTo>
                  <a:pt x="4492524" y="2833802"/>
                </a:lnTo>
                <a:close/>
                <a:moveTo>
                  <a:pt x="4489095" y="2684450"/>
                </a:moveTo>
                <a:lnTo>
                  <a:pt x="4603547" y="2618384"/>
                </a:lnTo>
                <a:lnTo>
                  <a:pt x="4727906" y="2690165"/>
                </a:lnTo>
                <a:lnTo>
                  <a:pt x="4613453" y="2756230"/>
                </a:lnTo>
                <a:lnTo>
                  <a:pt x="4489095" y="2684450"/>
                </a:lnTo>
                <a:close/>
                <a:moveTo>
                  <a:pt x="4492524" y="2546604"/>
                </a:moveTo>
                <a:lnTo>
                  <a:pt x="4613453" y="2476805"/>
                </a:lnTo>
                <a:lnTo>
                  <a:pt x="4724477" y="2540889"/>
                </a:lnTo>
                <a:lnTo>
                  <a:pt x="4603547" y="2610688"/>
                </a:lnTo>
                <a:lnTo>
                  <a:pt x="4492524" y="2546604"/>
                </a:lnTo>
                <a:close/>
                <a:moveTo>
                  <a:pt x="4489095" y="2397252"/>
                </a:moveTo>
                <a:lnTo>
                  <a:pt x="4603547" y="2331187"/>
                </a:lnTo>
                <a:lnTo>
                  <a:pt x="4727906" y="2402967"/>
                </a:lnTo>
                <a:lnTo>
                  <a:pt x="4613453" y="2469032"/>
                </a:lnTo>
                <a:lnTo>
                  <a:pt x="4489095" y="2397252"/>
                </a:lnTo>
                <a:close/>
                <a:moveTo>
                  <a:pt x="4606824" y="2472919"/>
                </a:moveTo>
                <a:lnTo>
                  <a:pt x="4485894" y="2542718"/>
                </a:lnTo>
                <a:lnTo>
                  <a:pt x="4361536" y="2470937"/>
                </a:lnTo>
                <a:lnTo>
                  <a:pt x="4482465" y="2401138"/>
                </a:lnTo>
                <a:lnTo>
                  <a:pt x="4606824" y="2472919"/>
                </a:lnTo>
                <a:close/>
                <a:moveTo>
                  <a:pt x="4354830" y="2467051"/>
                </a:moveTo>
                <a:lnTo>
                  <a:pt x="4243807" y="2402967"/>
                </a:lnTo>
                <a:lnTo>
                  <a:pt x="4364736" y="2333168"/>
                </a:lnTo>
                <a:lnTo>
                  <a:pt x="4475760" y="2397252"/>
                </a:lnTo>
                <a:lnTo>
                  <a:pt x="4354830" y="2467051"/>
                </a:lnTo>
                <a:close/>
                <a:moveTo>
                  <a:pt x="4348125" y="2470937"/>
                </a:moveTo>
                <a:lnTo>
                  <a:pt x="4233672" y="2537003"/>
                </a:lnTo>
                <a:lnTo>
                  <a:pt x="4122649" y="2472919"/>
                </a:lnTo>
                <a:lnTo>
                  <a:pt x="4237101" y="2406853"/>
                </a:lnTo>
                <a:lnTo>
                  <a:pt x="4348125" y="2470937"/>
                </a:lnTo>
                <a:close/>
                <a:moveTo>
                  <a:pt x="4116019" y="2469032"/>
                </a:moveTo>
                <a:lnTo>
                  <a:pt x="3991661" y="2397252"/>
                </a:lnTo>
                <a:lnTo>
                  <a:pt x="4106113" y="2331187"/>
                </a:lnTo>
                <a:lnTo>
                  <a:pt x="4230472" y="2402967"/>
                </a:lnTo>
                <a:lnTo>
                  <a:pt x="4116019" y="2469032"/>
                </a:lnTo>
                <a:close/>
                <a:moveTo>
                  <a:pt x="4109314" y="2472919"/>
                </a:moveTo>
                <a:lnTo>
                  <a:pt x="3988384" y="2542718"/>
                </a:lnTo>
                <a:lnTo>
                  <a:pt x="3864026" y="2470937"/>
                </a:lnTo>
                <a:lnTo>
                  <a:pt x="3984955" y="2401138"/>
                </a:lnTo>
                <a:lnTo>
                  <a:pt x="4109314" y="2472919"/>
                </a:lnTo>
                <a:close/>
                <a:moveTo>
                  <a:pt x="3857320" y="2467051"/>
                </a:moveTo>
                <a:lnTo>
                  <a:pt x="3746297" y="2402967"/>
                </a:lnTo>
                <a:lnTo>
                  <a:pt x="3867226" y="2333168"/>
                </a:lnTo>
                <a:lnTo>
                  <a:pt x="3978250" y="2397252"/>
                </a:lnTo>
                <a:lnTo>
                  <a:pt x="3857320" y="2467051"/>
                </a:lnTo>
                <a:close/>
                <a:moveTo>
                  <a:pt x="3850691" y="2470937"/>
                </a:moveTo>
                <a:lnTo>
                  <a:pt x="3736239" y="2537003"/>
                </a:lnTo>
                <a:lnTo>
                  <a:pt x="3625215" y="2472919"/>
                </a:lnTo>
                <a:lnTo>
                  <a:pt x="3739667" y="2406853"/>
                </a:lnTo>
                <a:lnTo>
                  <a:pt x="3850691" y="2470937"/>
                </a:lnTo>
                <a:close/>
                <a:moveTo>
                  <a:pt x="3618509" y="2469032"/>
                </a:moveTo>
                <a:lnTo>
                  <a:pt x="3494151" y="2397252"/>
                </a:lnTo>
                <a:lnTo>
                  <a:pt x="3608604" y="2331187"/>
                </a:lnTo>
                <a:lnTo>
                  <a:pt x="3732962" y="2402967"/>
                </a:lnTo>
                <a:lnTo>
                  <a:pt x="3618509" y="2469032"/>
                </a:lnTo>
                <a:close/>
                <a:moveTo>
                  <a:pt x="3611880" y="2472919"/>
                </a:moveTo>
                <a:lnTo>
                  <a:pt x="3490951" y="2542718"/>
                </a:lnTo>
                <a:lnTo>
                  <a:pt x="3366592" y="2470937"/>
                </a:lnTo>
                <a:lnTo>
                  <a:pt x="3487522" y="2401138"/>
                </a:lnTo>
                <a:lnTo>
                  <a:pt x="3611880" y="2472919"/>
                </a:lnTo>
                <a:close/>
                <a:moveTo>
                  <a:pt x="3359887" y="2467051"/>
                </a:moveTo>
                <a:lnTo>
                  <a:pt x="3248863" y="2402967"/>
                </a:lnTo>
                <a:lnTo>
                  <a:pt x="3369793" y="2333168"/>
                </a:lnTo>
                <a:lnTo>
                  <a:pt x="3480816" y="2397252"/>
                </a:lnTo>
                <a:lnTo>
                  <a:pt x="3359887" y="2467051"/>
                </a:lnTo>
                <a:close/>
                <a:moveTo>
                  <a:pt x="3353181" y="2470937"/>
                </a:moveTo>
                <a:lnTo>
                  <a:pt x="3238729" y="2537003"/>
                </a:lnTo>
                <a:lnTo>
                  <a:pt x="3127705" y="2472919"/>
                </a:lnTo>
                <a:lnTo>
                  <a:pt x="3242158" y="2406853"/>
                </a:lnTo>
                <a:lnTo>
                  <a:pt x="3353181" y="2470937"/>
                </a:lnTo>
                <a:close/>
                <a:moveTo>
                  <a:pt x="3121076" y="2469032"/>
                </a:moveTo>
                <a:lnTo>
                  <a:pt x="2996717" y="2397252"/>
                </a:lnTo>
                <a:lnTo>
                  <a:pt x="3111170" y="2331187"/>
                </a:lnTo>
                <a:lnTo>
                  <a:pt x="3235528" y="2402967"/>
                </a:lnTo>
                <a:lnTo>
                  <a:pt x="3121076" y="2469032"/>
                </a:lnTo>
                <a:close/>
                <a:moveTo>
                  <a:pt x="3114370" y="2472919"/>
                </a:moveTo>
                <a:lnTo>
                  <a:pt x="2993441" y="2542718"/>
                </a:lnTo>
                <a:lnTo>
                  <a:pt x="2869082" y="2470937"/>
                </a:lnTo>
                <a:lnTo>
                  <a:pt x="2990012" y="2401138"/>
                </a:lnTo>
                <a:lnTo>
                  <a:pt x="3114370" y="2472919"/>
                </a:lnTo>
                <a:close/>
                <a:moveTo>
                  <a:pt x="2862377" y="2467051"/>
                </a:moveTo>
                <a:lnTo>
                  <a:pt x="2751354" y="2402967"/>
                </a:lnTo>
                <a:lnTo>
                  <a:pt x="2872283" y="2333168"/>
                </a:lnTo>
                <a:lnTo>
                  <a:pt x="2983306" y="2397252"/>
                </a:lnTo>
                <a:lnTo>
                  <a:pt x="2862377" y="2467051"/>
                </a:lnTo>
                <a:close/>
                <a:moveTo>
                  <a:pt x="2855671" y="2470937"/>
                </a:moveTo>
                <a:lnTo>
                  <a:pt x="2741295" y="2537003"/>
                </a:lnTo>
                <a:lnTo>
                  <a:pt x="2630272" y="2472919"/>
                </a:lnTo>
                <a:lnTo>
                  <a:pt x="2744724" y="2406853"/>
                </a:lnTo>
                <a:lnTo>
                  <a:pt x="2855671" y="2470937"/>
                </a:lnTo>
                <a:close/>
                <a:moveTo>
                  <a:pt x="2623566" y="2469032"/>
                </a:moveTo>
                <a:lnTo>
                  <a:pt x="2499208" y="2397252"/>
                </a:lnTo>
                <a:lnTo>
                  <a:pt x="2613660" y="2331187"/>
                </a:lnTo>
                <a:lnTo>
                  <a:pt x="2738019" y="2402967"/>
                </a:lnTo>
                <a:lnTo>
                  <a:pt x="2623566" y="2469032"/>
                </a:lnTo>
                <a:close/>
                <a:moveTo>
                  <a:pt x="2616937" y="2472919"/>
                </a:moveTo>
                <a:lnTo>
                  <a:pt x="2496007" y="2542718"/>
                </a:lnTo>
                <a:lnTo>
                  <a:pt x="2371649" y="2470937"/>
                </a:lnTo>
                <a:lnTo>
                  <a:pt x="2492578" y="2401138"/>
                </a:lnTo>
                <a:lnTo>
                  <a:pt x="2616937" y="2472919"/>
                </a:lnTo>
                <a:close/>
                <a:moveTo>
                  <a:pt x="2364867" y="2467051"/>
                </a:moveTo>
                <a:lnTo>
                  <a:pt x="2253844" y="2402967"/>
                </a:lnTo>
                <a:lnTo>
                  <a:pt x="2374773" y="2333168"/>
                </a:lnTo>
                <a:lnTo>
                  <a:pt x="2485797" y="2397252"/>
                </a:lnTo>
                <a:lnTo>
                  <a:pt x="2364867" y="2467051"/>
                </a:lnTo>
                <a:close/>
                <a:moveTo>
                  <a:pt x="2358238" y="2470937"/>
                </a:moveTo>
                <a:lnTo>
                  <a:pt x="2243785" y="2537003"/>
                </a:lnTo>
                <a:lnTo>
                  <a:pt x="2132762" y="2472919"/>
                </a:lnTo>
                <a:lnTo>
                  <a:pt x="2247214" y="2406853"/>
                </a:lnTo>
                <a:lnTo>
                  <a:pt x="2358238" y="2470937"/>
                </a:lnTo>
                <a:close/>
                <a:moveTo>
                  <a:pt x="2126132" y="2469032"/>
                </a:moveTo>
                <a:lnTo>
                  <a:pt x="2001774" y="2397252"/>
                </a:lnTo>
                <a:lnTo>
                  <a:pt x="2116227" y="2331187"/>
                </a:lnTo>
                <a:lnTo>
                  <a:pt x="2240585" y="2402967"/>
                </a:lnTo>
                <a:lnTo>
                  <a:pt x="2126132" y="2469032"/>
                </a:lnTo>
                <a:close/>
                <a:moveTo>
                  <a:pt x="2237080" y="2540813"/>
                </a:moveTo>
                <a:lnTo>
                  <a:pt x="2116150" y="2610612"/>
                </a:lnTo>
                <a:lnTo>
                  <a:pt x="2005127" y="2546528"/>
                </a:lnTo>
                <a:lnTo>
                  <a:pt x="2126056" y="2476729"/>
                </a:lnTo>
                <a:lnTo>
                  <a:pt x="2237080" y="2540813"/>
                </a:lnTo>
                <a:close/>
                <a:moveTo>
                  <a:pt x="2240585" y="2690165"/>
                </a:moveTo>
                <a:lnTo>
                  <a:pt x="2126132" y="2756230"/>
                </a:lnTo>
                <a:lnTo>
                  <a:pt x="2001774" y="2684450"/>
                </a:lnTo>
                <a:lnTo>
                  <a:pt x="2116227" y="2618384"/>
                </a:lnTo>
                <a:lnTo>
                  <a:pt x="2240585" y="2690165"/>
                </a:lnTo>
                <a:close/>
                <a:moveTo>
                  <a:pt x="2237080" y="2828087"/>
                </a:moveTo>
                <a:lnTo>
                  <a:pt x="2116150" y="2897886"/>
                </a:lnTo>
                <a:lnTo>
                  <a:pt x="2005127" y="2833802"/>
                </a:lnTo>
                <a:lnTo>
                  <a:pt x="2126056" y="2764003"/>
                </a:lnTo>
                <a:lnTo>
                  <a:pt x="2237080" y="2828087"/>
                </a:lnTo>
                <a:close/>
                <a:moveTo>
                  <a:pt x="2240509" y="2977439"/>
                </a:moveTo>
                <a:lnTo>
                  <a:pt x="2126056" y="3043504"/>
                </a:lnTo>
                <a:lnTo>
                  <a:pt x="2001698" y="2971724"/>
                </a:lnTo>
                <a:lnTo>
                  <a:pt x="2116150" y="2905659"/>
                </a:lnTo>
                <a:lnTo>
                  <a:pt x="2240509" y="2977439"/>
                </a:lnTo>
                <a:close/>
                <a:moveTo>
                  <a:pt x="2237080" y="3115285"/>
                </a:moveTo>
                <a:lnTo>
                  <a:pt x="2116150" y="3185084"/>
                </a:lnTo>
                <a:lnTo>
                  <a:pt x="2005127" y="3121000"/>
                </a:lnTo>
                <a:lnTo>
                  <a:pt x="2126056" y="3051201"/>
                </a:lnTo>
                <a:lnTo>
                  <a:pt x="2237080" y="3115285"/>
                </a:lnTo>
                <a:close/>
                <a:moveTo>
                  <a:pt x="2240585" y="3264637"/>
                </a:moveTo>
                <a:lnTo>
                  <a:pt x="2126132" y="3330702"/>
                </a:lnTo>
                <a:lnTo>
                  <a:pt x="2001774" y="3258922"/>
                </a:lnTo>
                <a:lnTo>
                  <a:pt x="2116227" y="3192856"/>
                </a:lnTo>
                <a:lnTo>
                  <a:pt x="2240585" y="3264637"/>
                </a:lnTo>
                <a:close/>
                <a:moveTo>
                  <a:pt x="2237080" y="3402482"/>
                </a:moveTo>
                <a:lnTo>
                  <a:pt x="2116150" y="3472282"/>
                </a:lnTo>
                <a:lnTo>
                  <a:pt x="2005127" y="3408197"/>
                </a:lnTo>
                <a:lnTo>
                  <a:pt x="2126056" y="3338398"/>
                </a:lnTo>
                <a:lnTo>
                  <a:pt x="2237080" y="3402482"/>
                </a:lnTo>
                <a:close/>
                <a:moveTo>
                  <a:pt x="2240509" y="3551834"/>
                </a:moveTo>
                <a:lnTo>
                  <a:pt x="2126056" y="3617900"/>
                </a:lnTo>
                <a:lnTo>
                  <a:pt x="2001698" y="3546119"/>
                </a:lnTo>
                <a:lnTo>
                  <a:pt x="2116150" y="3480054"/>
                </a:lnTo>
                <a:lnTo>
                  <a:pt x="2240509" y="3551834"/>
                </a:lnTo>
                <a:close/>
                <a:moveTo>
                  <a:pt x="2237080" y="3689757"/>
                </a:moveTo>
                <a:lnTo>
                  <a:pt x="2116150" y="3759556"/>
                </a:lnTo>
                <a:lnTo>
                  <a:pt x="2005127" y="3695472"/>
                </a:lnTo>
                <a:lnTo>
                  <a:pt x="2126056" y="3625672"/>
                </a:lnTo>
                <a:lnTo>
                  <a:pt x="2237080" y="3689757"/>
                </a:lnTo>
                <a:close/>
                <a:moveTo>
                  <a:pt x="2240509" y="3839109"/>
                </a:moveTo>
                <a:lnTo>
                  <a:pt x="2126056" y="3905174"/>
                </a:lnTo>
                <a:lnTo>
                  <a:pt x="2001698" y="3833394"/>
                </a:lnTo>
                <a:lnTo>
                  <a:pt x="2116150" y="3767328"/>
                </a:lnTo>
                <a:lnTo>
                  <a:pt x="2240509" y="3839109"/>
                </a:lnTo>
                <a:close/>
                <a:moveTo>
                  <a:pt x="2237080" y="3976954"/>
                </a:moveTo>
                <a:lnTo>
                  <a:pt x="2116150" y="4046754"/>
                </a:lnTo>
                <a:lnTo>
                  <a:pt x="2005127" y="3982669"/>
                </a:lnTo>
                <a:lnTo>
                  <a:pt x="2126056" y="3912870"/>
                </a:lnTo>
                <a:lnTo>
                  <a:pt x="2237080" y="3976954"/>
                </a:lnTo>
                <a:close/>
                <a:moveTo>
                  <a:pt x="2240509" y="4126306"/>
                </a:moveTo>
                <a:lnTo>
                  <a:pt x="2126056" y="4192372"/>
                </a:lnTo>
                <a:lnTo>
                  <a:pt x="2001698" y="4120591"/>
                </a:lnTo>
                <a:lnTo>
                  <a:pt x="2116150" y="4054526"/>
                </a:lnTo>
                <a:lnTo>
                  <a:pt x="2240509" y="4126306"/>
                </a:lnTo>
                <a:close/>
                <a:moveTo>
                  <a:pt x="2237080" y="4264152"/>
                </a:moveTo>
                <a:lnTo>
                  <a:pt x="2116150" y="4333952"/>
                </a:lnTo>
                <a:lnTo>
                  <a:pt x="2005127" y="4269867"/>
                </a:lnTo>
                <a:lnTo>
                  <a:pt x="2126056" y="4200068"/>
                </a:lnTo>
                <a:lnTo>
                  <a:pt x="2237080" y="4264152"/>
                </a:lnTo>
                <a:close/>
                <a:moveTo>
                  <a:pt x="2240509" y="4413504"/>
                </a:moveTo>
                <a:lnTo>
                  <a:pt x="2126056" y="4479570"/>
                </a:lnTo>
                <a:lnTo>
                  <a:pt x="2001698" y="4407789"/>
                </a:lnTo>
                <a:lnTo>
                  <a:pt x="2116150" y="4341724"/>
                </a:lnTo>
                <a:lnTo>
                  <a:pt x="2240509" y="4413504"/>
                </a:lnTo>
                <a:close/>
                <a:moveTo>
                  <a:pt x="2247214" y="4417391"/>
                </a:moveTo>
                <a:lnTo>
                  <a:pt x="2358238" y="4481475"/>
                </a:lnTo>
                <a:lnTo>
                  <a:pt x="2243785" y="4547540"/>
                </a:lnTo>
                <a:lnTo>
                  <a:pt x="2132762" y="4483456"/>
                </a:lnTo>
                <a:lnTo>
                  <a:pt x="2247214" y="4417391"/>
                </a:lnTo>
                <a:close/>
                <a:moveTo>
                  <a:pt x="2253920" y="4413504"/>
                </a:moveTo>
                <a:lnTo>
                  <a:pt x="2374849" y="4343705"/>
                </a:lnTo>
                <a:lnTo>
                  <a:pt x="2485873" y="4407789"/>
                </a:lnTo>
                <a:lnTo>
                  <a:pt x="2364943" y="4477588"/>
                </a:lnTo>
                <a:lnTo>
                  <a:pt x="2253920" y="4413504"/>
                </a:lnTo>
                <a:close/>
                <a:moveTo>
                  <a:pt x="2492502" y="4411676"/>
                </a:moveTo>
                <a:lnTo>
                  <a:pt x="2616861" y="4483456"/>
                </a:lnTo>
                <a:lnTo>
                  <a:pt x="2495931" y="4553255"/>
                </a:lnTo>
                <a:lnTo>
                  <a:pt x="2371573" y="4481475"/>
                </a:lnTo>
                <a:lnTo>
                  <a:pt x="2492502" y="4411676"/>
                </a:lnTo>
                <a:close/>
                <a:moveTo>
                  <a:pt x="2499208" y="4407789"/>
                </a:moveTo>
                <a:lnTo>
                  <a:pt x="2613660" y="4341724"/>
                </a:lnTo>
                <a:lnTo>
                  <a:pt x="2738019" y="4413504"/>
                </a:lnTo>
                <a:lnTo>
                  <a:pt x="2623566" y="4479570"/>
                </a:lnTo>
                <a:lnTo>
                  <a:pt x="2499208" y="4407789"/>
                </a:lnTo>
                <a:close/>
                <a:moveTo>
                  <a:pt x="2744724" y="4417391"/>
                </a:moveTo>
                <a:lnTo>
                  <a:pt x="2855747" y="4481475"/>
                </a:lnTo>
                <a:lnTo>
                  <a:pt x="2741295" y="4547540"/>
                </a:lnTo>
                <a:lnTo>
                  <a:pt x="2630272" y="4483456"/>
                </a:lnTo>
                <a:lnTo>
                  <a:pt x="2744724" y="4417391"/>
                </a:lnTo>
                <a:close/>
                <a:moveTo>
                  <a:pt x="2751354" y="4413504"/>
                </a:moveTo>
                <a:lnTo>
                  <a:pt x="2872283" y="4343705"/>
                </a:lnTo>
                <a:lnTo>
                  <a:pt x="2983306" y="4407789"/>
                </a:lnTo>
                <a:lnTo>
                  <a:pt x="2862377" y="4477588"/>
                </a:lnTo>
                <a:lnTo>
                  <a:pt x="2751354" y="4413504"/>
                </a:lnTo>
                <a:close/>
                <a:moveTo>
                  <a:pt x="2990012" y="4411676"/>
                </a:moveTo>
                <a:lnTo>
                  <a:pt x="3114370" y="4483456"/>
                </a:lnTo>
                <a:lnTo>
                  <a:pt x="2993441" y="4553255"/>
                </a:lnTo>
                <a:lnTo>
                  <a:pt x="2869082" y="4481475"/>
                </a:lnTo>
                <a:lnTo>
                  <a:pt x="2990012" y="4411676"/>
                </a:lnTo>
                <a:close/>
                <a:moveTo>
                  <a:pt x="2996641" y="4407789"/>
                </a:moveTo>
                <a:lnTo>
                  <a:pt x="3111094" y="4341724"/>
                </a:lnTo>
                <a:lnTo>
                  <a:pt x="3235452" y="4413504"/>
                </a:lnTo>
                <a:lnTo>
                  <a:pt x="3121000" y="4479570"/>
                </a:lnTo>
                <a:lnTo>
                  <a:pt x="2996641" y="4407789"/>
                </a:lnTo>
                <a:close/>
                <a:moveTo>
                  <a:pt x="3242158" y="4417391"/>
                </a:moveTo>
                <a:lnTo>
                  <a:pt x="3353181" y="4481475"/>
                </a:lnTo>
                <a:lnTo>
                  <a:pt x="3238729" y="4547540"/>
                </a:lnTo>
                <a:lnTo>
                  <a:pt x="3127705" y="4483456"/>
                </a:lnTo>
                <a:lnTo>
                  <a:pt x="3242158" y="4417391"/>
                </a:lnTo>
                <a:close/>
                <a:moveTo>
                  <a:pt x="3248863" y="4413504"/>
                </a:moveTo>
                <a:lnTo>
                  <a:pt x="3369793" y="4343629"/>
                </a:lnTo>
                <a:lnTo>
                  <a:pt x="3480816" y="4407713"/>
                </a:lnTo>
                <a:lnTo>
                  <a:pt x="3359887" y="4477512"/>
                </a:lnTo>
                <a:lnTo>
                  <a:pt x="3248863" y="4413504"/>
                </a:lnTo>
                <a:close/>
                <a:moveTo>
                  <a:pt x="3487522" y="4411676"/>
                </a:moveTo>
                <a:lnTo>
                  <a:pt x="3611880" y="4483456"/>
                </a:lnTo>
                <a:lnTo>
                  <a:pt x="3490951" y="4553255"/>
                </a:lnTo>
                <a:lnTo>
                  <a:pt x="3366592" y="4481475"/>
                </a:lnTo>
                <a:lnTo>
                  <a:pt x="3487522" y="4411676"/>
                </a:lnTo>
                <a:close/>
                <a:moveTo>
                  <a:pt x="3494151" y="4407789"/>
                </a:moveTo>
                <a:lnTo>
                  <a:pt x="3608604" y="4341724"/>
                </a:lnTo>
                <a:lnTo>
                  <a:pt x="3732962" y="4413504"/>
                </a:lnTo>
                <a:lnTo>
                  <a:pt x="3618509" y="4479570"/>
                </a:lnTo>
                <a:lnTo>
                  <a:pt x="3494151" y="4407789"/>
                </a:lnTo>
                <a:close/>
                <a:moveTo>
                  <a:pt x="3739667" y="4417391"/>
                </a:moveTo>
                <a:lnTo>
                  <a:pt x="3850691" y="4481475"/>
                </a:lnTo>
                <a:lnTo>
                  <a:pt x="3736239" y="4547540"/>
                </a:lnTo>
                <a:lnTo>
                  <a:pt x="3625215" y="4483456"/>
                </a:lnTo>
                <a:lnTo>
                  <a:pt x="3739667" y="4417391"/>
                </a:lnTo>
                <a:close/>
                <a:moveTo>
                  <a:pt x="3746373" y="4413504"/>
                </a:moveTo>
                <a:lnTo>
                  <a:pt x="3867302" y="4343705"/>
                </a:lnTo>
                <a:lnTo>
                  <a:pt x="3978326" y="4407789"/>
                </a:lnTo>
                <a:lnTo>
                  <a:pt x="3857397" y="4477588"/>
                </a:lnTo>
                <a:lnTo>
                  <a:pt x="3746373" y="4413504"/>
                </a:lnTo>
                <a:close/>
                <a:moveTo>
                  <a:pt x="3984955" y="4411676"/>
                </a:moveTo>
                <a:lnTo>
                  <a:pt x="4109314" y="4483456"/>
                </a:lnTo>
                <a:lnTo>
                  <a:pt x="3988384" y="4553255"/>
                </a:lnTo>
                <a:lnTo>
                  <a:pt x="3864026" y="4481475"/>
                </a:lnTo>
                <a:lnTo>
                  <a:pt x="3984955" y="4411676"/>
                </a:lnTo>
                <a:close/>
                <a:moveTo>
                  <a:pt x="3991661" y="4407789"/>
                </a:moveTo>
                <a:lnTo>
                  <a:pt x="4106113" y="4341724"/>
                </a:lnTo>
                <a:lnTo>
                  <a:pt x="4230472" y="4413504"/>
                </a:lnTo>
                <a:lnTo>
                  <a:pt x="4116019" y="4479570"/>
                </a:lnTo>
                <a:lnTo>
                  <a:pt x="3991661" y="4407789"/>
                </a:lnTo>
                <a:close/>
                <a:moveTo>
                  <a:pt x="4237177" y="4417391"/>
                </a:moveTo>
                <a:lnTo>
                  <a:pt x="4348201" y="4481475"/>
                </a:lnTo>
                <a:lnTo>
                  <a:pt x="4233748" y="4547540"/>
                </a:lnTo>
                <a:lnTo>
                  <a:pt x="4122725" y="4483456"/>
                </a:lnTo>
                <a:lnTo>
                  <a:pt x="4237177" y="4417391"/>
                </a:lnTo>
                <a:close/>
                <a:moveTo>
                  <a:pt x="4243807" y="4413504"/>
                </a:moveTo>
                <a:lnTo>
                  <a:pt x="4364736" y="4343705"/>
                </a:lnTo>
                <a:lnTo>
                  <a:pt x="4475760" y="4407789"/>
                </a:lnTo>
                <a:lnTo>
                  <a:pt x="4354830" y="4477588"/>
                </a:lnTo>
                <a:lnTo>
                  <a:pt x="4243807" y="4413504"/>
                </a:lnTo>
                <a:close/>
                <a:moveTo>
                  <a:pt x="4482465" y="4411676"/>
                </a:moveTo>
                <a:lnTo>
                  <a:pt x="4606824" y="4483456"/>
                </a:lnTo>
                <a:lnTo>
                  <a:pt x="4485894" y="4553255"/>
                </a:lnTo>
                <a:lnTo>
                  <a:pt x="4361536" y="4481475"/>
                </a:lnTo>
                <a:lnTo>
                  <a:pt x="4482465" y="4411676"/>
                </a:lnTo>
                <a:close/>
                <a:moveTo>
                  <a:pt x="4489095" y="4407789"/>
                </a:moveTo>
                <a:lnTo>
                  <a:pt x="4603547" y="4341724"/>
                </a:lnTo>
                <a:lnTo>
                  <a:pt x="4727906" y="4413504"/>
                </a:lnTo>
                <a:lnTo>
                  <a:pt x="4613453" y="4479570"/>
                </a:lnTo>
                <a:lnTo>
                  <a:pt x="4489095" y="4407789"/>
                </a:lnTo>
                <a:close/>
                <a:moveTo>
                  <a:pt x="4734611" y="4417391"/>
                </a:moveTo>
                <a:lnTo>
                  <a:pt x="4845634" y="4481475"/>
                </a:lnTo>
                <a:lnTo>
                  <a:pt x="4731182" y="4547540"/>
                </a:lnTo>
                <a:lnTo>
                  <a:pt x="4620159" y="4483456"/>
                </a:lnTo>
                <a:lnTo>
                  <a:pt x="4734611" y="4417391"/>
                </a:lnTo>
                <a:close/>
                <a:moveTo>
                  <a:pt x="4610253" y="4337838"/>
                </a:moveTo>
                <a:lnTo>
                  <a:pt x="4731182" y="4268038"/>
                </a:lnTo>
                <a:lnTo>
                  <a:pt x="4855541" y="4339819"/>
                </a:lnTo>
                <a:lnTo>
                  <a:pt x="4734611" y="4409618"/>
                </a:lnTo>
                <a:lnTo>
                  <a:pt x="4610253" y="4337838"/>
                </a:lnTo>
                <a:close/>
                <a:moveTo>
                  <a:pt x="4620159" y="4196258"/>
                </a:moveTo>
                <a:lnTo>
                  <a:pt x="4734611" y="4130193"/>
                </a:lnTo>
                <a:lnTo>
                  <a:pt x="4845634" y="4194277"/>
                </a:lnTo>
                <a:lnTo>
                  <a:pt x="4731182" y="4260342"/>
                </a:lnTo>
                <a:lnTo>
                  <a:pt x="4620159" y="4196258"/>
                </a:lnTo>
                <a:close/>
                <a:moveTo>
                  <a:pt x="4610253" y="4050640"/>
                </a:moveTo>
                <a:lnTo>
                  <a:pt x="4731182" y="3980840"/>
                </a:lnTo>
                <a:lnTo>
                  <a:pt x="4855541" y="4052621"/>
                </a:lnTo>
                <a:lnTo>
                  <a:pt x="4734611" y="4122420"/>
                </a:lnTo>
                <a:lnTo>
                  <a:pt x="4610253" y="4050640"/>
                </a:lnTo>
                <a:close/>
                <a:moveTo>
                  <a:pt x="4620159" y="3908984"/>
                </a:moveTo>
                <a:lnTo>
                  <a:pt x="4734611" y="3842919"/>
                </a:lnTo>
                <a:lnTo>
                  <a:pt x="4845634" y="3907003"/>
                </a:lnTo>
                <a:lnTo>
                  <a:pt x="4731182" y="3973068"/>
                </a:lnTo>
                <a:lnTo>
                  <a:pt x="4620159" y="3908984"/>
                </a:lnTo>
                <a:close/>
                <a:moveTo>
                  <a:pt x="4610253" y="3763442"/>
                </a:moveTo>
                <a:lnTo>
                  <a:pt x="4731182" y="3693643"/>
                </a:lnTo>
                <a:lnTo>
                  <a:pt x="4855541" y="3765423"/>
                </a:lnTo>
                <a:lnTo>
                  <a:pt x="4734611" y="3835222"/>
                </a:lnTo>
                <a:lnTo>
                  <a:pt x="4610253" y="3763442"/>
                </a:lnTo>
                <a:close/>
                <a:moveTo>
                  <a:pt x="4620159" y="3621786"/>
                </a:moveTo>
                <a:lnTo>
                  <a:pt x="4734611" y="3555721"/>
                </a:lnTo>
                <a:lnTo>
                  <a:pt x="4845634" y="3619805"/>
                </a:lnTo>
                <a:lnTo>
                  <a:pt x="4731182" y="3685870"/>
                </a:lnTo>
                <a:lnTo>
                  <a:pt x="4620159" y="3621786"/>
                </a:lnTo>
                <a:close/>
                <a:moveTo>
                  <a:pt x="4610253" y="3476168"/>
                </a:moveTo>
                <a:lnTo>
                  <a:pt x="4731182" y="3406369"/>
                </a:lnTo>
                <a:lnTo>
                  <a:pt x="4855541" y="3478149"/>
                </a:lnTo>
                <a:lnTo>
                  <a:pt x="4734611" y="3547948"/>
                </a:lnTo>
                <a:lnTo>
                  <a:pt x="4610253" y="3476168"/>
                </a:lnTo>
                <a:close/>
                <a:moveTo>
                  <a:pt x="4620159" y="3334588"/>
                </a:moveTo>
                <a:lnTo>
                  <a:pt x="4734611" y="3268523"/>
                </a:lnTo>
                <a:lnTo>
                  <a:pt x="4845634" y="3332607"/>
                </a:lnTo>
                <a:lnTo>
                  <a:pt x="4731182" y="3398672"/>
                </a:lnTo>
                <a:lnTo>
                  <a:pt x="4620159" y="3334588"/>
                </a:lnTo>
                <a:close/>
                <a:moveTo>
                  <a:pt x="4610253" y="3188970"/>
                </a:moveTo>
                <a:lnTo>
                  <a:pt x="4731182" y="3119171"/>
                </a:lnTo>
                <a:lnTo>
                  <a:pt x="4855541" y="3190951"/>
                </a:lnTo>
                <a:lnTo>
                  <a:pt x="4734611" y="3260751"/>
                </a:lnTo>
                <a:lnTo>
                  <a:pt x="4610253" y="3188970"/>
                </a:lnTo>
                <a:close/>
                <a:moveTo>
                  <a:pt x="4620159" y="3047314"/>
                </a:moveTo>
                <a:lnTo>
                  <a:pt x="4734611" y="2981249"/>
                </a:lnTo>
                <a:lnTo>
                  <a:pt x="4845634" y="3045333"/>
                </a:lnTo>
                <a:lnTo>
                  <a:pt x="4731182" y="3111399"/>
                </a:lnTo>
                <a:lnTo>
                  <a:pt x="4620159" y="3047314"/>
                </a:lnTo>
                <a:close/>
                <a:moveTo>
                  <a:pt x="4610253" y="2901772"/>
                </a:moveTo>
                <a:lnTo>
                  <a:pt x="4731182" y="2831973"/>
                </a:lnTo>
                <a:lnTo>
                  <a:pt x="4855541" y="2903754"/>
                </a:lnTo>
                <a:lnTo>
                  <a:pt x="4734611" y="2973553"/>
                </a:lnTo>
                <a:lnTo>
                  <a:pt x="4610253" y="2901772"/>
                </a:lnTo>
                <a:close/>
                <a:moveTo>
                  <a:pt x="4620159" y="2760117"/>
                </a:moveTo>
                <a:lnTo>
                  <a:pt x="4734611" y="2694051"/>
                </a:lnTo>
                <a:lnTo>
                  <a:pt x="4845634" y="2758135"/>
                </a:lnTo>
                <a:lnTo>
                  <a:pt x="4731182" y="2824201"/>
                </a:lnTo>
                <a:lnTo>
                  <a:pt x="4620159" y="2760117"/>
                </a:lnTo>
                <a:close/>
                <a:moveTo>
                  <a:pt x="4610253" y="2614498"/>
                </a:moveTo>
                <a:lnTo>
                  <a:pt x="4731182" y="2544699"/>
                </a:lnTo>
                <a:lnTo>
                  <a:pt x="4855541" y="2616479"/>
                </a:lnTo>
                <a:lnTo>
                  <a:pt x="4734611" y="2686279"/>
                </a:lnTo>
                <a:lnTo>
                  <a:pt x="4610253" y="2614498"/>
                </a:lnTo>
                <a:close/>
                <a:moveTo>
                  <a:pt x="4620159" y="2472919"/>
                </a:moveTo>
                <a:lnTo>
                  <a:pt x="4734611" y="2406853"/>
                </a:lnTo>
                <a:lnTo>
                  <a:pt x="4845634" y="2470937"/>
                </a:lnTo>
                <a:lnTo>
                  <a:pt x="4731182" y="2537003"/>
                </a:lnTo>
                <a:lnTo>
                  <a:pt x="4620159" y="2472919"/>
                </a:lnTo>
                <a:close/>
                <a:moveTo>
                  <a:pt x="4610253" y="2327301"/>
                </a:moveTo>
                <a:lnTo>
                  <a:pt x="4731182" y="2257501"/>
                </a:lnTo>
                <a:lnTo>
                  <a:pt x="4855541" y="2329282"/>
                </a:lnTo>
                <a:lnTo>
                  <a:pt x="4734611" y="2399081"/>
                </a:lnTo>
                <a:lnTo>
                  <a:pt x="4610253" y="2327301"/>
                </a:lnTo>
                <a:close/>
                <a:moveTo>
                  <a:pt x="4603547" y="2323414"/>
                </a:moveTo>
                <a:lnTo>
                  <a:pt x="4492524" y="2259330"/>
                </a:lnTo>
                <a:lnTo>
                  <a:pt x="4613453" y="2189531"/>
                </a:lnTo>
                <a:lnTo>
                  <a:pt x="4724477" y="2253615"/>
                </a:lnTo>
                <a:lnTo>
                  <a:pt x="4603547" y="2323414"/>
                </a:lnTo>
                <a:close/>
                <a:moveTo>
                  <a:pt x="4596842" y="2327301"/>
                </a:moveTo>
                <a:lnTo>
                  <a:pt x="4482389" y="2393366"/>
                </a:lnTo>
                <a:lnTo>
                  <a:pt x="4371366" y="2329282"/>
                </a:lnTo>
                <a:lnTo>
                  <a:pt x="4485818" y="2263216"/>
                </a:lnTo>
                <a:lnTo>
                  <a:pt x="4596842" y="2327301"/>
                </a:lnTo>
                <a:close/>
                <a:moveTo>
                  <a:pt x="4364736" y="2325396"/>
                </a:moveTo>
                <a:lnTo>
                  <a:pt x="4240378" y="2253615"/>
                </a:lnTo>
                <a:lnTo>
                  <a:pt x="4354830" y="2187550"/>
                </a:lnTo>
                <a:lnTo>
                  <a:pt x="4479189" y="2259330"/>
                </a:lnTo>
                <a:lnTo>
                  <a:pt x="4364736" y="2325396"/>
                </a:lnTo>
                <a:close/>
                <a:moveTo>
                  <a:pt x="4358107" y="2329282"/>
                </a:moveTo>
                <a:lnTo>
                  <a:pt x="4237177" y="2399081"/>
                </a:lnTo>
                <a:lnTo>
                  <a:pt x="4112819" y="2327301"/>
                </a:lnTo>
                <a:lnTo>
                  <a:pt x="4233748" y="2257501"/>
                </a:lnTo>
                <a:lnTo>
                  <a:pt x="4358107" y="2329282"/>
                </a:lnTo>
                <a:close/>
                <a:moveTo>
                  <a:pt x="4106113" y="2323414"/>
                </a:moveTo>
                <a:lnTo>
                  <a:pt x="3995090" y="2259330"/>
                </a:lnTo>
                <a:lnTo>
                  <a:pt x="4116019" y="2189531"/>
                </a:lnTo>
                <a:lnTo>
                  <a:pt x="4227043" y="2253615"/>
                </a:lnTo>
                <a:lnTo>
                  <a:pt x="4106113" y="2323414"/>
                </a:lnTo>
                <a:close/>
                <a:moveTo>
                  <a:pt x="4099408" y="2327301"/>
                </a:moveTo>
                <a:lnTo>
                  <a:pt x="3984955" y="2393366"/>
                </a:lnTo>
                <a:lnTo>
                  <a:pt x="3873932" y="2329282"/>
                </a:lnTo>
                <a:lnTo>
                  <a:pt x="3988384" y="2263216"/>
                </a:lnTo>
                <a:lnTo>
                  <a:pt x="4099408" y="2327301"/>
                </a:lnTo>
                <a:close/>
                <a:moveTo>
                  <a:pt x="3867302" y="2325396"/>
                </a:moveTo>
                <a:lnTo>
                  <a:pt x="3742944" y="2253615"/>
                </a:lnTo>
                <a:lnTo>
                  <a:pt x="3857397" y="2187550"/>
                </a:lnTo>
                <a:lnTo>
                  <a:pt x="3981755" y="2259330"/>
                </a:lnTo>
                <a:lnTo>
                  <a:pt x="3867302" y="2325396"/>
                </a:lnTo>
                <a:close/>
                <a:moveTo>
                  <a:pt x="3860597" y="2329282"/>
                </a:moveTo>
                <a:lnTo>
                  <a:pt x="3739667" y="2399081"/>
                </a:lnTo>
                <a:lnTo>
                  <a:pt x="3615309" y="2327301"/>
                </a:lnTo>
                <a:lnTo>
                  <a:pt x="3736239" y="2257501"/>
                </a:lnTo>
                <a:lnTo>
                  <a:pt x="3860597" y="2329282"/>
                </a:lnTo>
                <a:close/>
                <a:moveTo>
                  <a:pt x="3608604" y="2323414"/>
                </a:moveTo>
                <a:lnTo>
                  <a:pt x="3497580" y="2259330"/>
                </a:lnTo>
                <a:lnTo>
                  <a:pt x="3618509" y="2189531"/>
                </a:lnTo>
                <a:lnTo>
                  <a:pt x="3729533" y="2253615"/>
                </a:lnTo>
                <a:lnTo>
                  <a:pt x="3608604" y="2323414"/>
                </a:lnTo>
                <a:close/>
                <a:moveTo>
                  <a:pt x="3601898" y="2327301"/>
                </a:moveTo>
                <a:lnTo>
                  <a:pt x="3487446" y="2393366"/>
                </a:lnTo>
                <a:lnTo>
                  <a:pt x="3376422" y="2329282"/>
                </a:lnTo>
                <a:lnTo>
                  <a:pt x="3490874" y="2263216"/>
                </a:lnTo>
                <a:lnTo>
                  <a:pt x="3601898" y="2327301"/>
                </a:lnTo>
                <a:close/>
                <a:moveTo>
                  <a:pt x="3369793" y="2325396"/>
                </a:moveTo>
                <a:lnTo>
                  <a:pt x="3245434" y="2253615"/>
                </a:lnTo>
                <a:lnTo>
                  <a:pt x="3359887" y="2187550"/>
                </a:lnTo>
                <a:lnTo>
                  <a:pt x="3484245" y="2259330"/>
                </a:lnTo>
                <a:lnTo>
                  <a:pt x="3369793" y="2325396"/>
                </a:lnTo>
                <a:close/>
                <a:moveTo>
                  <a:pt x="3363087" y="2329282"/>
                </a:moveTo>
                <a:lnTo>
                  <a:pt x="3242158" y="2399081"/>
                </a:lnTo>
                <a:lnTo>
                  <a:pt x="3117799" y="2327301"/>
                </a:lnTo>
                <a:lnTo>
                  <a:pt x="3238729" y="2257501"/>
                </a:lnTo>
                <a:lnTo>
                  <a:pt x="3363087" y="2329282"/>
                </a:lnTo>
                <a:close/>
                <a:moveTo>
                  <a:pt x="3111094" y="2323414"/>
                </a:moveTo>
                <a:lnTo>
                  <a:pt x="3000070" y="2259330"/>
                </a:lnTo>
                <a:lnTo>
                  <a:pt x="3121000" y="2189531"/>
                </a:lnTo>
                <a:lnTo>
                  <a:pt x="3232023" y="2253615"/>
                </a:lnTo>
                <a:lnTo>
                  <a:pt x="3111094" y="2323414"/>
                </a:lnTo>
                <a:close/>
                <a:moveTo>
                  <a:pt x="3104464" y="2327301"/>
                </a:moveTo>
                <a:lnTo>
                  <a:pt x="2990012" y="2393366"/>
                </a:lnTo>
                <a:lnTo>
                  <a:pt x="2878989" y="2329282"/>
                </a:lnTo>
                <a:lnTo>
                  <a:pt x="2993441" y="2263216"/>
                </a:lnTo>
                <a:lnTo>
                  <a:pt x="3104464" y="2327301"/>
                </a:lnTo>
                <a:close/>
                <a:moveTo>
                  <a:pt x="2872359" y="2325396"/>
                </a:moveTo>
                <a:lnTo>
                  <a:pt x="2747924" y="2253615"/>
                </a:lnTo>
                <a:lnTo>
                  <a:pt x="2862377" y="2187550"/>
                </a:lnTo>
                <a:lnTo>
                  <a:pt x="2986735" y="2259330"/>
                </a:lnTo>
                <a:lnTo>
                  <a:pt x="2872359" y="2325396"/>
                </a:lnTo>
                <a:close/>
                <a:moveTo>
                  <a:pt x="2865654" y="2329282"/>
                </a:moveTo>
                <a:lnTo>
                  <a:pt x="2744724" y="2399081"/>
                </a:lnTo>
                <a:lnTo>
                  <a:pt x="2620366" y="2327301"/>
                </a:lnTo>
                <a:lnTo>
                  <a:pt x="2741295" y="2257425"/>
                </a:lnTo>
                <a:lnTo>
                  <a:pt x="2865654" y="2329282"/>
                </a:lnTo>
                <a:close/>
                <a:moveTo>
                  <a:pt x="2613660" y="2323414"/>
                </a:moveTo>
                <a:lnTo>
                  <a:pt x="2502637" y="2259330"/>
                </a:lnTo>
                <a:lnTo>
                  <a:pt x="2623566" y="2189531"/>
                </a:lnTo>
                <a:lnTo>
                  <a:pt x="2734589" y="2253615"/>
                </a:lnTo>
                <a:lnTo>
                  <a:pt x="2613660" y="2323414"/>
                </a:lnTo>
                <a:close/>
                <a:moveTo>
                  <a:pt x="2606954" y="2327301"/>
                </a:moveTo>
                <a:lnTo>
                  <a:pt x="2492502" y="2393366"/>
                </a:lnTo>
                <a:lnTo>
                  <a:pt x="2381479" y="2329282"/>
                </a:lnTo>
                <a:lnTo>
                  <a:pt x="2495931" y="2263216"/>
                </a:lnTo>
                <a:lnTo>
                  <a:pt x="2606954" y="2327301"/>
                </a:lnTo>
                <a:close/>
                <a:moveTo>
                  <a:pt x="2374849" y="2325396"/>
                </a:moveTo>
                <a:lnTo>
                  <a:pt x="2250491" y="2253615"/>
                </a:lnTo>
                <a:lnTo>
                  <a:pt x="2364943" y="2187550"/>
                </a:lnTo>
                <a:lnTo>
                  <a:pt x="2489302" y="2259330"/>
                </a:lnTo>
                <a:lnTo>
                  <a:pt x="2374849" y="2325396"/>
                </a:lnTo>
                <a:close/>
                <a:moveTo>
                  <a:pt x="2368144" y="2329282"/>
                </a:moveTo>
                <a:lnTo>
                  <a:pt x="2247214" y="2399081"/>
                </a:lnTo>
                <a:lnTo>
                  <a:pt x="2122856" y="2327301"/>
                </a:lnTo>
                <a:lnTo>
                  <a:pt x="2243785" y="2257501"/>
                </a:lnTo>
                <a:lnTo>
                  <a:pt x="2368144" y="2329282"/>
                </a:lnTo>
                <a:close/>
                <a:moveTo>
                  <a:pt x="2116150" y="2323414"/>
                </a:moveTo>
                <a:lnTo>
                  <a:pt x="2005127" y="2259330"/>
                </a:lnTo>
                <a:lnTo>
                  <a:pt x="2126056" y="2189531"/>
                </a:lnTo>
                <a:lnTo>
                  <a:pt x="2237080" y="2253615"/>
                </a:lnTo>
                <a:lnTo>
                  <a:pt x="2116150" y="2323414"/>
                </a:lnTo>
                <a:close/>
                <a:moveTo>
                  <a:pt x="2109521" y="2327301"/>
                </a:moveTo>
                <a:lnTo>
                  <a:pt x="1995069" y="2393366"/>
                </a:lnTo>
                <a:lnTo>
                  <a:pt x="1884045" y="2329282"/>
                </a:lnTo>
                <a:lnTo>
                  <a:pt x="1998497" y="2263216"/>
                </a:lnTo>
                <a:lnTo>
                  <a:pt x="2109521" y="2327301"/>
                </a:lnTo>
                <a:close/>
                <a:moveTo>
                  <a:pt x="2119427" y="2472919"/>
                </a:moveTo>
                <a:lnTo>
                  <a:pt x="1998497" y="2542718"/>
                </a:lnTo>
                <a:lnTo>
                  <a:pt x="1874139" y="2470937"/>
                </a:lnTo>
                <a:lnTo>
                  <a:pt x="1995069" y="2401138"/>
                </a:lnTo>
                <a:lnTo>
                  <a:pt x="2119427" y="2472919"/>
                </a:lnTo>
                <a:close/>
                <a:moveTo>
                  <a:pt x="2109521" y="2614498"/>
                </a:moveTo>
                <a:lnTo>
                  <a:pt x="1995069" y="2680564"/>
                </a:lnTo>
                <a:lnTo>
                  <a:pt x="1884045" y="2616479"/>
                </a:lnTo>
                <a:lnTo>
                  <a:pt x="1998497" y="2550414"/>
                </a:lnTo>
                <a:lnTo>
                  <a:pt x="2109521" y="2614498"/>
                </a:lnTo>
                <a:close/>
                <a:moveTo>
                  <a:pt x="2119427" y="2760117"/>
                </a:moveTo>
                <a:lnTo>
                  <a:pt x="1998497" y="2829916"/>
                </a:lnTo>
                <a:lnTo>
                  <a:pt x="1874139" y="2758135"/>
                </a:lnTo>
                <a:lnTo>
                  <a:pt x="1995069" y="2688336"/>
                </a:lnTo>
                <a:lnTo>
                  <a:pt x="2119427" y="2760117"/>
                </a:lnTo>
                <a:close/>
                <a:moveTo>
                  <a:pt x="2109521" y="2901772"/>
                </a:moveTo>
                <a:lnTo>
                  <a:pt x="1995069" y="2967838"/>
                </a:lnTo>
                <a:lnTo>
                  <a:pt x="1884045" y="2903754"/>
                </a:lnTo>
                <a:lnTo>
                  <a:pt x="1998497" y="2837688"/>
                </a:lnTo>
                <a:lnTo>
                  <a:pt x="2109521" y="2901772"/>
                </a:lnTo>
                <a:close/>
                <a:moveTo>
                  <a:pt x="2119427" y="3047314"/>
                </a:moveTo>
                <a:lnTo>
                  <a:pt x="1998497" y="3117114"/>
                </a:lnTo>
                <a:lnTo>
                  <a:pt x="1874139" y="3045333"/>
                </a:lnTo>
                <a:lnTo>
                  <a:pt x="1995069" y="2975534"/>
                </a:lnTo>
                <a:lnTo>
                  <a:pt x="2119427" y="3047314"/>
                </a:lnTo>
                <a:close/>
                <a:moveTo>
                  <a:pt x="2109521" y="3188970"/>
                </a:moveTo>
                <a:lnTo>
                  <a:pt x="1995069" y="3255036"/>
                </a:lnTo>
                <a:lnTo>
                  <a:pt x="1884045" y="3190951"/>
                </a:lnTo>
                <a:lnTo>
                  <a:pt x="1998497" y="3124886"/>
                </a:lnTo>
                <a:lnTo>
                  <a:pt x="2109521" y="3188970"/>
                </a:lnTo>
                <a:close/>
                <a:moveTo>
                  <a:pt x="2119427" y="3334588"/>
                </a:moveTo>
                <a:lnTo>
                  <a:pt x="1998497" y="3404387"/>
                </a:lnTo>
                <a:lnTo>
                  <a:pt x="1874139" y="3332607"/>
                </a:lnTo>
                <a:lnTo>
                  <a:pt x="1995069" y="3262808"/>
                </a:lnTo>
                <a:lnTo>
                  <a:pt x="2119427" y="3334588"/>
                </a:lnTo>
                <a:close/>
                <a:moveTo>
                  <a:pt x="2109521" y="3476168"/>
                </a:moveTo>
                <a:lnTo>
                  <a:pt x="1995069" y="3542233"/>
                </a:lnTo>
                <a:lnTo>
                  <a:pt x="1884045" y="3478149"/>
                </a:lnTo>
                <a:lnTo>
                  <a:pt x="1998497" y="3412084"/>
                </a:lnTo>
                <a:lnTo>
                  <a:pt x="2109521" y="3476168"/>
                </a:lnTo>
                <a:close/>
                <a:moveTo>
                  <a:pt x="2119427" y="3621786"/>
                </a:moveTo>
                <a:lnTo>
                  <a:pt x="1998497" y="3691585"/>
                </a:lnTo>
                <a:lnTo>
                  <a:pt x="1874139" y="3619805"/>
                </a:lnTo>
                <a:lnTo>
                  <a:pt x="1995069" y="3550006"/>
                </a:lnTo>
                <a:lnTo>
                  <a:pt x="2119427" y="3621786"/>
                </a:lnTo>
                <a:close/>
                <a:moveTo>
                  <a:pt x="2109445" y="3763442"/>
                </a:moveTo>
                <a:lnTo>
                  <a:pt x="1994992" y="3829507"/>
                </a:lnTo>
                <a:lnTo>
                  <a:pt x="1883969" y="3765423"/>
                </a:lnTo>
                <a:lnTo>
                  <a:pt x="1998421" y="3699358"/>
                </a:lnTo>
                <a:lnTo>
                  <a:pt x="2109445" y="3763442"/>
                </a:lnTo>
                <a:close/>
                <a:moveTo>
                  <a:pt x="2119427" y="3908984"/>
                </a:moveTo>
                <a:lnTo>
                  <a:pt x="1998497" y="3978783"/>
                </a:lnTo>
                <a:lnTo>
                  <a:pt x="1874139" y="3907003"/>
                </a:lnTo>
                <a:lnTo>
                  <a:pt x="1995069" y="3837204"/>
                </a:lnTo>
                <a:lnTo>
                  <a:pt x="2119427" y="3908984"/>
                </a:lnTo>
                <a:close/>
                <a:moveTo>
                  <a:pt x="2109521" y="4050640"/>
                </a:moveTo>
                <a:lnTo>
                  <a:pt x="1995069" y="4116705"/>
                </a:lnTo>
                <a:lnTo>
                  <a:pt x="1884045" y="4052621"/>
                </a:lnTo>
                <a:lnTo>
                  <a:pt x="1998497" y="3986555"/>
                </a:lnTo>
                <a:lnTo>
                  <a:pt x="2109521" y="4050640"/>
                </a:lnTo>
                <a:close/>
                <a:moveTo>
                  <a:pt x="2119427" y="4196258"/>
                </a:moveTo>
                <a:lnTo>
                  <a:pt x="1998497" y="4266057"/>
                </a:lnTo>
                <a:lnTo>
                  <a:pt x="1874139" y="4194277"/>
                </a:lnTo>
                <a:lnTo>
                  <a:pt x="1995069" y="4124478"/>
                </a:lnTo>
                <a:lnTo>
                  <a:pt x="2119427" y="4196258"/>
                </a:lnTo>
                <a:close/>
                <a:moveTo>
                  <a:pt x="2109445" y="4337838"/>
                </a:moveTo>
                <a:lnTo>
                  <a:pt x="1994992" y="4403903"/>
                </a:lnTo>
                <a:lnTo>
                  <a:pt x="1883969" y="4339819"/>
                </a:lnTo>
                <a:lnTo>
                  <a:pt x="1998421" y="4273753"/>
                </a:lnTo>
                <a:lnTo>
                  <a:pt x="2109445" y="4337838"/>
                </a:lnTo>
                <a:close/>
                <a:moveTo>
                  <a:pt x="2119427" y="4483456"/>
                </a:moveTo>
                <a:lnTo>
                  <a:pt x="1998497" y="4553255"/>
                </a:lnTo>
                <a:lnTo>
                  <a:pt x="1874139" y="4481475"/>
                </a:lnTo>
                <a:lnTo>
                  <a:pt x="1995069" y="4411676"/>
                </a:lnTo>
                <a:lnTo>
                  <a:pt x="2119427" y="4483456"/>
                </a:lnTo>
                <a:close/>
                <a:moveTo>
                  <a:pt x="2109521" y="4625111"/>
                </a:moveTo>
                <a:lnTo>
                  <a:pt x="1995069" y="4691177"/>
                </a:lnTo>
                <a:lnTo>
                  <a:pt x="1884045" y="4627093"/>
                </a:lnTo>
                <a:lnTo>
                  <a:pt x="1998497" y="4561027"/>
                </a:lnTo>
                <a:lnTo>
                  <a:pt x="2109521" y="4625111"/>
                </a:lnTo>
                <a:close/>
                <a:moveTo>
                  <a:pt x="2005203" y="4557141"/>
                </a:moveTo>
                <a:lnTo>
                  <a:pt x="2126132" y="4487342"/>
                </a:lnTo>
                <a:lnTo>
                  <a:pt x="2237156" y="4551426"/>
                </a:lnTo>
                <a:lnTo>
                  <a:pt x="2116227" y="4621226"/>
                </a:lnTo>
                <a:lnTo>
                  <a:pt x="2005203" y="4557141"/>
                </a:lnTo>
                <a:close/>
                <a:moveTo>
                  <a:pt x="2243785" y="4555236"/>
                </a:moveTo>
                <a:lnTo>
                  <a:pt x="2368144" y="4627016"/>
                </a:lnTo>
                <a:lnTo>
                  <a:pt x="2247214" y="4696816"/>
                </a:lnTo>
                <a:lnTo>
                  <a:pt x="2122856" y="4625036"/>
                </a:lnTo>
                <a:lnTo>
                  <a:pt x="2243785" y="4555236"/>
                </a:lnTo>
                <a:close/>
                <a:moveTo>
                  <a:pt x="2250491" y="4551426"/>
                </a:moveTo>
                <a:lnTo>
                  <a:pt x="2364943" y="4485361"/>
                </a:lnTo>
                <a:lnTo>
                  <a:pt x="2489302" y="4557141"/>
                </a:lnTo>
                <a:lnTo>
                  <a:pt x="2374849" y="4623206"/>
                </a:lnTo>
                <a:lnTo>
                  <a:pt x="2250491" y="4551426"/>
                </a:lnTo>
                <a:close/>
                <a:moveTo>
                  <a:pt x="2495931" y="4561027"/>
                </a:moveTo>
                <a:lnTo>
                  <a:pt x="2606954" y="4625111"/>
                </a:lnTo>
                <a:lnTo>
                  <a:pt x="2492502" y="4691177"/>
                </a:lnTo>
                <a:lnTo>
                  <a:pt x="2381479" y="4627093"/>
                </a:lnTo>
                <a:lnTo>
                  <a:pt x="2495931" y="4561027"/>
                </a:lnTo>
                <a:close/>
                <a:moveTo>
                  <a:pt x="2502637" y="4557141"/>
                </a:moveTo>
                <a:lnTo>
                  <a:pt x="2623566" y="4487342"/>
                </a:lnTo>
                <a:lnTo>
                  <a:pt x="2734589" y="4551426"/>
                </a:lnTo>
                <a:lnTo>
                  <a:pt x="2613660" y="4621226"/>
                </a:lnTo>
                <a:lnTo>
                  <a:pt x="2502637" y="4557141"/>
                </a:lnTo>
                <a:close/>
                <a:moveTo>
                  <a:pt x="2741295" y="4555236"/>
                </a:moveTo>
                <a:lnTo>
                  <a:pt x="2865654" y="4627016"/>
                </a:lnTo>
                <a:lnTo>
                  <a:pt x="2744724" y="4696816"/>
                </a:lnTo>
                <a:lnTo>
                  <a:pt x="2620366" y="4625036"/>
                </a:lnTo>
                <a:lnTo>
                  <a:pt x="2741295" y="4555236"/>
                </a:lnTo>
                <a:close/>
                <a:moveTo>
                  <a:pt x="2747924" y="4551426"/>
                </a:moveTo>
                <a:lnTo>
                  <a:pt x="2862377" y="4485361"/>
                </a:lnTo>
                <a:lnTo>
                  <a:pt x="2986735" y="4557141"/>
                </a:lnTo>
                <a:lnTo>
                  <a:pt x="2872283" y="4623206"/>
                </a:lnTo>
                <a:lnTo>
                  <a:pt x="2747924" y="4551426"/>
                </a:lnTo>
                <a:close/>
                <a:moveTo>
                  <a:pt x="2993441" y="4561027"/>
                </a:moveTo>
                <a:lnTo>
                  <a:pt x="3104464" y="4625111"/>
                </a:lnTo>
                <a:lnTo>
                  <a:pt x="2990012" y="4691177"/>
                </a:lnTo>
                <a:lnTo>
                  <a:pt x="2878989" y="4627093"/>
                </a:lnTo>
                <a:lnTo>
                  <a:pt x="2993441" y="4561027"/>
                </a:lnTo>
                <a:close/>
                <a:moveTo>
                  <a:pt x="3000147" y="4557141"/>
                </a:moveTo>
                <a:lnTo>
                  <a:pt x="3121076" y="4487342"/>
                </a:lnTo>
                <a:lnTo>
                  <a:pt x="3232099" y="4551426"/>
                </a:lnTo>
                <a:lnTo>
                  <a:pt x="3111170" y="4621226"/>
                </a:lnTo>
                <a:lnTo>
                  <a:pt x="3000147" y="4557141"/>
                </a:lnTo>
                <a:close/>
                <a:moveTo>
                  <a:pt x="3238729" y="4555236"/>
                </a:moveTo>
                <a:lnTo>
                  <a:pt x="3363087" y="4627016"/>
                </a:lnTo>
                <a:lnTo>
                  <a:pt x="3242158" y="4696816"/>
                </a:lnTo>
                <a:lnTo>
                  <a:pt x="3117799" y="4625036"/>
                </a:lnTo>
                <a:lnTo>
                  <a:pt x="3238729" y="4555236"/>
                </a:lnTo>
                <a:close/>
                <a:moveTo>
                  <a:pt x="3245434" y="4551426"/>
                </a:moveTo>
                <a:lnTo>
                  <a:pt x="3359887" y="4485361"/>
                </a:lnTo>
                <a:lnTo>
                  <a:pt x="3484245" y="4557141"/>
                </a:lnTo>
                <a:lnTo>
                  <a:pt x="3369793" y="4623206"/>
                </a:lnTo>
                <a:lnTo>
                  <a:pt x="3245434" y="4551426"/>
                </a:lnTo>
                <a:close/>
                <a:moveTo>
                  <a:pt x="3490951" y="4561027"/>
                </a:moveTo>
                <a:lnTo>
                  <a:pt x="3601974" y="4625111"/>
                </a:lnTo>
                <a:lnTo>
                  <a:pt x="3487522" y="4691177"/>
                </a:lnTo>
                <a:lnTo>
                  <a:pt x="3376498" y="4627093"/>
                </a:lnTo>
                <a:lnTo>
                  <a:pt x="3490951" y="4561027"/>
                </a:lnTo>
                <a:close/>
                <a:moveTo>
                  <a:pt x="3497580" y="4557141"/>
                </a:moveTo>
                <a:lnTo>
                  <a:pt x="3618509" y="4487342"/>
                </a:lnTo>
                <a:lnTo>
                  <a:pt x="3729533" y="4551426"/>
                </a:lnTo>
                <a:lnTo>
                  <a:pt x="3608604" y="4621226"/>
                </a:lnTo>
                <a:lnTo>
                  <a:pt x="3497580" y="4557141"/>
                </a:lnTo>
                <a:close/>
                <a:moveTo>
                  <a:pt x="3736239" y="4555236"/>
                </a:moveTo>
                <a:lnTo>
                  <a:pt x="3860597" y="4627016"/>
                </a:lnTo>
                <a:lnTo>
                  <a:pt x="3739667" y="4696816"/>
                </a:lnTo>
                <a:lnTo>
                  <a:pt x="3615309" y="4625036"/>
                </a:lnTo>
                <a:lnTo>
                  <a:pt x="3736239" y="4555236"/>
                </a:lnTo>
                <a:close/>
                <a:moveTo>
                  <a:pt x="3742944" y="4551426"/>
                </a:moveTo>
                <a:lnTo>
                  <a:pt x="3857397" y="4485361"/>
                </a:lnTo>
                <a:lnTo>
                  <a:pt x="3981755" y="4557141"/>
                </a:lnTo>
                <a:lnTo>
                  <a:pt x="3867302" y="4623206"/>
                </a:lnTo>
                <a:lnTo>
                  <a:pt x="3742944" y="4551426"/>
                </a:lnTo>
                <a:close/>
                <a:moveTo>
                  <a:pt x="3988384" y="4561027"/>
                </a:moveTo>
                <a:lnTo>
                  <a:pt x="4099408" y="4625111"/>
                </a:lnTo>
                <a:lnTo>
                  <a:pt x="3984955" y="4691177"/>
                </a:lnTo>
                <a:lnTo>
                  <a:pt x="3873932" y="4627093"/>
                </a:lnTo>
                <a:lnTo>
                  <a:pt x="3988384" y="4561027"/>
                </a:lnTo>
                <a:close/>
                <a:moveTo>
                  <a:pt x="3995090" y="4557141"/>
                </a:moveTo>
                <a:lnTo>
                  <a:pt x="4116019" y="4487342"/>
                </a:lnTo>
                <a:lnTo>
                  <a:pt x="4227043" y="4551426"/>
                </a:lnTo>
                <a:lnTo>
                  <a:pt x="4106113" y="4621226"/>
                </a:lnTo>
                <a:lnTo>
                  <a:pt x="3995090" y="4557141"/>
                </a:lnTo>
                <a:close/>
                <a:moveTo>
                  <a:pt x="4233672" y="4555236"/>
                </a:moveTo>
                <a:lnTo>
                  <a:pt x="4358031" y="4627016"/>
                </a:lnTo>
                <a:lnTo>
                  <a:pt x="4237101" y="4696816"/>
                </a:lnTo>
                <a:lnTo>
                  <a:pt x="4112743" y="4625036"/>
                </a:lnTo>
                <a:lnTo>
                  <a:pt x="4233672" y="4555236"/>
                </a:lnTo>
                <a:close/>
                <a:moveTo>
                  <a:pt x="4240378" y="4551426"/>
                </a:moveTo>
                <a:lnTo>
                  <a:pt x="4354830" y="4485361"/>
                </a:lnTo>
                <a:lnTo>
                  <a:pt x="4479189" y="4557141"/>
                </a:lnTo>
                <a:lnTo>
                  <a:pt x="4364736" y="4623206"/>
                </a:lnTo>
                <a:lnTo>
                  <a:pt x="4240378" y="4551426"/>
                </a:lnTo>
                <a:close/>
                <a:moveTo>
                  <a:pt x="4485894" y="4561027"/>
                </a:moveTo>
                <a:lnTo>
                  <a:pt x="4596918" y="4625111"/>
                </a:lnTo>
                <a:lnTo>
                  <a:pt x="4482465" y="4691177"/>
                </a:lnTo>
                <a:lnTo>
                  <a:pt x="4371442" y="4627093"/>
                </a:lnTo>
                <a:lnTo>
                  <a:pt x="4485894" y="4561027"/>
                </a:lnTo>
                <a:close/>
                <a:moveTo>
                  <a:pt x="4492600" y="4557141"/>
                </a:moveTo>
                <a:lnTo>
                  <a:pt x="4613529" y="4487342"/>
                </a:lnTo>
                <a:lnTo>
                  <a:pt x="4724553" y="4551426"/>
                </a:lnTo>
                <a:lnTo>
                  <a:pt x="4603623" y="4621226"/>
                </a:lnTo>
                <a:lnTo>
                  <a:pt x="4492600" y="4557141"/>
                </a:lnTo>
                <a:close/>
                <a:moveTo>
                  <a:pt x="4731182" y="4555236"/>
                </a:moveTo>
                <a:lnTo>
                  <a:pt x="4855541" y="4627016"/>
                </a:lnTo>
                <a:lnTo>
                  <a:pt x="4734611" y="4696816"/>
                </a:lnTo>
                <a:lnTo>
                  <a:pt x="4610253" y="4625036"/>
                </a:lnTo>
                <a:lnTo>
                  <a:pt x="4731182" y="4555236"/>
                </a:lnTo>
                <a:close/>
                <a:moveTo>
                  <a:pt x="4737888" y="4551426"/>
                </a:moveTo>
                <a:lnTo>
                  <a:pt x="4852340" y="4485361"/>
                </a:lnTo>
                <a:lnTo>
                  <a:pt x="4976698" y="4557141"/>
                </a:lnTo>
                <a:lnTo>
                  <a:pt x="4862246" y="4623206"/>
                </a:lnTo>
                <a:lnTo>
                  <a:pt x="4737888" y="4551426"/>
                </a:lnTo>
                <a:close/>
                <a:moveTo>
                  <a:pt x="4741316" y="4413504"/>
                </a:moveTo>
                <a:lnTo>
                  <a:pt x="4862246" y="4343705"/>
                </a:lnTo>
                <a:lnTo>
                  <a:pt x="4973269" y="4407789"/>
                </a:lnTo>
                <a:lnTo>
                  <a:pt x="4852340" y="4477588"/>
                </a:lnTo>
                <a:lnTo>
                  <a:pt x="4741316" y="4413504"/>
                </a:lnTo>
                <a:close/>
                <a:moveTo>
                  <a:pt x="4737888" y="4264152"/>
                </a:moveTo>
                <a:lnTo>
                  <a:pt x="4852340" y="4198087"/>
                </a:lnTo>
                <a:lnTo>
                  <a:pt x="4976698" y="4269867"/>
                </a:lnTo>
                <a:lnTo>
                  <a:pt x="4862246" y="4335933"/>
                </a:lnTo>
                <a:lnTo>
                  <a:pt x="4737888" y="4264152"/>
                </a:lnTo>
                <a:close/>
                <a:moveTo>
                  <a:pt x="4741316" y="4126306"/>
                </a:moveTo>
                <a:lnTo>
                  <a:pt x="4862246" y="4056507"/>
                </a:lnTo>
                <a:lnTo>
                  <a:pt x="4973269" y="4120591"/>
                </a:lnTo>
                <a:lnTo>
                  <a:pt x="4852340" y="4190390"/>
                </a:lnTo>
                <a:lnTo>
                  <a:pt x="4741316" y="4126306"/>
                </a:lnTo>
                <a:close/>
                <a:moveTo>
                  <a:pt x="4737888" y="3976954"/>
                </a:moveTo>
                <a:lnTo>
                  <a:pt x="4852340" y="3910889"/>
                </a:lnTo>
                <a:lnTo>
                  <a:pt x="4976698" y="3982669"/>
                </a:lnTo>
                <a:lnTo>
                  <a:pt x="4862246" y="4048735"/>
                </a:lnTo>
                <a:lnTo>
                  <a:pt x="4737888" y="3976954"/>
                </a:lnTo>
                <a:close/>
                <a:moveTo>
                  <a:pt x="4741316" y="3839109"/>
                </a:moveTo>
                <a:lnTo>
                  <a:pt x="4862246" y="3769309"/>
                </a:lnTo>
                <a:lnTo>
                  <a:pt x="4973269" y="3833394"/>
                </a:lnTo>
                <a:lnTo>
                  <a:pt x="4852340" y="3903193"/>
                </a:lnTo>
                <a:lnTo>
                  <a:pt x="4741316" y="3839109"/>
                </a:lnTo>
                <a:close/>
                <a:moveTo>
                  <a:pt x="4737888" y="3689757"/>
                </a:moveTo>
                <a:lnTo>
                  <a:pt x="4852340" y="3623691"/>
                </a:lnTo>
                <a:lnTo>
                  <a:pt x="4976698" y="3695472"/>
                </a:lnTo>
                <a:lnTo>
                  <a:pt x="4862246" y="3761537"/>
                </a:lnTo>
                <a:lnTo>
                  <a:pt x="4737888" y="3689757"/>
                </a:lnTo>
                <a:close/>
                <a:moveTo>
                  <a:pt x="4741316" y="3551834"/>
                </a:moveTo>
                <a:lnTo>
                  <a:pt x="4862246" y="3482035"/>
                </a:lnTo>
                <a:lnTo>
                  <a:pt x="4973269" y="3546119"/>
                </a:lnTo>
                <a:lnTo>
                  <a:pt x="4852340" y="3615919"/>
                </a:lnTo>
                <a:lnTo>
                  <a:pt x="4741316" y="3551834"/>
                </a:lnTo>
                <a:close/>
                <a:moveTo>
                  <a:pt x="4737888" y="3402482"/>
                </a:moveTo>
                <a:lnTo>
                  <a:pt x="4852340" y="3336417"/>
                </a:lnTo>
                <a:lnTo>
                  <a:pt x="4976698" y="3408197"/>
                </a:lnTo>
                <a:lnTo>
                  <a:pt x="4862246" y="3474263"/>
                </a:lnTo>
                <a:lnTo>
                  <a:pt x="4737888" y="3402482"/>
                </a:lnTo>
                <a:close/>
                <a:moveTo>
                  <a:pt x="4741241" y="3264637"/>
                </a:moveTo>
                <a:lnTo>
                  <a:pt x="4862170" y="3194837"/>
                </a:lnTo>
                <a:lnTo>
                  <a:pt x="4973193" y="3258922"/>
                </a:lnTo>
                <a:lnTo>
                  <a:pt x="4852264" y="3328721"/>
                </a:lnTo>
                <a:lnTo>
                  <a:pt x="4741241" y="3264637"/>
                </a:lnTo>
                <a:close/>
                <a:moveTo>
                  <a:pt x="4737888" y="3115285"/>
                </a:moveTo>
                <a:lnTo>
                  <a:pt x="4852340" y="3049219"/>
                </a:lnTo>
                <a:lnTo>
                  <a:pt x="4976698" y="3121000"/>
                </a:lnTo>
                <a:lnTo>
                  <a:pt x="4862246" y="3187065"/>
                </a:lnTo>
                <a:lnTo>
                  <a:pt x="4737888" y="3115285"/>
                </a:lnTo>
                <a:close/>
                <a:moveTo>
                  <a:pt x="4741316" y="2977439"/>
                </a:moveTo>
                <a:lnTo>
                  <a:pt x="4862246" y="2907640"/>
                </a:lnTo>
                <a:lnTo>
                  <a:pt x="4973269" y="2971724"/>
                </a:lnTo>
                <a:lnTo>
                  <a:pt x="4852340" y="3041523"/>
                </a:lnTo>
                <a:lnTo>
                  <a:pt x="4741316" y="2977439"/>
                </a:lnTo>
                <a:close/>
                <a:moveTo>
                  <a:pt x="4737888" y="2828087"/>
                </a:moveTo>
                <a:lnTo>
                  <a:pt x="4852340" y="2762022"/>
                </a:lnTo>
                <a:lnTo>
                  <a:pt x="4976698" y="2833802"/>
                </a:lnTo>
                <a:lnTo>
                  <a:pt x="4862246" y="2899867"/>
                </a:lnTo>
                <a:lnTo>
                  <a:pt x="4737888" y="2828087"/>
                </a:lnTo>
                <a:close/>
                <a:moveTo>
                  <a:pt x="4741316" y="2690165"/>
                </a:moveTo>
                <a:lnTo>
                  <a:pt x="4862246" y="2620366"/>
                </a:lnTo>
                <a:lnTo>
                  <a:pt x="4973269" y="2684450"/>
                </a:lnTo>
                <a:lnTo>
                  <a:pt x="4852340" y="2754249"/>
                </a:lnTo>
                <a:lnTo>
                  <a:pt x="4741316" y="2690165"/>
                </a:lnTo>
                <a:close/>
                <a:moveTo>
                  <a:pt x="4737888" y="2540813"/>
                </a:moveTo>
                <a:lnTo>
                  <a:pt x="4852340" y="2474747"/>
                </a:lnTo>
                <a:lnTo>
                  <a:pt x="4976698" y="2546528"/>
                </a:lnTo>
                <a:lnTo>
                  <a:pt x="4862246" y="2612593"/>
                </a:lnTo>
                <a:lnTo>
                  <a:pt x="4737888" y="2540813"/>
                </a:lnTo>
                <a:close/>
                <a:moveTo>
                  <a:pt x="4741316" y="2402967"/>
                </a:moveTo>
                <a:lnTo>
                  <a:pt x="4862246" y="2333168"/>
                </a:lnTo>
                <a:lnTo>
                  <a:pt x="4973269" y="2397252"/>
                </a:lnTo>
                <a:lnTo>
                  <a:pt x="4852340" y="2467051"/>
                </a:lnTo>
                <a:lnTo>
                  <a:pt x="4741316" y="2402967"/>
                </a:lnTo>
                <a:close/>
                <a:moveTo>
                  <a:pt x="4737888" y="2253615"/>
                </a:moveTo>
                <a:lnTo>
                  <a:pt x="4852340" y="2187550"/>
                </a:lnTo>
                <a:lnTo>
                  <a:pt x="4976698" y="2259330"/>
                </a:lnTo>
                <a:lnTo>
                  <a:pt x="4862246" y="2325396"/>
                </a:lnTo>
                <a:lnTo>
                  <a:pt x="4737888" y="2253615"/>
                </a:lnTo>
                <a:close/>
                <a:moveTo>
                  <a:pt x="4741316" y="2115769"/>
                </a:moveTo>
                <a:lnTo>
                  <a:pt x="4862246" y="2045970"/>
                </a:lnTo>
                <a:lnTo>
                  <a:pt x="4973269" y="2110054"/>
                </a:lnTo>
                <a:lnTo>
                  <a:pt x="4852340" y="2179854"/>
                </a:lnTo>
                <a:lnTo>
                  <a:pt x="4741316" y="2115769"/>
                </a:lnTo>
                <a:close/>
                <a:moveTo>
                  <a:pt x="4845634" y="2183664"/>
                </a:moveTo>
                <a:lnTo>
                  <a:pt x="4731182" y="2249729"/>
                </a:lnTo>
                <a:lnTo>
                  <a:pt x="4620159" y="2185645"/>
                </a:lnTo>
                <a:lnTo>
                  <a:pt x="4734611" y="2119579"/>
                </a:lnTo>
                <a:lnTo>
                  <a:pt x="4845634" y="2183664"/>
                </a:lnTo>
                <a:close/>
                <a:moveTo>
                  <a:pt x="4613529" y="2181835"/>
                </a:moveTo>
                <a:lnTo>
                  <a:pt x="4489171" y="2110054"/>
                </a:lnTo>
                <a:lnTo>
                  <a:pt x="4603623" y="2043989"/>
                </a:lnTo>
                <a:lnTo>
                  <a:pt x="4727981" y="2115769"/>
                </a:lnTo>
                <a:lnTo>
                  <a:pt x="4613529" y="2181835"/>
                </a:lnTo>
                <a:close/>
                <a:moveTo>
                  <a:pt x="4606824" y="2185645"/>
                </a:moveTo>
                <a:lnTo>
                  <a:pt x="4485894" y="2255444"/>
                </a:lnTo>
                <a:lnTo>
                  <a:pt x="4361536" y="2183664"/>
                </a:lnTo>
                <a:lnTo>
                  <a:pt x="4482465" y="2113864"/>
                </a:lnTo>
                <a:lnTo>
                  <a:pt x="4606824" y="2185645"/>
                </a:lnTo>
                <a:close/>
                <a:moveTo>
                  <a:pt x="4354830" y="2179854"/>
                </a:moveTo>
                <a:lnTo>
                  <a:pt x="4243807" y="2115769"/>
                </a:lnTo>
                <a:lnTo>
                  <a:pt x="4364736" y="2045970"/>
                </a:lnTo>
                <a:lnTo>
                  <a:pt x="4475760" y="2110054"/>
                </a:lnTo>
                <a:lnTo>
                  <a:pt x="4354830" y="2179854"/>
                </a:lnTo>
                <a:close/>
                <a:moveTo>
                  <a:pt x="4348125" y="2183664"/>
                </a:moveTo>
                <a:lnTo>
                  <a:pt x="4233672" y="2249729"/>
                </a:lnTo>
                <a:lnTo>
                  <a:pt x="4122649" y="2185645"/>
                </a:lnTo>
                <a:lnTo>
                  <a:pt x="4237101" y="2119579"/>
                </a:lnTo>
                <a:lnTo>
                  <a:pt x="4348125" y="2183664"/>
                </a:lnTo>
                <a:close/>
                <a:moveTo>
                  <a:pt x="4116019" y="2181835"/>
                </a:moveTo>
                <a:lnTo>
                  <a:pt x="3991661" y="2110054"/>
                </a:lnTo>
                <a:lnTo>
                  <a:pt x="4106113" y="2043989"/>
                </a:lnTo>
                <a:lnTo>
                  <a:pt x="4230472" y="2115769"/>
                </a:lnTo>
                <a:lnTo>
                  <a:pt x="4116019" y="2181835"/>
                </a:lnTo>
                <a:close/>
                <a:moveTo>
                  <a:pt x="4109314" y="2185645"/>
                </a:moveTo>
                <a:lnTo>
                  <a:pt x="3988384" y="2255444"/>
                </a:lnTo>
                <a:lnTo>
                  <a:pt x="3864026" y="2183664"/>
                </a:lnTo>
                <a:lnTo>
                  <a:pt x="3984955" y="2113864"/>
                </a:lnTo>
                <a:lnTo>
                  <a:pt x="4109314" y="2185645"/>
                </a:lnTo>
                <a:close/>
                <a:moveTo>
                  <a:pt x="3857320" y="2179854"/>
                </a:moveTo>
                <a:lnTo>
                  <a:pt x="3746297" y="2115769"/>
                </a:lnTo>
                <a:lnTo>
                  <a:pt x="3867226" y="2045970"/>
                </a:lnTo>
                <a:lnTo>
                  <a:pt x="3978250" y="2110054"/>
                </a:lnTo>
                <a:lnTo>
                  <a:pt x="3857320" y="2179854"/>
                </a:lnTo>
                <a:close/>
                <a:moveTo>
                  <a:pt x="3850691" y="2183664"/>
                </a:moveTo>
                <a:lnTo>
                  <a:pt x="3736239" y="2249729"/>
                </a:lnTo>
                <a:lnTo>
                  <a:pt x="3625215" y="2185645"/>
                </a:lnTo>
                <a:lnTo>
                  <a:pt x="3739667" y="2119579"/>
                </a:lnTo>
                <a:lnTo>
                  <a:pt x="3850691" y="2183664"/>
                </a:lnTo>
                <a:close/>
                <a:moveTo>
                  <a:pt x="3618509" y="2181835"/>
                </a:moveTo>
                <a:lnTo>
                  <a:pt x="3494151" y="2110054"/>
                </a:lnTo>
                <a:lnTo>
                  <a:pt x="3608604" y="2043989"/>
                </a:lnTo>
                <a:lnTo>
                  <a:pt x="3732962" y="2115769"/>
                </a:lnTo>
                <a:lnTo>
                  <a:pt x="3618509" y="2181835"/>
                </a:lnTo>
                <a:close/>
                <a:moveTo>
                  <a:pt x="3611880" y="2185645"/>
                </a:moveTo>
                <a:lnTo>
                  <a:pt x="3490951" y="2255444"/>
                </a:lnTo>
                <a:lnTo>
                  <a:pt x="3366592" y="2183664"/>
                </a:lnTo>
                <a:lnTo>
                  <a:pt x="3487522" y="2113864"/>
                </a:lnTo>
                <a:lnTo>
                  <a:pt x="3611880" y="2185645"/>
                </a:lnTo>
                <a:close/>
                <a:moveTo>
                  <a:pt x="3359887" y="2179854"/>
                </a:moveTo>
                <a:lnTo>
                  <a:pt x="3248863" y="2115769"/>
                </a:lnTo>
                <a:lnTo>
                  <a:pt x="3369793" y="2045970"/>
                </a:lnTo>
                <a:lnTo>
                  <a:pt x="3480816" y="2110054"/>
                </a:lnTo>
                <a:lnTo>
                  <a:pt x="3359887" y="2179854"/>
                </a:lnTo>
                <a:close/>
                <a:moveTo>
                  <a:pt x="3353181" y="2183664"/>
                </a:moveTo>
                <a:lnTo>
                  <a:pt x="3238729" y="2249729"/>
                </a:lnTo>
                <a:lnTo>
                  <a:pt x="3127705" y="2185645"/>
                </a:lnTo>
                <a:lnTo>
                  <a:pt x="3242158" y="2119579"/>
                </a:lnTo>
                <a:lnTo>
                  <a:pt x="3353181" y="2183664"/>
                </a:lnTo>
                <a:close/>
                <a:moveTo>
                  <a:pt x="3121076" y="2181835"/>
                </a:moveTo>
                <a:lnTo>
                  <a:pt x="2996717" y="2110054"/>
                </a:lnTo>
                <a:lnTo>
                  <a:pt x="3111170" y="2043989"/>
                </a:lnTo>
                <a:lnTo>
                  <a:pt x="3235528" y="2115769"/>
                </a:lnTo>
                <a:lnTo>
                  <a:pt x="3121076" y="2181835"/>
                </a:lnTo>
                <a:close/>
                <a:moveTo>
                  <a:pt x="3114370" y="2185645"/>
                </a:moveTo>
                <a:lnTo>
                  <a:pt x="2993441" y="2255444"/>
                </a:lnTo>
                <a:lnTo>
                  <a:pt x="2869082" y="2183664"/>
                </a:lnTo>
                <a:lnTo>
                  <a:pt x="2990012" y="2113864"/>
                </a:lnTo>
                <a:lnTo>
                  <a:pt x="3114370" y="2185645"/>
                </a:lnTo>
                <a:close/>
                <a:moveTo>
                  <a:pt x="2862377" y="2179854"/>
                </a:moveTo>
                <a:lnTo>
                  <a:pt x="2751354" y="2115769"/>
                </a:lnTo>
                <a:lnTo>
                  <a:pt x="2872283" y="2045970"/>
                </a:lnTo>
                <a:lnTo>
                  <a:pt x="2983306" y="2110054"/>
                </a:lnTo>
                <a:lnTo>
                  <a:pt x="2862377" y="2179854"/>
                </a:lnTo>
                <a:close/>
                <a:moveTo>
                  <a:pt x="2855671" y="2183664"/>
                </a:moveTo>
                <a:lnTo>
                  <a:pt x="2741295" y="2249729"/>
                </a:lnTo>
                <a:lnTo>
                  <a:pt x="2630272" y="2185645"/>
                </a:lnTo>
                <a:lnTo>
                  <a:pt x="2744724" y="2119579"/>
                </a:lnTo>
                <a:lnTo>
                  <a:pt x="2855671" y="2183664"/>
                </a:lnTo>
                <a:close/>
                <a:moveTo>
                  <a:pt x="2623566" y="2181835"/>
                </a:moveTo>
                <a:lnTo>
                  <a:pt x="2499208" y="2110054"/>
                </a:lnTo>
                <a:lnTo>
                  <a:pt x="2613660" y="2043989"/>
                </a:lnTo>
                <a:lnTo>
                  <a:pt x="2738019" y="2115769"/>
                </a:lnTo>
                <a:lnTo>
                  <a:pt x="2623566" y="2181835"/>
                </a:lnTo>
                <a:close/>
                <a:moveTo>
                  <a:pt x="2616937" y="2185645"/>
                </a:moveTo>
                <a:lnTo>
                  <a:pt x="2496007" y="2255444"/>
                </a:lnTo>
                <a:lnTo>
                  <a:pt x="2371649" y="2183664"/>
                </a:lnTo>
                <a:lnTo>
                  <a:pt x="2492578" y="2113864"/>
                </a:lnTo>
                <a:lnTo>
                  <a:pt x="2616937" y="2185645"/>
                </a:lnTo>
                <a:close/>
                <a:moveTo>
                  <a:pt x="2364943" y="2179854"/>
                </a:moveTo>
                <a:lnTo>
                  <a:pt x="2253920" y="2115769"/>
                </a:lnTo>
                <a:lnTo>
                  <a:pt x="2374849" y="2045970"/>
                </a:lnTo>
                <a:lnTo>
                  <a:pt x="2485873" y="2110054"/>
                </a:lnTo>
                <a:lnTo>
                  <a:pt x="2364943" y="2179854"/>
                </a:lnTo>
                <a:close/>
                <a:moveTo>
                  <a:pt x="2358238" y="2183664"/>
                </a:moveTo>
                <a:lnTo>
                  <a:pt x="2243785" y="2249729"/>
                </a:lnTo>
                <a:lnTo>
                  <a:pt x="2132762" y="2185645"/>
                </a:lnTo>
                <a:lnTo>
                  <a:pt x="2247214" y="2119579"/>
                </a:lnTo>
                <a:lnTo>
                  <a:pt x="2358238" y="2183664"/>
                </a:lnTo>
                <a:close/>
                <a:moveTo>
                  <a:pt x="2126132" y="2181835"/>
                </a:moveTo>
                <a:lnTo>
                  <a:pt x="2001774" y="2110054"/>
                </a:lnTo>
                <a:lnTo>
                  <a:pt x="2116227" y="2043989"/>
                </a:lnTo>
                <a:lnTo>
                  <a:pt x="2240585" y="2115769"/>
                </a:lnTo>
                <a:lnTo>
                  <a:pt x="2126132" y="2181835"/>
                </a:lnTo>
                <a:close/>
                <a:moveTo>
                  <a:pt x="2119427" y="2185645"/>
                </a:moveTo>
                <a:lnTo>
                  <a:pt x="1998497" y="2255444"/>
                </a:lnTo>
                <a:lnTo>
                  <a:pt x="1874139" y="2183664"/>
                </a:lnTo>
                <a:lnTo>
                  <a:pt x="1995069" y="2113864"/>
                </a:lnTo>
                <a:lnTo>
                  <a:pt x="2119427" y="2185645"/>
                </a:lnTo>
                <a:close/>
                <a:moveTo>
                  <a:pt x="1867434" y="2179854"/>
                </a:moveTo>
                <a:lnTo>
                  <a:pt x="1756410" y="2115769"/>
                </a:lnTo>
                <a:lnTo>
                  <a:pt x="1877339" y="2045970"/>
                </a:lnTo>
                <a:lnTo>
                  <a:pt x="1988363" y="2110054"/>
                </a:lnTo>
                <a:lnTo>
                  <a:pt x="1867434" y="2179854"/>
                </a:lnTo>
                <a:close/>
                <a:moveTo>
                  <a:pt x="1991792" y="2259330"/>
                </a:moveTo>
                <a:lnTo>
                  <a:pt x="1877339" y="2325396"/>
                </a:lnTo>
                <a:lnTo>
                  <a:pt x="1752981" y="2253615"/>
                </a:lnTo>
                <a:lnTo>
                  <a:pt x="1867434" y="2187550"/>
                </a:lnTo>
                <a:lnTo>
                  <a:pt x="1991792" y="2259330"/>
                </a:lnTo>
                <a:close/>
                <a:moveTo>
                  <a:pt x="1988363" y="2397252"/>
                </a:moveTo>
                <a:lnTo>
                  <a:pt x="1867434" y="2467051"/>
                </a:lnTo>
                <a:lnTo>
                  <a:pt x="1756410" y="2402967"/>
                </a:lnTo>
                <a:lnTo>
                  <a:pt x="1877339" y="2333168"/>
                </a:lnTo>
                <a:lnTo>
                  <a:pt x="1988363" y="2397252"/>
                </a:lnTo>
                <a:close/>
                <a:moveTo>
                  <a:pt x="1991792" y="2546604"/>
                </a:moveTo>
                <a:lnTo>
                  <a:pt x="1877339" y="2612669"/>
                </a:lnTo>
                <a:lnTo>
                  <a:pt x="1752981" y="2540889"/>
                </a:lnTo>
                <a:lnTo>
                  <a:pt x="1867434" y="2474824"/>
                </a:lnTo>
                <a:lnTo>
                  <a:pt x="1991792" y="2546604"/>
                </a:lnTo>
                <a:close/>
                <a:moveTo>
                  <a:pt x="1988363" y="2684450"/>
                </a:moveTo>
                <a:lnTo>
                  <a:pt x="1867434" y="2754249"/>
                </a:lnTo>
                <a:lnTo>
                  <a:pt x="1756410" y="2690165"/>
                </a:lnTo>
                <a:lnTo>
                  <a:pt x="1877339" y="2620366"/>
                </a:lnTo>
                <a:lnTo>
                  <a:pt x="1988363" y="2684450"/>
                </a:lnTo>
                <a:close/>
                <a:moveTo>
                  <a:pt x="1991792" y="2833802"/>
                </a:moveTo>
                <a:lnTo>
                  <a:pt x="1877339" y="2899867"/>
                </a:lnTo>
                <a:lnTo>
                  <a:pt x="1752981" y="2828087"/>
                </a:lnTo>
                <a:lnTo>
                  <a:pt x="1867434" y="2762022"/>
                </a:lnTo>
                <a:lnTo>
                  <a:pt x="1991792" y="2833802"/>
                </a:lnTo>
                <a:close/>
                <a:moveTo>
                  <a:pt x="1988363" y="2971648"/>
                </a:moveTo>
                <a:lnTo>
                  <a:pt x="1867434" y="3041447"/>
                </a:lnTo>
                <a:lnTo>
                  <a:pt x="1756410" y="2977363"/>
                </a:lnTo>
                <a:lnTo>
                  <a:pt x="1877339" y="2907564"/>
                </a:lnTo>
                <a:lnTo>
                  <a:pt x="1988363" y="2971648"/>
                </a:lnTo>
                <a:close/>
                <a:moveTo>
                  <a:pt x="1991792" y="3121000"/>
                </a:moveTo>
                <a:lnTo>
                  <a:pt x="1877339" y="3187065"/>
                </a:lnTo>
                <a:lnTo>
                  <a:pt x="1752981" y="3115285"/>
                </a:lnTo>
                <a:lnTo>
                  <a:pt x="1867434" y="3049219"/>
                </a:lnTo>
                <a:lnTo>
                  <a:pt x="1991792" y="3121000"/>
                </a:lnTo>
                <a:close/>
                <a:moveTo>
                  <a:pt x="1988363" y="3258922"/>
                </a:moveTo>
                <a:lnTo>
                  <a:pt x="1867434" y="3328721"/>
                </a:lnTo>
                <a:lnTo>
                  <a:pt x="1756410" y="3264637"/>
                </a:lnTo>
                <a:lnTo>
                  <a:pt x="1877339" y="3194837"/>
                </a:lnTo>
                <a:lnTo>
                  <a:pt x="1988363" y="3258922"/>
                </a:lnTo>
                <a:close/>
                <a:moveTo>
                  <a:pt x="1991792" y="3408274"/>
                </a:moveTo>
                <a:lnTo>
                  <a:pt x="1877339" y="3474339"/>
                </a:lnTo>
                <a:lnTo>
                  <a:pt x="1752981" y="3402559"/>
                </a:lnTo>
                <a:lnTo>
                  <a:pt x="1867434" y="3336493"/>
                </a:lnTo>
                <a:lnTo>
                  <a:pt x="1991792" y="3408274"/>
                </a:lnTo>
                <a:close/>
                <a:moveTo>
                  <a:pt x="1988363" y="3546119"/>
                </a:moveTo>
                <a:lnTo>
                  <a:pt x="1867434" y="3615919"/>
                </a:lnTo>
                <a:lnTo>
                  <a:pt x="1756410" y="3551834"/>
                </a:lnTo>
                <a:lnTo>
                  <a:pt x="1877339" y="3482035"/>
                </a:lnTo>
                <a:lnTo>
                  <a:pt x="1988363" y="3546119"/>
                </a:lnTo>
                <a:close/>
                <a:moveTo>
                  <a:pt x="1991792" y="3695472"/>
                </a:moveTo>
                <a:lnTo>
                  <a:pt x="1877339" y="3761537"/>
                </a:lnTo>
                <a:lnTo>
                  <a:pt x="1752981" y="3689757"/>
                </a:lnTo>
                <a:lnTo>
                  <a:pt x="1867434" y="3623691"/>
                </a:lnTo>
                <a:lnTo>
                  <a:pt x="1991792" y="3695472"/>
                </a:lnTo>
                <a:close/>
                <a:moveTo>
                  <a:pt x="1988363" y="3833317"/>
                </a:moveTo>
                <a:lnTo>
                  <a:pt x="1867434" y="3903117"/>
                </a:lnTo>
                <a:lnTo>
                  <a:pt x="1756410" y="3839032"/>
                </a:lnTo>
                <a:lnTo>
                  <a:pt x="1877339" y="3769233"/>
                </a:lnTo>
                <a:lnTo>
                  <a:pt x="1988363" y="3833317"/>
                </a:lnTo>
                <a:close/>
                <a:moveTo>
                  <a:pt x="1991792" y="3982669"/>
                </a:moveTo>
                <a:lnTo>
                  <a:pt x="1877339" y="4048735"/>
                </a:lnTo>
                <a:lnTo>
                  <a:pt x="1752981" y="3976954"/>
                </a:lnTo>
                <a:lnTo>
                  <a:pt x="1867434" y="3910889"/>
                </a:lnTo>
                <a:lnTo>
                  <a:pt x="1991792" y="3982669"/>
                </a:lnTo>
                <a:close/>
                <a:moveTo>
                  <a:pt x="1988363" y="4120591"/>
                </a:moveTo>
                <a:lnTo>
                  <a:pt x="1867434" y="4190390"/>
                </a:lnTo>
                <a:lnTo>
                  <a:pt x="1756410" y="4126306"/>
                </a:lnTo>
                <a:lnTo>
                  <a:pt x="1877339" y="4056507"/>
                </a:lnTo>
                <a:lnTo>
                  <a:pt x="1988363" y="4120591"/>
                </a:lnTo>
                <a:close/>
                <a:moveTo>
                  <a:pt x="1991792" y="4269943"/>
                </a:moveTo>
                <a:lnTo>
                  <a:pt x="1877339" y="4336009"/>
                </a:lnTo>
                <a:lnTo>
                  <a:pt x="1752981" y="4264228"/>
                </a:lnTo>
                <a:lnTo>
                  <a:pt x="1867434" y="4198163"/>
                </a:lnTo>
                <a:lnTo>
                  <a:pt x="1991792" y="4269943"/>
                </a:lnTo>
                <a:close/>
                <a:moveTo>
                  <a:pt x="1988363" y="4407789"/>
                </a:moveTo>
                <a:lnTo>
                  <a:pt x="1867434" y="4477588"/>
                </a:lnTo>
                <a:lnTo>
                  <a:pt x="1756410" y="4413504"/>
                </a:lnTo>
                <a:lnTo>
                  <a:pt x="1877339" y="4343705"/>
                </a:lnTo>
                <a:lnTo>
                  <a:pt x="1988363" y="4407789"/>
                </a:lnTo>
                <a:close/>
                <a:moveTo>
                  <a:pt x="1991792" y="4557141"/>
                </a:moveTo>
                <a:lnTo>
                  <a:pt x="1877339" y="4623206"/>
                </a:lnTo>
                <a:lnTo>
                  <a:pt x="1752981" y="4551426"/>
                </a:lnTo>
                <a:lnTo>
                  <a:pt x="1867434" y="4485361"/>
                </a:lnTo>
                <a:lnTo>
                  <a:pt x="1991792" y="4557141"/>
                </a:lnTo>
                <a:close/>
                <a:moveTo>
                  <a:pt x="1988363" y="4694987"/>
                </a:moveTo>
                <a:lnTo>
                  <a:pt x="1867434" y="4764786"/>
                </a:lnTo>
                <a:lnTo>
                  <a:pt x="1756410" y="4700702"/>
                </a:lnTo>
                <a:lnTo>
                  <a:pt x="1877339" y="4630903"/>
                </a:lnTo>
                <a:lnTo>
                  <a:pt x="1988363" y="4694987"/>
                </a:lnTo>
                <a:close/>
                <a:moveTo>
                  <a:pt x="1995069" y="4698873"/>
                </a:moveTo>
                <a:lnTo>
                  <a:pt x="2119427" y="4770654"/>
                </a:lnTo>
                <a:lnTo>
                  <a:pt x="1998497" y="4840453"/>
                </a:lnTo>
                <a:lnTo>
                  <a:pt x="1874139" y="4768672"/>
                </a:lnTo>
                <a:lnTo>
                  <a:pt x="1995069" y="4698873"/>
                </a:lnTo>
                <a:close/>
                <a:moveTo>
                  <a:pt x="2001698" y="4694987"/>
                </a:moveTo>
                <a:lnTo>
                  <a:pt x="2116150" y="4628921"/>
                </a:lnTo>
                <a:lnTo>
                  <a:pt x="2240509" y="4700702"/>
                </a:lnTo>
                <a:lnTo>
                  <a:pt x="2126056" y="4766767"/>
                </a:lnTo>
                <a:lnTo>
                  <a:pt x="2001698" y="4694987"/>
                </a:lnTo>
                <a:close/>
                <a:moveTo>
                  <a:pt x="2247214" y="4704588"/>
                </a:moveTo>
                <a:lnTo>
                  <a:pt x="2358238" y="4768672"/>
                </a:lnTo>
                <a:lnTo>
                  <a:pt x="2243785" y="4834738"/>
                </a:lnTo>
                <a:lnTo>
                  <a:pt x="2132762" y="4770654"/>
                </a:lnTo>
                <a:lnTo>
                  <a:pt x="2247214" y="4704588"/>
                </a:lnTo>
                <a:close/>
                <a:moveTo>
                  <a:pt x="2253920" y="4700778"/>
                </a:moveTo>
                <a:lnTo>
                  <a:pt x="2374849" y="4630979"/>
                </a:lnTo>
                <a:lnTo>
                  <a:pt x="2485873" y="4695063"/>
                </a:lnTo>
                <a:lnTo>
                  <a:pt x="2364943" y="4764862"/>
                </a:lnTo>
                <a:lnTo>
                  <a:pt x="2253920" y="4700778"/>
                </a:lnTo>
                <a:close/>
                <a:moveTo>
                  <a:pt x="2492502" y="4698873"/>
                </a:moveTo>
                <a:lnTo>
                  <a:pt x="2616861" y="4770654"/>
                </a:lnTo>
                <a:lnTo>
                  <a:pt x="2495931" y="4840453"/>
                </a:lnTo>
                <a:lnTo>
                  <a:pt x="2371573" y="4768672"/>
                </a:lnTo>
                <a:lnTo>
                  <a:pt x="2492502" y="4698873"/>
                </a:lnTo>
                <a:close/>
                <a:moveTo>
                  <a:pt x="2499208" y="4694987"/>
                </a:moveTo>
                <a:lnTo>
                  <a:pt x="2613660" y="4628921"/>
                </a:lnTo>
                <a:lnTo>
                  <a:pt x="2738019" y="4700702"/>
                </a:lnTo>
                <a:lnTo>
                  <a:pt x="2623566" y="4766767"/>
                </a:lnTo>
                <a:lnTo>
                  <a:pt x="2499208" y="4694987"/>
                </a:lnTo>
                <a:close/>
                <a:moveTo>
                  <a:pt x="2744724" y="4704588"/>
                </a:moveTo>
                <a:lnTo>
                  <a:pt x="2855747" y="4768672"/>
                </a:lnTo>
                <a:lnTo>
                  <a:pt x="2741295" y="4834738"/>
                </a:lnTo>
                <a:lnTo>
                  <a:pt x="2630272" y="4770654"/>
                </a:lnTo>
                <a:lnTo>
                  <a:pt x="2744724" y="4704588"/>
                </a:lnTo>
                <a:close/>
                <a:moveTo>
                  <a:pt x="2751354" y="4700778"/>
                </a:moveTo>
                <a:lnTo>
                  <a:pt x="2872283" y="4630979"/>
                </a:lnTo>
                <a:lnTo>
                  <a:pt x="2983306" y="4695063"/>
                </a:lnTo>
                <a:lnTo>
                  <a:pt x="2862377" y="4764862"/>
                </a:lnTo>
                <a:lnTo>
                  <a:pt x="2751354" y="4700778"/>
                </a:lnTo>
                <a:close/>
                <a:moveTo>
                  <a:pt x="2990012" y="4698873"/>
                </a:moveTo>
                <a:lnTo>
                  <a:pt x="3114370" y="4770654"/>
                </a:lnTo>
                <a:lnTo>
                  <a:pt x="2993441" y="4840453"/>
                </a:lnTo>
                <a:lnTo>
                  <a:pt x="2869082" y="4768672"/>
                </a:lnTo>
                <a:lnTo>
                  <a:pt x="2990012" y="4698873"/>
                </a:lnTo>
                <a:close/>
                <a:moveTo>
                  <a:pt x="2996717" y="4694987"/>
                </a:moveTo>
                <a:lnTo>
                  <a:pt x="3111170" y="4628921"/>
                </a:lnTo>
                <a:lnTo>
                  <a:pt x="3235528" y="4700702"/>
                </a:lnTo>
                <a:lnTo>
                  <a:pt x="3121076" y="4766767"/>
                </a:lnTo>
                <a:lnTo>
                  <a:pt x="2996717" y="4694987"/>
                </a:lnTo>
                <a:close/>
                <a:moveTo>
                  <a:pt x="3242158" y="4704588"/>
                </a:moveTo>
                <a:lnTo>
                  <a:pt x="3353181" y="4768672"/>
                </a:lnTo>
                <a:lnTo>
                  <a:pt x="3238729" y="4834738"/>
                </a:lnTo>
                <a:lnTo>
                  <a:pt x="3127705" y="4770654"/>
                </a:lnTo>
                <a:lnTo>
                  <a:pt x="3242158" y="4704588"/>
                </a:lnTo>
                <a:close/>
                <a:moveTo>
                  <a:pt x="3248863" y="4700778"/>
                </a:moveTo>
                <a:lnTo>
                  <a:pt x="3369793" y="4630979"/>
                </a:lnTo>
                <a:lnTo>
                  <a:pt x="3480816" y="4695063"/>
                </a:lnTo>
                <a:lnTo>
                  <a:pt x="3359887" y="4764862"/>
                </a:lnTo>
                <a:lnTo>
                  <a:pt x="3248863" y="4700778"/>
                </a:lnTo>
                <a:close/>
                <a:moveTo>
                  <a:pt x="3487446" y="4698873"/>
                </a:moveTo>
                <a:lnTo>
                  <a:pt x="3611804" y="4770654"/>
                </a:lnTo>
                <a:lnTo>
                  <a:pt x="3490874" y="4840453"/>
                </a:lnTo>
                <a:lnTo>
                  <a:pt x="3366516" y="4768672"/>
                </a:lnTo>
                <a:lnTo>
                  <a:pt x="3487446" y="4698873"/>
                </a:lnTo>
                <a:close/>
                <a:moveTo>
                  <a:pt x="3494151" y="4694987"/>
                </a:moveTo>
                <a:lnTo>
                  <a:pt x="3608604" y="4628921"/>
                </a:lnTo>
                <a:lnTo>
                  <a:pt x="3732962" y="4700702"/>
                </a:lnTo>
                <a:lnTo>
                  <a:pt x="3618509" y="4766767"/>
                </a:lnTo>
                <a:lnTo>
                  <a:pt x="3494151" y="4694987"/>
                </a:lnTo>
                <a:close/>
                <a:moveTo>
                  <a:pt x="3739667" y="4704588"/>
                </a:moveTo>
                <a:lnTo>
                  <a:pt x="3850691" y="4768672"/>
                </a:lnTo>
                <a:lnTo>
                  <a:pt x="3736239" y="4834738"/>
                </a:lnTo>
                <a:lnTo>
                  <a:pt x="3625215" y="4770654"/>
                </a:lnTo>
                <a:lnTo>
                  <a:pt x="3739667" y="4704588"/>
                </a:lnTo>
                <a:close/>
                <a:moveTo>
                  <a:pt x="3746297" y="4700778"/>
                </a:moveTo>
                <a:lnTo>
                  <a:pt x="3867226" y="4630979"/>
                </a:lnTo>
                <a:lnTo>
                  <a:pt x="3978250" y="4695063"/>
                </a:lnTo>
                <a:lnTo>
                  <a:pt x="3857320" y="4764862"/>
                </a:lnTo>
                <a:lnTo>
                  <a:pt x="3746297" y="4700778"/>
                </a:lnTo>
                <a:close/>
                <a:moveTo>
                  <a:pt x="3984955" y="4698873"/>
                </a:moveTo>
                <a:lnTo>
                  <a:pt x="4109314" y="4770654"/>
                </a:lnTo>
                <a:lnTo>
                  <a:pt x="3988384" y="4840529"/>
                </a:lnTo>
                <a:lnTo>
                  <a:pt x="3864026" y="4768749"/>
                </a:lnTo>
                <a:lnTo>
                  <a:pt x="3984955" y="4698873"/>
                </a:lnTo>
                <a:close/>
                <a:moveTo>
                  <a:pt x="3991661" y="4694987"/>
                </a:moveTo>
                <a:lnTo>
                  <a:pt x="4106113" y="4628921"/>
                </a:lnTo>
                <a:lnTo>
                  <a:pt x="4230472" y="4700702"/>
                </a:lnTo>
                <a:lnTo>
                  <a:pt x="4116019" y="4766767"/>
                </a:lnTo>
                <a:lnTo>
                  <a:pt x="3991661" y="4694987"/>
                </a:lnTo>
                <a:close/>
                <a:moveTo>
                  <a:pt x="4237101" y="4704588"/>
                </a:moveTo>
                <a:lnTo>
                  <a:pt x="4348125" y="4768672"/>
                </a:lnTo>
                <a:lnTo>
                  <a:pt x="4233672" y="4834738"/>
                </a:lnTo>
                <a:lnTo>
                  <a:pt x="4122649" y="4770654"/>
                </a:lnTo>
                <a:lnTo>
                  <a:pt x="4237101" y="4704588"/>
                </a:lnTo>
                <a:close/>
                <a:moveTo>
                  <a:pt x="4243807" y="4700778"/>
                </a:moveTo>
                <a:lnTo>
                  <a:pt x="4364736" y="4630979"/>
                </a:lnTo>
                <a:lnTo>
                  <a:pt x="4475760" y="4695063"/>
                </a:lnTo>
                <a:lnTo>
                  <a:pt x="4354830" y="4764862"/>
                </a:lnTo>
                <a:lnTo>
                  <a:pt x="4243807" y="4700778"/>
                </a:lnTo>
                <a:close/>
                <a:moveTo>
                  <a:pt x="4482465" y="4698873"/>
                </a:moveTo>
                <a:lnTo>
                  <a:pt x="4606824" y="4770654"/>
                </a:lnTo>
                <a:lnTo>
                  <a:pt x="4485894" y="4840453"/>
                </a:lnTo>
                <a:lnTo>
                  <a:pt x="4361536" y="4768672"/>
                </a:lnTo>
                <a:lnTo>
                  <a:pt x="4482465" y="4698873"/>
                </a:lnTo>
                <a:close/>
                <a:moveTo>
                  <a:pt x="4489095" y="4694987"/>
                </a:moveTo>
                <a:lnTo>
                  <a:pt x="4603547" y="4628921"/>
                </a:lnTo>
                <a:lnTo>
                  <a:pt x="4727906" y="4700702"/>
                </a:lnTo>
                <a:lnTo>
                  <a:pt x="4613453" y="4766767"/>
                </a:lnTo>
                <a:lnTo>
                  <a:pt x="4489095" y="4694987"/>
                </a:lnTo>
                <a:close/>
                <a:moveTo>
                  <a:pt x="4734611" y="4704588"/>
                </a:moveTo>
                <a:lnTo>
                  <a:pt x="4845634" y="4768672"/>
                </a:lnTo>
                <a:lnTo>
                  <a:pt x="4731182" y="4834738"/>
                </a:lnTo>
                <a:lnTo>
                  <a:pt x="4620159" y="4770654"/>
                </a:lnTo>
                <a:lnTo>
                  <a:pt x="4734611" y="4704588"/>
                </a:lnTo>
                <a:close/>
                <a:moveTo>
                  <a:pt x="4741316" y="4700778"/>
                </a:moveTo>
                <a:lnTo>
                  <a:pt x="4862246" y="4630979"/>
                </a:lnTo>
                <a:lnTo>
                  <a:pt x="4973269" y="4695063"/>
                </a:lnTo>
                <a:lnTo>
                  <a:pt x="4852340" y="4764862"/>
                </a:lnTo>
                <a:lnTo>
                  <a:pt x="4741316" y="4700778"/>
                </a:lnTo>
                <a:close/>
                <a:moveTo>
                  <a:pt x="4979899" y="4698873"/>
                </a:moveTo>
                <a:lnTo>
                  <a:pt x="5104257" y="4770654"/>
                </a:lnTo>
                <a:lnTo>
                  <a:pt x="4983328" y="4840453"/>
                </a:lnTo>
                <a:lnTo>
                  <a:pt x="4858969" y="4768672"/>
                </a:lnTo>
                <a:lnTo>
                  <a:pt x="4979899" y="4698873"/>
                </a:lnTo>
                <a:close/>
                <a:moveTo>
                  <a:pt x="4868951" y="4627093"/>
                </a:moveTo>
                <a:lnTo>
                  <a:pt x="4983404" y="4561027"/>
                </a:lnTo>
                <a:lnTo>
                  <a:pt x="5094427" y="4625111"/>
                </a:lnTo>
                <a:lnTo>
                  <a:pt x="4979975" y="4691177"/>
                </a:lnTo>
                <a:lnTo>
                  <a:pt x="4868951" y="4627093"/>
                </a:lnTo>
                <a:close/>
                <a:moveTo>
                  <a:pt x="4858969" y="4481475"/>
                </a:moveTo>
                <a:lnTo>
                  <a:pt x="4979899" y="4411676"/>
                </a:lnTo>
                <a:lnTo>
                  <a:pt x="5104257" y="4483456"/>
                </a:lnTo>
                <a:lnTo>
                  <a:pt x="4983328" y="4553255"/>
                </a:lnTo>
                <a:lnTo>
                  <a:pt x="4858969" y="4481475"/>
                </a:lnTo>
                <a:close/>
                <a:moveTo>
                  <a:pt x="4868951" y="4339819"/>
                </a:moveTo>
                <a:lnTo>
                  <a:pt x="4983404" y="4273753"/>
                </a:lnTo>
                <a:lnTo>
                  <a:pt x="5094427" y="4337838"/>
                </a:lnTo>
                <a:lnTo>
                  <a:pt x="4979975" y="4403903"/>
                </a:lnTo>
                <a:lnTo>
                  <a:pt x="4868951" y="4339819"/>
                </a:lnTo>
                <a:close/>
                <a:moveTo>
                  <a:pt x="4858969" y="4194277"/>
                </a:moveTo>
                <a:lnTo>
                  <a:pt x="4979899" y="4124478"/>
                </a:lnTo>
                <a:lnTo>
                  <a:pt x="5104257" y="4196258"/>
                </a:lnTo>
                <a:lnTo>
                  <a:pt x="4983328" y="4266057"/>
                </a:lnTo>
                <a:lnTo>
                  <a:pt x="4858969" y="4194277"/>
                </a:lnTo>
                <a:close/>
                <a:moveTo>
                  <a:pt x="4868951" y="4052621"/>
                </a:moveTo>
                <a:lnTo>
                  <a:pt x="4983404" y="3986555"/>
                </a:lnTo>
                <a:lnTo>
                  <a:pt x="5094427" y="4050640"/>
                </a:lnTo>
                <a:lnTo>
                  <a:pt x="4979975" y="4116705"/>
                </a:lnTo>
                <a:lnTo>
                  <a:pt x="4868951" y="4052621"/>
                </a:lnTo>
                <a:close/>
                <a:moveTo>
                  <a:pt x="4858969" y="3907003"/>
                </a:moveTo>
                <a:lnTo>
                  <a:pt x="4979899" y="3837204"/>
                </a:lnTo>
                <a:lnTo>
                  <a:pt x="5104257" y="3908984"/>
                </a:lnTo>
                <a:lnTo>
                  <a:pt x="4983328" y="3978783"/>
                </a:lnTo>
                <a:lnTo>
                  <a:pt x="4858969" y="3907003"/>
                </a:lnTo>
                <a:close/>
                <a:moveTo>
                  <a:pt x="4868951" y="3765423"/>
                </a:moveTo>
                <a:lnTo>
                  <a:pt x="4983404" y="3699358"/>
                </a:lnTo>
                <a:lnTo>
                  <a:pt x="5094427" y="3763442"/>
                </a:lnTo>
                <a:lnTo>
                  <a:pt x="4979975" y="3829507"/>
                </a:lnTo>
                <a:lnTo>
                  <a:pt x="4868951" y="3765423"/>
                </a:lnTo>
                <a:close/>
                <a:moveTo>
                  <a:pt x="4858969" y="3619805"/>
                </a:moveTo>
                <a:lnTo>
                  <a:pt x="4979899" y="3550006"/>
                </a:lnTo>
                <a:lnTo>
                  <a:pt x="5104257" y="3621786"/>
                </a:lnTo>
                <a:lnTo>
                  <a:pt x="4983328" y="3691585"/>
                </a:lnTo>
                <a:lnTo>
                  <a:pt x="4858969" y="3619805"/>
                </a:lnTo>
                <a:close/>
                <a:moveTo>
                  <a:pt x="4868951" y="3478149"/>
                </a:moveTo>
                <a:lnTo>
                  <a:pt x="4983404" y="3412084"/>
                </a:lnTo>
                <a:lnTo>
                  <a:pt x="5094427" y="3476168"/>
                </a:lnTo>
                <a:lnTo>
                  <a:pt x="4979975" y="3542233"/>
                </a:lnTo>
                <a:lnTo>
                  <a:pt x="4868951" y="3478149"/>
                </a:lnTo>
                <a:close/>
                <a:moveTo>
                  <a:pt x="4858969" y="3332607"/>
                </a:moveTo>
                <a:lnTo>
                  <a:pt x="4979899" y="3262808"/>
                </a:lnTo>
                <a:lnTo>
                  <a:pt x="5104257" y="3334588"/>
                </a:lnTo>
                <a:lnTo>
                  <a:pt x="4983328" y="3404387"/>
                </a:lnTo>
                <a:lnTo>
                  <a:pt x="4858969" y="3332607"/>
                </a:lnTo>
                <a:close/>
                <a:moveTo>
                  <a:pt x="4868876" y="3190951"/>
                </a:moveTo>
                <a:lnTo>
                  <a:pt x="4983328" y="3124886"/>
                </a:lnTo>
                <a:lnTo>
                  <a:pt x="5094351" y="3188970"/>
                </a:lnTo>
                <a:lnTo>
                  <a:pt x="4979899" y="3255036"/>
                </a:lnTo>
                <a:lnTo>
                  <a:pt x="4868876" y="3190951"/>
                </a:lnTo>
                <a:close/>
                <a:moveTo>
                  <a:pt x="4858969" y="3045333"/>
                </a:moveTo>
                <a:lnTo>
                  <a:pt x="4979899" y="2975534"/>
                </a:lnTo>
                <a:lnTo>
                  <a:pt x="5104257" y="3047314"/>
                </a:lnTo>
                <a:lnTo>
                  <a:pt x="4983328" y="3117114"/>
                </a:lnTo>
                <a:lnTo>
                  <a:pt x="4858969" y="3045333"/>
                </a:lnTo>
                <a:close/>
                <a:moveTo>
                  <a:pt x="4868951" y="2903754"/>
                </a:moveTo>
                <a:lnTo>
                  <a:pt x="4983404" y="2837688"/>
                </a:lnTo>
                <a:lnTo>
                  <a:pt x="5094427" y="2901772"/>
                </a:lnTo>
                <a:lnTo>
                  <a:pt x="4979975" y="2967838"/>
                </a:lnTo>
                <a:lnTo>
                  <a:pt x="4868951" y="2903754"/>
                </a:lnTo>
                <a:close/>
                <a:moveTo>
                  <a:pt x="4858969" y="2758135"/>
                </a:moveTo>
                <a:lnTo>
                  <a:pt x="4979899" y="2688336"/>
                </a:lnTo>
                <a:lnTo>
                  <a:pt x="5104257" y="2760117"/>
                </a:lnTo>
                <a:lnTo>
                  <a:pt x="4983328" y="2829916"/>
                </a:lnTo>
                <a:lnTo>
                  <a:pt x="4858969" y="2758135"/>
                </a:lnTo>
                <a:close/>
                <a:moveTo>
                  <a:pt x="4868876" y="2616479"/>
                </a:moveTo>
                <a:lnTo>
                  <a:pt x="4983328" y="2550414"/>
                </a:lnTo>
                <a:lnTo>
                  <a:pt x="5094351" y="2614498"/>
                </a:lnTo>
                <a:lnTo>
                  <a:pt x="4979899" y="2680564"/>
                </a:lnTo>
                <a:lnTo>
                  <a:pt x="4868876" y="2616479"/>
                </a:lnTo>
                <a:close/>
                <a:moveTo>
                  <a:pt x="4858969" y="2470937"/>
                </a:moveTo>
                <a:lnTo>
                  <a:pt x="4979899" y="2401138"/>
                </a:lnTo>
                <a:lnTo>
                  <a:pt x="5104257" y="2472919"/>
                </a:lnTo>
                <a:lnTo>
                  <a:pt x="4983328" y="2542718"/>
                </a:lnTo>
                <a:lnTo>
                  <a:pt x="4858969" y="2470937"/>
                </a:lnTo>
                <a:close/>
                <a:moveTo>
                  <a:pt x="4868951" y="2329282"/>
                </a:moveTo>
                <a:lnTo>
                  <a:pt x="4983404" y="2263216"/>
                </a:lnTo>
                <a:lnTo>
                  <a:pt x="5094427" y="2327301"/>
                </a:lnTo>
                <a:lnTo>
                  <a:pt x="4979975" y="2393366"/>
                </a:lnTo>
                <a:lnTo>
                  <a:pt x="4868951" y="2329282"/>
                </a:lnTo>
                <a:close/>
                <a:moveTo>
                  <a:pt x="4858969" y="2183664"/>
                </a:moveTo>
                <a:lnTo>
                  <a:pt x="4979899" y="2113864"/>
                </a:lnTo>
                <a:lnTo>
                  <a:pt x="5104257" y="2185645"/>
                </a:lnTo>
                <a:lnTo>
                  <a:pt x="4983328" y="2255444"/>
                </a:lnTo>
                <a:lnTo>
                  <a:pt x="4858969" y="2183664"/>
                </a:lnTo>
                <a:close/>
                <a:moveTo>
                  <a:pt x="4868951" y="2042084"/>
                </a:moveTo>
                <a:lnTo>
                  <a:pt x="4983404" y="1976019"/>
                </a:lnTo>
                <a:lnTo>
                  <a:pt x="5094427" y="2040103"/>
                </a:lnTo>
                <a:lnTo>
                  <a:pt x="4979975" y="2106168"/>
                </a:lnTo>
                <a:lnTo>
                  <a:pt x="4868951" y="2042084"/>
                </a:lnTo>
                <a:close/>
                <a:moveTo>
                  <a:pt x="4862246" y="2038198"/>
                </a:moveTo>
                <a:lnTo>
                  <a:pt x="4737888" y="1966417"/>
                </a:lnTo>
                <a:lnTo>
                  <a:pt x="4852340" y="1900352"/>
                </a:lnTo>
                <a:lnTo>
                  <a:pt x="4976698" y="1972132"/>
                </a:lnTo>
                <a:lnTo>
                  <a:pt x="4862246" y="2038198"/>
                </a:lnTo>
                <a:close/>
                <a:moveTo>
                  <a:pt x="4855541" y="2042084"/>
                </a:moveTo>
                <a:lnTo>
                  <a:pt x="4734611" y="2111883"/>
                </a:lnTo>
                <a:lnTo>
                  <a:pt x="4610253" y="2040103"/>
                </a:lnTo>
                <a:lnTo>
                  <a:pt x="4731182" y="1970304"/>
                </a:lnTo>
                <a:lnTo>
                  <a:pt x="4855541" y="2042084"/>
                </a:lnTo>
                <a:close/>
                <a:moveTo>
                  <a:pt x="4603547" y="2036216"/>
                </a:moveTo>
                <a:lnTo>
                  <a:pt x="4492524" y="1972132"/>
                </a:lnTo>
                <a:lnTo>
                  <a:pt x="4613453" y="1902333"/>
                </a:lnTo>
                <a:lnTo>
                  <a:pt x="4724477" y="1966417"/>
                </a:lnTo>
                <a:lnTo>
                  <a:pt x="4603547" y="2036216"/>
                </a:lnTo>
                <a:close/>
                <a:moveTo>
                  <a:pt x="4596842" y="2040103"/>
                </a:moveTo>
                <a:lnTo>
                  <a:pt x="4482389" y="2106168"/>
                </a:lnTo>
                <a:lnTo>
                  <a:pt x="4371366" y="2042084"/>
                </a:lnTo>
                <a:lnTo>
                  <a:pt x="4485818" y="1976019"/>
                </a:lnTo>
                <a:lnTo>
                  <a:pt x="4596842" y="2040103"/>
                </a:lnTo>
                <a:close/>
                <a:moveTo>
                  <a:pt x="4364736" y="2038198"/>
                </a:moveTo>
                <a:lnTo>
                  <a:pt x="4240378" y="1966417"/>
                </a:lnTo>
                <a:lnTo>
                  <a:pt x="4354830" y="1900352"/>
                </a:lnTo>
                <a:lnTo>
                  <a:pt x="4479189" y="1972132"/>
                </a:lnTo>
                <a:lnTo>
                  <a:pt x="4364736" y="2038198"/>
                </a:lnTo>
                <a:close/>
                <a:moveTo>
                  <a:pt x="4358107" y="2042084"/>
                </a:moveTo>
                <a:lnTo>
                  <a:pt x="4237177" y="2111883"/>
                </a:lnTo>
                <a:lnTo>
                  <a:pt x="4112819" y="2040103"/>
                </a:lnTo>
                <a:lnTo>
                  <a:pt x="4233748" y="1970304"/>
                </a:lnTo>
                <a:lnTo>
                  <a:pt x="4358107" y="2042084"/>
                </a:lnTo>
                <a:close/>
                <a:moveTo>
                  <a:pt x="4106113" y="2036216"/>
                </a:moveTo>
                <a:lnTo>
                  <a:pt x="3995090" y="1972132"/>
                </a:lnTo>
                <a:lnTo>
                  <a:pt x="4116019" y="1902333"/>
                </a:lnTo>
                <a:lnTo>
                  <a:pt x="4227043" y="1966417"/>
                </a:lnTo>
                <a:lnTo>
                  <a:pt x="4106113" y="2036216"/>
                </a:lnTo>
                <a:close/>
                <a:moveTo>
                  <a:pt x="4099408" y="2040103"/>
                </a:moveTo>
                <a:lnTo>
                  <a:pt x="3984955" y="2106168"/>
                </a:lnTo>
                <a:lnTo>
                  <a:pt x="3873932" y="2042084"/>
                </a:lnTo>
                <a:lnTo>
                  <a:pt x="3988384" y="1976019"/>
                </a:lnTo>
                <a:lnTo>
                  <a:pt x="4099408" y="2040103"/>
                </a:lnTo>
                <a:close/>
                <a:moveTo>
                  <a:pt x="3867302" y="2038198"/>
                </a:moveTo>
                <a:lnTo>
                  <a:pt x="3742944" y="1966417"/>
                </a:lnTo>
                <a:lnTo>
                  <a:pt x="3857397" y="1900352"/>
                </a:lnTo>
                <a:lnTo>
                  <a:pt x="3981755" y="1972132"/>
                </a:lnTo>
                <a:lnTo>
                  <a:pt x="3867302" y="2038198"/>
                </a:lnTo>
                <a:close/>
                <a:moveTo>
                  <a:pt x="3860597" y="2042084"/>
                </a:moveTo>
                <a:lnTo>
                  <a:pt x="3739667" y="2111883"/>
                </a:lnTo>
                <a:lnTo>
                  <a:pt x="3615309" y="2040103"/>
                </a:lnTo>
                <a:lnTo>
                  <a:pt x="3736239" y="1970304"/>
                </a:lnTo>
                <a:lnTo>
                  <a:pt x="3860597" y="2042084"/>
                </a:lnTo>
                <a:close/>
                <a:moveTo>
                  <a:pt x="3608604" y="2036216"/>
                </a:moveTo>
                <a:lnTo>
                  <a:pt x="3497580" y="1972132"/>
                </a:lnTo>
                <a:lnTo>
                  <a:pt x="3618509" y="1902333"/>
                </a:lnTo>
                <a:lnTo>
                  <a:pt x="3729533" y="1966417"/>
                </a:lnTo>
                <a:lnTo>
                  <a:pt x="3608604" y="2036216"/>
                </a:lnTo>
                <a:close/>
                <a:moveTo>
                  <a:pt x="3601898" y="2040103"/>
                </a:moveTo>
                <a:lnTo>
                  <a:pt x="3487446" y="2106168"/>
                </a:lnTo>
                <a:lnTo>
                  <a:pt x="3376422" y="2042084"/>
                </a:lnTo>
                <a:lnTo>
                  <a:pt x="3490874" y="1976019"/>
                </a:lnTo>
                <a:lnTo>
                  <a:pt x="3601898" y="2040103"/>
                </a:lnTo>
                <a:close/>
                <a:moveTo>
                  <a:pt x="3369793" y="2038198"/>
                </a:moveTo>
                <a:lnTo>
                  <a:pt x="3245434" y="1966417"/>
                </a:lnTo>
                <a:lnTo>
                  <a:pt x="3359887" y="1900352"/>
                </a:lnTo>
                <a:lnTo>
                  <a:pt x="3484245" y="1972132"/>
                </a:lnTo>
                <a:lnTo>
                  <a:pt x="3369793" y="2038198"/>
                </a:lnTo>
                <a:close/>
                <a:moveTo>
                  <a:pt x="3363163" y="2042084"/>
                </a:moveTo>
                <a:lnTo>
                  <a:pt x="3242234" y="2111883"/>
                </a:lnTo>
                <a:lnTo>
                  <a:pt x="3117876" y="2040103"/>
                </a:lnTo>
                <a:lnTo>
                  <a:pt x="3238805" y="1970304"/>
                </a:lnTo>
                <a:lnTo>
                  <a:pt x="3363163" y="2042084"/>
                </a:lnTo>
                <a:close/>
                <a:moveTo>
                  <a:pt x="3111094" y="2036216"/>
                </a:moveTo>
                <a:lnTo>
                  <a:pt x="3000070" y="1972132"/>
                </a:lnTo>
                <a:lnTo>
                  <a:pt x="3121000" y="1902333"/>
                </a:lnTo>
                <a:lnTo>
                  <a:pt x="3232023" y="1966417"/>
                </a:lnTo>
                <a:lnTo>
                  <a:pt x="3111094" y="2036216"/>
                </a:lnTo>
                <a:close/>
                <a:moveTo>
                  <a:pt x="3104464" y="2040103"/>
                </a:moveTo>
                <a:lnTo>
                  <a:pt x="2990012" y="2106168"/>
                </a:lnTo>
                <a:lnTo>
                  <a:pt x="2878989" y="2042084"/>
                </a:lnTo>
                <a:lnTo>
                  <a:pt x="2993441" y="1976019"/>
                </a:lnTo>
                <a:lnTo>
                  <a:pt x="3104464" y="2040103"/>
                </a:lnTo>
                <a:close/>
                <a:moveTo>
                  <a:pt x="2872283" y="2038198"/>
                </a:moveTo>
                <a:lnTo>
                  <a:pt x="2747924" y="1966417"/>
                </a:lnTo>
                <a:lnTo>
                  <a:pt x="2862377" y="1900352"/>
                </a:lnTo>
                <a:lnTo>
                  <a:pt x="2986735" y="1972132"/>
                </a:lnTo>
                <a:lnTo>
                  <a:pt x="2872283" y="2038198"/>
                </a:lnTo>
                <a:close/>
                <a:moveTo>
                  <a:pt x="2865654" y="2042084"/>
                </a:moveTo>
                <a:lnTo>
                  <a:pt x="2744724" y="2111883"/>
                </a:lnTo>
                <a:lnTo>
                  <a:pt x="2620366" y="2040103"/>
                </a:lnTo>
                <a:lnTo>
                  <a:pt x="2741295" y="1970304"/>
                </a:lnTo>
                <a:lnTo>
                  <a:pt x="2865654" y="2042084"/>
                </a:lnTo>
                <a:close/>
                <a:moveTo>
                  <a:pt x="2613660" y="2036216"/>
                </a:moveTo>
                <a:lnTo>
                  <a:pt x="2502637" y="1972132"/>
                </a:lnTo>
                <a:lnTo>
                  <a:pt x="2623566" y="1902333"/>
                </a:lnTo>
                <a:lnTo>
                  <a:pt x="2734589" y="1966417"/>
                </a:lnTo>
                <a:lnTo>
                  <a:pt x="2613660" y="2036216"/>
                </a:lnTo>
                <a:close/>
                <a:moveTo>
                  <a:pt x="2606954" y="2040103"/>
                </a:moveTo>
                <a:lnTo>
                  <a:pt x="2492502" y="2106168"/>
                </a:lnTo>
                <a:lnTo>
                  <a:pt x="2381479" y="2042084"/>
                </a:lnTo>
                <a:lnTo>
                  <a:pt x="2495931" y="1976019"/>
                </a:lnTo>
                <a:lnTo>
                  <a:pt x="2606954" y="2040103"/>
                </a:lnTo>
                <a:close/>
                <a:moveTo>
                  <a:pt x="2374849" y="2038198"/>
                </a:moveTo>
                <a:lnTo>
                  <a:pt x="2250491" y="1966417"/>
                </a:lnTo>
                <a:lnTo>
                  <a:pt x="2364943" y="1900352"/>
                </a:lnTo>
                <a:lnTo>
                  <a:pt x="2489302" y="1972132"/>
                </a:lnTo>
                <a:lnTo>
                  <a:pt x="2374849" y="2038198"/>
                </a:lnTo>
                <a:close/>
                <a:moveTo>
                  <a:pt x="2368144" y="2042084"/>
                </a:moveTo>
                <a:lnTo>
                  <a:pt x="2247214" y="2111883"/>
                </a:lnTo>
                <a:lnTo>
                  <a:pt x="2122856" y="2040103"/>
                </a:lnTo>
                <a:lnTo>
                  <a:pt x="2243785" y="1970304"/>
                </a:lnTo>
                <a:lnTo>
                  <a:pt x="2368144" y="2042084"/>
                </a:lnTo>
                <a:close/>
                <a:moveTo>
                  <a:pt x="2116150" y="2036216"/>
                </a:moveTo>
                <a:lnTo>
                  <a:pt x="2005127" y="1972132"/>
                </a:lnTo>
                <a:lnTo>
                  <a:pt x="2126056" y="1902333"/>
                </a:lnTo>
                <a:lnTo>
                  <a:pt x="2237080" y="1966417"/>
                </a:lnTo>
                <a:lnTo>
                  <a:pt x="2116150" y="2036216"/>
                </a:lnTo>
                <a:close/>
                <a:moveTo>
                  <a:pt x="2109521" y="2040103"/>
                </a:moveTo>
                <a:lnTo>
                  <a:pt x="1995069" y="2106168"/>
                </a:lnTo>
                <a:lnTo>
                  <a:pt x="1884045" y="2042084"/>
                </a:lnTo>
                <a:lnTo>
                  <a:pt x="1998497" y="1976019"/>
                </a:lnTo>
                <a:lnTo>
                  <a:pt x="2109521" y="2040103"/>
                </a:lnTo>
                <a:close/>
                <a:moveTo>
                  <a:pt x="1877339" y="2038198"/>
                </a:moveTo>
                <a:lnTo>
                  <a:pt x="1752981" y="1966417"/>
                </a:lnTo>
                <a:lnTo>
                  <a:pt x="1867434" y="1900352"/>
                </a:lnTo>
                <a:lnTo>
                  <a:pt x="1991792" y="1972132"/>
                </a:lnTo>
                <a:lnTo>
                  <a:pt x="1877339" y="2038198"/>
                </a:lnTo>
                <a:close/>
                <a:moveTo>
                  <a:pt x="1870710" y="2042084"/>
                </a:moveTo>
                <a:lnTo>
                  <a:pt x="1749781" y="2111883"/>
                </a:lnTo>
                <a:lnTo>
                  <a:pt x="1625422" y="2040103"/>
                </a:lnTo>
                <a:lnTo>
                  <a:pt x="1746352" y="1970304"/>
                </a:lnTo>
                <a:lnTo>
                  <a:pt x="1870710" y="2042084"/>
                </a:lnTo>
                <a:close/>
                <a:moveTo>
                  <a:pt x="1860728" y="2183664"/>
                </a:moveTo>
                <a:lnTo>
                  <a:pt x="1746275" y="2249729"/>
                </a:lnTo>
                <a:lnTo>
                  <a:pt x="1635252" y="2185645"/>
                </a:lnTo>
                <a:lnTo>
                  <a:pt x="1749704" y="2119579"/>
                </a:lnTo>
                <a:lnTo>
                  <a:pt x="1860728" y="2183664"/>
                </a:lnTo>
                <a:close/>
                <a:moveTo>
                  <a:pt x="1870710" y="2329282"/>
                </a:moveTo>
                <a:lnTo>
                  <a:pt x="1749781" y="2399081"/>
                </a:lnTo>
                <a:lnTo>
                  <a:pt x="1625422" y="2327301"/>
                </a:lnTo>
                <a:lnTo>
                  <a:pt x="1746352" y="2257501"/>
                </a:lnTo>
                <a:lnTo>
                  <a:pt x="1870710" y="2329282"/>
                </a:lnTo>
                <a:close/>
                <a:moveTo>
                  <a:pt x="1860728" y="2470937"/>
                </a:moveTo>
                <a:lnTo>
                  <a:pt x="1746275" y="2537003"/>
                </a:lnTo>
                <a:lnTo>
                  <a:pt x="1635252" y="2472919"/>
                </a:lnTo>
                <a:lnTo>
                  <a:pt x="1749704" y="2406853"/>
                </a:lnTo>
                <a:lnTo>
                  <a:pt x="1860728" y="2470937"/>
                </a:lnTo>
                <a:close/>
                <a:moveTo>
                  <a:pt x="1870710" y="2616479"/>
                </a:moveTo>
                <a:lnTo>
                  <a:pt x="1749781" y="2686279"/>
                </a:lnTo>
                <a:lnTo>
                  <a:pt x="1625422" y="2614498"/>
                </a:lnTo>
                <a:lnTo>
                  <a:pt x="1746352" y="2544699"/>
                </a:lnTo>
                <a:lnTo>
                  <a:pt x="1870710" y="2616479"/>
                </a:lnTo>
                <a:close/>
                <a:moveTo>
                  <a:pt x="1860728" y="2758135"/>
                </a:moveTo>
                <a:lnTo>
                  <a:pt x="1746275" y="2824201"/>
                </a:lnTo>
                <a:lnTo>
                  <a:pt x="1635252" y="2760117"/>
                </a:lnTo>
                <a:lnTo>
                  <a:pt x="1749704" y="2694051"/>
                </a:lnTo>
                <a:lnTo>
                  <a:pt x="1860728" y="2758135"/>
                </a:lnTo>
                <a:close/>
                <a:moveTo>
                  <a:pt x="1870710" y="2903754"/>
                </a:moveTo>
                <a:lnTo>
                  <a:pt x="1749781" y="2973553"/>
                </a:lnTo>
                <a:lnTo>
                  <a:pt x="1625422" y="2901772"/>
                </a:lnTo>
                <a:lnTo>
                  <a:pt x="1746352" y="2831973"/>
                </a:lnTo>
                <a:lnTo>
                  <a:pt x="1870710" y="2903754"/>
                </a:lnTo>
                <a:close/>
                <a:moveTo>
                  <a:pt x="1860728" y="3045333"/>
                </a:moveTo>
                <a:lnTo>
                  <a:pt x="1746275" y="3111399"/>
                </a:lnTo>
                <a:lnTo>
                  <a:pt x="1635252" y="3047314"/>
                </a:lnTo>
                <a:lnTo>
                  <a:pt x="1749704" y="2981249"/>
                </a:lnTo>
                <a:lnTo>
                  <a:pt x="1860728" y="3045333"/>
                </a:lnTo>
                <a:close/>
                <a:moveTo>
                  <a:pt x="1870710" y="3190951"/>
                </a:moveTo>
                <a:lnTo>
                  <a:pt x="1749781" y="3260751"/>
                </a:lnTo>
                <a:lnTo>
                  <a:pt x="1625422" y="3188970"/>
                </a:lnTo>
                <a:lnTo>
                  <a:pt x="1746352" y="3119171"/>
                </a:lnTo>
                <a:lnTo>
                  <a:pt x="1870710" y="3190951"/>
                </a:lnTo>
                <a:close/>
                <a:moveTo>
                  <a:pt x="1860728" y="3332607"/>
                </a:moveTo>
                <a:lnTo>
                  <a:pt x="1746275" y="3398672"/>
                </a:lnTo>
                <a:lnTo>
                  <a:pt x="1635252" y="3334588"/>
                </a:lnTo>
                <a:lnTo>
                  <a:pt x="1749704" y="3268523"/>
                </a:lnTo>
                <a:lnTo>
                  <a:pt x="1860728" y="3332607"/>
                </a:lnTo>
                <a:close/>
                <a:moveTo>
                  <a:pt x="1870710" y="3478149"/>
                </a:moveTo>
                <a:lnTo>
                  <a:pt x="1749781" y="3547948"/>
                </a:lnTo>
                <a:lnTo>
                  <a:pt x="1625422" y="3476168"/>
                </a:lnTo>
                <a:lnTo>
                  <a:pt x="1746352" y="3406369"/>
                </a:lnTo>
                <a:lnTo>
                  <a:pt x="1870710" y="3478149"/>
                </a:lnTo>
                <a:close/>
                <a:moveTo>
                  <a:pt x="1860728" y="3619805"/>
                </a:moveTo>
                <a:lnTo>
                  <a:pt x="1746275" y="3685870"/>
                </a:lnTo>
                <a:lnTo>
                  <a:pt x="1635252" y="3621786"/>
                </a:lnTo>
                <a:lnTo>
                  <a:pt x="1749704" y="3555721"/>
                </a:lnTo>
                <a:lnTo>
                  <a:pt x="1860728" y="3619805"/>
                </a:lnTo>
                <a:close/>
                <a:moveTo>
                  <a:pt x="1870710" y="3765423"/>
                </a:moveTo>
                <a:lnTo>
                  <a:pt x="1749781" y="3835222"/>
                </a:lnTo>
                <a:lnTo>
                  <a:pt x="1625422" y="3763442"/>
                </a:lnTo>
                <a:lnTo>
                  <a:pt x="1746352" y="3693643"/>
                </a:lnTo>
                <a:lnTo>
                  <a:pt x="1870710" y="3765423"/>
                </a:lnTo>
                <a:close/>
                <a:moveTo>
                  <a:pt x="1860728" y="3907003"/>
                </a:moveTo>
                <a:lnTo>
                  <a:pt x="1746275" y="3973068"/>
                </a:lnTo>
                <a:lnTo>
                  <a:pt x="1635252" y="3908984"/>
                </a:lnTo>
                <a:lnTo>
                  <a:pt x="1749704" y="3842919"/>
                </a:lnTo>
                <a:lnTo>
                  <a:pt x="1860728" y="3907003"/>
                </a:lnTo>
                <a:close/>
                <a:moveTo>
                  <a:pt x="1870710" y="4052621"/>
                </a:moveTo>
                <a:lnTo>
                  <a:pt x="1749781" y="4122420"/>
                </a:lnTo>
                <a:lnTo>
                  <a:pt x="1625422" y="4050640"/>
                </a:lnTo>
                <a:lnTo>
                  <a:pt x="1746352" y="3980840"/>
                </a:lnTo>
                <a:lnTo>
                  <a:pt x="1870710" y="4052621"/>
                </a:lnTo>
                <a:close/>
                <a:moveTo>
                  <a:pt x="1860728" y="4194277"/>
                </a:moveTo>
                <a:lnTo>
                  <a:pt x="1746275" y="4260342"/>
                </a:lnTo>
                <a:lnTo>
                  <a:pt x="1635252" y="4196258"/>
                </a:lnTo>
                <a:lnTo>
                  <a:pt x="1749704" y="4130193"/>
                </a:lnTo>
                <a:lnTo>
                  <a:pt x="1860728" y="4194277"/>
                </a:lnTo>
                <a:close/>
                <a:moveTo>
                  <a:pt x="1870710" y="4339819"/>
                </a:moveTo>
                <a:lnTo>
                  <a:pt x="1749781" y="4409618"/>
                </a:lnTo>
                <a:lnTo>
                  <a:pt x="1625422" y="4337838"/>
                </a:lnTo>
                <a:lnTo>
                  <a:pt x="1746352" y="4268038"/>
                </a:lnTo>
                <a:lnTo>
                  <a:pt x="1870710" y="4339819"/>
                </a:lnTo>
                <a:close/>
                <a:moveTo>
                  <a:pt x="1860728" y="4481475"/>
                </a:moveTo>
                <a:lnTo>
                  <a:pt x="1746275" y="4547540"/>
                </a:lnTo>
                <a:lnTo>
                  <a:pt x="1635252" y="4483456"/>
                </a:lnTo>
                <a:lnTo>
                  <a:pt x="1749704" y="4417391"/>
                </a:lnTo>
                <a:lnTo>
                  <a:pt x="1860728" y="4481475"/>
                </a:lnTo>
                <a:close/>
                <a:moveTo>
                  <a:pt x="1870710" y="4627093"/>
                </a:moveTo>
                <a:lnTo>
                  <a:pt x="1749781" y="4696892"/>
                </a:lnTo>
                <a:lnTo>
                  <a:pt x="1625422" y="4625111"/>
                </a:lnTo>
                <a:lnTo>
                  <a:pt x="1746352" y="4555312"/>
                </a:lnTo>
                <a:lnTo>
                  <a:pt x="1870710" y="4627093"/>
                </a:lnTo>
                <a:close/>
                <a:moveTo>
                  <a:pt x="1860728" y="4768672"/>
                </a:moveTo>
                <a:lnTo>
                  <a:pt x="1746275" y="4834738"/>
                </a:lnTo>
                <a:lnTo>
                  <a:pt x="1635252" y="4770654"/>
                </a:lnTo>
                <a:lnTo>
                  <a:pt x="1749704" y="4704588"/>
                </a:lnTo>
                <a:lnTo>
                  <a:pt x="1860728" y="4768672"/>
                </a:lnTo>
                <a:close/>
                <a:moveTo>
                  <a:pt x="1870634" y="4914291"/>
                </a:moveTo>
                <a:lnTo>
                  <a:pt x="1749704" y="4984090"/>
                </a:lnTo>
                <a:lnTo>
                  <a:pt x="1625346" y="4912309"/>
                </a:lnTo>
                <a:lnTo>
                  <a:pt x="1746275" y="4842510"/>
                </a:lnTo>
                <a:lnTo>
                  <a:pt x="1870634" y="4914291"/>
                </a:lnTo>
                <a:close/>
                <a:moveTo>
                  <a:pt x="1752981" y="4838624"/>
                </a:moveTo>
                <a:lnTo>
                  <a:pt x="1867434" y="4772559"/>
                </a:lnTo>
                <a:lnTo>
                  <a:pt x="1991792" y="4844339"/>
                </a:lnTo>
                <a:lnTo>
                  <a:pt x="1877339" y="4910404"/>
                </a:lnTo>
                <a:lnTo>
                  <a:pt x="1752981" y="4838624"/>
                </a:lnTo>
                <a:close/>
                <a:moveTo>
                  <a:pt x="1998497" y="4848225"/>
                </a:moveTo>
                <a:lnTo>
                  <a:pt x="2109521" y="4912309"/>
                </a:lnTo>
                <a:lnTo>
                  <a:pt x="1995069" y="4978375"/>
                </a:lnTo>
                <a:lnTo>
                  <a:pt x="1884045" y="4914291"/>
                </a:lnTo>
                <a:lnTo>
                  <a:pt x="1998497" y="4848225"/>
                </a:lnTo>
                <a:close/>
                <a:moveTo>
                  <a:pt x="2005127" y="4844339"/>
                </a:moveTo>
                <a:lnTo>
                  <a:pt x="2126056" y="4774540"/>
                </a:lnTo>
                <a:lnTo>
                  <a:pt x="2237080" y="4838624"/>
                </a:lnTo>
                <a:lnTo>
                  <a:pt x="2116150" y="4908423"/>
                </a:lnTo>
                <a:lnTo>
                  <a:pt x="2005127" y="4844339"/>
                </a:lnTo>
                <a:close/>
                <a:moveTo>
                  <a:pt x="2243785" y="4842510"/>
                </a:moveTo>
                <a:lnTo>
                  <a:pt x="2368144" y="4914291"/>
                </a:lnTo>
                <a:lnTo>
                  <a:pt x="2247214" y="4984090"/>
                </a:lnTo>
                <a:lnTo>
                  <a:pt x="2122856" y="4912309"/>
                </a:lnTo>
                <a:lnTo>
                  <a:pt x="2243785" y="4842510"/>
                </a:lnTo>
                <a:close/>
                <a:moveTo>
                  <a:pt x="2250491" y="4838624"/>
                </a:moveTo>
                <a:lnTo>
                  <a:pt x="2364943" y="4772559"/>
                </a:lnTo>
                <a:lnTo>
                  <a:pt x="2489302" y="4844339"/>
                </a:lnTo>
                <a:lnTo>
                  <a:pt x="2374849" y="4910404"/>
                </a:lnTo>
                <a:lnTo>
                  <a:pt x="2250491" y="4838624"/>
                </a:lnTo>
                <a:close/>
                <a:moveTo>
                  <a:pt x="2495931" y="4848225"/>
                </a:moveTo>
                <a:lnTo>
                  <a:pt x="2606954" y="4912309"/>
                </a:lnTo>
                <a:lnTo>
                  <a:pt x="2492502" y="4978375"/>
                </a:lnTo>
                <a:lnTo>
                  <a:pt x="2381479" y="4914291"/>
                </a:lnTo>
                <a:lnTo>
                  <a:pt x="2495931" y="4848225"/>
                </a:lnTo>
                <a:close/>
                <a:moveTo>
                  <a:pt x="2502637" y="4844339"/>
                </a:moveTo>
                <a:lnTo>
                  <a:pt x="2623566" y="4774540"/>
                </a:lnTo>
                <a:lnTo>
                  <a:pt x="2734589" y="4838624"/>
                </a:lnTo>
                <a:lnTo>
                  <a:pt x="2613660" y="4908423"/>
                </a:lnTo>
                <a:lnTo>
                  <a:pt x="2502637" y="4844339"/>
                </a:lnTo>
                <a:close/>
                <a:moveTo>
                  <a:pt x="2741295" y="4842510"/>
                </a:moveTo>
                <a:lnTo>
                  <a:pt x="2865654" y="4914291"/>
                </a:lnTo>
                <a:lnTo>
                  <a:pt x="2744724" y="4984090"/>
                </a:lnTo>
                <a:lnTo>
                  <a:pt x="2620366" y="4912309"/>
                </a:lnTo>
                <a:lnTo>
                  <a:pt x="2741295" y="4842510"/>
                </a:lnTo>
                <a:close/>
                <a:moveTo>
                  <a:pt x="2747924" y="4838624"/>
                </a:moveTo>
                <a:lnTo>
                  <a:pt x="2862377" y="4772559"/>
                </a:lnTo>
                <a:lnTo>
                  <a:pt x="2986735" y="4844339"/>
                </a:lnTo>
                <a:lnTo>
                  <a:pt x="2872283" y="4910404"/>
                </a:lnTo>
                <a:lnTo>
                  <a:pt x="2747924" y="4838624"/>
                </a:lnTo>
                <a:close/>
                <a:moveTo>
                  <a:pt x="2993441" y="4848225"/>
                </a:moveTo>
                <a:lnTo>
                  <a:pt x="3104464" y="4912309"/>
                </a:lnTo>
                <a:lnTo>
                  <a:pt x="2990012" y="4978375"/>
                </a:lnTo>
                <a:lnTo>
                  <a:pt x="2878989" y="4914291"/>
                </a:lnTo>
                <a:lnTo>
                  <a:pt x="2993441" y="4848225"/>
                </a:lnTo>
                <a:close/>
                <a:moveTo>
                  <a:pt x="3000147" y="4844339"/>
                </a:moveTo>
                <a:lnTo>
                  <a:pt x="3121076" y="4774540"/>
                </a:lnTo>
                <a:lnTo>
                  <a:pt x="3232099" y="4838624"/>
                </a:lnTo>
                <a:lnTo>
                  <a:pt x="3111170" y="4908423"/>
                </a:lnTo>
                <a:lnTo>
                  <a:pt x="3000147" y="4844339"/>
                </a:lnTo>
                <a:close/>
                <a:moveTo>
                  <a:pt x="3238729" y="4842510"/>
                </a:moveTo>
                <a:lnTo>
                  <a:pt x="3363087" y="4914291"/>
                </a:lnTo>
                <a:lnTo>
                  <a:pt x="3242158" y="4984090"/>
                </a:lnTo>
                <a:lnTo>
                  <a:pt x="3117799" y="4912309"/>
                </a:lnTo>
                <a:lnTo>
                  <a:pt x="3238729" y="4842510"/>
                </a:lnTo>
                <a:close/>
                <a:moveTo>
                  <a:pt x="3245434" y="4838624"/>
                </a:moveTo>
                <a:lnTo>
                  <a:pt x="3359887" y="4772559"/>
                </a:lnTo>
                <a:lnTo>
                  <a:pt x="3484245" y="4844339"/>
                </a:lnTo>
                <a:lnTo>
                  <a:pt x="3369793" y="4910404"/>
                </a:lnTo>
                <a:lnTo>
                  <a:pt x="3245434" y="4838624"/>
                </a:lnTo>
                <a:close/>
                <a:moveTo>
                  <a:pt x="3490951" y="4848225"/>
                </a:moveTo>
                <a:lnTo>
                  <a:pt x="3601974" y="4912309"/>
                </a:lnTo>
                <a:lnTo>
                  <a:pt x="3487522" y="4978375"/>
                </a:lnTo>
                <a:lnTo>
                  <a:pt x="3376498" y="4914291"/>
                </a:lnTo>
                <a:lnTo>
                  <a:pt x="3490951" y="4848225"/>
                </a:lnTo>
                <a:close/>
                <a:moveTo>
                  <a:pt x="3497580" y="4844339"/>
                </a:moveTo>
                <a:lnTo>
                  <a:pt x="3618509" y="4774540"/>
                </a:lnTo>
                <a:lnTo>
                  <a:pt x="3729533" y="4838624"/>
                </a:lnTo>
                <a:lnTo>
                  <a:pt x="3608604" y="4908423"/>
                </a:lnTo>
                <a:lnTo>
                  <a:pt x="3497580" y="4844339"/>
                </a:lnTo>
                <a:close/>
                <a:moveTo>
                  <a:pt x="3736239" y="4842510"/>
                </a:moveTo>
                <a:lnTo>
                  <a:pt x="3860597" y="4914291"/>
                </a:lnTo>
                <a:lnTo>
                  <a:pt x="3739667" y="4984090"/>
                </a:lnTo>
                <a:lnTo>
                  <a:pt x="3615309" y="4912309"/>
                </a:lnTo>
                <a:lnTo>
                  <a:pt x="3736239" y="4842510"/>
                </a:lnTo>
                <a:close/>
                <a:moveTo>
                  <a:pt x="3742868" y="4838624"/>
                </a:moveTo>
                <a:lnTo>
                  <a:pt x="3857320" y="4772559"/>
                </a:lnTo>
                <a:lnTo>
                  <a:pt x="3981679" y="4844339"/>
                </a:lnTo>
                <a:lnTo>
                  <a:pt x="3867226" y="4910404"/>
                </a:lnTo>
                <a:lnTo>
                  <a:pt x="3742868" y="4838624"/>
                </a:lnTo>
                <a:close/>
                <a:moveTo>
                  <a:pt x="3988384" y="4848225"/>
                </a:moveTo>
                <a:lnTo>
                  <a:pt x="4099408" y="4912309"/>
                </a:lnTo>
                <a:lnTo>
                  <a:pt x="3984955" y="4978375"/>
                </a:lnTo>
                <a:lnTo>
                  <a:pt x="3873932" y="4914291"/>
                </a:lnTo>
                <a:lnTo>
                  <a:pt x="3988384" y="4848225"/>
                </a:lnTo>
                <a:close/>
                <a:moveTo>
                  <a:pt x="3995090" y="4844339"/>
                </a:moveTo>
                <a:lnTo>
                  <a:pt x="4116019" y="4774540"/>
                </a:lnTo>
                <a:lnTo>
                  <a:pt x="4227043" y="4838624"/>
                </a:lnTo>
                <a:lnTo>
                  <a:pt x="4106113" y="4908423"/>
                </a:lnTo>
                <a:lnTo>
                  <a:pt x="3995090" y="4844339"/>
                </a:lnTo>
                <a:close/>
                <a:moveTo>
                  <a:pt x="4233672" y="4842510"/>
                </a:moveTo>
                <a:lnTo>
                  <a:pt x="4358031" y="4914291"/>
                </a:lnTo>
                <a:lnTo>
                  <a:pt x="4237101" y="4984090"/>
                </a:lnTo>
                <a:lnTo>
                  <a:pt x="4112743" y="4912309"/>
                </a:lnTo>
                <a:lnTo>
                  <a:pt x="4233672" y="4842510"/>
                </a:lnTo>
                <a:close/>
                <a:moveTo>
                  <a:pt x="4240378" y="4838624"/>
                </a:moveTo>
                <a:lnTo>
                  <a:pt x="4354830" y="4772559"/>
                </a:lnTo>
                <a:lnTo>
                  <a:pt x="4479189" y="4844339"/>
                </a:lnTo>
                <a:lnTo>
                  <a:pt x="4364736" y="4910404"/>
                </a:lnTo>
                <a:lnTo>
                  <a:pt x="4240378" y="4838624"/>
                </a:lnTo>
                <a:close/>
                <a:moveTo>
                  <a:pt x="4485894" y="4848225"/>
                </a:moveTo>
                <a:lnTo>
                  <a:pt x="4596918" y="4912309"/>
                </a:lnTo>
                <a:lnTo>
                  <a:pt x="4482465" y="4978375"/>
                </a:lnTo>
                <a:lnTo>
                  <a:pt x="4371442" y="4914291"/>
                </a:lnTo>
                <a:lnTo>
                  <a:pt x="4485894" y="4848225"/>
                </a:lnTo>
                <a:close/>
                <a:moveTo>
                  <a:pt x="4492524" y="4844339"/>
                </a:moveTo>
                <a:lnTo>
                  <a:pt x="4613453" y="4774540"/>
                </a:lnTo>
                <a:lnTo>
                  <a:pt x="4724477" y="4838624"/>
                </a:lnTo>
                <a:lnTo>
                  <a:pt x="4603547" y="4908423"/>
                </a:lnTo>
                <a:lnTo>
                  <a:pt x="4492524" y="4844339"/>
                </a:lnTo>
                <a:close/>
                <a:moveTo>
                  <a:pt x="4731182" y="4842510"/>
                </a:moveTo>
                <a:lnTo>
                  <a:pt x="4855541" y="4914291"/>
                </a:lnTo>
                <a:lnTo>
                  <a:pt x="4734611" y="4984090"/>
                </a:lnTo>
                <a:lnTo>
                  <a:pt x="4610253" y="4912309"/>
                </a:lnTo>
                <a:lnTo>
                  <a:pt x="4731182" y="4842510"/>
                </a:lnTo>
                <a:close/>
                <a:moveTo>
                  <a:pt x="4737888" y="4838624"/>
                </a:moveTo>
                <a:lnTo>
                  <a:pt x="4852340" y="4772559"/>
                </a:lnTo>
                <a:lnTo>
                  <a:pt x="4976698" y="4844339"/>
                </a:lnTo>
                <a:lnTo>
                  <a:pt x="4862246" y="4910404"/>
                </a:lnTo>
                <a:lnTo>
                  <a:pt x="4737888" y="4838624"/>
                </a:lnTo>
                <a:close/>
                <a:moveTo>
                  <a:pt x="4983328" y="4848225"/>
                </a:moveTo>
                <a:lnTo>
                  <a:pt x="5094351" y="4912309"/>
                </a:lnTo>
                <a:lnTo>
                  <a:pt x="4979899" y="4978375"/>
                </a:lnTo>
                <a:lnTo>
                  <a:pt x="4868876" y="4914291"/>
                </a:lnTo>
                <a:lnTo>
                  <a:pt x="4983328" y="4848225"/>
                </a:lnTo>
                <a:close/>
                <a:moveTo>
                  <a:pt x="4990033" y="4844339"/>
                </a:moveTo>
                <a:lnTo>
                  <a:pt x="5110963" y="4774540"/>
                </a:lnTo>
                <a:lnTo>
                  <a:pt x="5221986" y="4838624"/>
                </a:lnTo>
                <a:lnTo>
                  <a:pt x="5101057" y="4908423"/>
                </a:lnTo>
                <a:lnTo>
                  <a:pt x="4990033" y="4844339"/>
                </a:lnTo>
                <a:close/>
                <a:moveTo>
                  <a:pt x="4986604" y="4694987"/>
                </a:moveTo>
                <a:lnTo>
                  <a:pt x="5101057" y="4628921"/>
                </a:lnTo>
                <a:lnTo>
                  <a:pt x="5225415" y="4700702"/>
                </a:lnTo>
                <a:lnTo>
                  <a:pt x="5110963" y="4766767"/>
                </a:lnTo>
                <a:lnTo>
                  <a:pt x="4986604" y="4694987"/>
                </a:lnTo>
                <a:close/>
                <a:moveTo>
                  <a:pt x="4990033" y="4557141"/>
                </a:moveTo>
                <a:lnTo>
                  <a:pt x="5110963" y="4487342"/>
                </a:lnTo>
                <a:lnTo>
                  <a:pt x="5221986" y="4551426"/>
                </a:lnTo>
                <a:lnTo>
                  <a:pt x="5101057" y="4621226"/>
                </a:lnTo>
                <a:lnTo>
                  <a:pt x="4990033" y="4557141"/>
                </a:lnTo>
                <a:close/>
                <a:moveTo>
                  <a:pt x="4986604" y="4407789"/>
                </a:moveTo>
                <a:lnTo>
                  <a:pt x="5101057" y="4341724"/>
                </a:lnTo>
                <a:lnTo>
                  <a:pt x="5225415" y="4413504"/>
                </a:lnTo>
                <a:lnTo>
                  <a:pt x="5110963" y="4479570"/>
                </a:lnTo>
                <a:lnTo>
                  <a:pt x="4986604" y="4407789"/>
                </a:lnTo>
                <a:close/>
                <a:moveTo>
                  <a:pt x="4990033" y="4269943"/>
                </a:moveTo>
                <a:lnTo>
                  <a:pt x="5110963" y="4200144"/>
                </a:lnTo>
                <a:lnTo>
                  <a:pt x="5221986" y="4264228"/>
                </a:lnTo>
                <a:lnTo>
                  <a:pt x="5101057" y="4334028"/>
                </a:lnTo>
                <a:lnTo>
                  <a:pt x="4990033" y="4269943"/>
                </a:lnTo>
                <a:close/>
                <a:moveTo>
                  <a:pt x="4986604" y="4120591"/>
                </a:moveTo>
                <a:lnTo>
                  <a:pt x="5101057" y="4054526"/>
                </a:lnTo>
                <a:lnTo>
                  <a:pt x="5225415" y="4126306"/>
                </a:lnTo>
                <a:lnTo>
                  <a:pt x="5110963" y="4192372"/>
                </a:lnTo>
                <a:lnTo>
                  <a:pt x="4986604" y="4120591"/>
                </a:lnTo>
                <a:close/>
                <a:moveTo>
                  <a:pt x="4990033" y="3982669"/>
                </a:moveTo>
                <a:lnTo>
                  <a:pt x="5110963" y="3912870"/>
                </a:lnTo>
                <a:lnTo>
                  <a:pt x="5221986" y="3976954"/>
                </a:lnTo>
                <a:lnTo>
                  <a:pt x="5101057" y="4046754"/>
                </a:lnTo>
                <a:lnTo>
                  <a:pt x="4990033" y="3982669"/>
                </a:lnTo>
                <a:close/>
                <a:moveTo>
                  <a:pt x="4986604" y="3833317"/>
                </a:moveTo>
                <a:lnTo>
                  <a:pt x="5101057" y="3767252"/>
                </a:lnTo>
                <a:lnTo>
                  <a:pt x="5225415" y="3839032"/>
                </a:lnTo>
                <a:lnTo>
                  <a:pt x="5110963" y="3905098"/>
                </a:lnTo>
                <a:lnTo>
                  <a:pt x="4986604" y="3833317"/>
                </a:lnTo>
                <a:close/>
                <a:moveTo>
                  <a:pt x="4990033" y="3695472"/>
                </a:moveTo>
                <a:lnTo>
                  <a:pt x="5110963" y="3625672"/>
                </a:lnTo>
                <a:lnTo>
                  <a:pt x="5221986" y="3689757"/>
                </a:lnTo>
                <a:lnTo>
                  <a:pt x="5101057" y="3759556"/>
                </a:lnTo>
                <a:lnTo>
                  <a:pt x="4990033" y="3695472"/>
                </a:lnTo>
                <a:close/>
                <a:moveTo>
                  <a:pt x="4986604" y="3546119"/>
                </a:moveTo>
                <a:lnTo>
                  <a:pt x="5101057" y="3480054"/>
                </a:lnTo>
                <a:lnTo>
                  <a:pt x="5225415" y="3551834"/>
                </a:lnTo>
                <a:lnTo>
                  <a:pt x="5110963" y="3617900"/>
                </a:lnTo>
                <a:lnTo>
                  <a:pt x="4986604" y="3546119"/>
                </a:lnTo>
                <a:close/>
                <a:moveTo>
                  <a:pt x="4990033" y="3408274"/>
                </a:moveTo>
                <a:lnTo>
                  <a:pt x="5110963" y="3338474"/>
                </a:lnTo>
                <a:lnTo>
                  <a:pt x="5221986" y="3402559"/>
                </a:lnTo>
                <a:lnTo>
                  <a:pt x="5101057" y="3472358"/>
                </a:lnTo>
                <a:lnTo>
                  <a:pt x="4990033" y="3408274"/>
                </a:lnTo>
                <a:close/>
                <a:moveTo>
                  <a:pt x="4986604" y="3258922"/>
                </a:moveTo>
                <a:lnTo>
                  <a:pt x="5101057" y="3192856"/>
                </a:lnTo>
                <a:lnTo>
                  <a:pt x="5225415" y="3264637"/>
                </a:lnTo>
                <a:lnTo>
                  <a:pt x="5110963" y="3330702"/>
                </a:lnTo>
                <a:lnTo>
                  <a:pt x="4986604" y="3258922"/>
                </a:lnTo>
                <a:close/>
                <a:moveTo>
                  <a:pt x="4990033" y="3121000"/>
                </a:moveTo>
                <a:lnTo>
                  <a:pt x="5110963" y="3051201"/>
                </a:lnTo>
                <a:lnTo>
                  <a:pt x="5221986" y="3115285"/>
                </a:lnTo>
                <a:lnTo>
                  <a:pt x="5101057" y="3185084"/>
                </a:lnTo>
                <a:lnTo>
                  <a:pt x="4990033" y="3121000"/>
                </a:lnTo>
                <a:close/>
                <a:moveTo>
                  <a:pt x="4986604" y="2971648"/>
                </a:moveTo>
                <a:lnTo>
                  <a:pt x="5101057" y="2905582"/>
                </a:lnTo>
                <a:lnTo>
                  <a:pt x="5225415" y="2977363"/>
                </a:lnTo>
                <a:lnTo>
                  <a:pt x="5110963" y="3043428"/>
                </a:lnTo>
                <a:lnTo>
                  <a:pt x="4986604" y="2971648"/>
                </a:lnTo>
                <a:close/>
                <a:moveTo>
                  <a:pt x="4990033" y="2833802"/>
                </a:moveTo>
                <a:lnTo>
                  <a:pt x="5110963" y="2764003"/>
                </a:lnTo>
                <a:lnTo>
                  <a:pt x="5221986" y="2828087"/>
                </a:lnTo>
                <a:lnTo>
                  <a:pt x="5101057" y="2897886"/>
                </a:lnTo>
                <a:lnTo>
                  <a:pt x="4990033" y="2833802"/>
                </a:lnTo>
                <a:close/>
                <a:moveTo>
                  <a:pt x="4986604" y="2684450"/>
                </a:moveTo>
                <a:lnTo>
                  <a:pt x="5101057" y="2618384"/>
                </a:lnTo>
                <a:lnTo>
                  <a:pt x="5225415" y="2690165"/>
                </a:lnTo>
                <a:lnTo>
                  <a:pt x="5110963" y="2756230"/>
                </a:lnTo>
                <a:lnTo>
                  <a:pt x="4986604" y="2684450"/>
                </a:lnTo>
                <a:close/>
                <a:moveTo>
                  <a:pt x="4990033" y="2546604"/>
                </a:moveTo>
                <a:lnTo>
                  <a:pt x="5110963" y="2476805"/>
                </a:lnTo>
                <a:lnTo>
                  <a:pt x="5221986" y="2540889"/>
                </a:lnTo>
                <a:lnTo>
                  <a:pt x="5101057" y="2610688"/>
                </a:lnTo>
                <a:lnTo>
                  <a:pt x="4990033" y="2546604"/>
                </a:lnTo>
                <a:close/>
                <a:moveTo>
                  <a:pt x="4986604" y="2397252"/>
                </a:moveTo>
                <a:lnTo>
                  <a:pt x="5101057" y="2331187"/>
                </a:lnTo>
                <a:lnTo>
                  <a:pt x="5225415" y="2402967"/>
                </a:lnTo>
                <a:lnTo>
                  <a:pt x="5110963" y="2469032"/>
                </a:lnTo>
                <a:lnTo>
                  <a:pt x="4986604" y="2397252"/>
                </a:lnTo>
                <a:close/>
                <a:moveTo>
                  <a:pt x="4990033" y="2259330"/>
                </a:moveTo>
                <a:lnTo>
                  <a:pt x="5110963" y="2189531"/>
                </a:lnTo>
                <a:lnTo>
                  <a:pt x="5221986" y="2253615"/>
                </a:lnTo>
                <a:lnTo>
                  <a:pt x="5101057" y="2323414"/>
                </a:lnTo>
                <a:lnTo>
                  <a:pt x="4990033" y="2259330"/>
                </a:lnTo>
                <a:close/>
                <a:moveTo>
                  <a:pt x="4986604" y="2109978"/>
                </a:moveTo>
                <a:lnTo>
                  <a:pt x="5101057" y="2043913"/>
                </a:lnTo>
                <a:lnTo>
                  <a:pt x="5225415" y="2115693"/>
                </a:lnTo>
                <a:lnTo>
                  <a:pt x="5110963" y="2181759"/>
                </a:lnTo>
                <a:lnTo>
                  <a:pt x="4986604" y="2109978"/>
                </a:lnTo>
                <a:close/>
                <a:moveTo>
                  <a:pt x="4990033" y="1972132"/>
                </a:moveTo>
                <a:lnTo>
                  <a:pt x="5110963" y="1902333"/>
                </a:lnTo>
                <a:lnTo>
                  <a:pt x="5221986" y="1966417"/>
                </a:lnTo>
                <a:lnTo>
                  <a:pt x="5101057" y="2036216"/>
                </a:lnTo>
                <a:lnTo>
                  <a:pt x="4990033" y="1972132"/>
                </a:lnTo>
                <a:close/>
                <a:moveTo>
                  <a:pt x="4986604" y="1822780"/>
                </a:moveTo>
                <a:lnTo>
                  <a:pt x="5101057" y="1756715"/>
                </a:lnTo>
                <a:lnTo>
                  <a:pt x="5225415" y="1828495"/>
                </a:lnTo>
                <a:lnTo>
                  <a:pt x="5110963" y="1894561"/>
                </a:lnTo>
                <a:lnTo>
                  <a:pt x="4986604" y="1822780"/>
                </a:lnTo>
                <a:close/>
                <a:moveTo>
                  <a:pt x="5104333" y="1898447"/>
                </a:moveTo>
                <a:lnTo>
                  <a:pt x="4983404" y="1968246"/>
                </a:lnTo>
                <a:lnTo>
                  <a:pt x="4859046" y="1896466"/>
                </a:lnTo>
                <a:lnTo>
                  <a:pt x="4979975" y="1826666"/>
                </a:lnTo>
                <a:lnTo>
                  <a:pt x="5104333" y="1898447"/>
                </a:lnTo>
                <a:close/>
                <a:moveTo>
                  <a:pt x="4852264" y="1892579"/>
                </a:moveTo>
                <a:lnTo>
                  <a:pt x="4741241" y="1828495"/>
                </a:lnTo>
                <a:lnTo>
                  <a:pt x="4862170" y="1758696"/>
                </a:lnTo>
                <a:lnTo>
                  <a:pt x="4973193" y="1822780"/>
                </a:lnTo>
                <a:lnTo>
                  <a:pt x="4852264" y="1892579"/>
                </a:lnTo>
                <a:close/>
                <a:moveTo>
                  <a:pt x="4845634" y="1896466"/>
                </a:moveTo>
                <a:lnTo>
                  <a:pt x="4731182" y="1962531"/>
                </a:lnTo>
                <a:lnTo>
                  <a:pt x="4620159" y="1898447"/>
                </a:lnTo>
                <a:lnTo>
                  <a:pt x="4734611" y="1832381"/>
                </a:lnTo>
                <a:lnTo>
                  <a:pt x="4845634" y="1896466"/>
                </a:lnTo>
                <a:close/>
                <a:moveTo>
                  <a:pt x="4613529" y="1894561"/>
                </a:moveTo>
                <a:lnTo>
                  <a:pt x="4489171" y="1822780"/>
                </a:lnTo>
                <a:lnTo>
                  <a:pt x="4603623" y="1756715"/>
                </a:lnTo>
                <a:lnTo>
                  <a:pt x="4727981" y="1828495"/>
                </a:lnTo>
                <a:lnTo>
                  <a:pt x="4613529" y="1894561"/>
                </a:lnTo>
                <a:close/>
                <a:moveTo>
                  <a:pt x="4606824" y="1898447"/>
                </a:moveTo>
                <a:lnTo>
                  <a:pt x="4485894" y="1968246"/>
                </a:lnTo>
                <a:lnTo>
                  <a:pt x="4361536" y="1896466"/>
                </a:lnTo>
                <a:lnTo>
                  <a:pt x="4482465" y="1826666"/>
                </a:lnTo>
                <a:lnTo>
                  <a:pt x="4606824" y="1898447"/>
                </a:lnTo>
                <a:close/>
                <a:moveTo>
                  <a:pt x="4354830" y="1892579"/>
                </a:moveTo>
                <a:lnTo>
                  <a:pt x="4243807" y="1828495"/>
                </a:lnTo>
                <a:lnTo>
                  <a:pt x="4364736" y="1758696"/>
                </a:lnTo>
                <a:lnTo>
                  <a:pt x="4475760" y="1822780"/>
                </a:lnTo>
                <a:lnTo>
                  <a:pt x="4354830" y="1892579"/>
                </a:lnTo>
                <a:close/>
                <a:moveTo>
                  <a:pt x="4348125" y="1896466"/>
                </a:moveTo>
                <a:lnTo>
                  <a:pt x="4233672" y="1962531"/>
                </a:lnTo>
                <a:lnTo>
                  <a:pt x="4122649" y="1898447"/>
                </a:lnTo>
                <a:lnTo>
                  <a:pt x="4237101" y="1832381"/>
                </a:lnTo>
                <a:lnTo>
                  <a:pt x="4348125" y="1896466"/>
                </a:lnTo>
                <a:close/>
                <a:moveTo>
                  <a:pt x="4116019" y="1894561"/>
                </a:moveTo>
                <a:lnTo>
                  <a:pt x="3991661" y="1822780"/>
                </a:lnTo>
                <a:lnTo>
                  <a:pt x="4106113" y="1756715"/>
                </a:lnTo>
                <a:lnTo>
                  <a:pt x="4230472" y="1828495"/>
                </a:lnTo>
                <a:lnTo>
                  <a:pt x="4116019" y="1894561"/>
                </a:lnTo>
                <a:close/>
                <a:moveTo>
                  <a:pt x="4109314" y="1898447"/>
                </a:moveTo>
                <a:lnTo>
                  <a:pt x="3988384" y="1968246"/>
                </a:lnTo>
                <a:lnTo>
                  <a:pt x="3864026" y="1896466"/>
                </a:lnTo>
                <a:lnTo>
                  <a:pt x="3984955" y="1826666"/>
                </a:lnTo>
                <a:lnTo>
                  <a:pt x="4109314" y="1898447"/>
                </a:lnTo>
                <a:close/>
                <a:moveTo>
                  <a:pt x="3857320" y="1892579"/>
                </a:moveTo>
                <a:lnTo>
                  <a:pt x="3746297" y="1828495"/>
                </a:lnTo>
                <a:lnTo>
                  <a:pt x="3867226" y="1758696"/>
                </a:lnTo>
                <a:lnTo>
                  <a:pt x="3978250" y="1822780"/>
                </a:lnTo>
                <a:lnTo>
                  <a:pt x="3857320" y="1892579"/>
                </a:lnTo>
                <a:close/>
                <a:moveTo>
                  <a:pt x="3850691" y="1896466"/>
                </a:moveTo>
                <a:lnTo>
                  <a:pt x="3736239" y="1962531"/>
                </a:lnTo>
                <a:lnTo>
                  <a:pt x="3625215" y="1898447"/>
                </a:lnTo>
                <a:lnTo>
                  <a:pt x="3739667" y="1832381"/>
                </a:lnTo>
                <a:lnTo>
                  <a:pt x="3850691" y="1896466"/>
                </a:lnTo>
                <a:close/>
                <a:moveTo>
                  <a:pt x="3618509" y="1894561"/>
                </a:moveTo>
                <a:lnTo>
                  <a:pt x="3494151" y="1822780"/>
                </a:lnTo>
                <a:lnTo>
                  <a:pt x="3608604" y="1756715"/>
                </a:lnTo>
                <a:lnTo>
                  <a:pt x="3732962" y="1828495"/>
                </a:lnTo>
                <a:lnTo>
                  <a:pt x="3618509" y="1894561"/>
                </a:lnTo>
                <a:close/>
                <a:moveTo>
                  <a:pt x="3611880" y="1898447"/>
                </a:moveTo>
                <a:lnTo>
                  <a:pt x="3490951" y="1968246"/>
                </a:lnTo>
                <a:lnTo>
                  <a:pt x="3366592" y="1896466"/>
                </a:lnTo>
                <a:lnTo>
                  <a:pt x="3487522" y="1826666"/>
                </a:lnTo>
                <a:lnTo>
                  <a:pt x="3611880" y="1898447"/>
                </a:lnTo>
                <a:close/>
                <a:moveTo>
                  <a:pt x="3359887" y="1892579"/>
                </a:moveTo>
                <a:lnTo>
                  <a:pt x="3248863" y="1828495"/>
                </a:lnTo>
                <a:lnTo>
                  <a:pt x="3369793" y="1758696"/>
                </a:lnTo>
                <a:lnTo>
                  <a:pt x="3480816" y="1822780"/>
                </a:lnTo>
                <a:lnTo>
                  <a:pt x="3359887" y="1892579"/>
                </a:lnTo>
                <a:close/>
                <a:moveTo>
                  <a:pt x="3353181" y="1896466"/>
                </a:moveTo>
                <a:lnTo>
                  <a:pt x="3238729" y="1962531"/>
                </a:lnTo>
                <a:lnTo>
                  <a:pt x="3127705" y="1898447"/>
                </a:lnTo>
                <a:lnTo>
                  <a:pt x="3242158" y="1832381"/>
                </a:lnTo>
                <a:lnTo>
                  <a:pt x="3353181" y="1896466"/>
                </a:lnTo>
                <a:close/>
                <a:moveTo>
                  <a:pt x="3121076" y="1894561"/>
                </a:moveTo>
                <a:lnTo>
                  <a:pt x="2996717" y="1822780"/>
                </a:lnTo>
                <a:lnTo>
                  <a:pt x="3111170" y="1756715"/>
                </a:lnTo>
                <a:lnTo>
                  <a:pt x="3235528" y="1828495"/>
                </a:lnTo>
                <a:lnTo>
                  <a:pt x="3121076" y="1894561"/>
                </a:lnTo>
                <a:close/>
                <a:moveTo>
                  <a:pt x="3114370" y="1898447"/>
                </a:moveTo>
                <a:lnTo>
                  <a:pt x="2993441" y="1968246"/>
                </a:lnTo>
                <a:lnTo>
                  <a:pt x="2869082" y="1896466"/>
                </a:lnTo>
                <a:lnTo>
                  <a:pt x="2990012" y="1826666"/>
                </a:lnTo>
                <a:lnTo>
                  <a:pt x="3114370" y="1898447"/>
                </a:lnTo>
                <a:close/>
                <a:moveTo>
                  <a:pt x="2862377" y="1892579"/>
                </a:moveTo>
                <a:lnTo>
                  <a:pt x="2751354" y="1828495"/>
                </a:lnTo>
                <a:lnTo>
                  <a:pt x="2872283" y="1758696"/>
                </a:lnTo>
                <a:lnTo>
                  <a:pt x="2983306" y="1822780"/>
                </a:lnTo>
                <a:lnTo>
                  <a:pt x="2862377" y="1892579"/>
                </a:lnTo>
                <a:close/>
                <a:moveTo>
                  <a:pt x="2855747" y="1896466"/>
                </a:moveTo>
                <a:lnTo>
                  <a:pt x="2741295" y="1962531"/>
                </a:lnTo>
                <a:lnTo>
                  <a:pt x="2630272" y="1898447"/>
                </a:lnTo>
                <a:lnTo>
                  <a:pt x="2744724" y="1832381"/>
                </a:lnTo>
                <a:lnTo>
                  <a:pt x="2855747" y="1896466"/>
                </a:lnTo>
                <a:close/>
                <a:moveTo>
                  <a:pt x="2623566" y="1894561"/>
                </a:moveTo>
                <a:lnTo>
                  <a:pt x="2499208" y="1822780"/>
                </a:lnTo>
                <a:lnTo>
                  <a:pt x="2613660" y="1756715"/>
                </a:lnTo>
                <a:lnTo>
                  <a:pt x="2738019" y="1828495"/>
                </a:lnTo>
                <a:lnTo>
                  <a:pt x="2623566" y="1894561"/>
                </a:lnTo>
                <a:close/>
                <a:moveTo>
                  <a:pt x="2616937" y="1898447"/>
                </a:moveTo>
                <a:lnTo>
                  <a:pt x="2496007" y="1968246"/>
                </a:lnTo>
                <a:lnTo>
                  <a:pt x="2371649" y="1896466"/>
                </a:lnTo>
                <a:lnTo>
                  <a:pt x="2492578" y="1826666"/>
                </a:lnTo>
                <a:lnTo>
                  <a:pt x="2616937" y="1898447"/>
                </a:lnTo>
                <a:close/>
                <a:moveTo>
                  <a:pt x="2364867" y="1892579"/>
                </a:moveTo>
                <a:lnTo>
                  <a:pt x="2253844" y="1828495"/>
                </a:lnTo>
                <a:lnTo>
                  <a:pt x="2374773" y="1758696"/>
                </a:lnTo>
                <a:lnTo>
                  <a:pt x="2485797" y="1822780"/>
                </a:lnTo>
                <a:lnTo>
                  <a:pt x="2364867" y="1892579"/>
                </a:lnTo>
                <a:close/>
                <a:moveTo>
                  <a:pt x="2358238" y="1896466"/>
                </a:moveTo>
                <a:lnTo>
                  <a:pt x="2243785" y="1962531"/>
                </a:lnTo>
                <a:lnTo>
                  <a:pt x="2132762" y="1898447"/>
                </a:lnTo>
                <a:lnTo>
                  <a:pt x="2247214" y="1832381"/>
                </a:lnTo>
                <a:lnTo>
                  <a:pt x="2358238" y="1896466"/>
                </a:lnTo>
                <a:close/>
                <a:moveTo>
                  <a:pt x="2126132" y="1894561"/>
                </a:moveTo>
                <a:lnTo>
                  <a:pt x="2001774" y="1822780"/>
                </a:lnTo>
                <a:lnTo>
                  <a:pt x="2116227" y="1756715"/>
                </a:lnTo>
                <a:lnTo>
                  <a:pt x="2240585" y="1828495"/>
                </a:lnTo>
                <a:lnTo>
                  <a:pt x="2126132" y="1894561"/>
                </a:lnTo>
                <a:close/>
                <a:moveTo>
                  <a:pt x="2119427" y="1898447"/>
                </a:moveTo>
                <a:lnTo>
                  <a:pt x="1998497" y="1968246"/>
                </a:lnTo>
                <a:lnTo>
                  <a:pt x="1874139" y="1896466"/>
                </a:lnTo>
                <a:lnTo>
                  <a:pt x="1995069" y="1826666"/>
                </a:lnTo>
                <a:lnTo>
                  <a:pt x="2119427" y="1898447"/>
                </a:lnTo>
                <a:close/>
                <a:moveTo>
                  <a:pt x="1867434" y="1892579"/>
                </a:moveTo>
                <a:lnTo>
                  <a:pt x="1756410" y="1828495"/>
                </a:lnTo>
                <a:lnTo>
                  <a:pt x="1877339" y="1758696"/>
                </a:lnTo>
                <a:lnTo>
                  <a:pt x="1988363" y="1822780"/>
                </a:lnTo>
                <a:lnTo>
                  <a:pt x="1867434" y="1892579"/>
                </a:lnTo>
                <a:close/>
                <a:moveTo>
                  <a:pt x="1860728" y="1896466"/>
                </a:moveTo>
                <a:lnTo>
                  <a:pt x="1746275" y="1962531"/>
                </a:lnTo>
                <a:lnTo>
                  <a:pt x="1635252" y="1898447"/>
                </a:lnTo>
                <a:lnTo>
                  <a:pt x="1749704" y="1832381"/>
                </a:lnTo>
                <a:lnTo>
                  <a:pt x="1860728" y="1896466"/>
                </a:lnTo>
                <a:close/>
                <a:moveTo>
                  <a:pt x="1628623" y="1894561"/>
                </a:moveTo>
                <a:lnTo>
                  <a:pt x="1504264" y="1822780"/>
                </a:lnTo>
                <a:lnTo>
                  <a:pt x="1618717" y="1756715"/>
                </a:lnTo>
                <a:lnTo>
                  <a:pt x="1743075" y="1828495"/>
                </a:lnTo>
                <a:lnTo>
                  <a:pt x="1628623" y="1894561"/>
                </a:lnTo>
                <a:close/>
                <a:moveTo>
                  <a:pt x="1739646" y="1966417"/>
                </a:moveTo>
                <a:lnTo>
                  <a:pt x="1618717" y="2036216"/>
                </a:lnTo>
                <a:lnTo>
                  <a:pt x="1507693" y="1972132"/>
                </a:lnTo>
                <a:lnTo>
                  <a:pt x="1628623" y="1902333"/>
                </a:lnTo>
                <a:lnTo>
                  <a:pt x="1739646" y="1966417"/>
                </a:lnTo>
                <a:close/>
                <a:moveTo>
                  <a:pt x="1743075" y="2115769"/>
                </a:moveTo>
                <a:lnTo>
                  <a:pt x="1628623" y="2181835"/>
                </a:lnTo>
                <a:lnTo>
                  <a:pt x="1504264" y="2110054"/>
                </a:lnTo>
                <a:lnTo>
                  <a:pt x="1618717" y="2043989"/>
                </a:lnTo>
                <a:lnTo>
                  <a:pt x="1743075" y="2115769"/>
                </a:lnTo>
                <a:close/>
                <a:moveTo>
                  <a:pt x="1739646" y="2253615"/>
                </a:moveTo>
                <a:lnTo>
                  <a:pt x="1618717" y="2323414"/>
                </a:lnTo>
                <a:lnTo>
                  <a:pt x="1507693" y="2259330"/>
                </a:lnTo>
                <a:lnTo>
                  <a:pt x="1628623" y="2189531"/>
                </a:lnTo>
                <a:lnTo>
                  <a:pt x="1739646" y="2253615"/>
                </a:lnTo>
                <a:close/>
                <a:moveTo>
                  <a:pt x="1743075" y="2402967"/>
                </a:moveTo>
                <a:lnTo>
                  <a:pt x="1628623" y="2469032"/>
                </a:lnTo>
                <a:lnTo>
                  <a:pt x="1504264" y="2397252"/>
                </a:lnTo>
                <a:lnTo>
                  <a:pt x="1618717" y="2331187"/>
                </a:lnTo>
                <a:lnTo>
                  <a:pt x="1743075" y="2402967"/>
                </a:lnTo>
                <a:close/>
                <a:moveTo>
                  <a:pt x="1739646" y="2540813"/>
                </a:moveTo>
                <a:lnTo>
                  <a:pt x="1618717" y="2610612"/>
                </a:lnTo>
                <a:lnTo>
                  <a:pt x="1507693" y="2546528"/>
                </a:lnTo>
                <a:lnTo>
                  <a:pt x="1628623" y="2476729"/>
                </a:lnTo>
                <a:lnTo>
                  <a:pt x="1739646" y="2540813"/>
                </a:lnTo>
                <a:close/>
                <a:moveTo>
                  <a:pt x="1743075" y="2690165"/>
                </a:moveTo>
                <a:lnTo>
                  <a:pt x="1628623" y="2756230"/>
                </a:lnTo>
                <a:lnTo>
                  <a:pt x="1504264" y="2684450"/>
                </a:lnTo>
                <a:lnTo>
                  <a:pt x="1618717" y="2618384"/>
                </a:lnTo>
                <a:lnTo>
                  <a:pt x="1743075" y="2690165"/>
                </a:lnTo>
                <a:close/>
                <a:moveTo>
                  <a:pt x="1739646" y="2828087"/>
                </a:moveTo>
                <a:lnTo>
                  <a:pt x="1618717" y="2897886"/>
                </a:lnTo>
                <a:lnTo>
                  <a:pt x="1507693" y="2833802"/>
                </a:lnTo>
                <a:lnTo>
                  <a:pt x="1628623" y="2764003"/>
                </a:lnTo>
                <a:lnTo>
                  <a:pt x="1739646" y="2828087"/>
                </a:lnTo>
                <a:close/>
                <a:moveTo>
                  <a:pt x="1743075" y="2977439"/>
                </a:moveTo>
                <a:lnTo>
                  <a:pt x="1628623" y="3043504"/>
                </a:lnTo>
                <a:lnTo>
                  <a:pt x="1504264" y="2971724"/>
                </a:lnTo>
                <a:lnTo>
                  <a:pt x="1618717" y="2905659"/>
                </a:lnTo>
                <a:lnTo>
                  <a:pt x="1743075" y="2977439"/>
                </a:lnTo>
                <a:close/>
                <a:moveTo>
                  <a:pt x="1739646" y="3115285"/>
                </a:moveTo>
                <a:lnTo>
                  <a:pt x="1618717" y="3185084"/>
                </a:lnTo>
                <a:lnTo>
                  <a:pt x="1507693" y="3121000"/>
                </a:lnTo>
                <a:lnTo>
                  <a:pt x="1628623" y="3051201"/>
                </a:lnTo>
                <a:lnTo>
                  <a:pt x="1739646" y="3115285"/>
                </a:lnTo>
                <a:close/>
                <a:moveTo>
                  <a:pt x="1743075" y="3264637"/>
                </a:moveTo>
                <a:lnTo>
                  <a:pt x="1628623" y="3330702"/>
                </a:lnTo>
                <a:lnTo>
                  <a:pt x="1504264" y="3258922"/>
                </a:lnTo>
                <a:lnTo>
                  <a:pt x="1618717" y="3192856"/>
                </a:lnTo>
                <a:lnTo>
                  <a:pt x="1743075" y="3264637"/>
                </a:lnTo>
                <a:close/>
                <a:moveTo>
                  <a:pt x="1739646" y="3402482"/>
                </a:moveTo>
                <a:lnTo>
                  <a:pt x="1618717" y="3472282"/>
                </a:lnTo>
                <a:lnTo>
                  <a:pt x="1507693" y="3408197"/>
                </a:lnTo>
                <a:lnTo>
                  <a:pt x="1628623" y="3338398"/>
                </a:lnTo>
                <a:lnTo>
                  <a:pt x="1739646" y="3402482"/>
                </a:lnTo>
                <a:close/>
                <a:moveTo>
                  <a:pt x="1743075" y="3551834"/>
                </a:moveTo>
                <a:lnTo>
                  <a:pt x="1628623" y="3617900"/>
                </a:lnTo>
                <a:lnTo>
                  <a:pt x="1504264" y="3546119"/>
                </a:lnTo>
                <a:lnTo>
                  <a:pt x="1618717" y="3480054"/>
                </a:lnTo>
                <a:lnTo>
                  <a:pt x="1743075" y="3551834"/>
                </a:lnTo>
                <a:close/>
                <a:moveTo>
                  <a:pt x="1739646" y="3689757"/>
                </a:moveTo>
                <a:lnTo>
                  <a:pt x="1618717" y="3759556"/>
                </a:lnTo>
                <a:lnTo>
                  <a:pt x="1507693" y="3695472"/>
                </a:lnTo>
                <a:lnTo>
                  <a:pt x="1628623" y="3625672"/>
                </a:lnTo>
                <a:lnTo>
                  <a:pt x="1739646" y="3689757"/>
                </a:lnTo>
                <a:close/>
                <a:moveTo>
                  <a:pt x="1743075" y="3839109"/>
                </a:moveTo>
                <a:lnTo>
                  <a:pt x="1628623" y="3905174"/>
                </a:lnTo>
                <a:lnTo>
                  <a:pt x="1504264" y="3833394"/>
                </a:lnTo>
                <a:lnTo>
                  <a:pt x="1618717" y="3767328"/>
                </a:lnTo>
                <a:lnTo>
                  <a:pt x="1743075" y="3839109"/>
                </a:lnTo>
                <a:close/>
                <a:moveTo>
                  <a:pt x="1739646" y="3976954"/>
                </a:moveTo>
                <a:lnTo>
                  <a:pt x="1618717" y="4046754"/>
                </a:lnTo>
                <a:lnTo>
                  <a:pt x="1507693" y="3982669"/>
                </a:lnTo>
                <a:lnTo>
                  <a:pt x="1628623" y="3912870"/>
                </a:lnTo>
                <a:lnTo>
                  <a:pt x="1739646" y="3976954"/>
                </a:lnTo>
                <a:close/>
                <a:moveTo>
                  <a:pt x="1743075" y="4126306"/>
                </a:moveTo>
                <a:lnTo>
                  <a:pt x="1628623" y="4192372"/>
                </a:lnTo>
                <a:lnTo>
                  <a:pt x="1504264" y="4120591"/>
                </a:lnTo>
                <a:lnTo>
                  <a:pt x="1618717" y="4054526"/>
                </a:lnTo>
                <a:lnTo>
                  <a:pt x="1743075" y="4126306"/>
                </a:lnTo>
                <a:close/>
                <a:moveTo>
                  <a:pt x="1739646" y="4264152"/>
                </a:moveTo>
                <a:lnTo>
                  <a:pt x="1618717" y="4333952"/>
                </a:lnTo>
                <a:lnTo>
                  <a:pt x="1507693" y="4269867"/>
                </a:lnTo>
                <a:lnTo>
                  <a:pt x="1628623" y="4200068"/>
                </a:lnTo>
                <a:lnTo>
                  <a:pt x="1739646" y="4264152"/>
                </a:lnTo>
                <a:close/>
                <a:moveTo>
                  <a:pt x="1743075" y="4413504"/>
                </a:moveTo>
                <a:lnTo>
                  <a:pt x="1628623" y="4479570"/>
                </a:lnTo>
                <a:lnTo>
                  <a:pt x="1504264" y="4407789"/>
                </a:lnTo>
                <a:lnTo>
                  <a:pt x="1618717" y="4341724"/>
                </a:lnTo>
                <a:lnTo>
                  <a:pt x="1743075" y="4413504"/>
                </a:lnTo>
                <a:close/>
                <a:moveTo>
                  <a:pt x="1739646" y="4551426"/>
                </a:moveTo>
                <a:lnTo>
                  <a:pt x="1618717" y="4621226"/>
                </a:lnTo>
                <a:lnTo>
                  <a:pt x="1507693" y="4557141"/>
                </a:lnTo>
                <a:lnTo>
                  <a:pt x="1628623" y="4487342"/>
                </a:lnTo>
                <a:lnTo>
                  <a:pt x="1739646" y="4551426"/>
                </a:lnTo>
                <a:close/>
                <a:moveTo>
                  <a:pt x="1743075" y="4700778"/>
                </a:moveTo>
                <a:lnTo>
                  <a:pt x="1628623" y="4766844"/>
                </a:lnTo>
                <a:lnTo>
                  <a:pt x="1504264" y="4695063"/>
                </a:lnTo>
                <a:lnTo>
                  <a:pt x="1618717" y="4628998"/>
                </a:lnTo>
                <a:lnTo>
                  <a:pt x="1743075" y="4700778"/>
                </a:lnTo>
                <a:close/>
                <a:moveTo>
                  <a:pt x="1739646" y="4838624"/>
                </a:moveTo>
                <a:lnTo>
                  <a:pt x="1618717" y="4908423"/>
                </a:lnTo>
                <a:lnTo>
                  <a:pt x="1507693" y="4844339"/>
                </a:lnTo>
                <a:lnTo>
                  <a:pt x="1628623" y="4774540"/>
                </a:lnTo>
                <a:lnTo>
                  <a:pt x="1739646" y="4838624"/>
                </a:lnTo>
                <a:close/>
                <a:moveTo>
                  <a:pt x="1743075" y="4987976"/>
                </a:moveTo>
                <a:lnTo>
                  <a:pt x="1628623" y="5054042"/>
                </a:lnTo>
                <a:lnTo>
                  <a:pt x="1504264" y="4982261"/>
                </a:lnTo>
                <a:lnTo>
                  <a:pt x="1618717" y="4916196"/>
                </a:lnTo>
                <a:lnTo>
                  <a:pt x="1743075" y="4987976"/>
                </a:lnTo>
                <a:close/>
                <a:moveTo>
                  <a:pt x="1749704" y="4991862"/>
                </a:moveTo>
                <a:lnTo>
                  <a:pt x="1860728" y="5055947"/>
                </a:lnTo>
                <a:lnTo>
                  <a:pt x="1746275" y="5122012"/>
                </a:lnTo>
                <a:lnTo>
                  <a:pt x="1635252" y="5057928"/>
                </a:lnTo>
                <a:lnTo>
                  <a:pt x="1749704" y="4991862"/>
                </a:lnTo>
                <a:close/>
                <a:moveTo>
                  <a:pt x="1756410" y="4987976"/>
                </a:moveTo>
                <a:lnTo>
                  <a:pt x="1877339" y="4918177"/>
                </a:lnTo>
                <a:lnTo>
                  <a:pt x="1988363" y="4982261"/>
                </a:lnTo>
                <a:lnTo>
                  <a:pt x="1867434" y="5052060"/>
                </a:lnTo>
                <a:lnTo>
                  <a:pt x="1756410" y="4987976"/>
                </a:lnTo>
                <a:close/>
                <a:moveTo>
                  <a:pt x="1995069" y="4986071"/>
                </a:moveTo>
                <a:lnTo>
                  <a:pt x="2119427" y="5057852"/>
                </a:lnTo>
                <a:lnTo>
                  <a:pt x="1998497" y="5127651"/>
                </a:lnTo>
                <a:lnTo>
                  <a:pt x="1874139" y="5055870"/>
                </a:lnTo>
                <a:lnTo>
                  <a:pt x="1995069" y="4986071"/>
                </a:lnTo>
                <a:close/>
                <a:moveTo>
                  <a:pt x="2001698" y="4982261"/>
                </a:moveTo>
                <a:lnTo>
                  <a:pt x="2116150" y="4916196"/>
                </a:lnTo>
                <a:lnTo>
                  <a:pt x="2240509" y="4987976"/>
                </a:lnTo>
                <a:lnTo>
                  <a:pt x="2126056" y="5054042"/>
                </a:lnTo>
                <a:lnTo>
                  <a:pt x="2001698" y="4982261"/>
                </a:lnTo>
                <a:close/>
                <a:moveTo>
                  <a:pt x="2247214" y="4991862"/>
                </a:moveTo>
                <a:lnTo>
                  <a:pt x="2358238" y="5055947"/>
                </a:lnTo>
                <a:lnTo>
                  <a:pt x="2243785" y="5122012"/>
                </a:lnTo>
                <a:lnTo>
                  <a:pt x="2132762" y="5057928"/>
                </a:lnTo>
                <a:lnTo>
                  <a:pt x="2247214" y="4991862"/>
                </a:lnTo>
                <a:close/>
                <a:moveTo>
                  <a:pt x="2253920" y="4987976"/>
                </a:moveTo>
                <a:lnTo>
                  <a:pt x="2374849" y="4918177"/>
                </a:lnTo>
                <a:lnTo>
                  <a:pt x="2485873" y="4982261"/>
                </a:lnTo>
                <a:lnTo>
                  <a:pt x="2364943" y="5052060"/>
                </a:lnTo>
                <a:lnTo>
                  <a:pt x="2253920" y="4987976"/>
                </a:lnTo>
                <a:close/>
                <a:moveTo>
                  <a:pt x="2492502" y="4986071"/>
                </a:moveTo>
                <a:lnTo>
                  <a:pt x="2616861" y="5057852"/>
                </a:lnTo>
                <a:lnTo>
                  <a:pt x="2495931" y="5127651"/>
                </a:lnTo>
                <a:lnTo>
                  <a:pt x="2371573" y="5055870"/>
                </a:lnTo>
                <a:lnTo>
                  <a:pt x="2492502" y="4986071"/>
                </a:lnTo>
                <a:close/>
                <a:moveTo>
                  <a:pt x="2499208" y="4982261"/>
                </a:moveTo>
                <a:lnTo>
                  <a:pt x="2613660" y="4916196"/>
                </a:lnTo>
                <a:lnTo>
                  <a:pt x="2738019" y="4987976"/>
                </a:lnTo>
                <a:lnTo>
                  <a:pt x="2623566" y="5054042"/>
                </a:lnTo>
                <a:lnTo>
                  <a:pt x="2499208" y="4982261"/>
                </a:lnTo>
                <a:close/>
                <a:moveTo>
                  <a:pt x="2744724" y="4991862"/>
                </a:moveTo>
                <a:lnTo>
                  <a:pt x="2855747" y="5055947"/>
                </a:lnTo>
                <a:lnTo>
                  <a:pt x="2741295" y="5122012"/>
                </a:lnTo>
                <a:lnTo>
                  <a:pt x="2630272" y="5057928"/>
                </a:lnTo>
                <a:lnTo>
                  <a:pt x="2744724" y="4991862"/>
                </a:lnTo>
                <a:close/>
                <a:moveTo>
                  <a:pt x="2751354" y="4987976"/>
                </a:moveTo>
                <a:lnTo>
                  <a:pt x="2872283" y="4918177"/>
                </a:lnTo>
                <a:lnTo>
                  <a:pt x="2983306" y="4982261"/>
                </a:lnTo>
                <a:lnTo>
                  <a:pt x="2862377" y="5052060"/>
                </a:lnTo>
                <a:lnTo>
                  <a:pt x="2751354" y="4987976"/>
                </a:lnTo>
                <a:close/>
                <a:moveTo>
                  <a:pt x="2990012" y="4986071"/>
                </a:moveTo>
                <a:lnTo>
                  <a:pt x="3114370" y="5057852"/>
                </a:lnTo>
                <a:lnTo>
                  <a:pt x="2993441" y="5127651"/>
                </a:lnTo>
                <a:lnTo>
                  <a:pt x="2869082" y="5055870"/>
                </a:lnTo>
                <a:lnTo>
                  <a:pt x="2990012" y="4986071"/>
                </a:lnTo>
                <a:close/>
                <a:moveTo>
                  <a:pt x="2996717" y="4982261"/>
                </a:moveTo>
                <a:lnTo>
                  <a:pt x="3111170" y="4916196"/>
                </a:lnTo>
                <a:lnTo>
                  <a:pt x="3235528" y="4987976"/>
                </a:lnTo>
                <a:lnTo>
                  <a:pt x="3121076" y="5054042"/>
                </a:lnTo>
                <a:lnTo>
                  <a:pt x="2996717" y="4982261"/>
                </a:lnTo>
                <a:close/>
                <a:moveTo>
                  <a:pt x="3242158" y="4991862"/>
                </a:moveTo>
                <a:lnTo>
                  <a:pt x="3353181" y="5055947"/>
                </a:lnTo>
                <a:lnTo>
                  <a:pt x="3238729" y="5122012"/>
                </a:lnTo>
                <a:lnTo>
                  <a:pt x="3127705" y="5057928"/>
                </a:lnTo>
                <a:lnTo>
                  <a:pt x="3242158" y="4991862"/>
                </a:lnTo>
                <a:close/>
                <a:moveTo>
                  <a:pt x="3248863" y="4987976"/>
                </a:moveTo>
                <a:lnTo>
                  <a:pt x="3369793" y="4918177"/>
                </a:lnTo>
                <a:lnTo>
                  <a:pt x="3480816" y="4982261"/>
                </a:lnTo>
                <a:lnTo>
                  <a:pt x="3359887" y="5052060"/>
                </a:lnTo>
                <a:lnTo>
                  <a:pt x="3248863" y="4987976"/>
                </a:lnTo>
                <a:close/>
                <a:moveTo>
                  <a:pt x="3487522" y="4986071"/>
                </a:moveTo>
                <a:lnTo>
                  <a:pt x="3611880" y="5057852"/>
                </a:lnTo>
                <a:lnTo>
                  <a:pt x="3490951" y="5127651"/>
                </a:lnTo>
                <a:lnTo>
                  <a:pt x="3366592" y="5055870"/>
                </a:lnTo>
                <a:lnTo>
                  <a:pt x="3487522" y="4986071"/>
                </a:lnTo>
                <a:close/>
                <a:moveTo>
                  <a:pt x="3494151" y="4982261"/>
                </a:moveTo>
                <a:lnTo>
                  <a:pt x="3608604" y="4916196"/>
                </a:lnTo>
                <a:lnTo>
                  <a:pt x="3732962" y="4987976"/>
                </a:lnTo>
                <a:lnTo>
                  <a:pt x="3618509" y="5054042"/>
                </a:lnTo>
                <a:lnTo>
                  <a:pt x="3494151" y="4982261"/>
                </a:lnTo>
                <a:close/>
                <a:moveTo>
                  <a:pt x="3739667" y="4991862"/>
                </a:moveTo>
                <a:lnTo>
                  <a:pt x="3850691" y="5055947"/>
                </a:lnTo>
                <a:lnTo>
                  <a:pt x="3736239" y="5122012"/>
                </a:lnTo>
                <a:lnTo>
                  <a:pt x="3625215" y="5057928"/>
                </a:lnTo>
                <a:lnTo>
                  <a:pt x="3739667" y="4991862"/>
                </a:lnTo>
                <a:close/>
                <a:moveTo>
                  <a:pt x="3746373" y="4987976"/>
                </a:moveTo>
                <a:lnTo>
                  <a:pt x="3867302" y="4918177"/>
                </a:lnTo>
                <a:lnTo>
                  <a:pt x="3978326" y="4982261"/>
                </a:lnTo>
                <a:lnTo>
                  <a:pt x="3857397" y="5052060"/>
                </a:lnTo>
                <a:lnTo>
                  <a:pt x="3746373" y="4987976"/>
                </a:lnTo>
                <a:close/>
                <a:moveTo>
                  <a:pt x="3984955" y="4986071"/>
                </a:moveTo>
                <a:lnTo>
                  <a:pt x="4109314" y="5057852"/>
                </a:lnTo>
                <a:lnTo>
                  <a:pt x="3988384" y="5127651"/>
                </a:lnTo>
                <a:lnTo>
                  <a:pt x="3864026" y="5055870"/>
                </a:lnTo>
                <a:lnTo>
                  <a:pt x="3984955" y="4986071"/>
                </a:lnTo>
                <a:close/>
                <a:moveTo>
                  <a:pt x="3991661" y="4982261"/>
                </a:moveTo>
                <a:lnTo>
                  <a:pt x="4106113" y="4916196"/>
                </a:lnTo>
                <a:lnTo>
                  <a:pt x="4230472" y="4987976"/>
                </a:lnTo>
                <a:lnTo>
                  <a:pt x="4116019" y="5054042"/>
                </a:lnTo>
                <a:lnTo>
                  <a:pt x="3991661" y="4982261"/>
                </a:lnTo>
                <a:close/>
                <a:moveTo>
                  <a:pt x="4237101" y="4991862"/>
                </a:moveTo>
                <a:lnTo>
                  <a:pt x="4348125" y="5055947"/>
                </a:lnTo>
                <a:lnTo>
                  <a:pt x="4233672" y="5122012"/>
                </a:lnTo>
                <a:lnTo>
                  <a:pt x="4122649" y="5057928"/>
                </a:lnTo>
                <a:lnTo>
                  <a:pt x="4237101" y="4991862"/>
                </a:lnTo>
                <a:close/>
                <a:moveTo>
                  <a:pt x="4243807" y="4987976"/>
                </a:moveTo>
                <a:lnTo>
                  <a:pt x="4364736" y="4918177"/>
                </a:lnTo>
                <a:lnTo>
                  <a:pt x="4475760" y="4982261"/>
                </a:lnTo>
                <a:lnTo>
                  <a:pt x="4354830" y="5052060"/>
                </a:lnTo>
                <a:lnTo>
                  <a:pt x="4243807" y="4987976"/>
                </a:lnTo>
                <a:close/>
                <a:moveTo>
                  <a:pt x="4482465" y="4986071"/>
                </a:moveTo>
                <a:lnTo>
                  <a:pt x="4606824" y="5057852"/>
                </a:lnTo>
                <a:lnTo>
                  <a:pt x="4485894" y="5127651"/>
                </a:lnTo>
                <a:lnTo>
                  <a:pt x="4361536" y="5055870"/>
                </a:lnTo>
                <a:lnTo>
                  <a:pt x="4482465" y="4986071"/>
                </a:lnTo>
                <a:close/>
                <a:moveTo>
                  <a:pt x="4489171" y="4982261"/>
                </a:moveTo>
                <a:lnTo>
                  <a:pt x="4603623" y="4916196"/>
                </a:lnTo>
                <a:lnTo>
                  <a:pt x="4727981" y="4987976"/>
                </a:lnTo>
                <a:lnTo>
                  <a:pt x="4613529" y="5054042"/>
                </a:lnTo>
                <a:lnTo>
                  <a:pt x="4489171" y="4982261"/>
                </a:lnTo>
                <a:close/>
                <a:moveTo>
                  <a:pt x="4734611" y="4991862"/>
                </a:moveTo>
                <a:lnTo>
                  <a:pt x="4845634" y="5055947"/>
                </a:lnTo>
                <a:lnTo>
                  <a:pt x="4731182" y="5122012"/>
                </a:lnTo>
                <a:lnTo>
                  <a:pt x="4620159" y="5057928"/>
                </a:lnTo>
                <a:lnTo>
                  <a:pt x="4734611" y="4991862"/>
                </a:lnTo>
                <a:close/>
                <a:moveTo>
                  <a:pt x="4741316" y="4987976"/>
                </a:moveTo>
                <a:lnTo>
                  <a:pt x="4862246" y="4918177"/>
                </a:lnTo>
                <a:lnTo>
                  <a:pt x="4973269" y="4982261"/>
                </a:lnTo>
                <a:lnTo>
                  <a:pt x="4852340" y="5052060"/>
                </a:lnTo>
                <a:lnTo>
                  <a:pt x="4741316" y="4987976"/>
                </a:lnTo>
                <a:close/>
                <a:moveTo>
                  <a:pt x="4979899" y="4986071"/>
                </a:moveTo>
                <a:lnTo>
                  <a:pt x="5104257" y="5057852"/>
                </a:lnTo>
                <a:lnTo>
                  <a:pt x="4983328" y="5127651"/>
                </a:lnTo>
                <a:lnTo>
                  <a:pt x="4858969" y="5055870"/>
                </a:lnTo>
                <a:lnTo>
                  <a:pt x="4979899" y="4986071"/>
                </a:lnTo>
                <a:close/>
                <a:moveTo>
                  <a:pt x="4986604" y="4982261"/>
                </a:moveTo>
                <a:lnTo>
                  <a:pt x="5101057" y="4916196"/>
                </a:lnTo>
                <a:lnTo>
                  <a:pt x="5225415" y="4987976"/>
                </a:lnTo>
                <a:lnTo>
                  <a:pt x="5110963" y="5054042"/>
                </a:lnTo>
                <a:lnTo>
                  <a:pt x="4986604" y="4982261"/>
                </a:lnTo>
                <a:close/>
                <a:moveTo>
                  <a:pt x="5232121" y="4991862"/>
                </a:moveTo>
                <a:lnTo>
                  <a:pt x="5343144" y="5055947"/>
                </a:lnTo>
                <a:lnTo>
                  <a:pt x="5228692" y="5122012"/>
                </a:lnTo>
                <a:lnTo>
                  <a:pt x="5117668" y="5057928"/>
                </a:lnTo>
                <a:lnTo>
                  <a:pt x="5232121" y="4991862"/>
                </a:lnTo>
                <a:close/>
                <a:moveTo>
                  <a:pt x="5107686" y="4912309"/>
                </a:moveTo>
                <a:lnTo>
                  <a:pt x="5228616" y="4842510"/>
                </a:lnTo>
                <a:lnTo>
                  <a:pt x="5352974" y="4914291"/>
                </a:lnTo>
                <a:lnTo>
                  <a:pt x="5232045" y="4984090"/>
                </a:lnTo>
                <a:lnTo>
                  <a:pt x="5107686" y="4912309"/>
                </a:lnTo>
                <a:close/>
                <a:moveTo>
                  <a:pt x="5117668" y="4770654"/>
                </a:moveTo>
                <a:lnTo>
                  <a:pt x="5232121" y="4704588"/>
                </a:lnTo>
                <a:lnTo>
                  <a:pt x="5343144" y="4768672"/>
                </a:lnTo>
                <a:lnTo>
                  <a:pt x="5228692" y="4834738"/>
                </a:lnTo>
                <a:lnTo>
                  <a:pt x="5117668" y="4770654"/>
                </a:lnTo>
                <a:close/>
                <a:moveTo>
                  <a:pt x="5107686" y="4625111"/>
                </a:moveTo>
                <a:lnTo>
                  <a:pt x="5228616" y="4555312"/>
                </a:lnTo>
                <a:lnTo>
                  <a:pt x="5352974" y="4627093"/>
                </a:lnTo>
                <a:lnTo>
                  <a:pt x="5232045" y="4696892"/>
                </a:lnTo>
                <a:lnTo>
                  <a:pt x="5107686" y="4625111"/>
                </a:lnTo>
                <a:close/>
                <a:moveTo>
                  <a:pt x="5117668" y="4483456"/>
                </a:moveTo>
                <a:lnTo>
                  <a:pt x="5232121" y="4417391"/>
                </a:lnTo>
                <a:lnTo>
                  <a:pt x="5343144" y="4481475"/>
                </a:lnTo>
                <a:lnTo>
                  <a:pt x="5228692" y="4547540"/>
                </a:lnTo>
                <a:lnTo>
                  <a:pt x="5117668" y="4483456"/>
                </a:lnTo>
                <a:close/>
                <a:moveTo>
                  <a:pt x="5107686" y="4337838"/>
                </a:moveTo>
                <a:lnTo>
                  <a:pt x="5228616" y="4268038"/>
                </a:lnTo>
                <a:lnTo>
                  <a:pt x="5352974" y="4339819"/>
                </a:lnTo>
                <a:lnTo>
                  <a:pt x="5232045" y="4409618"/>
                </a:lnTo>
                <a:lnTo>
                  <a:pt x="5107686" y="4337838"/>
                </a:lnTo>
                <a:close/>
                <a:moveTo>
                  <a:pt x="5117668" y="4196258"/>
                </a:moveTo>
                <a:lnTo>
                  <a:pt x="5232121" y="4130193"/>
                </a:lnTo>
                <a:lnTo>
                  <a:pt x="5343144" y="4194277"/>
                </a:lnTo>
                <a:lnTo>
                  <a:pt x="5228692" y="4260342"/>
                </a:lnTo>
                <a:lnTo>
                  <a:pt x="5117668" y="4196258"/>
                </a:lnTo>
                <a:close/>
                <a:moveTo>
                  <a:pt x="5107686" y="4050640"/>
                </a:moveTo>
                <a:lnTo>
                  <a:pt x="5228616" y="3980840"/>
                </a:lnTo>
                <a:lnTo>
                  <a:pt x="5352974" y="4052621"/>
                </a:lnTo>
                <a:lnTo>
                  <a:pt x="5232045" y="4122420"/>
                </a:lnTo>
                <a:lnTo>
                  <a:pt x="5107686" y="4050640"/>
                </a:lnTo>
                <a:close/>
                <a:moveTo>
                  <a:pt x="5117668" y="3908984"/>
                </a:moveTo>
                <a:lnTo>
                  <a:pt x="5232121" y="3842919"/>
                </a:lnTo>
                <a:lnTo>
                  <a:pt x="5343144" y="3907003"/>
                </a:lnTo>
                <a:lnTo>
                  <a:pt x="5228692" y="3973068"/>
                </a:lnTo>
                <a:lnTo>
                  <a:pt x="5117668" y="3908984"/>
                </a:lnTo>
                <a:close/>
                <a:moveTo>
                  <a:pt x="5107686" y="3763442"/>
                </a:moveTo>
                <a:lnTo>
                  <a:pt x="5228616" y="3693643"/>
                </a:lnTo>
                <a:lnTo>
                  <a:pt x="5352974" y="3765423"/>
                </a:lnTo>
                <a:lnTo>
                  <a:pt x="5232045" y="3835222"/>
                </a:lnTo>
                <a:lnTo>
                  <a:pt x="5107686" y="3763442"/>
                </a:lnTo>
                <a:close/>
                <a:moveTo>
                  <a:pt x="5117668" y="3621786"/>
                </a:moveTo>
                <a:lnTo>
                  <a:pt x="5232121" y="3555721"/>
                </a:lnTo>
                <a:lnTo>
                  <a:pt x="5343144" y="3619805"/>
                </a:lnTo>
                <a:lnTo>
                  <a:pt x="5228692" y="3685870"/>
                </a:lnTo>
                <a:lnTo>
                  <a:pt x="5117668" y="3621786"/>
                </a:lnTo>
                <a:close/>
                <a:moveTo>
                  <a:pt x="5107686" y="3476168"/>
                </a:moveTo>
                <a:lnTo>
                  <a:pt x="5228616" y="3406369"/>
                </a:lnTo>
                <a:lnTo>
                  <a:pt x="5352974" y="3478149"/>
                </a:lnTo>
                <a:lnTo>
                  <a:pt x="5232045" y="3547948"/>
                </a:lnTo>
                <a:lnTo>
                  <a:pt x="5107686" y="3476168"/>
                </a:lnTo>
                <a:close/>
                <a:moveTo>
                  <a:pt x="5117668" y="3334588"/>
                </a:moveTo>
                <a:lnTo>
                  <a:pt x="5232121" y="3268523"/>
                </a:lnTo>
                <a:lnTo>
                  <a:pt x="5343144" y="3332607"/>
                </a:lnTo>
                <a:lnTo>
                  <a:pt x="5228692" y="3398672"/>
                </a:lnTo>
                <a:lnTo>
                  <a:pt x="5117668" y="3334588"/>
                </a:lnTo>
                <a:close/>
                <a:moveTo>
                  <a:pt x="5107686" y="3188970"/>
                </a:moveTo>
                <a:lnTo>
                  <a:pt x="5228616" y="3119171"/>
                </a:lnTo>
                <a:lnTo>
                  <a:pt x="5352974" y="3190951"/>
                </a:lnTo>
                <a:lnTo>
                  <a:pt x="5232045" y="3260751"/>
                </a:lnTo>
                <a:lnTo>
                  <a:pt x="5107686" y="3188970"/>
                </a:lnTo>
                <a:close/>
                <a:moveTo>
                  <a:pt x="5117668" y="3047314"/>
                </a:moveTo>
                <a:lnTo>
                  <a:pt x="5232121" y="2981249"/>
                </a:lnTo>
                <a:lnTo>
                  <a:pt x="5343144" y="3045333"/>
                </a:lnTo>
                <a:lnTo>
                  <a:pt x="5228692" y="3111399"/>
                </a:lnTo>
                <a:lnTo>
                  <a:pt x="5117668" y="3047314"/>
                </a:lnTo>
                <a:close/>
                <a:moveTo>
                  <a:pt x="5107686" y="2901772"/>
                </a:moveTo>
                <a:lnTo>
                  <a:pt x="5228616" y="2831973"/>
                </a:lnTo>
                <a:lnTo>
                  <a:pt x="5352974" y="2903754"/>
                </a:lnTo>
                <a:lnTo>
                  <a:pt x="5232045" y="2973553"/>
                </a:lnTo>
                <a:lnTo>
                  <a:pt x="5107686" y="2901772"/>
                </a:lnTo>
                <a:close/>
                <a:moveTo>
                  <a:pt x="5117668" y="2760117"/>
                </a:moveTo>
                <a:lnTo>
                  <a:pt x="5232121" y="2694051"/>
                </a:lnTo>
                <a:lnTo>
                  <a:pt x="5343144" y="2758135"/>
                </a:lnTo>
                <a:lnTo>
                  <a:pt x="5228692" y="2824201"/>
                </a:lnTo>
                <a:lnTo>
                  <a:pt x="5117668" y="2760117"/>
                </a:lnTo>
                <a:close/>
                <a:moveTo>
                  <a:pt x="5107686" y="2614498"/>
                </a:moveTo>
                <a:lnTo>
                  <a:pt x="5228616" y="2544699"/>
                </a:lnTo>
                <a:lnTo>
                  <a:pt x="5352974" y="2616479"/>
                </a:lnTo>
                <a:lnTo>
                  <a:pt x="5232045" y="2686279"/>
                </a:lnTo>
                <a:lnTo>
                  <a:pt x="5107686" y="2614498"/>
                </a:lnTo>
                <a:close/>
                <a:moveTo>
                  <a:pt x="5117668" y="2472919"/>
                </a:moveTo>
                <a:lnTo>
                  <a:pt x="5232121" y="2406853"/>
                </a:lnTo>
                <a:lnTo>
                  <a:pt x="5343144" y="2470937"/>
                </a:lnTo>
                <a:lnTo>
                  <a:pt x="5228692" y="2537003"/>
                </a:lnTo>
                <a:lnTo>
                  <a:pt x="5117668" y="2472919"/>
                </a:lnTo>
                <a:close/>
                <a:moveTo>
                  <a:pt x="5107686" y="2327301"/>
                </a:moveTo>
                <a:lnTo>
                  <a:pt x="5228616" y="2257501"/>
                </a:lnTo>
                <a:lnTo>
                  <a:pt x="5352974" y="2329282"/>
                </a:lnTo>
                <a:lnTo>
                  <a:pt x="5232045" y="2399081"/>
                </a:lnTo>
                <a:lnTo>
                  <a:pt x="5107686" y="2327301"/>
                </a:lnTo>
                <a:close/>
                <a:moveTo>
                  <a:pt x="5117668" y="2185645"/>
                </a:moveTo>
                <a:lnTo>
                  <a:pt x="5232121" y="2119579"/>
                </a:lnTo>
                <a:lnTo>
                  <a:pt x="5343144" y="2183664"/>
                </a:lnTo>
                <a:lnTo>
                  <a:pt x="5228692" y="2249729"/>
                </a:lnTo>
                <a:lnTo>
                  <a:pt x="5117668" y="2185645"/>
                </a:lnTo>
                <a:close/>
                <a:moveTo>
                  <a:pt x="5107686" y="2040103"/>
                </a:moveTo>
                <a:lnTo>
                  <a:pt x="5228616" y="1970304"/>
                </a:lnTo>
                <a:lnTo>
                  <a:pt x="5352974" y="2042084"/>
                </a:lnTo>
                <a:lnTo>
                  <a:pt x="5232045" y="2111883"/>
                </a:lnTo>
                <a:lnTo>
                  <a:pt x="5107686" y="2040103"/>
                </a:lnTo>
                <a:close/>
                <a:moveTo>
                  <a:pt x="5117668" y="1898447"/>
                </a:moveTo>
                <a:lnTo>
                  <a:pt x="5232121" y="1832381"/>
                </a:lnTo>
                <a:lnTo>
                  <a:pt x="5343144" y="1896466"/>
                </a:lnTo>
                <a:lnTo>
                  <a:pt x="5228692" y="1962531"/>
                </a:lnTo>
                <a:lnTo>
                  <a:pt x="5117668" y="1898447"/>
                </a:lnTo>
                <a:close/>
                <a:moveTo>
                  <a:pt x="5107686" y="1752829"/>
                </a:moveTo>
                <a:lnTo>
                  <a:pt x="5228616" y="1683029"/>
                </a:lnTo>
                <a:lnTo>
                  <a:pt x="5352974" y="1754810"/>
                </a:lnTo>
                <a:lnTo>
                  <a:pt x="5232045" y="1824609"/>
                </a:lnTo>
                <a:lnTo>
                  <a:pt x="5107686" y="1752829"/>
                </a:lnTo>
                <a:close/>
                <a:moveTo>
                  <a:pt x="5101057" y="1749019"/>
                </a:moveTo>
                <a:lnTo>
                  <a:pt x="4990033" y="1684934"/>
                </a:lnTo>
                <a:lnTo>
                  <a:pt x="5110963" y="1615135"/>
                </a:lnTo>
                <a:lnTo>
                  <a:pt x="5221986" y="1679219"/>
                </a:lnTo>
                <a:lnTo>
                  <a:pt x="5101057" y="1749019"/>
                </a:lnTo>
                <a:close/>
                <a:moveTo>
                  <a:pt x="5094351" y="1752829"/>
                </a:moveTo>
                <a:lnTo>
                  <a:pt x="4979899" y="1818894"/>
                </a:lnTo>
                <a:lnTo>
                  <a:pt x="4868876" y="1754810"/>
                </a:lnTo>
                <a:lnTo>
                  <a:pt x="4983328" y="1688744"/>
                </a:lnTo>
                <a:lnTo>
                  <a:pt x="5094351" y="1752829"/>
                </a:lnTo>
                <a:close/>
                <a:moveTo>
                  <a:pt x="4862246" y="1751000"/>
                </a:moveTo>
                <a:lnTo>
                  <a:pt x="4737888" y="1679219"/>
                </a:lnTo>
                <a:lnTo>
                  <a:pt x="4852340" y="1613154"/>
                </a:lnTo>
                <a:lnTo>
                  <a:pt x="4976698" y="1684934"/>
                </a:lnTo>
                <a:lnTo>
                  <a:pt x="4862246" y="1751000"/>
                </a:lnTo>
                <a:close/>
                <a:moveTo>
                  <a:pt x="4855541" y="1754810"/>
                </a:moveTo>
                <a:lnTo>
                  <a:pt x="4734611" y="1824609"/>
                </a:lnTo>
                <a:lnTo>
                  <a:pt x="4610253" y="1752829"/>
                </a:lnTo>
                <a:lnTo>
                  <a:pt x="4731182" y="1683029"/>
                </a:lnTo>
                <a:lnTo>
                  <a:pt x="4855541" y="1754810"/>
                </a:lnTo>
                <a:close/>
                <a:moveTo>
                  <a:pt x="4603547" y="1749019"/>
                </a:moveTo>
                <a:lnTo>
                  <a:pt x="4492524" y="1684934"/>
                </a:lnTo>
                <a:lnTo>
                  <a:pt x="4613453" y="1615135"/>
                </a:lnTo>
                <a:lnTo>
                  <a:pt x="4724477" y="1679219"/>
                </a:lnTo>
                <a:lnTo>
                  <a:pt x="4603547" y="1749019"/>
                </a:lnTo>
                <a:close/>
                <a:moveTo>
                  <a:pt x="4596842" y="1752829"/>
                </a:moveTo>
                <a:lnTo>
                  <a:pt x="4482389" y="1818894"/>
                </a:lnTo>
                <a:lnTo>
                  <a:pt x="4371366" y="1754810"/>
                </a:lnTo>
                <a:lnTo>
                  <a:pt x="4485818" y="1688744"/>
                </a:lnTo>
                <a:lnTo>
                  <a:pt x="4596842" y="1752829"/>
                </a:lnTo>
                <a:close/>
                <a:moveTo>
                  <a:pt x="4364736" y="1751000"/>
                </a:moveTo>
                <a:lnTo>
                  <a:pt x="4240378" y="1679219"/>
                </a:lnTo>
                <a:lnTo>
                  <a:pt x="4354830" y="1613154"/>
                </a:lnTo>
                <a:lnTo>
                  <a:pt x="4479189" y="1684934"/>
                </a:lnTo>
                <a:lnTo>
                  <a:pt x="4364736" y="1751000"/>
                </a:lnTo>
                <a:close/>
                <a:moveTo>
                  <a:pt x="4358107" y="1754810"/>
                </a:moveTo>
                <a:lnTo>
                  <a:pt x="4237177" y="1824609"/>
                </a:lnTo>
                <a:lnTo>
                  <a:pt x="4112819" y="1752829"/>
                </a:lnTo>
                <a:lnTo>
                  <a:pt x="4233748" y="1683029"/>
                </a:lnTo>
                <a:lnTo>
                  <a:pt x="4358107" y="1754810"/>
                </a:lnTo>
                <a:close/>
                <a:moveTo>
                  <a:pt x="4106113" y="1749019"/>
                </a:moveTo>
                <a:lnTo>
                  <a:pt x="3995090" y="1684934"/>
                </a:lnTo>
                <a:lnTo>
                  <a:pt x="4116019" y="1615135"/>
                </a:lnTo>
                <a:lnTo>
                  <a:pt x="4227043" y="1679219"/>
                </a:lnTo>
                <a:lnTo>
                  <a:pt x="4106113" y="1749019"/>
                </a:lnTo>
                <a:close/>
                <a:moveTo>
                  <a:pt x="4099408" y="1752829"/>
                </a:moveTo>
                <a:lnTo>
                  <a:pt x="3984955" y="1818894"/>
                </a:lnTo>
                <a:lnTo>
                  <a:pt x="3873932" y="1754810"/>
                </a:lnTo>
                <a:lnTo>
                  <a:pt x="3988384" y="1688744"/>
                </a:lnTo>
                <a:lnTo>
                  <a:pt x="4099408" y="1752829"/>
                </a:lnTo>
                <a:close/>
                <a:moveTo>
                  <a:pt x="3867302" y="1751000"/>
                </a:moveTo>
                <a:lnTo>
                  <a:pt x="3742944" y="1679219"/>
                </a:lnTo>
                <a:lnTo>
                  <a:pt x="3857397" y="1613154"/>
                </a:lnTo>
                <a:lnTo>
                  <a:pt x="3981755" y="1684934"/>
                </a:lnTo>
                <a:lnTo>
                  <a:pt x="3867302" y="1751000"/>
                </a:lnTo>
                <a:close/>
                <a:moveTo>
                  <a:pt x="3860597" y="1754810"/>
                </a:moveTo>
                <a:lnTo>
                  <a:pt x="3739667" y="1824609"/>
                </a:lnTo>
                <a:lnTo>
                  <a:pt x="3615309" y="1752829"/>
                </a:lnTo>
                <a:lnTo>
                  <a:pt x="3736239" y="1683029"/>
                </a:lnTo>
                <a:lnTo>
                  <a:pt x="3860597" y="1754810"/>
                </a:lnTo>
                <a:close/>
                <a:moveTo>
                  <a:pt x="3608604" y="1749019"/>
                </a:moveTo>
                <a:lnTo>
                  <a:pt x="3497580" y="1684934"/>
                </a:lnTo>
                <a:lnTo>
                  <a:pt x="3618509" y="1615135"/>
                </a:lnTo>
                <a:lnTo>
                  <a:pt x="3729533" y="1679219"/>
                </a:lnTo>
                <a:lnTo>
                  <a:pt x="3608604" y="1749019"/>
                </a:lnTo>
                <a:close/>
                <a:moveTo>
                  <a:pt x="3601898" y="1752829"/>
                </a:moveTo>
                <a:lnTo>
                  <a:pt x="3487446" y="1818894"/>
                </a:lnTo>
                <a:lnTo>
                  <a:pt x="3376422" y="1754810"/>
                </a:lnTo>
                <a:lnTo>
                  <a:pt x="3490874" y="1688744"/>
                </a:lnTo>
                <a:lnTo>
                  <a:pt x="3601898" y="1752829"/>
                </a:lnTo>
                <a:close/>
                <a:moveTo>
                  <a:pt x="3369793" y="1751000"/>
                </a:moveTo>
                <a:lnTo>
                  <a:pt x="3245434" y="1679219"/>
                </a:lnTo>
                <a:lnTo>
                  <a:pt x="3359887" y="1613154"/>
                </a:lnTo>
                <a:lnTo>
                  <a:pt x="3484245" y="1684934"/>
                </a:lnTo>
                <a:lnTo>
                  <a:pt x="3369793" y="1751000"/>
                </a:lnTo>
                <a:close/>
                <a:moveTo>
                  <a:pt x="3363087" y="1754810"/>
                </a:moveTo>
                <a:lnTo>
                  <a:pt x="3242158" y="1824609"/>
                </a:lnTo>
                <a:lnTo>
                  <a:pt x="3117799" y="1752829"/>
                </a:lnTo>
                <a:lnTo>
                  <a:pt x="3238729" y="1683029"/>
                </a:lnTo>
                <a:lnTo>
                  <a:pt x="3363087" y="1754810"/>
                </a:lnTo>
                <a:close/>
                <a:moveTo>
                  <a:pt x="3111094" y="1749019"/>
                </a:moveTo>
                <a:lnTo>
                  <a:pt x="3000070" y="1684934"/>
                </a:lnTo>
                <a:lnTo>
                  <a:pt x="3121000" y="1615135"/>
                </a:lnTo>
                <a:lnTo>
                  <a:pt x="3232023" y="1679219"/>
                </a:lnTo>
                <a:lnTo>
                  <a:pt x="3111094" y="1749019"/>
                </a:lnTo>
                <a:close/>
                <a:moveTo>
                  <a:pt x="3104464" y="1752829"/>
                </a:moveTo>
                <a:lnTo>
                  <a:pt x="2990012" y="1818894"/>
                </a:lnTo>
                <a:lnTo>
                  <a:pt x="2878989" y="1754810"/>
                </a:lnTo>
                <a:lnTo>
                  <a:pt x="2993441" y="1688744"/>
                </a:lnTo>
                <a:lnTo>
                  <a:pt x="3104464" y="1752829"/>
                </a:lnTo>
                <a:close/>
                <a:moveTo>
                  <a:pt x="2872359" y="1751000"/>
                </a:moveTo>
                <a:lnTo>
                  <a:pt x="2748001" y="1679219"/>
                </a:lnTo>
                <a:lnTo>
                  <a:pt x="2862453" y="1613154"/>
                </a:lnTo>
                <a:lnTo>
                  <a:pt x="2986812" y="1684934"/>
                </a:lnTo>
                <a:lnTo>
                  <a:pt x="2872359" y="1751000"/>
                </a:lnTo>
                <a:close/>
                <a:moveTo>
                  <a:pt x="2865654" y="1754810"/>
                </a:moveTo>
                <a:lnTo>
                  <a:pt x="2744724" y="1824609"/>
                </a:lnTo>
                <a:lnTo>
                  <a:pt x="2620366" y="1752829"/>
                </a:lnTo>
                <a:lnTo>
                  <a:pt x="2741295" y="1683029"/>
                </a:lnTo>
                <a:lnTo>
                  <a:pt x="2865654" y="1754810"/>
                </a:lnTo>
                <a:close/>
                <a:moveTo>
                  <a:pt x="2613660" y="1749019"/>
                </a:moveTo>
                <a:lnTo>
                  <a:pt x="2502637" y="1684934"/>
                </a:lnTo>
                <a:lnTo>
                  <a:pt x="2623566" y="1615135"/>
                </a:lnTo>
                <a:lnTo>
                  <a:pt x="2734589" y="1679219"/>
                </a:lnTo>
                <a:lnTo>
                  <a:pt x="2613660" y="1749019"/>
                </a:lnTo>
                <a:close/>
                <a:moveTo>
                  <a:pt x="2606954" y="1752829"/>
                </a:moveTo>
                <a:lnTo>
                  <a:pt x="2492502" y="1818894"/>
                </a:lnTo>
                <a:lnTo>
                  <a:pt x="2381479" y="1754810"/>
                </a:lnTo>
                <a:lnTo>
                  <a:pt x="2495931" y="1688744"/>
                </a:lnTo>
                <a:lnTo>
                  <a:pt x="2606954" y="1752829"/>
                </a:lnTo>
                <a:close/>
                <a:moveTo>
                  <a:pt x="2374849" y="1751000"/>
                </a:moveTo>
                <a:lnTo>
                  <a:pt x="2250491" y="1679219"/>
                </a:lnTo>
                <a:lnTo>
                  <a:pt x="2364943" y="1613154"/>
                </a:lnTo>
                <a:lnTo>
                  <a:pt x="2489302" y="1684934"/>
                </a:lnTo>
                <a:lnTo>
                  <a:pt x="2374849" y="1751000"/>
                </a:lnTo>
                <a:close/>
                <a:moveTo>
                  <a:pt x="2368144" y="1754810"/>
                </a:moveTo>
                <a:lnTo>
                  <a:pt x="2247214" y="1824609"/>
                </a:lnTo>
                <a:lnTo>
                  <a:pt x="2122856" y="1752829"/>
                </a:lnTo>
                <a:lnTo>
                  <a:pt x="2243785" y="1683029"/>
                </a:lnTo>
                <a:lnTo>
                  <a:pt x="2368144" y="1754810"/>
                </a:lnTo>
                <a:close/>
                <a:moveTo>
                  <a:pt x="2116150" y="1749019"/>
                </a:moveTo>
                <a:lnTo>
                  <a:pt x="2005127" y="1684934"/>
                </a:lnTo>
                <a:lnTo>
                  <a:pt x="2126056" y="1615135"/>
                </a:lnTo>
                <a:lnTo>
                  <a:pt x="2237080" y="1679219"/>
                </a:lnTo>
                <a:lnTo>
                  <a:pt x="2116150" y="1749019"/>
                </a:lnTo>
                <a:close/>
                <a:moveTo>
                  <a:pt x="2109521" y="1752829"/>
                </a:moveTo>
                <a:lnTo>
                  <a:pt x="1995069" y="1818894"/>
                </a:lnTo>
                <a:lnTo>
                  <a:pt x="1884045" y="1754810"/>
                </a:lnTo>
                <a:lnTo>
                  <a:pt x="1998497" y="1688744"/>
                </a:lnTo>
                <a:lnTo>
                  <a:pt x="2109521" y="1752829"/>
                </a:lnTo>
                <a:close/>
                <a:moveTo>
                  <a:pt x="1877339" y="1751000"/>
                </a:moveTo>
                <a:lnTo>
                  <a:pt x="1752981" y="1679219"/>
                </a:lnTo>
                <a:lnTo>
                  <a:pt x="1867434" y="1613154"/>
                </a:lnTo>
                <a:lnTo>
                  <a:pt x="1991792" y="1684934"/>
                </a:lnTo>
                <a:lnTo>
                  <a:pt x="1877339" y="1751000"/>
                </a:lnTo>
                <a:close/>
                <a:moveTo>
                  <a:pt x="1870710" y="1754810"/>
                </a:moveTo>
                <a:lnTo>
                  <a:pt x="1749781" y="1824609"/>
                </a:lnTo>
                <a:lnTo>
                  <a:pt x="1625422" y="1752829"/>
                </a:lnTo>
                <a:lnTo>
                  <a:pt x="1746352" y="1683029"/>
                </a:lnTo>
                <a:lnTo>
                  <a:pt x="1870710" y="1754810"/>
                </a:lnTo>
                <a:close/>
                <a:moveTo>
                  <a:pt x="1618717" y="1749019"/>
                </a:moveTo>
                <a:lnTo>
                  <a:pt x="1507693" y="1684934"/>
                </a:lnTo>
                <a:lnTo>
                  <a:pt x="1628623" y="1615135"/>
                </a:lnTo>
                <a:lnTo>
                  <a:pt x="1739646" y="1679219"/>
                </a:lnTo>
                <a:lnTo>
                  <a:pt x="1618717" y="1749019"/>
                </a:lnTo>
                <a:close/>
                <a:moveTo>
                  <a:pt x="1612011" y="1752829"/>
                </a:moveTo>
                <a:lnTo>
                  <a:pt x="1497559" y="1818894"/>
                </a:lnTo>
                <a:lnTo>
                  <a:pt x="1386535" y="1754810"/>
                </a:lnTo>
                <a:lnTo>
                  <a:pt x="1500988" y="1688744"/>
                </a:lnTo>
                <a:lnTo>
                  <a:pt x="1612011" y="1752829"/>
                </a:lnTo>
                <a:close/>
                <a:moveTo>
                  <a:pt x="1621917" y="1898447"/>
                </a:moveTo>
                <a:lnTo>
                  <a:pt x="1500988" y="1968246"/>
                </a:lnTo>
                <a:lnTo>
                  <a:pt x="1376629" y="1896466"/>
                </a:lnTo>
                <a:lnTo>
                  <a:pt x="1497559" y="1826666"/>
                </a:lnTo>
                <a:lnTo>
                  <a:pt x="1621917" y="1898447"/>
                </a:lnTo>
                <a:close/>
                <a:moveTo>
                  <a:pt x="1612011" y="2040103"/>
                </a:moveTo>
                <a:lnTo>
                  <a:pt x="1497559" y="2106168"/>
                </a:lnTo>
                <a:lnTo>
                  <a:pt x="1386535" y="2042084"/>
                </a:lnTo>
                <a:lnTo>
                  <a:pt x="1500988" y="1976019"/>
                </a:lnTo>
                <a:lnTo>
                  <a:pt x="1612011" y="2040103"/>
                </a:lnTo>
                <a:close/>
                <a:moveTo>
                  <a:pt x="1621917" y="2185645"/>
                </a:moveTo>
                <a:lnTo>
                  <a:pt x="1500988" y="2255444"/>
                </a:lnTo>
                <a:lnTo>
                  <a:pt x="1376629" y="2183664"/>
                </a:lnTo>
                <a:lnTo>
                  <a:pt x="1497559" y="2113864"/>
                </a:lnTo>
                <a:lnTo>
                  <a:pt x="1621917" y="2185645"/>
                </a:lnTo>
                <a:close/>
                <a:moveTo>
                  <a:pt x="1612011" y="2327301"/>
                </a:moveTo>
                <a:lnTo>
                  <a:pt x="1497559" y="2393366"/>
                </a:lnTo>
                <a:lnTo>
                  <a:pt x="1386535" y="2329282"/>
                </a:lnTo>
                <a:lnTo>
                  <a:pt x="1500988" y="2263216"/>
                </a:lnTo>
                <a:lnTo>
                  <a:pt x="1612011" y="2327301"/>
                </a:lnTo>
                <a:close/>
                <a:moveTo>
                  <a:pt x="1621917" y="2472919"/>
                </a:moveTo>
                <a:lnTo>
                  <a:pt x="1500988" y="2542718"/>
                </a:lnTo>
                <a:lnTo>
                  <a:pt x="1376629" y="2470937"/>
                </a:lnTo>
                <a:lnTo>
                  <a:pt x="1497559" y="2401138"/>
                </a:lnTo>
                <a:lnTo>
                  <a:pt x="1621917" y="2472919"/>
                </a:lnTo>
                <a:close/>
                <a:moveTo>
                  <a:pt x="1612011" y="2614498"/>
                </a:moveTo>
                <a:lnTo>
                  <a:pt x="1497559" y="2680564"/>
                </a:lnTo>
                <a:lnTo>
                  <a:pt x="1386535" y="2616479"/>
                </a:lnTo>
                <a:lnTo>
                  <a:pt x="1500988" y="2550414"/>
                </a:lnTo>
                <a:lnTo>
                  <a:pt x="1612011" y="2614498"/>
                </a:lnTo>
                <a:close/>
                <a:moveTo>
                  <a:pt x="1621917" y="2760117"/>
                </a:moveTo>
                <a:lnTo>
                  <a:pt x="1500988" y="2829916"/>
                </a:lnTo>
                <a:lnTo>
                  <a:pt x="1376629" y="2758135"/>
                </a:lnTo>
                <a:lnTo>
                  <a:pt x="1497559" y="2688336"/>
                </a:lnTo>
                <a:lnTo>
                  <a:pt x="1621917" y="2760117"/>
                </a:lnTo>
                <a:close/>
                <a:moveTo>
                  <a:pt x="1612011" y="2901772"/>
                </a:moveTo>
                <a:lnTo>
                  <a:pt x="1497559" y="2967838"/>
                </a:lnTo>
                <a:lnTo>
                  <a:pt x="1386535" y="2903754"/>
                </a:lnTo>
                <a:lnTo>
                  <a:pt x="1500988" y="2837688"/>
                </a:lnTo>
                <a:lnTo>
                  <a:pt x="1612011" y="2901772"/>
                </a:lnTo>
                <a:close/>
                <a:moveTo>
                  <a:pt x="1621917" y="3047314"/>
                </a:moveTo>
                <a:lnTo>
                  <a:pt x="1500988" y="3117114"/>
                </a:lnTo>
                <a:lnTo>
                  <a:pt x="1376629" y="3045257"/>
                </a:lnTo>
                <a:lnTo>
                  <a:pt x="1497559" y="2975458"/>
                </a:lnTo>
                <a:lnTo>
                  <a:pt x="1621917" y="3047314"/>
                </a:lnTo>
                <a:close/>
                <a:moveTo>
                  <a:pt x="1612011" y="3188970"/>
                </a:moveTo>
                <a:lnTo>
                  <a:pt x="1497559" y="3255036"/>
                </a:lnTo>
                <a:lnTo>
                  <a:pt x="1386535" y="3190951"/>
                </a:lnTo>
                <a:lnTo>
                  <a:pt x="1500988" y="3124886"/>
                </a:lnTo>
                <a:lnTo>
                  <a:pt x="1612011" y="3188970"/>
                </a:lnTo>
                <a:close/>
                <a:moveTo>
                  <a:pt x="1621917" y="3334588"/>
                </a:moveTo>
                <a:lnTo>
                  <a:pt x="1500988" y="3404387"/>
                </a:lnTo>
                <a:lnTo>
                  <a:pt x="1376629" y="3332607"/>
                </a:lnTo>
                <a:lnTo>
                  <a:pt x="1497559" y="3262808"/>
                </a:lnTo>
                <a:lnTo>
                  <a:pt x="1621917" y="3334588"/>
                </a:lnTo>
                <a:close/>
                <a:moveTo>
                  <a:pt x="1612011" y="3476168"/>
                </a:moveTo>
                <a:lnTo>
                  <a:pt x="1497559" y="3542233"/>
                </a:lnTo>
                <a:lnTo>
                  <a:pt x="1386535" y="3478149"/>
                </a:lnTo>
                <a:lnTo>
                  <a:pt x="1500988" y="3412084"/>
                </a:lnTo>
                <a:lnTo>
                  <a:pt x="1612011" y="3476168"/>
                </a:lnTo>
                <a:close/>
                <a:moveTo>
                  <a:pt x="1621917" y="3621786"/>
                </a:moveTo>
                <a:lnTo>
                  <a:pt x="1500988" y="3691585"/>
                </a:lnTo>
                <a:lnTo>
                  <a:pt x="1376629" y="3619805"/>
                </a:lnTo>
                <a:lnTo>
                  <a:pt x="1497559" y="3550006"/>
                </a:lnTo>
                <a:lnTo>
                  <a:pt x="1621917" y="3621786"/>
                </a:lnTo>
                <a:close/>
                <a:moveTo>
                  <a:pt x="1612011" y="3763442"/>
                </a:moveTo>
                <a:lnTo>
                  <a:pt x="1497559" y="3829507"/>
                </a:lnTo>
                <a:lnTo>
                  <a:pt x="1386535" y="3765423"/>
                </a:lnTo>
                <a:lnTo>
                  <a:pt x="1500988" y="3699358"/>
                </a:lnTo>
                <a:lnTo>
                  <a:pt x="1612011" y="3763442"/>
                </a:lnTo>
                <a:close/>
                <a:moveTo>
                  <a:pt x="1621917" y="3908984"/>
                </a:moveTo>
                <a:lnTo>
                  <a:pt x="1500988" y="3978783"/>
                </a:lnTo>
                <a:lnTo>
                  <a:pt x="1376629" y="3907003"/>
                </a:lnTo>
                <a:lnTo>
                  <a:pt x="1497559" y="3837204"/>
                </a:lnTo>
                <a:lnTo>
                  <a:pt x="1621917" y="3908984"/>
                </a:lnTo>
                <a:close/>
                <a:moveTo>
                  <a:pt x="1612011" y="4050640"/>
                </a:moveTo>
                <a:lnTo>
                  <a:pt x="1497559" y="4116705"/>
                </a:lnTo>
                <a:lnTo>
                  <a:pt x="1386535" y="4052621"/>
                </a:lnTo>
                <a:lnTo>
                  <a:pt x="1500988" y="3986555"/>
                </a:lnTo>
                <a:lnTo>
                  <a:pt x="1612011" y="4050640"/>
                </a:lnTo>
                <a:close/>
                <a:moveTo>
                  <a:pt x="1621917" y="4196258"/>
                </a:moveTo>
                <a:lnTo>
                  <a:pt x="1500988" y="4266057"/>
                </a:lnTo>
                <a:lnTo>
                  <a:pt x="1376629" y="4194277"/>
                </a:lnTo>
                <a:lnTo>
                  <a:pt x="1497559" y="4124478"/>
                </a:lnTo>
                <a:lnTo>
                  <a:pt x="1621917" y="4196258"/>
                </a:lnTo>
                <a:close/>
                <a:moveTo>
                  <a:pt x="1612011" y="4337838"/>
                </a:moveTo>
                <a:lnTo>
                  <a:pt x="1497559" y="4403903"/>
                </a:lnTo>
                <a:lnTo>
                  <a:pt x="1386535" y="4339819"/>
                </a:lnTo>
                <a:lnTo>
                  <a:pt x="1500988" y="4273753"/>
                </a:lnTo>
                <a:lnTo>
                  <a:pt x="1612011" y="4337838"/>
                </a:lnTo>
                <a:close/>
                <a:moveTo>
                  <a:pt x="1621917" y="4483456"/>
                </a:moveTo>
                <a:lnTo>
                  <a:pt x="1500988" y="4553255"/>
                </a:lnTo>
                <a:lnTo>
                  <a:pt x="1376629" y="4481475"/>
                </a:lnTo>
                <a:lnTo>
                  <a:pt x="1497559" y="4411676"/>
                </a:lnTo>
                <a:lnTo>
                  <a:pt x="1621917" y="4483456"/>
                </a:lnTo>
                <a:close/>
                <a:moveTo>
                  <a:pt x="1612011" y="4625111"/>
                </a:moveTo>
                <a:lnTo>
                  <a:pt x="1497559" y="4691177"/>
                </a:lnTo>
                <a:lnTo>
                  <a:pt x="1386535" y="4627093"/>
                </a:lnTo>
                <a:lnTo>
                  <a:pt x="1500988" y="4561027"/>
                </a:lnTo>
                <a:lnTo>
                  <a:pt x="1612011" y="4625111"/>
                </a:lnTo>
                <a:close/>
                <a:moveTo>
                  <a:pt x="1621917" y="4770654"/>
                </a:moveTo>
                <a:lnTo>
                  <a:pt x="1500988" y="4840453"/>
                </a:lnTo>
                <a:lnTo>
                  <a:pt x="1376629" y="4768672"/>
                </a:lnTo>
                <a:lnTo>
                  <a:pt x="1497559" y="4698873"/>
                </a:lnTo>
                <a:lnTo>
                  <a:pt x="1621917" y="4770654"/>
                </a:lnTo>
                <a:close/>
                <a:moveTo>
                  <a:pt x="1612011" y="4912309"/>
                </a:moveTo>
                <a:lnTo>
                  <a:pt x="1497559" y="4978375"/>
                </a:lnTo>
                <a:lnTo>
                  <a:pt x="1386535" y="4914291"/>
                </a:lnTo>
                <a:lnTo>
                  <a:pt x="1500988" y="4848225"/>
                </a:lnTo>
                <a:lnTo>
                  <a:pt x="1612011" y="4912309"/>
                </a:lnTo>
                <a:close/>
                <a:moveTo>
                  <a:pt x="1621917" y="5057928"/>
                </a:moveTo>
                <a:lnTo>
                  <a:pt x="1500988" y="5127727"/>
                </a:lnTo>
                <a:lnTo>
                  <a:pt x="1376629" y="5055947"/>
                </a:lnTo>
                <a:lnTo>
                  <a:pt x="1497559" y="4986147"/>
                </a:lnTo>
                <a:lnTo>
                  <a:pt x="1621917" y="5057928"/>
                </a:lnTo>
                <a:close/>
                <a:moveTo>
                  <a:pt x="1612011" y="5199507"/>
                </a:moveTo>
                <a:lnTo>
                  <a:pt x="1497559" y="5265573"/>
                </a:lnTo>
                <a:lnTo>
                  <a:pt x="1386535" y="5201488"/>
                </a:lnTo>
                <a:lnTo>
                  <a:pt x="1500988" y="5135423"/>
                </a:lnTo>
                <a:lnTo>
                  <a:pt x="1612011" y="5199507"/>
                </a:lnTo>
                <a:close/>
                <a:moveTo>
                  <a:pt x="1507693" y="5131613"/>
                </a:moveTo>
                <a:lnTo>
                  <a:pt x="1628623" y="5061814"/>
                </a:lnTo>
                <a:lnTo>
                  <a:pt x="1739646" y="5125898"/>
                </a:lnTo>
                <a:lnTo>
                  <a:pt x="1618717" y="5195697"/>
                </a:lnTo>
                <a:lnTo>
                  <a:pt x="1507693" y="5131613"/>
                </a:lnTo>
                <a:close/>
                <a:moveTo>
                  <a:pt x="1746275" y="5129708"/>
                </a:moveTo>
                <a:lnTo>
                  <a:pt x="1870634" y="5201488"/>
                </a:lnTo>
                <a:lnTo>
                  <a:pt x="1749704" y="5271364"/>
                </a:lnTo>
                <a:lnTo>
                  <a:pt x="1625346" y="5199583"/>
                </a:lnTo>
                <a:lnTo>
                  <a:pt x="1746275" y="5129708"/>
                </a:lnTo>
                <a:close/>
                <a:moveTo>
                  <a:pt x="1752981" y="5125822"/>
                </a:moveTo>
                <a:lnTo>
                  <a:pt x="1867434" y="5059757"/>
                </a:lnTo>
                <a:lnTo>
                  <a:pt x="1991792" y="5131537"/>
                </a:lnTo>
                <a:lnTo>
                  <a:pt x="1877339" y="5197602"/>
                </a:lnTo>
                <a:lnTo>
                  <a:pt x="1752981" y="5125822"/>
                </a:lnTo>
                <a:close/>
                <a:moveTo>
                  <a:pt x="1998497" y="5135423"/>
                </a:moveTo>
                <a:lnTo>
                  <a:pt x="2109521" y="5199507"/>
                </a:lnTo>
                <a:lnTo>
                  <a:pt x="1995069" y="5265573"/>
                </a:lnTo>
                <a:lnTo>
                  <a:pt x="1884045" y="5201488"/>
                </a:lnTo>
                <a:lnTo>
                  <a:pt x="1998497" y="5135423"/>
                </a:lnTo>
                <a:close/>
                <a:moveTo>
                  <a:pt x="2005127" y="5131613"/>
                </a:moveTo>
                <a:lnTo>
                  <a:pt x="2126056" y="5061814"/>
                </a:lnTo>
                <a:lnTo>
                  <a:pt x="2237080" y="5125898"/>
                </a:lnTo>
                <a:lnTo>
                  <a:pt x="2116150" y="5195697"/>
                </a:lnTo>
                <a:lnTo>
                  <a:pt x="2005127" y="5131613"/>
                </a:lnTo>
                <a:close/>
                <a:moveTo>
                  <a:pt x="2243785" y="5129708"/>
                </a:moveTo>
                <a:lnTo>
                  <a:pt x="2368144" y="5201488"/>
                </a:lnTo>
                <a:lnTo>
                  <a:pt x="2247214" y="5271288"/>
                </a:lnTo>
                <a:lnTo>
                  <a:pt x="2122856" y="5199507"/>
                </a:lnTo>
                <a:lnTo>
                  <a:pt x="2243785" y="5129708"/>
                </a:lnTo>
                <a:close/>
                <a:moveTo>
                  <a:pt x="2250491" y="5125822"/>
                </a:moveTo>
                <a:lnTo>
                  <a:pt x="2364943" y="5059757"/>
                </a:lnTo>
                <a:lnTo>
                  <a:pt x="2489302" y="5131537"/>
                </a:lnTo>
                <a:lnTo>
                  <a:pt x="2374849" y="5197602"/>
                </a:lnTo>
                <a:lnTo>
                  <a:pt x="2250491" y="5125822"/>
                </a:lnTo>
                <a:close/>
                <a:moveTo>
                  <a:pt x="2495931" y="5135423"/>
                </a:moveTo>
                <a:lnTo>
                  <a:pt x="2606954" y="5199507"/>
                </a:lnTo>
                <a:lnTo>
                  <a:pt x="2492502" y="5265573"/>
                </a:lnTo>
                <a:lnTo>
                  <a:pt x="2381479" y="5201488"/>
                </a:lnTo>
                <a:lnTo>
                  <a:pt x="2495931" y="5135423"/>
                </a:lnTo>
                <a:close/>
                <a:moveTo>
                  <a:pt x="2502637" y="5131613"/>
                </a:moveTo>
                <a:lnTo>
                  <a:pt x="2623566" y="5061814"/>
                </a:lnTo>
                <a:lnTo>
                  <a:pt x="2734589" y="5125898"/>
                </a:lnTo>
                <a:lnTo>
                  <a:pt x="2613660" y="5195697"/>
                </a:lnTo>
                <a:lnTo>
                  <a:pt x="2502637" y="5131613"/>
                </a:lnTo>
                <a:close/>
                <a:moveTo>
                  <a:pt x="2741295" y="5129708"/>
                </a:moveTo>
                <a:lnTo>
                  <a:pt x="2865654" y="5201488"/>
                </a:lnTo>
                <a:lnTo>
                  <a:pt x="2744724" y="5271288"/>
                </a:lnTo>
                <a:lnTo>
                  <a:pt x="2620366" y="5199507"/>
                </a:lnTo>
                <a:lnTo>
                  <a:pt x="2741295" y="5129708"/>
                </a:lnTo>
                <a:close/>
                <a:moveTo>
                  <a:pt x="2747924" y="5125822"/>
                </a:moveTo>
                <a:lnTo>
                  <a:pt x="2862377" y="5059757"/>
                </a:lnTo>
                <a:lnTo>
                  <a:pt x="2986735" y="5131537"/>
                </a:lnTo>
                <a:lnTo>
                  <a:pt x="2872283" y="5197602"/>
                </a:lnTo>
                <a:lnTo>
                  <a:pt x="2747924" y="5125822"/>
                </a:lnTo>
                <a:close/>
                <a:moveTo>
                  <a:pt x="2993441" y="5135423"/>
                </a:moveTo>
                <a:lnTo>
                  <a:pt x="3104464" y="5199507"/>
                </a:lnTo>
                <a:lnTo>
                  <a:pt x="2990012" y="5265573"/>
                </a:lnTo>
                <a:lnTo>
                  <a:pt x="2878989" y="5201488"/>
                </a:lnTo>
                <a:lnTo>
                  <a:pt x="2993441" y="5135423"/>
                </a:lnTo>
                <a:close/>
                <a:moveTo>
                  <a:pt x="3000147" y="5131613"/>
                </a:moveTo>
                <a:lnTo>
                  <a:pt x="3121076" y="5061814"/>
                </a:lnTo>
                <a:lnTo>
                  <a:pt x="3232099" y="5125898"/>
                </a:lnTo>
                <a:lnTo>
                  <a:pt x="3111170" y="5195697"/>
                </a:lnTo>
                <a:lnTo>
                  <a:pt x="3000147" y="5131613"/>
                </a:lnTo>
                <a:close/>
                <a:moveTo>
                  <a:pt x="3238729" y="5129708"/>
                </a:moveTo>
                <a:lnTo>
                  <a:pt x="3363087" y="5201488"/>
                </a:lnTo>
                <a:lnTo>
                  <a:pt x="3242158" y="5271288"/>
                </a:lnTo>
                <a:lnTo>
                  <a:pt x="3117799" y="5199507"/>
                </a:lnTo>
                <a:lnTo>
                  <a:pt x="3238729" y="5129708"/>
                </a:lnTo>
                <a:close/>
                <a:moveTo>
                  <a:pt x="3245434" y="5125822"/>
                </a:moveTo>
                <a:lnTo>
                  <a:pt x="3359887" y="5059757"/>
                </a:lnTo>
                <a:lnTo>
                  <a:pt x="3484245" y="5131537"/>
                </a:lnTo>
                <a:lnTo>
                  <a:pt x="3369793" y="5197602"/>
                </a:lnTo>
                <a:lnTo>
                  <a:pt x="3245434" y="5125822"/>
                </a:lnTo>
                <a:close/>
                <a:moveTo>
                  <a:pt x="3490874" y="5135423"/>
                </a:moveTo>
                <a:lnTo>
                  <a:pt x="3601898" y="5199507"/>
                </a:lnTo>
                <a:lnTo>
                  <a:pt x="3487446" y="5265573"/>
                </a:lnTo>
                <a:lnTo>
                  <a:pt x="3376422" y="5201488"/>
                </a:lnTo>
                <a:lnTo>
                  <a:pt x="3490874" y="5135423"/>
                </a:lnTo>
                <a:close/>
                <a:moveTo>
                  <a:pt x="3497580" y="5131613"/>
                </a:moveTo>
                <a:lnTo>
                  <a:pt x="3618509" y="5061814"/>
                </a:lnTo>
                <a:lnTo>
                  <a:pt x="3729533" y="5125898"/>
                </a:lnTo>
                <a:lnTo>
                  <a:pt x="3608604" y="5195697"/>
                </a:lnTo>
                <a:lnTo>
                  <a:pt x="3497580" y="5131613"/>
                </a:lnTo>
                <a:close/>
                <a:moveTo>
                  <a:pt x="3736239" y="5129708"/>
                </a:moveTo>
                <a:lnTo>
                  <a:pt x="3860597" y="5201488"/>
                </a:lnTo>
                <a:lnTo>
                  <a:pt x="3739667" y="5271288"/>
                </a:lnTo>
                <a:lnTo>
                  <a:pt x="3615309" y="5199507"/>
                </a:lnTo>
                <a:lnTo>
                  <a:pt x="3736239" y="5129708"/>
                </a:lnTo>
                <a:close/>
                <a:moveTo>
                  <a:pt x="3742868" y="5125822"/>
                </a:moveTo>
                <a:lnTo>
                  <a:pt x="3857320" y="5059757"/>
                </a:lnTo>
                <a:lnTo>
                  <a:pt x="3981679" y="5131537"/>
                </a:lnTo>
                <a:lnTo>
                  <a:pt x="3867226" y="5197602"/>
                </a:lnTo>
                <a:lnTo>
                  <a:pt x="3742868" y="5125822"/>
                </a:lnTo>
                <a:close/>
                <a:moveTo>
                  <a:pt x="3988384" y="5135423"/>
                </a:moveTo>
                <a:lnTo>
                  <a:pt x="4099408" y="5199507"/>
                </a:lnTo>
                <a:lnTo>
                  <a:pt x="3984955" y="5265573"/>
                </a:lnTo>
                <a:lnTo>
                  <a:pt x="3873932" y="5201488"/>
                </a:lnTo>
                <a:lnTo>
                  <a:pt x="3988384" y="5135423"/>
                </a:lnTo>
                <a:close/>
                <a:moveTo>
                  <a:pt x="3995090" y="5131613"/>
                </a:moveTo>
                <a:lnTo>
                  <a:pt x="4116019" y="5061814"/>
                </a:lnTo>
                <a:lnTo>
                  <a:pt x="4227043" y="5125898"/>
                </a:lnTo>
                <a:lnTo>
                  <a:pt x="4106113" y="5195697"/>
                </a:lnTo>
                <a:lnTo>
                  <a:pt x="3995090" y="5131613"/>
                </a:lnTo>
                <a:close/>
                <a:moveTo>
                  <a:pt x="4233672" y="5129708"/>
                </a:moveTo>
                <a:lnTo>
                  <a:pt x="4358031" y="5201488"/>
                </a:lnTo>
                <a:lnTo>
                  <a:pt x="4237101" y="5271288"/>
                </a:lnTo>
                <a:lnTo>
                  <a:pt x="4112743" y="5199507"/>
                </a:lnTo>
                <a:lnTo>
                  <a:pt x="4233672" y="5129708"/>
                </a:lnTo>
                <a:close/>
                <a:moveTo>
                  <a:pt x="4240378" y="5125822"/>
                </a:moveTo>
                <a:lnTo>
                  <a:pt x="4354830" y="5059757"/>
                </a:lnTo>
                <a:lnTo>
                  <a:pt x="4479189" y="5131537"/>
                </a:lnTo>
                <a:lnTo>
                  <a:pt x="4364736" y="5197602"/>
                </a:lnTo>
                <a:lnTo>
                  <a:pt x="4240378" y="5125822"/>
                </a:lnTo>
                <a:close/>
                <a:moveTo>
                  <a:pt x="4485894" y="5135423"/>
                </a:moveTo>
                <a:lnTo>
                  <a:pt x="4596918" y="5199507"/>
                </a:lnTo>
                <a:lnTo>
                  <a:pt x="4482465" y="5265573"/>
                </a:lnTo>
                <a:lnTo>
                  <a:pt x="4371442" y="5201488"/>
                </a:lnTo>
                <a:lnTo>
                  <a:pt x="4485894" y="5135423"/>
                </a:lnTo>
                <a:close/>
                <a:moveTo>
                  <a:pt x="4492524" y="5131613"/>
                </a:moveTo>
                <a:lnTo>
                  <a:pt x="4613453" y="5061814"/>
                </a:lnTo>
                <a:lnTo>
                  <a:pt x="4724477" y="5125898"/>
                </a:lnTo>
                <a:lnTo>
                  <a:pt x="4603547" y="5195773"/>
                </a:lnTo>
                <a:lnTo>
                  <a:pt x="4492524" y="5131613"/>
                </a:lnTo>
                <a:close/>
                <a:moveTo>
                  <a:pt x="4731182" y="5129708"/>
                </a:moveTo>
                <a:lnTo>
                  <a:pt x="4855541" y="5201488"/>
                </a:lnTo>
                <a:lnTo>
                  <a:pt x="4734611" y="5271288"/>
                </a:lnTo>
                <a:lnTo>
                  <a:pt x="4610253" y="5199507"/>
                </a:lnTo>
                <a:lnTo>
                  <a:pt x="4731182" y="5129708"/>
                </a:lnTo>
                <a:close/>
                <a:moveTo>
                  <a:pt x="4737888" y="5125822"/>
                </a:moveTo>
                <a:lnTo>
                  <a:pt x="4852340" y="5059757"/>
                </a:lnTo>
                <a:lnTo>
                  <a:pt x="4976698" y="5131537"/>
                </a:lnTo>
                <a:lnTo>
                  <a:pt x="4862246" y="5197602"/>
                </a:lnTo>
                <a:lnTo>
                  <a:pt x="4737888" y="5125822"/>
                </a:lnTo>
                <a:close/>
                <a:moveTo>
                  <a:pt x="4983328" y="5135423"/>
                </a:moveTo>
                <a:lnTo>
                  <a:pt x="5094351" y="5199507"/>
                </a:lnTo>
                <a:lnTo>
                  <a:pt x="4979899" y="5265573"/>
                </a:lnTo>
                <a:lnTo>
                  <a:pt x="4868876" y="5201488"/>
                </a:lnTo>
                <a:lnTo>
                  <a:pt x="4983328" y="5135423"/>
                </a:lnTo>
                <a:close/>
                <a:moveTo>
                  <a:pt x="4990033" y="5131613"/>
                </a:moveTo>
                <a:lnTo>
                  <a:pt x="5110963" y="5061814"/>
                </a:lnTo>
                <a:lnTo>
                  <a:pt x="5221986" y="5125898"/>
                </a:lnTo>
                <a:lnTo>
                  <a:pt x="5101057" y="5195697"/>
                </a:lnTo>
                <a:lnTo>
                  <a:pt x="4990033" y="5131613"/>
                </a:lnTo>
                <a:close/>
                <a:moveTo>
                  <a:pt x="5228692" y="5129708"/>
                </a:moveTo>
                <a:lnTo>
                  <a:pt x="5353050" y="5201488"/>
                </a:lnTo>
                <a:lnTo>
                  <a:pt x="5232121" y="5271288"/>
                </a:lnTo>
                <a:lnTo>
                  <a:pt x="5107762" y="5199507"/>
                </a:lnTo>
                <a:lnTo>
                  <a:pt x="5228692" y="5129708"/>
                </a:lnTo>
                <a:close/>
                <a:moveTo>
                  <a:pt x="5235321" y="5125822"/>
                </a:moveTo>
                <a:lnTo>
                  <a:pt x="5349774" y="5059757"/>
                </a:lnTo>
                <a:lnTo>
                  <a:pt x="5474132" y="5131537"/>
                </a:lnTo>
                <a:lnTo>
                  <a:pt x="5359680" y="5197602"/>
                </a:lnTo>
                <a:lnTo>
                  <a:pt x="5235321" y="5125822"/>
                </a:lnTo>
                <a:close/>
                <a:moveTo>
                  <a:pt x="5238750" y="4987976"/>
                </a:moveTo>
                <a:lnTo>
                  <a:pt x="5359680" y="4918177"/>
                </a:lnTo>
                <a:lnTo>
                  <a:pt x="5470703" y="4982261"/>
                </a:lnTo>
                <a:lnTo>
                  <a:pt x="5349774" y="5052060"/>
                </a:lnTo>
                <a:lnTo>
                  <a:pt x="5238750" y="4987976"/>
                </a:lnTo>
                <a:close/>
                <a:moveTo>
                  <a:pt x="5235321" y="4838624"/>
                </a:moveTo>
                <a:lnTo>
                  <a:pt x="5349774" y="4772559"/>
                </a:lnTo>
                <a:lnTo>
                  <a:pt x="5474132" y="4844339"/>
                </a:lnTo>
                <a:lnTo>
                  <a:pt x="5359680" y="4910404"/>
                </a:lnTo>
                <a:lnTo>
                  <a:pt x="5235321" y="4838624"/>
                </a:lnTo>
                <a:close/>
                <a:moveTo>
                  <a:pt x="5238750" y="4700778"/>
                </a:moveTo>
                <a:lnTo>
                  <a:pt x="5359680" y="4630979"/>
                </a:lnTo>
                <a:lnTo>
                  <a:pt x="5470703" y="4695063"/>
                </a:lnTo>
                <a:lnTo>
                  <a:pt x="5349774" y="4764862"/>
                </a:lnTo>
                <a:lnTo>
                  <a:pt x="5238750" y="4700778"/>
                </a:lnTo>
                <a:close/>
                <a:moveTo>
                  <a:pt x="5235321" y="4551426"/>
                </a:moveTo>
                <a:lnTo>
                  <a:pt x="5349774" y="4485361"/>
                </a:lnTo>
                <a:lnTo>
                  <a:pt x="5474132" y="4557141"/>
                </a:lnTo>
                <a:lnTo>
                  <a:pt x="5359680" y="4623206"/>
                </a:lnTo>
                <a:lnTo>
                  <a:pt x="5235321" y="4551426"/>
                </a:lnTo>
                <a:close/>
                <a:moveTo>
                  <a:pt x="5238750" y="4413504"/>
                </a:moveTo>
                <a:lnTo>
                  <a:pt x="5359680" y="4343705"/>
                </a:lnTo>
                <a:lnTo>
                  <a:pt x="5470703" y="4407789"/>
                </a:lnTo>
                <a:lnTo>
                  <a:pt x="5349774" y="4477588"/>
                </a:lnTo>
                <a:lnTo>
                  <a:pt x="5238750" y="4413504"/>
                </a:lnTo>
                <a:close/>
                <a:moveTo>
                  <a:pt x="5235321" y="4264152"/>
                </a:moveTo>
                <a:lnTo>
                  <a:pt x="5349774" y="4198087"/>
                </a:lnTo>
                <a:lnTo>
                  <a:pt x="5474132" y="4269867"/>
                </a:lnTo>
                <a:lnTo>
                  <a:pt x="5359680" y="4335933"/>
                </a:lnTo>
                <a:lnTo>
                  <a:pt x="5235321" y="4264152"/>
                </a:lnTo>
                <a:close/>
                <a:moveTo>
                  <a:pt x="5238750" y="4126306"/>
                </a:moveTo>
                <a:lnTo>
                  <a:pt x="5359680" y="4056507"/>
                </a:lnTo>
                <a:lnTo>
                  <a:pt x="5470703" y="4120591"/>
                </a:lnTo>
                <a:lnTo>
                  <a:pt x="5349774" y="4190390"/>
                </a:lnTo>
                <a:lnTo>
                  <a:pt x="5238750" y="4126306"/>
                </a:lnTo>
                <a:close/>
                <a:moveTo>
                  <a:pt x="5235321" y="3976954"/>
                </a:moveTo>
                <a:lnTo>
                  <a:pt x="5349774" y="3910889"/>
                </a:lnTo>
                <a:lnTo>
                  <a:pt x="5474132" y="3982669"/>
                </a:lnTo>
                <a:lnTo>
                  <a:pt x="5359680" y="4048735"/>
                </a:lnTo>
                <a:lnTo>
                  <a:pt x="5235321" y="3976954"/>
                </a:lnTo>
                <a:close/>
                <a:moveTo>
                  <a:pt x="5238750" y="3839109"/>
                </a:moveTo>
                <a:lnTo>
                  <a:pt x="5359680" y="3769309"/>
                </a:lnTo>
                <a:lnTo>
                  <a:pt x="5470703" y="3833394"/>
                </a:lnTo>
                <a:lnTo>
                  <a:pt x="5349774" y="3903193"/>
                </a:lnTo>
                <a:lnTo>
                  <a:pt x="5238750" y="3839109"/>
                </a:lnTo>
                <a:close/>
                <a:moveTo>
                  <a:pt x="5235321" y="3689757"/>
                </a:moveTo>
                <a:lnTo>
                  <a:pt x="5349774" y="3623691"/>
                </a:lnTo>
                <a:lnTo>
                  <a:pt x="5474132" y="3695472"/>
                </a:lnTo>
                <a:lnTo>
                  <a:pt x="5359680" y="3761537"/>
                </a:lnTo>
                <a:lnTo>
                  <a:pt x="5235321" y="3689757"/>
                </a:lnTo>
                <a:close/>
                <a:moveTo>
                  <a:pt x="5238750" y="3551834"/>
                </a:moveTo>
                <a:lnTo>
                  <a:pt x="5359680" y="3482035"/>
                </a:lnTo>
                <a:lnTo>
                  <a:pt x="5470703" y="3546119"/>
                </a:lnTo>
                <a:lnTo>
                  <a:pt x="5349774" y="3615919"/>
                </a:lnTo>
                <a:lnTo>
                  <a:pt x="5238750" y="3551834"/>
                </a:lnTo>
                <a:close/>
                <a:moveTo>
                  <a:pt x="5235321" y="3402482"/>
                </a:moveTo>
                <a:lnTo>
                  <a:pt x="5349774" y="3336417"/>
                </a:lnTo>
                <a:lnTo>
                  <a:pt x="5474132" y="3408197"/>
                </a:lnTo>
                <a:lnTo>
                  <a:pt x="5359680" y="3474263"/>
                </a:lnTo>
                <a:lnTo>
                  <a:pt x="5235321" y="3402482"/>
                </a:lnTo>
                <a:close/>
                <a:moveTo>
                  <a:pt x="5238750" y="3264637"/>
                </a:moveTo>
                <a:lnTo>
                  <a:pt x="5359680" y="3194837"/>
                </a:lnTo>
                <a:lnTo>
                  <a:pt x="5470703" y="3258922"/>
                </a:lnTo>
                <a:lnTo>
                  <a:pt x="5349774" y="3328721"/>
                </a:lnTo>
                <a:lnTo>
                  <a:pt x="5238750" y="3264637"/>
                </a:lnTo>
                <a:close/>
                <a:moveTo>
                  <a:pt x="5235321" y="3115285"/>
                </a:moveTo>
                <a:lnTo>
                  <a:pt x="5349774" y="3049219"/>
                </a:lnTo>
                <a:lnTo>
                  <a:pt x="5474132" y="3121000"/>
                </a:lnTo>
                <a:lnTo>
                  <a:pt x="5359680" y="3187065"/>
                </a:lnTo>
                <a:lnTo>
                  <a:pt x="5235321" y="3115285"/>
                </a:lnTo>
                <a:close/>
                <a:moveTo>
                  <a:pt x="5238750" y="2977439"/>
                </a:moveTo>
                <a:lnTo>
                  <a:pt x="5359680" y="2907640"/>
                </a:lnTo>
                <a:lnTo>
                  <a:pt x="5470703" y="2971724"/>
                </a:lnTo>
                <a:lnTo>
                  <a:pt x="5349774" y="3041523"/>
                </a:lnTo>
                <a:lnTo>
                  <a:pt x="5238750" y="2977439"/>
                </a:lnTo>
                <a:close/>
                <a:moveTo>
                  <a:pt x="5235321" y="2828087"/>
                </a:moveTo>
                <a:lnTo>
                  <a:pt x="5349774" y="2762022"/>
                </a:lnTo>
                <a:lnTo>
                  <a:pt x="5474132" y="2833802"/>
                </a:lnTo>
                <a:lnTo>
                  <a:pt x="5359680" y="2899867"/>
                </a:lnTo>
                <a:lnTo>
                  <a:pt x="5235321" y="2828087"/>
                </a:lnTo>
                <a:close/>
                <a:moveTo>
                  <a:pt x="5238750" y="2690165"/>
                </a:moveTo>
                <a:lnTo>
                  <a:pt x="5359680" y="2620366"/>
                </a:lnTo>
                <a:lnTo>
                  <a:pt x="5470703" y="2684450"/>
                </a:lnTo>
                <a:lnTo>
                  <a:pt x="5349774" y="2754249"/>
                </a:lnTo>
                <a:lnTo>
                  <a:pt x="5238750" y="2690165"/>
                </a:lnTo>
                <a:close/>
                <a:moveTo>
                  <a:pt x="5235321" y="2540813"/>
                </a:moveTo>
                <a:lnTo>
                  <a:pt x="5349774" y="2474747"/>
                </a:lnTo>
                <a:lnTo>
                  <a:pt x="5474132" y="2546528"/>
                </a:lnTo>
                <a:lnTo>
                  <a:pt x="5359680" y="2612593"/>
                </a:lnTo>
                <a:lnTo>
                  <a:pt x="5235321" y="2540813"/>
                </a:lnTo>
                <a:close/>
                <a:moveTo>
                  <a:pt x="5238750" y="2402967"/>
                </a:moveTo>
                <a:lnTo>
                  <a:pt x="5359680" y="2333168"/>
                </a:lnTo>
                <a:lnTo>
                  <a:pt x="5470703" y="2397252"/>
                </a:lnTo>
                <a:lnTo>
                  <a:pt x="5349774" y="2467051"/>
                </a:lnTo>
                <a:lnTo>
                  <a:pt x="5238750" y="2402967"/>
                </a:lnTo>
                <a:close/>
                <a:moveTo>
                  <a:pt x="5235321" y="2253615"/>
                </a:moveTo>
                <a:lnTo>
                  <a:pt x="5349774" y="2187550"/>
                </a:lnTo>
                <a:lnTo>
                  <a:pt x="5474132" y="2259330"/>
                </a:lnTo>
                <a:lnTo>
                  <a:pt x="5359680" y="2325396"/>
                </a:lnTo>
                <a:lnTo>
                  <a:pt x="5235321" y="2253615"/>
                </a:lnTo>
                <a:close/>
                <a:moveTo>
                  <a:pt x="5238750" y="2115769"/>
                </a:moveTo>
                <a:lnTo>
                  <a:pt x="5359680" y="2045970"/>
                </a:lnTo>
                <a:lnTo>
                  <a:pt x="5470703" y="2110054"/>
                </a:lnTo>
                <a:lnTo>
                  <a:pt x="5349774" y="2179854"/>
                </a:lnTo>
                <a:lnTo>
                  <a:pt x="5238750" y="2115769"/>
                </a:lnTo>
                <a:close/>
                <a:moveTo>
                  <a:pt x="5235321" y="1966417"/>
                </a:moveTo>
                <a:lnTo>
                  <a:pt x="5349774" y="1900352"/>
                </a:lnTo>
                <a:lnTo>
                  <a:pt x="5474132" y="1972132"/>
                </a:lnTo>
                <a:lnTo>
                  <a:pt x="5359680" y="2038198"/>
                </a:lnTo>
                <a:lnTo>
                  <a:pt x="5235321" y="1966417"/>
                </a:lnTo>
                <a:close/>
                <a:moveTo>
                  <a:pt x="5238750" y="1828495"/>
                </a:moveTo>
                <a:lnTo>
                  <a:pt x="5359680" y="1758696"/>
                </a:lnTo>
                <a:lnTo>
                  <a:pt x="5470703" y="1822780"/>
                </a:lnTo>
                <a:lnTo>
                  <a:pt x="5349774" y="1892579"/>
                </a:lnTo>
                <a:lnTo>
                  <a:pt x="5238750" y="1828495"/>
                </a:lnTo>
                <a:close/>
                <a:moveTo>
                  <a:pt x="5235321" y="1679143"/>
                </a:moveTo>
                <a:lnTo>
                  <a:pt x="5349774" y="1613078"/>
                </a:lnTo>
                <a:lnTo>
                  <a:pt x="5474132" y="1684858"/>
                </a:lnTo>
                <a:lnTo>
                  <a:pt x="5359680" y="1750924"/>
                </a:lnTo>
                <a:lnTo>
                  <a:pt x="5235321" y="1679143"/>
                </a:lnTo>
                <a:close/>
                <a:moveTo>
                  <a:pt x="5238750" y="1541297"/>
                </a:moveTo>
                <a:lnTo>
                  <a:pt x="5359680" y="1471498"/>
                </a:lnTo>
                <a:lnTo>
                  <a:pt x="5470703" y="1535582"/>
                </a:lnTo>
                <a:lnTo>
                  <a:pt x="5349774" y="1605382"/>
                </a:lnTo>
                <a:lnTo>
                  <a:pt x="5238750" y="1541297"/>
                </a:lnTo>
                <a:close/>
                <a:moveTo>
                  <a:pt x="5343144" y="1609268"/>
                </a:moveTo>
                <a:lnTo>
                  <a:pt x="5228692" y="1675333"/>
                </a:lnTo>
                <a:lnTo>
                  <a:pt x="5117668" y="1611249"/>
                </a:lnTo>
                <a:lnTo>
                  <a:pt x="5232121" y="1545184"/>
                </a:lnTo>
                <a:lnTo>
                  <a:pt x="5343144" y="1609268"/>
                </a:lnTo>
                <a:close/>
                <a:moveTo>
                  <a:pt x="5110963" y="1607363"/>
                </a:moveTo>
                <a:lnTo>
                  <a:pt x="4986604" y="1535582"/>
                </a:lnTo>
                <a:lnTo>
                  <a:pt x="5101057" y="1469517"/>
                </a:lnTo>
                <a:lnTo>
                  <a:pt x="5225415" y="1541297"/>
                </a:lnTo>
                <a:lnTo>
                  <a:pt x="5110963" y="1607363"/>
                </a:lnTo>
                <a:close/>
                <a:moveTo>
                  <a:pt x="5104257" y="1611249"/>
                </a:moveTo>
                <a:lnTo>
                  <a:pt x="4983328" y="1681048"/>
                </a:lnTo>
                <a:lnTo>
                  <a:pt x="4858969" y="1609268"/>
                </a:lnTo>
                <a:lnTo>
                  <a:pt x="4979899" y="1539469"/>
                </a:lnTo>
                <a:lnTo>
                  <a:pt x="5104257" y="1611249"/>
                </a:lnTo>
                <a:close/>
                <a:moveTo>
                  <a:pt x="4852264" y="1605382"/>
                </a:moveTo>
                <a:lnTo>
                  <a:pt x="4741241" y="1541297"/>
                </a:lnTo>
                <a:lnTo>
                  <a:pt x="4862170" y="1471498"/>
                </a:lnTo>
                <a:lnTo>
                  <a:pt x="4973193" y="1535582"/>
                </a:lnTo>
                <a:lnTo>
                  <a:pt x="4852264" y="1605382"/>
                </a:lnTo>
                <a:close/>
                <a:moveTo>
                  <a:pt x="4845634" y="1609268"/>
                </a:moveTo>
                <a:lnTo>
                  <a:pt x="4731182" y="1675333"/>
                </a:lnTo>
                <a:lnTo>
                  <a:pt x="4620159" y="1611249"/>
                </a:lnTo>
                <a:lnTo>
                  <a:pt x="4734611" y="1545184"/>
                </a:lnTo>
                <a:lnTo>
                  <a:pt x="4845634" y="1609268"/>
                </a:lnTo>
                <a:close/>
                <a:moveTo>
                  <a:pt x="4613529" y="1607363"/>
                </a:moveTo>
                <a:lnTo>
                  <a:pt x="4489171" y="1535582"/>
                </a:lnTo>
                <a:lnTo>
                  <a:pt x="4603623" y="1469517"/>
                </a:lnTo>
                <a:lnTo>
                  <a:pt x="4727981" y="1541297"/>
                </a:lnTo>
                <a:lnTo>
                  <a:pt x="4613529" y="1607363"/>
                </a:lnTo>
                <a:close/>
                <a:moveTo>
                  <a:pt x="4606824" y="1611249"/>
                </a:moveTo>
                <a:lnTo>
                  <a:pt x="4485894" y="1681048"/>
                </a:lnTo>
                <a:lnTo>
                  <a:pt x="4361536" y="1609268"/>
                </a:lnTo>
                <a:lnTo>
                  <a:pt x="4482465" y="1539469"/>
                </a:lnTo>
                <a:lnTo>
                  <a:pt x="4606824" y="1611249"/>
                </a:lnTo>
                <a:close/>
                <a:moveTo>
                  <a:pt x="4354830" y="1605382"/>
                </a:moveTo>
                <a:lnTo>
                  <a:pt x="4243807" y="1541297"/>
                </a:lnTo>
                <a:lnTo>
                  <a:pt x="4364736" y="1471498"/>
                </a:lnTo>
                <a:lnTo>
                  <a:pt x="4475760" y="1535582"/>
                </a:lnTo>
                <a:lnTo>
                  <a:pt x="4354830" y="1605382"/>
                </a:lnTo>
                <a:close/>
                <a:moveTo>
                  <a:pt x="4348125" y="1609268"/>
                </a:moveTo>
                <a:lnTo>
                  <a:pt x="4233672" y="1675333"/>
                </a:lnTo>
                <a:lnTo>
                  <a:pt x="4122649" y="1611249"/>
                </a:lnTo>
                <a:lnTo>
                  <a:pt x="4237101" y="1545184"/>
                </a:lnTo>
                <a:lnTo>
                  <a:pt x="4348125" y="1609268"/>
                </a:lnTo>
                <a:close/>
                <a:moveTo>
                  <a:pt x="4116019" y="1607363"/>
                </a:moveTo>
                <a:lnTo>
                  <a:pt x="3991661" y="1535582"/>
                </a:lnTo>
                <a:lnTo>
                  <a:pt x="4106113" y="1469517"/>
                </a:lnTo>
                <a:lnTo>
                  <a:pt x="4230472" y="1541297"/>
                </a:lnTo>
                <a:lnTo>
                  <a:pt x="4116019" y="1607363"/>
                </a:lnTo>
                <a:close/>
                <a:moveTo>
                  <a:pt x="4109390" y="1611249"/>
                </a:moveTo>
                <a:lnTo>
                  <a:pt x="3988460" y="1681048"/>
                </a:lnTo>
                <a:lnTo>
                  <a:pt x="3864102" y="1609268"/>
                </a:lnTo>
                <a:lnTo>
                  <a:pt x="3985031" y="1539469"/>
                </a:lnTo>
                <a:lnTo>
                  <a:pt x="4109390" y="1611249"/>
                </a:lnTo>
                <a:close/>
                <a:moveTo>
                  <a:pt x="3857320" y="1605382"/>
                </a:moveTo>
                <a:lnTo>
                  <a:pt x="3746297" y="1541297"/>
                </a:lnTo>
                <a:lnTo>
                  <a:pt x="3867226" y="1471498"/>
                </a:lnTo>
                <a:lnTo>
                  <a:pt x="3978250" y="1535582"/>
                </a:lnTo>
                <a:lnTo>
                  <a:pt x="3857320" y="1605382"/>
                </a:lnTo>
                <a:close/>
                <a:moveTo>
                  <a:pt x="3850691" y="1609268"/>
                </a:moveTo>
                <a:lnTo>
                  <a:pt x="3736239" y="1675333"/>
                </a:lnTo>
                <a:lnTo>
                  <a:pt x="3625215" y="1611249"/>
                </a:lnTo>
                <a:lnTo>
                  <a:pt x="3739667" y="1545184"/>
                </a:lnTo>
                <a:lnTo>
                  <a:pt x="3850691" y="1609268"/>
                </a:lnTo>
                <a:close/>
                <a:moveTo>
                  <a:pt x="3618509" y="1607363"/>
                </a:moveTo>
                <a:lnTo>
                  <a:pt x="3494151" y="1535582"/>
                </a:lnTo>
                <a:lnTo>
                  <a:pt x="3608604" y="1469517"/>
                </a:lnTo>
                <a:lnTo>
                  <a:pt x="3732962" y="1541297"/>
                </a:lnTo>
                <a:lnTo>
                  <a:pt x="3618509" y="1607363"/>
                </a:lnTo>
                <a:close/>
                <a:moveTo>
                  <a:pt x="3611880" y="1611249"/>
                </a:moveTo>
                <a:lnTo>
                  <a:pt x="3490951" y="1681048"/>
                </a:lnTo>
                <a:lnTo>
                  <a:pt x="3366592" y="1609268"/>
                </a:lnTo>
                <a:lnTo>
                  <a:pt x="3487522" y="1539469"/>
                </a:lnTo>
                <a:lnTo>
                  <a:pt x="3611880" y="1611249"/>
                </a:lnTo>
                <a:close/>
                <a:moveTo>
                  <a:pt x="3359887" y="1605382"/>
                </a:moveTo>
                <a:lnTo>
                  <a:pt x="3248863" y="1541297"/>
                </a:lnTo>
                <a:lnTo>
                  <a:pt x="3369793" y="1471498"/>
                </a:lnTo>
                <a:lnTo>
                  <a:pt x="3480816" y="1535582"/>
                </a:lnTo>
                <a:lnTo>
                  <a:pt x="3359887" y="1605382"/>
                </a:lnTo>
                <a:close/>
                <a:moveTo>
                  <a:pt x="3353181" y="1609268"/>
                </a:moveTo>
                <a:lnTo>
                  <a:pt x="3238729" y="1675333"/>
                </a:lnTo>
                <a:lnTo>
                  <a:pt x="3127705" y="1611249"/>
                </a:lnTo>
                <a:lnTo>
                  <a:pt x="3242158" y="1545184"/>
                </a:lnTo>
                <a:lnTo>
                  <a:pt x="3353181" y="1609268"/>
                </a:lnTo>
                <a:close/>
                <a:moveTo>
                  <a:pt x="3121076" y="1607363"/>
                </a:moveTo>
                <a:lnTo>
                  <a:pt x="2996717" y="1535582"/>
                </a:lnTo>
                <a:lnTo>
                  <a:pt x="3111170" y="1469517"/>
                </a:lnTo>
                <a:lnTo>
                  <a:pt x="3235528" y="1541297"/>
                </a:lnTo>
                <a:lnTo>
                  <a:pt x="3121076" y="1607363"/>
                </a:lnTo>
                <a:close/>
                <a:moveTo>
                  <a:pt x="3114370" y="1611249"/>
                </a:moveTo>
                <a:lnTo>
                  <a:pt x="2993441" y="1681048"/>
                </a:lnTo>
                <a:lnTo>
                  <a:pt x="2869082" y="1609268"/>
                </a:lnTo>
                <a:lnTo>
                  <a:pt x="2990012" y="1539469"/>
                </a:lnTo>
                <a:lnTo>
                  <a:pt x="3114370" y="1611249"/>
                </a:lnTo>
                <a:close/>
                <a:moveTo>
                  <a:pt x="2862377" y="1605382"/>
                </a:moveTo>
                <a:lnTo>
                  <a:pt x="2751354" y="1541297"/>
                </a:lnTo>
                <a:lnTo>
                  <a:pt x="2872283" y="1471498"/>
                </a:lnTo>
                <a:lnTo>
                  <a:pt x="2983306" y="1535582"/>
                </a:lnTo>
                <a:lnTo>
                  <a:pt x="2862377" y="1605382"/>
                </a:lnTo>
                <a:close/>
                <a:moveTo>
                  <a:pt x="2855671" y="1609268"/>
                </a:moveTo>
                <a:lnTo>
                  <a:pt x="2741295" y="1675333"/>
                </a:lnTo>
                <a:lnTo>
                  <a:pt x="2630272" y="1611249"/>
                </a:lnTo>
                <a:lnTo>
                  <a:pt x="2744724" y="1545184"/>
                </a:lnTo>
                <a:lnTo>
                  <a:pt x="2855671" y="1609268"/>
                </a:lnTo>
                <a:close/>
                <a:moveTo>
                  <a:pt x="2623566" y="1607363"/>
                </a:moveTo>
                <a:lnTo>
                  <a:pt x="2499208" y="1535582"/>
                </a:lnTo>
                <a:lnTo>
                  <a:pt x="2613660" y="1469517"/>
                </a:lnTo>
                <a:lnTo>
                  <a:pt x="2738019" y="1541297"/>
                </a:lnTo>
                <a:lnTo>
                  <a:pt x="2623566" y="1607363"/>
                </a:lnTo>
                <a:close/>
                <a:moveTo>
                  <a:pt x="2616937" y="1611249"/>
                </a:moveTo>
                <a:lnTo>
                  <a:pt x="2496007" y="1681048"/>
                </a:lnTo>
                <a:lnTo>
                  <a:pt x="2371649" y="1609268"/>
                </a:lnTo>
                <a:lnTo>
                  <a:pt x="2492578" y="1539469"/>
                </a:lnTo>
                <a:lnTo>
                  <a:pt x="2616937" y="1611249"/>
                </a:lnTo>
                <a:close/>
                <a:moveTo>
                  <a:pt x="2364943" y="1605382"/>
                </a:moveTo>
                <a:lnTo>
                  <a:pt x="2253920" y="1541297"/>
                </a:lnTo>
                <a:lnTo>
                  <a:pt x="2374849" y="1471498"/>
                </a:lnTo>
                <a:lnTo>
                  <a:pt x="2485873" y="1535582"/>
                </a:lnTo>
                <a:lnTo>
                  <a:pt x="2364943" y="1605382"/>
                </a:lnTo>
                <a:close/>
                <a:moveTo>
                  <a:pt x="2358238" y="1609268"/>
                </a:moveTo>
                <a:lnTo>
                  <a:pt x="2243785" y="1675333"/>
                </a:lnTo>
                <a:lnTo>
                  <a:pt x="2132762" y="1611249"/>
                </a:lnTo>
                <a:lnTo>
                  <a:pt x="2247214" y="1545184"/>
                </a:lnTo>
                <a:lnTo>
                  <a:pt x="2358238" y="1609268"/>
                </a:lnTo>
                <a:close/>
                <a:moveTo>
                  <a:pt x="2126132" y="1607363"/>
                </a:moveTo>
                <a:lnTo>
                  <a:pt x="2001774" y="1535582"/>
                </a:lnTo>
                <a:lnTo>
                  <a:pt x="2116227" y="1469517"/>
                </a:lnTo>
                <a:lnTo>
                  <a:pt x="2240585" y="1541297"/>
                </a:lnTo>
                <a:lnTo>
                  <a:pt x="2126132" y="1607363"/>
                </a:lnTo>
                <a:close/>
                <a:moveTo>
                  <a:pt x="2119427" y="1611249"/>
                </a:moveTo>
                <a:lnTo>
                  <a:pt x="1998497" y="1681048"/>
                </a:lnTo>
                <a:lnTo>
                  <a:pt x="1874139" y="1609268"/>
                </a:lnTo>
                <a:lnTo>
                  <a:pt x="1995069" y="1539469"/>
                </a:lnTo>
                <a:lnTo>
                  <a:pt x="2119427" y="1611249"/>
                </a:lnTo>
                <a:close/>
                <a:moveTo>
                  <a:pt x="1867434" y="1605382"/>
                </a:moveTo>
                <a:lnTo>
                  <a:pt x="1756410" y="1541297"/>
                </a:lnTo>
                <a:lnTo>
                  <a:pt x="1877339" y="1471498"/>
                </a:lnTo>
                <a:lnTo>
                  <a:pt x="1988363" y="1535582"/>
                </a:lnTo>
                <a:lnTo>
                  <a:pt x="1867434" y="1605382"/>
                </a:lnTo>
                <a:close/>
                <a:moveTo>
                  <a:pt x="1860728" y="1609268"/>
                </a:moveTo>
                <a:lnTo>
                  <a:pt x="1746275" y="1675333"/>
                </a:lnTo>
                <a:lnTo>
                  <a:pt x="1635252" y="1611249"/>
                </a:lnTo>
                <a:lnTo>
                  <a:pt x="1749704" y="1545184"/>
                </a:lnTo>
                <a:lnTo>
                  <a:pt x="1860728" y="1609268"/>
                </a:lnTo>
                <a:close/>
                <a:moveTo>
                  <a:pt x="1628623" y="1607363"/>
                </a:moveTo>
                <a:lnTo>
                  <a:pt x="1504264" y="1535582"/>
                </a:lnTo>
                <a:lnTo>
                  <a:pt x="1618717" y="1469517"/>
                </a:lnTo>
                <a:lnTo>
                  <a:pt x="1743075" y="1541297"/>
                </a:lnTo>
                <a:lnTo>
                  <a:pt x="1628623" y="1607363"/>
                </a:lnTo>
                <a:close/>
                <a:moveTo>
                  <a:pt x="1621917" y="1611249"/>
                </a:moveTo>
                <a:lnTo>
                  <a:pt x="1500988" y="1681048"/>
                </a:lnTo>
                <a:lnTo>
                  <a:pt x="1376629" y="1609268"/>
                </a:lnTo>
                <a:lnTo>
                  <a:pt x="1497559" y="1539469"/>
                </a:lnTo>
                <a:lnTo>
                  <a:pt x="1621917" y="1611249"/>
                </a:lnTo>
                <a:close/>
                <a:moveTo>
                  <a:pt x="1369924" y="1605382"/>
                </a:moveTo>
                <a:lnTo>
                  <a:pt x="1258900" y="1541297"/>
                </a:lnTo>
                <a:lnTo>
                  <a:pt x="1379830" y="1471498"/>
                </a:lnTo>
                <a:lnTo>
                  <a:pt x="1490853" y="1535582"/>
                </a:lnTo>
                <a:lnTo>
                  <a:pt x="1369924" y="1605382"/>
                </a:lnTo>
                <a:close/>
                <a:moveTo>
                  <a:pt x="1494282" y="1684934"/>
                </a:moveTo>
                <a:lnTo>
                  <a:pt x="1379830" y="1751000"/>
                </a:lnTo>
                <a:lnTo>
                  <a:pt x="1255471" y="1679219"/>
                </a:lnTo>
                <a:lnTo>
                  <a:pt x="1369924" y="1613154"/>
                </a:lnTo>
                <a:lnTo>
                  <a:pt x="1494282" y="1684934"/>
                </a:lnTo>
                <a:close/>
                <a:moveTo>
                  <a:pt x="1490929" y="1822780"/>
                </a:moveTo>
                <a:lnTo>
                  <a:pt x="1370000" y="1892579"/>
                </a:lnTo>
                <a:lnTo>
                  <a:pt x="1258976" y="1828495"/>
                </a:lnTo>
                <a:lnTo>
                  <a:pt x="1379906" y="1758696"/>
                </a:lnTo>
                <a:lnTo>
                  <a:pt x="1490929" y="1822780"/>
                </a:lnTo>
                <a:close/>
                <a:moveTo>
                  <a:pt x="1494282" y="1972132"/>
                </a:moveTo>
                <a:lnTo>
                  <a:pt x="1379830" y="2038198"/>
                </a:lnTo>
                <a:lnTo>
                  <a:pt x="1255471" y="1966417"/>
                </a:lnTo>
                <a:lnTo>
                  <a:pt x="1369924" y="1900352"/>
                </a:lnTo>
                <a:lnTo>
                  <a:pt x="1494282" y="1972132"/>
                </a:lnTo>
                <a:close/>
                <a:moveTo>
                  <a:pt x="1490929" y="2109978"/>
                </a:moveTo>
                <a:lnTo>
                  <a:pt x="1370000" y="2179777"/>
                </a:lnTo>
                <a:lnTo>
                  <a:pt x="1258976" y="2115693"/>
                </a:lnTo>
                <a:lnTo>
                  <a:pt x="1379906" y="2045894"/>
                </a:lnTo>
                <a:lnTo>
                  <a:pt x="1490929" y="2109978"/>
                </a:lnTo>
                <a:close/>
                <a:moveTo>
                  <a:pt x="1494282" y="2259330"/>
                </a:moveTo>
                <a:lnTo>
                  <a:pt x="1379830" y="2325396"/>
                </a:lnTo>
                <a:lnTo>
                  <a:pt x="1255547" y="2253615"/>
                </a:lnTo>
                <a:lnTo>
                  <a:pt x="1370000" y="2187550"/>
                </a:lnTo>
                <a:lnTo>
                  <a:pt x="1494282" y="2259330"/>
                </a:lnTo>
                <a:close/>
                <a:moveTo>
                  <a:pt x="1490853" y="2397252"/>
                </a:moveTo>
                <a:lnTo>
                  <a:pt x="1369924" y="2467051"/>
                </a:lnTo>
                <a:lnTo>
                  <a:pt x="1258900" y="2402967"/>
                </a:lnTo>
                <a:lnTo>
                  <a:pt x="1379830" y="2333168"/>
                </a:lnTo>
                <a:lnTo>
                  <a:pt x="1490853" y="2397252"/>
                </a:lnTo>
                <a:close/>
                <a:moveTo>
                  <a:pt x="1494282" y="2546604"/>
                </a:moveTo>
                <a:lnTo>
                  <a:pt x="1379830" y="2612669"/>
                </a:lnTo>
                <a:lnTo>
                  <a:pt x="1255471" y="2540889"/>
                </a:lnTo>
                <a:lnTo>
                  <a:pt x="1369924" y="2474824"/>
                </a:lnTo>
                <a:lnTo>
                  <a:pt x="1494282" y="2546604"/>
                </a:lnTo>
                <a:close/>
                <a:moveTo>
                  <a:pt x="1490929" y="2684450"/>
                </a:moveTo>
                <a:lnTo>
                  <a:pt x="1370000" y="2754249"/>
                </a:lnTo>
                <a:lnTo>
                  <a:pt x="1258976" y="2690165"/>
                </a:lnTo>
                <a:lnTo>
                  <a:pt x="1379906" y="2620366"/>
                </a:lnTo>
                <a:lnTo>
                  <a:pt x="1490929" y="2684450"/>
                </a:lnTo>
                <a:close/>
                <a:moveTo>
                  <a:pt x="1494282" y="2833802"/>
                </a:moveTo>
                <a:lnTo>
                  <a:pt x="1379830" y="2899867"/>
                </a:lnTo>
                <a:lnTo>
                  <a:pt x="1255471" y="2828087"/>
                </a:lnTo>
                <a:lnTo>
                  <a:pt x="1369924" y="2762022"/>
                </a:lnTo>
                <a:lnTo>
                  <a:pt x="1494282" y="2833802"/>
                </a:lnTo>
                <a:close/>
                <a:moveTo>
                  <a:pt x="1490853" y="2971648"/>
                </a:moveTo>
                <a:lnTo>
                  <a:pt x="1369924" y="3041447"/>
                </a:lnTo>
                <a:lnTo>
                  <a:pt x="1258900" y="2977363"/>
                </a:lnTo>
                <a:lnTo>
                  <a:pt x="1379830" y="2907564"/>
                </a:lnTo>
                <a:lnTo>
                  <a:pt x="1490853" y="2971648"/>
                </a:lnTo>
                <a:close/>
                <a:moveTo>
                  <a:pt x="1494358" y="3121000"/>
                </a:moveTo>
                <a:lnTo>
                  <a:pt x="1379906" y="3187065"/>
                </a:lnTo>
                <a:lnTo>
                  <a:pt x="1255547" y="3115285"/>
                </a:lnTo>
                <a:lnTo>
                  <a:pt x="1370000" y="3049219"/>
                </a:lnTo>
                <a:lnTo>
                  <a:pt x="1494358" y="3121000"/>
                </a:lnTo>
                <a:close/>
                <a:moveTo>
                  <a:pt x="1490929" y="3258922"/>
                </a:moveTo>
                <a:lnTo>
                  <a:pt x="1370000" y="3328721"/>
                </a:lnTo>
                <a:lnTo>
                  <a:pt x="1258976" y="3264637"/>
                </a:lnTo>
                <a:lnTo>
                  <a:pt x="1379906" y="3194837"/>
                </a:lnTo>
                <a:lnTo>
                  <a:pt x="1490929" y="3258922"/>
                </a:lnTo>
                <a:close/>
                <a:moveTo>
                  <a:pt x="1494282" y="3408274"/>
                </a:moveTo>
                <a:lnTo>
                  <a:pt x="1379830" y="3474339"/>
                </a:lnTo>
                <a:lnTo>
                  <a:pt x="1255471" y="3402559"/>
                </a:lnTo>
                <a:lnTo>
                  <a:pt x="1369924" y="3336493"/>
                </a:lnTo>
                <a:lnTo>
                  <a:pt x="1494282" y="3408274"/>
                </a:lnTo>
                <a:close/>
                <a:moveTo>
                  <a:pt x="1490853" y="3546119"/>
                </a:moveTo>
                <a:lnTo>
                  <a:pt x="1369924" y="3615919"/>
                </a:lnTo>
                <a:lnTo>
                  <a:pt x="1258900" y="3551834"/>
                </a:lnTo>
                <a:lnTo>
                  <a:pt x="1379830" y="3482035"/>
                </a:lnTo>
                <a:lnTo>
                  <a:pt x="1490853" y="3546119"/>
                </a:lnTo>
                <a:close/>
                <a:moveTo>
                  <a:pt x="1494358" y="3695472"/>
                </a:moveTo>
                <a:lnTo>
                  <a:pt x="1379906" y="3761537"/>
                </a:lnTo>
                <a:lnTo>
                  <a:pt x="1255547" y="3689757"/>
                </a:lnTo>
                <a:lnTo>
                  <a:pt x="1370000" y="3623691"/>
                </a:lnTo>
                <a:lnTo>
                  <a:pt x="1494358" y="3695472"/>
                </a:lnTo>
                <a:close/>
                <a:moveTo>
                  <a:pt x="1490929" y="3833317"/>
                </a:moveTo>
                <a:lnTo>
                  <a:pt x="1370000" y="3903117"/>
                </a:lnTo>
                <a:lnTo>
                  <a:pt x="1258976" y="3839032"/>
                </a:lnTo>
                <a:lnTo>
                  <a:pt x="1379906" y="3769233"/>
                </a:lnTo>
                <a:lnTo>
                  <a:pt x="1490929" y="3833317"/>
                </a:lnTo>
                <a:close/>
                <a:moveTo>
                  <a:pt x="1494282" y="3982669"/>
                </a:moveTo>
                <a:lnTo>
                  <a:pt x="1379830" y="4048735"/>
                </a:lnTo>
                <a:lnTo>
                  <a:pt x="1255471" y="3976954"/>
                </a:lnTo>
                <a:lnTo>
                  <a:pt x="1369924" y="3910889"/>
                </a:lnTo>
                <a:lnTo>
                  <a:pt x="1494282" y="3982669"/>
                </a:lnTo>
                <a:close/>
                <a:moveTo>
                  <a:pt x="1490853" y="4120591"/>
                </a:moveTo>
                <a:lnTo>
                  <a:pt x="1369924" y="4190390"/>
                </a:lnTo>
                <a:lnTo>
                  <a:pt x="1258900" y="4126306"/>
                </a:lnTo>
                <a:lnTo>
                  <a:pt x="1379830" y="4056507"/>
                </a:lnTo>
                <a:lnTo>
                  <a:pt x="1490853" y="4120591"/>
                </a:lnTo>
                <a:close/>
                <a:moveTo>
                  <a:pt x="1494282" y="4269943"/>
                </a:moveTo>
                <a:lnTo>
                  <a:pt x="1379830" y="4336009"/>
                </a:lnTo>
                <a:lnTo>
                  <a:pt x="1255471" y="4264228"/>
                </a:lnTo>
                <a:lnTo>
                  <a:pt x="1369924" y="4198163"/>
                </a:lnTo>
                <a:lnTo>
                  <a:pt x="1494282" y="4269943"/>
                </a:lnTo>
                <a:close/>
                <a:moveTo>
                  <a:pt x="1490929" y="4407789"/>
                </a:moveTo>
                <a:lnTo>
                  <a:pt x="1370000" y="4477588"/>
                </a:lnTo>
                <a:lnTo>
                  <a:pt x="1258976" y="4413504"/>
                </a:lnTo>
                <a:lnTo>
                  <a:pt x="1379906" y="4343705"/>
                </a:lnTo>
                <a:lnTo>
                  <a:pt x="1490929" y="4407789"/>
                </a:lnTo>
                <a:close/>
                <a:moveTo>
                  <a:pt x="1494282" y="4557141"/>
                </a:moveTo>
                <a:lnTo>
                  <a:pt x="1379830" y="4623206"/>
                </a:lnTo>
                <a:lnTo>
                  <a:pt x="1255471" y="4551426"/>
                </a:lnTo>
                <a:lnTo>
                  <a:pt x="1369924" y="4485361"/>
                </a:lnTo>
                <a:lnTo>
                  <a:pt x="1494282" y="4557141"/>
                </a:lnTo>
                <a:close/>
                <a:moveTo>
                  <a:pt x="1490853" y="4694987"/>
                </a:moveTo>
                <a:lnTo>
                  <a:pt x="1369924" y="4764786"/>
                </a:lnTo>
                <a:lnTo>
                  <a:pt x="1258900" y="4700702"/>
                </a:lnTo>
                <a:lnTo>
                  <a:pt x="1379830" y="4630903"/>
                </a:lnTo>
                <a:lnTo>
                  <a:pt x="1490853" y="4694987"/>
                </a:lnTo>
                <a:close/>
                <a:moveTo>
                  <a:pt x="1494282" y="4844339"/>
                </a:moveTo>
                <a:lnTo>
                  <a:pt x="1379830" y="4910404"/>
                </a:lnTo>
                <a:lnTo>
                  <a:pt x="1255471" y="4838624"/>
                </a:lnTo>
                <a:lnTo>
                  <a:pt x="1369924" y="4772559"/>
                </a:lnTo>
                <a:lnTo>
                  <a:pt x="1494282" y="4844339"/>
                </a:lnTo>
                <a:close/>
                <a:moveTo>
                  <a:pt x="1490929" y="4982261"/>
                </a:moveTo>
                <a:lnTo>
                  <a:pt x="1370000" y="5052060"/>
                </a:lnTo>
                <a:lnTo>
                  <a:pt x="1258976" y="4987976"/>
                </a:lnTo>
                <a:lnTo>
                  <a:pt x="1379906" y="4918177"/>
                </a:lnTo>
                <a:lnTo>
                  <a:pt x="1490929" y="4982261"/>
                </a:lnTo>
                <a:close/>
                <a:moveTo>
                  <a:pt x="1494282" y="5131613"/>
                </a:moveTo>
                <a:lnTo>
                  <a:pt x="1379830" y="5197678"/>
                </a:lnTo>
                <a:lnTo>
                  <a:pt x="1255471" y="5125898"/>
                </a:lnTo>
                <a:lnTo>
                  <a:pt x="1369924" y="5059833"/>
                </a:lnTo>
                <a:lnTo>
                  <a:pt x="1494282" y="5131613"/>
                </a:lnTo>
                <a:close/>
                <a:moveTo>
                  <a:pt x="1490853" y="5269459"/>
                </a:moveTo>
                <a:lnTo>
                  <a:pt x="1369924" y="5339258"/>
                </a:lnTo>
                <a:lnTo>
                  <a:pt x="1258900" y="5275174"/>
                </a:lnTo>
                <a:lnTo>
                  <a:pt x="1379830" y="5205375"/>
                </a:lnTo>
                <a:lnTo>
                  <a:pt x="1490853" y="5269459"/>
                </a:lnTo>
                <a:close/>
                <a:moveTo>
                  <a:pt x="1497559" y="5273345"/>
                </a:moveTo>
                <a:lnTo>
                  <a:pt x="1621917" y="5345126"/>
                </a:lnTo>
                <a:lnTo>
                  <a:pt x="1500988" y="5414925"/>
                </a:lnTo>
                <a:lnTo>
                  <a:pt x="1376629" y="5343144"/>
                </a:lnTo>
                <a:lnTo>
                  <a:pt x="1497559" y="5273345"/>
                </a:lnTo>
                <a:close/>
                <a:moveTo>
                  <a:pt x="1504264" y="5269459"/>
                </a:moveTo>
                <a:lnTo>
                  <a:pt x="1618717" y="5203393"/>
                </a:lnTo>
                <a:lnTo>
                  <a:pt x="1743075" y="5275174"/>
                </a:lnTo>
                <a:lnTo>
                  <a:pt x="1628623" y="5341239"/>
                </a:lnTo>
                <a:lnTo>
                  <a:pt x="1504264" y="5269459"/>
                </a:lnTo>
                <a:close/>
                <a:moveTo>
                  <a:pt x="1749704" y="5279060"/>
                </a:moveTo>
                <a:lnTo>
                  <a:pt x="1860728" y="5343144"/>
                </a:lnTo>
                <a:lnTo>
                  <a:pt x="1746275" y="5409210"/>
                </a:lnTo>
                <a:lnTo>
                  <a:pt x="1635252" y="5345126"/>
                </a:lnTo>
                <a:lnTo>
                  <a:pt x="1749704" y="5279060"/>
                </a:lnTo>
                <a:close/>
                <a:moveTo>
                  <a:pt x="1756410" y="5275174"/>
                </a:moveTo>
                <a:lnTo>
                  <a:pt x="1877339" y="5205375"/>
                </a:lnTo>
                <a:lnTo>
                  <a:pt x="1988363" y="5269459"/>
                </a:lnTo>
                <a:lnTo>
                  <a:pt x="1867434" y="5339258"/>
                </a:lnTo>
                <a:lnTo>
                  <a:pt x="1756410" y="5275174"/>
                </a:lnTo>
                <a:close/>
                <a:moveTo>
                  <a:pt x="1995069" y="5273345"/>
                </a:moveTo>
                <a:lnTo>
                  <a:pt x="2119427" y="5345126"/>
                </a:lnTo>
                <a:lnTo>
                  <a:pt x="1998497" y="5414925"/>
                </a:lnTo>
                <a:lnTo>
                  <a:pt x="1874139" y="5343144"/>
                </a:lnTo>
                <a:lnTo>
                  <a:pt x="1995069" y="5273345"/>
                </a:lnTo>
                <a:close/>
                <a:moveTo>
                  <a:pt x="2001698" y="5269459"/>
                </a:moveTo>
                <a:lnTo>
                  <a:pt x="2116150" y="5203393"/>
                </a:lnTo>
                <a:lnTo>
                  <a:pt x="2240509" y="5275174"/>
                </a:lnTo>
                <a:lnTo>
                  <a:pt x="2126056" y="5341239"/>
                </a:lnTo>
                <a:lnTo>
                  <a:pt x="2001698" y="5269459"/>
                </a:lnTo>
                <a:close/>
                <a:moveTo>
                  <a:pt x="2247214" y="5279060"/>
                </a:moveTo>
                <a:lnTo>
                  <a:pt x="2358238" y="5343144"/>
                </a:lnTo>
                <a:lnTo>
                  <a:pt x="2243785" y="5409210"/>
                </a:lnTo>
                <a:lnTo>
                  <a:pt x="2132762" y="5345126"/>
                </a:lnTo>
                <a:lnTo>
                  <a:pt x="2247214" y="5279060"/>
                </a:lnTo>
                <a:close/>
                <a:moveTo>
                  <a:pt x="2253920" y="5275174"/>
                </a:moveTo>
                <a:lnTo>
                  <a:pt x="2374849" y="5205375"/>
                </a:lnTo>
                <a:lnTo>
                  <a:pt x="2485873" y="5269459"/>
                </a:lnTo>
                <a:lnTo>
                  <a:pt x="2364943" y="5339258"/>
                </a:lnTo>
                <a:lnTo>
                  <a:pt x="2253920" y="5275174"/>
                </a:lnTo>
                <a:close/>
                <a:moveTo>
                  <a:pt x="2492502" y="5273345"/>
                </a:moveTo>
                <a:lnTo>
                  <a:pt x="2616861" y="5345126"/>
                </a:lnTo>
                <a:lnTo>
                  <a:pt x="2495931" y="5414925"/>
                </a:lnTo>
                <a:lnTo>
                  <a:pt x="2371573" y="5343144"/>
                </a:lnTo>
                <a:lnTo>
                  <a:pt x="2492502" y="5273345"/>
                </a:lnTo>
                <a:close/>
                <a:moveTo>
                  <a:pt x="2499208" y="5269459"/>
                </a:moveTo>
                <a:lnTo>
                  <a:pt x="2613660" y="5203393"/>
                </a:lnTo>
                <a:lnTo>
                  <a:pt x="2738019" y="5275174"/>
                </a:lnTo>
                <a:lnTo>
                  <a:pt x="2623566" y="5341239"/>
                </a:lnTo>
                <a:lnTo>
                  <a:pt x="2499208" y="5269459"/>
                </a:lnTo>
                <a:close/>
                <a:moveTo>
                  <a:pt x="2744724" y="5279060"/>
                </a:moveTo>
                <a:lnTo>
                  <a:pt x="2855747" y="5343144"/>
                </a:lnTo>
                <a:lnTo>
                  <a:pt x="2741295" y="5409210"/>
                </a:lnTo>
                <a:lnTo>
                  <a:pt x="2630272" y="5345126"/>
                </a:lnTo>
                <a:lnTo>
                  <a:pt x="2744724" y="5279060"/>
                </a:lnTo>
                <a:close/>
                <a:moveTo>
                  <a:pt x="2751354" y="5275174"/>
                </a:moveTo>
                <a:lnTo>
                  <a:pt x="2872283" y="5205375"/>
                </a:lnTo>
                <a:lnTo>
                  <a:pt x="2983306" y="5269459"/>
                </a:lnTo>
                <a:lnTo>
                  <a:pt x="2862377" y="5339258"/>
                </a:lnTo>
                <a:lnTo>
                  <a:pt x="2751354" y="5275174"/>
                </a:lnTo>
                <a:close/>
                <a:moveTo>
                  <a:pt x="2990012" y="5273345"/>
                </a:moveTo>
                <a:lnTo>
                  <a:pt x="3114370" y="5345126"/>
                </a:lnTo>
                <a:lnTo>
                  <a:pt x="2993441" y="5414925"/>
                </a:lnTo>
                <a:lnTo>
                  <a:pt x="2869082" y="5343144"/>
                </a:lnTo>
                <a:lnTo>
                  <a:pt x="2990012" y="5273345"/>
                </a:lnTo>
                <a:close/>
                <a:moveTo>
                  <a:pt x="2996717" y="5269459"/>
                </a:moveTo>
                <a:lnTo>
                  <a:pt x="3111170" y="5203393"/>
                </a:lnTo>
                <a:lnTo>
                  <a:pt x="3235528" y="5275174"/>
                </a:lnTo>
                <a:lnTo>
                  <a:pt x="3121076" y="5341239"/>
                </a:lnTo>
                <a:lnTo>
                  <a:pt x="2996717" y="5269459"/>
                </a:lnTo>
                <a:close/>
                <a:moveTo>
                  <a:pt x="3242158" y="5279060"/>
                </a:moveTo>
                <a:lnTo>
                  <a:pt x="3353181" y="5343144"/>
                </a:lnTo>
                <a:lnTo>
                  <a:pt x="3238729" y="5409210"/>
                </a:lnTo>
                <a:lnTo>
                  <a:pt x="3127705" y="5345126"/>
                </a:lnTo>
                <a:lnTo>
                  <a:pt x="3242158" y="5279060"/>
                </a:lnTo>
                <a:close/>
                <a:moveTo>
                  <a:pt x="3248863" y="5275174"/>
                </a:moveTo>
                <a:lnTo>
                  <a:pt x="3369793" y="5205375"/>
                </a:lnTo>
                <a:lnTo>
                  <a:pt x="3480816" y="5269459"/>
                </a:lnTo>
                <a:lnTo>
                  <a:pt x="3359887" y="5339258"/>
                </a:lnTo>
                <a:lnTo>
                  <a:pt x="3248863" y="5275174"/>
                </a:lnTo>
                <a:close/>
                <a:moveTo>
                  <a:pt x="3487522" y="5273345"/>
                </a:moveTo>
                <a:lnTo>
                  <a:pt x="3611880" y="5345126"/>
                </a:lnTo>
                <a:lnTo>
                  <a:pt x="3490951" y="5414925"/>
                </a:lnTo>
                <a:lnTo>
                  <a:pt x="3366592" y="5343144"/>
                </a:lnTo>
                <a:lnTo>
                  <a:pt x="3487522" y="5273345"/>
                </a:lnTo>
                <a:close/>
                <a:moveTo>
                  <a:pt x="3494151" y="5269459"/>
                </a:moveTo>
                <a:lnTo>
                  <a:pt x="3608604" y="5203393"/>
                </a:lnTo>
                <a:lnTo>
                  <a:pt x="3732962" y="5275174"/>
                </a:lnTo>
                <a:lnTo>
                  <a:pt x="3618509" y="5341239"/>
                </a:lnTo>
                <a:lnTo>
                  <a:pt x="3494151" y="5269459"/>
                </a:lnTo>
                <a:close/>
                <a:moveTo>
                  <a:pt x="3739667" y="5279060"/>
                </a:moveTo>
                <a:lnTo>
                  <a:pt x="3850691" y="5343144"/>
                </a:lnTo>
                <a:lnTo>
                  <a:pt x="3736239" y="5409210"/>
                </a:lnTo>
                <a:lnTo>
                  <a:pt x="3625215" y="5345126"/>
                </a:lnTo>
                <a:lnTo>
                  <a:pt x="3739667" y="5279060"/>
                </a:lnTo>
                <a:close/>
                <a:moveTo>
                  <a:pt x="3746297" y="5275174"/>
                </a:moveTo>
                <a:lnTo>
                  <a:pt x="3867226" y="5205375"/>
                </a:lnTo>
                <a:lnTo>
                  <a:pt x="3978250" y="5269459"/>
                </a:lnTo>
                <a:lnTo>
                  <a:pt x="3857320" y="5339258"/>
                </a:lnTo>
                <a:lnTo>
                  <a:pt x="3746297" y="5275174"/>
                </a:lnTo>
                <a:close/>
                <a:moveTo>
                  <a:pt x="3984955" y="5273345"/>
                </a:moveTo>
                <a:lnTo>
                  <a:pt x="4109314" y="5345126"/>
                </a:lnTo>
                <a:lnTo>
                  <a:pt x="3988384" y="5414925"/>
                </a:lnTo>
                <a:lnTo>
                  <a:pt x="3864026" y="5343144"/>
                </a:lnTo>
                <a:lnTo>
                  <a:pt x="3984955" y="5273345"/>
                </a:lnTo>
                <a:close/>
                <a:moveTo>
                  <a:pt x="3991661" y="5269459"/>
                </a:moveTo>
                <a:lnTo>
                  <a:pt x="4106113" y="5203393"/>
                </a:lnTo>
                <a:lnTo>
                  <a:pt x="4230472" y="5275174"/>
                </a:lnTo>
                <a:lnTo>
                  <a:pt x="4116019" y="5341239"/>
                </a:lnTo>
                <a:lnTo>
                  <a:pt x="3991661" y="5269459"/>
                </a:lnTo>
                <a:close/>
                <a:moveTo>
                  <a:pt x="4237177" y="5279060"/>
                </a:moveTo>
                <a:lnTo>
                  <a:pt x="4348201" y="5343144"/>
                </a:lnTo>
                <a:lnTo>
                  <a:pt x="4233748" y="5409210"/>
                </a:lnTo>
                <a:lnTo>
                  <a:pt x="4122725" y="5345126"/>
                </a:lnTo>
                <a:lnTo>
                  <a:pt x="4237177" y="5279060"/>
                </a:lnTo>
                <a:close/>
                <a:moveTo>
                  <a:pt x="4243807" y="5275174"/>
                </a:moveTo>
                <a:lnTo>
                  <a:pt x="4364736" y="5205375"/>
                </a:lnTo>
                <a:lnTo>
                  <a:pt x="4475760" y="5269459"/>
                </a:lnTo>
                <a:lnTo>
                  <a:pt x="4354830" y="5339258"/>
                </a:lnTo>
                <a:lnTo>
                  <a:pt x="4243807" y="5275174"/>
                </a:lnTo>
                <a:close/>
                <a:moveTo>
                  <a:pt x="4482465" y="5273345"/>
                </a:moveTo>
                <a:lnTo>
                  <a:pt x="4606824" y="5345126"/>
                </a:lnTo>
                <a:lnTo>
                  <a:pt x="4485894" y="5414925"/>
                </a:lnTo>
                <a:lnTo>
                  <a:pt x="4361536" y="5343144"/>
                </a:lnTo>
                <a:lnTo>
                  <a:pt x="4482465" y="5273345"/>
                </a:lnTo>
                <a:close/>
                <a:moveTo>
                  <a:pt x="4489095" y="5269459"/>
                </a:moveTo>
                <a:lnTo>
                  <a:pt x="4603547" y="5203393"/>
                </a:lnTo>
                <a:lnTo>
                  <a:pt x="4727906" y="5275174"/>
                </a:lnTo>
                <a:lnTo>
                  <a:pt x="4613453" y="5341239"/>
                </a:lnTo>
                <a:lnTo>
                  <a:pt x="4489095" y="5269459"/>
                </a:lnTo>
                <a:close/>
                <a:moveTo>
                  <a:pt x="4734611" y="5279060"/>
                </a:moveTo>
                <a:lnTo>
                  <a:pt x="4845634" y="5343144"/>
                </a:lnTo>
                <a:lnTo>
                  <a:pt x="4731182" y="5409210"/>
                </a:lnTo>
                <a:lnTo>
                  <a:pt x="4620159" y="5345126"/>
                </a:lnTo>
                <a:lnTo>
                  <a:pt x="4734611" y="5279060"/>
                </a:lnTo>
                <a:close/>
                <a:moveTo>
                  <a:pt x="4741316" y="5275174"/>
                </a:moveTo>
                <a:lnTo>
                  <a:pt x="4862246" y="5205375"/>
                </a:lnTo>
                <a:lnTo>
                  <a:pt x="4973269" y="5269459"/>
                </a:lnTo>
                <a:lnTo>
                  <a:pt x="4852340" y="5339258"/>
                </a:lnTo>
                <a:lnTo>
                  <a:pt x="4741316" y="5275174"/>
                </a:lnTo>
                <a:close/>
                <a:moveTo>
                  <a:pt x="4979899" y="5273345"/>
                </a:moveTo>
                <a:lnTo>
                  <a:pt x="5104257" y="5345126"/>
                </a:lnTo>
                <a:lnTo>
                  <a:pt x="4983328" y="5414925"/>
                </a:lnTo>
                <a:lnTo>
                  <a:pt x="4858969" y="5343144"/>
                </a:lnTo>
                <a:lnTo>
                  <a:pt x="4979899" y="5273345"/>
                </a:lnTo>
                <a:close/>
                <a:moveTo>
                  <a:pt x="4986604" y="5269459"/>
                </a:moveTo>
                <a:lnTo>
                  <a:pt x="5101057" y="5203393"/>
                </a:lnTo>
                <a:lnTo>
                  <a:pt x="5225415" y="5275174"/>
                </a:lnTo>
                <a:lnTo>
                  <a:pt x="5110963" y="5341239"/>
                </a:lnTo>
                <a:lnTo>
                  <a:pt x="4986604" y="5269459"/>
                </a:lnTo>
                <a:close/>
                <a:moveTo>
                  <a:pt x="5232121" y="5279060"/>
                </a:moveTo>
                <a:lnTo>
                  <a:pt x="5343144" y="5343144"/>
                </a:lnTo>
                <a:lnTo>
                  <a:pt x="5228692" y="5409210"/>
                </a:lnTo>
                <a:lnTo>
                  <a:pt x="5117668" y="5345126"/>
                </a:lnTo>
                <a:lnTo>
                  <a:pt x="5232121" y="5279060"/>
                </a:lnTo>
                <a:close/>
                <a:moveTo>
                  <a:pt x="5238750" y="5275174"/>
                </a:moveTo>
                <a:lnTo>
                  <a:pt x="5359680" y="5205375"/>
                </a:lnTo>
                <a:lnTo>
                  <a:pt x="5470703" y="5269459"/>
                </a:lnTo>
                <a:lnTo>
                  <a:pt x="5349774" y="5339258"/>
                </a:lnTo>
                <a:lnTo>
                  <a:pt x="5238750" y="5275174"/>
                </a:lnTo>
                <a:close/>
                <a:moveTo>
                  <a:pt x="5477409" y="5273345"/>
                </a:moveTo>
                <a:lnTo>
                  <a:pt x="5601767" y="5345126"/>
                </a:lnTo>
                <a:lnTo>
                  <a:pt x="5480838" y="5414925"/>
                </a:lnTo>
                <a:lnTo>
                  <a:pt x="5356479" y="5343144"/>
                </a:lnTo>
                <a:lnTo>
                  <a:pt x="5477409" y="5273345"/>
                </a:lnTo>
                <a:close/>
                <a:moveTo>
                  <a:pt x="5366385" y="5201488"/>
                </a:moveTo>
                <a:lnTo>
                  <a:pt x="5480838" y="5135423"/>
                </a:lnTo>
                <a:lnTo>
                  <a:pt x="5591861" y="5199507"/>
                </a:lnTo>
                <a:lnTo>
                  <a:pt x="5477409" y="5265573"/>
                </a:lnTo>
                <a:lnTo>
                  <a:pt x="5366385" y="5201488"/>
                </a:lnTo>
                <a:close/>
                <a:moveTo>
                  <a:pt x="5356479" y="5055947"/>
                </a:moveTo>
                <a:lnTo>
                  <a:pt x="5477409" y="4986147"/>
                </a:lnTo>
                <a:lnTo>
                  <a:pt x="5601767" y="5057928"/>
                </a:lnTo>
                <a:lnTo>
                  <a:pt x="5480838" y="5127727"/>
                </a:lnTo>
                <a:lnTo>
                  <a:pt x="5356479" y="5055947"/>
                </a:lnTo>
                <a:close/>
                <a:moveTo>
                  <a:pt x="5366385" y="4914291"/>
                </a:moveTo>
                <a:lnTo>
                  <a:pt x="5480838" y="4848225"/>
                </a:lnTo>
                <a:lnTo>
                  <a:pt x="5591861" y="4912309"/>
                </a:lnTo>
                <a:lnTo>
                  <a:pt x="5477409" y="4978375"/>
                </a:lnTo>
                <a:lnTo>
                  <a:pt x="5366385" y="4914291"/>
                </a:lnTo>
                <a:close/>
                <a:moveTo>
                  <a:pt x="5356479" y="4768672"/>
                </a:moveTo>
                <a:lnTo>
                  <a:pt x="5477409" y="4698873"/>
                </a:lnTo>
                <a:lnTo>
                  <a:pt x="5601767" y="4770654"/>
                </a:lnTo>
                <a:lnTo>
                  <a:pt x="5480838" y="4840453"/>
                </a:lnTo>
                <a:lnTo>
                  <a:pt x="5356479" y="4768672"/>
                </a:lnTo>
                <a:close/>
                <a:moveTo>
                  <a:pt x="5366385" y="4627093"/>
                </a:moveTo>
                <a:lnTo>
                  <a:pt x="5480838" y="4561027"/>
                </a:lnTo>
                <a:lnTo>
                  <a:pt x="5591861" y="4625111"/>
                </a:lnTo>
                <a:lnTo>
                  <a:pt x="5477409" y="4691177"/>
                </a:lnTo>
                <a:lnTo>
                  <a:pt x="5366385" y="4627093"/>
                </a:lnTo>
                <a:close/>
                <a:moveTo>
                  <a:pt x="5356479" y="4481475"/>
                </a:moveTo>
                <a:lnTo>
                  <a:pt x="5477409" y="4411676"/>
                </a:lnTo>
                <a:lnTo>
                  <a:pt x="5601767" y="4483456"/>
                </a:lnTo>
                <a:lnTo>
                  <a:pt x="5480838" y="4553255"/>
                </a:lnTo>
                <a:lnTo>
                  <a:pt x="5356479" y="4481475"/>
                </a:lnTo>
                <a:close/>
                <a:moveTo>
                  <a:pt x="5366385" y="4339819"/>
                </a:moveTo>
                <a:lnTo>
                  <a:pt x="5480838" y="4273753"/>
                </a:lnTo>
                <a:lnTo>
                  <a:pt x="5591861" y="4337838"/>
                </a:lnTo>
                <a:lnTo>
                  <a:pt x="5477409" y="4403903"/>
                </a:lnTo>
                <a:lnTo>
                  <a:pt x="5366385" y="4339819"/>
                </a:lnTo>
                <a:close/>
                <a:moveTo>
                  <a:pt x="5356479" y="4194277"/>
                </a:moveTo>
                <a:lnTo>
                  <a:pt x="5477409" y="4124478"/>
                </a:lnTo>
                <a:lnTo>
                  <a:pt x="5601767" y="4196258"/>
                </a:lnTo>
                <a:lnTo>
                  <a:pt x="5480838" y="4266057"/>
                </a:lnTo>
                <a:lnTo>
                  <a:pt x="5356479" y="4194277"/>
                </a:lnTo>
                <a:close/>
                <a:moveTo>
                  <a:pt x="5366385" y="4052621"/>
                </a:moveTo>
                <a:lnTo>
                  <a:pt x="5480838" y="3986555"/>
                </a:lnTo>
                <a:lnTo>
                  <a:pt x="5591861" y="4050640"/>
                </a:lnTo>
                <a:lnTo>
                  <a:pt x="5477409" y="4116705"/>
                </a:lnTo>
                <a:lnTo>
                  <a:pt x="5366385" y="4052621"/>
                </a:lnTo>
                <a:close/>
                <a:moveTo>
                  <a:pt x="5356479" y="3907003"/>
                </a:moveTo>
                <a:lnTo>
                  <a:pt x="5477409" y="3837204"/>
                </a:lnTo>
                <a:lnTo>
                  <a:pt x="5601767" y="3908984"/>
                </a:lnTo>
                <a:lnTo>
                  <a:pt x="5480838" y="3978783"/>
                </a:lnTo>
                <a:lnTo>
                  <a:pt x="5356479" y="3907003"/>
                </a:lnTo>
                <a:close/>
                <a:moveTo>
                  <a:pt x="5366385" y="3765423"/>
                </a:moveTo>
                <a:lnTo>
                  <a:pt x="5480838" y="3699358"/>
                </a:lnTo>
                <a:lnTo>
                  <a:pt x="5591861" y="3763442"/>
                </a:lnTo>
                <a:lnTo>
                  <a:pt x="5477409" y="3829507"/>
                </a:lnTo>
                <a:lnTo>
                  <a:pt x="5366385" y="3765423"/>
                </a:lnTo>
                <a:close/>
                <a:moveTo>
                  <a:pt x="5356479" y="3619805"/>
                </a:moveTo>
                <a:lnTo>
                  <a:pt x="5477409" y="3550006"/>
                </a:lnTo>
                <a:lnTo>
                  <a:pt x="5601767" y="3621786"/>
                </a:lnTo>
                <a:lnTo>
                  <a:pt x="5480838" y="3691585"/>
                </a:lnTo>
                <a:lnTo>
                  <a:pt x="5356479" y="3619805"/>
                </a:lnTo>
                <a:close/>
                <a:moveTo>
                  <a:pt x="5366385" y="3478149"/>
                </a:moveTo>
                <a:lnTo>
                  <a:pt x="5480838" y="3412084"/>
                </a:lnTo>
                <a:lnTo>
                  <a:pt x="5591861" y="3476168"/>
                </a:lnTo>
                <a:lnTo>
                  <a:pt x="5477409" y="3542233"/>
                </a:lnTo>
                <a:lnTo>
                  <a:pt x="5366385" y="3478149"/>
                </a:lnTo>
                <a:close/>
                <a:moveTo>
                  <a:pt x="5356479" y="3332607"/>
                </a:moveTo>
                <a:lnTo>
                  <a:pt x="5477409" y="3262808"/>
                </a:lnTo>
                <a:lnTo>
                  <a:pt x="5601767" y="3334588"/>
                </a:lnTo>
                <a:lnTo>
                  <a:pt x="5480838" y="3404387"/>
                </a:lnTo>
                <a:lnTo>
                  <a:pt x="5356479" y="3332607"/>
                </a:lnTo>
                <a:close/>
                <a:moveTo>
                  <a:pt x="5366385" y="3190951"/>
                </a:moveTo>
                <a:lnTo>
                  <a:pt x="5480838" y="3124886"/>
                </a:lnTo>
                <a:lnTo>
                  <a:pt x="5591861" y="3188970"/>
                </a:lnTo>
                <a:lnTo>
                  <a:pt x="5477409" y="3255036"/>
                </a:lnTo>
                <a:lnTo>
                  <a:pt x="5366385" y="3190951"/>
                </a:lnTo>
                <a:close/>
                <a:moveTo>
                  <a:pt x="5356479" y="3045333"/>
                </a:moveTo>
                <a:lnTo>
                  <a:pt x="5477409" y="2975534"/>
                </a:lnTo>
                <a:lnTo>
                  <a:pt x="5601767" y="3047314"/>
                </a:lnTo>
                <a:lnTo>
                  <a:pt x="5480838" y="3117114"/>
                </a:lnTo>
                <a:lnTo>
                  <a:pt x="5356479" y="3045333"/>
                </a:lnTo>
                <a:close/>
                <a:moveTo>
                  <a:pt x="5366385" y="2903754"/>
                </a:moveTo>
                <a:lnTo>
                  <a:pt x="5480838" y="2837688"/>
                </a:lnTo>
                <a:lnTo>
                  <a:pt x="5591861" y="2901772"/>
                </a:lnTo>
                <a:lnTo>
                  <a:pt x="5477409" y="2967838"/>
                </a:lnTo>
                <a:lnTo>
                  <a:pt x="5366385" y="2903754"/>
                </a:lnTo>
                <a:close/>
                <a:moveTo>
                  <a:pt x="5356479" y="2758135"/>
                </a:moveTo>
                <a:lnTo>
                  <a:pt x="5477409" y="2688336"/>
                </a:lnTo>
                <a:lnTo>
                  <a:pt x="5601767" y="2760117"/>
                </a:lnTo>
                <a:lnTo>
                  <a:pt x="5480838" y="2829916"/>
                </a:lnTo>
                <a:lnTo>
                  <a:pt x="5356479" y="2758135"/>
                </a:lnTo>
                <a:close/>
                <a:moveTo>
                  <a:pt x="5366385" y="2616479"/>
                </a:moveTo>
                <a:lnTo>
                  <a:pt x="5480838" y="2550414"/>
                </a:lnTo>
                <a:lnTo>
                  <a:pt x="5591861" y="2614498"/>
                </a:lnTo>
                <a:lnTo>
                  <a:pt x="5477409" y="2680564"/>
                </a:lnTo>
                <a:lnTo>
                  <a:pt x="5366385" y="2616479"/>
                </a:lnTo>
                <a:close/>
                <a:moveTo>
                  <a:pt x="5356479" y="2470937"/>
                </a:moveTo>
                <a:lnTo>
                  <a:pt x="5477409" y="2401138"/>
                </a:lnTo>
                <a:lnTo>
                  <a:pt x="5601767" y="2472919"/>
                </a:lnTo>
                <a:lnTo>
                  <a:pt x="5480838" y="2542718"/>
                </a:lnTo>
                <a:lnTo>
                  <a:pt x="5356479" y="2470937"/>
                </a:lnTo>
                <a:close/>
                <a:moveTo>
                  <a:pt x="5366385" y="2329282"/>
                </a:moveTo>
                <a:lnTo>
                  <a:pt x="5480838" y="2263216"/>
                </a:lnTo>
                <a:lnTo>
                  <a:pt x="5591861" y="2327301"/>
                </a:lnTo>
                <a:lnTo>
                  <a:pt x="5477409" y="2393366"/>
                </a:lnTo>
                <a:lnTo>
                  <a:pt x="5366385" y="2329282"/>
                </a:lnTo>
                <a:close/>
                <a:moveTo>
                  <a:pt x="5356479" y="2183664"/>
                </a:moveTo>
                <a:lnTo>
                  <a:pt x="5477409" y="2113864"/>
                </a:lnTo>
                <a:lnTo>
                  <a:pt x="5601767" y="2185645"/>
                </a:lnTo>
                <a:lnTo>
                  <a:pt x="5480838" y="2255444"/>
                </a:lnTo>
                <a:lnTo>
                  <a:pt x="5356479" y="2183664"/>
                </a:lnTo>
                <a:close/>
                <a:moveTo>
                  <a:pt x="5366385" y="2042084"/>
                </a:moveTo>
                <a:lnTo>
                  <a:pt x="5480838" y="1976019"/>
                </a:lnTo>
                <a:lnTo>
                  <a:pt x="5591861" y="2040103"/>
                </a:lnTo>
                <a:lnTo>
                  <a:pt x="5477409" y="2106168"/>
                </a:lnTo>
                <a:lnTo>
                  <a:pt x="5366385" y="2042084"/>
                </a:lnTo>
                <a:close/>
                <a:moveTo>
                  <a:pt x="5356479" y="1896466"/>
                </a:moveTo>
                <a:lnTo>
                  <a:pt x="5477409" y="1826666"/>
                </a:lnTo>
                <a:lnTo>
                  <a:pt x="5601767" y="1898447"/>
                </a:lnTo>
                <a:lnTo>
                  <a:pt x="5480838" y="1968246"/>
                </a:lnTo>
                <a:lnTo>
                  <a:pt x="5356479" y="1896466"/>
                </a:lnTo>
                <a:close/>
                <a:moveTo>
                  <a:pt x="5366385" y="1754810"/>
                </a:moveTo>
                <a:lnTo>
                  <a:pt x="5480838" y="1688744"/>
                </a:lnTo>
                <a:lnTo>
                  <a:pt x="5591861" y="1752829"/>
                </a:lnTo>
                <a:lnTo>
                  <a:pt x="5477409" y="1818894"/>
                </a:lnTo>
                <a:lnTo>
                  <a:pt x="5366385" y="1754810"/>
                </a:lnTo>
                <a:close/>
                <a:moveTo>
                  <a:pt x="5356479" y="1609268"/>
                </a:moveTo>
                <a:lnTo>
                  <a:pt x="5477409" y="1539469"/>
                </a:lnTo>
                <a:lnTo>
                  <a:pt x="5601767" y="1611249"/>
                </a:lnTo>
                <a:lnTo>
                  <a:pt x="5480838" y="1681048"/>
                </a:lnTo>
                <a:lnTo>
                  <a:pt x="5356479" y="1609268"/>
                </a:lnTo>
                <a:close/>
                <a:moveTo>
                  <a:pt x="5366385" y="1467612"/>
                </a:moveTo>
                <a:lnTo>
                  <a:pt x="5480838" y="1401547"/>
                </a:lnTo>
                <a:lnTo>
                  <a:pt x="5591861" y="1465631"/>
                </a:lnTo>
                <a:lnTo>
                  <a:pt x="5477409" y="1531696"/>
                </a:lnTo>
                <a:lnTo>
                  <a:pt x="5366385" y="1467612"/>
                </a:lnTo>
                <a:close/>
                <a:moveTo>
                  <a:pt x="5359756" y="1463726"/>
                </a:moveTo>
                <a:lnTo>
                  <a:pt x="5235397" y="1391945"/>
                </a:lnTo>
                <a:lnTo>
                  <a:pt x="5349850" y="1325880"/>
                </a:lnTo>
                <a:lnTo>
                  <a:pt x="5474208" y="1397660"/>
                </a:lnTo>
                <a:lnTo>
                  <a:pt x="5359756" y="1463726"/>
                </a:lnTo>
                <a:close/>
                <a:moveTo>
                  <a:pt x="5353050" y="1467612"/>
                </a:moveTo>
                <a:lnTo>
                  <a:pt x="5232121" y="1537411"/>
                </a:lnTo>
                <a:lnTo>
                  <a:pt x="5107762" y="1465631"/>
                </a:lnTo>
                <a:lnTo>
                  <a:pt x="5228692" y="1395832"/>
                </a:lnTo>
                <a:lnTo>
                  <a:pt x="5353050" y="1467612"/>
                </a:lnTo>
                <a:close/>
                <a:moveTo>
                  <a:pt x="5101057" y="1461745"/>
                </a:moveTo>
                <a:lnTo>
                  <a:pt x="4990033" y="1397660"/>
                </a:lnTo>
                <a:lnTo>
                  <a:pt x="5110963" y="1327861"/>
                </a:lnTo>
                <a:lnTo>
                  <a:pt x="5221986" y="1391945"/>
                </a:lnTo>
                <a:lnTo>
                  <a:pt x="5101057" y="1461745"/>
                </a:lnTo>
                <a:close/>
                <a:moveTo>
                  <a:pt x="5094351" y="1465631"/>
                </a:moveTo>
                <a:lnTo>
                  <a:pt x="4979899" y="1531696"/>
                </a:lnTo>
                <a:lnTo>
                  <a:pt x="4868876" y="1467612"/>
                </a:lnTo>
                <a:lnTo>
                  <a:pt x="4983328" y="1401547"/>
                </a:lnTo>
                <a:lnTo>
                  <a:pt x="5094351" y="1465631"/>
                </a:lnTo>
                <a:close/>
                <a:moveTo>
                  <a:pt x="4862246" y="1463726"/>
                </a:moveTo>
                <a:lnTo>
                  <a:pt x="4737888" y="1391945"/>
                </a:lnTo>
                <a:lnTo>
                  <a:pt x="4852340" y="1325880"/>
                </a:lnTo>
                <a:lnTo>
                  <a:pt x="4976698" y="1397660"/>
                </a:lnTo>
                <a:lnTo>
                  <a:pt x="4862246" y="1463726"/>
                </a:lnTo>
                <a:close/>
                <a:moveTo>
                  <a:pt x="4855541" y="1467612"/>
                </a:moveTo>
                <a:lnTo>
                  <a:pt x="4734611" y="1537411"/>
                </a:lnTo>
                <a:lnTo>
                  <a:pt x="4610253" y="1465631"/>
                </a:lnTo>
                <a:lnTo>
                  <a:pt x="4731182" y="1395832"/>
                </a:lnTo>
                <a:lnTo>
                  <a:pt x="4855541" y="1467612"/>
                </a:lnTo>
                <a:close/>
                <a:moveTo>
                  <a:pt x="4603547" y="1461745"/>
                </a:moveTo>
                <a:lnTo>
                  <a:pt x="4492524" y="1397660"/>
                </a:lnTo>
                <a:lnTo>
                  <a:pt x="4613453" y="1327861"/>
                </a:lnTo>
                <a:lnTo>
                  <a:pt x="4724477" y="1391945"/>
                </a:lnTo>
                <a:lnTo>
                  <a:pt x="4603547" y="1461745"/>
                </a:lnTo>
                <a:close/>
                <a:moveTo>
                  <a:pt x="4596842" y="1465631"/>
                </a:moveTo>
                <a:lnTo>
                  <a:pt x="4482389" y="1531696"/>
                </a:lnTo>
                <a:lnTo>
                  <a:pt x="4371366" y="1467612"/>
                </a:lnTo>
                <a:lnTo>
                  <a:pt x="4485818" y="1401547"/>
                </a:lnTo>
                <a:lnTo>
                  <a:pt x="4596842" y="1465631"/>
                </a:lnTo>
                <a:close/>
                <a:moveTo>
                  <a:pt x="4364736" y="1463726"/>
                </a:moveTo>
                <a:lnTo>
                  <a:pt x="4240378" y="1391945"/>
                </a:lnTo>
                <a:lnTo>
                  <a:pt x="4354830" y="1325880"/>
                </a:lnTo>
                <a:lnTo>
                  <a:pt x="4479189" y="1397660"/>
                </a:lnTo>
                <a:lnTo>
                  <a:pt x="4364736" y="1463726"/>
                </a:lnTo>
                <a:close/>
                <a:moveTo>
                  <a:pt x="4358107" y="1467612"/>
                </a:moveTo>
                <a:lnTo>
                  <a:pt x="4237177" y="1537411"/>
                </a:lnTo>
                <a:lnTo>
                  <a:pt x="4112819" y="1465631"/>
                </a:lnTo>
                <a:lnTo>
                  <a:pt x="4233748" y="1395832"/>
                </a:lnTo>
                <a:lnTo>
                  <a:pt x="4358107" y="1467612"/>
                </a:lnTo>
                <a:close/>
                <a:moveTo>
                  <a:pt x="4106113" y="1461745"/>
                </a:moveTo>
                <a:lnTo>
                  <a:pt x="3995090" y="1397660"/>
                </a:lnTo>
                <a:lnTo>
                  <a:pt x="4116019" y="1327861"/>
                </a:lnTo>
                <a:lnTo>
                  <a:pt x="4227043" y="1391945"/>
                </a:lnTo>
                <a:lnTo>
                  <a:pt x="4106113" y="1461745"/>
                </a:lnTo>
                <a:close/>
                <a:moveTo>
                  <a:pt x="4099408" y="1465631"/>
                </a:moveTo>
                <a:lnTo>
                  <a:pt x="3984955" y="1531696"/>
                </a:lnTo>
                <a:lnTo>
                  <a:pt x="3873932" y="1467612"/>
                </a:lnTo>
                <a:lnTo>
                  <a:pt x="3988384" y="1401547"/>
                </a:lnTo>
                <a:lnTo>
                  <a:pt x="4099408" y="1465631"/>
                </a:lnTo>
                <a:close/>
                <a:moveTo>
                  <a:pt x="3867302" y="1463726"/>
                </a:moveTo>
                <a:lnTo>
                  <a:pt x="3742944" y="1391945"/>
                </a:lnTo>
                <a:lnTo>
                  <a:pt x="3857397" y="1325880"/>
                </a:lnTo>
                <a:lnTo>
                  <a:pt x="3981755" y="1397660"/>
                </a:lnTo>
                <a:lnTo>
                  <a:pt x="3867302" y="1463726"/>
                </a:lnTo>
                <a:close/>
                <a:moveTo>
                  <a:pt x="3860597" y="1467612"/>
                </a:moveTo>
                <a:lnTo>
                  <a:pt x="3739667" y="1537411"/>
                </a:lnTo>
                <a:lnTo>
                  <a:pt x="3615309" y="1465631"/>
                </a:lnTo>
                <a:lnTo>
                  <a:pt x="3736239" y="1395832"/>
                </a:lnTo>
                <a:lnTo>
                  <a:pt x="3860597" y="1467612"/>
                </a:lnTo>
                <a:close/>
                <a:moveTo>
                  <a:pt x="3608604" y="1461745"/>
                </a:moveTo>
                <a:lnTo>
                  <a:pt x="3497580" y="1397660"/>
                </a:lnTo>
                <a:lnTo>
                  <a:pt x="3618509" y="1327861"/>
                </a:lnTo>
                <a:lnTo>
                  <a:pt x="3729533" y="1391945"/>
                </a:lnTo>
                <a:lnTo>
                  <a:pt x="3608604" y="1461745"/>
                </a:lnTo>
                <a:close/>
                <a:moveTo>
                  <a:pt x="3601898" y="1465631"/>
                </a:moveTo>
                <a:lnTo>
                  <a:pt x="3487446" y="1531696"/>
                </a:lnTo>
                <a:lnTo>
                  <a:pt x="3376422" y="1467612"/>
                </a:lnTo>
                <a:lnTo>
                  <a:pt x="3490874" y="1401547"/>
                </a:lnTo>
                <a:lnTo>
                  <a:pt x="3601898" y="1465631"/>
                </a:lnTo>
                <a:close/>
                <a:moveTo>
                  <a:pt x="3369793" y="1463726"/>
                </a:moveTo>
                <a:lnTo>
                  <a:pt x="3245434" y="1391945"/>
                </a:lnTo>
                <a:lnTo>
                  <a:pt x="3359887" y="1325880"/>
                </a:lnTo>
                <a:lnTo>
                  <a:pt x="3484245" y="1397660"/>
                </a:lnTo>
                <a:lnTo>
                  <a:pt x="3369793" y="1463726"/>
                </a:lnTo>
                <a:close/>
                <a:moveTo>
                  <a:pt x="3363163" y="1467612"/>
                </a:moveTo>
                <a:lnTo>
                  <a:pt x="3242234" y="1537411"/>
                </a:lnTo>
                <a:lnTo>
                  <a:pt x="3117876" y="1465631"/>
                </a:lnTo>
                <a:lnTo>
                  <a:pt x="3238805" y="1395832"/>
                </a:lnTo>
                <a:lnTo>
                  <a:pt x="3363163" y="1467612"/>
                </a:lnTo>
                <a:close/>
                <a:moveTo>
                  <a:pt x="3111094" y="1461745"/>
                </a:moveTo>
                <a:lnTo>
                  <a:pt x="3000070" y="1397660"/>
                </a:lnTo>
                <a:lnTo>
                  <a:pt x="3121000" y="1327861"/>
                </a:lnTo>
                <a:lnTo>
                  <a:pt x="3232023" y="1391945"/>
                </a:lnTo>
                <a:lnTo>
                  <a:pt x="3111094" y="1461745"/>
                </a:lnTo>
                <a:close/>
                <a:moveTo>
                  <a:pt x="3104464" y="1465631"/>
                </a:moveTo>
                <a:lnTo>
                  <a:pt x="2990012" y="1531696"/>
                </a:lnTo>
                <a:lnTo>
                  <a:pt x="2878989" y="1467612"/>
                </a:lnTo>
                <a:lnTo>
                  <a:pt x="2993441" y="1401547"/>
                </a:lnTo>
                <a:lnTo>
                  <a:pt x="3104464" y="1465631"/>
                </a:lnTo>
                <a:close/>
                <a:moveTo>
                  <a:pt x="2872359" y="1463726"/>
                </a:moveTo>
                <a:lnTo>
                  <a:pt x="2748001" y="1391945"/>
                </a:lnTo>
                <a:lnTo>
                  <a:pt x="2862453" y="1325880"/>
                </a:lnTo>
                <a:lnTo>
                  <a:pt x="2986812" y="1397660"/>
                </a:lnTo>
                <a:lnTo>
                  <a:pt x="2872359" y="1463726"/>
                </a:lnTo>
                <a:close/>
                <a:moveTo>
                  <a:pt x="2865654" y="1467612"/>
                </a:moveTo>
                <a:lnTo>
                  <a:pt x="2744724" y="1537411"/>
                </a:lnTo>
                <a:lnTo>
                  <a:pt x="2620366" y="1465631"/>
                </a:lnTo>
                <a:lnTo>
                  <a:pt x="2741295" y="1395832"/>
                </a:lnTo>
                <a:lnTo>
                  <a:pt x="2865654" y="1467612"/>
                </a:lnTo>
                <a:close/>
                <a:moveTo>
                  <a:pt x="2613660" y="1461745"/>
                </a:moveTo>
                <a:lnTo>
                  <a:pt x="2502637" y="1397660"/>
                </a:lnTo>
                <a:lnTo>
                  <a:pt x="2623566" y="1327861"/>
                </a:lnTo>
                <a:lnTo>
                  <a:pt x="2734589" y="1391945"/>
                </a:lnTo>
                <a:lnTo>
                  <a:pt x="2613660" y="1461745"/>
                </a:lnTo>
                <a:close/>
                <a:moveTo>
                  <a:pt x="2606954" y="1465631"/>
                </a:moveTo>
                <a:lnTo>
                  <a:pt x="2492502" y="1531696"/>
                </a:lnTo>
                <a:lnTo>
                  <a:pt x="2381479" y="1467612"/>
                </a:lnTo>
                <a:lnTo>
                  <a:pt x="2495931" y="1401547"/>
                </a:lnTo>
                <a:lnTo>
                  <a:pt x="2606954" y="1465631"/>
                </a:lnTo>
                <a:close/>
                <a:moveTo>
                  <a:pt x="2374849" y="1463726"/>
                </a:moveTo>
                <a:lnTo>
                  <a:pt x="2250491" y="1391945"/>
                </a:lnTo>
                <a:lnTo>
                  <a:pt x="2364943" y="1325880"/>
                </a:lnTo>
                <a:lnTo>
                  <a:pt x="2489302" y="1397660"/>
                </a:lnTo>
                <a:lnTo>
                  <a:pt x="2374849" y="1463726"/>
                </a:lnTo>
                <a:close/>
                <a:moveTo>
                  <a:pt x="2368144" y="1467612"/>
                </a:moveTo>
                <a:lnTo>
                  <a:pt x="2247214" y="1537411"/>
                </a:lnTo>
                <a:lnTo>
                  <a:pt x="2122856" y="1465631"/>
                </a:lnTo>
                <a:lnTo>
                  <a:pt x="2243785" y="1395832"/>
                </a:lnTo>
                <a:lnTo>
                  <a:pt x="2368144" y="1467612"/>
                </a:lnTo>
                <a:close/>
                <a:moveTo>
                  <a:pt x="2116150" y="1461745"/>
                </a:moveTo>
                <a:lnTo>
                  <a:pt x="2005127" y="1397660"/>
                </a:lnTo>
                <a:lnTo>
                  <a:pt x="2126056" y="1327861"/>
                </a:lnTo>
                <a:lnTo>
                  <a:pt x="2237080" y="1391945"/>
                </a:lnTo>
                <a:lnTo>
                  <a:pt x="2116150" y="1461745"/>
                </a:lnTo>
                <a:close/>
                <a:moveTo>
                  <a:pt x="2109521" y="1465631"/>
                </a:moveTo>
                <a:lnTo>
                  <a:pt x="1995069" y="1531696"/>
                </a:lnTo>
                <a:lnTo>
                  <a:pt x="1884045" y="1467612"/>
                </a:lnTo>
                <a:lnTo>
                  <a:pt x="1998497" y="1401547"/>
                </a:lnTo>
                <a:lnTo>
                  <a:pt x="2109521" y="1465631"/>
                </a:lnTo>
                <a:close/>
                <a:moveTo>
                  <a:pt x="1877339" y="1463726"/>
                </a:moveTo>
                <a:lnTo>
                  <a:pt x="1752981" y="1391945"/>
                </a:lnTo>
                <a:lnTo>
                  <a:pt x="1867434" y="1325880"/>
                </a:lnTo>
                <a:lnTo>
                  <a:pt x="1991792" y="1397660"/>
                </a:lnTo>
                <a:lnTo>
                  <a:pt x="1877339" y="1463726"/>
                </a:lnTo>
                <a:close/>
                <a:moveTo>
                  <a:pt x="1870710" y="1467612"/>
                </a:moveTo>
                <a:lnTo>
                  <a:pt x="1749781" y="1537411"/>
                </a:lnTo>
                <a:lnTo>
                  <a:pt x="1625422" y="1465631"/>
                </a:lnTo>
                <a:lnTo>
                  <a:pt x="1746352" y="1395832"/>
                </a:lnTo>
                <a:lnTo>
                  <a:pt x="1870710" y="1467612"/>
                </a:lnTo>
                <a:close/>
                <a:moveTo>
                  <a:pt x="1618640" y="1461745"/>
                </a:moveTo>
                <a:lnTo>
                  <a:pt x="1507617" y="1397660"/>
                </a:lnTo>
                <a:lnTo>
                  <a:pt x="1628546" y="1327861"/>
                </a:lnTo>
                <a:lnTo>
                  <a:pt x="1739570" y="1391945"/>
                </a:lnTo>
                <a:lnTo>
                  <a:pt x="1618640" y="1461745"/>
                </a:lnTo>
                <a:close/>
                <a:moveTo>
                  <a:pt x="1612011" y="1465631"/>
                </a:moveTo>
                <a:lnTo>
                  <a:pt x="1497559" y="1531696"/>
                </a:lnTo>
                <a:lnTo>
                  <a:pt x="1386535" y="1467612"/>
                </a:lnTo>
                <a:lnTo>
                  <a:pt x="1500988" y="1401547"/>
                </a:lnTo>
                <a:lnTo>
                  <a:pt x="1612011" y="1465631"/>
                </a:lnTo>
                <a:close/>
                <a:moveTo>
                  <a:pt x="1379906" y="1463726"/>
                </a:moveTo>
                <a:lnTo>
                  <a:pt x="1255547" y="1391945"/>
                </a:lnTo>
                <a:lnTo>
                  <a:pt x="1370000" y="1325880"/>
                </a:lnTo>
                <a:lnTo>
                  <a:pt x="1494358" y="1397660"/>
                </a:lnTo>
                <a:lnTo>
                  <a:pt x="1379906" y="1463726"/>
                </a:lnTo>
                <a:close/>
                <a:moveTo>
                  <a:pt x="1373200" y="1467612"/>
                </a:moveTo>
                <a:lnTo>
                  <a:pt x="1252271" y="1537411"/>
                </a:lnTo>
                <a:lnTo>
                  <a:pt x="1127912" y="1465631"/>
                </a:lnTo>
                <a:lnTo>
                  <a:pt x="1248842" y="1395832"/>
                </a:lnTo>
                <a:lnTo>
                  <a:pt x="1373200" y="1467612"/>
                </a:lnTo>
                <a:close/>
                <a:moveTo>
                  <a:pt x="1363294" y="1609268"/>
                </a:moveTo>
                <a:lnTo>
                  <a:pt x="1248842" y="1675333"/>
                </a:lnTo>
                <a:lnTo>
                  <a:pt x="1137819" y="1611249"/>
                </a:lnTo>
                <a:lnTo>
                  <a:pt x="1252271" y="1545184"/>
                </a:lnTo>
                <a:lnTo>
                  <a:pt x="1363294" y="1609268"/>
                </a:lnTo>
                <a:close/>
                <a:moveTo>
                  <a:pt x="1373200" y="1754810"/>
                </a:moveTo>
                <a:lnTo>
                  <a:pt x="1252271" y="1824609"/>
                </a:lnTo>
                <a:lnTo>
                  <a:pt x="1127912" y="1752829"/>
                </a:lnTo>
                <a:lnTo>
                  <a:pt x="1248842" y="1683029"/>
                </a:lnTo>
                <a:lnTo>
                  <a:pt x="1373200" y="1754810"/>
                </a:lnTo>
                <a:close/>
                <a:moveTo>
                  <a:pt x="1363294" y="1896466"/>
                </a:moveTo>
                <a:lnTo>
                  <a:pt x="1248842" y="1962531"/>
                </a:lnTo>
                <a:lnTo>
                  <a:pt x="1137819" y="1898447"/>
                </a:lnTo>
                <a:lnTo>
                  <a:pt x="1252271" y="1832381"/>
                </a:lnTo>
                <a:lnTo>
                  <a:pt x="1363294" y="1896466"/>
                </a:lnTo>
                <a:close/>
                <a:moveTo>
                  <a:pt x="1373200" y="2042084"/>
                </a:moveTo>
                <a:lnTo>
                  <a:pt x="1252271" y="2111883"/>
                </a:lnTo>
                <a:lnTo>
                  <a:pt x="1127912" y="2040103"/>
                </a:lnTo>
                <a:lnTo>
                  <a:pt x="1248842" y="1970304"/>
                </a:lnTo>
                <a:lnTo>
                  <a:pt x="1373200" y="2042084"/>
                </a:lnTo>
                <a:close/>
                <a:moveTo>
                  <a:pt x="1363294" y="2183664"/>
                </a:moveTo>
                <a:lnTo>
                  <a:pt x="1248842" y="2249729"/>
                </a:lnTo>
                <a:lnTo>
                  <a:pt x="1137819" y="2185645"/>
                </a:lnTo>
                <a:lnTo>
                  <a:pt x="1252271" y="2119579"/>
                </a:lnTo>
                <a:lnTo>
                  <a:pt x="1363294" y="2183664"/>
                </a:lnTo>
                <a:close/>
                <a:moveTo>
                  <a:pt x="1373200" y="2329282"/>
                </a:moveTo>
                <a:lnTo>
                  <a:pt x="1252271" y="2399081"/>
                </a:lnTo>
                <a:lnTo>
                  <a:pt x="1127912" y="2327301"/>
                </a:lnTo>
                <a:lnTo>
                  <a:pt x="1248842" y="2257501"/>
                </a:lnTo>
                <a:lnTo>
                  <a:pt x="1373200" y="2329282"/>
                </a:lnTo>
                <a:close/>
                <a:moveTo>
                  <a:pt x="1363218" y="2470937"/>
                </a:moveTo>
                <a:lnTo>
                  <a:pt x="1248766" y="2537003"/>
                </a:lnTo>
                <a:lnTo>
                  <a:pt x="1137742" y="2472919"/>
                </a:lnTo>
                <a:lnTo>
                  <a:pt x="1252195" y="2406853"/>
                </a:lnTo>
                <a:lnTo>
                  <a:pt x="1363218" y="2470937"/>
                </a:lnTo>
                <a:close/>
                <a:moveTo>
                  <a:pt x="1373200" y="2616479"/>
                </a:moveTo>
                <a:lnTo>
                  <a:pt x="1252271" y="2686279"/>
                </a:lnTo>
                <a:lnTo>
                  <a:pt x="1127912" y="2614498"/>
                </a:lnTo>
                <a:lnTo>
                  <a:pt x="1248842" y="2544699"/>
                </a:lnTo>
                <a:lnTo>
                  <a:pt x="1373200" y="2616479"/>
                </a:lnTo>
                <a:close/>
                <a:moveTo>
                  <a:pt x="1363294" y="2758135"/>
                </a:moveTo>
                <a:lnTo>
                  <a:pt x="1248842" y="2824201"/>
                </a:lnTo>
                <a:lnTo>
                  <a:pt x="1137819" y="2760117"/>
                </a:lnTo>
                <a:lnTo>
                  <a:pt x="1252271" y="2694051"/>
                </a:lnTo>
                <a:lnTo>
                  <a:pt x="1363294" y="2758135"/>
                </a:lnTo>
                <a:close/>
                <a:moveTo>
                  <a:pt x="1373200" y="2903754"/>
                </a:moveTo>
                <a:lnTo>
                  <a:pt x="1252271" y="2973553"/>
                </a:lnTo>
                <a:lnTo>
                  <a:pt x="1127912" y="2901772"/>
                </a:lnTo>
                <a:lnTo>
                  <a:pt x="1248842" y="2831973"/>
                </a:lnTo>
                <a:lnTo>
                  <a:pt x="1373200" y="2903754"/>
                </a:lnTo>
                <a:close/>
                <a:moveTo>
                  <a:pt x="1363218" y="3045333"/>
                </a:moveTo>
                <a:lnTo>
                  <a:pt x="1248766" y="3111399"/>
                </a:lnTo>
                <a:lnTo>
                  <a:pt x="1137742" y="3047314"/>
                </a:lnTo>
                <a:lnTo>
                  <a:pt x="1252195" y="2981249"/>
                </a:lnTo>
                <a:lnTo>
                  <a:pt x="1363218" y="3045333"/>
                </a:lnTo>
                <a:close/>
                <a:moveTo>
                  <a:pt x="1373200" y="3190951"/>
                </a:moveTo>
                <a:lnTo>
                  <a:pt x="1252271" y="3260751"/>
                </a:lnTo>
                <a:lnTo>
                  <a:pt x="1127912" y="3188970"/>
                </a:lnTo>
                <a:lnTo>
                  <a:pt x="1248842" y="3119171"/>
                </a:lnTo>
                <a:lnTo>
                  <a:pt x="1373200" y="3190951"/>
                </a:lnTo>
                <a:close/>
                <a:moveTo>
                  <a:pt x="1363218" y="3332607"/>
                </a:moveTo>
                <a:lnTo>
                  <a:pt x="1248766" y="3398672"/>
                </a:lnTo>
                <a:lnTo>
                  <a:pt x="1137742" y="3334588"/>
                </a:lnTo>
                <a:lnTo>
                  <a:pt x="1252195" y="3268523"/>
                </a:lnTo>
                <a:lnTo>
                  <a:pt x="1363218" y="3332607"/>
                </a:lnTo>
                <a:close/>
                <a:moveTo>
                  <a:pt x="1373200" y="3478149"/>
                </a:moveTo>
                <a:lnTo>
                  <a:pt x="1252271" y="3547948"/>
                </a:lnTo>
                <a:lnTo>
                  <a:pt x="1127912" y="3476168"/>
                </a:lnTo>
                <a:lnTo>
                  <a:pt x="1248842" y="3406369"/>
                </a:lnTo>
                <a:lnTo>
                  <a:pt x="1373200" y="3478149"/>
                </a:lnTo>
                <a:close/>
                <a:moveTo>
                  <a:pt x="1363294" y="3619805"/>
                </a:moveTo>
                <a:lnTo>
                  <a:pt x="1248842" y="3685870"/>
                </a:lnTo>
                <a:lnTo>
                  <a:pt x="1137819" y="3621786"/>
                </a:lnTo>
                <a:lnTo>
                  <a:pt x="1252271" y="3555721"/>
                </a:lnTo>
                <a:lnTo>
                  <a:pt x="1363294" y="3619805"/>
                </a:lnTo>
                <a:close/>
                <a:moveTo>
                  <a:pt x="1373200" y="3765423"/>
                </a:moveTo>
                <a:lnTo>
                  <a:pt x="1252271" y="3835222"/>
                </a:lnTo>
                <a:lnTo>
                  <a:pt x="1127912" y="3763442"/>
                </a:lnTo>
                <a:lnTo>
                  <a:pt x="1248842" y="3693643"/>
                </a:lnTo>
                <a:lnTo>
                  <a:pt x="1373200" y="3765423"/>
                </a:lnTo>
                <a:close/>
                <a:moveTo>
                  <a:pt x="1363294" y="3907003"/>
                </a:moveTo>
                <a:lnTo>
                  <a:pt x="1248842" y="3973068"/>
                </a:lnTo>
                <a:lnTo>
                  <a:pt x="1137819" y="3908984"/>
                </a:lnTo>
                <a:lnTo>
                  <a:pt x="1252271" y="3842919"/>
                </a:lnTo>
                <a:lnTo>
                  <a:pt x="1363294" y="3907003"/>
                </a:lnTo>
                <a:close/>
                <a:moveTo>
                  <a:pt x="1373200" y="4052621"/>
                </a:moveTo>
                <a:lnTo>
                  <a:pt x="1252271" y="4122420"/>
                </a:lnTo>
                <a:lnTo>
                  <a:pt x="1127912" y="4050640"/>
                </a:lnTo>
                <a:lnTo>
                  <a:pt x="1248842" y="3980840"/>
                </a:lnTo>
                <a:lnTo>
                  <a:pt x="1373200" y="4052621"/>
                </a:lnTo>
                <a:close/>
                <a:moveTo>
                  <a:pt x="1363218" y="4194277"/>
                </a:moveTo>
                <a:lnTo>
                  <a:pt x="1248766" y="4260342"/>
                </a:lnTo>
                <a:lnTo>
                  <a:pt x="1137742" y="4196258"/>
                </a:lnTo>
                <a:lnTo>
                  <a:pt x="1252195" y="4130193"/>
                </a:lnTo>
                <a:lnTo>
                  <a:pt x="1363218" y="4194277"/>
                </a:lnTo>
                <a:close/>
                <a:moveTo>
                  <a:pt x="1373200" y="4339819"/>
                </a:moveTo>
                <a:lnTo>
                  <a:pt x="1252271" y="4409618"/>
                </a:lnTo>
                <a:lnTo>
                  <a:pt x="1127912" y="4337838"/>
                </a:lnTo>
                <a:lnTo>
                  <a:pt x="1248842" y="4268038"/>
                </a:lnTo>
                <a:lnTo>
                  <a:pt x="1373200" y="4339819"/>
                </a:lnTo>
                <a:close/>
                <a:moveTo>
                  <a:pt x="1363294" y="4481475"/>
                </a:moveTo>
                <a:lnTo>
                  <a:pt x="1248842" y="4547540"/>
                </a:lnTo>
                <a:lnTo>
                  <a:pt x="1137819" y="4483456"/>
                </a:lnTo>
                <a:lnTo>
                  <a:pt x="1252271" y="4417391"/>
                </a:lnTo>
                <a:lnTo>
                  <a:pt x="1363294" y="4481475"/>
                </a:lnTo>
                <a:close/>
                <a:moveTo>
                  <a:pt x="1373200" y="4627093"/>
                </a:moveTo>
                <a:lnTo>
                  <a:pt x="1252271" y="4696892"/>
                </a:lnTo>
                <a:lnTo>
                  <a:pt x="1127912" y="4625111"/>
                </a:lnTo>
                <a:lnTo>
                  <a:pt x="1248842" y="4555312"/>
                </a:lnTo>
                <a:lnTo>
                  <a:pt x="1373200" y="4627093"/>
                </a:lnTo>
                <a:close/>
                <a:moveTo>
                  <a:pt x="1363294" y="4768672"/>
                </a:moveTo>
                <a:lnTo>
                  <a:pt x="1248842" y="4834738"/>
                </a:lnTo>
                <a:lnTo>
                  <a:pt x="1137819" y="4770654"/>
                </a:lnTo>
                <a:lnTo>
                  <a:pt x="1252271" y="4704588"/>
                </a:lnTo>
                <a:lnTo>
                  <a:pt x="1363294" y="4768672"/>
                </a:lnTo>
                <a:close/>
                <a:moveTo>
                  <a:pt x="1373200" y="4914291"/>
                </a:moveTo>
                <a:lnTo>
                  <a:pt x="1252271" y="4984090"/>
                </a:lnTo>
                <a:lnTo>
                  <a:pt x="1127912" y="4912309"/>
                </a:lnTo>
                <a:lnTo>
                  <a:pt x="1248842" y="4842510"/>
                </a:lnTo>
                <a:lnTo>
                  <a:pt x="1373200" y="4914291"/>
                </a:lnTo>
                <a:close/>
                <a:moveTo>
                  <a:pt x="1363294" y="5055947"/>
                </a:moveTo>
                <a:lnTo>
                  <a:pt x="1248842" y="5122012"/>
                </a:lnTo>
                <a:lnTo>
                  <a:pt x="1137819" y="5057928"/>
                </a:lnTo>
                <a:lnTo>
                  <a:pt x="1252271" y="4991862"/>
                </a:lnTo>
                <a:lnTo>
                  <a:pt x="1363294" y="5055947"/>
                </a:lnTo>
                <a:close/>
                <a:moveTo>
                  <a:pt x="1373200" y="5201488"/>
                </a:moveTo>
                <a:lnTo>
                  <a:pt x="1252271" y="5271288"/>
                </a:lnTo>
                <a:lnTo>
                  <a:pt x="1127912" y="5199507"/>
                </a:lnTo>
                <a:lnTo>
                  <a:pt x="1248842" y="5129708"/>
                </a:lnTo>
                <a:lnTo>
                  <a:pt x="1373200" y="5201488"/>
                </a:lnTo>
                <a:close/>
                <a:moveTo>
                  <a:pt x="1363294" y="5343144"/>
                </a:moveTo>
                <a:lnTo>
                  <a:pt x="1248842" y="5409210"/>
                </a:lnTo>
                <a:lnTo>
                  <a:pt x="1137819" y="5345126"/>
                </a:lnTo>
                <a:lnTo>
                  <a:pt x="1252271" y="5279060"/>
                </a:lnTo>
                <a:lnTo>
                  <a:pt x="1363294" y="5343144"/>
                </a:lnTo>
                <a:close/>
                <a:moveTo>
                  <a:pt x="1373200" y="5488762"/>
                </a:moveTo>
                <a:lnTo>
                  <a:pt x="1252271" y="5558561"/>
                </a:lnTo>
                <a:lnTo>
                  <a:pt x="1127912" y="5486781"/>
                </a:lnTo>
                <a:lnTo>
                  <a:pt x="1248842" y="5416982"/>
                </a:lnTo>
                <a:lnTo>
                  <a:pt x="1373200" y="5488762"/>
                </a:lnTo>
                <a:close/>
                <a:moveTo>
                  <a:pt x="1255471" y="5413096"/>
                </a:moveTo>
                <a:lnTo>
                  <a:pt x="1369924" y="5347031"/>
                </a:lnTo>
                <a:lnTo>
                  <a:pt x="1494282" y="5418811"/>
                </a:lnTo>
                <a:lnTo>
                  <a:pt x="1379830" y="5484876"/>
                </a:lnTo>
                <a:lnTo>
                  <a:pt x="1255471" y="5413096"/>
                </a:lnTo>
                <a:close/>
                <a:moveTo>
                  <a:pt x="1500988" y="5422697"/>
                </a:moveTo>
                <a:lnTo>
                  <a:pt x="1612011" y="5486781"/>
                </a:lnTo>
                <a:lnTo>
                  <a:pt x="1497559" y="5552846"/>
                </a:lnTo>
                <a:lnTo>
                  <a:pt x="1386535" y="5488762"/>
                </a:lnTo>
                <a:lnTo>
                  <a:pt x="1500988" y="5422697"/>
                </a:lnTo>
                <a:close/>
                <a:moveTo>
                  <a:pt x="1507693" y="5418811"/>
                </a:moveTo>
                <a:lnTo>
                  <a:pt x="1628623" y="5349011"/>
                </a:lnTo>
                <a:lnTo>
                  <a:pt x="1739646" y="5413096"/>
                </a:lnTo>
                <a:lnTo>
                  <a:pt x="1618717" y="5482895"/>
                </a:lnTo>
                <a:lnTo>
                  <a:pt x="1507693" y="5418811"/>
                </a:lnTo>
                <a:close/>
                <a:moveTo>
                  <a:pt x="1746275" y="5416906"/>
                </a:moveTo>
                <a:lnTo>
                  <a:pt x="1870634" y="5488686"/>
                </a:lnTo>
                <a:lnTo>
                  <a:pt x="1749704" y="5558486"/>
                </a:lnTo>
                <a:lnTo>
                  <a:pt x="1625346" y="5486705"/>
                </a:lnTo>
                <a:lnTo>
                  <a:pt x="1746275" y="5416906"/>
                </a:lnTo>
                <a:close/>
                <a:moveTo>
                  <a:pt x="1752981" y="5413096"/>
                </a:moveTo>
                <a:lnTo>
                  <a:pt x="1867434" y="5347031"/>
                </a:lnTo>
                <a:lnTo>
                  <a:pt x="1991792" y="5418811"/>
                </a:lnTo>
                <a:lnTo>
                  <a:pt x="1877339" y="5484876"/>
                </a:lnTo>
                <a:lnTo>
                  <a:pt x="1752981" y="5413096"/>
                </a:lnTo>
                <a:close/>
                <a:moveTo>
                  <a:pt x="1998497" y="5422697"/>
                </a:moveTo>
                <a:lnTo>
                  <a:pt x="2109521" y="5486781"/>
                </a:lnTo>
                <a:lnTo>
                  <a:pt x="1995069" y="5552846"/>
                </a:lnTo>
                <a:lnTo>
                  <a:pt x="1884045" y="5488762"/>
                </a:lnTo>
                <a:lnTo>
                  <a:pt x="1998497" y="5422697"/>
                </a:lnTo>
                <a:close/>
                <a:moveTo>
                  <a:pt x="2005203" y="5418811"/>
                </a:moveTo>
                <a:lnTo>
                  <a:pt x="2126132" y="5349011"/>
                </a:lnTo>
                <a:lnTo>
                  <a:pt x="2237156" y="5413096"/>
                </a:lnTo>
                <a:lnTo>
                  <a:pt x="2116227" y="5482895"/>
                </a:lnTo>
                <a:lnTo>
                  <a:pt x="2005203" y="5418811"/>
                </a:lnTo>
                <a:close/>
                <a:moveTo>
                  <a:pt x="2243785" y="5416906"/>
                </a:moveTo>
                <a:lnTo>
                  <a:pt x="2368144" y="5488686"/>
                </a:lnTo>
                <a:lnTo>
                  <a:pt x="2247214" y="5558486"/>
                </a:lnTo>
                <a:lnTo>
                  <a:pt x="2122856" y="5486705"/>
                </a:lnTo>
                <a:lnTo>
                  <a:pt x="2243785" y="5416906"/>
                </a:lnTo>
                <a:close/>
                <a:moveTo>
                  <a:pt x="2250491" y="5413096"/>
                </a:moveTo>
                <a:lnTo>
                  <a:pt x="2364943" y="5347031"/>
                </a:lnTo>
                <a:lnTo>
                  <a:pt x="2489302" y="5418811"/>
                </a:lnTo>
                <a:lnTo>
                  <a:pt x="2374849" y="5484876"/>
                </a:lnTo>
                <a:lnTo>
                  <a:pt x="2250491" y="5413096"/>
                </a:lnTo>
                <a:close/>
                <a:moveTo>
                  <a:pt x="2495931" y="5422697"/>
                </a:moveTo>
                <a:lnTo>
                  <a:pt x="2606954" y="5486781"/>
                </a:lnTo>
                <a:lnTo>
                  <a:pt x="2492502" y="5552846"/>
                </a:lnTo>
                <a:lnTo>
                  <a:pt x="2381479" y="5488762"/>
                </a:lnTo>
                <a:lnTo>
                  <a:pt x="2495931" y="5422697"/>
                </a:lnTo>
                <a:close/>
                <a:moveTo>
                  <a:pt x="2502637" y="5418811"/>
                </a:moveTo>
                <a:lnTo>
                  <a:pt x="2623566" y="5349011"/>
                </a:lnTo>
                <a:lnTo>
                  <a:pt x="2734589" y="5413096"/>
                </a:lnTo>
                <a:lnTo>
                  <a:pt x="2613660" y="5482895"/>
                </a:lnTo>
                <a:lnTo>
                  <a:pt x="2502637" y="5418811"/>
                </a:lnTo>
                <a:close/>
                <a:moveTo>
                  <a:pt x="2741295" y="5416906"/>
                </a:moveTo>
                <a:lnTo>
                  <a:pt x="2865654" y="5488686"/>
                </a:lnTo>
                <a:lnTo>
                  <a:pt x="2744724" y="5558486"/>
                </a:lnTo>
                <a:lnTo>
                  <a:pt x="2620366" y="5486705"/>
                </a:lnTo>
                <a:lnTo>
                  <a:pt x="2741295" y="5416906"/>
                </a:lnTo>
                <a:close/>
                <a:moveTo>
                  <a:pt x="2747924" y="5413096"/>
                </a:moveTo>
                <a:lnTo>
                  <a:pt x="2862377" y="5347031"/>
                </a:lnTo>
                <a:lnTo>
                  <a:pt x="2986735" y="5418811"/>
                </a:lnTo>
                <a:lnTo>
                  <a:pt x="2872283" y="5484876"/>
                </a:lnTo>
                <a:lnTo>
                  <a:pt x="2747924" y="5413096"/>
                </a:lnTo>
                <a:close/>
                <a:moveTo>
                  <a:pt x="2993441" y="5422697"/>
                </a:moveTo>
                <a:lnTo>
                  <a:pt x="3104464" y="5486781"/>
                </a:lnTo>
                <a:lnTo>
                  <a:pt x="2990012" y="5552846"/>
                </a:lnTo>
                <a:lnTo>
                  <a:pt x="2878989" y="5488762"/>
                </a:lnTo>
                <a:lnTo>
                  <a:pt x="2993441" y="5422697"/>
                </a:lnTo>
                <a:close/>
                <a:moveTo>
                  <a:pt x="3000147" y="5418811"/>
                </a:moveTo>
                <a:lnTo>
                  <a:pt x="3121076" y="5349011"/>
                </a:lnTo>
                <a:lnTo>
                  <a:pt x="3232099" y="5413096"/>
                </a:lnTo>
                <a:lnTo>
                  <a:pt x="3111170" y="5482895"/>
                </a:lnTo>
                <a:lnTo>
                  <a:pt x="3000147" y="5418811"/>
                </a:lnTo>
                <a:close/>
                <a:moveTo>
                  <a:pt x="3238729" y="5416906"/>
                </a:moveTo>
                <a:lnTo>
                  <a:pt x="3363087" y="5488686"/>
                </a:lnTo>
                <a:lnTo>
                  <a:pt x="3242158" y="5558486"/>
                </a:lnTo>
                <a:lnTo>
                  <a:pt x="3117799" y="5486705"/>
                </a:lnTo>
                <a:lnTo>
                  <a:pt x="3238729" y="5416906"/>
                </a:lnTo>
                <a:close/>
                <a:moveTo>
                  <a:pt x="3245434" y="5413096"/>
                </a:moveTo>
                <a:lnTo>
                  <a:pt x="3359887" y="5347031"/>
                </a:lnTo>
                <a:lnTo>
                  <a:pt x="3484245" y="5418811"/>
                </a:lnTo>
                <a:lnTo>
                  <a:pt x="3369793" y="5484876"/>
                </a:lnTo>
                <a:lnTo>
                  <a:pt x="3245434" y="5413096"/>
                </a:lnTo>
                <a:close/>
                <a:moveTo>
                  <a:pt x="3490951" y="5422697"/>
                </a:moveTo>
                <a:lnTo>
                  <a:pt x="3601974" y="5486781"/>
                </a:lnTo>
                <a:lnTo>
                  <a:pt x="3487522" y="5552846"/>
                </a:lnTo>
                <a:lnTo>
                  <a:pt x="3376498" y="5488762"/>
                </a:lnTo>
                <a:lnTo>
                  <a:pt x="3490951" y="5422697"/>
                </a:lnTo>
                <a:close/>
                <a:moveTo>
                  <a:pt x="3497580" y="5418811"/>
                </a:moveTo>
                <a:lnTo>
                  <a:pt x="3618509" y="5349011"/>
                </a:lnTo>
                <a:lnTo>
                  <a:pt x="3729533" y="5413096"/>
                </a:lnTo>
                <a:lnTo>
                  <a:pt x="3608604" y="5482895"/>
                </a:lnTo>
                <a:lnTo>
                  <a:pt x="3497580" y="5418811"/>
                </a:lnTo>
                <a:close/>
                <a:moveTo>
                  <a:pt x="3736239" y="5416906"/>
                </a:moveTo>
                <a:lnTo>
                  <a:pt x="3860597" y="5488686"/>
                </a:lnTo>
                <a:lnTo>
                  <a:pt x="3739667" y="5558486"/>
                </a:lnTo>
                <a:lnTo>
                  <a:pt x="3615309" y="5486705"/>
                </a:lnTo>
                <a:lnTo>
                  <a:pt x="3736239" y="5416906"/>
                </a:lnTo>
                <a:close/>
                <a:moveTo>
                  <a:pt x="3742944" y="5413096"/>
                </a:moveTo>
                <a:lnTo>
                  <a:pt x="3857397" y="5347031"/>
                </a:lnTo>
                <a:lnTo>
                  <a:pt x="3981755" y="5418811"/>
                </a:lnTo>
                <a:lnTo>
                  <a:pt x="3867302" y="5484876"/>
                </a:lnTo>
                <a:lnTo>
                  <a:pt x="3742944" y="5413096"/>
                </a:lnTo>
                <a:close/>
                <a:moveTo>
                  <a:pt x="3988384" y="5422697"/>
                </a:moveTo>
                <a:lnTo>
                  <a:pt x="4099408" y="5486781"/>
                </a:lnTo>
                <a:lnTo>
                  <a:pt x="3984955" y="5552846"/>
                </a:lnTo>
                <a:lnTo>
                  <a:pt x="3873932" y="5488762"/>
                </a:lnTo>
                <a:lnTo>
                  <a:pt x="3988384" y="5422697"/>
                </a:lnTo>
                <a:close/>
                <a:moveTo>
                  <a:pt x="3995090" y="5418811"/>
                </a:moveTo>
                <a:lnTo>
                  <a:pt x="4116019" y="5349011"/>
                </a:lnTo>
                <a:lnTo>
                  <a:pt x="4227043" y="5413096"/>
                </a:lnTo>
                <a:lnTo>
                  <a:pt x="4106113" y="5482895"/>
                </a:lnTo>
                <a:lnTo>
                  <a:pt x="3995090" y="5418811"/>
                </a:lnTo>
                <a:close/>
                <a:moveTo>
                  <a:pt x="4233672" y="5416906"/>
                </a:moveTo>
                <a:lnTo>
                  <a:pt x="4358031" y="5488686"/>
                </a:lnTo>
                <a:lnTo>
                  <a:pt x="4237101" y="5558486"/>
                </a:lnTo>
                <a:lnTo>
                  <a:pt x="4112743" y="5486705"/>
                </a:lnTo>
                <a:lnTo>
                  <a:pt x="4233672" y="5416906"/>
                </a:lnTo>
                <a:close/>
                <a:moveTo>
                  <a:pt x="4240378" y="5413096"/>
                </a:moveTo>
                <a:lnTo>
                  <a:pt x="4354830" y="5347031"/>
                </a:lnTo>
                <a:lnTo>
                  <a:pt x="4479189" y="5418811"/>
                </a:lnTo>
                <a:lnTo>
                  <a:pt x="4364736" y="5484876"/>
                </a:lnTo>
                <a:lnTo>
                  <a:pt x="4240378" y="5413096"/>
                </a:lnTo>
                <a:close/>
                <a:moveTo>
                  <a:pt x="4485894" y="5422697"/>
                </a:moveTo>
                <a:lnTo>
                  <a:pt x="4596918" y="5486781"/>
                </a:lnTo>
                <a:lnTo>
                  <a:pt x="4482465" y="5552846"/>
                </a:lnTo>
                <a:lnTo>
                  <a:pt x="4371442" y="5488762"/>
                </a:lnTo>
                <a:lnTo>
                  <a:pt x="4485894" y="5422697"/>
                </a:lnTo>
                <a:close/>
                <a:moveTo>
                  <a:pt x="4492524" y="5418811"/>
                </a:moveTo>
                <a:lnTo>
                  <a:pt x="4613453" y="5349011"/>
                </a:lnTo>
                <a:lnTo>
                  <a:pt x="4724477" y="5413096"/>
                </a:lnTo>
                <a:lnTo>
                  <a:pt x="4603547" y="5482895"/>
                </a:lnTo>
                <a:lnTo>
                  <a:pt x="4492524" y="5418811"/>
                </a:lnTo>
                <a:close/>
                <a:moveTo>
                  <a:pt x="4731182" y="5416906"/>
                </a:moveTo>
                <a:lnTo>
                  <a:pt x="4855541" y="5488686"/>
                </a:lnTo>
                <a:lnTo>
                  <a:pt x="4734611" y="5558486"/>
                </a:lnTo>
                <a:lnTo>
                  <a:pt x="4610253" y="5486705"/>
                </a:lnTo>
                <a:lnTo>
                  <a:pt x="4731182" y="5416906"/>
                </a:lnTo>
                <a:close/>
                <a:moveTo>
                  <a:pt x="4737888" y="5413096"/>
                </a:moveTo>
                <a:lnTo>
                  <a:pt x="4852340" y="5347031"/>
                </a:lnTo>
                <a:lnTo>
                  <a:pt x="4976698" y="5418811"/>
                </a:lnTo>
                <a:lnTo>
                  <a:pt x="4862246" y="5484876"/>
                </a:lnTo>
                <a:lnTo>
                  <a:pt x="4737888" y="5413096"/>
                </a:lnTo>
                <a:close/>
                <a:moveTo>
                  <a:pt x="4983328" y="5422697"/>
                </a:moveTo>
                <a:lnTo>
                  <a:pt x="5094351" y="5486781"/>
                </a:lnTo>
                <a:lnTo>
                  <a:pt x="4979899" y="5552846"/>
                </a:lnTo>
                <a:lnTo>
                  <a:pt x="4868876" y="5488762"/>
                </a:lnTo>
                <a:lnTo>
                  <a:pt x="4983328" y="5422697"/>
                </a:lnTo>
                <a:close/>
                <a:moveTo>
                  <a:pt x="4990033" y="5418811"/>
                </a:moveTo>
                <a:lnTo>
                  <a:pt x="5110963" y="5349011"/>
                </a:lnTo>
                <a:lnTo>
                  <a:pt x="5221986" y="5413096"/>
                </a:lnTo>
                <a:lnTo>
                  <a:pt x="5101057" y="5482971"/>
                </a:lnTo>
                <a:lnTo>
                  <a:pt x="4990033" y="5418811"/>
                </a:lnTo>
                <a:close/>
                <a:moveTo>
                  <a:pt x="5228692" y="5416906"/>
                </a:moveTo>
                <a:lnTo>
                  <a:pt x="5353050" y="5488686"/>
                </a:lnTo>
                <a:lnTo>
                  <a:pt x="5232121" y="5558486"/>
                </a:lnTo>
                <a:lnTo>
                  <a:pt x="5107762" y="5486705"/>
                </a:lnTo>
                <a:lnTo>
                  <a:pt x="5228692" y="5416906"/>
                </a:lnTo>
                <a:close/>
                <a:moveTo>
                  <a:pt x="5235321" y="5413096"/>
                </a:moveTo>
                <a:lnTo>
                  <a:pt x="5349774" y="5347031"/>
                </a:lnTo>
                <a:lnTo>
                  <a:pt x="5474132" y="5418811"/>
                </a:lnTo>
                <a:lnTo>
                  <a:pt x="5359680" y="5484876"/>
                </a:lnTo>
                <a:lnTo>
                  <a:pt x="5235321" y="5413096"/>
                </a:lnTo>
                <a:close/>
                <a:moveTo>
                  <a:pt x="5480838" y="5422697"/>
                </a:moveTo>
                <a:lnTo>
                  <a:pt x="5591861" y="5486781"/>
                </a:lnTo>
                <a:lnTo>
                  <a:pt x="5477409" y="5552846"/>
                </a:lnTo>
                <a:lnTo>
                  <a:pt x="5366385" y="5488762"/>
                </a:lnTo>
                <a:lnTo>
                  <a:pt x="5480838" y="5422697"/>
                </a:lnTo>
                <a:close/>
                <a:moveTo>
                  <a:pt x="5487543" y="5418811"/>
                </a:moveTo>
                <a:lnTo>
                  <a:pt x="5608473" y="5349011"/>
                </a:lnTo>
                <a:lnTo>
                  <a:pt x="5719496" y="5413096"/>
                </a:lnTo>
                <a:lnTo>
                  <a:pt x="5598566" y="5482895"/>
                </a:lnTo>
                <a:lnTo>
                  <a:pt x="5487543" y="5418811"/>
                </a:lnTo>
                <a:close/>
                <a:moveTo>
                  <a:pt x="5484114" y="5269459"/>
                </a:moveTo>
                <a:lnTo>
                  <a:pt x="5598566" y="5203393"/>
                </a:lnTo>
                <a:lnTo>
                  <a:pt x="5722925" y="5275174"/>
                </a:lnTo>
                <a:lnTo>
                  <a:pt x="5608473" y="5341239"/>
                </a:lnTo>
                <a:lnTo>
                  <a:pt x="5484114" y="5269459"/>
                </a:lnTo>
                <a:close/>
                <a:moveTo>
                  <a:pt x="5487543" y="5131613"/>
                </a:moveTo>
                <a:lnTo>
                  <a:pt x="5608473" y="5061814"/>
                </a:lnTo>
                <a:lnTo>
                  <a:pt x="5719496" y="5125898"/>
                </a:lnTo>
                <a:lnTo>
                  <a:pt x="5598566" y="5195697"/>
                </a:lnTo>
                <a:lnTo>
                  <a:pt x="5487543" y="5131613"/>
                </a:lnTo>
                <a:close/>
                <a:moveTo>
                  <a:pt x="5484114" y="4982261"/>
                </a:moveTo>
                <a:lnTo>
                  <a:pt x="5598566" y="4916196"/>
                </a:lnTo>
                <a:lnTo>
                  <a:pt x="5722925" y="4987976"/>
                </a:lnTo>
                <a:lnTo>
                  <a:pt x="5608473" y="5054042"/>
                </a:lnTo>
                <a:lnTo>
                  <a:pt x="5484114" y="4982261"/>
                </a:lnTo>
                <a:close/>
                <a:moveTo>
                  <a:pt x="5487543" y="4844339"/>
                </a:moveTo>
                <a:lnTo>
                  <a:pt x="5608473" y="4774540"/>
                </a:lnTo>
                <a:lnTo>
                  <a:pt x="5719496" y="4838624"/>
                </a:lnTo>
                <a:lnTo>
                  <a:pt x="5598566" y="4908423"/>
                </a:lnTo>
                <a:lnTo>
                  <a:pt x="5487543" y="4844339"/>
                </a:lnTo>
                <a:close/>
                <a:moveTo>
                  <a:pt x="5484114" y="4694987"/>
                </a:moveTo>
                <a:lnTo>
                  <a:pt x="5598566" y="4628921"/>
                </a:lnTo>
                <a:lnTo>
                  <a:pt x="5722925" y="4700702"/>
                </a:lnTo>
                <a:lnTo>
                  <a:pt x="5608473" y="4766767"/>
                </a:lnTo>
                <a:lnTo>
                  <a:pt x="5484114" y="4694987"/>
                </a:lnTo>
                <a:close/>
                <a:moveTo>
                  <a:pt x="5487543" y="4557141"/>
                </a:moveTo>
                <a:lnTo>
                  <a:pt x="5608473" y="4487342"/>
                </a:lnTo>
                <a:lnTo>
                  <a:pt x="5719496" y="4551426"/>
                </a:lnTo>
                <a:lnTo>
                  <a:pt x="5598566" y="4621226"/>
                </a:lnTo>
                <a:lnTo>
                  <a:pt x="5487543" y="4557141"/>
                </a:lnTo>
                <a:close/>
                <a:moveTo>
                  <a:pt x="5484114" y="4407789"/>
                </a:moveTo>
                <a:lnTo>
                  <a:pt x="5598566" y="4341724"/>
                </a:lnTo>
                <a:lnTo>
                  <a:pt x="5722925" y="4413504"/>
                </a:lnTo>
                <a:lnTo>
                  <a:pt x="5608473" y="4479570"/>
                </a:lnTo>
                <a:lnTo>
                  <a:pt x="5484114" y="4407789"/>
                </a:lnTo>
                <a:close/>
                <a:moveTo>
                  <a:pt x="5487543" y="4269943"/>
                </a:moveTo>
                <a:lnTo>
                  <a:pt x="5608473" y="4200144"/>
                </a:lnTo>
                <a:lnTo>
                  <a:pt x="5719496" y="4264228"/>
                </a:lnTo>
                <a:lnTo>
                  <a:pt x="5598566" y="4334028"/>
                </a:lnTo>
                <a:lnTo>
                  <a:pt x="5487543" y="4269943"/>
                </a:lnTo>
                <a:close/>
                <a:moveTo>
                  <a:pt x="5484114" y="4120591"/>
                </a:moveTo>
                <a:lnTo>
                  <a:pt x="5598566" y="4054526"/>
                </a:lnTo>
                <a:lnTo>
                  <a:pt x="5722925" y="4126306"/>
                </a:lnTo>
                <a:lnTo>
                  <a:pt x="5608473" y="4192372"/>
                </a:lnTo>
                <a:lnTo>
                  <a:pt x="5484114" y="4120591"/>
                </a:lnTo>
                <a:close/>
                <a:moveTo>
                  <a:pt x="5487543" y="3982669"/>
                </a:moveTo>
                <a:lnTo>
                  <a:pt x="5608473" y="3912870"/>
                </a:lnTo>
                <a:lnTo>
                  <a:pt x="5719496" y="3976954"/>
                </a:lnTo>
                <a:lnTo>
                  <a:pt x="5598566" y="4046754"/>
                </a:lnTo>
                <a:lnTo>
                  <a:pt x="5487543" y="3982669"/>
                </a:lnTo>
                <a:close/>
                <a:moveTo>
                  <a:pt x="5484114" y="3833317"/>
                </a:moveTo>
                <a:lnTo>
                  <a:pt x="5598566" y="3767252"/>
                </a:lnTo>
                <a:lnTo>
                  <a:pt x="5722925" y="3839032"/>
                </a:lnTo>
                <a:lnTo>
                  <a:pt x="5608473" y="3905098"/>
                </a:lnTo>
                <a:lnTo>
                  <a:pt x="5484114" y="3833317"/>
                </a:lnTo>
                <a:close/>
                <a:moveTo>
                  <a:pt x="5487543" y="3695472"/>
                </a:moveTo>
                <a:lnTo>
                  <a:pt x="5608473" y="3625672"/>
                </a:lnTo>
                <a:lnTo>
                  <a:pt x="5719496" y="3689757"/>
                </a:lnTo>
                <a:lnTo>
                  <a:pt x="5598566" y="3759556"/>
                </a:lnTo>
                <a:lnTo>
                  <a:pt x="5487543" y="3695472"/>
                </a:lnTo>
                <a:close/>
                <a:moveTo>
                  <a:pt x="5484114" y="3546119"/>
                </a:moveTo>
                <a:lnTo>
                  <a:pt x="5598566" y="3480054"/>
                </a:lnTo>
                <a:lnTo>
                  <a:pt x="5722925" y="3551834"/>
                </a:lnTo>
                <a:lnTo>
                  <a:pt x="5608473" y="3617900"/>
                </a:lnTo>
                <a:lnTo>
                  <a:pt x="5484114" y="3546119"/>
                </a:lnTo>
                <a:close/>
                <a:moveTo>
                  <a:pt x="5487543" y="3408274"/>
                </a:moveTo>
                <a:lnTo>
                  <a:pt x="5608473" y="3338474"/>
                </a:lnTo>
                <a:lnTo>
                  <a:pt x="5719496" y="3402559"/>
                </a:lnTo>
                <a:lnTo>
                  <a:pt x="5598566" y="3472358"/>
                </a:lnTo>
                <a:lnTo>
                  <a:pt x="5487543" y="3408274"/>
                </a:lnTo>
                <a:close/>
                <a:moveTo>
                  <a:pt x="5484114" y="3258922"/>
                </a:moveTo>
                <a:lnTo>
                  <a:pt x="5598566" y="3192856"/>
                </a:lnTo>
                <a:lnTo>
                  <a:pt x="5722925" y="3264637"/>
                </a:lnTo>
                <a:lnTo>
                  <a:pt x="5608473" y="3330702"/>
                </a:lnTo>
                <a:lnTo>
                  <a:pt x="5484114" y="3258922"/>
                </a:lnTo>
                <a:close/>
                <a:moveTo>
                  <a:pt x="5487543" y="3121000"/>
                </a:moveTo>
                <a:lnTo>
                  <a:pt x="5608473" y="3051201"/>
                </a:lnTo>
                <a:lnTo>
                  <a:pt x="5719496" y="3115285"/>
                </a:lnTo>
                <a:lnTo>
                  <a:pt x="5598566" y="3185084"/>
                </a:lnTo>
                <a:lnTo>
                  <a:pt x="5487543" y="3121000"/>
                </a:lnTo>
                <a:close/>
                <a:moveTo>
                  <a:pt x="5484114" y="2971648"/>
                </a:moveTo>
                <a:lnTo>
                  <a:pt x="5598566" y="2905582"/>
                </a:lnTo>
                <a:lnTo>
                  <a:pt x="5722925" y="2977363"/>
                </a:lnTo>
                <a:lnTo>
                  <a:pt x="5608473" y="3043428"/>
                </a:lnTo>
                <a:lnTo>
                  <a:pt x="5484114" y="2971648"/>
                </a:lnTo>
                <a:close/>
                <a:moveTo>
                  <a:pt x="5487543" y="2833802"/>
                </a:moveTo>
                <a:lnTo>
                  <a:pt x="5608473" y="2764003"/>
                </a:lnTo>
                <a:lnTo>
                  <a:pt x="5719496" y="2828087"/>
                </a:lnTo>
                <a:lnTo>
                  <a:pt x="5598566" y="2897886"/>
                </a:lnTo>
                <a:lnTo>
                  <a:pt x="5487543" y="2833802"/>
                </a:lnTo>
                <a:close/>
                <a:moveTo>
                  <a:pt x="5484114" y="2684450"/>
                </a:moveTo>
                <a:lnTo>
                  <a:pt x="5598566" y="2618384"/>
                </a:lnTo>
                <a:lnTo>
                  <a:pt x="5722925" y="2690165"/>
                </a:lnTo>
                <a:lnTo>
                  <a:pt x="5608473" y="2756230"/>
                </a:lnTo>
                <a:lnTo>
                  <a:pt x="5484114" y="2684450"/>
                </a:lnTo>
                <a:close/>
                <a:moveTo>
                  <a:pt x="5487543" y="2546604"/>
                </a:moveTo>
                <a:lnTo>
                  <a:pt x="5608473" y="2476805"/>
                </a:lnTo>
                <a:lnTo>
                  <a:pt x="5719496" y="2540889"/>
                </a:lnTo>
                <a:lnTo>
                  <a:pt x="5598566" y="2610688"/>
                </a:lnTo>
                <a:lnTo>
                  <a:pt x="5487543" y="2546604"/>
                </a:lnTo>
                <a:close/>
                <a:moveTo>
                  <a:pt x="5484114" y="2397252"/>
                </a:moveTo>
                <a:lnTo>
                  <a:pt x="5598566" y="2331187"/>
                </a:lnTo>
                <a:lnTo>
                  <a:pt x="5722925" y="2402967"/>
                </a:lnTo>
                <a:lnTo>
                  <a:pt x="5608473" y="2469032"/>
                </a:lnTo>
                <a:lnTo>
                  <a:pt x="5484114" y="2397252"/>
                </a:lnTo>
                <a:close/>
                <a:moveTo>
                  <a:pt x="5487543" y="2259330"/>
                </a:moveTo>
                <a:lnTo>
                  <a:pt x="5608473" y="2189531"/>
                </a:lnTo>
                <a:lnTo>
                  <a:pt x="5719496" y="2253615"/>
                </a:lnTo>
                <a:lnTo>
                  <a:pt x="5598566" y="2323414"/>
                </a:lnTo>
                <a:lnTo>
                  <a:pt x="5487543" y="2259330"/>
                </a:lnTo>
                <a:close/>
                <a:moveTo>
                  <a:pt x="5484114" y="2109978"/>
                </a:moveTo>
                <a:lnTo>
                  <a:pt x="5598566" y="2043913"/>
                </a:lnTo>
                <a:lnTo>
                  <a:pt x="5722925" y="2115693"/>
                </a:lnTo>
                <a:lnTo>
                  <a:pt x="5608473" y="2181759"/>
                </a:lnTo>
                <a:lnTo>
                  <a:pt x="5484114" y="2109978"/>
                </a:lnTo>
                <a:close/>
                <a:moveTo>
                  <a:pt x="5487543" y="1972132"/>
                </a:moveTo>
                <a:lnTo>
                  <a:pt x="5608473" y="1902333"/>
                </a:lnTo>
                <a:lnTo>
                  <a:pt x="5719496" y="1966417"/>
                </a:lnTo>
                <a:lnTo>
                  <a:pt x="5598566" y="2036216"/>
                </a:lnTo>
                <a:lnTo>
                  <a:pt x="5487543" y="1972132"/>
                </a:lnTo>
                <a:close/>
                <a:moveTo>
                  <a:pt x="5484038" y="1822780"/>
                </a:moveTo>
                <a:lnTo>
                  <a:pt x="5598491" y="1756715"/>
                </a:lnTo>
                <a:lnTo>
                  <a:pt x="5722849" y="1828495"/>
                </a:lnTo>
                <a:lnTo>
                  <a:pt x="5608397" y="1894561"/>
                </a:lnTo>
                <a:lnTo>
                  <a:pt x="5484038" y="1822780"/>
                </a:lnTo>
                <a:close/>
                <a:moveTo>
                  <a:pt x="5487543" y="1684934"/>
                </a:moveTo>
                <a:lnTo>
                  <a:pt x="5608473" y="1615135"/>
                </a:lnTo>
                <a:lnTo>
                  <a:pt x="5719496" y="1679219"/>
                </a:lnTo>
                <a:lnTo>
                  <a:pt x="5598566" y="1749019"/>
                </a:lnTo>
                <a:lnTo>
                  <a:pt x="5487543" y="1684934"/>
                </a:lnTo>
                <a:close/>
                <a:moveTo>
                  <a:pt x="5484114" y="1535582"/>
                </a:moveTo>
                <a:lnTo>
                  <a:pt x="5598566" y="1469517"/>
                </a:lnTo>
                <a:lnTo>
                  <a:pt x="5722925" y="1541297"/>
                </a:lnTo>
                <a:lnTo>
                  <a:pt x="5608473" y="1607363"/>
                </a:lnTo>
                <a:lnTo>
                  <a:pt x="5484114" y="1535582"/>
                </a:lnTo>
                <a:close/>
                <a:moveTo>
                  <a:pt x="5487543" y="1397660"/>
                </a:moveTo>
                <a:lnTo>
                  <a:pt x="5608473" y="1327861"/>
                </a:lnTo>
                <a:lnTo>
                  <a:pt x="5719496" y="1391945"/>
                </a:lnTo>
                <a:lnTo>
                  <a:pt x="5598566" y="1461745"/>
                </a:lnTo>
                <a:lnTo>
                  <a:pt x="5487543" y="1397660"/>
                </a:lnTo>
                <a:close/>
                <a:moveTo>
                  <a:pt x="5484114" y="1248309"/>
                </a:moveTo>
                <a:lnTo>
                  <a:pt x="5598566" y="1182243"/>
                </a:lnTo>
                <a:lnTo>
                  <a:pt x="5722925" y="1254024"/>
                </a:lnTo>
                <a:lnTo>
                  <a:pt x="5608473" y="1320089"/>
                </a:lnTo>
                <a:lnTo>
                  <a:pt x="5484114" y="1248309"/>
                </a:lnTo>
                <a:close/>
                <a:moveTo>
                  <a:pt x="5601767" y="1323975"/>
                </a:moveTo>
                <a:lnTo>
                  <a:pt x="5480838" y="1393774"/>
                </a:lnTo>
                <a:lnTo>
                  <a:pt x="5356479" y="1321994"/>
                </a:lnTo>
                <a:lnTo>
                  <a:pt x="5477409" y="1252195"/>
                </a:lnTo>
                <a:lnTo>
                  <a:pt x="5601767" y="1323975"/>
                </a:lnTo>
                <a:close/>
                <a:moveTo>
                  <a:pt x="5349774" y="1318184"/>
                </a:moveTo>
                <a:lnTo>
                  <a:pt x="5238750" y="1254100"/>
                </a:lnTo>
                <a:lnTo>
                  <a:pt x="5359680" y="1184300"/>
                </a:lnTo>
                <a:lnTo>
                  <a:pt x="5470703" y="1248385"/>
                </a:lnTo>
                <a:lnTo>
                  <a:pt x="5349774" y="1318184"/>
                </a:lnTo>
                <a:close/>
                <a:moveTo>
                  <a:pt x="5343068" y="1321994"/>
                </a:moveTo>
                <a:lnTo>
                  <a:pt x="5228616" y="1388059"/>
                </a:lnTo>
                <a:lnTo>
                  <a:pt x="5117668" y="1323975"/>
                </a:lnTo>
                <a:lnTo>
                  <a:pt x="5232121" y="1257910"/>
                </a:lnTo>
                <a:lnTo>
                  <a:pt x="5343068" y="1321994"/>
                </a:lnTo>
                <a:close/>
                <a:moveTo>
                  <a:pt x="5110963" y="1320165"/>
                </a:moveTo>
                <a:lnTo>
                  <a:pt x="4986604" y="1248385"/>
                </a:lnTo>
                <a:lnTo>
                  <a:pt x="5101057" y="1182319"/>
                </a:lnTo>
                <a:lnTo>
                  <a:pt x="5225415" y="1254100"/>
                </a:lnTo>
                <a:lnTo>
                  <a:pt x="5110963" y="1320165"/>
                </a:lnTo>
                <a:close/>
                <a:moveTo>
                  <a:pt x="5104333" y="1323975"/>
                </a:moveTo>
                <a:lnTo>
                  <a:pt x="4983404" y="1393774"/>
                </a:lnTo>
                <a:lnTo>
                  <a:pt x="4859046" y="1321994"/>
                </a:lnTo>
                <a:lnTo>
                  <a:pt x="4979975" y="1252195"/>
                </a:lnTo>
                <a:lnTo>
                  <a:pt x="5104333" y="1323975"/>
                </a:lnTo>
                <a:close/>
                <a:moveTo>
                  <a:pt x="4852264" y="1318184"/>
                </a:moveTo>
                <a:lnTo>
                  <a:pt x="4741241" y="1254100"/>
                </a:lnTo>
                <a:lnTo>
                  <a:pt x="4862170" y="1184300"/>
                </a:lnTo>
                <a:lnTo>
                  <a:pt x="4973193" y="1248385"/>
                </a:lnTo>
                <a:lnTo>
                  <a:pt x="4852264" y="1318184"/>
                </a:lnTo>
                <a:close/>
                <a:moveTo>
                  <a:pt x="4845634" y="1321994"/>
                </a:moveTo>
                <a:lnTo>
                  <a:pt x="4731182" y="1388059"/>
                </a:lnTo>
                <a:lnTo>
                  <a:pt x="4620159" y="1323975"/>
                </a:lnTo>
                <a:lnTo>
                  <a:pt x="4734611" y="1257910"/>
                </a:lnTo>
                <a:lnTo>
                  <a:pt x="4845634" y="1321994"/>
                </a:lnTo>
                <a:close/>
                <a:moveTo>
                  <a:pt x="4613529" y="1320165"/>
                </a:moveTo>
                <a:lnTo>
                  <a:pt x="4489171" y="1248385"/>
                </a:lnTo>
                <a:lnTo>
                  <a:pt x="4603623" y="1182319"/>
                </a:lnTo>
                <a:lnTo>
                  <a:pt x="4727981" y="1254100"/>
                </a:lnTo>
                <a:lnTo>
                  <a:pt x="4613529" y="1320165"/>
                </a:lnTo>
                <a:close/>
                <a:moveTo>
                  <a:pt x="4606824" y="1323975"/>
                </a:moveTo>
                <a:lnTo>
                  <a:pt x="4485894" y="1393774"/>
                </a:lnTo>
                <a:lnTo>
                  <a:pt x="4361536" y="1321994"/>
                </a:lnTo>
                <a:lnTo>
                  <a:pt x="4482465" y="1252195"/>
                </a:lnTo>
                <a:lnTo>
                  <a:pt x="4606824" y="1323975"/>
                </a:lnTo>
                <a:close/>
                <a:moveTo>
                  <a:pt x="4354830" y="1318184"/>
                </a:moveTo>
                <a:lnTo>
                  <a:pt x="4243807" y="1254100"/>
                </a:lnTo>
                <a:lnTo>
                  <a:pt x="4364736" y="1184300"/>
                </a:lnTo>
                <a:lnTo>
                  <a:pt x="4475760" y="1248385"/>
                </a:lnTo>
                <a:lnTo>
                  <a:pt x="4354830" y="1318184"/>
                </a:lnTo>
                <a:close/>
                <a:moveTo>
                  <a:pt x="4348125" y="1321994"/>
                </a:moveTo>
                <a:lnTo>
                  <a:pt x="4233672" y="1388059"/>
                </a:lnTo>
                <a:lnTo>
                  <a:pt x="4122725" y="1323975"/>
                </a:lnTo>
                <a:lnTo>
                  <a:pt x="4237177" y="1257910"/>
                </a:lnTo>
                <a:lnTo>
                  <a:pt x="4348125" y="1321994"/>
                </a:lnTo>
                <a:close/>
                <a:moveTo>
                  <a:pt x="4116019" y="1320165"/>
                </a:moveTo>
                <a:lnTo>
                  <a:pt x="3991661" y="1248385"/>
                </a:lnTo>
                <a:lnTo>
                  <a:pt x="4106113" y="1182319"/>
                </a:lnTo>
                <a:lnTo>
                  <a:pt x="4230472" y="1254100"/>
                </a:lnTo>
                <a:lnTo>
                  <a:pt x="4116019" y="1320165"/>
                </a:lnTo>
                <a:close/>
                <a:moveTo>
                  <a:pt x="4109314" y="1323975"/>
                </a:moveTo>
                <a:lnTo>
                  <a:pt x="3988384" y="1393774"/>
                </a:lnTo>
                <a:lnTo>
                  <a:pt x="3864026" y="1321994"/>
                </a:lnTo>
                <a:lnTo>
                  <a:pt x="3984955" y="1252195"/>
                </a:lnTo>
                <a:lnTo>
                  <a:pt x="4109314" y="1323975"/>
                </a:lnTo>
                <a:close/>
                <a:moveTo>
                  <a:pt x="3857320" y="1318184"/>
                </a:moveTo>
                <a:lnTo>
                  <a:pt x="3746297" y="1254100"/>
                </a:lnTo>
                <a:lnTo>
                  <a:pt x="3867226" y="1184300"/>
                </a:lnTo>
                <a:lnTo>
                  <a:pt x="3978250" y="1248385"/>
                </a:lnTo>
                <a:lnTo>
                  <a:pt x="3857320" y="1318184"/>
                </a:lnTo>
                <a:close/>
                <a:moveTo>
                  <a:pt x="3850691" y="1321994"/>
                </a:moveTo>
                <a:lnTo>
                  <a:pt x="3736239" y="1388059"/>
                </a:lnTo>
                <a:lnTo>
                  <a:pt x="3625215" y="1323975"/>
                </a:lnTo>
                <a:lnTo>
                  <a:pt x="3739667" y="1257910"/>
                </a:lnTo>
                <a:lnTo>
                  <a:pt x="3850691" y="1321994"/>
                </a:lnTo>
                <a:close/>
                <a:moveTo>
                  <a:pt x="3618586" y="1320165"/>
                </a:moveTo>
                <a:lnTo>
                  <a:pt x="3494227" y="1248385"/>
                </a:lnTo>
                <a:lnTo>
                  <a:pt x="3608680" y="1182319"/>
                </a:lnTo>
                <a:lnTo>
                  <a:pt x="3733038" y="1254100"/>
                </a:lnTo>
                <a:lnTo>
                  <a:pt x="3618586" y="1320165"/>
                </a:lnTo>
                <a:close/>
                <a:moveTo>
                  <a:pt x="3611880" y="1323975"/>
                </a:moveTo>
                <a:lnTo>
                  <a:pt x="3490951" y="1393774"/>
                </a:lnTo>
                <a:lnTo>
                  <a:pt x="3366592" y="1321994"/>
                </a:lnTo>
                <a:lnTo>
                  <a:pt x="3487522" y="1252195"/>
                </a:lnTo>
                <a:lnTo>
                  <a:pt x="3611880" y="1323975"/>
                </a:lnTo>
                <a:close/>
                <a:moveTo>
                  <a:pt x="3359887" y="1318184"/>
                </a:moveTo>
                <a:lnTo>
                  <a:pt x="3248863" y="1254100"/>
                </a:lnTo>
                <a:lnTo>
                  <a:pt x="3369793" y="1184300"/>
                </a:lnTo>
                <a:lnTo>
                  <a:pt x="3480816" y="1248385"/>
                </a:lnTo>
                <a:lnTo>
                  <a:pt x="3359887" y="1318184"/>
                </a:lnTo>
                <a:close/>
                <a:moveTo>
                  <a:pt x="3353181" y="1321994"/>
                </a:moveTo>
                <a:lnTo>
                  <a:pt x="3238729" y="1388059"/>
                </a:lnTo>
                <a:lnTo>
                  <a:pt x="3127782" y="1323975"/>
                </a:lnTo>
                <a:lnTo>
                  <a:pt x="3242234" y="1257910"/>
                </a:lnTo>
                <a:lnTo>
                  <a:pt x="3353181" y="1321994"/>
                </a:lnTo>
                <a:close/>
                <a:moveTo>
                  <a:pt x="3121076" y="1320165"/>
                </a:moveTo>
                <a:lnTo>
                  <a:pt x="2996717" y="1248385"/>
                </a:lnTo>
                <a:lnTo>
                  <a:pt x="3111170" y="1182319"/>
                </a:lnTo>
                <a:lnTo>
                  <a:pt x="3235528" y="1254100"/>
                </a:lnTo>
                <a:lnTo>
                  <a:pt x="3121076" y="1320165"/>
                </a:lnTo>
                <a:close/>
                <a:moveTo>
                  <a:pt x="3114370" y="1323975"/>
                </a:moveTo>
                <a:lnTo>
                  <a:pt x="2993441" y="1393774"/>
                </a:lnTo>
                <a:lnTo>
                  <a:pt x="2869082" y="1321994"/>
                </a:lnTo>
                <a:lnTo>
                  <a:pt x="2990012" y="1252195"/>
                </a:lnTo>
                <a:lnTo>
                  <a:pt x="3114370" y="1323975"/>
                </a:lnTo>
                <a:close/>
                <a:moveTo>
                  <a:pt x="2862377" y="1318184"/>
                </a:moveTo>
                <a:lnTo>
                  <a:pt x="2751354" y="1254100"/>
                </a:lnTo>
                <a:lnTo>
                  <a:pt x="2872283" y="1184300"/>
                </a:lnTo>
                <a:lnTo>
                  <a:pt x="2983306" y="1248385"/>
                </a:lnTo>
                <a:lnTo>
                  <a:pt x="2862377" y="1318184"/>
                </a:lnTo>
                <a:close/>
                <a:moveTo>
                  <a:pt x="2855671" y="1321994"/>
                </a:moveTo>
                <a:lnTo>
                  <a:pt x="2741295" y="1388059"/>
                </a:lnTo>
                <a:lnTo>
                  <a:pt x="2630272" y="1323975"/>
                </a:lnTo>
                <a:lnTo>
                  <a:pt x="2744724" y="1257910"/>
                </a:lnTo>
                <a:lnTo>
                  <a:pt x="2855671" y="1321994"/>
                </a:lnTo>
                <a:close/>
                <a:moveTo>
                  <a:pt x="2623566" y="1320165"/>
                </a:moveTo>
                <a:lnTo>
                  <a:pt x="2499208" y="1248385"/>
                </a:lnTo>
                <a:lnTo>
                  <a:pt x="2613660" y="1182319"/>
                </a:lnTo>
                <a:lnTo>
                  <a:pt x="2738019" y="1254100"/>
                </a:lnTo>
                <a:lnTo>
                  <a:pt x="2623566" y="1320165"/>
                </a:lnTo>
                <a:close/>
                <a:moveTo>
                  <a:pt x="2616937" y="1323975"/>
                </a:moveTo>
                <a:lnTo>
                  <a:pt x="2496007" y="1393774"/>
                </a:lnTo>
                <a:lnTo>
                  <a:pt x="2371649" y="1321994"/>
                </a:lnTo>
                <a:lnTo>
                  <a:pt x="2492578" y="1252195"/>
                </a:lnTo>
                <a:lnTo>
                  <a:pt x="2616937" y="1323975"/>
                </a:lnTo>
                <a:close/>
                <a:moveTo>
                  <a:pt x="2364943" y="1318184"/>
                </a:moveTo>
                <a:lnTo>
                  <a:pt x="2253920" y="1254100"/>
                </a:lnTo>
                <a:lnTo>
                  <a:pt x="2374849" y="1184300"/>
                </a:lnTo>
                <a:lnTo>
                  <a:pt x="2485873" y="1248385"/>
                </a:lnTo>
                <a:lnTo>
                  <a:pt x="2364943" y="1318184"/>
                </a:lnTo>
                <a:close/>
                <a:moveTo>
                  <a:pt x="2358238" y="1321994"/>
                </a:moveTo>
                <a:lnTo>
                  <a:pt x="2243785" y="1388059"/>
                </a:lnTo>
                <a:lnTo>
                  <a:pt x="2132762" y="1323975"/>
                </a:lnTo>
                <a:lnTo>
                  <a:pt x="2247214" y="1257910"/>
                </a:lnTo>
                <a:lnTo>
                  <a:pt x="2358238" y="1321994"/>
                </a:lnTo>
                <a:close/>
                <a:moveTo>
                  <a:pt x="2126132" y="1320165"/>
                </a:moveTo>
                <a:lnTo>
                  <a:pt x="2001774" y="1248385"/>
                </a:lnTo>
                <a:lnTo>
                  <a:pt x="2116227" y="1182319"/>
                </a:lnTo>
                <a:lnTo>
                  <a:pt x="2240585" y="1254100"/>
                </a:lnTo>
                <a:lnTo>
                  <a:pt x="2126132" y="1320165"/>
                </a:lnTo>
                <a:close/>
                <a:moveTo>
                  <a:pt x="2119427" y="1323975"/>
                </a:moveTo>
                <a:lnTo>
                  <a:pt x="1998497" y="1393774"/>
                </a:lnTo>
                <a:lnTo>
                  <a:pt x="1874139" y="1321994"/>
                </a:lnTo>
                <a:lnTo>
                  <a:pt x="1995069" y="1252195"/>
                </a:lnTo>
                <a:lnTo>
                  <a:pt x="2119427" y="1323975"/>
                </a:lnTo>
                <a:close/>
                <a:moveTo>
                  <a:pt x="1867434" y="1318184"/>
                </a:moveTo>
                <a:lnTo>
                  <a:pt x="1756410" y="1254100"/>
                </a:lnTo>
                <a:lnTo>
                  <a:pt x="1877339" y="1184300"/>
                </a:lnTo>
                <a:lnTo>
                  <a:pt x="1988363" y="1248385"/>
                </a:lnTo>
                <a:lnTo>
                  <a:pt x="1867434" y="1318184"/>
                </a:lnTo>
                <a:close/>
                <a:moveTo>
                  <a:pt x="1860728" y="1321994"/>
                </a:moveTo>
                <a:lnTo>
                  <a:pt x="1746275" y="1388059"/>
                </a:lnTo>
                <a:lnTo>
                  <a:pt x="1635328" y="1323975"/>
                </a:lnTo>
                <a:lnTo>
                  <a:pt x="1749781" y="1257910"/>
                </a:lnTo>
                <a:lnTo>
                  <a:pt x="1860728" y="1321994"/>
                </a:lnTo>
                <a:close/>
                <a:moveTo>
                  <a:pt x="1628623" y="1320165"/>
                </a:moveTo>
                <a:lnTo>
                  <a:pt x="1504264" y="1248385"/>
                </a:lnTo>
                <a:lnTo>
                  <a:pt x="1618717" y="1182319"/>
                </a:lnTo>
                <a:lnTo>
                  <a:pt x="1743075" y="1254100"/>
                </a:lnTo>
                <a:lnTo>
                  <a:pt x="1628623" y="1320165"/>
                </a:lnTo>
                <a:close/>
                <a:moveTo>
                  <a:pt x="1621917" y="1323975"/>
                </a:moveTo>
                <a:lnTo>
                  <a:pt x="1500988" y="1393774"/>
                </a:lnTo>
                <a:lnTo>
                  <a:pt x="1376629" y="1321994"/>
                </a:lnTo>
                <a:lnTo>
                  <a:pt x="1497559" y="1252195"/>
                </a:lnTo>
                <a:lnTo>
                  <a:pt x="1621917" y="1323975"/>
                </a:lnTo>
                <a:close/>
                <a:moveTo>
                  <a:pt x="1369924" y="1318184"/>
                </a:moveTo>
                <a:lnTo>
                  <a:pt x="1258900" y="1254100"/>
                </a:lnTo>
                <a:lnTo>
                  <a:pt x="1379830" y="1184300"/>
                </a:lnTo>
                <a:lnTo>
                  <a:pt x="1490853" y="1248385"/>
                </a:lnTo>
                <a:lnTo>
                  <a:pt x="1369924" y="1318184"/>
                </a:lnTo>
                <a:close/>
                <a:moveTo>
                  <a:pt x="1363218" y="1321994"/>
                </a:moveTo>
                <a:lnTo>
                  <a:pt x="1248766" y="1388059"/>
                </a:lnTo>
                <a:lnTo>
                  <a:pt x="1137819" y="1323975"/>
                </a:lnTo>
                <a:lnTo>
                  <a:pt x="1252271" y="1257910"/>
                </a:lnTo>
                <a:lnTo>
                  <a:pt x="1363218" y="1321994"/>
                </a:lnTo>
                <a:close/>
                <a:moveTo>
                  <a:pt x="1131113" y="1320165"/>
                </a:moveTo>
                <a:lnTo>
                  <a:pt x="1006754" y="1248385"/>
                </a:lnTo>
                <a:lnTo>
                  <a:pt x="1121207" y="1182319"/>
                </a:lnTo>
                <a:lnTo>
                  <a:pt x="1245565" y="1254100"/>
                </a:lnTo>
                <a:lnTo>
                  <a:pt x="1131113" y="1320165"/>
                </a:lnTo>
                <a:close/>
                <a:moveTo>
                  <a:pt x="1242136" y="1391945"/>
                </a:moveTo>
                <a:lnTo>
                  <a:pt x="1121207" y="1461745"/>
                </a:lnTo>
                <a:lnTo>
                  <a:pt x="1010183" y="1397660"/>
                </a:lnTo>
                <a:lnTo>
                  <a:pt x="1131113" y="1327861"/>
                </a:lnTo>
                <a:lnTo>
                  <a:pt x="1242136" y="1391945"/>
                </a:lnTo>
                <a:close/>
                <a:moveTo>
                  <a:pt x="1245565" y="1541297"/>
                </a:moveTo>
                <a:lnTo>
                  <a:pt x="1131113" y="1607363"/>
                </a:lnTo>
                <a:lnTo>
                  <a:pt x="1006754" y="1535582"/>
                </a:lnTo>
                <a:lnTo>
                  <a:pt x="1121207" y="1469517"/>
                </a:lnTo>
                <a:lnTo>
                  <a:pt x="1245565" y="1541297"/>
                </a:lnTo>
                <a:close/>
                <a:moveTo>
                  <a:pt x="1242136" y="1679143"/>
                </a:moveTo>
                <a:lnTo>
                  <a:pt x="1121207" y="1748942"/>
                </a:lnTo>
                <a:lnTo>
                  <a:pt x="1010183" y="1684858"/>
                </a:lnTo>
                <a:lnTo>
                  <a:pt x="1131113" y="1615059"/>
                </a:lnTo>
                <a:lnTo>
                  <a:pt x="1242136" y="1679143"/>
                </a:lnTo>
                <a:close/>
                <a:moveTo>
                  <a:pt x="1245565" y="1828495"/>
                </a:moveTo>
                <a:lnTo>
                  <a:pt x="1131113" y="1894561"/>
                </a:lnTo>
                <a:lnTo>
                  <a:pt x="1006754" y="1822780"/>
                </a:lnTo>
                <a:lnTo>
                  <a:pt x="1121207" y="1756715"/>
                </a:lnTo>
                <a:lnTo>
                  <a:pt x="1245565" y="1828495"/>
                </a:lnTo>
                <a:close/>
                <a:moveTo>
                  <a:pt x="1242136" y="1966417"/>
                </a:moveTo>
                <a:lnTo>
                  <a:pt x="1121207" y="2036216"/>
                </a:lnTo>
                <a:lnTo>
                  <a:pt x="1010183" y="1972132"/>
                </a:lnTo>
                <a:lnTo>
                  <a:pt x="1131113" y="1902333"/>
                </a:lnTo>
                <a:lnTo>
                  <a:pt x="1242136" y="1966417"/>
                </a:lnTo>
                <a:close/>
                <a:moveTo>
                  <a:pt x="1245565" y="2115769"/>
                </a:moveTo>
                <a:lnTo>
                  <a:pt x="1131113" y="2181835"/>
                </a:lnTo>
                <a:lnTo>
                  <a:pt x="1006754" y="2110054"/>
                </a:lnTo>
                <a:lnTo>
                  <a:pt x="1121207" y="2043989"/>
                </a:lnTo>
                <a:lnTo>
                  <a:pt x="1245565" y="2115769"/>
                </a:lnTo>
                <a:close/>
                <a:moveTo>
                  <a:pt x="1242136" y="2253615"/>
                </a:moveTo>
                <a:lnTo>
                  <a:pt x="1121207" y="2323414"/>
                </a:lnTo>
                <a:lnTo>
                  <a:pt x="1010183" y="2259330"/>
                </a:lnTo>
                <a:lnTo>
                  <a:pt x="1131113" y="2189531"/>
                </a:lnTo>
                <a:lnTo>
                  <a:pt x="1242136" y="2253615"/>
                </a:lnTo>
                <a:close/>
                <a:moveTo>
                  <a:pt x="1245565" y="2402967"/>
                </a:moveTo>
                <a:lnTo>
                  <a:pt x="1131113" y="2469032"/>
                </a:lnTo>
                <a:lnTo>
                  <a:pt x="1006754" y="2397252"/>
                </a:lnTo>
                <a:lnTo>
                  <a:pt x="1121207" y="2331187"/>
                </a:lnTo>
                <a:lnTo>
                  <a:pt x="1245565" y="2402967"/>
                </a:lnTo>
                <a:close/>
                <a:moveTo>
                  <a:pt x="1242136" y="2540813"/>
                </a:moveTo>
                <a:lnTo>
                  <a:pt x="1121207" y="2610612"/>
                </a:lnTo>
                <a:lnTo>
                  <a:pt x="1010183" y="2546528"/>
                </a:lnTo>
                <a:lnTo>
                  <a:pt x="1131113" y="2476729"/>
                </a:lnTo>
                <a:lnTo>
                  <a:pt x="1242136" y="2540813"/>
                </a:lnTo>
                <a:close/>
                <a:moveTo>
                  <a:pt x="1245565" y="2690165"/>
                </a:moveTo>
                <a:lnTo>
                  <a:pt x="1131113" y="2756230"/>
                </a:lnTo>
                <a:lnTo>
                  <a:pt x="1006754" y="2684450"/>
                </a:lnTo>
                <a:lnTo>
                  <a:pt x="1121207" y="2618384"/>
                </a:lnTo>
                <a:lnTo>
                  <a:pt x="1245565" y="2690165"/>
                </a:lnTo>
                <a:close/>
                <a:moveTo>
                  <a:pt x="1242136" y="2828087"/>
                </a:moveTo>
                <a:lnTo>
                  <a:pt x="1121207" y="2897886"/>
                </a:lnTo>
                <a:lnTo>
                  <a:pt x="1010183" y="2833802"/>
                </a:lnTo>
                <a:lnTo>
                  <a:pt x="1131113" y="2764003"/>
                </a:lnTo>
                <a:lnTo>
                  <a:pt x="1242136" y="2828087"/>
                </a:lnTo>
                <a:close/>
                <a:moveTo>
                  <a:pt x="1245565" y="2977439"/>
                </a:moveTo>
                <a:lnTo>
                  <a:pt x="1131113" y="3043504"/>
                </a:lnTo>
                <a:lnTo>
                  <a:pt x="1006754" y="2971724"/>
                </a:lnTo>
                <a:lnTo>
                  <a:pt x="1121207" y="2905659"/>
                </a:lnTo>
                <a:lnTo>
                  <a:pt x="1245565" y="2977439"/>
                </a:lnTo>
                <a:close/>
                <a:moveTo>
                  <a:pt x="1242136" y="3115285"/>
                </a:moveTo>
                <a:lnTo>
                  <a:pt x="1121207" y="3185084"/>
                </a:lnTo>
                <a:lnTo>
                  <a:pt x="1010183" y="3121000"/>
                </a:lnTo>
                <a:lnTo>
                  <a:pt x="1131113" y="3051201"/>
                </a:lnTo>
                <a:lnTo>
                  <a:pt x="1242136" y="3115285"/>
                </a:lnTo>
                <a:close/>
                <a:moveTo>
                  <a:pt x="1245565" y="3264637"/>
                </a:moveTo>
                <a:lnTo>
                  <a:pt x="1131113" y="3330702"/>
                </a:lnTo>
                <a:lnTo>
                  <a:pt x="1006754" y="3258922"/>
                </a:lnTo>
                <a:lnTo>
                  <a:pt x="1121207" y="3192856"/>
                </a:lnTo>
                <a:lnTo>
                  <a:pt x="1245565" y="3264637"/>
                </a:lnTo>
                <a:close/>
                <a:moveTo>
                  <a:pt x="1242136" y="3402482"/>
                </a:moveTo>
                <a:lnTo>
                  <a:pt x="1121207" y="3472282"/>
                </a:lnTo>
                <a:lnTo>
                  <a:pt x="1010183" y="3408197"/>
                </a:lnTo>
                <a:lnTo>
                  <a:pt x="1131113" y="3338398"/>
                </a:lnTo>
                <a:lnTo>
                  <a:pt x="1242136" y="3402482"/>
                </a:lnTo>
                <a:close/>
                <a:moveTo>
                  <a:pt x="1245565" y="3551834"/>
                </a:moveTo>
                <a:lnTo>
                  <a:pt x="1131113" y="3617900"/>
                </a:lnTo>
                <a:lnTo>
                  <a:pt x="1006754" y="3546119"/>
                </a:lnTo>
                <a:lnTo>
                  <a:pt x="1121207" y="3480054"/>
                </a:lnTo>
                <a:lnTo>
                  <a:pt x="1245565" y="3551834"/>
                </a:lnTo>
                <a:close/>
                <a:moveTo>
                  <a:pt x="1242136" y="3689757"/>
                </a:moveTo>
                <a:lnTo>
                  <a:pt x="1121207" y="3759556"/>
                </a:lnTo>
                <a:lnTo>
                  <a:pt x="1010183" y="3695472"/>
                </a:lnTo>
                <a:lnTo>
                  <a:pt x="1131113" y="3625672"/>
                </a:lnTo>
                <a:lnTo>
                  <a:pt x="1242136" y="3689757"/>
                </a:lnTo>
                <a:close/>
                <a:moveTo>
                  <a:pt x="1245565" y="3839109"/>
                </a:moveTo>
                <a:lnTo>
                  <a:pt x="1131113" y="3905174"/>
                </a:lnTo>
                <a:lnTo>
                  <a:pt x="1006754" y="3833394"/>
                </a:lnTo>
                <a:lnTo>
                  <a:pt x="1121207" y="3767328"/>
                </a:lnTo>
                <a:lnTo>
                  <a:pt x="1245565" y="3839109"/>
                </a:lnTo>
                <a:close/>
                <a:moveTo>
                  <a:pt x="1242136" y="3976954"/>
                </a:moveTo>
                <a:lnTo>
                  <a:pt x="1121207" y="4046754"/>
                </a:lnTo>
                <a:lnTo>
                  <a:pt x="1010183" y="3982669"/>
                </a:lnTo>
                <a:lnTo>
                  <a:pt x="1131113" y="3912870"/>
                </a:lnTo>
                <a:lnTo>
                  <a:pt x="1242136" y="3976954"/>
                </a:lnTo>
                <a:close/>
                <a:moveTo>
                  <a:pt x="1245565" y="4126306"/>
                </a:moveTo>
                <a:lnTo>
                  <a:pt x="1131113" y="4192372"/>
                </a:lnTo>
                <a:lnTo>
                  <a:pt x="1006754" y="4120591"/>
                </a:lnTo>
                <a:lnTo>
                  <a:pt x="1121207" y="4054526"/>
                </a:lnTo>
                <a:lnTo>
                  <a:pt x="1245565" y="4126306"/>
                </a:lnTo>
                <a:close/>
                <a:moveTo>
                  <a:pt x="1242136" y="4264152"/>
                </a:moveTo>
                <a:lnTo>
                  <a:pt x="1121207" y="4333952"/>
                </a:lnTo>
                <a:lnTo>
                  <a:pt x="1010183" y="4269867"/>
                </a:lnTo>
                <a:lnTo>
                  <a:pt x="1131113" y="4200068"/>
                </a:lnTo>
                <a:lnTo>
                  <a:pt x="1242136" y="4264152"/>
                </a:lnTo>
                <a:close/>
                <a:moveTo>
                  <a:pt x="1245565" y="4413504"/>
                </a:moveTo>
                <a:lnTo>
                  <a:pt x="1131113" y="4479570"/>
                </a:lnTo>
                <a:lnTo>
                  <a:pt x="1006754" y="4407789"/>
                </a:lnTo>
                <a:lnTo>
                  <a:pt x="1121207" y="4341724"/>
                </a:lnTo>
                <a:lnTo>
                  <a:pt x="1245565" y="4413504"/>
                </a:lnTo>
                <a:close/>
                <a:moveTo>
                  <a:pt x="1242136" y="4551426"/>
                </a:moveTo>
                <a:lnTo>
                  <a:pt x="1121207" y="4621226"/>
                </a:lnTo>
                <a:lnTo>
                  <a:pt x="1010183" y="4557141"/>
                </a:lnTo>
                <a:lnTo>
                  <a:pt x="1131113" y="4487342"/>
                </a:lnTo>
                <a:lnTo>
                  <a:pt x="1242136" y="4551426"/>
                </a:lnTo>
                <a:close/>
                <a:moveTo>
                  <a:pt x="1245565" y="4700778"/>
                </a:moveTo>
                <a:lnTo>
                  <a:pt x="1131113" y="4766844"/>
                </a:lnTo>
                <a:lnTo>
                  <a:pt x="1006754" y="4695063"/>
                </a:lnTo>
                <a:lnTo>
                  <a:pt x="1121207" y="4628998"/>
                </a:lnTo>
                <a:lnTo>
                  <a:pt x="1245565" y="4700778"/>
                </a:lnTo>
                <a:close/>
                <a:moveTo>
                  <a:pt x="1242136" y="4838624"/>
                </a:moveTo>
                <a:lnTo>
                  <a:pt x="1121207" y="4908423"/>
                </a:lnTo>
                <a:lnTo>
                  <a:pt x="1010183" y="4844339"/>
                </a:lnTo>
                <a:lnTo>
                  <a:pt x="1131113" y="4774540"/>
                </a:lnTo>
                <a:lnTo>
                  <a:pt x="1242136" y="4838624"/>
                </a:lnTo>
                <a:close/>
                <a:moveTo>
                  <a:pt x="1245565" y="4987976"/>
                </a:moveTo>
                <a:lnTo>
                  <a:pt x="1131113" y="5054042"/>
                </a:lnTo>
                <a:lnTo>
                  <a:pt x="1006754" y="4982261"/>
                </a:lnTo>
                <a:lnTo>
                  <a:pt x="1121207" y="4916196"/>
                </a:lnTo>
                <a:lnTo>
                  <a:pt x="1245565" y="4987976"/>
                </a:lnTo>
                <a:close/>
                <a:moveTo>
                  <a:pt x="1242136" y="5125822"/>
                </a:moveTo>
                <a:lnTo>
                  <a:pt x="1121207" y="5195621"/>
                </a:lnTo>
                <a:lnTo>
                  <a:pt x="1010183" y="5131537"/>
                </a:lnTo>
                <a:lnTo>
                  <a:pt x="1131113" y="5061738"/>
                </a:lnTo>
                <a:lnTo>
                  <a:pt x="1242136" y="5125822"/>
                </a:lnTo>
                <a:close/>
                <a:moveTo>
                  <a:pt x="1245565" y="5275174"/>
                </a:moveTo>
                <a:lnTo>
                  <a:pt x="1131113" y="5341239"/>
                </a:lnTo>
                <a:lnTo>
                  <a:pt x="1006754" y="5269459"/>
                </a:lnTo>
                <a:lnTo>
                  <a:pt x="1121207" y="5203393"/>
                </a:lnTo>
                <a:lnTo>
                  <a:pt x="1245565" y="5275174"/>
                </a:lnTo>
                <a:close/>
                <a:moveTo>
                  <a:pt x="1242136" y="5413096"/>
                </a:moveTo>
                <a:lnTo>
                  <a:pt x="1121207" y="5482895"/>
                </a:lnTo>
                <a:lnTo>
                  <a:pt x="1010183" y="5418811"/>
                </a:lnTo>
                <a:lnTo>
                  <a:pt x="1131113" y="5349011"/>
                </a:lnTo>
                <a:lnTo>
                  <a:pt x="1242136" y="5413096"/>
                </a:lnTo>
                <a:close/>
                <a:moveTo>
                  <a:pt x="1245565" y="5562448"/>
                </a:moveTo>
                <a:lnTo>
                  <a:pt x="1131113" y="5628513"/>
                </a:lnTo>
                <a:lnTo>
                  <a:pt x="1006754" y="5556733"/>
                </a:lnTo>
                <a:lnTo>
                  <a:pt x="1121207" y="5490667"/>
                </a:lnTo>
                <a:lnTo>
                  <a:pt x="1245565" y="5562448"/>
                </a:lnTo>
                <a:close/>
                <a:moveTo>
                  <a:pt x="1252271" y="5566258"/>
                </a:moveTo>
                <a:lnTo>
                  <a:pt x="1363294" y="5630342"/>
                </a:lnTo>
                <a:lnTo>
                  <a:pt x="1248842" y="5696407"/>
                </a:lnTo>
                <a:lnTo>
                  <a:pt x="1137819" y="5632323"/>
                </a:lnTo>
                <a:lnTo>
                  <a:pt x="1252271" y="5566258"/>
                </a:lnTo>
                <a:close/>
                <a:moveTo>
                  <a:pt x="1258900" y="5562448"/>
                </a:moveTo>
                <a:lnTo>
                  <a:pt x="1379830" y="5492649"/>
                </a:lnTo>
                <a:lnTo>
                  <a:pt x="1490853" y="5556733"/>
                </a:lnTo>
                <a:lnTo>
                  <a:pt x="1369924" y="5626532"/>
                </a:lnTo>
                <a:lnTo>
                  <a:pt x="1258900" y="5562448"/>
                </a:lnTo>
                <a:close/>
                <a:moveTo>
                  <a:pt x="1497559" y="5560543"/>
                </a:moveTo>
                <a:lnTo>
                  <a:pt x="1621917" y="5632323"/>
                </a:lnTo>
                <a:lnTo>
                  <a:pt x="1500988" y="5702122"/>
                </a:lnTo>
                <a:lnTo>
                  <a:pt x="1376629" y="5630342"/>
                </a:lnTo>
                <a:lnTo>
                  <a:pt x="1497559" y="5560543"/>
                </a:lnTo>
                <a:close/>
                <a:moveTo>
                  <a:pt x="1504264" y="5556656"/>
                </a:moveTo>
                <a:lnTo>
                  <a:pt x="1618717" y="5490591"/>
                </a:lnTo>
                <a:lnTo>
                  <a:pt x="1743075" y="5562371"/>
                </a:lnTo>
                <a:lnTo>
                  <a:pt x="1628623" y="5628437"/>
                </a:lnTo>
                <a:lnTo>
                  <a:pt x="1504264" y="5556656"/>
                </a:lnTo>
                <a:close/>
                <a:moveTo>
                  <a:pt x="1749781" y="5566258"/>
                </a:moveTo>
                <a:lnTo>
                  <a:pt x="1860804" y="5630342"/>
                </a:lnTo>
                <a:lnTo>
                  <a:pt x="1746352" y="5696407"/>
                </a:lnTo>
                <a:lnTo>
                  <a:pt x="1635328" y="5632323"/>
                </a:lnTo>
                <a:lnTo>
                  <a:pt x="1749781" y="5566258"/>
                </a:lnTo>
                <a:close/>
                <a:moveTo>
                  <a:pt x="1756410" y="5562448"/>
                </a:moveTo>
                <a:lnTo>
                  <a:pt x="1877339" y="5492649"/>
                </a:lnTo>
                <a:lnTo>
                  <a:pt x="1988363" y="5556733"/>
                </a:lnTo>
                <a:lnTo>
                  <a:pt x="1867434" y="5626532"/>
                </a:lnTo>
                <a:lnTo>
                  <a:pt x="1756410" y="5562448"/>
                </a:lnTo>
                <a:close/>
                <a:moveTo>
                  <a:pt x="1995069" y="5560543"/>
                </a:moveTo>
                <a:lnTo>
                  <a:pt x="2119427" y="5632323"/>
                </a:lnTo>
                <a:lnTo>
                  <a:pt x="1998497" y="5702122"/>
                </a:lnTo>
                <a:lnTo>
                  <a:pt x="1874139" y="5630342"/>
                </a:lnTo>
                <a:lnTo>
                  <a:pt x="1995069" y="5560543"/>
                </a:lnTo>
                <a:close/>
                <a:moveTo>
                  <a:pt x="2001698" y="5556656"/>
                </a:moveTo>
                <a:lnTo>
                  <a:pt x="2116150" y="5490591"/>
                </a:lnTo>
                <a:lnTo>
                  <a:pt x="2240509" y="5562371"/>
                </a:lnTo>
                <a:lnTo>
                  <a:pt x="2126056" y="5628437"/>
                </a:lnTo>
                <a:lnTo>
                  <a:pt x="2001698" y="5556656"/>
                </a:lnTo>
                <a:close/>
                <a:moveTo>
                  <a:pt x="2247214" y="5566258"/>
                </a:moveTo>
                <a:lnTo>
                  <a:pt x="2358238" y="5630342"/>
                </a:lnTo>
                <a:lnTo>
                  <a:pt x="2243785" y="5696407"/>
                </a:lnTo>
                <a:lnTo>
                  <a:pt x="2132762" y="5632323"/>
                </a:lnTo>
                <a:lnTo>
                  <a:pt x="2247214" y="5566258"/>
                </a:lnTo>
                <a:close/>
                <a:moveTo>
                  <a:pt x="2253920" y="5562448"/>
                </a:moveTo>
                <a:lnTo>
                  <a:pt x="2374849" y="5492649"/>
                </a:lnTo>
                <a:lnTo>
                  <a:pt x="2485873" y="5556733"/>
                </a:lnTo>
                <a:lnTo>
                  <a:pt x="2364943" y="5626608"/>
                </a:lnTo>
                <a:lnTo>
                  <a:pt x="2253920" y="5562448"/>
                </a:lnTo>
                <a:close/>
                <a:moveTo>
                  <a:pt x="2492578" y="5560543"/>
                </a:moveTo>
                <a:lnTo>
                  <a:pt x="2616937" y="5632323"/>
                </a:lnTo>
                <a:lnTo>
                  <a:pt x="2496007" y="5702122"/>
                </a:lnTo>
                <a:lnTo>
                  <a:pt x="2371649" y="5630342"/>
                </a:lnTo>
                <a:lnTo>
                  <a:pt x="2492578" y="5560543"/>
                </a:lnTo>
                <a:close/>
                <a:moveTo>
                  <a:pt x="2499208" y="5556656"/>
                </a:moveTo>
                <a:lnTo>
                  <a:pt x="2613660" y="5490591"/>
                </a:lnTo>
                <a:lnTo>
                  <a:pt x="2738019" y="5562371"/>
                </a:lnTo>
                <a:lnTo>
                  <a:pt x="2623566" y="5628437"/>
                </a:lnTo>
                <a:lnTo>
                  <a:pt x="2499208" y="5556656"/>
                </a:lnTo>
                <a:close/>
                <a:moveTo>
                  <a:pt x="2744724" y="5566258"/>
                </a:moveTo>
                <a:lnTo>
                  <a:pt x="2855747" y="5630342"/>
                </a:lnTo>
                <a:lnTo>
                  <a:pt x="2741295" y="5696407"/>
                </a:lnTo>
                <a:lnTo>
                  <a:pt x="2630272" y="5632323"/>
                </a:lnTo>
                <a:lnTo>
                  <a:pt x="2744724" y="5566258"/>
                </a:lnTo>
                <a:close/>
                <a:moveTo>
                  <a:pt x="2751354" y="5562448"/>
                </a:moveTo>
                <a:lnTo>
                  <a:pt x="2872283" y="5492649"/>
                </a:lnTo>
                <a:lnTo>
                  <a:pt x="2983306" y="5556733"/>
                </a:lnTo>
                <a:lnTo>
                  <a:pt x="2862377" y="5626532"/>
                </a:lnTo>
                <a:lnTo>
                  <a:pt x="2751354" y="5562448"/>
                </a:lnTo>
                <a:close/>
                <a:moveTo>
                  <a:pt x="2990012" y="5560543"/>
                </a:moveTo>
                <a:lnTo>
                  <a:pt x="3114370" y="5632323"/>
                </a:lnTo>
                <a:lnTo>
                  <a:pt x="2993441" y="5702122"/>
                </a:lnTo>
                <a:lnTo>
                  <a:pt x="2869082" y="5630342"/>
                </a:lnTo>
                <a:lnTo>
                  <a:pt x="2990012" y="5560543"/>
                </a:lnTo>
                <a:close/>
                <a:moveTo>
                  <a:pt x="2996717" y="5556656"/>
                </a:moveTo>
                <a:lnTo>
                  <a:pt x="3111170" y="5490591"/>
                </a:lnTo>
                <a:lnTo>
                  <a:pt x="3235528" y="5562371"/>
                </a:lnTo>
                <a:lnTo>
                  <a:pt x="3121076" y="5628437"/>
                </a:lnTo>
                <a:lnTo>
                  <a:pt x="2996717" y="5556656"/>
                </a:lnTo>
                <a:close/>
                <a:moveTo>
                  <a:pt x="3242158" y="5566258"/>
                </a:moveTo>
                <a:lnTo>
                  <a:pt x="3353181" y="5630342"/>
                </a:lnTo>
                <a:lnTo>
                  <a:pt x="3238729" y="5696407"/>
                </a:lnTo>
                <a:lnTo>
                  <a:pt x="3127705" y="5632323"/>
                </a:lnTo>
                <a:lnTo>
                  <a:pt x="3242158" y="5566258"/>
                </a:lnTo>
                <a:close/>
                <a:moveTo>
                  <a:pt x="3248863" y="5562448"/>
                </a:moveTo>
                <a:lnTo>
                  <a:pt x="3369793" y="5492649"/>
                </a:lnTo>
                <a:lnTo>
                  <a:pt x="3480816" y="5556733"/>
                </a:lnTo>
                <a:lnTo>
                  <a:pt x="3359887" y="5626532"/>
                </a:lnTo>
                <a:lnTo>
                  <a:pt x="3248863" y="5562448"/>
                </a:lnTo>
                <a:close/>
                <a:moveTo>
                  <a:pt x="3487522" y="5560543"/>
                </a:moveTo>
                <a:lnTo>
                  <a:pt x="3611880" y="5632323"/>
                </a:lnTo>
                <a:lnTo>
                  <a:pt x="3490951" y="5702122"/>
                </a:lnTo>
                <a:lnTo>
                  <a:pt x="3366592" y="5630342"/>
                </a:lnTo>
                <a:lnTo>
                  <a:pt x="3487522" y="5560543"/>
                </a:lnTo>
                <a:close/>
                <a:moveTo>
                  <a:pt x="3494151" y="5556656"/>
                </a:moveTo>
                <a:lnTo>
                  <a:pt x="3608604" y="5490591"/>
                </a:lnTo>
                <a:lnTo>
                  <a:pt x="3732962" y="5562371"/>
                </a:lnTo>
                <a:lnTo>
                  <a:pt x="3618509" y="5628437"/>
                </a:lnTo>
                <a:lnTo>
                  <a:pt x="3494151" y="5556656"/>
                </a:lnTo>
                <a:close/>
                <a:moveTo>
                  <a:pt x="3739667" y="5566258"/>
                </a:moveTo>
                <a:lnTo>
                  <a:pt x="3850691" y="5630342"/>
                </a:lnTo>
                <a:lnTo>
                  <a:pt x="3736239" y="5696407"/>
                </a:lnTo>
                <a:lnTo>
                  <a:pt x="3625215" y="5632323"/>
                </a:lnTo>
                <a:lnTo>
                  <a:pt x="3739667" y="5566258"/>
                </a:lnTo>
                <a:close/>
                <a:moveTo>
                  <a:pt x="3746373" y="5562448"/>
                </a:moveTo>
                <a:lnTo>
                  <a:pt x="3867302" y="5492649"/>
                </a:lnTo>
                <a:lnTo>
                  <a:pt x="3978326" y="5556733"/>
                </a:lnTo>
                <a:lnTo>
                  <a:pt x="3857397" y="5626532"/>
                </a:lnTo>
                <a:lnTo>
                  <a:pt x="3746373" y="5562448"/>
                </a:lnTo>
                <a:close/>
                <a:moveTo>
                  <a:pt x="3984955" y="5560543"/>
                </a:moveTo>
                <a:lnTo>
                  <a:pt x="4109314" y="5632323"/>
                </a:lnTo>
                <a:lnTo>
                  <a:pt x="3988384" y="5702122"/>
                </a:lnTo>
                <a:lnTo>
                  <a:pt x="3864026" y="5630342"/>
                </a:lnTo>
                <a:lnTo>
                  <a:pt x="3984955" y="5560543"/>
                </a:lnTo>
                <a:close/>
                <a:moveTo>
                  <a:pt x="3991661" y="5556656"/>
                </a:moveTo>
                <a:lnTo>
                  <a:pt x="4106113" y="5490591"/>
                </a:lnTo>
                <a:lnTo>
                  <a:pt x="4230472" y="5562371"/>
                </a:lnTo>
                <a:lnTo>
                  <a:pt x="4116019" y="5628437"/>
                </a:lnTo>
                <a:lnTo>
                  <a:pt x="3991661" y="5556656"/>
                </a:lnTo>
                <a:close/>
                <a:moveTo>
                  <a:pt x="4237101" y="5566258"/>
                </a:moveTo>
                <a:lnTo>
                  <a:pt x="4348125" y="5630342"/>
                </a:lnTo>
                <a:lnTo>
                  <a:pt x="4233672" y="5696407"/>
                </a:lnTo>
                <a:lnTo>
                  <a:pt x="4122649" y="5632323"/>
                </a:lnTo>
                <a:lnTo>
                  <a:pt x="4237101" y="5566258"/>
                </a:lnTo>
                <a:close/>
                <a:moveTo>
                  <a:pt x="4243807" y="5562448"/>
                </a:moveTo>
                <a:lnTo>
                  <a:pt x="4364736" y="5492649"/>
                </a:lnTo>
                <a:lnTo>
                  <a:pt x="4475760" y="5556733"/>
                </a:lnTo>
                <a:lnTo>
                  <a:pt x="4354830" y="5626532"/>
                </a:lnTo>
                <a:lnTo>
                  <a:pt x="4243807" y="5562448"/>
                </a:lnTo>
                <a:close/>
                <a:moveTo>
                  <a:pt x="4482465" y="5560543"/>
                </a:moveTo>
                <a:lnTo>
                  <a:pt x="4606824" y="5632323"/>
                </a:lnTo>
                <a:lnTo>
                  <a:pt x="4485894" y="5702122"/>
                </a:lnTo>
                <a:lnTo>
                  <a:pt x="4361536" y="5630342"/>
                </a:lnTo>
                <a:lnTo>
                  <a:pt x="4482465" y="5560543"/>
                </a:lnTo>
                <a:close/>
                <a:moveTo>
                  <a:pt x="4489095" y="5556656"/>
                </a:moveTo>
                <a:lnTo>
                  <a:pt x="4603547" y="5490591"/>
                </a:lnTo>
                <a:lnTo>
                  <a:pt x="4727906" y="5562371"/>
                </a:lnTo>
                <a:lnTo>
                  <a:pt x="4613453" y="5628437"/>
                </a:lnTo>
                <a:lnTo>
                  <a:pt x="4489095" y="5556656"/>
                </a:lnTo>
                <a:close/>
                <a:moveTo>
                  <a:pt x="4734611" y="5566258"/>
                </a:moveTo>
                <a:lnTo>
                  <a:pt x="4845634" y="5630342"/>
                </a:lnTo>
                <a:lnTo>
                  <a:pt x="4731182" y="5696407"/>
                </a:lnTo>
                <a:lnTo>
                  <a:pt x="4620159" y="5632323"/>
                </a:lnTo>
                <a:lnTo>
                  <a:pt x="4734611" y="5566258"/>
                </a:lnTo>
                <a:close/>
                <a:moveTo>
                  <a:pt x="4741316" y="5562448"/>
                </a:moveTo>
                <a:lnTo>
                  <a:pt x="4862246" y="5492649"/>
                </a:lnTo>
                <a:lnTo>
                  <a:pt x="4973269" y="5556733"/>
                </a:lnTo>
                <a:lnTo>
                  <a:pt x="4852340" y="5626532"/>
                </a:lnTo>
                <a:lnTo>
                  <a:pt x="4741316" y="5562448"/>
                </a:lnTo>
                <a:close/>
                <a:moveTo>
                  <a:pt x="4979899" y="5560543"/>
                </a:moveTo>
                <a:lnTo>
                  <a:pt x="5104257" y="5632323"/>
                </a:lnTo>
                <a:lnTo>
                  <a:pt x="4983328" y="5702122"/>
                </a:lnTo>
                <a:lnTo>
                  <a:pt x="4858969" y="5630342"/>
                </a:lnTo>
                <a:lnTo>
                  <a:pt x="4979899" y="5560543"/>
                </a:lnTo>
                <a:close/>
                <a:moveTo>
                  <a:pt x="4986604" y="5556656"/>
                </a:moveTo>
                <a:lnTo>
                  <a:pt x="5101057" y="5490591"/>
                </a:lnTo>
                <a:lnTo>
                  <a:pt x="5225415" y="5562371"/>
                </a:lnTo>
                <a:lnTo>
                  <a:pt x="5110963" y="5628437"/>
                </a:lnTo>
                <a:lnTo>
                  <a:pt x="4986604" y="5556656"/>
                </a:lnTo>
                <a:close/>
                <a:moveTo>
                  <a:pt x="5232121" y="5566258"/>
                </a:moveTo>
                <a:lnTo>
                  <a:pt x="5343144" y="5630342"/>
                </a:lnTo>
                <a:lnTo>
                  <a:pt x="5228692" y="5696407"/>
                </a:lnTo>
                <a:lnTo>
                  <a:pt x="5117668" y="5632323"/>
                </a:lnTo>
                <a:lnTo>
                  <a:pt x="5232121" y="5566258"/>
                </a:lnTo>
                <a:close/>
                <a:moveTo>
                  <a:pt x="5238750" y="5562448"/>
                </a:moveTo>
                <a:lnTo>
                  <a:pt x="5359680" y="5492572"/>
                </a:lnTo>
                <a:lnTo>
                  <a:pt x="5470703" y="5556656"/>
                </a:lnTo>
                <a:lnTo>
                  <a:pt x="5349774" y="5626532"/>
                </a:lnTo>
                <a:lnTo>
                  <a:pt x="5238750" y="5562448"/>
                </a:lnTo>
                <a:close/>
                <a:moveTo>
                  <a:pt x="5477409" y="5560543"/>
                </a:moveTo>
                <a:lnTo>
                  <a:pt x="5601767" y="5632323"/>
                </a:lnTo>
                <a:lnTo>
                  <a:pt x="5480838" y="5702122"/>
                </a:lnTo>
                <a:lnTo>
                  <a:pt x="5356479" y="5630342"/>
                </a:lnTo>
                <a:lnTo>
                  <a:pt x="5477409" y="5560543"/>
                </a:lnTo>
                <a:close/>
                <a:moveTo>
                  <a:pt x="5484114" y="5556656"/>
                </a:moveTo>
                <a:lnTo>
                  <a:pt x="5598566" y="5490591"/>
                </a:lnTo>
                <a:lnTo>
                  <a:pt x="5722925" y="5562371"/>
                </a:lnTo>
                <a:lnTo>
                  <a:pt x="5608473" y="5628437"/>
                </a:lnTo>
                <a:lnTo>
                  <a:pt x="5484114" y="5556656"/>
                </a:lnTo>
                <a:close/>
                <a:moveTo>
                  <a:pt x="5729554" y="5566258"/>
                </a:moveTo>
                <a:lnTo>
                  <a:pt x="5840578" y="5630342"/>
                </a:lnTo>
                <a:lnTo>
                  <a:pt x="5726126" y="5696407"/>
                </a:lnTo>
                <a:lnTo>
                  <a:pt x="5615102" y="5632323"/>
                </a:lnTo>
                <a:lnTo>
                  <a:pt x="5729554" y="5566258"/>
                </a:lnTo>
                <a:close/>
                <a:moveTo>
                  <a:pt x="5605196" y="5486781"/>
                </a:moveTo>
                <a:lnTo>
                  <a:pt x="5726126" y="5416982"/>
                </a:lnTo>
                <a:lnTo>
                  <a:pt x="5850484" y="5488762"/>
                </a:lnTo>
                <a:lnTo>
                  <a:pt x="5729554" y="5558561"/>
                </a:lnTo>
                <a:lnTo>
                  <a:pt x="5605196" y="5486781"/>
                </a:lnTo>
                <a:close/>
                <a:moveTo>
                  <a:pt x="5615102" y="5345126"/>
                </a:moveTo>
                <a:lnTo>
                  <a:pt x="5729554" y="5279060"/>
                </a:lnTo>
                <a:lnTo>
                  <a:pt x="5840578" y="5343144"/>
                </a:lnTo>
                <a:lnTo>
                  <a:pt x="5726126" y="5409210"/>
                </a:lnTo>
                <a:lnTo>
                  <a:pt x="5615102" y="5345126"/>
                </a:lnTo>
                <a:close/>
                <a:moveTo>
                  <a:pt x="5605196" y="5199507"/>
                </a:moveTo>
                <a:lnTo>
                  <a:pt x="5726126" y="5129708"/>
                </a:lnTo>
                <a:lnTo>
                  <a:pt x="5850484" y="5201488"/>
                </a:lnTo>
                <a:lnTo>
                  <a:pt x="5729554" y="5271288"/>
                </a:lnTo>
                <a:lnTo>
                  <a:pt x="5605196" y="5199507"/>
                </a:lnTo>
                <a:close/>
                <a:moveTo>
                  <a:pt x="5615178" y="5057928"/>
                </a:moveTo>
                <a:lnTo>
                  <a:pt x="5729631" y="4991862"/>
                </a:lnTo>
                <a:lnTo>
                  <a:pt x="5840654" y="5055947"/>
                </a:lnTo>
                <a:lnTo>
                  <a:pt x="5726201" y="5122012"/>
                </a:lnTo>
                <a:lnTo>
                  <a:pt x="5615178" y="5057928"/>
                </a:lnTo>
                <a:close/>
                <a:moveTo>
                  <a:pt x="5605196" y="4912309"/>
                </a:moveTo>
                <a:lnTo>
                  <a:pt x="5726126" y="4842510"/>
                </a:lnTo>
                <a:lnTo>
                  <a:pt x="5850484" y="4914291"/>
                </a:lnTo>
                <a:lnTo>
                  <a:pt x="5729554" y="4984090"/>
                </a:lnTo>
                <a:lnTo>
                  <a:pt x="5605196" y="4912309"/>
                </a:lnTo>
                <a:close/>
                <a:moveTo>
                  <a:pt x="5615178" y="4770654"/>
                </a:moveTo>
                <a:lnTo>
                  <a:pt x="5729631" y="4704588"/>
                </a:lnTo>
                <a:lnTo>
                  <a:pt x="5840654" y="4768672"/>
                </a:lnTo>
                <a:lnTo>
                  <a:pt x="5726201" y="4834738"/>
                </a:lnTo>
                <a:lnTo>
                  <a:pt x="5615178" y="4770654"/>
                </a:lnTo>
                <a:close/>
                <a:moveTo>
                  <a:pt x="5605196" y="4625111"/>
                </a:moveTo>
                <a:lnTo>
                  <a:pt x="5726126" y="4555312"/>
                </a:lnTo>
                <a:lnTo>
                  <a:pt x="5850484" y="4627093"/>
                </a:lnTo>
                <a:lnTo>
                  <a:pt x="5729554" y="4696892"/>
                </a:lnTo>
                <a:lnTo>
                  <a:pt x="5605196" y="4625111"/>
                </a:lnTo>
                <a:close/>
                <a:moveTo>
                  <a:pt x="5615178" y="4483456"/>
                </a:moveTo>
                <a:lnTo>
                  <a:pt x="5729631" y="4417391"/>
                </a:lnTo>
                <a:lnTo>
                  <a:pt x="5840654" y="4481475"/>
                </a:lnTo>
                <a:lnTo>
                  <a:pt x="5726201" y="4547540"/>
                </a:lnTo>
                <a:lnTo>
                  <a:pt x="5615178" y="4483456"/>
                </a:lnTo>
                <a:close/>
                <a:moveTo>
                  <a:pt x="5605196" y="4337838"/>
                </a:moveTo>
                <a:lnTo>
                  <a:pt x="5726126" y="4268038"/>
                </a:lnTo>
                <a:lnTo>
                  <a:pt x="5850484" y="4339819"/>
                </a:lnTo>
                <a:lnTo>
                  <a:pt x="5729554" y="4409618"/>
                </a:lnTo>
                <a:lnTo>
                  <a:pt x="5605196" y="4337838"/>
                </a:lnTo>
                <a:close/>
                <a:moveTo>
                  <a:pt x="5615178" y="4196258"/>
                </a:moveTo>
                <a:lnTo>
                  <a:pt x="5729631" y="4130193"/>
                </a:lnTo>
                <a:lnTo>
                  <a:pt x="5840654" y="4194277"/>
                </a:lnTo>
                <a:lnTo>
                  <a:pt x="5726201" y="4260342"/>
                </a:lnTo>
                <a:lnTo>
                  <a:pt x="5615178" y="4196258"/>
                </a:lnTo>
                <a:close/>
                <a:moveTo>
                  <a:pt x="5605196" y="4050640"/>
                </a:moveTo>
                <a:lnTo>
                  <a:pt x="5726126" y="3980840"/>
                </a:lnTo>
                <a:lnTo>
                  <a:pt x="5850484" y="4052621"/>
                </a:lnTo>
                <a:lnTo>
                  <a:pt x="5729554" y="4122420"/>
                </a:lnTo>
                <a:lnTo>
                  <a:pt x="5605196" y="4050640"/>
                </a:lnTo>
                <a:close/>
                <a:moveTo>
                  <a:pt x="5615178" y="3908984"/>
                </a:moveTo>
                <a:lnTo>
                  <a:pt x="5729631" y="3842919"/>
                </a:lnTo>
                <a:lnTo>
                  <a:pt x="5840654" y="3907003"/>
                </a:lnTo>
                <a:lnTo>
                  <a:pt x="5726201" y="3973068"/>
                </a:lnTo>
                <a:lnTo>
                  <a:pt x="5615178" y="3908984"/>
                </a:lnTo>
                <a:close/>
                <a:moveTo>
                  <a:pt x="5605196" y="3763442"/>
                </a:moveTo>
                <a:lnTo>
                  <a:pt x="5726126" y="3693643"/>
                </a:lnTo>
                <a:lnTo>
                  <a:pt x="5850484" y="3765423"/>
                </a:lnTo>
                <a:lnTo>
                  <a:pt x="5729554" y="3835222"/>
                </a:lnTo>
                <a:lnTo>
                  <a:pt x="5605196" y="3763442"/>
                </a:lnTo>
                <a:close/>
                <a:moveTo>
                  <a:pt x="5615178" y="3621786"/>
                </a:moveTo>
                <a:lnTo>
                  <a:pt x="5729631" y="3555721"/>
                </a:lnTo>
                <a:lnTo>
                  <a:pt x="5840654" y="3619805"/>
                </a:lnTo>
                <a:lnTo>
                  <a:pt x="5726201" y="3685870"/>
                </a:lnTo>
                <a:lnTo>
                  <a:pt x="5615178" y="3621786"/>
                </a:lnTo>
                <a:close/>
                <a:moveTo>
                  <a:pt x="5605196" y="3476168"/>
                </a:moveTo>
                <a:lnTo>
                  <a:pt x="5726126" y="3406369"/>
                </a:lnTo>
                <a:lnTo>
                  <a:pt x="5850484" y="3478149"/>
                </a:lnTo>
                <a:lnTo>
                  <a:pt x="5729554" y="3547948"/>
                </a:lnTo>
                <a:lnTo>
                  <a:pt x="5605196" y="3476168"/>
                </a:lnTo>
                <a:close/>
                <a:moveTo>
                  <a:pt x="5615178" y="3334588"/>
                </a:moveTo>
                <a:lnTo>
                  <a:pt x="5729631" y="3268523"/>
                </a:lnTo>
                <a:lnTo>
                  <a:pt x="5840654" y="3332607"/>
                </a:lnTo>
                <a:lnTo>
                  <a:pt x="5726201" y="3398672"/>
                </a:lnTo>
                <a:lnTo>
                  <a:pt x="5615178" y="3334588"/>
                </a:lnTo>
                <a:close/>
                <a:moveTo>
                  <a:pt x="5605196" y="3188970"/>
                </a:moveTo>
                <a:lnTo>
                  <a:pt x="5726126" y="3119171"/>
                </a:lnTo>
                <a:lnTo>
                  <a:pt x="5850484" y="3190951"/>
                </a:lnTo>
                <a:lnTo>
                  <a:pt x="5729554" y="3260751"/>
                </a:lnTo>
                <a:lnTo>
                  <a:pt x="5605196" y="3188970"/>
                </a:lnTo>
                <a:close/>
                <a:moveTo>
                  <a:pt x="5615102" y="3047314"/>
                </a:moveTo>
                <a:lnTo>
                  <a:pt x="5729554" y="2981249"/>
                </a:lnTo>
                <a:lnTo>
                  <a:pt x="5840578" y="3045333"/>
                </a:lnTo>
                <a:lnTo>
                  <a:pt x="5726126" y="3111399"/>
                </a:lnTo>
                <a:lnTo>
                  <a:pt x="5615102" y="3047314"/>
                </a:lnTo>
                <a:close/>
                <a:moveTo>
                  <a:pt x="5605196" y="2901772"/>
                </a:moveTo>
                <a:lnTo>
                  <a:pt x="5726126" y="2831973"/>
                </a:lnTo>
                <a:lnTo>
                  <a:pt x="5850484" y="2903754"/>
                </a:lnTo>
                <a:lnTo>
                  <a:pt x="5729554" y="2973553"/>
                </a:lnTo>
                <a:lnTo>
                  <a:pt x="5605196" y="2901772"/>
                </a:lnTo>
                <a:close/>
                <a:moveTo>
                  <a:pt x="5615102" y="2760117"/>
                </a:moveTo>
                <a:lnTo>
                  <a:pt x="5729554" y="2694051"/>
                </a:lnTo>
                <a:lnTo>
                  <a:pt x="5840578" y="2758135"/>
                </a:lnTo>
                <a:lnTo>
                  <a:pt x="5726126" y="2824201"/>
                </a:lnTo>
                <a:lnTo>
                  <a:pt x="5615102" y="2760117"/>
                </a:lnTo>
                <a:close/>
                <a:moveTo>
                  <a:pt x="5605196" y="2614498"/>
                </a:moveTo>
                <a:lnTo>
                  <a:pt x="5726126" y="2544699"/>
                </a:lnTo>
                <a:lnTo>
                  <a:pt x="5850484" y="2616479"/>
                </a:lnTo>
                <a:lnTo>
                  <a:pt x="5729554" y="2686279"/>
                </a:lnTo>
                <a:lnTo>
                  <a:pt x="5605196" y="2614498"/>
                </a:lnTo>
                <a:close/>
                <a:moveTo>
                  <a:pt x="5615178" y="2472919"/>
                </a:moveTo>
                <a:lnTo>
                  <a:pt x="5729631" y="2406853"/>
                </a:lnTo>
                <a:lnTo>
                  <a:pt x="5840654" y="2470937"/>
                </a:lnTo>
                <a:lnTo>
                  <a:pt x="5726201" y="2537003"/>
                </a:lnTo>
                <a:lnTo>
                  <a:pt x="5615178" y="2472919"/>
                </a:lnTo>
                <a:close/>
                <a:moveTo>
                  <a:pt x="5605196" y="2327301"/>
                </a:moveTo>
                <a:lnTo>
                  <a:pt x="5726126" y="2257501"/>
                </a:lnTo>
                <a:lnTo>
                  <a:pt x="5850484" y="2329282"/>
                </a:lnTo>
                <a:lnTo>
                  <a:pt x="5729554" y="2399081"/>
                </a:lnTo>
                <a:lnTo>
                  <a:pt x="5605196" y="2327301"/>
                </a:lnTo>
                <a:close/>
                <a:moveTo>
                  <a:pt x="5615102" y="2185645"/>
                </a:moveTo>
                <a:lnTo>
                  <a:pt x="5729554" y="2119579"/>
                </a:lnTo>
                <a:lnTo>
                  <a:pt x="5840578" y="2183664"/>
                </a:lnTo>
                <a:lnTo>
                  <a:pt x="5726126" y="2249729"/>
                </a:lnTo>
                <a:lnTo>
                  <a:pt x="5615102" y="2185645"/>
                </a:lnTo>
                <a:close/>
                <a:moveTo>
                  <a:pt x="5605196" y="2040103"/>
                </a:moveTo>
                <a:lnTo>
                  <a:pt x="5726126" y="1970304"/>
                </a:lnTo>
                <a:lnTo>
                  <a:pt x="5850484" y="2042084"/>
                </a:lnTo>
                <a:lnTo>
                  <a:pt x="5729554" y="2111883"/>
                </a:lnTo>
                <a:lnTo>
                  <a:pt x="5605196" y="2040103"/>
                </a:lnTo>
                <a:close/>
                <a:moveTo>
                  <a:pt x="5615102" y="1898447"/>
                </a:moveTo>
                <a:lnTo>
                  <a:pt x="5729554" y="1832381"/>
                </a:lnTo>
                <a:lnTo>
                  <a:pt x="5840578" y="1896466"/>
                </a:lnTo>
                <a:lnTo>
                  <a:pt x="5726126" y="1962531"/>
                </a:lnTo>
                <a:lnTo>
                  <a:pt x="5615102" y="1898447"/>
                </a:lnTo>
                <a:close/>
                <a:moveTo>
                  <a:pt x="5605196" y="1752829"/>
                </a:moveTo>
                <a:lnTo>
                  <a:pt x="5726126" y="1683029"/>
                </a:lnTo>
                <a:lnTo>
                  <a:pt x="5850484" y="1754810"/>
                </a:lnTo>
                <a:lnTo>
                  <a:pt x="5729554" y="1824609"/>
                </a:lnTo>
                <a:lnTo>
                  <a:pt x="5605196" y="1752829"/>
                </a:lnTo>
                <a:close/>
                <a:moveTo>
                  <a:pt x="5615178" y="1611249"/>
                </a:moveTo>
                <a:lnTo>
                  <a:pt x="5729631" y="1545184"/>
                </a:lnTo>
                <a:lnTo>
                  <a:pt x="5840654" y="1609268"/>
                </a:lnTo>
                <a:lnTo>
                  <a:pt x="5726201" y="1675333"/>
                </a:lnTo>
                <a:lnTo>
                  <a:pt x="5615178" y="1611249"/>
                </a:lnTo>
                <a:close/>
                <a:moveTo>
                  <a:pt x="5605196" y="1465631"/>
                </a:moveTo>
                <a:lnTo>
                  <a:pt x="5726126" y="1395832"/>
                </a:lnTo>
                <a:lnTo>
                  <a:pt x="5850484" y="1467612"/>
                </a:lnTo>
                <a:lnTo>
                  <a:pt x="5729554" y="1537411"/>
                </a:lnTo>
                <a:lnTo>
                  <a:pt x="5605196" y="1465631"/>
                </a:lnTo>
                <a:close/>
                <a:moveTo>
                  <a:pt x="5615102" y="1323975"/>
                </a:moveTo>
                <a:lnTo>
                  <a:pt x="5729554" y="1257910"/>
                </a:lnTo>
                <a:lnTo>
                  <a:pt x="5840578" y="1321994"/>
                </a:lnTo>
                <a:lnTo>
                  <a:pt x="5726126" y="1388059"/>
                </a:lnTo>
                <a:lnTo>
                  <a:pt x="5615102" y="1323975"/>
                </a:lnTo>
                <a:close/>
                <a:moveTo>
                  <a:pt x="5605196" y="1178433"/>
                </a:moveTo>
                <a:lnTo>
                  <a:pt x="5726126" y="1108634"/>
                </a:lnTo>
                <a:lnTo>
                  <a:pt x="5850484" y="1180414"/>
                </a:lnTo>
                <a:lnTo>
                  <a:pt x="5729554" y="1250214"/>
                </a:lnTo>
                <a:lnTo>
                  <a:pt x="5605196" y="1178433"/>
                </a:lnTo>
                <a:close/>
                <a:moveTo>
                  <a:pt x="5598491" y="1174547"/>
                </a:moveTo>
                <a:lnTo>
                  <a:pt x="5487467" y="1110463"/>
                </a:lnTo>
                <a:lnTo>
                  <a:pt x="5608397" y="1040663"/>
                </a:lnTo>
                <a:lnTo>
                  <a:pt x="5719420" y="1104748"/>
                </a:lnTo>
                <a:lnTo>
                  <a:pt x="5598491" y="1174547"/>
                </a:lnTo>
                <a:close/>
                <a:moveTo>
                  <a:pt x="5591861" y="1178433"/>
                </a:moveTo>
                <a:lnTo>
                  <a:pt x="5477409" y="1244499"/>
                </a:lnTo>
                <a:lnTo>
                  <a:pt x="5366385" y="1180414"/>
                </a:lnTo>
                <a:lnTo>
                  <a:pt x="5480838" y="1114349"/>
                </a:lnTo>
                <a:lnTo>
                  <a:pt x="5591861" y="1178433"/>
                </a:lnTo>
                <a:close/>
                <a:moveTo>
                  <a:pt x="5359756" y="1176528"/>
                </a:moveTo>
                <a:lnTo>
                  <a:pt x="5235397" y="1104748"/>
                </a:lnTo>
                <a:lnTo>
                  <a:pt x="5349850" y="1038682"/>
                </a:lnTo>
                <a:lnTo>
                  <a:pt x="5474208" y="1110463"/>
                </a:lnTo>
                <a:lnTo>
                  <a:pt x="5359756" y="1176528"/>
                </a:lnTo>
                <a:close/>
                <a:moveTo>
                  <a:pt x="5353050" y="1180414"/>
                </a:moveTo>
                <a:lnTo>
                  <a:pt x="5232121" y="1250214"/>
                </a:lnTo>
                <a:lnTo>
                  <a:pt x="5107762" y="1178433"/>
                </a:lnTo>
                <a:lnTo>
                  <a:pt x="5228692" y="1108634"/>
                </a:lnTo>
                <a:lnTo>
                  <a:pt x="5353050" y="1180414"/>
                </a:lnTo>
                <a:close/>
                <a:moveTo>
                  <a:pt x="5101057" y="1174547"/>
                </a:moveTo>
                <a:lnTo>
                  <a:pt x="4990033" y="1110463"/>
                </a:lnTo>
                <a:lnTo>
                  <a:pt x="5110963" y="1040663"/>
                </a:lnTo>
                <a:lnTo>
                  <a:pt x="5221986" y="1104748"/>
                </a:lnTo>
                <a:lnTo>
                  <a:pt x="5101057" y="1174547"/>
                </a:lnTo>
                <a:close/>
                <a:moveTo>
                  <a:pt x="5094351" y="1178433"/>
                </a:moveTo>
                <a:lnTo>
                  <a:pt x="4979899" y="1244499"/>
                </a:lnTo>
                <a:lnTo>
                  <a:pt x="4868876" y="1180414"/>
                </a:lnTo>
                <a:lnTo>
                  <a:pt x="4983328" y="1114349"/>
                </a:lnTo>
                <a:lnTo>
                  <a:pt x="5094351" y="1178433"/>
                </a:lnTo>
                <a:close/>
                <a:moveTo>
                  <a:pt x="4862246" y="1176528"/>
                </a:moveTo>
                <a:lnTo>
                  <a:pt x="4737888" y="1104748"/>
                </a:lnTo>
                <a:lnTo>
                  <a:pt x="4852340" y="1038682"/>
                </a:lnTo>
                <a:lnTo>
                  <a:pt x="4976698" y="1110463"/>
                </a:lnTo>
                <a:lnTo>
                  <a:pt x="4862246" y="1176528"/>
                </a:lnTo>
                <a:close/>
                <a:moveTo>
                  <a:pt x="4855541" y="1180414"/>
                </a:moveTo>
                <a:lnTo>
                  <a:pt x="4734611" y="1250214"/>
                </a:lnTo>
                <a:lnTo>
                  <a:pt x="4610253" y="1178433"/>
                </a:lnTo>
                <a:lnTo>
                  <a:pt x="4731182" y="1108634"/>
                </a:lnTo>
                <a:lnTo>
                  <a:pt x="4855541" y="1180414"/>
                </a:lnTo>
                <a:close/>
                <a:moveTo>
                  <a:pt x="4603547" y="1174547"/>
                </a:moveTo>
                <a:lnTo>
                  <a:pt x="4492524" y="1110463"/>
                </a:lnTo>
                <a:lnTo>
                  <a:pt x="4613453" y="1040663"/>
                </a:lnTo>
                <a:lnTo>
                  <a:pt x="4724477" y="1104748"/>
                </a:lnTo>
                <a:lnTo>
                  <a:pt x="4603547" y="1174547"/>
                </a:lnTo>
                <a:close/>
                <a:moveTo>
                  <a:pt x="4596842" y="1178433"/>
                </a:moveTo>
                <a:lnTo>
                  <a:pt x="4482389" y="1244499"/>
                </a:lnTo>
                <a:lnTo>
                  <a:pt x="4371366" y="1180414"/>
                </a:lnTo>
                <a:lnTo>
                  <a:pt x="4485818" y="1114349"/>
                </a:lnTo>
                <a:lnTo>
                  <a:pt x="4596842" y="1178433"/>
                </a:lnTo>
                <a:close/>
                <a:moveTo>
                  <a:pt x="4364736" y="1176528"/>
                </a:moveTo>
                <a:lnTo>
                  <a:pt x="4240378" y="1104748"/>
                </a:lnTo>
                <a:lnTo>
                  <a:pt x="4354830" y="1038682"/>
                </a:lnTo>
                <a:lnTo>
                  <a:pt x="4479189" y="1110463"/>
                </a:lnTo>
                <a:lnTo>
                  <a:pt x="4364736" y="1176528"/>
                </a:lnTo>
                <a:close/>
                <a:moveTo>
                  <a:pt x="4358107" y="1180414"/>
                </a:moveTo>
                <a:lnTo>
                  <a:pt x="4237177" y="1250214"/>
                </a:lnTo>
                <a:lnTo>
                  <a:pt x="4112819" y="1178433"/>
                </a:lnTo>
                <a:lnTo>
                  <a:pt x="4233748" y="1108634"/>
                </a:lnTo>
                <a:lnTo>
                  <a:pt x="4358107" y="1180414"/>
                </a:lnTo>
                <a:close/>
                <a:moveTo>
                  <a:pt x="4106113" y="1174547"/>
                </a:moveTo>
                <a:lnTo>
                  <a:pt x="3995090" y="1110463"/>
                </a:lnTo>
                <a:lnTo>
                  <a:pt x="4116019" y="1040663"/>
                </a:lnTo>
                <a:lnTo>
                  <a:pt x="4227043" y="1104748"/>
                </a:lnTo>
                <a:lnTo>
                  <a:pt x="4106113" y="1174547"/>
                </a:lnTo>
                <a:close/>
                <a:moveTo>
                  <a:pt x="4099408" y="1178433"/>
                </a:moveTo>
                <a:lnTo>
                  <a:pt x="3984955" y="1244499"/>
                </a:lnTo>
                <a:lnTo>
                  <a:pt x="3873932" y="1180414"/>
                </a:lnTo>
                <a:lnTo>
                  <a:pt x="3988384" y="1114349"/>
                </a:lnTo>
                <a:lnTo>
                  <a:pt x="4099408" y="1178433"/>
                </a:lnTo>
                <a:close/>
                <a:moveTo>
                  <a:pt x="3867302" y="1176528"/>
                </a:moveTo>
                <a:lnTo>
                  <a:pt x="3742944" y="1104748"/>
                </a:lnTo>
                <a:lnTo>
                  <a:pt x="3857397" y="1038682"/>
                </a:lnTo>
                <a:lnTo>
                  <a:pt x="3981755" y="1110463"/>
                </a:lnTo>
                <a:lnTo>
                  <a:pt x="3867302" y="1176528"/>
                </a:lnTo>
                <a:close/>
                <a:moveTo>
                  <a:pt x="3860597" y="1180414"/>
                </a:moveTo>
                <a:lnTo>
                  <a:pt x="3739667" y="1250214"/>
                </a:lnTo>
                <a:lnTo>
                  <a:pt x="3615309" y="1178433"/>
                </a:lnTo>
                <a:lnTo>
                  <a:pt x="3736239" y="1108634"/>
                </a:lnTo>
                <a:lnTo>
                  <a:pt x="3860597" y="1180414"/>
                </a:lnTo>
                <a:close/>
                <a:moveTo>
                  <a:pt x="3608604" y="1174547"/>
                </a:moveTo>
                <a:lnTo>
                  <a:pt x="3497580" y="1110463"/>
                </a:lnTo>
                <a:lnTo>
                  <a:pt x="3618509" y="1040663"/>
                </a:lnTo>
                <a:lnTo>
                  <a:pt x="3729533" y="1104748"/>
                </a:lnTo>
                <a:lnTo>
                  <a:pt x="3608604" y="1174547"/>
                </a:lnTo>
                <a:close/>
                <a:moveTo>
                  <a:pt x="3601898" y="1178433"/>
                </a:moveTo>
                <a:lnTo>
                  <a:pt x="3487446" y="1244499"/>
                </a:lnTo>
                <a:lnTo>
                  <a:pt x="3376422" y="1180414"/>
                </a:lnTo>
                <a:lnTo>
                  <a:pt x="3490874" y="1114349"/>
                </a:lnTo>
                <a:lnTo>
                  <a:pt x="3601898" y="1178433"/>
                </a:lnTo>
                <a:close/>
                <a:moveTo>
                  <a:pt x="3369793" y="1176528"/>
                </a:moveTo>
                <a:lnTo>
                  <a:pt x="3245434" y="1104748"/>
                </a:lnTo>
                <a:lnTo>
                  <a:pt x="3359887" y="1038682"/>
                </a:lnTo>
                <a:lnTo>
                  <a:pt x="3484245" y="1110463"/>
                </a:lnTo>
                <a:lnTo>
                  <a:pt x="3369793" y="1176528"/>
                </a:lnTo>
                <a:close/>
                <a:moveTo>
                  <a:pt x="3363163" y="1180414"/>
                </a:moveTo>
                <a:lnTo>
                  <a:pt x="3242234" y="1250214"/>
                </a:lnTo>
                <a:lnTo>
                  <a:pt x="3117876" y="1178433"/>
                </a:lnTo>
                <a:lnTo>
                  <a:pt x="3238805" y="1108634"/>
                </a:lnTo>
                <a:lnTo>
                  <a:pt x="3363163" y="1180414"/>
                </a:lnTo>
                <a:close/>
                <a:moveTo>
                  <a:pt x="3111094" y="1174547"/>
                </a:moveTo>
                <a:lnTo>
                  <a:pt x="3000070" y="1110463"/>
                </a:lnTo>
                <a:lnTo>
                  <a:pt x="3121000" y="1040663"/>
                </a:lnTo>
                <a:lnTo>
                  <a:pt x="3232023" y="1104748"/>
                </a:lnTo>
                <a:lnTo>
                  <a:pt x="3111094" y="1174547"/>
                </a:lnTo>
                <a:close/>
                <a:moveTo>
                  <a:pt x="3104464" y="1178433"/>
                </a:moveTo>
                <a:lnTo>
                  <a:pt x="2990012" y="1244499"/>
                </a:lnTo>
                <a:lnTo>
                  <a:pt x="2878989" y="1180414"/>
                </a:lnTo>
                <a:lnTo>
                  <a:pt x="2993441" y="1114349"/>
                </a:lnTo>
                <a:lnTo>
                  <a:pt x="3104464" y="1178433"/>
                </a:lnTo>
                <a:close/>
                <a:moveTo>
                  <a:pt x="2872359" y="1176528"/>
                </a:moveTo>
                <a:lnTo>
                  <a:pt x="2748001" y="1104748"/>
                </a:lnTo>
                <a:lnTo>
                  <a:pt x="2862453" y="1038682"/>
                </a:lnTo>
                <a:lnTo>
                  <a:pt x="2986812" y="1110463"/>
                </a:lnTo>
                <a:lnTo>
                  <a:pt x="2872359" y="1176528"/>
                </a:lnTo>
                <a:close/>
                <a:moveTo>
                  <a:pt x="2865654" y="1180414"/>
                </a:moveTo>
                <a:lnTo>
                  <a:pt x="2744724" y="1250214"/>
                </a:lnTo>
                <a:lnTo>
                  <a:pt x="2620366" y="1178433"/>
                </a:lnTo>
                <a:lnTo>
                  <a:pt x="2741295" y="1108634"/>
                </a:lnTo>
                <a:lnTo>
                  <a:pt x="2865654" y="1180414"/>
                </a:lnTo>
                <a:close/>
                <a:moveTo>
                  <a:pt x="2613660" y="1174547"/>
                </a:moveTo>
                <a:lnTo>
                  <a:pt x="2502637" y="1110463"/>
                </a:lnTo>
                <a:lnTo>
                  <a:pt x="2623566" y="1040663"/>
                </a:lnTo>
                <a:lnTo>
                  <a:pt x="2734589" y="1104748"/>
                </a:lnTo>
                <a:lnTo>
                  <a:pt x="2613660" y="1174547"/>
                </a:lnTo>
                <a:close/>
                <a:moveTo>
                  <a:pt x="2606954" y="1178433"/>
                </a:moveTo>
                <a:lnTo>
                  <a:pt x="2492502" y="1244499"/>
                </a:lnTo>
                <a:lnTo>
                  <a:pt x="2381479" y="1180414"/>
                </a:lnTo>
                <a:lnTo>
                  <a:pt x="2495931" y="1114349"/>
                </a:lnTo>
                <a:lnTo>
                  <a:pt x="2606954" y="1178433"/>
                </a:lnTo>
                <a:close/>
                <a:moveTo>
                  <a:pt x="2374849" y="1176528"/>
                </a:moveTo>
                <a:lnTo>
                  <a:pt x="2250491" y="1104748"/>
                </a:lnTo>
                <a:lnTo>
                  <a:pt x="2364943" y="1038682"/>
                </a:lnTo>
                <a:lnTo>
                  <a:pt x="2489302" y="1110463"/>
                </a:lnTo>
                <a:lnTo>
                  <a:pt x="2374849" y="1176528"/>
                </a:lnTo>
                <a:close/>
                <a:moveTo>
                  <a:pt x="2368144" y="1180414"/>
                </a:moveTo>
                <a:lnTo>
                  <a:pt x="2247214" y="1250214"/>
                </a:lnTo>
                <a:lnTo>
                  <a:pt x="2122856" y="1178433"/>
                </a:lnTo>
                <a:lnTo>
                  <a:pt x="2243785" y="1108634"/>
                </a:lnTo>
                <a:lnTo>
                  <a:pt x="2368144" y="1180414"/>
                </a:lnTo>
                <a:close/>
                <a:moveTo>
                  <a:pt x="2116150" y="1174547"/>
                </a:moveTo>
                <a:lnTo>
                  <a:pt x="2005127" y="1110463"/>
                </a:lnTo>
                <a:lnTo>
                  <a:pt x="2126056" y="1040663"/>
                </a:lnTo>
                <a:lnTo>
                  <a:pt x="2237080" y="1104748"/>
                </a:lnTo>
                <a:lnTo>
                  <a:pt x="2116150" y="1174547"/>
                </a:lnTo>
                <a:close/>
                <a:moveTo>
                  <a:pt x="2109521" y="1178433"/>
                </a:moveTo>
                <a:lnTo>
                  <a:pt x="1995069" y="1244499"/>
                </a:lnTo>
                <a:lnTo>
                  <a:pt x="1884045" y="1180414"/>
                </a:lnTo>
                <a:lnTo>
                  <a:pt x="1998497" y="1114349"/>
                </a:lnTo>
                <a:lnTo>
                  <a:pt x="2109521" y="1178433"/>
                </a:lnTo>
                <a:close/>
                <a:moveTo>
                  <a:pt x="1877339" y="1176528"/>
                </a:moveTo>
                <a:lnTo>
                  <a:pt x="1752981" y="1104748"/>
                </a:lnTo>
                <a:lnTo>
                  <a:pt x="1867434" y="1038682"/>
                </a:lnTo>
                <a:lnTo>
                  <a:pt x="1991792" y="1110463"/>
                </a:lnTo>
                <a:lnTo>
                  <a:pt x="1877339" y="1176528"/>
                </a:lnTo>
                <a:close/>
                <a:moveTo>
                  <a:pt x="1870710" y="1180414"/>
                </a:moveTo>
                <a:lnTo>
                  <a:pt x="1749781" y="1250214"/>
                </a:lnTo>
                <a:lnTo>
                  <a:pt x="1625422" y="1178433"/>
                </a:lnTo>
                <a:lnTo>
                  <a:pt x="1746352" y="1108634"/>
                </a:lnTo>
                <a:lnTo>
                  <a:pt x="1870710" y="1180414"/>
                </a:lnTo>
                <a:close/>
                <a:moveTo>
                  <a:pt x="1618717" y="1174547"/>
                </a:moveTo>
                <a:lnTo>
                  <a:pt x="1507693" y="1110463"/>
                </a:lnTo>
                <a:lnTo>
                  <a:pt x="1628623" y="1040663"/>
                </a:lnTo>
                <a:lnTo>
                  <a:pt x="1739646" y="1104748"/>
                </a:lnTo>
                <a:lnTo>
                  <a:pt x="1618717" y="1174547"/>
                </a:lnTo>
                <a:close/>
                <a:moveTo>
                  <a:pt x="1612011" y="1178433"/>
                </a:moveTo>
                <a:lnTo>
                  <a:pt x="1497559" y="1244499"/>
                </a:lnTo>
                <a:lnTo>
                  <a:pt x="1386535" y="1180414"/>
                </a:lnTo>
                <a:lnTo>
                  <a:pt x="1500988" y="1114349"/>
                </a:lnTo>
                <a:lnTo>
                  <a:pt x="1612011" y="1178433"/>
                </a:lnTo>
                <a:close/>
                <a:moveTo>
                  <a:pt x="1379906" y="1176528"/>
                </a:moveTo>
                <a:lnTo>
                  <a:pt x="1255547" y="1104748"/>
                </a:lnTo>
                <a:lnTo>
                  <a:pt x="1370000" y="1038682"/>
                </a:lnTo>
                <a:lnTo>
                  <a:pt x="1494358" y="1110463"/>
                </a:lnTo>
                <a:lnTo>
                  <a:pt x="1379906" y="1176528"/>
                </a:lnTo>
                <a:close/>
                <a:moveTo>
                  <a:pt x="1373200" y="1180414"/>
                </a:moveTo>
                <a:lnTo>
                  <a:pt x="1252271" y="1250214"/>
                </a:lnTo>
                <a:lnTo>
                  <a:pt x="1127912" y="1178433"/>
                </a:lnTo>
                <a:lnTo>
                  <a:pt x="1248842" y="1108634"/>
                </a:lnTo>
                <a:lnTo>
                  <a:pt x="1373200" y="1180414"/>
                </a:lnTo>
                <a:close/>
                <a:moveTo>
                  <a:pt x="1121207" y="1174547"/>
                </a:moveTo>
                <a:lnTo>
                  <a:pt x="1010183" y="1110463"/>
                </a:lnTo>
                <a:lnTo>
                  <a:pt x="1131113" y="1040663"/>
                </a:lnTo>
                <a:lnTo>
                  <a:pt x="1242136" y="1104748"/>
                </a:lnTo>
                <a:lnTo>
                  <a:pt x="1121207" y="1174547"/>
                </a:lnTo>
                <a:close/>
                <a:moveTo>
                  <a:pt x="1114501" y="1178433"/>
                </a:moveTo>
                <a:lnTo>
                  <a:pt x="1000049" y="1244499"/>
                </a:lnTo>
                <a:lnTo>
                  <a:pt x="889025" y="1180414"/>
                </a:lnTo>
                <a:lnTo>
                  <a:pt x="1003478" y="1114349"/>
                </a:lnTo>
                <a:lnTo>
                  <a:pt x="1114501" y="1178433"/>
                </a:lnTo>
                <a:close/>
                <a:moveTo>
                  <a:pt x="1124484" y="1323975"/>
                </a:moveTo>
                <a:lnTo>
                  <a:pt x="1003554" y="1393774"/>
                </a:lnTo>
                <a:lnTo>
                  <a:pt x="879196" y="1321994"/>
                </a:lnTo>
                <a:lnTo>
                  <a:pt x="1000125" y="1252195"/>
                </a:lnTo>
                <a:lnTo>
                  <a:pt x="1124484" y="1323975"/>
                </a:lnTo>
                <a:close/>
                <a:moveTo>
                  <a:pt x="1114501" y="1465631"/>
                </a:moveTo>
                <a:lnTo>
                  <a:pt x="1000049" y="1531696"/>
                </a:lnTo>
                <a:lnTo>
                  <a:pt x="889025" y="1467612"/>
                </a:lnTo>
                <a:lnTo>
                  <a:pt x="1003478" y="1401547"/>
                </a:lnTo>
                <a:lnTo>
                  <a:pt x="1114501" y="1465631"/>
                </a:lnTo>
                <a:close/>
                <a:moveTo>
                  <a:pt x="1124484" y="1611249"/>
                </a:moveTo>
                <a:lnTo>
                  <a:pt x="1003554" y="1681048"/>
                </a:lnTo>
                <a:lnTo>
                  <a:pt x="879196" y="1609268"/>
                </a:lnTo>
                <a:lnTo>
                  <a:pt x="1000125" y="1539469"/>
                </a:lnTo>
                <a:lnTo>
                  <a:pt x="1124484" y="1611249"/>
                </a:lnTo>
                <a:close/>
                <a:moveTo>
                  <a:pt x="1114501" y="1752829"/>
                </a:moveTo>
                <a:lnTo>
                  <a:pt x="1000049" y="1818894"/>
                </a:lnTo>
                <a:lnTo>
                  <a:pt x="889025" y="1754810"/>
                </a:lnTo>
                <a:lnTo>
                  <a:pt x="1003478" y="1688744"/>
                </a:lnTo>
                <a:lnTo>
                  <a:pt x="1114501" y="1752829"/>
                </a:lnTo>
                <a:close/>
                <a:moveTo>
                  <a:pt x="1124484" y="1898447"/>
                </a:moveTo>
                <a:lnTo>
                  <a:pt x="1003554" y="1968246"/>
                </a:lnTo>
                <a:lnTo>
                  <a:pt x="879196" y="1896466"/>
                </a:lnTo>
                <a:lnTo>
                  <a:pt x="1000125" y="1826666"/>
                </a:lnTo>
                <a:lnTo>
                  <a:pt x="1124484" y="1898447"/>
                </a:lnTo>
                <a:close/>
                <a:moveTo>
                  <a:pt x="1114501" y="2040103"/>
                </a:moveTo>
                <a:lnTo>
                  <a:pt x="1000049" y="2106168"/>
                </a:lnTo>
                <a:lnTo>
                  <a:pt x="889025" y="2042084"/>
                </a:lnTo>
                <a:lnTo>
                  <a:pt x="1003478" y="1976019"/>
                </a:lnTo>
                <a:lnTo>
                  <a:pt x="1114501" y="2040103"/>
                </a:lnTo>
                <a:close/>
                <a:moveTo>
                  <a:pt x="1124484" y="2185645"/>
                </a:moveTo>
                <a:lnTo>
                  <a:pt x="1003554" y="2255444"/>
                </a:lnTo>
                <a:lnTo>
                  <a:pt x="879196" y="2183664"/>
                </a:lnTo>
                <a:lnTo>
                  <a:pt x="1000125" y="2113864"/>
                </a:lnTo>
                <a:lnTo>
                  <a:pt x="1124484" y="2185645"/>
                </a:lnTo>
                <a:close/>
                <a:moveTo>
                  <a:pt x="1114501" y="2327301"/>
                </a:moveTo>
                <a:lnTo>
                  <a:pt x="1000049" y="2393366"/>
                </a:lnTo>
                <a:lnTo>
                  <a:pt x="889025" y="2329282"/>
                </a:lnTo>
                <a:lnTo>
                  <a:pt x="1003478" y="2263216"/>
                </a:lnTo>
                <a:lnTo>
                  <a:pt x="1114501" y="2327301"/>
                </a:lnTo>
                <a:close/>
                <a:moveTo>
                  <a:pt x="1124484" y="2472919"/>
                </a:moveTo>
                <a:lnTo>
                  <a:pt x="1003554" y="2542718"/>
                </a:lnTo>
                <a:lnTo>
                  <a:pt x="879196" y="2470937"/>
                </a:lnTo>
                <a:lnTo>
                  <a:pt x="1000125" y="2401138"/>
                </a:lnTo>
                <a:lnTo>
                  <a:pt x="1124484" y="2472919"/>
                </a:lnTo>
                <a:close/>
                <a:moveTo>
                  <a:pt x="1114501" y="2614498"/>
                </a:moveTo>
                <a:lnTo>
                  <a:pt x="1000049" y="2680564"/>
                </a:lnTo>
                <a:lnTo>
                  <a:pt x="889025" y="2616479"/>
                </a:lnTo>
                <a:lnTo>
                  <a:pt x="1003478" y="2550414"/>
                </a:lnTo>
                <a:lnTo>
                  <a:pt x="1114501" y="2614498"/>
                </a:lnTo>
                <a:close/>
                <a:moveTo>
                  <a:pt x="1124484" y="2760117"/>
                </a:moveTo>
                <a:lnTo>
                  <a:pt x="1003554" y="2829916"/>
                </a:lnTo>
                <a:lnTo>
                  <a:pt x="879196" y="2758135"/>
                </a:lnTo>
                <a:lnTo>
                  <a:pt x="1000125" y="2688336"/>
                </a:lnTo>
                <a:lnTo>
                  <a:pt x="1124484" y="2760117"/>
                </a:lnTo>
                <a:close/>
                <a:moveTo>
                  <a:pt x="1114501" y="2901772"/>
                </a:moveTo>
                <a:lnTo>
                  <a:pt x="1000049" y="2967838"/>
                </a:lnTo>
                <a:lnTo>
                  <a:pt x="889025" y="2903754"/>
                </a:lnTo>
                <a:lnTo>
                  <a:pt x="1003478" y="2837688"/>
                </a:lnTo>
                <a:lnTo>
                  <a:pt x="1114501" y="2901772"/>
                </a:lnTo>
                <a:close/>
                <a:moveTo>
                  <a:pt x="1124484" y="3047314"/>
                </a:moveTo>
                <a:lnTo>
                  <a:pt x="1003554" y="3117114"/>
                </a:lnTo>
                <a:lnTo>
                  <a:pt x="879196" y="3045333"/>
                </a:lnTo>
                <a:lnTo>
                  <a:pt x="1000125" y="2975534"/>
                </a:lnTo>
                <a:lnTo>
                  <a:pt x="1124484" y="3047314"/>
                </a:lnTo>
                <a:close/>
                <a:moveTo>
                  <a:pt x="1114501" y="3188970"/>
                </a:moveTo>
                <a:lnTo>
                  <a:pt x="1000049" y="3255036"/>
                </a:lnTo>
                <a:lnTo>
                  <a:pt x="889025" y="3190951"/>
                </a:lnTo>
                <a:lnTo>
                  <a:pt x="1003478" y="3124886"/>
                </a:lnTo>
                <a:lnTo>
                  <a:pt x="1114501" y="3188970"/>
                </a:lnTo>
                <a:close/>
                <a:moveTo>
                  <a:pt x="1124484" y="3334588"/>
                </a:moveTo>
                <a:lnTo>
                  <a:pt x="1003554" y="3404387"/>
                </a:lnTo>
                <a:lnTo>
                  <a:pt x="879196" y="3332607"/>
                </a:lnTo>
                <a:lnTo>
                  <a:pt x="1000125" y="3262808"/>
                </a:lnTo>
                <a:lnTo>
                  <a:pt x="1124484" y="3334588"/>
                </a:lnTo>
                <a:close/>
                <a:moveTo>
                  <a:pt x="1114501" y="3476168"/>
                </a:moveTo>
                <a:lnTo>
                  <a:pt x="1000049" y="3542233"/>
                </a:lnTo>
                <a:lnTo>
                  <a:pt x="889025" y="3478149"/>
                </a:lnTo>
                <a:lnTo>
                  <a:pt x="1003478" y="3412084"/>
                </a:lnTo>
                <a:lnTo>
                  <a:pt x="1114501" y="3476168"/>
                </a:lnTo>
                <a:close/>
                <a:moveTo>
                  <a:pt x="1124484" y="3621786"/>
                </a:moveTo>
                <a:lnTo>
                  <a:pt x="1003554" y="3691585"/>
                </a:lnTo>
                <a:lnTo>
                  <a:pt x="879196" y="3619805"/>
                </a:lnTo>
                <a:lnTo>
                  <a:pt x="1000125" y="3550006"/>
                </a:lnTo>
                <a:lnTo>
                  <a:pt x="1124484" y="3621786"/>
                </a:lnTo>
                <a:close/>
                <a:moveTo>
                  <a:pt x="1114501" y="3763442"/>
                </a:moveTo>
                <a:lnTo>
                  <a:pt x="1000049" y="3829507"/>
                </a:lnTo>
                <a:lnTo>
                  <a:pt x="889025" y="3765423"/>
                </a:lnTo>
                <a:lnTo>
                  <a:pt x="1003478" y="3699358"/>
                </a:lnTo>
                <a:lnTo>
                  <a:pt x="1114501" y="3763442"/>
                </a:lnTo>
                <a:close/>
                <a:moveTo>
                  <a:pt x="1124484" y="3908984"/>
                </a:moveTo>
                <a:lnTo>
                  <a:pt x="1003554" y="3978783"/>
                </a:lnTo>
                <a:lnTo>
                  <a:pt x="879196" y="3907003"/>
                </a:lnTo>
                <a:lnTo>
                  <a:pt x="1000125" y="3837204"/>
                </a:lnTo>
                <a:lnTo>
                  <a:pt x="1124484" y="3908984"/>
                </a:lnTo>
                <a:close/>
                <a:moveTo>
                  <a:pt x="1114501" y="4050640"/>
                </a:moveTo>
                <a:lnTo>
                  <a:pt x="1000049" y="4116705"/>
                </a:lnTo>
                <a:lnTo>
                  <a:pt x="889025" y="4052621"/>
                </a:lnTo>
                <a:lnTo>
                  <a:pt x="1003478" y="3986555"/>
                </a:lnTo>
                <a:lnTo>
                  <a:pt x="1114501" y="4050640"/>
                </a:lnTo>
                <a:close/>
                <a:moveTo>
                  <a:pt x="1124484" y="4196258"/>
                </a:moveTo>
                <a:lnTo>
                  <a:pt x="1003554" y="4266057"/>
                </a:lnTo>
                <a:lnTo>
                  <a:pt x="879196" y="4194277"/>
                </a:lnTo>
                <a:lnTo>
                  <a:pt x="1000125" y="4124478"/>
                </a:lnTo>
                <a:lnTo>
                  <a:pt x="1124484" y="4196258"/>
                </a:lnTo>
                <a:close/>
                <a:moveTo>
                  <a:pt x="1114501" y="4337838"/>
                </a:moveTo>
                <a:lnTo>
                  <a:pt x="1000049" y="4403903"/>
                </a:lnTo>
                <a:lnTo>
                  <a:pt x="889025" y="4339819"/>
                </a:lnTo>
                <a:lnTo>
                  <a:pt x="1003478" y="4273753"/>
                </a:lnTo>
                <a:lnTo>
                  <a:pt x="1114501" y="4337838"/>
                </a:lnTo>
                <a:close/>
                <a:moveTo>
                  <a:pt x="1124484" y="4483456"/>
                </a:moveTo>
                <a:lnTo>
                  <a:pt x="1003554" y="4553255"/>
                </a:lnTo>
                <a:lnTo>
                  <a:pt x="879196" y="4481475"/>
                </a:lnTo>
                <a:lnTo>
                  <a:pt x="1000125" y="4411676"/>
                </a:lnTo>
                <a:lnTo>
                  <a:pt x="1124484" y="4483456"/>
                </a:lnTo>
                <a:close/>
                <a:moveTo>
                  <a:pt x="1114501" y="4625111"/>
                </a:moveTo>
                <a:lnTo>
                  <a:pt x="1000049" y="4691177"/>
                </a:lnTo>
                <a:lnTo>
                  <a:pt x="889025" y="4627093"/>
                </a:lnTo>
                <a:lnTo>
                  <a:pt x="1003478" y="4561027"/>
                </a:lnTo>
                <a:lnTo>
                  <a:pt x="1114501" y="4625111"/>
                </a:lnTo>
                <a:close/>
                <a:moveTo>
                  <a:pt x="1124484" y="4770654"/>
                </a:moveTo>
                <a:lnTo>
                  <a:pt x="1003554" y="4840453"/>
                </a:lnTo>
                <a:lnTo>
                  <a:pt x="879196" y="4768672"/>
                </a:lnTo>
                <a:lnTo>
                  <a:pt x="1000125" y="4698873"/>
                </a:lnTo>
                <a:lnTo>
                  <a:pt x="1124484" y="4770654"/>
                </a:lnTo>
                <a:close/>
                <a:moveTo>
                  <a:pt x="1114501" y="4912309"/>
                </a:moveTo>
                <a:lnTo>
                  <a:pt x="1000049" y="4978375"/>
                </a:lnTo>
                <a:lnTo>
                  <a:pt x="889025" y="4914291"/>
                </a:lnTo>
                <a:lnTo>
                  <a:pt x="1003478" y="4848225"/>
                </a:lnTo>
                <a:lnTo>
                  <a:pt x="1114501" y="4912309"/>
                </a:lnTo>
                <a:close/>
                <a:moveTo>
                  <a:pt x="1124484" y="5057928"/>
                </a:moveTo>
                <a:lnTo>
                  <a:pt x="1003554" y="5127727"/>
                </a:lnTo>
                <a:lnTo>
                  <a:pt x="879196" y="5055947"/>
                </a:lnTo>
                <a:lnTo>
                  <a:pt x="1000125" y="4986147"/>
                </a:lnTo>
                <a:lnTo>
                  <a:pt x="1124484" y="5057928"/>
                </a:lnTo>
                <a:close/>
                <a:moveTo>
                  <a:pt x="1114501" y="5199507"/>
                </a:moveTo>
                <a:lnTo>
                  <a:pt x="1000049" y="5265573"/>
                </a:lnTo>
                <a:lnTo>
                  <a:pt x="889025" y="5201488"/>
                </a:lnTo>
                <a:lnTo>
                  <a:pt x="1003478" y="5135423"/>
                </a:lnTo>
                <a:lnTo>
                  <a:pt x="1114501" y="5199507"/>
                </a:lnTo>
                <a:close/>
                <a:moveTo>
                  <a:pt x="1124484" y="5345126"/>
                </a:moveTo>
                <a:lnTo>
                  <a:pt x="1003554" y="5414925"/>
                </a:lnTo>
                <a:lnTo>
                  <a:pt x="879196" y="5343144"/>
                </a:lnTo>
                <a:lnTo>
                  <a:pt x="1000125" y="5273345"/>
                </a:lnTo>
                <a:lnTo>
                  <a:pt x="1124484" y="5345126"/>
                </a:lnTo>
                <a:close/>
                <a:moveTo>
                  <a:pt x="1114501" y="5486781"/>
                </a:moveTo>
                <a:lnTo>
                  <a:pt x="1000049" y="5552846"/>
                </a:lnTo>
                <a:lnTo>
                  <a:pt x="889025" y="5488762"/>
                </a:lnTo>
                <a:lnTo>
                  <a:pt x="1003478" y="5422697"/>
                </a:lnTo>
                <a:lnTo>
                  <a:pt x="1114501" y="5486781"/>
                </a:lnTo>
                <a:close/>
                <a:moveTo>
                  <a:pt x="1124484" y="5632323"/>
                </a:moveTo>
                <a:lnTo>
                  <a:pt x="1003554" y="5702122"/>
                </a:lnTo>
                <a:lnTo>
                  <a:pt x="879196" y="5630342"/>
                </a:lnTo>
                <a:lnTo>
                  <a:pt x="1000125" y="5560543"/>
                </a:lnTo>
                <a:lnTo>
                  <a:pt x="1124484" y="5632323"/>
                </a:lnTo>
                <a:close/>
                <a:moveTo>
                  <a:pt x="1114501" y="5773979"/>
                </a:moveTo>
                <a:lnTo>
                  <a:pt x="1000049" y="5840044"/>
                </a:lnTo>
                <a:lnTo>
                  <a:pt x="889025" y="5775960"/>
                </a:lnTo>
                <a:lnTo>
                  <a:pt x="1003478" y="5709895"/>
                </a:lnTo>
                <a:lnTo>
                  <a:pt x="1114501" y="5773979"/>
                </a:lnTo>
                <a:close/>
                <a:moveTo>
                  <a:pt x="1010183" y="5706009"/>
                </a:moveTo>
                <a:lnTo>
                  <a:pt x="1131113" y="5636209"/>
                </a:lnTo>
                <a:lnTo>
                  <a:pt x="1242136" y="5700294"/>
                </a:lnTo>
                <a:lnTo>
                  <a:pt x="1121207" y="5770093"/>
                </a:lnTo>
                <a:lnTo>
                  <a:pt x="1010183" y="5706009"/>
                </a:lnTo>
                <a:close/>
                <a:moveTo>
                  <a:pt x="1248842" y="5704180"/>
                </a:moveTo>
                <a:lnTo>
                  <a:pt x="1373200" y="5775960"/>
                </a:lnTo>
                <a:lnTo>
                  <a:pt x="1252271" y="5845759"/>
                </a:lnTo>
                <a:lnTo>
                  <a:pt x="1127912" y="5773979"/>
                </a:lnTo>
                <a:lnTo>
                  <a:pt x="1248842" y="5704180"/>
                </a:lnTo>
                <a:close/>
                <a:moveTo>
                  <a:pt x="1255547" y="5700294"/>
                </a:moveTo>
                <a:lnTo>
                  <a:pt x="1370000" y="5634228"/>
                </a:lnTo>
                <a:lnTo>
                  <a:pt x="1494358" y="5706009"/>
                </a:lnTo>
                <a:lnTo>
                  <a:pt x="1379906" y="5772074"/>
                </a:lnTo>
                <a:lnTo>
                  <a:pt x="1255547" y="5700294"/>
                </a:lnTo>
                <a:close/>
                <a:moveTo>
                  <a:pt x="1500988" y="5709895"/>
                </a:moveTo>
                <a:lnTo>
                  <a:pt x="1612011" y="5773979"/>
                </a:lnTo>
                <a:lnTo>
                  <a:pt x="1497559" y="5840044"/>
                </a:lnTo>
                <a:lnTo>
                  <a:pt x="1386535" y="5775960"/>
                </a:lnTo>
                <a:lnTo>
                  <a:pt x="1500988" y="5709895"/>
                </a:lnTo>
                <a:close/>
                <a:moveTo>
                  <a:pt x="1507693" y="5706009"/>
                </a:moveTo>
                <a:lnTo>
                  <a:pt x="1628623" y="5636209"/>
                </a:lnTo>
                <a:lnTo>
                  <a:pt x="1739646" y="5700294"/>
                </a:lnTo>
                <a:lnTo>
                  <a:pt x="1618717" y="5770093"/>
                </a:lnTo>
                <a:lnTo>
                  <a:pt x="1507693" y="5706009"/>
                </a:lnTo>
                <a:close/>
                <a:moveTo>
                  <a:pt x="1746275" y="5704180"/>
                </a:moveTo>
                <a:lnTo>
                  <a:pt x="1870634" y="5775960"/>
                </a:lnTo>
                <a:lnTo>
                  <a:pt x="1749704" y="5845759"/>
                </a:lnTo>
                <a:lnTo>
                  <a:pt x="1625346" y="5773979"/>
                </a:lnTo>
                <a:lnTo>
                  <a:pt x="1746275" y="5704180"/>
                </a:lnTo>
                <a:close/>
                <a:moveTo>
                  <a:pt x="1752981" y="5700294"/>
                </a:moveTo>
                <a:lnTo>
                  <a:pt x="1867434" y="5634228"/>
                </a:lnTo>
                <a:lnTo>
                  <a:pt x="1991792" y="5706009"/>
                </a:lnTo>
                <a:lnTo>
                  <a:pt x="1877339" y="5772074"/>
                </a:lnTo>
                <a:lnTo>
                  <a:pt x="1752981" y="5700294"/>
                </a:lnTo>
                <a:close/>
                <a:moveTo>
                  <a:pt x="1998497" y="5709895"/>
                </a:moveTo>
                <a:lnTo>
                  <a:pt x="2109521" y="5773979"/>
                </a:lnTo>
                <a:lnTo>
                  <a:pt x="1995069" y="5840044"/>
                </a:lnTo>
                <a:lnTo>
                  <a:pt x="1884045" y="5775960"/>
                </a:lnTo>
                <a:lnTo>
                  <a:pt x="1998497" y="5709895"/>
                </a:lnTo>
                <a:close/>
                <a:moveTo>
                  <a:pt x="2005203" y="5706009"/>
                </a:moveTo>
                <a:lnTo>
                  <a:pt x="2126132" y="5636209"/>
                </a:lnTo>
                <a:lnTo>
                  <a:pt x="2237156" y="5700294"/>
                </a:lnTo>
                <a:lnTo>
                  <a:pt x="2116227" y="5770093"/>
                </a:lnTo>
                <a:lnTo>
                  <a:pt x="2005203" y="5706009"/>
                </a:lnTo>
                <a:close/>
                <a:moveTo>
                  <a:pt x="2243785" y="5704180"/>
                </a:moveTo>
                <a:lnTo>
                  <a:pt x="2368144" y="5775960"/>
                </a:lnTo>
                <a:lnTo>
                  <a:pt x="2247214" y="5845759"/>
                </a:lnTo>
                <a:lnTo>
                  <a:pt x="2122856" y="5773979"/>
                </a:lnTo>
                <a:lnTo>
                  <a:pt x="2243785" y="5704180"/>
                </a:lnTo>
                <a:close/>
                <a:moveTo>
                  <a:pt x="2250491" y="5700294"/>
                </a:moveTo>
                <a:lnTo>
                  <a:pt x="2364943" y="5634228"/>
                </a:lnTo>
                <a:lnTo>
                  <a:pt x="2489302" y="5706009"/>
                </a:lnTo>
                <a:lnTo>
                  <a:pt x="2374849" y="5772074"/>
                </a:lnTo>
                <a:lnTo>
                  <a:pt x="2250491" y="5700294"/>
                </a:lnTo>
                <a:close/>
                <a:moveTo>
                  <a:pt x="2495931" y="5709895"/>
                </a:moveTo>
                <a:lnTo>
                  <a:pt x="2606954" y="5773979"/>
                </a:lnTo>
                <a:lnTo>
                  <a:pt x="2492502" y="5840044"/>
                </a:lnTo>
                <a:lnTo>
                  <a:pt x="2381479" y="5775960"/>
                </a:lnTo>
                <a:lnTo>
                  <a:pt x="2495931" y="5709895"/>
                </a:lnTo>
                <a:close/>
                <a:moveTo>
                  <a:pt x="2502637" y="5706009"/>
                </a:moveTo>
                <a:lnTo>
                  <a:pt x="2623566" y="5636209"/>
                </a:lnTo>
                <a:lnTo>
                  <a:pt x="2734589" y="5700294"/>
                </a:lnTo>
                <a:lnTo>
                  <a:pt x="2613660" y="5770093"/>
                </a:lnTo>
                <a:lnTo>
                  <a:pt x="2502637" y="5706009"/>
                </a:lnTo>
                <a:close/>
                <a:moveTo>
                  <a:pt x="2741295" y="5704180"/>
                </a:moveTo>
                <a:lnTo>
                  <a:pt x="2865654" y="5775960"/>
                </a:lnTo>
                <a:lnTo>
                  <a:pt x="2744724" y="5845759"/>
                </a:lnTo>
                <a:lnTo>
                  <a:pt x="2620366" y="5773979"/>
                </a:lnTo>
                <a:lnTo>
                  <a:pt x="2741295" y="5704180"/>
                </a:lnTo>
                <a:close/>
                <a:moveTo>
                  <a:pt x="2747924" y="5700294"/>
                </a:moveTo>
                <a:lnTo>
                  <a:pt x="2862377" y="5634228"/>
                </a:lnTo>
                <a:lnTo>
                  <a:pt x="2986735" y="5706009"/>
                </a:lnTo>
                <a:lnTo>
                  <a:pt x="2872283" y="5772074"/>
                </a:lnTo>
                <a:lnTo>
                  <a:pt x="2747924" y="5700294"/>
                </a:lnTo>
                <a:close/>
                <a:moveTo>
                  <a:pt x="2993441" y="5709895"/>
                </a:moveTo>
                <a:lnTo>
                  <a:pt x="3104464" y="5773979"/>
                </a:lnTo>
                <a:lnTo>
                  <a:pt x="2990012" y="5840044"/>
                </a:lnTo>
                <a:lnTo>
                  <a:pt x="2878989" y="5775960"/>
                </a:lnTo>
                <a:lnTo>
                  <a:pt x="2993441" y="5709895"/>
                </a:lnTo>
                <a:close/>
                <a:moveTo>
                  <a:pt x="3000147" y="5706009"/>
                </a:moveTo>
                <a:lnTo>
                  <a:pt x="3121076" y="5636209"/>
                </a:lnTo>
                <a:lnTo>
                  <a:pt x="3232099" y="5700294"/>
                </a:lnTo>
                <a:lnTo>
                  <a:pt x="3111170" y="5770093"/>
                </a:lnTo>
                <a:lnTo>
                  <a:pt x="3000147" y="5706009"/>
                </a:lnTo>
                <a:close/>
                <a:moveTo>
                  <a:pt x="3238729" y="5704180"/>
                </a:moveTo>
                <a:lnTo>
                  <a:pt x="3363087" y="5775960"/>
                </a:lnTo>
                <a:lnTo>
                  <a:pt x="3242158" y="5845759"/>
                </a:lnTo>
                <a:lnTo>
                  <a:pt x="3117799" y="5773979"/>
                </a:lnTo>
                <a:lnTo>
                  <a:pt x="3238729" y="5704180"/>
                </a:lnTo>
                <a:close/>
                <a:moveTo>
                  <a:pt x="3245434" y="5700294"/>
                </a:moveTo>
                <a:lnTo>
                  <a:pt x="3359887" y="5634228"/>
                </a:lnTo>
                <a:lnTo>
                  <a:pt x="3484245" y="5706009"/>
                </a:lnTo>
                <a:lnTo>
                  <a:pt x="3369793" y="5772074"/>
                </a:lnTo>
                <a:lnTo>
                  <a:pt x="3245434" y="5700294"/>
                </a:lnTo>
                <a:close/>
                <a:moveTo>
                  <a:pt x="3490951" y="5709895"/>
                </a:moveTo>
                <a:lnTo>
                  <a:pt x="3601974" y="5773979"/>
                </a:lnTo>
                <a:lnTo>
                  <a:pt x="3487522" y="5840044"/>
                </a:lnTo>
                <a:lnTo>
                  <a:pt x="3376498" y="5775960"/>
                </a:lnTo>
                <a:lnTo>
                  <a:pt x="3490951" y="5709895"/>
                </a:lnTo>
                <a:close/>
                <a:moveTo>
                  <a:pt x="3497580" y="5706009"/>
                </a:moveTo>
                <a:lnTo>
                  <a:pt x="3618509" y="5636209"/>
                </a:lnTo>
                <a:lnTo>
                  <a:pt x="3729533" y="5700294"/>
                </a:lnTo>
                <a:lnTo>
                  <a:pt x="3608604" y="5770093"/>
                </a:lnTo>
                <a:lnTo>
                  <a:pt x="3497580" y="5706009"/>
                </a:lnTo>
                <a:close/>
                <a:moveTo>
                  <a:pt x="3736239" y="5704180"/>
                </a:moveTo>
                <a:lnTo>
                  <a:pt x="3860597" y="5775960"/>
                </a:lnTo>
                <a:lnTo>
                  <a:pt x="3739667" y="5845759"/>
                </a:lnTo>
                <a:lnTo>
                  <a:pt x="3615309" y="5773979"/>
                </a:lnTo>
                <a:lnTo>
                  <a:pt x="3736239" y="5704180"/>
                </a:lnTo>
                <a:close/>
                <a:moveTo>
                  <a:pt x="3742868" y="5700294"/>
                </a:moveTo>
                <a:lnTo>
                  <a:pt x="3857320" y="5634228"/>
                </a:lnTo>
                <a:lnTo>
                  <a:pt x="3981679" y="5706009"/>
                </a:lnTo>
                <a:lnTo>
                  <a:pt x="3867226" y="5772074"/>
                </a:lnTo>
                <a:lnTo>
                  <a:pt x="3742868" y="5700294"/>
                </a:lnTo>
                <a:close/>
                <a:moveTo>
                  <a:pt x="3988384" y="5709895"/>
                </a:moveTo>
                <a:lnTo>
                  <a:pt x="4099408" y="5773979"/>
                </a:lnTo>
                <a:lnTo>
                  <a:pt x="3984955" y="5840044"/>
                </a:lnTo>
                <a:lnTo>
                  <a:pt x="3873932" y="5775960"/>
                </a:lnTo>
                <a:lnTo>
                  <a:pt x="3988384" y="5709895"/>
                </a:lnTo>
                <a:close/>
                <a:moveTo>
                  <a:pt x="3995090" y="5706009"/>
                </a:moveTo>
                <a:lnTo>
                  <a:pt x="4116019" y="5636209"/>
                </a:lnTo>
                <a:lnTo>
                  <a:pt x="4227043" y="5700294"/>
                </a:lnTo>
                <a:lnTo>
                  <a:pt x="4106113" y="5770093"/>
                </a:lnTo>
                <a:lnTo>
                  <a:pt x="3995090" y="5706009"/>
                </a:lnTo>
                <a:close/>
                <a:moveTo>
                  <a:pt x="4233672" y="5704180"/>
                </a:moveTo>
                <a:lnTo>
                  <a:pt x="4358031" y="5775960"/>
                </a:lnTo>
                <a:lnTo>
                  <a:pt x="4237101" y="5845759"/>
                </a:lnTo>
                <a:lnTo>
                  <a:pt x="4112743" y="5773979"/>
                </a:lnTo>
                <a:lnTo>
                  <a:pt x="4233672" y="5704180"/>
                </a:lnTo>
                <a:close/>
                <a:moveTo>
                  <a:pt x="4240378" y="5700294"/>
                </a:moveTo>
                <a:lnTo>
                  <a:pt x="4354830" y="5634228"/>
                </a:lnTo>
                <a:lnTo>
                  <a:pt x="4479189" y="5706009"/>
                </a:lnTo>
                <a:lnTo>
                  <a:pt x="4364736" y="5772074"/>
                </a:lnTo>
                <a:lnTo>
                  <a:pt x="4240378" y="5700294"/>
                </a:lnTo>
                <a:close/>
                <a:moveTo>
                  <a:pt x="4485894" y="5709895"/>
                </a:moveTo>
                <a:lnTo>
                  <a:pt x="4596918" y="5773979"/>
                </a:lnTo>
                <a:lnTo>
                  <a:pt x="4482465" y="5840044"/>
                </a:lnTo>
                <a:lnTo>
                  <a:pt x="4371442" y="5775960"/>
                </a:lnTo>
                <a:lnTo>
                  <a:pt x="4485894" y="5709895"/>
                </a:lnTo>
                <a:close/>
                <a:moveTo>
                  <a:pt x="4492524" y="5706009"/>
                </a:moveTo>
                <a:lnTo>
                  <a:pt x="4613453" y="5636209"/>
                </a:lnTo>
                <a:lnTo>
                  <a:pt x="4724477" y="5700294"/>
                </a:lnTo>
                <a:lnTo>
                  <a:pt x="4603547" y="5770093"/>
                </a:lnTo>
                <a:lnTo>
                  <a:pt x="4492524" y="5706009"/>
                </a:lnTo>
                <a:close/>
                <a:moveTo>
                  <a:pt x="4731182" y="5704180"/>
                </a:moveTo>
                <a:lnTo>
                  <a:pt x="4855541" y="5775960"/>
                </a:lnTo>
                <a:lnTo>
                  <a:pt x="4734611" y="5845759"/>
                </a:lnTo>
                <a:lnTo>
                  <a:pt x="4610253" y="5773979"/>
                </a:lnTo>
                <a:lnTo>
                  <a:pt x="4731182" y="5704180"/>
                </a:lnTo>
                <a:close/>
                <a:moveTo>
                  <a:pt x="4737888" y="5700294"/>
                </a:moveTo>
                <a:lnTo>
                  <a:pt x="4852340" y="5634228"/>
                </a:lnTo>
                <a:lnTo>
                  <a:pt x="4976698" y="5706009"/>
                </a:lnTo>
                <a:lnTo>
                  <a:pt x="4862246" y="5772074"/>
                </a:lnTo>
                <a:lnTo>
                  <a:pt x="4737888" y="5700294"/>
                </a:lnTo>
                <a:close/>
                <a:moveTo>
                  <a:pt x="4983328" y="5709895"/>
                </a:moveTo>
                <a:lnTo>
                  <a:pt x="5094351" y="5773979"/>
                </a:lnTo>
                <a:lnTo>
                  <a:pt x="4979899" y="5840044"/>
                </a:lnTo>
                <a:lnTo>
                  <a:pt x="4868876" y="5775960"/>
                </a:lnTo>
                <a:lnTo>
                  <a:pt x="4983328" y="5709895"/>
                </a:lnTo>
                <a:close/>
                <a:moveTo>
                  <a:pt x="4990033" y="5706009"/>
                </a:moveTo>
                <a:lnTo>
                  <a:pt x="5110963" y="5636209"/>
                </a:lnTo>
                <a:lnTo>
                  <a:pt x="5221986" y="5700294"/>
                </a:lnTo>
                <a:lnTo>
                  <a:pt x="5101057" y="5770093"/>
                </a:lnTo>
                <a:lnTo>
                  <a:pt x="4990033" y="5706009"/>
                </a:lnTo>
                <a:close/>
                <a:moveTo>
                  <a:pt x="5228692" y="5704180"/>
                </a:moveTo>
                <a:lnTo>
                  <a:pt x="5353050" y="5775960"/>
                </a:lnTo>
                <a:lnTo>
                  <a:pt x="5232121" y="5845759"/>
                </a:lnTo>
                <a:lnTo>
                  <a:pt x="5107762" y="5773979"/>
                </a:lnTo>
                <a:lnTo>
                  <a:pt x="5228692" y="5704180"/>
                </a:lnTo>
                <a:close/>
                <a:moveTo>
                  <a:pt x="5235321" y="5700294"/>
                </a:moveTo>
                <a:lnTo>
                  <a:pt x="5349774" y="5634228"/>
                </a:lnTo>
                <a:lnTo>
                  <a:pt x="5474132" y="5706009"/>
                </a:lnTo>
                <a:lnTo>
                  <a:pt x="5359680" y="5772074"/>
                </a:lnTo>
                <a:lnTo>
                  <a:pt x="5235321" y="5700294"/>
                </a:lnTo>
                <a:close/>
                <a:moveTo>
                  <a:pt x="5480838" y="5709895"/>
                </a:moveTo>
                <a:lnTo>
                  <a:pt x="5591861" y="5773979"/>
                </a:lnTo>
                <a:lnTo>
                  <a:pt x="5477409" y="5840044"/>
                </a:lnTo>
                <a:lnTo>
                  <a:pt x="5366385" y="5775960"/>
                </a:lnTo>
                <a:lnTo>
                  <a:pt x="5480838" y="5709895"/>
                </a:lnTo>
                <a:close/>
                <a:moveTo>
                  <a:pt x="5487543" y="5706009"/>
                </a:moveTo>
                <a:lnTo>
                  <a:pt x="5608473" y="5636133"/>
                </a:lnTo>
                <a:lnTo>
                  <a:pt x="5719496" y="5700217"/>
                </a:lnTo>
                <a:lnTo>
                  <a:pt x="5598566" y="5770016"/>
                </a:lnTo>
                <a:lnTo>
                  <a:pt x="5487543" y="5706009"/>
                </a:lnTo>
                <a:close/>
                <a:moveTo>
                  <a:pt x="5726126" y="5704180"/>
                </a:moveTo>
                <a:lnTo>
                  <a:pt x="5850484" y="5775960"/>
                </a:lnTo>
                <a:lnTo>
                  <a:pt x="5729554" y="5845759"/>
                </a:lnTo>
                <a:lnTo>
                  <a:pt x="5605196" y="5773979"/>
                </a:lnTo>
                <a:lnTo>
                  <a:pt x="5726126" y="5704180"/>
                </a:lnTo>
                <a:close/>
                <a:moveTo>
                  <a:pt x="5732831" y="5700294"/>
                </a:moveTo>
                <a:lnTo>
                  <a:pt x="5847283" y="5634228"/>
                </a:lnTo>
                <a:lnTo>
                  <a:pt x="5971642" y="5706009"/>
                </a:lnTo>
                <a:lnTo>
                  <a:pt x="5857189" y="5772074"/>
                </a:lnTo>
                <a:lnTo>
                  <a:pt x="5732831" y="5700294"/>
                </a:lnTo>
                <a:close/>
                <a:moveTo>
                  <a:pt x="5736260" y="5562448"/>
                </a:moveTo>
                <a:lnTo>
                  <a:pt x="5857189" y="5492649"/>
                </a:lnTo>
                <a:lnTo>
                  <a:pt x="5968213" y="5556733"/>
                </a:lnTo>
                <a:lnTo>
                  <a:pt x="5847283" y="5626532"/>
                </a:lnTo>
                <a:lnTo>
                  <a:pt x="5736260" y="5562448"/>
                </a:lnTo>
                <a:close/>
                <a:moveTo>
                  <a:pt x="5732831" y="5413096"/>
                </a:moveTo>
                <a:lnTo>
                  <a:pt x="5847283" y="5347031"/>
                </a:lnTo>
                <a:lnTo>
                  <a:pt x="5971642" y="5418811"/>
                </a:lnTo>
                <a:lnTo>
                  <a:pt x="5857189" y="5484876"/>
                </a:lnTo>
                <a:lnTo>
                  <a:pt x="5732831" y="5413096"/>
                </a:lnTo>
                <a:close/>
                <a:moveTo>
                  <a:pt x="5736260" y="5275174"/>
                </a:moveTo>
                <a:lnTo>
                  <a:pt x="5857189" y="5205375"/>
                </a:lnTo>
                <a:lnTo>
                  <a:pt x="5968213" y="5269459"/>
                </a:lnTo>
                <a:lnTo>
                  <a:pt x="5847283" y="5339258"/>
                </a:lnTo>
                <a:lnTo>
                  <a:pt x="5736260" y="5275174"/>
                </a:lnTo>
                <a:close/>
                <a:moveTo>
                  <a:pt x="5732831" y="5125822"/>
                </a:moveTo>
                <a:lnTo>
                  <a:pt x="5847283" y="5059757"/>
                </a:lnTo>
                <a:lnTo>
                  <a:pt x="5971642" y="5131537"/>
                </a:lnTo>
                <a:lnTo>
                  <a:pt x="5857189" y="5197602"/>
                </a:lnTo>
                <a:lnTo>
                  <a:pt x="5732831" y="5125822"/>
                </a:lnTo>
                <a:close/>
                <a:moveTo>
                  <a:pt x="5736260" y="4987976"/>
                </a:moveTo>
                <a:lnTo>
                  <a:pt x="5857189" y="4918177"/>
                </a:lnTo>
                <a:lnTo>
                  <a:pt x="5968213" y="4982261"/>
                </a:lnTo>
                <a:lnTo>
                  <a:pt x="5847283" y="5052060"/>
                </a:lnTo>
                <a:lnTo>
                  <a:pt x="5736260" y="4987976"/>
                </a:lnTo>
                <a:close/>
                <a:moveTo>
                  <a:pt x="5732831" y="4838624"/>
                </a:moveTo>
                <a:lnTo>
                  <a:pt x="5847283" y="4772559"/>
                </a:lnTo>
                <a:lnTo>
                  <a:pt x="5971642" y="4844339"/>
                </a:lnTo>
                <a:lnTo>
                  <a:pt x="5857189" y="4910404"/>
                </a:lnTo>
                <a:lnTo>
                  <a:pt x="5732831" y="4838624"/>
                </a:lnTo>
                <a:close/>
                <a:moveTo>
                  <a:pt x="5736260" y="4700778"/>
                </a:moveTo>
                <a:lnTo>
                  <a:pt x="5857189" y="4630979"/>
                </a:lnTo>
                <a:lnTo>
                  <a:pt x="5968213" y="4695063"/>
                </a:lnTo>
                <a:lnTo>
                  <a:pt x="5847283" y="4764862"/>
                </a:lnTo>
                <a:lnTo>
                  <a:pt x="5736260" y="4700778"/>
                </a:lnTo>
                <a:close/>
                <a:moveTo>
                  <a:pt x="5732831" y="4551426"/>
                </a:moveTo>
                <a:lnTo>
                  <a:pt x="5847283" y="4485361"/>
                </a:lnTo>
                <a:lnTo>
                  <a:pt x="5971642" y="4557141"/>
                </a:lnTo>
                <a:lnTo>
                  <a:pt x="5857189" y="4623206"/>
                </a:lnTo>
                <a:lnTo>
                  <a:pt x="5732831" y="4551426"/>
                </a:lnTo>
                <a:close/>
                <a:moveTo>
                  <a:pt x="5736260" y="4413504"/>
                </a:moveTo>
                <a:lnTo>
                  <a:pt x="5857189" y="4343705"/>
                </a:lnTo>
                <a:lnTo>
                  <a:pt x="5968213" y="4407789"/>
                </a:lnTo>
                <a:lnTo>
                  <a:pt x="5847283" y="4477588"/>
                </a:lnTo>
                <a:lnTo>
                  <a:pt x="5736260" y="4413504"/>
                </a:lnTo>
                <a:close/>
                <a:moveTo>
                  <a:pt x="5732831" y="4264152"/>
                </a:moveTo>
                <a:lnTo>
                  <a:pt x="5847283" y="4198087"/>
                </a:lnTo>
                <a:lnTo>
                  <a:pt x="5971642" y="4269867"/>
                </a:lnTo>
                <a:lnTo>
                  <a:pt x="5857189" y="4335933"/>
                </a:lnTo>
                <a:lnTo>
                  <a:pt x="5732831" y="4264152"/>
                </a:lnTo>
                <a:close/>
                <a:moveTo>
                  <a:pt x="5736260" y="4126306"/>
                </a:moveTo>
                <a:lnTo>
                  <a:pt x="5857189" y="4056507"/>
                </a:lnTo>
                <a:lnTo>
                  <a:pt x="5968213" y="4120591"/>
                </a:lnTo>
                <a:lnTo>
                  <a:pt x="5847283" y="4190390"/>
                </a:lnTo>
                <a:lnTo>
                  <a:pt x="5736260" y="4126306"/>
                </a:lnTo>
                <a:close/>
                <a:moveTo>
                  <a:pt x="5732831" y="3976954"/>
                </a:moveTo>
                <a:lnTo>
                  <a:pt x="5847283" y="3910889"/>
                </a:lnTo>
                <a:lnTo>
                  <a:pt x="5971642" y="3982669"/>
                </a:lnTo>
                <a:lnTo>
                  <a:pt x="5857189" y="4048735"/>
                </a:lnTo>
                <a:lnTo>
                  <a:pt x="5732831" y="3976954"/>
                </a:lnTo>
                <a:close/>
                <a:moveTo>
                  <a:pt x="5736260" y="3839109"/>
                </a:moveTo>
                <a:lnTo>
                  <a:pt x="5857189" y="3769309"/>
                </a:lnTo>
                <a:lnTo>
                  <a:pt x="5968213" y="3833394"/>
                </a:lnTo>
                <a:lnTo>
                  <a:pt x="5847283" y="3903193"/>
                </a:lnTo>
                <a:lnTo>
                  <a:pt x="5736260" y="3839109"/>
                </a:lnTo>
                <a:close/>
                <a:moveTo>
                  <a:pt x="5732831" y="3689757"/>
                </a:moveTo>
                <a:lnTo>
                  <a:pt x="5847283" y="3623691"/>
                </a:lnTo>
                <a:lnTo>
                  <a:pt x="5971642" y="3695472"/>
                </a:lnTo>
                <a:lnTo>
                  <a:pt x="5857189" y="3761537"/>
                </a:lnTo>
                <a:lnTo>
                  <a:pt x="5732831" y="3689757"/>
                </a:lnTo>
                <a:close/>
                <a:moveTo>
                  <a:pt x="5736260" y="3551834"/>
                </a:moveTo>
                <a:lnTo>
                  <a:pt x="5857189" y="3482035"/>
                </a:lnTo>
                <a:lnTo>
                  <a:pt x="5968213" y="3546119"/>
                </a:lnTo>
                <a:lnTo>
                  <a:pt x="5847283" y="3615919"/>
                </a:lnTo>
                <a:lnTo>
                  <a:pt x="5736260" y="3551834"/>
                </a:lnTo>
                <a:close/>
                <a:moveTo>
                  <a:pt x="5732831" y="3402482"/>
                </a:moveTo>
                <a:lnTo>
                  <a:pt x="5847283" y="3336417"/>
                </a:lnTo>
                <a:lnTo>
                  <a:pt x="5971642" y="3408197"/>
                </a:lnTo>
                <a:lnTo>
                  <a:pt x="5857189" y="3474263"/>
                </a:lnTo>
                <a:lnTo>
                  <a:pt x="5732831" y="3402482"/>
                </a:lnTo>
                <a:close/>
                <a:moveTo>
                  <a:pt x="5736260" y="3264637"/>
                </a:moveTo>
                <a:lnTo>
                  <a:pt x="5857189" y="3194837"/>
                </a:lnTo>
                <a:lnTo>
                  <a:pt x="5968213" y="3258922"/>
                </a:lnTo>
                <a:lnTo>
                  <a:pt x="5847283" y="3328721"/>
                </a:lnTo>
                <a:lnTo>
                  <a:pt x="5736260" y="3264637"/>
                </a:lnTo>
                <a:close/>
                <a:moveTo>
                  <a:pt x="5732831" y="3115285"/>
                </a:moveTo>
                <a:lnTo>
                  <a:pt x="5847283" y="3049219"/>
                </a:lnTo>
                <a:lnTo>
                  <a:pt x="5971642" y="3121000"/>
                </a:lnTo>
                <a:lnTo>
                  <a:pt x="5857189" y="3187065"/>
                </a:lnTo>
                <a:lnTo>
                  <a:pt x="5732831" y="3115285"/>
                </a:lnTo>
                <a:close/>
                <a:moveTo>
                  <a:pt x="5736260" y="2977439"/>
                </a:moveTo>
                <a:lnTo>
                  <a:pt x="5857189" y="2907640"/>
                </a:lnTo>
                <a:lnTo>
                  <a:pt x="5968213" y="2971724"/>
                </a:lnTo>
                <a:lnTo>
                  <a:pt x="5847283" y="3041523"/>
                </a:lnTo>
                <a:lnTo>
                  <a:pt x="5736260" y="2977439"/>
                </a:lnTo>
                <a:close/>
                <a:moveTo>
                  <a:pt x="5732831" y="2828087"/>
                </a:moveTo>
                <a:lnTo>
                  <a:pt x="5847283" y="2762022"/>
                </a:lnTo>
                <a:lnTo>
                  <a:pt x="5971642" y="2833802"/>
                </a:lnTo>
                <a:lnTo>
                  <a:pt x="5857189" y="2899867"/>
                </a:lnTo>
                <a:lnTo>
                  <a:pt x="5732831" y="2828087"/>
                </a:lnTo>
                <a:close/>
                <a:moveTo>
                  <a:pt x="5736260" y="2690165"/>
                </a:moveTo>
                <a:lnTo>
                  <a:pt x="5857189" y="2620366"/>
                </a:lnTo>
                <a:lnTo>
                  <a:pt x="5968213" y="2684450"/>
                </a:lnTo>
                <a:lnTo>
                  <a:pt x="5847283" y="2754249"/>
                </a:lnTo>
                <a:lnTo>
                  <a:pt x="5736260" y="2690165"/>
                </a:lnTo>
                <a:close/>
                <a:moveTo>
                  <a:pt x="5732831" y="2540813"/>
                </a:moveTo>
                <a:lnTo>
                  <a:pt x="5847283" y="2474747"/>
                </a:lnTo>
                <a:lnTo>
                  <a:pt x="5971642" y="2546528"/>
                </a:lnTo>
                <a:lnTo>
                  <a:pt x="5857189" y="2612593"/>
                </a:lnTo>
                <a:lnTo>
                  <a:pt x="5732831" y="2540813"/>
                </a:lnTo>
                <a:close/>
                <a:moveTo>
                  <a:pt x="5736260" y="2402967"/>
                </a:moveTo>
                <a:lnTo>
                  <a:pt x="5857189" y="2333168"/>
                </a:lnTo>
                <a:lnTo>
                  <a:pt x="5968213" y="2397252"/>
                </a:lnTo>
                <a:lnTo>
                  <a:pt x="5847283" y="2467051"/>
                </a:lnTo>
                <a:lnTo>
                  <a:pt x="5736260" y="2402967"/>
                </a:lnTo>
                <a:close/>
                <a:moveTo>
                  <a:pt x="5732831" y="2253615"/>
                </a:moveTo>
                <a:lnTo>
                  <a:pt x="5847283" y="2187550"/>
                </a:lnTo>
                <a:lnTo>
                  <a:pt x="5971642" y="2259330"/>
                </a:lnTo>
                <a:lnTo>
                  <a:pt x="5857189" y="2325396"/>
                </a:lnTo>
                <a:lnTo>
                  <a:pt x="5732831" y="2253615"/>
                </a:lnTo>
                <a:close/>
                <a:moveTo>
                  <a:pt x="5736260" y="2115769"/>
                </a:moveTo>
                <a:lnTo>
                  <a:pt x="5857189" y="2045970"/>
                </a:lnTo>
                <a:lnTo>
                  <a:pt x="5968213" y="2110054"/>
                </a:lnTo>
                <a:lnTo>
                  <a:pt x="5847283" y="2179854"/>
                </a:lnTo>
                <a:lnTo>
                  <a:pt x="5736260" y="2115769"/>
                </a:lnTo>
                <a:close/>
                <a:moveTo>
                  <a:pt x="5732831" y="1966417"/>
                </a:moveTo>
                <a:lnTo>
                  <a:pt x="5847283" y="1900352"/>
                </a:lnTo>
                <a:lnTo>
                  <a:pt x="5971642" y="1972132"/>
                </a:lnTo>
                <a:lnTo>
                  <a:pt x="5857189" y="2038198"/>
                </a:lnTo>
                <a:lnTo>
                  <a:pt x="5732831" y="1966417"/>
                </a:lnTo>
                <a:close/>
                <a:moveTo>
                  <a:pt x="5736260" y="1828495"/>
                </a:moveTo>
                <a:lnTo>
                  <a:pt x="5857189" y="1758696"/>
                </a:lnTo>
                <a:lnTo>
                  <a:pt x="5968213" y="1822780"/>
                </a:lnTo>
                <a:lnTo>
                  <a:pt x="5847283" y="1892579"/>
                </a:lnTo>
                <a:lnTo>
                  <a:pt x="5736260" y="1828495"/>
                </a:lnTo>
                <a:close/>
                <a:moveTo>
                  <a:pt x="5732831" y="1679143"/>
                </a:moveTo>
                <a:lnTo>
                  <a:pt x="5847283" y="1613078"/>
                </a:lnTo>
                <a:lnTo>
                  <a:pt x="5971642" y="1684858"/>
                </a:lnTo>
                <a:lnTo>
                  <a:pt x="5857189" y="1750924"/>
                </a:lnTo>
                <a:lnTo>
                  <a:pt x="5732831" y="1679143"/>
                </a:lnTo>
                <a:close/>
                <a:moveTo>
                  <a:pt x="5736260" y="1541297"/>
                </a:moveTo>
                <a:lnTo>
                  <a:pt x="5857189" y="1471498"/>
                </a:lnTo>
                <a:lnTo>
                  <a:pt x="5968213" y="1535582"/>
                </a:lnTo>
                <a:lnTo>
                  <a:pt x="5847283" y="1605382"/>
                </a:lnTo>
                <a:lnTo>
                  <a:pt x="5736260" y="1541297"/>
                </a:lnTo>
                <a:close/>
                <a:moveTo>
                  <a:pt x="5732831" y="1391945"/>
                </a:moveTo>
                <a:lnTo>
                  <a:pt x="5847283" y="1325880"/>
                </a:lnTo>
                <a:lnTo>
                  <a:pt x="5971642" y="1397660"/>
                </a:lnTo>
                <a:lnTo>
                  <a:pt x="5857189" y="1463726"/>
                </a:lnTo>
                <a:lnTo>
                  <a:pt x="5732831" y="1391945"/>
                </a:lnTo>
                <a:close/>
                <a:moveTo>
                  <a:pt x="5736260" y="1254100"/>
                </a:moveTo>
                <a:lnTo>
                  <a:pt x="5857189" y="1184300"/>
                </a:lnTo>
                <a:lnTo>
                  <a:pt x="5968213" y="1248385"/>
                </a:lnTo>
                <a:lnTo>
                  <a:pt x="5847283" y="1318184"/>
                </a:lnTo>
                <a:lnTo>
                  <a:pt x="5736260" y="1254100"/>
                </a:lnTo>
                <a:close/>
                <a:moveTo>
                  <a:pt x="5732831" y="1104748"/>
                </a:moveTo>
                <a:lnTo>
                  <a:pt x="5847283" y="1038682"/>
                </a:lnTo>
                <a:lnTo>
                  <a:pt x="5971642" y="1110463"/>
                </a:lnTo>
                <a:lnTo>
                  <a:pt x="5857189" y="1176528"/>
                </a:lnTo>
                <a:lnTo>
                  <a:pt x="5732831" y="1104748"/>
                </a:lnTo>
                <a:close/>
                <a:moveTo>
                  <a:pt x="5736260" y="966826"/>
                </a:moveTo>
                <a:lnTo>
                  <a:pt x="5857189" y="897026"/>
                </a:lnTo>
                <a:lnTo>
                  <a:pt x="5968213" y="961111"/>
                </a:lnTo>
                <a:lnTo>
                  <a:pt x="5847283" y="1030910"/>
                </a:lnTo>
                <a:lnTo>
                  <a:pt x="5736260" y="966826"/>
                </a:lnTo>
                <a:close/>
                <a:moveTo>
                  <a:pt x="5840578" y="1034796"/>
                </a:moveTo>
                <a:lnTo>
                  <a:pt x="5726126" y="1100861"/>
                </a:lnTo>
                <a:lnTo>
                  <a:pt x="5615102" y="1036777"/>
                </a:lnTo>
                <a:lnTo>
                  <a:pt x="5729554" y="970712"/>
                </a:lnTo>
                <a:lnTo>
                  <a:pt x="5840578" y="1034796"/>
                </a:lnTo>
                <a:close/>
                <a:moveTo>
                  <a:pt x="5608473" y="1032891"/>
                </a:moveTo>
                <a:lnTo>
                  <a:pt x="5484114" y="961111"/>
                </a:lnTo>
                <a:lnTo>
                  <a:pt x="5598566" y="895045"/>
                </a:lnTo>
                <a:lnTo>
                  <a:pt x="5722925" y="966826"/>
                </a:lnTo>
                <a:lnTo>
                  <a:pt x="5608473" y="1032891"/>
                </a:lnTo>
                <a:close/>
                <a:moveTo>
                  <a:pt x="5601767" y="1036777"/>
                </a:moveTo>
                <a:lnTo>
                  <a:pt x="5480838" y="1106576"/>
                </a:lnTo>
                <a:lnTo>
                  <a:pt x="5356479" y="1034796"/>
                </a:lnTo>
                <a:lnTo>
                  <a:pt x="5477409" y="964997"/>
                </a:lnTo>
                <a:lnTo>
                  <a:pt x="5601767" y="1036777"/>
                </a:lnTo>
                <a:close/>
                <a:moveTo>
                  <a:pt x="5349774" y="1030910"/>
                </a:moveTo>
                <a:lnTo>
                  <a:pt x="5238750" y="966826"/>
                </a:lnTo>
                <a:lnTo>
                  <a:pt x="5359680" y="897026"/>
                </a:lnTo>
                <a:lnTo>
                  <a:pt x="5470703" y="961111"/>
                </a:lnTo>
                <a:lnTo>
                  <a:pt x="5349774" y="1030910"/>
                </a:lnTo>
                <a:close/>
                <a:moveTo>
                  <a:pt x="5343068" y="1034796"/>
                </a:moveTo>
                <a:lnTo>
                  <a:pt x="5228616" y="1100861"/>
                </a:lnTo>
                <a:lnTo>
                  <a:pt x="5117592" y="1036777"/>
                </a:lnTo>
                <a:lnTo>
                  <a:pt x="5232045" y="970712"/>
                </a:lnTo>
                <a:lnTo>
                  <a:pt x="5343068" y="1034796"/>
                </a:lnTo>
                <a:close/>
                <a:moveTo>
                  <a:pt x="5110963" y="1032891"/>
                </a:moveTo>
                <a:lnTo>
                  <a:pt x="4986604" y="961111"/>
                </a:lnTo>
                <a:lnTo>
                  <a:pt x="5101057" y="895045"/>
                </a:lnTo>
                <a:lnTo>
                  <a:pt x="5225415" y="966826"/>
                </a:lnTo>
                <a:lnTo>
                  <a:pt x="5110963" y="1032891"/>
                </a:lnTo>
                <a:close/>
                <a:moveTo>
                  <a:pt x="5104333" y="1036777"/>
                </a:moveTo>
                <a:lnTo>
                  <a:pt x="4983404" y="1106576"/>
                </a:lnTo>
                <a:lnTo>
                  <a:pt x="4859046" y="1034796"/>
                </a:lnTo>
                <a:lnTo>
                  <a:pt x="4979975" y="964997"/>
                </a:lnTo>
                <a:lnTo>
                  <a:pt x="5104333" y="1036777"/>
                </a:lnTo>
                <a:close/>
                <a:moveTo>
                  <a:pt x="4852264" y="1030910"/>
                </a:moveTo>
                <a:lnTo>
                  <a:pt x="4741241" y="966826"/>
                </a:lnTo>
                <a:lnTo>
                  <a:pt x="4862170" y="897026"/>
                </a:lnTo>
                <a:lnTo>
                  <a:pt x="4973193" y="961111"/>
                </a:lnTo>
                <a:lnTo>
                  <a:pt x="4852264" y="1030910"/>
                </a:lnTo>
                <a:close/>
                <a:moveTo>
                  <a:pt x="4845634" y="1034796"/>
                </a:moveTo>
                <a:lnTo>
                  <a:pt x="4731182" y="1100861"/>
                </a:lnTo>
                <a:lnTo>
                  <a:pt x="4620159" y="1036777"/>
                </a:lnTo>
                <a:lnTo>
                  <a:pt x="4734611" y="970712"/>
                </a:lnTo>
                <a:lnTo>
                  <a:pt x="4845634" y="1034796"/>
                </a:lnTo>
                <a:close/>
                <a:moveTo>
                  <a:pt x="4613529" y="1032891"/>
                </a:moveTo>
                <a:lnTo>
                  <a:pt x="4489171" y="961111"/>
                </a:lnTo>
                <a:lnTo>
                  <a:pt x="4603623" y="895045"/>
                </a:lnTo>
                <a:lnTo>
                  <a:pt x="4727981" y="966826"/>
                </a:lnTo>
                <a:lnTo>
                  <a:pt x="4613529" y="1032891"/>
                </a:lnTo>
                <a:close/>
                <a:moveTo>
                  <a:pt x="4606824" y="1036777"/>
                </a:moveTo>
                <a:lnTo>
                  <a:pt x="4485894" y="1106576"/>
                </a:lnTo>
                <a:lnTo>
                  <a:pt x="4361536" y="1034796"/>
                </a:lnTo>
                <a:lnTo>
                  <a:pt x="4482465" y="964997"/>
                </a:lnTo>
                <a:lnTo>
                  <a:pt x="4606824" y="1036777"/>
                </a:lnTo>
                <a:close/>
                <a:moveTo>
                  <a:pt x="4354830" y="1030910"/>
                </a:moveTo>
                <a:lnTo>
                  <a:pt x="4243807" y="966826"/>
                </a:lnTo>
                <a:lnTo>
                  <a:pt x="4364736" y="897026"/>
                </a:lnTo>
                <a:lnTo>
                  <a:pt x="4475760" y="961111"/>
                </a:lnTo>
                <a:lnTo>
                  <a:pt x="4354830" y="1030910"/>
                </a:lnTo>
                <a:close/>
                <a:moveTo>
                  <a:pt x="4348125" y="1034796"/>
                </a:moveTo>
                <a:lnTo>
                  <a:pt x="4233672" y="1100861"/>
                </a:lnTo>
                <a:lnTo>
                  <a:pt x="4122649" y="1036777"/>
                </a:lnTo>
                <a:lnTo>
                  <a:pt x="4237101" y="970712"/>
                </a:lnTo>
                <a:lnTo>
                  <a:pt x="4348125" y="1034796"/>
                </a:lnTo>
                <a:close/>
                <a:moveTo>
                  <a:pt x="4116019" y="1032891"/>
                </a:moveTo>
                <a:lnTo>
                  <a:pt x="3991661" y="961111"/>
                </a:lnTo>
                <a:lnTo>
                  <a:pt x="4106113" y="895045"/>
                </a:lnTo>
                <a:lnTo>
                  <a:pt x="4230472" y="966826"/>
                </a:lnTo>
                <a:lnTo>
                  <a:pt x="4116019" y="1032891"/>
                </a:lnTo>
                <a:close/>
                <a:moveTo>
                  <a:pt x="4109314" y="1036777"/>
                </a:moveTo>
                <a:lnTo>
                  <a:pt x="3988384" y="1106576"/>
                </a:lnTo>
                <a:lnTo>
                  <a:pt x="3864026" y="1034796"/>
                </a:lnTo>
                <a:lnTo>
                  <a:pt x="3984955" y="964997"/>
                </a:lnTo>
                <a:lnTo>
                  <a:pt x="4109314" y="1036777"/>
                </a:lnTo>
                <a:close/>
                <a:moveTo>
                  <a:pt x="3857320" y="1030910"/>
                </a:moveTo>
                <a:lnTo>
                  <a:pt x="3746297" y="966826"/>
                </a:lnTo>
                <a:lnTo>
                  <a:pt x="3867226" y="897026"/>
                </a:lnTo>
                <a:lnTo>
                  <a:pt x="3978250" y="961111"/>
                </a:lnTo>
                <a:lnTo>
                  <a:pt x="3857320" y="1030910"/>
                </a:lnTo>
                <a:close/>
                <a:moveTo>
                  <a:pt x="3850691" y="1034796"/>
                </a:moveTo>
                <a:lnTo>
                  <a:pt x="3736239" y="1100861"/>
                </a:lnTo>
                <a:lnTo>
                  <a:pt x="3625215" y="1036777"/>
                </a:lnTo>
                <a:lnTo>
                  <a:pt x="3739667" y="970712"/>
                </a:lnTo>
                <a:lnTo>
                  <a:pt x="3850691" y="1034796"/>
                </a:lnTo>
                <a:close/>
                <a:moveTo>
                  <a:pt x="3618509" y="1032891"/>
                </a:moveTo>
                <a:lnTo>
                  <a:pt x="3494151" y="961111"/>
                </a:lnTo>
                <a:lnTo>
                  <a:pt x="3608604" y="895045"/>
                </a:lnTo>
                <a:lnTo>
                  <a:pt x="3732962" y="966826"/>
                </a:lnTo>
                <a:lnTo>
                  <a:pt x="3618509" y="1032891"/>
                </a:lnTo>
                <a:close/>
                <a:moveTo>
                  <a:pt x="3611880" y="1036777"/>
                </a:moveTo>
                <a:lnTo>
                  <a:pt x="3490951" y="1106576"/>
                </a:lnTo>
                <a:lnTo>
                  <a:pt x="3366592" y="1034796"/>
                </a:lnTo>
                <a:lnTo>
                  <a:pt x="3487522" y="964997"/>
                </a:lnTo>
                <a:lnTo>
                  <a:pt x="3611880" y="1036777"/>
                </a:lnTo>
                <a:close/>
                <a:moveTo>
                  <a:pt x="3359887" y="1030910"/>
                </a:moveTo>
                <a:lnTo>
                  <a:pt x="3248863" y="966826"/>
                </a:lnTo>
                <a:lnTo>
                  <a:pt x="3369793" y="897026"/>
                </a:lnTo>
                <a:lnTo>
                  <a:pt x="3480816" y="961111"/>
                </a:lnTo>
                <a:lnTo>
                  <a:pt x="3359887" y="1030910"/>
                </a:lnTo>
                <a:close/>
                <a:moveTo>
                  <a:pt x="3353181" y="1034796"/>
                </a:moveTo>
                <a:lnTo>
                  <a:pt x="3238729" y="1100861"/>
                </a:lnTo>
                <a:lnTo>
                  <a:pt x="3127705" y="1036777"/>
                </a:lnTo>
                <a:lnTo>
                  <a:pt x="3242158" y="970712"/>
                </a:lnTo>
                <a:lnTo>
                  <a:pt x="3353181" y="1034796"/>
                </a:lnTo>
                <a:close/>
                <a:moveTo>
                  <a:pt x="3121076" y="1032891"/>
                </a:moveTo>
                <a:lnTo>
                  <a:pt x="2996717" y="961111"/>
                </a:lnTo>
                <a:lnTo>
                  <a:pt x="3111170" y="895045"/>
                </a:lnTo>
                <a:lnTo>
                  <a:pt x="3235528" y="966826"/>
                </a:lnTo>
                <a:lnTo>
                  <a:pt x="3121076" y="1032891"/>
                </a:lnTo>
                <a:close/>
                <a:moveTo>
                  <a:pt x="3114370" y="1036777"/>
                </a:moveTo>
                <a:lnTo>
                  <a:pt x="2993441" y="1106576"/>
                </a:lnTo>
                <a:lnTo>
                  <a:pt x="2869082" y="1034796"/>
                </a:lnTo>
                <a:lnTo>
                  <a:pt x="2990012" y="964997"/>
                </a:lnTo>
                <a:lnTo>
                  <a:pt x="3114370" y="1036777"/>
                </a:lnTo>
                <a:close/>
                <a:moveTo>
                  <a:pt x="2862377" y="1030910"/>
                </a:moveTo>
                <a:lnTo>
                  <a:pt x="2751354" y="966826"/>
                </a:lnTo>
                <a:lnTo>
                  <a:pt x="2872283" y="897026"/>
                </a:lnTo>
                <a:lnTo>
                  <a:pt x="2983306" y="961111"/>
                </a:lnTo>
                <a:lnTo>
                  <a:pt x="2862377" y="1030910"/>
                </a:lnTo>
                <a:close/>
                <a:moveTo>
                  <a:pt x="2855671" y="1034796"/>
                </a:moveTo>
                <a:lnTo>
                  <a:pt x="2741295" y="1100861"/>
                </a:lnTo>
                <a:lnTo>
                  <a:pt x="2630272" y="1036777"/>
                </a:lnTo>
                <a:lnTo>
                  <a:pt x="2744724" y="970712"/>
                </a:lnTo>
                <a:lnTo>
                  <a:pt x="2855671" y="1034796"/>
                </a:lnTo>
                <a:close/>
                <a:moveTo>
                  <a:pt x="2623566" y="1032891"/>
                </a:moveTo>
                <a:lnTo>
                  <a:pt x="2499208" y="961111"/>
                </a:lnTo>
                <a:lnTo>
                  <a:pt x="2613660" y="895045"/>
                </a:lnTo>
                <a:lnTo>
                  <a:pt x="2738019" y="966826"/>
                </a:lnTo>
                <a:lnTo>
                  <a:pt x="2623566" y="1032891"/>
                </a:lnTo>
                <a:close/>
                <a:moveTo>
                  <a:pt x="2616937" y="1036777"/>
                </a:moveTo>
                <a:lnTo>
                  <a:pt x="2496007" y="1106576"/>
                </a:lnTo>
                <a:lnTo>
                  <a:pt x="2371649" y="1034796"/>
                </a:lnTo>
                <a:lnTo>
                  <a:pt x="2492578" y="964997"/>
                </a:lnTo>
                <a:lnTo>
                  <a:pt x="2616937" y="1036777"/>
                </a:lnTo>
                <a:close/>
                <a:moveTo>
                  <a:pt x="2364943" y="1030910"/>
                </a:moveTo>
                <a:lnTo>
                  <a:pt x="2253920" y="966826"/>
                </a:lnTo>
                <a:lnTo>
                  <a:pt x="2374849" y="897026"/>
                </a:lnTo>
                <a:lnTo>
                  <a:pt x="2485873" y="961111"/>
                </a:lnTo>
                <a:lnTo>
                  <a:pt x="2364943" y="1030910"/>
                </a:lnTo>
                <a:close/>
                <a:moveTo>
                  <a:pt x="2358238" y="1034796"/>
                </a:moveTo>
                <a:lnTo>
                  <a:pt x="2243785" y="1100861"/>
                </a:lnTo>
                <a:lnTo>
                  <a:pt x="2132762" y="1036777"/>
                </a:lnTo>
                <a:lnTo>
                  <a:pt x="2247214" y="970712"/>
                </a:lnTo>
                <a:lnTo>
                  <a:pt x="2358238" y="1034796"/>
                </a:lnTo>
                <a:close/>
                <a:moveTo>
                  <a:pt x="2126132" y="1032891"/>
                </a:moveTo>
                <a:lnTo>
                  <a:pt x="2001774" y="961111"/>
                </a:lnTo>
                <a:lnTo>
                  <a:pt x="2116227" y="895045"/>
                </a:lnTo>
                <a:lnTo>
                  <a:pt x="2240585" y="966826"/>
                </a:lnTo>
                <a:lnTo>
                  <a:pt x="2126132" y="1032891"/>
                </a:lnTo>
                <a:close/>
                <a:moveTo>
                  <a:pt x="2119427" y="1036777"/>
                </a:moveTo>
                <a:lnTo>
                  <a:pt x="1998497" y="1106576"/>
                </a:lnTo>
                <a:lnTo>
                  <a:pt x="1874139" y="1034796"/>
                </a:lnTo>
                <a:lnTo>
                  <a:pt x="1995069" y="964997"/>
                </a:lnTo>
                <a:lnTo>
                  <a:pt x="2119427" y="1036777"/>
                </a:lnTo>
                <a:close/>
                <a:moveTo>
                  <a:pt x="1867434" y="1030910"/>
                </a:moveTo>
                <a:lnTo>
                  <a:pt x="1756410" y="966826"/>
                </a:lnTo>
                <a:lnTo>
                  <a:pt x="1877339" y="897026"/>
                </a:lnTo>
                <a:lnTo>
                  <a:pt x="1988363" y="961111"/>
                </a:lnTo>
                <a:lnTo>
                  <a:pt x="1867434" y="1030910"/>
                </a:lnTo>
                <a:close/>
                <a:moveTo>
                  <a:pt x="1860728" y="1034796"/>
                </a:moveTo>
                <a:lnTo>
                  <a:pt x="1746275" y="1100861"/>
                </a:lnTo>
                <a:lnTo>
                  <a:pt x="1635252" y="1036777"/>
                </a:lnTo>
                <a:lnTo>
                  <a:pt x="1749704" y="970712"/>
                </a:lnTo>
                <a:lnTo>
                  <a:pt x="1860728" y="1034796"/>
                </a:lnTo>
                <a:close/>
                <a:moveTo>
                  <a:pt x="1628623" y="1032891"/>
                </a:moveTo>
                <a:lnTo>
                  <a:pt x="1504264" y="961111"/>
                </a:lnTo>
                <a:lnTo>
                  <a:pt x="1618717" y="895045"/>
                </a:lnTo>
                <a:lnTo>
                  <a:pt x="1743075" y="966826"/>
                </a:lnTo>
                <a:lnTo>
                  <a:pt x="1628623" y="1032891"/>
                </a:lnTo>
                <a:close/>
                <a:moveTo>
                  <a:pt x="1621917" y="1036777"/>
                </a:moveTo>
                <a:lnTo>
                  <a:pt x="1500988" y="1106576"/>
                </a:lnTo>
                <a:lnTo>
                  <a:pt x="1376629" y="1034796"/>
                </a:lnTo>
                <a:lnTo>
                  <a:pt x="1497559" y="964997"/>
                </a:lnTo>
                <a:lnTo>
                  <a:pt x="1621917" y="1036777"/>
                </a:lnTo>
                <a:close/>
                <a:moveTo>
                  <a:pt x="1369924" y="1030910"/>
                </a:moveTo>
                <a:lnTo>
                  <a:pt x="1258900" y="966826"/>
                </a:lnTo>
                <a:lnTo>
                  <a:pt x="1379830" y="897026"/>
                </a:lnTo>
                <a:lnTo>
                  <a:pt x="1490853" y="961111"/>
                </a:lnTo>
                <a:lnTo>
                  <a:pt x="1369924" y="1030910"/>
                </a:lnTo>
                <a:close/>
                <a:moveTo>
                  <a:pt x="1363294" y="1034796"/>
                </a:moveTo>
                <a:lnTo>
                  <a:pt x="1248842" y="1100861"/>
                </a:lnTo>
                <a:lnTo>
                  <a:pt x="1137819" y="1036777"/>
                </a:lnTo>
                <a:lnTo>
                  <a:pt x="1252271" y="970712"/>
                </a:lnTo>
                <a:lnTo>
                  <a:pt x="1363294" y="1034796"/>
                </a:lnTo>
                <a:close/>
                <a:moveTo>
                  <a:pt x="1131189" y="1032891"/>
                </a:moveTo>
                <a:lnTo>
                  <a:pt x="1006831" y="961111"/>
                </a:lnTo>
                <a:lnTo>
                  <a:pt x="1121283" y="895045"/>
                </a:lnTo>
                <a:lnTo>
                  <a:pt x="1245641" y="966826"/>
                </a:lnTo>
                <a:lnTo>
                  <a:pt x="1131189" y="1032891"/>
                </a:lnTo>
                <a:close/>
                <a:moveTo>
                  <a:pt x="1124484" y="1036777"/>
                </a:moveTo>
                <a:lnTo>
                  <a:pt x="1003554" y="1106576"/>
                </a:lnTo>
                <a:lnTo>
                  <a:pt x="879196" y="1034796"/>
                </a:lnTo>
                <a:lnTo>
                  <a:pt x="1000125" y="964997"/>
                </a:lnTo>
                <a:lnTo>
                  <a:pt x="1124484" y="1036777"/>
                </a:lnTo>
                <a:close/>
                <a:moveTo>
                  <a:pt x="872490" y="1030910"/>
                </a:moveTo>
                <a:lnTo>
                  <a:pt x="761467" y="966826"/>
                </a:lnTo>
                <a:lnTo>
                  <a:pt x="882396" y="897026"/>
                </a:lnTo>
                <a:lnTo>
                  <a:pt x="993419" y="961111"/>
                </a:lnTo>
                <a:lnTo>
                  <a:pt x="872490" y="1030910"/>
                </a:lnTo>
                <a:close/>
                <a:moveTo>
                  <a:pt x="996848" y="1110463"/>
                </a:moveTo>
                <a:lnTo>
                  <a:pt x="882396" y="1176528"/>
                </a:lnTo>
                <a:lnTo>
                  <a:pt x="758038" y="1104748"/>
                </a:lnTo>
                <a:lnTo>
                  <a:pt x="872490" y="1038682"/>
                </a:lnTo>
                <a:lnTo>
                  <a:pt x="996848" y="1110463"/>
                </a:lnTo>
                <a:close/>
                <a:moveTo>
                  <a:pt x="993419" y="1248309"/>
                </a:moveTo>
                <a:lnTo>
                  <a:pt x="872490" y="1318108"/>
                </a:lnTo>
                <a:lnTo>
                  <a:pt x="761467" y="1254024"/>
                </a:lnTo>
                <a:lnTo>
                  <a:pt x="882396" y="1184224"/>
                </a:lnTo>
                <a:lnTo>
                  <a:pt x="993419" y="1248309"/>
                </a:lnTo>
                <a:close/>
                <a:moveTo>
                  <a:pt x="996848" y="1397660"/>
                </a:moveTo>
                <a:lnTo>
                  <a:pt x="882396" y="1463726"/>
                </a:lnTo>
                <a:lnTo>
                  <a:pt x="758038" y="1391945"/>
                </a:lnTo>
                <a:lnTo>
                  <a:pt x="872490" y="1325880"/>
                </a:lnTo>
                <a:lnTo>
                  <a:pt x="996848" y="1397660"/>
                </a:lnTo>
                <a:close/>
                <a:moveTo>
                  <a:pt x="993419" y="1535582"/>
                </a:moveTo>
                <a:lnTo>
                  <a:pt x="872490" y="1605382"/>
                </a:lnTo>
                <a:lnTo>
                  <a:pt x="761467" y="1541297"/>
                </a:lnTo>
                <a:lnTo>
                  <a:pt x="882396" y="1471498"/>
                </a:lnTo>
                <a:lnTo>
                  <a:pt x="993419" y="1535582"/>
                </a:lnTo>
                <a:close/>
                <a:moveTo>
                  <a:pt x="996848" y="1684934"/>
                </a:moveTo>
                <a:lnTo>
                  <a:pt x="882396" y="1751000"/>
                </a:lnTo>
                <a:lnTo>
                  <a:pt x="758038" y="1679219"/>
                </a:lnTo>
                <a:lnTo>
                  <a:pt x="872490" y="1613154"/>
                </a:lnTo>
                <a:lnTo>
                  <a:pt x="996848" y="1684934"/>
                </a:lnTo>
                <a:close/>
                <a:moveTo>
                  <a:pt x="993419" y="1822780"/>
                </a:moveTo>
                <a:lnTo>
                  <a:pt x="872490" y="1892579"/>
                </a:lnTo>
                <a:lnTo>
                  <a:pt x="761467" y="1828495"/>
                </a:lnTo>
                <a:lnTo>
                  <a:pt x="882396" y="1758696"/>
                </a:lnTo>
                <a:lnTo>
                  <a:pt x="993419" y="1822780"/>
                </a:lnTo>
                <a:close/>
                <a:moveTo>
                  <a:pt x="996848" y="1972132"/>
                </a:moveTo>
                <a:lnTo>
                  <a:pt x="882396" y="2038198"/>
                </a:lnTo>
                <a:lnTo>
                  <a:pt x="758038" y="1966417"/>
                </a:lnTo>
                <a:lnTo>
                  <a:pt x="872490" y="1900352"/>
                </a:lnTo>
                <a:lnTo>
                  <a:pt x="996848" y="1972132"/>
                </a:lnTo>
                <a:close/>
                <a:moveTo>
                  <a:pt x="993419" y="2109978"/>
                </a:moveTo>
                <a:lnTo>
                  <a:pt x="872490" y="2179777"/>
                </a:lnTo>
                <a:lnTo>
                  <a:pt x="761467" y="2115693"/>
                </a:lnTo>
                <a:lnTo>
                  <a:pt x="882396" y="2045894"/>
                </a:lnTo>
                <a:lnTo>
                  <a:pt x="993419" y="2109978"/>
                </a:lnTo>
                <a:close/>
                <a:moveTo>
                  <a:pt x="996848" y="2259330"/>
                </a:moveTo>
                <a:lnTo>
                  <a:pt x="882396" y="2325396"/>
                </a:lnTo>
                <a:lnTo>
                  <a:pt x="758038" y="2253615"/>
                </a:lnTo>
                <a:lnTo>
                  <a:pt x="872490" y="2187550"/>
                </a:lnTo>
                <a:lnTo>
                  <a:pt x="996848" y="2259330"/>
                </a:lnTo>
                <a:close/>
                <a:moveTo>
                  <a:pt x="993419" y="2397252"/>
                </a:moveTo>
                <a:lnTo>
                  <a:pt x="872490" y="2467051"/>
                </a:lnTo>
                <a:lnTo>
                  <a:pt x="761467" y="2402967"/>
                </a:lnTo>
                <a:lnTo>
                  <a:pt x="882396" y="2333168"/>
                </a:lnTo>
                <a:lnTo>
                  <a:pt x="993419" y="2397252"/>
                </a:lnTo>
                <a:close/>
                <a:moveTo>
                  <a:pt x="996848" y="2546604"/>
                </a:moveTo>
                <a:lnTo>
                  <a:pt x="882396" y="2612669"/>
                </a:lnTo>
                <a:lnTo>
                  <a:pt x="758038" y="2540889"/>
                </a:lnTo>
                <a:lnTo>
                  <a:pt x="872490" y="2474824"/>
                </a:lnTo>
                <a:lnTo>
                  <a:pt x="996848" y="2546604"/>
                </a:lnTo>
                <a:close/>
                <a:moveTo>
                  <a:pt x="993419" y="2684450"/>
                </a:moveTo>
                <a:lnTo>
                  <a:pt x="872490" y="2754249"/>
                </a:lnTo>
                <a:lnTo>
                  <a:pt x="761467" y="2690165"/>
                </a:lnTo>
                <a:lnTo>
                  <a:pt x="882396" y="2620366"/>
                </a:lnTo>
                <a:lnTo>
                  <a:pt x="993419" y="2684450"/>
                </a:lnTo>
                <a:close/>
                <a:moveTo>
                  <a:pt x="996848" y="2833802"/>
                </a:moveTo>
                <a:lnTo>
                  <a:pt x="882396" y="2899867"/>
                </a:lnTo>
                <a:lnTo>
                  <a:pt x="758038" y="2828087"/>
                </a:lnTo>
                <a:lnTo>
                  <a:pt x="872490" y="2762022"/>
                </a:lnTo>
                <a:lnTo>
                  <a:pt x="996848" y="2833802"/>
                </a:lnTo>
                <a:close/>
                <a:moveTo>
                  <a:pt x="993419" y="2971648"/>
                </a:moveTo>
                <a:lnTo>
                  <a:pt x="872490" y="3041447"/>
                </a:lnTo>
                <a:lnTo>
                  <a:pt x="761467" y="2977363"/>
                </a:lnTo>
                <a:lnTo>
                  <a:pt x="882396" y="2907564"/>
                </a:lnTo>
                <a:lnTo>
                  <a:pt x="993419" y="2971648"/>
                </a:lnTo>
                <a:close/>
                <a:moveTo>
                  <a:pt x="996848" y="3121000"/>
                </a:moveTo>
                <a:lnTo>
                  <a:pt x="882396" y="3187065"/>
                </a:lnTo>
                <a:lnTo>
                  <a:pt x="758038" y="3115285"/>
                </a:lnTo>
                <a:lnTo>
                  <a:pt x="872490" y="3049219"/>
                </a:lnTo>
                <a:lnTo>
                  <a:pt x="996848" y="3121000"/>
                </a:lnTo>
                <a:close/>
                <a:moveTo>
                  <a:pt x="993419" y="3258922"/>
                </a:moveTo>
                <a:lnTo>
                  <a:pt x="872490" y="3328721"/>
                </a:lnTo>
                <a:lnTo>
                  <a:pt x="761467" y="3264637"/>
                </a:lnTo>
                <a:lnTo>
                  <a:pt x="882396" y="3194837"/>
                </a:lnTo>
                <a:lnTo>
                  <a:pt x="993419" y="3258922"/>
                </a:lnTo>
                <a:close/>
                <a:moveTo>
                  <a:pt x="996848" y="3408274"/>
                </a:moveTo>
                <a:lnTo>
                  <a:pt x="882396" y="3474339"/>
                </a:lnTo>
                <a:lnTo>
                  <a:pt x="758038" y="3402482"/>
                </a:lnTo>
                <a:lnTo>
                  <a:pt x="872490" y="3336417"/>
                </a:lnTo>
                <a:lnTo>
                  <a:pt x="996848" y="3408274"/>
                </a:lnTo>
                <a:close/>
                <a:moveTo>
                  <a:pt x="993419" y="3546119"/>
                </a:moveTo>
                <a:lnTo>
                  <a:pt x="872490" y="3615919"/>
                </a:lnTo>
                <a:lnTo>
                  <a:pt x="761467" y="3551834"/>
                </a:lnTo>
                <a:lnTo>
                  <a:pt x="882396" y="3482035"/>
                </a:lnTo>
                <a:lnTo>
                  <a:pt x="993419" y="3546119"/>
                </a:lnTo>
                <a:close/>
                <a:moveTo>
                  <a:pt x="996848" y="3695472"/>
                </a:moveTo>
                <a:lnTo>
                  <a:pt x="882396" y="3761537"/>
                </a:lnTo>
                <a:lnTo>
                  <a:pt x="758038" y="3689757"/>
                </a:lnTo>
                <a:lnTo>
                  <a:pt x="872490" y="3623691"/>
                </a:lnTo>
                <a:lnTo>
                  <a:pt x="996848" y="3695472"/>
                </a:lnTo>
                <a:close/>
                <a:moveTo>
                  <a:pt x="993419" y="3833317"/>
                </a:moveTo>
                <a:lnTo>
                  <a:pt x="872490" y="3903117"/>
                </a:lnTo>
                <a:lnTo>
                  <a:pt x="761467" y="3839032"/>
                </a:lnTo>
                <a:lnTo>
                  <a:pt x="882396" y="3769233"/>
                </a:lnTo>
                <a:lnTo>
                  <a:pt x="993419" y="3833317"/>
                </a:lnTo>
                <a:close/>
                <a:moveTo>
                  <a:pt x="996848" y="3982669"/>
                </a:moveTo>
                <a:lnTo>
                  <a:pt x="882396" y="4048735"/>
                </a:lnTo>
                <a:lnTo>
                  <a:pt x="758038" y="3976954"/>
                </a:lnTo>
                <a:lnTo>
                  <a:pt x="872490" y="3910889"/>
                </a:lnTo>
                <a:lnTo>
                  <a:pt x="996848" y="3982669"/>
                </a:lnTo>
                <a:close/>
                <a:moveTo>
                  <a:pt x="993419" y="4120591"/>
                </a:moveTo>
                <a:lnTo>
                  <a:pt x="872490" y="4190390"/>
                </a:lnTo>
                <a:lnTo>
                  <a:pt x="761467" y="4126306"/>
                </a:lnTo>
                <a:lnTo>
                  <a:pt x="882396" y="4056507"/>
                </a:lnTo>
                <a:lnTo>
                  <a:pt x="993419" y="4120591"/>
                </a:lnTo>
                <a:close/>
                <a:moveTo>
                  <a:pt x="996848" y="4269943"/>
                </a:moveTo>
                <a:lnTo>
                  <a:pt x="882396" y="4336009"/>
                </a:lnTo>
                <a:lnTo>
                  <a:pt x="758038" y="4264228"/>
                </a:lnTo>
                <a:lnTo>
                  <a:pt x="872490" y="4198163"/>
                </a:lnTo>
                <a:lnTo>
                  <a:pt x="996848" y="4269943"/>
                </a:lnTo>
                <a:close/>
                <a:moveTo>
                  <a:pt x="993419" y="4407789"/>
                </a:moveTo>
                <a:lnTo>
                  <a:pt x="872490" y="4477588"/>
                </a:lnTo>
                <a:lnTo>
                  <a:pt x="761467" y="4413504"/>
                </a:lnTo>
                <a:lnTo>
                  <a:pt x="882396" y="4343705"/>
                </a:lnTo>
                <a:lnTo>
                  <a:pt x="993419" y="4407789"/>
                </a:lnTo>
                <a:close/>
                <a:moveTo>
                  <a:pt x="996848" y="4557141"/>
                </a:moveTo>
                <a:lnTo>
                  <a:pt x="882396" y="4623206"/>
                </a:lnTo>
                <a:lnTo>
                  <a:pt x="758038" y="4551426"/>
                </a:lnTo>
                <a:lnTo>
                  <a:pt x="872490" y="4485361"/>
                </a:lnTo>
                <a:lnTo>
                  <a:pt x="996848" y="4557141"/>
                </a:lnTo>
                <a:close/>
                <a:moveTo>
                  <a:pt x="993419" y="4694987"/>
                </a:moveTo>
                <a:lnTo>
                  <a:pt x="872490" y="4764786"/>
                </a:lnTo>
                <a:lnTo>
                  <a:pt x="761467" y="4700702"/>
                </a:lnTo>
                <a:lnTo>
                  <a:pt x="882396" y="4630903"/>
                </a:lnTo>
                <a:lnTo>
                  <a:pt x="993419" y="4694987"/>
                </a:lnTo>
                <a:close/>
                <a:moveTo>
                  <a:pt x="996848" y="4844339"/>
                </a:moveTo>
                <a:lnTo>
                  <a:pt x="882396" y="4910404"/>
                </a:lnTo>
                <a:lnTo>
                  <a:pt x="758038" y="4838624"/>
                </a:lnTo>
                <a:lnTo>
                  <a:pt x="872490" y="4772559"/>
                </a:lnTo>
                <a:lnTo>
                  <a:pt x="996848" y="4844339"/>
                </a:lnTo>
                <a:close/>
                <a:moveTo>
                  <a:pt x="993419" y="4982261"/>
                </a:moveTo>
                <a:lnTo>
                  <a:pt x="872490" y="5052060"/>
                </a:lnTo>
                <a:lnTo>
                  <a:pt x="761467" y="4987976"/>
                </a:lnTo>
                <a:lnTo>
                  <a:pt x="882396" y="4918177"/>
                </a:lnTo>
                <a:lnTo>
                  <a:pt x="993419" y="4982261"/>
                </a:lnTo>
                <a:close/>
                <a:moveTo>
                  <a:pt x="996848" y="5131613"/>
                </a:moveTo>
                <a:lnTo>
                  <a:pt x="882396" y="5197678"/>
                </a:lnTo>
                <a:lnTo>
                  <a:pt x="758038" y="5125898"/>
                </a:lnTo>
                <a:lnTo>
                  <a:pt x="872490" y="5059833"/>
                </a:lnTo>
                <a:lnTo>
                  <a:pt x="996848" y="5131613"/>
                </a:lnTo>
                <a:close/>
                <a:moveTo>
                  <a:pt x="993419" y="5269459"/>
                </a:moveTo>
                <a:lnTo>
                  <a:pt x="872490" y="5339258"/>
                </a:lnTo>
                <a:lnTo>
                  <a:pt x="761467" y="5275174"/>
                </a:lnTo>
                <a:lnTo>
                  <a:pt x="882396" y="5205375"/>
                </a:lnTo>
                <a:lnTo>
                  <a:pt x="993419" y="5269459"/>
                </a:lnTo>
                <a:close/>
                <a:moveTo>
                  <a:pt x="996848" y="5418811"/>
                </a:moveTo>
                <a:lnTo>
                  <a:pt x="882396" y="5484876"/>
                </a:lnTo>
                <a:lnTo>
                  <a:pt x="758038" y="5413096"/>
                </a:lnTo>
                <a:lnTo>
                  <a:pt x="872490" y="5347031"/>
                </a:lnTo>
                <a:lnTo>
                  <a:pt x="996848" y="5418811"/>
                </a:lnTo>
                <a:close/>
                <a:moveTo>
                  <a:pt x="993419" y="5556656"/>
                </a:moveTo>
                <a:lnTo>
                  <a:pt x="872490" y="5626456"/>
                </a:lnTo>
                <a:lnTo>
                  <a:pt x="761467" y="5562371"/>
                </a:lnTo>
                <a:lnTo>
                  <a:pt x="882396" y="5492572"/>
                </a:lnTo>
                <a:lnTo>
                  <a:pt x="993419" y="5556656"/>
                </a:lnTo>
                <a:close/>
                <a:moveTo>
                  <a:pt x="996848" y="5706009"/>
                </a:moveTo>
                <a:lnTo>
                  <a:pt x="882396" y="5772074"/>
                </a:lnTo>
                <a:lnTo>
                  <a:pt x="758038" y="5700294"/>
                </a:lnTo>
                <a:lnTo>
                  <a:pt x="872490" y="5634228"/>
                </a:lnTo>
                <a:lnTo>
                  <a:pt x="996848" y="5706009"/>
                </a:lnTo>
                <a:close/>
                <a:moveTo>
                  <a:pt x="993419" y="5843931"/>
                </a:moveTo>
                <a:lnTo>
                  <a:pt x="872490" y="5913730"/>
                </a:lnTo>
                <a:lnTo>
                  <a:pt x="761467" y="5849646"/>
                </a:lnTo>
                <a:lnTo>
                  <a:pt x="882396" y="5779847"/>
                </a:lnTo>
                <a:lnTo>
                  <a:pt x="993419" y="5843931"/>
                </a:lnTo>
                <a:close/>
                <a:moveTo>
                  <a:pt x="1000125" y="5847741"/>
                </a:moveTo>
                <a:lnTo>
                  <a:pt x="1124484" y="5919521"/>
                </a:lnTo>
                <a:lnTo>
                  <a:pt x="1003554" y="5989320"/>
                </a:lnTo>
                <a:lnTo>
                  <a:pt x="879196" y="5917540"/>
                </a:lnTo>
                <a:lnTo>
                  <a:pt x="1000125" y="5847741"/>
                </a:lnTo>
                <a:close/>
                <a:moveTo>
                  <a:pt x="1006754" y="5843931"/>
                </a:moveTo>
                <a:lnTo>
                  <a:pt x="1121207" y="5777865"/>
                </a:lnTo>
                <a:lnTo>
                  <a:pt x="1245565" y="5849646"/>
                </a:lnTo>
                <a:lnTo>
                  <a:pt x="1131113" y="5915711"/>
                </a:lnTo>
                <a:lnTo>
                  <a:pt x="1006754" y="5843931"/>
                </a:lnTo>
                <a:close/>
                <a:moveTo>
                  <a:pt x="1252271" y="5853532"/>
                </a:moveTo>
                <a:lnTo>
                  <a:pt x="1363294" y="5917616"/>
                </a:lnTo>
                <a:lnTo>
                  <a:pt x="1248842" y="5983682"/>
                </a:lnTo>
                <a:lnTo>
                  <a:pt x="1137819" y="5919597"/>
                </a:lnTo>
                <a:lnTo>
                  <a:pt x="1252271" y="5853532"/>
                </a:lnTo>
                <a:close/>
                <a:moveTo>
                  <a:pt x="1258976" y="5849646"/>
                </a:moveTo>
                <a:lnTo>
                  <a:pt x="1379906" y="5779847"/>
                </a:lnTo>
                <a:lnTo>
                  <a:pt x="1490929" y="5843931"/>
                </a:lnTo>
                <a:lnTo>
                  <a:pt x="1370000" y="5913730"/>
                </a:lnTo>
                <a:lnTo>
                  <a:pt x="1258976" y="5849646"/>
                </a:lnTo>
                <a:close/>
                <a:moveTo>
                  <a:pt x="1497559" y="5847741"/>
                </a:moveTo>
                <a:lnTo>
                  <a:pt x="1621917" y="5919521"/>
                </a:lnTo>
                <a:lnTo>
                  <a:pt x="1500988" y="5989320"/>
                </a:lnTo>
                <a:lnTo>
                  <a:pt x="1376629" y="5917540"/>
                </a:lnTo>
                <a:lnTo>
                  <a:pt x="1497559" y="5847741"/>
                </a:lnTo>
                <a:close/>
                <a:moveTo>
                  <a:pt x="1504264" y="5843931"/>
                </a:moveTo>
                <a:lnTo>
                  <a:pt x="1618717" y="5777865"/>
                </a:lnTo>
                <a:lnTo>
                  <a:pt x="1743075" y="5849646"/>
                </a:lnTo>
                <a:lnTo>
                  <a:pt x="1628623" y="5915711"/>
                </a:lnTo>
                <a:lnTo>
                  <a:pt x="1504264" y="5843931"/>
                </a:lnTo>
                <a:close/>
                <a:moveTo>
                  <a:pt x="1749704" y="5853532"/>
                </a:moveTo>
                <a:lnTo>
                  <a:pt x="1860728" y="5917616"/>
                </a:lnTo>
                <a:lnTo>
                  <a:pt x="1746275" y="5983682"/>
                </a:lnTo>
                <a:lnTo>
                  <a:pt x="1635252" y="5919597"/>
                </a:lnTo>
                <a:lnTo>
                  <a:pt x="1749704" y="5853532"/>
                </a:lnTo>
                <a:close/>
                <a:moveTo>
                  <a:pt x="1756410" y="5849646"/>
                </a:moveTo>
                <a:lnTo>
                  <a:pt x="1877339" y="5779847"/>
                </a:lnTo>
                <a:lnTo>
                  <a:pt x="1988363" y="5843931"/>
                </a:lnTo>
                <a:lnTo>
                  <a:pt x="1867434" y="5913730"/>
                </a:lnTo>
                <a:lnTo>
                  <a:pt x="1756410" y="5849646"/>
                </a:lnTo>
                <a:close/>
                <a:moveTo>
                  <a:pt x="1995069" y="5847741"/>
                </a:moveTo>
                <a:lnTo>
                  <a:pt x="2119427" y="5919521"/>
                </a:lnTo>
                <a:lnTo>
                  <a:pt x="1998497" y="5989320"/>
                </a:lnTo>
                <a:lnTo>
                  <a:pt x="1874139" y="5917540"/>
                </a:lnTo>
                <a:lnTo>
                  <a:pt x="1995069" y="5847741"/>
                </a:lnTo>
                <a:close/>
                <a:moveTo>
                  <a:pt x="2001698" y="5843931"/>
                </a:moveTo>
                <a:lnTo>
                  <a:pt x="2116150" y="5777865"/>
                </a:lnTo>
                <a:lnTo>
                  <a:pt x="2240509" y="5849646"/>
                </a:lnTo>
                <a:lnTo>
                  <a:pt x="2126056" y="5915711"/>
                </a:lnTo>
                <a:lnTo>
                  <a:pt x="2001698" y="5843931"/>
                </a:lnTo>
                <a:close/>
                <a:moveTo>
                  <a:pt x="2247214" y="5853532"/>
                </a:moveTo>
                <a:lnTo>
                  <a:pt x="2358238" y="5917616"/>
                </a:lnTo>
                <a:lnTo>
                  <a:pt x="2243785" y="5983682"/>
                </a:lnTo>
                <a:lnTo>
                  <a:pt x="2132762" y="5919597"/>
                </a:lnTo>
                <a:lnTo>
                  <a:pt x="2247214" y="5853532"/>
                </a:lnTo>
                <a:close/>
                <a:moveTo>
                  <a:pt x="2253920" y="5849646"/>
                </a:moveTo>
                <a:lnTo>
                  <a:pt x="2374849" y="5779847"/>
                </a:lnTo>
                <a:lnTo>
                  <a:pt x="2485873" y="5843931"/>
                </a:lnTo>
                <a:lnTo>
                  <a:pt x="2364943" y="5913730"/>
                </a:lnTo>
                <a:lnTo>
                  <a:pt x="2253920" y="5849646"/>
                </a:lnTo>
                <a:close/>
                <a:moveTo>
                  <a:pt x="2492502" y="5847741"/>
                </a:moveTo>
                <a:lnTo>
                  <a:pt x="2616861" y="5919521"/>
                </a:lnTo>
                <a:lnTo>
                  <a:pt x="2495931" y="5989320"/>
                </a:lnTo>
                <a:lnTo>
                  <a:pt x="2371573" y="5917540"/>
                </a:lnTo>
                <a:lnTo>
                  <a:pt x="2492502" y="5847741"/>
                </a:lnTo>
                <a:close/>
                <a:moveTo>
                  <a:pt x="2499208" y="5843931"/>
                </a:moveTo>
                <a:lnTo>
                  <a:pt x="2613660" y="5777865"/>
                </a:lnTo>
                <a:lnTo>
                  <a:pt x="2738019" y="5849646"/>
                </a:lnTo>
                <a:lnTo>
                  <a:pt x="2623566" y="5915711"/>
                </a:lnTo>
                <a:lnTo>
                  <a:pt x="2499208" y="5843931"/>
                </a:lnTo>
                <a:close/>
                <a:moveTo>
                  <a:pt x="2744724" y="5853532"/>
                </a:moveTo>
                <a:lnTo>
                  <a:pt x="2855747" y="5917616"/>
                </a:lnTo>
                <a:lnTo>
                  <a:pt x="2741295" y="5983682"/>
                </a:lnTo>
                <a:lnTo>
                  <a:pt x="2630272" y="5919597"/>
                </a:lnTo>
                <a:lnTo>
                  <a:pt x="2744724" y="5853532"/>
                </a:lnTo>
                <a:close/>
                <a:moveTo>
                  <a:pt x="2751354" y="5849646"/>
                </a:moveTo>
                <a:lnTo>
                  <a:pt x="2872283" y="5779847"/>
                </a:lnTo>
                <a:lnTo>
                  <a:pt x="2983306" y="5843931"/>
                </a:lnTo>
                <a:lnTo>
                  <a:pt x="2862377" y="5913730"/>
                </a:lnTo>
                <a:lnTo>
                  <a:pt x="2751354" y="5849646"/>
                </a:lnTo>
                <a:close/>
                <a:moveTo>
                  <a:pt x="2990012" y="5847741"/>
                </a:moveTo>
                <a:lnTo>
                  <a:pt x="3114370" y="5919521"/>
                </a:lnTo>
                <a:lnTo>
                  <a:pt x="2993441" y="5989320"/>
                </a:lnTo>
                <a:lnTo>
                  <a:pt x="2869082" y="5917540"/>
                </a:lnTo>
                <a:lnTo>
                  <a:pt x="2990012" y="5847741"/>
                </a:lnTo>
                <a:close/>
                <a:moveTo>
                  <a:pt x="2996717" y="5843931"/>
                </a:moveTo>
                <a:lnTo>
                  <a:pt x="3111170" y="5777865"/>
                </a:lnTo>
                <a:lnTo>
                  <a:pt x="3235528" y="5849646"/>
                </a:lnTo>
                <a:lnTo>
                  <a:pt x="3121076" y="5915711"/>
                </a:lnTo>
                <a:lnTo>
                  <a:pt x="2996717" y="5843931"/>
                </a:lnTo>
                <a:close/>
                <a:moveTo>
                  <a:pt x="3242158" y="5853532"/>
                </a:moveTo>
                <a:lnTo>
                  <a:pt x="3353181" y="5917616"/>
                </a:lnTo>
                <a:lnTo>
                  <a:pt x="3238729" y="5983682"/>
                </a:lnTo>
                <a:lnTo>
                  <a:pt x="3127705" y="5919597"/>
                </a:lnTo>
                <a:lnTo>
                  <a:pt x="3242158" y="5853532"/>
                </a:lnTo>
                <a:close/>
                <a:moveTo>
                  <a:pt x="3248863" y="5849646"/>
                </a:moveTo>
                <a:lnTo>
                  <a:pt x="3369793" y="5779847"/>
                </a:lnTo>
                <a:lnTo>
                  <a:pt x="3480816" y="5843931"/>
                </a:lnTo>
                <a:lnTo>
                  <a:pt x="3359887" y="5913730"/>
                </a:lnTo>
                <a:lnTo>
                  <a:pt x="3248863" y="5849646"/>
                </a:lnTo>
                <a:close/>
                <a:moveTo>
                  <a:pt x="3487446" y="5847741"/>
                </a:moveTo>
                <a:lnTo>
                  <a:pt x="3611804" y="5919521"/>
                </a:lnTo>
                <a:lnTo>
                  <a:pt x="3490874" y="5989320"/>
                </a:lnTo>
                <a:lnTo>
                  <a:pt x="3366516" y="5917540"/>
                </a:lnTo>
                <a:lnTo>
                  <a:pt x="3487446" y="5847741"/>
                </a:lnTo>
                <a:close/>
                <a:moveTo>
                  <a:pt x="3494151" y="5843931"/>
                </a:moveTo>
                <a:lnTo>
                  <a:pt x="3608604" y="5777865"/>
                </a:lnTo>
                <a:lnTo>
                  <a:pt x="3732962" y="5849646"/>
                </a:lnTo>
                <a:lnTo>
                  <a:pt x="3618509" y="5915711"/>
                </a:lnTo>
                <a:lnTo>
                  <a:pt x="3494151" y="5843931"/>
                </a:lnTo>
                <a:close/>
                <a:moveTo>
                  <a:pt x="3739667" y="5853532"/>
                </a:moveTo>
                <a:lnTo>
                  <a:pt x="3850691" y="5917616"/>
                </a:lnTo>
                <a:lnTo>
                  <a:pt x="3736239" y="5983682"/>
                </a:lnTo>
                <a:lnTo>
                  <a:pt x="3625215" y="5919597"/>
                </a:lnTo>
                <a:lnTo>
                  <a:pt x="3739667" y="5853532"/>
                </a:lnTo>
                <a:close/>
                <a:moveTo>
                  <a:pt x="3746297" y="5849646"/>
                </a:moveTo>
                <a:lnTo>
                  <a:pt x="3867226" y="5779847"/>
                </a:lnTo>
                <a:lnTo>
                  <a:pt x="3978250" y="5843931"/>
                </a:lnTo>
                <a:lnTo>
                  <a:pt x="3857320" y="5913730"/>
                </a:lnTo>
                <a:lnTo>
                  <a:pt x="3746297" y="5849646"/>
                </a:lnTo>
                <a:close/>
                <a:moveTo>
                  <a:pt x="3984955" y="5847741"/>
                </a:moveTo>
                <a:lnTo>
                  <a:pt x="4109314" y="5919521"/>
                </a:lnTo>
                <a:lnTo>
                  <a:pt x="3988384" y="5989320"/>
                </a:lnTo>
                <a:lnTo>
                  <a:pt x="3864026" y="5917540"/>
                </a:lnTo>
                <a:lnTo>
                  <a:pt x="3984955" y="5847741"/>
                </a:lnTo>
                <a:close/>
                <a:moveTo>
                  <a:pt x="3991661" y="5843931"/>
                </a:moveTo>
                <a:lnTo>
                  <a:pt x="4106113" y="5777865"/>
                </a:lnTo>
                <a:lnTo>
                  <a:pt x="4230472" y="5849646"/>
                </a:lnTo>
                <a:lnTo>
                  <a:pt x="4116019" y="5915711"/>
                </a:lnTo>
                <a:lnTo>
                  <a:pt x="3991661" y="5843931"/>
                </a:lnTo>
                <a:close/>
                <a:moveTo>
                  <a:pt x="4237177" y="5853532"/>
                </a:moveTo>
                <a:lnTo>
                  <a:pt x="4348201" y="5917616"/>
                </a:lnTo>
                <a:lnTo>
                  <a:pt x="4233748" y="5983682"/>
                </a:lnTo>
                <a:lnTo>
                  <a:pt x="4122725" y="5919597"/>
                </a:lnTo>
                <a:lnTo>
                  <a:pt x="4237177" y="5853532"/>
                </a:lnTo>
                <a:close/>
                <a:moveTo>
                  <a:pt x="4243807" y="5849646"/>
                </a:moveTo>
                <a:lnTo>
                  <a:pt x="4364736" y="5779847"/>
                </a:lnTo>
                <a:lnTo>
                  <a:pt x="4475760" y="5843931"/>
                </a:lnTo>
                <a:lnTo>
                  <a:pt x="4354830" y="5913730"/>
                </a:lnTo>
                <a:lnTo>
                  <a:pt x="4243807" y="5849646"/>
                </a:lnTo>
                <a:close/>
                <a:moveTo>
                  <a:pt x="4482465" y="5847741"/>
                </a:moveTo>
                <a:lnTo>
                  <a:pt x="4606824" y="5919521"/>
                </a:lnTo>
                <a:lnTo>
                  <a:pt x="4485894" y="5989320"/>
                </a:lnTo>
                <a:lnTo>
                  <a:pt x="4361536" y="5917540"/>
                </a:lnTo>
                <a:lnTo>
                  <a:pt x="4482465" y="5847741"/>
                </a:lnTo>
                <a:close/>
                <a:moveTo>
                  <a:pt x="4489095" y="5843931"/>
                </a:moveTo>
                <a:lnTo>
                  <a:pt x="4603547" y="5777865"/>
                </a:lnTo>
                <a:lnTo>
                  <a:pt x="4727906" y="5849646"/>
                </a:lnTo>
                <a:lnTo>
                  <a:pt x="4613453" y="5915711"/>
                </a:lnTo>
                <a:lnTo>
                  <a:pt x="4489095" y="5843931"/>
                </a:lnTo>
                <a:close/>
                <a:moveTo>
                  <a:pt x="4734611" y="5853532"/>
                </a:moveTo>
                <a:lnTo>
                  <a:pt x="4845634" y="5917616"/>
                </a:lnTo>
                <a:lnTo>
                  <a:pt x="4731182" y="5983682"/>
                </a:lnTo>
                <a:lnTo>
                  <a:pt x="4620159" y="5919597"/>
                </a:lnTo>
                <a:lnTo>
                  <a:pt x="4734611" y="5853532"/>
                </a:lnTo>
                <a:close/>
                <a:moveTo>
                  <a:pt x="4741316" y="5849646"/>
                </a:moveTo>
                <a:lnTo>
                  <a:pt x="4862246" y="5779847"/>
                </a:lnTo>
                <a:lnTo>
                  <a:pt x="4973269" y="5843931"/>
                </a:lnTo>
                <a:lnTo>
                  <a:pt x="4852340" y="5913730"/>
                </a:lnTo>
                <a:lnTo>
                  <a:pt x="4741316" y="5849646"/>
                </a:lnTo>
                <a:close/>
                <a:moveTo>
                  <a:pt x="4979899" y="5847741"/>
                </a:moveTo>
                <a:lnTo>
                  <a:pt x="5104257" y="5919521"/>
                </a:lnTo>
                <a:lnTo>
                  <a:pt x="4983328" y="5989320"/>
                </a:lnTo>
                <a:lnTo>
                  <a:pt x="4858969" y="5917540"/>
                </a:lnTo>
                <a:lnTo>
                  <a:pt x="4979899" y="5847741"/>
                </a:lnTo>
                <a:close/>
                <a:moveTo>
                  <a:pt x="4986604" y="5843931"/>
                </a:moveTo>
                <a:lnTo>
                  <a:pt x="5101057" y="5777865"/>
                </a:lnTo>
                <a:lnTo>
                  <a:pt x="5225415" y="5849646"/>
                </a:lnTo>
                <a:lnTo>
                  <a:pt x="5110963" y="5915711"/>
                </a:lnTo>
                <a:lnTo>
                  <a:pt x="4986604" y="5843931"/>
                </a:lnTo>
                <a:close/>
                <a:moveTo>
                  <a:pt x="5232121" y="5853532"/>
                </a:moveTo>
                <a:lnTo>
                  <a:pt x="5343144" y="5917616"/>
                </a:lnTo>
                <a:lnTo>
                  <a:pt x="5228692" y="5983682"/>
                </a:lnTo>
                <a:lnTo>
                  <a:pt x="5117668" y="5919597"/>
                </a:lnTo>
                <a:lnTo>
                  <a:pt x="5232121" y="5853532"/>
                </a:lnTo>
                <a:close/>
                <a:moveTo>
                  <a:pt x="5238750" y="5849646"/>
                </a:moveTo>
                <a:lnTo>
                  <a:pt x="5359680" y="5779847"/>
                </a:lnTo>
                <a:lnTo>
                  <a:pt x="5470703" y="5843931"/>
                </a:lnTo>
                <a:lnTo>
                  <a:pt x="5349774" y="5913730"/>
                </a:lnTo>
                <a:lnTo>
                  <a:pt x="5238750" y="5849646"/>
                </a:lnTo>
                <a:close/>
                <a:moveTo>
                  <a:pt x="5477409" y="5847741"/>
                </a:moveTo>
                <a:lnTo>
                  <a:pt x="5601767" y="5919521"/>
                </a:lnTo>
                <a:lnTo>
                  <a:pt x="5480838" y="5989320"/>
                </a:lnTo>
                <a:lnTo>
                  <a:pt x="5356479" y="5917540"/>
                </a:lnTo>
                <a:lnTo>
                  <a:pt x="5477409" y="5847741"/>
                </a:lnTo>
                <a:close/>
                <a:moveTo>
                  <a:pt x="5484038" y="5843931"/>
                </a:moveTo>
                <a:lnTo>
                  <a:pt x="5598491" y="5777865"/>
                </a:lnTo>
                <a:lnTo>
                  <a:pt x="5722849" y="5849646"/>
                </a:lnTo>
                <a:lnTo>
                  <a:pt x="5608397" y="5915711"/>
                </a:lnTo>
                <a:lnTo>
                  <a:pt x="5484038" y="5843931"/>
                </a:lnTo>
                <a:close/>
                <a:moveTo>
                  <a:pt x="5729554" y="5853532"/>
                </a:moveTo>
                <a:lnTo>
                  <a:pt x="5840578" y="5917616"/>
                </a:lnTo>
                <a:lnTo>
                  <a:pt x="5726126" y="5983682"/>
                </a:lnTo>
                <a:lnTo>
                  <a:pt x="5615102" y="5919597"/>
                </a:lnTo>
                <a:lnTo>
                  <a:pt x="5729554" y="5853532"/>
                </a:lnTo>
                <a:close/>
                <a:moveTo>
                  <a:pt x="5736260" y="5849646"/>
                </a:moveTo>
                <a:lnTo>
                  <a:pt x="5857189" y="5779770"/>
                </a:lnTo>
                <a:lnTo>
                  <a:pt x="5968213" y="5843854"/>
                </a:lnTo>
                <a:lnTo>
                  <a:pt x="5847283" y="5913730"/>
                </a:lnTo>
                <a:lnTo>
                  <a:pt x="5736260" y="5849646"/>
                </a:lnTo>
                <a:close/>
                <a:moveTo>
                  <a:pt x="5974918" y="5847741"/>
                </a:moveTo>
                <a:lnTo>
                  <a:pt x="6099277" y="5919521"/>
                </a:lnTo>
                <a:lnTo>
                  <a:pt x="5978347" y="5989397"/>
                </a:lnTo>
                <a:lnTo>
                  <a:pt x="5853989" y="5917616"/>
                </a:lnTo>
                <a:lnTo>
                  <a:pt x="5974918" y="5847741"/>
                </a:lnTo>
                <a:close/>
                <a:moveTo>
                  <a:pt x="5863895" y="5775960"/>
                </a:moveTo>
                <a:lnTo>
                  <a:pt x="5978347" y="5709895"/>
                </a:lnTo>
                <a:lnTo>
                  <a:pt x="6089371" y="5773979"/>
                </a:lnTo>
                <a:lnTo>
                  <a:pt x="5974918" y="5840044"/>
                </a:lnTo>
                <a:lnTo>
                  <a:pt x="5863895" y="5775960"/>
                </a:lnTo>
                <a:close/>
                <a:moveTo>
                  <a:pt x="5853913" y="5630342"/>
                </a:moveTo>
                <a:lnTo>
                  <a:pt x="5974842" y="5560543"/>
                </a:lnTo>
                <a:lnTo>
                  <a:pt x="6099201" y="5632323"/>
                </a:lnTo>
                <a:lnTo>
                  <a:pt x="5978271" y="5702122"/>
                </a:lnTo>
                <a:lnTo>
                  <a:pt x="5853913" y="5630342"/>
                </a:lnTo>
                <a:close/>
                <a:moveTo>
                  <a:pt x="5863895" y="5488762"/>
                </a:moveTo>
                <a:lnTo>
                  <a:pt x="5978347" y="5422697"/>
                </a:lnTo>
                <a:lnTo>
                  <a:pt x="6089371" y="5486781"/>
                </a:lnTo>
                <a:lnTo>
                  <a:pt x="5974918" y="5552846"/>
                </a:lnTo>
                <a:lnTo>
                  <a:pt x="5863895" y="5488762"/>
                </a:lnTo>
                <a:close/>
                <a:moveTo>
                  <a:pt x="5853989" y="5343144"/>
                </a:moveTo>
                <a:lnTo>
                  <a:pt x="5974918" y="5273345"/>
                </a:lnTo>
                <a:lnTo>
                  <a:pt x="6099277" y="5345126"/>
                </a:lnTo>
                <a:lnTo>
                  <a:pt x="5978347" y="5414925"/>
                </a:lnTo>
                <a:lnTo>
                  <a:pt x="5853989" y="5343144"/>
                </a:lnTo>
                <a:close/>
                <a:moveTo>
                  <a:pt x="5863895" y="5201488"/>
                </a:moveTo>
                <a:lnTo>
                  <a:pt x="5978347" y="5135423"/>
                </a:lnTo>
                <a:lnTo>
                  <a:pt x="6089371" y="5199507"/>
                </a:lnTo>
                <a:lnTo>
                  <a:pt x="5974918" y="5265573"/>
                </a:lnTo>
                <a:lnTo>
                  <a:pt x="5863895" y="5201488"/>
                </a:lnTo>
                <a:close/>
                <a:moveTo>
                  <a:pt x="5853913" y="5055947"/>
                </a:moveTo>
                <a:lnTo>
                  <a:pt x="5974842" y="4986147"/>
                </a:lnTo>
                <a:lnTo>
                  <a:pt x="6099201" y="5057928"/>
                </a:lnTo>
                <a:lnTo>
                  <a:pt x="5978271" y="5127727"/>
                </a:lnTo>
                <a:lnTo>
                  <a:pt x="5853913" y="5055947"/>
                </a:lnTo>
                <a:close/>
                <a:moveTo>
                  <a:pt x="5863895" y="4914291"/>
                </a:moveTo>
                <a:lnTo>
                  <a:pt x="5978347" y="4848225"/>
                </a:lnTo>
                <a:lnTo>
                  <a:pt x="6089371" y="4912309"/>
                </a:lnTo>
                <a:lnTo>
                  <a:pt x="5974918" y="4978375"/>
                </a:lnTo>
                <a:lnTo>
                  <a:pt x="5863895" y="4914291"/>
                </a:lnTo>
                <a:close/>
                <a:moveTo>
                  <a:pt x="5853913" y="4768672"/>
                </a:moveTo>
                <a:lnTo>
                  <a:pt x="5974842" y="4698873"/>
                </a:lnTo>
                <a:lnTo>
                  <a:pt x="6099201" y="4770654"/>
                </a:lnTo>
                <a:lnTo>
                  <a:pt x="5978271" y="4840453"/>
                </a:lnTo>
                <a:lnTo>
                  <a:pt x="5853913" y="4768672"/>
                </a:lnTo>
                <a:close/>
                <a:moveTo>
                  <a:pt x="5863895" y="4627093"/>
                </a:moveTo>
                <a:lnTo>
                  <a:pt x="5978347" y="4561027"/>
                </a:lnTo>
                <a:lnTo>
                  <a:pt x="6089371" y="4625111"/>
                </a:lnTo>
                <a:lnTo>
                  <a:pt x="5974918" y="4691177"/>
                </a:lnTo>
                <a:lnTo>
                  <a:pt x="5863895" y="4627093"/>
                </a:lnTo>
                <a:close/>
                <a:moveTo>
                  <a:pt x="5853913" y="4481475"/>
                </a:moveTo>
                <a:lnTo>
                  <a:pt x="5974842" y="4411676"/>
                </a:lnTo>
                <a:lnTo>
                  <a:pt x="6099201" y="4483456"/>
                </a:lnTo>
                <a:lnTo>
                  <a:pt x="5978271" y="4553255"/>
                </a:lnTo>
                <a:lnTo>
                  <a:pt x="5853913" y="4481475"/>
                </a:lnTo>
                <a:close/>
                <a:moveTo>
                  <a:pt x="5863895" y="4339819"/>
                </a:moveTo>
                <a:lnTo>
                  <a:pt x="5978347" y="4273753"/>
                </a:lnTo>
                <a:lnTo>
                  <a:pt x="6089371" y="4337838"/>
                </a:lnTo>
                <a:lnTo>
                  <a:pt x="5974918" y="4403903"/>
                </a:lnTo>
                <a:lnTo>
                  <a:pt x="5863895" y="4339819"/>
                </a:lnTo>
                <a:close/>
                <a:moveTo>
                  <a:pt x="5853989" y="4194277"/>
                </a:moveTo>
                <a:lnTo>
                  <a:pt x="5974918" y="4124478"/>
                </a:lnTo>
                <a:lnTo>
                  <a:pt x="6099277" y="4196258"/>
                </a:lnTo>
                <a:lnTo>
                  <a:pt x="5978347" y="4266057"/>
                </a:lnTo>
                <a:lnTo>
                  <a:pt x="5853989" y="4194277"/>
                </a:lnTo>
                <a:close/>
                <a:moveTo>
                  <a:pt x="5863895" y="4052621"/>
                </a:moveTo>
                <a:lnTo>
                  <a:pt x="5978347" y="3986555"/>
                </a:lnTo>
                <a:lnTo>
                  <a:pt x="6089371" y="4050640"/>
                </a:lnTo>
                <a:lnTo>
                  <a:pt x="5974918" y="4116705"/>
                </a:lnTo>
                <a:lnTo>
                  <a:pt x="5863895" y="4052621"/>
                </a:lnTo>
                <a:close/>
                <a:moveTo>
                  <a:pt x="5853913" y="3907003"/>
                </a:moveTo>
                <a:lnTo>
                  <a:pt x="5974842" y="3837204"/>
                </a:lnTo>
                <a:lnTo>
                  <a:pt x="6099201" y="3908984"/>
                </a:lnTo>
                <a:lnTo>
                  <a:pt x="5978271" y="3978783"/>
                </a:lnTo>
                <a:lnTo>
                  <a:pt x="5853913" y="3907003"/>
                </a:lnTo>
                <a:close/>
                <a:moveTo>
                  <a:pt x="5863895" y="3765423"/>
                </a:moveTo>
                <a:lnTo>
                  <a:pt x="5978347" y="3699358"/>
                </a:lnTo>
                <a:lnTo>
                  <a:pt x="6089371" y="3763442"/>
                </a:lnTo>
                <a:lnTo>
                  <a:pt x="5974918" y="3829507"/>
                </a:lnTo>
                <a:lnTo>
                  <a:pt x="5863895" y="3765423"/>
                </a:lnTo>
                <a:close/>
                <a:moveTo>
                  <a:pt x="5853989" y="3619805"/>
                </a:moveTo>
                <a:lnTo>
                  <a:pt x="5974918" y="3550006"/>
                </a:lnTo>
                <a:lnTo>
                  <a:pt x="6099277" y="3621786"/>
                </a:lnTo>
                <a:lnTo>
                  <a:pt x="5978347" y="3691585"/>
                </a:lnTo>
                <a:lnTo>
                  <a:pt x="5853989" y="3619805"/>
                </a:lnTo>
                <a:close/>
                <a:moveTo>
                  <a:pt x="5863895" y="3478149"/>
                </a:moveTo>
                <a:lnTo>
                  <a:pt x="5978347" y="3412084"/>
                </a:lnTo>
                <a:lnTo>
                  <a:pt x="6089371" y="3476168"/>
                </a:lnTo>
                <a:lnTo>
                  <a:pt x="5974918" y="3542233"/>
                </a:lnTo>
                <a:lnTo>
                  <a:pt x="5863895" y="3478149"/>
                </a:lnTo>
                <a:close/>
                <a:moveTo>
                  <a:pt x="5853913" y="3332607"/>
                </a:moveTo>
                <a:lnTo>
                  <a:pt x="5974842" y="3262808"/>
                </a:lnTo>
                <a:lnTo>
                  <a:pt x="6099201" y="3334588"/>
                </a:lnTo>
                <a:lnTo>
                  <a:pt x="5978271" y="3404387"/>
                </a:lnTo>
                <a:lnTo>
                  <a:pt x="5853913" y="3332607"/>
                </a:lnTo>
                <a:close/>
                <a:moveTo>
                  <a:pt x="5863895" y="3190951"/>
                </a:moveTo>
                <a:lnTo>
                  <a:pt x="5978347" y="3124886"/>
                </a:lnTo>
                <a:lnTo>
                  <a:pt x="6089371" y="3188970"/>
                </a:lnTo>
                <a:lnTo>
                  <a:pt x="5974918" y="3255036"/>
                </a:lnTo>
                <a:lnTo>
                  <a:pt x="5863895" y="3190951"/>
                </a:lnTo>
                <a:close/>
                <a:moveTo>
                  <a:pt x="5853913" y="3045333"/>
                </a:moveTo>
                <a:lnTo>
                  <a:pt x="5974842" y="2975534"/>
                </a:lnTo>
                <a:lnTo>
                  <a:pt x="6099201" y="3047314"/>
                </a:lnTo>
                <a:lnTo>
                  <a:pt x="5978271" y="3117114"/>
                </a:lnTo>
                <a:lnTo>
                  <a:pt x="5853913" y="3045333"/>
                </a:lnTo>
                <a:close/>
                <a:moveTo>
                  <a:pt x="5863895" y="2903754"/>
                </a:moveTo>
                <a:lnTo>
                  <a:pt x="5978347" y="2837688"/>
                </a:lnTo>
                <a:lnTo>
                  <a:pt x="6089371" y="2901772"/>
                </a:lnTo>
                <a:lnTo>
                  <a:pt x="5974918" y="2967838"/>
                </a:lnTo>
                <a:lnTo>
                  <a:pt x="5863895" y="2903754"/>
                </a:lnTo>
                <a:close/>
                <a:moveTo>
                  <a:pt x="5853913" y="2758135"/>
                </a:moveTo>
                <a:lnTo>
                  <a:pt x="5974842" y="2688336"/>
                </a:lnTo>
                <a:lnTo>
                  <a:pt x="6099201" y="2760117"/>
                </a:lnTo>
                <a:lnTo>
                  <a:pt x="5978271" y="2829916"/>
                </a:lnTo>
                <a:lnTo>
                  <a:pt x="5853913" y="2758135"/>
                </a:lnTo>
                <a:close/>
                <a:moveTo>
                  <a:pt x="5863895" y="2616479"/>
                </a:moveTo>
                <a:lnTo>
                  <a:pt x="5978347" y="2550414"/>
                </a:lnTo>
                <a:lnTo>
                  <a:pt x="6089371" y="2614498"/>
                </a:lnTo>
                <a:lnTo>
                  <a:pt x="5974918" y="2680564"/>
                </a:lnTo>
                <a:lnTo>
                  <a:pt x="5863895" y="2616479"/>
                </a:lnTo>
                <a:close/>
                <a:moveTo>
                  <a:pt x="5853913" y="2470937"/>
                </a:moveTo>
                <a:lnTo>
                  <a:pt x="5974842" y="2401138"/>
                </a:lnTo>
                <a:lnTo>
                  <a:pt x="6099201" y="2472919"/>
                </a:lnTo>
                <a:lnTo>
                  <a:pt x="5978271" y="2542718"/>
                </a:lnTo>
                <a:lnTo>
                  <a:pt x="5853913" y="2470937"/>
                </a:lnTo>
                <a:close/>
                <a:moveTo>
                  <a:pt x="5863895" y="2329282"/>
                </a:moveTo>
                <a:lnTo>
                  <a:pt x="5978347" y="2263216"/>
                </a:lnTo>
                <a:lnTo>
                  <a:pt x="6089371" y="2327301"/>
                </a:lnTo>
                <a:lnTo>
                  <a:pt x="5974918" y="2393366"/>
                </a:lnTo>
                <a:lnTo>
                  <a:pt x="5863895" y="2329282"/>
                </a:lnTo>
                <a:close/>
                <a:moveTo>
                  <a:pt x="5853913" y="2183664"/>
                </a:moveTo>
                <a:lnTo>
                  <a:pt x="5974842" y="2113864"/>
                </a:lnTo>
                <a:lnTo>
                  <a:pt x="6099201" y="2185645"/>
                </a:lnTo>
                <a:lnTo>
                  <a:pt x="5978271" y="2255444"/>
                </a:lnTo>
                <a:lnTo>
                  <a:pt x="5853913" y="2183664"/>
                </a:lnTo>
                <a:close/>
                <a:moveTo>
                  <a:pt x="5863895" y="2042084"/>
                </a:moveTo>
                <a:lnTo>
                  <a:pt x="5978347" y="1976019"/>
                </a:lnTo>
                <a:lnTo>
                  <a:pt x="6089371" y="2040103"/>
                </a:lnTo>
                <a:lnTo>
                  <a:pt x="5974918" y="2106168"/>
                </a:lnTo>
                <a:lnTo>
                  <a:pt x="5863895" y="2042084"/>
                </a:lnTo>
                <a:close/>
                <a:moveTo>
                  <a:pt x="5853913" y="1896466"/>
                </a:moveTo>
                <a:lnTo>
                  <a:pt x="5974842" y="1826666"/>
                </a:lnTo>
                <a:lnTo>
                  <a:pt x="6099201" y="1898447"/>
                </a:lnTo>
                <a:lnTo>
                  <a:pt x="5978271" y="1968246"/>
                </a:lnTo>
                <a:lnTo>
                  <a:pt x="5853913" y="1896466"/>
                </a:lnTo>
                <a:close/>
                <a:moveTo>
                  <a:pt x="5863895" y="1754810"/>
                </a:moveTo>
                <a:lnTo>
                  <a:pt x="5978347" y="1688744"/>
                </a:lnTo>
                <a:lnTo>
                  <a:pt x="6089371" y="1752829"/>
                </a:lnTo>
                <a:lnTo>
                  <a:pt x="5974918" y="1818894"/>
                </a:lnTo>
                <a:lnTo>
                  <a:pt x="5863895" y="1754810"/>
                </a:lnTo>
                <a:close/>
                <a:moveTo>
                  <a:pt x="5853913" y="1609268"/>
                </a:moveTo>
                <a:lnTo>
                  <a:pt x="5974842" y="1539469"/>
                </a:lnTo>
                <a:lnTo>
                  <a:pt x="6099201" y="1611249"/>
                </a:lnTo>
                <a:lnTo>
                  <a:pt x="5978271" y="1681048"/>
                </a:lnTo>
                <a:lnTo>
                  <a:pt x="5853913" y="1609268"/>
                </a:lnTo>
                <a:close/>
                <a:moveTo>
                  <a:pt x="5863895" y="1467612"/>
                </a:moveTo>
                <a:lnTo>
                  <a:pt x="5978347" y="1401547"/>
                </a:lnTo>
                <a:lnTo>
                  <a:pt x="6089371" y="1465631"/>
                </a:lnTo>
                <a:lnTo>
                  <a:pt x="5974918" y="1531696"/>
                </a:lnTo>
                <a:lnTo>
                  <a:pt x="5863895" y="1467612"/>
                </a:lnTo>
                <a:close/>
                <a:moveTo>
                  <a:pt x="5853913" y="1321994"/>
                </a:moveTo>
                <a:lnTo>
                  <a:pt x="5974842" y="1252195"/>
                </a:lnTo>
                <a:lnTo>
                  <a:pt x="6099201" y="1323975"/>
                </a:lnTo>
                <a:lnTo>
                  <a:pt x="5978271" y="1393774"/>
                </a:lnTo>
                <a:lnTo>
                  <a:pt x="5853913" y="1321994"/>
                </a:lnTo>
                <a:close/>
                <a:moveTo>
                  <a:pt x="5863895" y="1180414"/>
                </a:moveTo>
                <a:lnTo>
                  <a:pt x="5978347" y="1114349"/>
                </a:lnTo>
                <a:lnTo>
                  <a:pt x="6089371" y="1178433"/>
                </a:lnTo>
                <a:lnTo>
                  <a:pt x="5974918" y="1244499"/>
                </a:lnTo>
                <a:lnTo>
                  <a:pt x="5863895" y="1180414"/>
                </a:lnTo>
                <a:close/>
                <a:moveTo>
                  <a:pt x="5853913" y="1034796"/>
                </a:moveTo>
                <a:lnTo>
                  <a:pt x="5974842" y="964997"/>
                </a:lnTo>
                <a:lnTo>
                  <a:pt x="6099201" y="1036777"/>
                </a:lnTo>
                <a:lnTo>
                  <a:pt x="5978271" y="1106576"/>
                </a:lnTo>
                <a:lnTo>
                  <a:pt x="5853913" y="1034796"/>
                </a:lnTo>
                <a:close/>
                <a:moveTo>
                  <a:pt x="5863895" y="893140"/>
                </a:moveTo>
                <a:lnTo>
                  <a:pt x="5978347" y="827075"/>
                </a:lnTo>
                <a:lnTo>
                  <a:pt x="6089371" y="891159"/>
                </a:lnTo>
                <a:lnTo>
                  <a:pt x="5974918" y="957224"/>
                </a:lnTo>
                <a:lnTo>
                  <a:pt x="5863895" y="893140"/>
                </a:lnTo>
                <a:close/>
                <a:moveTo>
                  <a:pt x="5857189" y="889330"/>
                </a:moveTo>
                <a:lnTo>
                  <a:pt x="5732831" y="817550"/>
                </a:lnTo>
                <a:lnTo>
                  <a:pt x="5847283" y="751484"/>
                </a:lnTo>
                <a:lnTo>
                  <a:pt x="5971642" y="823265"/>
                </a:lnTo>
                <a:lnTo>
                  <a:pt x="5857189" y="889330"/>
                </a:lnTo>
                <a:close/>
                <a:moveTo>
                  <a:pt x="5850560" y="893140"/>
                </a:moveTo>
                <a:lnTo>
                  <a:pt x="5729631" y="962939"/>
                </a:lnTo>
                <a:lnTo>
                  <a:pt x="5605272" y="891159"/>
                </a:lnTo>
                <a:lnTo>
                  <a:pt x="5726201" y="821360"/>
                </a:lnTo>
                <a:lnTo>
                  <a:pt x="5850560" y="893140"/>
                </a:lnTo>
                <a:close/>
                <a:moveTo>
                  <a:pt x="5598491" y="887349"/>
                </a:moveTo>
                <a:lnTo>
                  <a:pt x="5487467" y="823265"/>
                </a:lnTo>
                <a:lnTo>
                  <a:pt x="5608397" y="753466"/>
                </a:lnTo>
                <a:lnTo>
                  <a:pt x="5719420" y="817550"/>
                </a:lnTo>
                <a:lnTo>
                  <a:pt x="5598491" y="887349"/>
                </a:lnTo>
                <a:close/>
                <a:moveTo>
                  <a:pt x="5591861" y="891159"/>
                </a:moveTo>
                <a:lnTo>
                  <a:pt x="5477409" y="957224"/>
                </a:lnTo>
                <a:lnTo>
                  <a:pt x="5366385" y="893140"/>
                </a:lnTo>
                <a:lnTo>
                  <a:pt x="5480838" y="827075"/>
                </a:lnTo>
                <a:lnTo>
                  <a:pt x="5591861" y="891159"/>
                </a:lnTo>
                <a:close/>
                <a:moveTo>
                  <a:pt x="5359756" y="889330"/>
                </a:moveTo>
                <a:lnTo>
                  <a:pt x="5235397" y="817550"/>
                </a:lnTo>
                <a:lnTo>
                  <a:pt x="5349850" y="751484"/>
                </a:lnTo>
                <a:lnTo>
                  <a:pt x="5474208" y="823265"/>
                </a:lnTo>
                <a:lnTo>
                  <a:pt x="5359756" y="889330"/>
                </a:lnTo>
                <a:close/>
                <a:moveTo>
                  <a:pt x="5353050" y="893140"/>
                </a:moveTo>
                <a:lnTo>
                  <a:pt x="5232121" y="962939"/>
                </a:lnTo>
                <a:lnTo>
                  <a:pt x="5107762" y="891159"/>
                </a:lnTo>
                <a:lnTo>
                  <a:pt x="5228692" y="821360"/>
                </a:lnTo>
                <a:lnTo>
                  <a:pt x="5353050" y="893140"/>
                </a:lnTo>
                <a:close/>
                <a:moveTo>
                  <a:pt x="5101057" y="887349"/>
                </a:moveTo>
                <a:lnTo>
                  <a:pt x="4990033" y="823265"/>
                </a:lnTo>
                <a:lnTo>
                  <a:pt x="5110963" y="753466"/>
                </a:lnTo>
                <a:lnTo>
                  <a:pt x="5221986" y="817550"/>
                </a:lnTo>
                <a:lnTo>
                  <a:pt x="5101057" y="887349"/>
                </a:lnTo>
                <a:close/>
                <a:moveTo>
                  <a:pt x="5094351" y="891159"/>
                </a:moveTo>
                <a:lnTo>
                  <a:pt x="4979899" y="957224"/>
                </a:lnTo>
                <a:lnTo>
                  <a:pt x="4868876" y="893140"/>
                </a:lnTo>
                <a:lnTo>
                  <a:pt x="4983328" y="827075"/>
                </a:lnTo>
                <a:lnTo>
                  <a:pt x="5094351" y="891159"/>
                </a:lnTo>
                <a:close/>
                <a:moveTo>
                  <a:pt x="4862246" y="889330"/>
                </a:moveTo>
                <a:lnTo>
                  <a:pt x="4737888" y="817550"/>
                </a:lnTo>
                <a:lnTo>
                  <a:pt x="4852340" y="751484"/>
                </a:lnTo>
                <a:lnTo>
                  <a:pt x="4976698" y="823265"/>
                </a:lnTo>
                <a:lnTo>
                  <a:pt x="4862246" y="889330"/>
                </a:lnTo>
                <a:close/>
                <a:moveTo>
                  <a:pt x="4855541" y="893140"/>
                </a:moveTo>
                <a:lnTo>
                  <a:pt x="4734611" y="962939"/>
                </a:lnTo>
                <a:lnTo>
                  <a:pt x="4610253" y="891159"/>
                </a:lnTo>
                <a:lnTo>
                  <a:pt x="4731182" y="821360"/>
                </a:lnTo>
                <a:lnTo>
                  <a:pt x="4855541" y="893140"/>
                </a:lnTo>
                <a:close/>
                <a:moveTo>
                  <a:pt x="4603547" y="887349"/>
                </a:moveTo>
                <a:lnTo>
                  <a:pt x="4492524" y="823265"/>
                </a:lnTo>
                <a:lnTo>
                  <a:pt x="4613453" y="753466"/>
                </a:lnTo>
                <a:lnTo>
                  <a:pt x="4724477" y="817550"/>
                </a:lnTo>
                <a:lnTo>
                  <a:pt x="4603547" y="887349"/>
                </a:lnTo>
                <a:close/>
                <a:moveTo>
                  <a:pt x="4596842" y="891159"/>
                </a:moveTo>
                <a:lnTo>
                  <a:pt x="4482389" y="957224"/>
                </a:lnTo>
                <a:lnTo>
                  <a:pt x="4371366" y="893140"/>
                </a:lnTo>
                <a:lnTo>
                  <a:pt x="4485818" y="827075"/>
                </a:lnTo>
                <a:lnTo>
                  <a:pt x="4596842" y="891159"/>
                </a:lnTo>
                <a:close/>
                <a:moveTo>
                  <a:pt x="4364736" y="889330"/>
                </a:moveTo>
                <a:lnTo>
                  <a:pt x="4240378" y="817550"/>
                </a:lnTo>
                <a:lnTo>
                  <a:pt x="4354830" y="751484"/>
                </a:lnTo>
                <a:lnTo>
                  <a:pt x="4479189" y="823265"/>
                </a:lnTo>
                <a:lnTo>
                  <a:pt x="4364736" y="889330"/>
                </a:lnTo>
                <a:close/>
                <a:moveTo>
                  <a:pt x="4358107" y="893140"/>
                </a:moveTo>
                <a:lnTo>
                  <a:pt x="4237177" y="962939"/>
                </a:lnTo>
                <a:lnTo>
                  <a:pt x="4112819" y="891159"/>
                </a:lnTo>
                <a:lnTo>
                  <a:pt x="4233748" y="821360"/>
                </a:lnTo>
                <a:lnTo>
                  <a:pt x="4358107" y="893140"/>
                </a:lnTo>
                <a:close/>
                <a:moveTo>
                  <a:pt x="4106037" y="887349"/>
                </a:moveTo>
                <a:lnTo>
                  <a:pt x="3995014" y="823265"/>
                </a:lnTo>
                <a:lnTo>
                  <a:pt x="4115943" y="753466"/>
                </a:lnTo>
                <a:lnTo>
                  <a:pt x="4226966" y="817550"/>
                </a:lnTo>
                <a:lnTo>
                  <a:pt x="4106037" y="887349"/>
                </a:lnTo>
                <a:close/>
                <a:moveTo>
                  <a:pt x="4099408" y="891159"/>
                </a:moveTo>
                <a:lnTo>
                  <a:pt x="3984955" y="957224"/>
                </a:lnTo>
                <a:lnTo>
                  <a:pt x="3873932" y="893140"/>
                </a:lnTo>
                <a:lnTo>
                  <a:pt x="3988384" y="827075"/>
                </a:lnTo>
                <a:lnTo>
                  <a:pt x="4099408" y="891159"/>
                </a:lnTo>
                <a:close/>
                <a:moveTo>
                  <a:pt x="3867302" y="889330"/>
                </a:moveTo>
                <a:lnTo>
                  <a:pt x="3742944" y="817550"/>
                </a:lnTo>
                <a:lnTo>
                  <a:pt x="3857397" y="751484"/>
                </a:lnTo>
                <a:lnTo>
                  <a:pt x="3981755" y="823265"/>
                </a:lnTo>
                <a:lnTo>
                  <a:pt x="3867302" y="889330"/>
                </a:lnTo>
                <a:close/>
                <a:moveTo>
                  <a:pt x="3860597" y="893140"/>
                </a:moveTo>
                <a:lnTo>
                  <a:pt x="3739667" y="962939"/>
                </a:lnTo>
                <a:lnTo>
                  <a:pt x="3615309" y="891159"/>
                </a:lnTo>
                <a:lnTo>
                  <a:pt x="3736239" y="821360"/>
                </a:lnTo>
                <a:lnTo>
                  <a:pt x="3860597" y="893140"/>
                </a:lnTo>
                <a:close/>
                <a:moveTo>
                  <a:pt x="3608604" y="887349"/>
                </a:moveTo>
                <a:lnTo>
                  <a:pt x="3497580" y="823265"/>
                </a:lnTo>
                <a:lnTo>
                  <a:pt x="3618509" y="753466"/>
                </a:lnTo>
                <a:lnTo>
                  <a:pt x="3729533" y="817550"/>
                </a:lnTo>
                <a:lnTo>
                  <a:pt x="3608604" y="887349"/>
                </a:lnTo>
                <a:close/>
                <a:moveTo>
                  <a:pt x="3601898" y="891159"/>
                </a:moveTo>
                <a:lnTo>
                  <a:pt x="3487446" y="957224"/>
                </a:lnTo>
                <a:lnTo>
                  <a:pt x="3376422" y="893140"/>
                </a:lnTo>
                <a:lnTo>
                  <a:pt x="3490874" y="827075"/>
                </a:lnTo>
                <a:lnTo>
                  <a:pt x="3601898" y="891159"/>
                </a:lnTo>
                <a:close/>
                <a:moveTo>
                  <a:pt x="3369793" y="889330"/>
                </a:moveTo>
                <a:lnTo>
                  <a:pt x="3245434" y="817550"/>
                </a:lnTo>
                <a:lnTo>
                  <a:pt x="3359887" y="751484"/>
                </a:lnTo>
                <a:lnTo>
                  <a:pt x="3484245" y="823265"/>
                </a:lnTo>
                <a:lnTo>
                  <a:pt x="3369793" y="889330"/>
                </a:lnTo>
                <a:close/>
                <a:moveTo>
                  <a:pt x="3363163" y="893140"/>
                </a:moveTo>
                <a:lnTo>
                  <a:pt x="3242234" y="962939"/>
                </a:lnTo>
                <a:lnTo>
                  <a:pt x="3117876" y="891159"/>
                </a:lnTo>
                <a:lnTo>
                  <a:pt x="3238805" y="821360"/>
                </a:lnTo>
                <a:lnTo>
                  <a:pt x="3363163" y="893140"/>
                </a:lnTo>
                <a:close/>
                <a:moveTo>
                  <a:pt x="3111094" y="887349"/>
                </a:moveTo>
                <a:lnTo>
                  <a:pt x="3000070" y="823265"/>
                </a:lnTo>
                <a:lnTo>
                  <a:pt x="3121000" y="753466"/>
                </a:lnTo>
                <a:lnTo>
                  <a:pt x="3232023" y="817550"/>
                </a:lnTo>
                <a:lnTo>
                  <a:pt x="3111094" y="887349"/>
                </a:lnTo>
                <a:close/>
                <a:moveTo>
                  <a:pt x="3104464" y="891159"/>
                </a:moveTo>
                <a:lnTo>
                  <a:pt x="2990012" y="957224"/>
                </a:lnTo>
                <a:lnTo>
                  <a:pt x="2878989" y="893140"/>
                </a:lnTo>
                <a:lnTo>
                  <a:pt x="2993441" y="827075"/>
                </a:lnTo>
                <a:lnTo>
                  <a:pt x="3104464" y="891159"/>
                </a:lnTo>
                <a:close/>
                <a:moveTo>
                  <a:pt x="2872359" y="889330"/>
                </a:moveTo>
                <a:lnTo>
                  <a:pt x="2748001" y="817550"/>
                </a:lnTo>
                <a:lnTo>
                  <a:pt x="2862453" y="751484"/>
                </a:lnTo>
                <a:lnTo>
                  <a:pt x="2986812" y="823265"/>
                </a:lnTo>
                <a:lnTo>
                  <a:pt x="2872359" y="889330"/>
                </a:lnTo>
                <a:close/>
                <a:moveTo>
                  <a:pt x="2865654" y="893140"/>
                </a:moveTo>
                <a:lnTo>
                  <a:pt x="2744724" y="962939"/>
                </a:lnTo>
                <a:lnTo>
                  <a:pt x="2620366" y="891159"/>
                </a:lnTo>
                <a:lnTo>
                  <a:pt x="2741295" y="821360"/>
                </a:lnTo>
                <a:lnTo>
                  <a:pt x="2865654" y="893140"/>
                </a:lnTo>
                <a:close/>
                <a:moveTo>
                  <a:pt x="2613660" y="887349"/>
                </a:moveTo>
                <a:lnTo>
                  <a:pt x="2502637" y="823265"/>
                </a:lnTo>
                <a:lnTo>
                  <a:pt x="2623566" y="753466"/>
                </a:lnTo>
                <a:lnTo>
                  <a:pt x="2734589" y="817550"/>
                </a:lnTo>
                <a:lnTo>
                  <a:pt x="2613660" y="887349"/>
                </a:lnTo>
                <a:close/>
                <a:moveTo>
                  <a:pt x="2606954" y="891159"/>
                </a:moveTo>
                <a:lnTo>
                  <a:pt x="2492502" y="957224"/>
                </a:lnTo>
                <a:lnTo>
                  <a:pt x="2381479" y="893140"/>
                </a:lnTo>
                <a:lnTo>
                  <a:pt x="2495931" y="827075"/>
                </a:lnTo>
                <a:lnTo>
                  <a:pt x="2606954" y="891159"/>
                </a:lnTo>
                <a:close/>
                <a:moveTo>
                  <a:pt x="2374849" y="889330"/>
                </a:moveTo>
                <a:lnTo>
                  <a:pt x="2250491" y="817550"/>
                </a:lnTo>
                <a:lnTo>
                  <a:pt x="2364943" y="751484"/>
                </a:lnTo>
                <a:lnTo>
                  <a:pt x="2489302" y="823265"/>
                </a:lnTo>
                <a:lnTo>
                  <a:pt x="2374849" y="889330"/>
                </a:lnTo>
                <a:close/>
                <a:moveTo>
                  <a:pt x="2368144" y="893140"/>
                </a:moveTo>
                <a:lnTo>
                  <a:pt x="2247214" y="962939"/>
                </a:lnTo>
                <a:lnTo>
                  <a:pt x="2122856" y="891159"/>
                </a:lnTo>
                <a:lnTo>
                  <a:pt x="2243785" y="821360"/>
                </a:lnTo>
                <a:lnTo>
                  <a:pt x="2368144" y="893140"/>
                </a:lnTo>
                <a:close/>
                <a:moveTo>
                  <a:pt x="2116150" y="887349"/>
                </a:moveTo>
                <a:lnTo>
                  <a:pt x="2005127" y="823265"/>
                </a:lnTo>
                <a:lnTo>
                  <a:pt x="2126056" y="753466"/>
                </a:lnTo>
                <a:lnTo>
                  <a:pt x="2237080" y="817550"/>
                </a:lnTo>
                <a:lnTo>
                  <a:pt x="2116150" y="887349"/>
                </a:lnTo>
                <a:close/>
                <a:moveTo>
                  <a:pt x="2109521" y="891159"/>
                </a:moveTo>
                <a:lnTo>
                  <a:pt x="1995069" y="957224"/>
                </a:lnTo>
                <a:lnTo>
                  <a:pt x="1884045" y="893140"/>
                </a:lnTo>
                <a:lnTo>
                  <a:pt x="1998497" y="827075"/>
                </a:lnTo>
                <a:lnTo>
                  <a:pt x="2109521" y="891159"/>
                </a:lnTo>
                <a:close/>
                <a:moveTo>
                  <a:pt x="1877339" y="889330"/>
                </a:moveTo>
                <a:lnTo>
                  <a:pt x="1752981" y="817550"/>
                </a:lnTo>
                <a:lnTo>
                  <a:pt x="1867434" y="751484"/>
                </a:lnTo>
                <a:lnTo>
                  <a:pt x="1991792" y="823265"/>
                </a:lnTo>
                <a:lnTo>
                  <a:pt x="1877339" y="889330"/>
                </a:lnTo>
                <a:close/>
                <a:moveTo>
                  <a:pt x="1870710" y="893140"/>
                </a:moveTo>
                <a:lnTo>
                  <a:pt x="1749781" y="962939"/>
                </a:lnTo>
                <a:lnTo>
                  <a:pt x="1625422" y="891159"/>
                </a:lnTo>
                <a:lnTo>
                  <a:pt x="1746352" y="821360"/>
                </a:lnTo>
                <a:lnTo>
                  <a:pt x="1870710" y="893140"/>
                </a:lnTo>
                <a:close/>
                <a:moveTo>
                  <a:pt x="1618717" y="887349"/>
                </a:moveTo>
                <a:lnTo>
                  <a:pt x="1507693" y="823265"/>
                </a:lnTo>
                <a:lnTo>
                  <a:pt x="1628623" y="753466"/>
                </a:lnTo>
                <a:lnTo>
                  <a:pt x="1739646" y="817550"/>
                </a:lnTo>
                <a:lnTo>
                  <a:pt x="1618717" y="887349"/>
                </a:lnTo>
                <a:close/>
                <a:moveTo>
                  <a:pt x="1612011" y="891159"/>
                </a:moveTo>
                <a:lnTo>
                  <a:pt x="1497559" y="957224"/>
                </a:lnTo>
                <a:lnTo>
                  <a:pt x="1386535" y="893140"/>
                </a:lnTo>
                <a:lnTo>
                  <a:pt x="1500988" y="827075"/>
                </a:lnTo>
                <a:lnTo>
                  <a:pt x="1612011" y="891159"/>
                </a:lnTo>
                <a:close/>
                <a:moveTo>
                  <a:pt x="1379906" y="889330"/>
                </a:moveTo>
                <a:lnTo>
                  <a:pt x="1255547" y="817550"/>
                </a:lnTo>
                <a:lnTo>
                  <a:pt x="1370000" y="751484"/>
                </a:lnTo>
                <a:lnTo>
                  <a:pt x="1494358" y="823265"/>
                </a:lnTo>
                <a:lnTo>
                  <a:pt x="1379906" y="889330"/>
                </a:lnTo>
                <a:close/>
                <a:moveTo>
                  <a:pt x="1373200" y="893140"/>
                </a:moveTo>
                <a:lnTo>
                  <a:pt x="1252271" y="962939"/>
                </a:lnTo>
                <a:lnTo>
                  <a:pt x="1127912" y="891159"/>
                </a:lnTo>
                <a:lnTo>
                  <a:pt x="1248842" y="821360"/>
                </a:lnTo>
                <a:lnTo>
                  <a:pt x="1373200" y="893140"/>
                </a:lnTo>
                <a:close/>
                <a:moveTo>
                  <a:pt x="1121207" y="887349"/>
                </a:moveTo>
                <a:lnTo>
                  <a:pt x="1010183" y="823265"/>
                </a:lnTo>
                <a:lnTo>
                  <a:pt x="1131113" y="753466"/>
                </a:lnTo>
                <a:lnTo>
                  <a:pt x="1242136" y="817550"/>
                </a:lnTo>
                <a:lnTo>
                  <a:pt x="1121207" y="887349"/>
                </a:lnTo>
                <a:close/>
                <a:moveTo>
                  <a:pt x="1114501" y="891159"/>
                </a:moveTo>
                <a:lnTo>
                  <a:pt x="1000049" y="957224"/>
                </a:lnTo>
                <a:lnTo>
                  <a:pt x="889025" y="893140"/>
                </a:lnTo>
                <a:lnTo>
                  <a:pt x="1003478" y="827075"/>
                </a:lnTo>
                <a:lnTo>
                  <a:pt x="1114501" y="891159"/>
                </a:lnTo>
                <a:close/>
                <a:moveTo>
                  <a:pt x="882396" y="889330"/>
                </a:moveTo>
                <a:lnTo>
                  <a:pt x="758038" y="817550"/>
                </a:lnTo>
                <a:lnTo>
                  <a:pt x="872490" y="751484"/>
                </a:lnTo>
                <a:lnTo>
                  <a:pt x="996848" y="823265"/>
                </a:lnTo>
                <a:lnTo>
                  <a:pt x="882396" y="889330"/>
                </a:lnTo>
                <a:close/>
                <a:moveTo>
                  <a:pt x="875690" y="893140"/>
                </a:moveTo>
                <a:lnTo>
                  <a:pt x="754761" y="962939"/>
                </a:lnTo>
                <a:lnTo>
                  <a:pt x="630403" y="891159"/>
                </a:lnTo>
                <a:lnTo>
                  <a:pt x="751332" y="821360"/>
                </a:lnTo>
                <a:lnTo>
                  <a:pt x="875690" y="893140"/>
                </a:lnTo>
                <a:close/>
                <a:moveTo>
                  <a:pt x="865784" y="1034796"/>
                </a:moveTo>
                <a:lnTo>
                  <a:pt x="751332" y="1100861"/>
                </a:lnTo>
                <a:lnTo>
                  <a:pt x="640309" y="1036777"/>
                </a:lnTo>
                <a:lnTo>
                  <a:pt x="754761" y="970712"/>
                </a:lnTo>
                <a:lnTo>
                  <a:pt x="865784" y="1034796"/>
                </a:lnTo>
                <a:close/>
                <a:moveTo>
                  <a:pt x="875767" y="1180414"/>
                </a:moveTo>
                <a:lnTo>
                  <a:pt x="754837" y="1250214"/>
                </a:lnTo>
                <a:lnTo>
                  <a:pt x="630479" y="1178433"/>
                </a:lnTo>
                <a:lnTo>
                  <a:pt x="751408" y="1108634"/>
                </a:lnTo>
                <a:lnTo>
                  <a:pt x="875767" y="1180414"/>
                </a:lnTo>
                <a:close/>
                <a:moveTo>
                  <a:pt x="865784" y="1321994"/>
                </a:moveTo>
                <a:lnTo>
                  <a:pt x="751332" y="1388059"/>
                </a:lnTo>
                <a:lnTo>
                  <a:pt x="640385" y="1323975"/>
                </a:lnTo>
                <a:lnTo>
                  <a:pt x="754837" y="1257910"/>
                </a:lnTo>
                <a:lnTo>
                  <a:pt x="865784" y="1321994"/>
                </a:lnTo>
                <a:close/>
                <a:moveTo>
                  <a:pt x="875690" y="1467612"/>
                </a:moveTo>
                <a:lnTo>
                  <a:pt x="754761" y="1537411"/>
                </a:lnTo>
                <a:lnTo>
                  <a:pt x="630403" y="1465631"/>
                </a:lnTo>
                <a:lnTo>
                  <a:pt x="751332" y="1395832"/>
                </a:lnTo>
                <a:lnTo>
                  <a:pt x="875690" y="1467612"/>
                </a:lnTo>
                <a:close/>
                <a:moveTo>
                  <a:pt x="865784" y="1609268"/>
                </a:moveTo>
                <a:lnTo>
                  <a:pt x="751332" y="1675333"/>
                </a:lnTo>
                <a:lnTo>
                  <a:pt x="640309" y="1611249"/>
                </a:lnTo>
                <a:lnTo>
                  <a:pt x="754761" y="1545184"/>
                </a:lnTo>
                <a:lnTo>
                  <a:pt x="865784" y="1609268"/>
                </a:lnTo>
                <a:close/>
                <a:moveTo>
                  <a:pt x="875767" y="1754810"/>
                </a:moveTo>
                <a:lnTo>
                  <a:pt x="754837" y="1824609"/>
                </a:lnTo>
                <a:lnTo>
                  <a:pt x="630479" y="1752829"/>
                </a:lnTo>
                <a:lnTo>
                  <a:pt x="751408" y="1683029"/>
                </a:lnTo>
                <a:lnTo>
                  <a:pt x="875767" y="1754810"/>
                </a:lnTo>
                <a:close/>
                <a:moveTo>
                  <a:pt x="865784" y="1896466"/>
                </a:moveTo>
                <a:lnTo>
                  <a:pt x="751332" y="1962531"/>
                </a:lnTo>
                <a:lnTo>
                  <a:pt x="640309" y="1898447"/>
                </a:lnTo>
                <a:lnTo>
                  <a:pt x="754761" y="1832381"/>
                </a:lnTo>
                <a:lnTo>
                  <a:pt x="865784" y="1896466"/>
                </a:lnTo>
                <a:close/>
                <a:moveTo>
                  <a:pt x="875690" y="2042084"/>
                </a:moveTo>
                <a:lnTo>
                  <a:pt x="754761" y="2111883"/>
                </a:lnTo>
                <a:lnTo>
                  <a:pt x="630403" y="2040103"/>
                </a:lnTo>
                <a:lnTo>
                  <a:pt x="751332" y="1970304"/>
                </a:lnTo>
                <a:lnTo>
                  <a:pt x="875690" y="2042084"/>
                </a:lnTo>
                <a:close/>
                <a:moveTo>
                  <a:pt x="865784" y="2183664"/>
                </a:moveTo>
                <a:lnTo>
                  <a:pt x="751332" y="2249729"/>
                </a:lnTo>
                <a:lnTo>
                  <a:pt x="640309" y="2185645"/>
                </a:lnTo>
                <a:lnTo>
                  <a:pt x="754761" y="2119579"/>
                </a:lnTo>
                <a:lnTo>
                  <a:pt x="865784" y="2183664"/>
                </a:lnTo>
                <a:close/>
                <a:moveTo>
                  <a:pt x="875767" y="2329282"/>
                </a:moveTo>
                <a:lnTo>
                  <a:pt x="754837" y="2399081"/>
                </a:lnTo>
                <a:lnTo>
                  <a:pt x="630479" y="2327301"/>
                </a:lnTo>
                <a:lnTo>
                  <a:pt x="751408" y="2257501"/>
                </a:lnTo>
                <a:lnTo>
                  <a:pt x="875767" y="2329282"/>
                </a:lnTo>
                <a:close/>
                <a:moveTo>
                  <a:pt x="865784" y="2470937"/>
                </a:moveTo>
                <a:lnTo>
                  <a:pt x="751332" y="2537003"/>
                </a:lnTo>
                <a:lnTo>
                  <a:pt x="640309" y="2472919"/>
                </a:lnTo>
                <a:lnTo>
                  <a:pt x="754761" y="2406853"/>
                </a:lnTo>
                <a:lnTo>
                  <a:pt x="865784" y="2470937"/>
                </a:lnTo>
                <a:close/>
                <a:moveTo>
                  <a:pt x="875690" y="2616479"/>
                </a:moveTo>
                <a:lnTo>
                  <a:pt x="754761" y="2686279"/>
                </a:lnTo>
                <a:lnTo>
                  <a:pt x="630403" y="2614498"/>
                </a:lnTo>
                <a:lnTo>
                  <a:pt x="751332" y="2544699"/>
                </a:lnTo>
                <a:lnTo>
                  <a:pt x="875690" y="2616479"/>
                </a:lnTo>
                <a:close/>
                <a:moveTo>
                  <a:pt x="865784" y="2758135"/>
                </a:moveTo>
                <a:lnTo>
                  <a:pt x="751332" y="2824201"/>
                </a:lnTo>
                <a:lnTo>
                  <a:pt x="640309" y="2760117"/>
                </a:lnTo>
                <a:lnTo>
                  <a:pt x="754761" y="2694051"/>
                </a:lnTo>
                <a:lnTo>
                  <a:pt x="865784" y="2758135"/>
                </a:lnTo>
                <a:close/>
                <a:moveTo>
                  <a:pt x="875767" y="2903754"/>
                </a:moveTo>
                <a:lnTo>
                  <a:pt x="754837" y="2973553"/>
                </a:lnTo>
                <a:lnTo>
                  <a:pt x="630479" y="2901772"/>
                </a:lnTo>
                <a:lnTo>
                  <a:pt x="751408" y="2831973"/>
                </a:lnTo>
                <a:lnTo>
                  <a:pt x="875767" y="2903754"/>
                </a:lnTo>
                <a:close/>
                <a:moveTo>
                  <a:pt x="865784" y="3045333"/>
                </a:moveTo>
                <a:lnTo>
                  <a:pt x="751332" y="3111399"/>
                </a:lnTo>
                <a:lnTo>
                  <a:pt x="640309" y="3047314"/>
                </a:lnTo>
                <a:lnTo>
                  <a:pt x="754761" y="2981249"/>
                </a:lnTo>
                <a:lnTo>
                  <a:pt x="865784" y="3045333"/>
                </a:lnTo>
                <a:close/>
                <a:moveTo>
                  <a:pt x="875690" y="3190951"/>
                </a:moveTo>
                <a:lnTo>
                  <a:pt x="754761" y="3260751"/>
                </a:lnTo>
                <a:lnTo>
                  <a:pt x="630403" y="3188970"/>
                </a:lnTo>
                <a:lnTo>
                  <a:pt x="751332" y="3119171"/>
                </a:lnTo>
                <a:lnTo>
                  <a:pt x="875690" y="3190951"/>
                </a:lnTo>
                <a:close/>
                <a:moveTo>
                  <a:pt x="865784" y="3332607"/>
                </a:moveTo>
                <a:lnTo>
                  <a:pt x="751332" y="3398672"/>
                </a:lnTo>
                <a:lnTo>
                  <a:pt x="640309" y="3334588"/>
                </a:lnTo>
                <a:lnTo>
                  <a:pt x="754761" y="3268523"/>
                </a:lnTo>
                <a:lnTo>
                  <a:pt x="865784" y="3332607"/>
                </a:lnTo>
                <a:close/>
                <a:moveTo>
                  <a:pt x="875767" y="3478149"/>
                </a:moveTo>
                <a:lnTo>
                  <a:pt x="754837" y="3547948"/>
                </a:lnTo>
                <a:lnTo>
                  <a:pt x="630479" y="3476168"/>
                </a:lnTo>
                <a:lnTo>
                  <a:pt x="751408" y="3406369"/>
                </a:lnTo>
                <a:lnTo>
                  <a:pt x="875767" y="3478149"/>
                </a:lnTo>
                <a:close/>
                <a:moveTo>
                  <a:pt x="865784" y="3619805"/>
                </a:moveTo>
                <a:lnTo>
                  <a:pt x="751332" y="3685870"/>
                </a:lnTo>
                <a:lnTo>
                  <a:pt x="640309" y="3621786"/>
                </a:lnTo>
                <a:lnTo>
                  <a:pt x="754761" y="3555721"/>
                </a:lnTo>
                <a:lnTo>
                  <a:pt x="865784" y="3619805"/>
                </a:lnTo>
                <a:close/>
                <a:moveTo>
                  <a:pt x="875690" y="3765423"/>
                </a:moveTo>
                <a:lnTo>
                  <a:pt x="754761" y="3835222"/>
                </a:lnTo>
                <a:lnTo>
                  <a:pt x="630403" y="3763442"/>
                </a:lnTo>
                <a:lnTo>
                  <a:pt x="751332" y="3693643"/>
                </a:lnTo>
                <a:lnTo>
                  <a:pt x="875690" y="3765423"/>
                </a:lnTo>
                <a:close/>
                <a:moveTo>
                  <a:pt x="865784" y="3907003"/>
                </a:moveTo>
                <a:lnTo>
                  <a:pt x="751332" y="3973068"/>
                </a:lnTo>
                <a:lnTo>
                  <a:pt x="640309" y="3908984"/>
                </a:lnTo>
                <a:lnTo>
                  <a:pt x="754761" y="3842919"/>
                </a:lnTo>
                <a:lnTo>
                  <a:pt x="865784" y="3907003"/>
                </a:lnTo>
                <a:close/>
                <a:moveTo>
                  <a:pt x="875690" y="4052621"/>
                </a:moveTo>
                <a:lnTo>
                  <a:pt x="754761" y="4122420"/>
                </a:lnTo>
                <a:lnTo>
                  <a:pt x="630403" y="4050640"/>
                </a:lnTo>
                <a:lnTo>
                  <a:pt x="751332" y="3980840"/>
                </a:lnTo>
                <a:lnTo>
                  <a:pt x="875690" y="4052621"/>
                </a:lnTo>
                <a:close/>
                <a:moveTo>
                  <a:pt x="865784" y="4194277"/>
                </a:moveTo>
                <a:lnTo>
                  <a:pt x="751332" y="4260342"/>
                </a:lnTo>
                <a:lnTo>
                  <a:pt x="640309" y="4196258"/>
                </a:lnTo>
                <a:lnTo>
                  <a:pt x="754761" y="4130193"/>
                </a:lnTo>
                <a:lnTo>
                  <a:pt x="865784" y="4194277"/>
                </a:lnTo>
                <a:close/>
                <a:moveTo>
                  <a:pt x="875690" y="4339819"/>
                </a:moveTo>
                <a:lnTo>
                  <a:pt x="754761" y="4409618"/>
                </a:lnTo>
                <a:lnTo>
                  <a:pt x="630403" y="4337838"/>
                </a:lnTo>
                <a:lnTo>
                  <a:pt x="751332" y="4268038"/>
                </a:lnTo>
                <a:lnTo>
                  <a:pt x="875690" y="4339819"/>
                </a:lnTo>
                <a:close/>
                <a:moveTo>
                  <a:pt x="865784" y="4481475"/>
                </a:moveTo>
                <a:lnTo>
                  <a:pt x="751332" y="4547540"/>
                </a:lnTo>
                <a:lnTo>
                  <a:pt x="640309" y="4483456"/>
                </a:lnTo>
                <a:lnTo>
                  <a:pt x="754761" y="4417391"/>
                </a:lnTo>
                <a:lnTo>
                  <a:pt x="865784" y="4481475"/>
                </a:lnTo>
                <a:close/>
                <a:moveTo>
                  <a:pt x="875767" y="4627093"/>
                </a:moveTo>
                <a:lnTo>
                  <a:pt x="754837" y="4696892"/>
                </a:lnTo>
                <a:lnTo>
                  <a:pt x="630479" y="4625111"/>
                </a:lnTo>
                <a:lnTo>
                  <a:pt x="751408" y="4555312"/>
                </a:lnTo>
                <a:lnTo>
                  <a:pt x="875767" y="4627093"/>
                </a:lnTo>
                <a:close/>
                <a:moveTo>
                  <a:pt x="865784" y="4768672"/>
                </a:moveTo>
                <a:lnTo>
                  <a:pt x="751332" y="4834738"/>
                </a:lnTo>
                <a:lnTo>
                  <a:pt x="640309" y="4770654"/>
                </a:lnTo>
                <a:lnTo>
                  <a:pt x="754761" y="4704588"/>
                </a:lnTo>
                <a:lnTo>
                  <a:pt x="865784" y="4768672"/>
                </a:lnTo>
                <a:close/>
                <a:moveTo>
                  <a:pt x="875690" y="4914291"/>
                </a:moveTo>
                <a:lnTo>
                  <a:pt x="754761" y="4984090"/>
                </a:lnTo>
                <a:lnTo>
                  <a:pt x="630403" y="4912309"/>
                </a:lnTo>
                <a:lnTo>
                  <a:pt x="751332" y="4842510"/>
                </a:lnTo>
                <a:lnTo>
                  <a:pt x="875690" y="4914291"/>
                </a:lnTo>
                <a:close/>
                <a:moveTo>
                  <a:pt x="865784" y="5055947"/>
                </a:moveTo>
                <a:lnTo>
                  <a:pt x="751332" y="5122012"/>
                </a:lnTo>
                <a:lnTo>
                  <a:pt x="640309" y="5057928"/>
                </a:lnTo>
                <a:lnTo>
                  <a:pt x="754761" y="4991862"/>
                </a:lnTo>
                <a:lnTo>
                  <a:pt x="865784" y="5055947"/>
                </a:lnTo>
                <a:close/>
                <a:moveTo>
                  <a:pt x="875767" y="5201488"/>
                </a:moveTo>
                <a:lnTo>
                  <a:pt x="754837" y="5271288"/>
                </a:lnTo>
                <a:lnTo>
                  <a:pt x="630479" y="5199507"/>
                </a:lnTo>
                <a:lnTo>
                  <a:pt x="751408" y="5129708"/>
                </a:lnTo>
                <a:lnTo>
                  <a:pt x="875767" y="5201488"/>
                </a:lnTo>
                <a:close/>
                <a:moveTo>
                  <a:pt x="865784" y="5343144"/>
                </a:moveTo>
                <a:lnTo>
                  <a:pt x="751332" y="5409210"/>
                </a:lnTo>
                <a:lnTo>
                  <a:pt x="640309" y="5345126"/>
                </a:lnTo>
                <a:lnTo>
                  <a:pt x="754761" y="5279060"/>
                </a:lnTo>
                <a:lnTo>
                  <a:pt x="865784" y="5343144"/>
                </a:lnTo>
                <a:close/>
                <a:moveTo>
                  <a:pt x="875690" y="5488762"/>
                </a:moveTo>
                <a:lnTo>
                  <a:pt x="754761" y="5558561"/>
                </a:lnTo>
                <a:lnTo>
                  <a:pt x="630403" y="5486781"/>
                </a:lnTo>
                <a:lnTo>
                  <a:pt x="751332" y="5416982"/>
                </a:lnTo>
                <a:lnTo>
                  <a:pt x="875690" y="5488762"/>
                </a:lnTo>
                <a:close/>
                <a:moveTo>
                  <a:pt x="865784" y="5630342"/>
                </a:moveTo>
                <a:lnTo>
                  <a:pt x="751332" y="5696407"/>
                </a:lnTo>
                <a:lnTo>
                  <a:pt x="640309" y="5632323"/>
                </a:lnTo>
                <a:lnTo>
                  <a:pt x="754761" y="5566258"/>
                </a:lnTo>
                <a:lnTo>
                  <a:pt x="865784" y="5630342"/>
                </a:lnTo>
                <a:close/>
                <a:moveTo>
                  <a:pt x="875690" y="5775960"/>
                </a:moveTo>
                <a:lnTo>
                  <a:pt x="754761" y="5845759"/>
                </a:lnTo>
                <a:lnTo>
                  <a:pt x="630403" y="5773979"/>
                </a:lnTo>
                <a:lnTo>
                  <a:pt x="751332" y="5704180"/>
                </a:lnTo>
                <a:lnTo>
                  <a:pt x="875690" y="5775960"/>
                </a:lnTo>
                <a:close/>
                <a:moveTo>
                  <a:pt x="865784" y="5917616"/>
                </a:moveTo>
                <a:lnTo>
                  <a:pt x="751332" y="5983682"/>
                </a:lnTo>
                <a:lnTo>
                  <a:pt x="640309" y="5919597"/>
                </a:lnTo>
                <a:lnTo>
                  <a:pt x="754761" y="5853532"/>
                </a:lnTo>
                <a:lnTo>
                  <a:pt x="865784" y="5917616"/>
                </a:lnTo>
                <a:close/>
                <a:moveTo>
                  <a:pt x="875767" y="6063158"/>
                </a:moveTo>
                <a:lnTo>
                  <a:pt x="754837" y="6132957"/>
                </a:lnTo>
                <a:lnTo>
                  <a:pt x="630479" y="6061177"/>
                </a:lnTo>
                <a:lnTo>
                  <a:pt x="751408" y="5991378"/>
                </a:lnTo>
                <a:lnTo>
                  <a:pt x="875767" y="6063158"/>
                </a:lnTo>
                <a:close/>
                <a:moveTo>
                  <a:pt x="758038" y="5987492"/>
                </a:moveTo>
                <a:lnTo>
                  <a:pt x="872490" y="5921426"/>
                </a:lnTo>
                <a:lnTo>
                  <a:pt x="996848" y="5993207"/>
                </a:lnTo>
                <a:lnTo>
                  <a:pt x="882396" y="6059272"/>
                </a:lnTo>
                <a:lnTo>
                  <a:pt x="758038" y="5987492"/>
                </a:lnTo>
                <a:close/>
                <a:moveTo>
                  <a:pt x="1003554" y="5997093"/>
                </a:moveTo>
                <a:lnTo>
                  <a:pt x="1114577" y="6061177"/>
                </a:lnTo>
                <a:lnTo>
                  <a:pt x="1000125" y="6127242"/>
                </a:lnTo>
                <a:lnTo>
                  <a:pt x="889102" y="6063158"/>
                </a:lnTo>
                <a:lnTo>
                  <a:pt x="1003554" y="5997093"/>
                </a:lnTo>
                <a:close/>
                <a:moveTo>
                  <a:pt x="1010183" y="5993283"/>
                </a:moveTo>
                <a:lnTo>
                  <a:pt x="1131113" y="5923483"/>
                </a:lnTo>
                <a:lnTo>
                  <a:pt x="1242136" y="5987568"/>
                </a:lnTo>
                <a:lnTo>
                  <a:pt x="1121207" y="6057367"/>
                </a:lnTo>
                <a:lnTo>
                  <a:pt x="1010183" y="5993283"/>
                </a:lnTo>
                <a:close/>
                <a:moveTo>
                  <a:pt x="1248842" y="5991378"/>
                </a:moveTo>
                <a:lnTo>
                  <a:pt x="1373200" y="6063158"/>
                </a:lnTo>
                <a:lnTo>
                  <a:pt x="1252271" y="6132957"/>
                </a:lnTo>
                <a:lnTo>
                  <a:pt x="1127912" y="6061177"/>
                </a:lnTo>
                <a:lnTo>
                  <a:pt x="1248842" y="5991378"/>
                </a:lnTo>
                <a:close/>
                <a:moveTo>
                  <a:pt x="1255471" y="5987492"/>
                </a:moveTo>
                <a:lnTo>
                  <a:pt x="1369924" y="5921426"/>
                </a:lnTo>
                <a:lnTo>
                  <a:pt x="1494282" y="5993207"/>
                </a:lnTo>
                <a:lnTo>
                  <a:pt x="1379830" y="6059272"/>
                </a:lnTo>
                <a:lnTo>
                  <a:pt x="1255471" y="5987492"/>
                </a:lnTo>
                <a:close/>
                <a:moveTo>
                  <a:pt x="1500988" y="5997093"/>
                </a:moveTo>
                <a:lnTo>
                  <a:pt x="1612011" y="6061177"/>
                </a:lnTo>
                <a:lnTo>
                  <a:pt x="1497559" y="6127242"/>
                </a:lnTo>
                <a:lnTo>
                  <a:pt x="1386535" y="6063158"/>
                </a:lnTo>
                <a:lnTo>
                  <a:pt x="1500988" y="5997093"/>
                </a:lnTo>
                <a:close/>
                <a:moveTo>
                  <a:pt x="1507693" y="5993283"/>
                </a:moveTo>
                <a:lnTo>
                  <a:pt x="1628623" y="5923483"/>
                </a:lnTo>
                <a:lnTo>
                  <a:pt x="1739646" y="5987568"/>
                </a:lnTo>
                <a:lnTo>
                  <a:pt x="1618717" y="6057367"/>
                </a:lnTo>
                <a:lnTo>
                  <a:pt x="1507693" y="5993283"/>
                </a:lnTo>
                <a:close/>
                <a:moveTo>
                  <a:pt x="1746275" y="5991378"/>
                </a:moveTo>
                <a:lnTo>
                  <a:pt x="1870634" y="6063158"/>
                </a:lnTo>
                <a:lnTo>
                  <a:pt x="1749704" y="6132957"/>
                </a:lnTo>
                <a:lnTo>
                  <a:pt x="1625346" y="6061177"/>
                </a:lnTo>
                <a:lnTo>
                  <a:pt x="1746275" y="5991378"/>
                </a:lnTo>
                <a:close/>
                <a:moveTo>
                  <a:pt x="1752981" y="5987492"/>
                </a:moveTo>
                <a:lnTo>
                  <a:pt x="1867434" y="5921426"/>
                </a:lnTo>
                <a:lnTo>
                  <a:pt x="1991792" y="5993207"/>
                </a:lnTo>
                <a:lnTo>
                  <a:pt x="1877339" y="6059272"/>
                </a:lnTo>
                <a:lnTo>
                  <a:pt x="1752981" y="5987492"/>
                </a:lnTo>
                <a:close/>
                <a:moveTo>
                  <a:pt x="1998497" y="5997093"/>
                </a:moveTo>
                <a:lnTo>
                  <a:pt x="2109521" y="6061177"/>
                </a:lnTo>
                <a:lnTo>
                  <a:pt x="1995069" y="6127242"/>
                </a:lnTo>
                <a:lnTo>
                  <a:pt x="1884045" y="6063158"/>
                </a:lnTo>
                <a:lnTo>
                  <a:pt x="1998497" y="5997093"/>
                </a:lnTo>
                <a:close/>
                <a:moveTo>
                  <a:pt x="2005127" y="5993283"/>
                </a:moveTo>
                <a:lnTo>
                  <a:pt x="2126056" y="5923483"/>
                </a:lnTo>
                <a:lnTo>
                  <a:pt x="2237080" y="5987568"/>
                </a:lnTo>
                <a:lnTo>
                  <a:pt x="2116150" y="6057367"/>
                </a:lnTo>
                <a:lnTo>
                  <a:pt x="2005127" y="5993283"/>
                </a:lnTo>
                <a:close/>
                <a:moveTo>
                  <a:pt x="2243785" y="5991378"/>
                </a:moveTo>
                <a:lnTo>
                  <a:pt x="2368144" y="6063158"/>
                </a:lnTo>
                <a:lnTo>
                  <a:pt x="2247214" y="6132957"/>
                </a:lnTo>
                <a:lnTo>
                  <a:pt x="2122856" y="6061177"/>
                </a:lnTo>
                <a:lnTo>
                  <a:pt x="2243785" y="5991378"/>
                </a:lnTo>
                <a:close/>
                <a:moveTo>
                  <a:pt x="2250491" y="5987492"/>
                </a:moveTo>
                <a:lnTo>
                  <a:pt x="2364943" y="5921426"/>
                </a:lnTo>
                <a:lnTo>
                  <a:pt x="2489302" y="5993207"/>
                </a:lnTo>
                <a:lnTo>
                  <a:pt x="2374849" y="6059272"/>
                </a:lnTo>
                <a:lnTo>
                  <a:pt x="2250491" y="5987492"/>
                </a:lnTo>
                <a:close/>
                <a:moveTo>
                  <a:pt x="2495931" y="5997093"/>
                </a:moveTo>
                <a:lnTo>
                  <a:pt x="2606954" y="6061177"/>
                </a:lnTo>
                <a:lnTo>
                  <a:pt x="2492502" y="6127242"/>
                </a:lnTo>
                <a:lnTo>
                  <a:pt x="2381479" y="6063158"/>
                </a:lnTo>
                <a:lnTo>
                  <a:pt x="2495931" y="5997093"/>
                </a:lnTo>
                <a:close/>
                <a:moveTo>
                  <a:pt x="2502637" y="5993283"/>
                </a:moveTo>
                <a:lnTo>
                  <a:pt x="2623566" y="5923483"/>
                </a:lnTo>
                <a:lnTo>
                  <a:pt x="2734589" y="5987568"/>
                </a:lnTo>
                <a:lnTo>
                  <a:pt x="2613660" y="6057367"/>
                </a:lnTo>
                <a:lnTo>
                  <a:pt x="2502637" y="5993283"/>
                </a:lnTo>
                <a:close/>
                <a:moveTo>
                  <a:pt x="2741295" y="5991378"/>
                </a:moveTo>
                <a:lnTo>
                  <a:pt x="2865654" y="6063158"/>
                </a:lnTo>
                <a:lnTo>
                  <a:pt x="2744724" y="6132957"/>
                </a:lnTo>
                <a:lnTo>
                  <a:pt x="2620366" y="6061177"/>
                </a:lnTo>
                <a:lnTo>
                  <a:pt x="2741295" y="5991378"/>
                </a:lnTo>
                <a:close/>
                <a:moveTo>
                  <a:pt x="2747924" y="5987492"/>
                </a:moveTo>
                <a:lnTo>
                  <a:pt x="2862377" y="5921426"/>
                </a:lnTo>
                <a:lnTo>
                  <a:pt x="2986735" y="5993207"/>
                </a:lnTo>
                <a:lnTo>
                  <a:pt x="2872283" y="6059272"/>
                </a:lnTo>
                <a:lnTo>
                  <a:pt x="2747924" y="5987492"/>
                </a:lnTo>
                <a:close/>
                <a:moveTo>
                  <a:pt x="2993441" y="5997093"/>
                </a:moveTo>
                <a:lnTo>
                  <a:pt x="3104464" y="6061177"/>
                </a:lnTo>
                <a:lnTo>
                  <a:pt x="2990012" y="6127242"/>
                </a:lnTo>
                <a:lnTo>
                  <a:pt x="2878989" y="6063158"/>
                </a:lnTo>
                <a:lnTo>
                  <a:pt x="2993441" y="5997093"/>
                </a:lnTo>
                <a:close/>
                <a:moveTo>
                  <a:pt x="3000147" y="5993283"/>
                </a:moveTo>
                <a:lnTo>
                  <a:pt x="3121076" y="5923483"/>
                </a:lnTo>
                <a:lnTo>
                  <a:pt x="3232099" y="5987568"/>
                </a:lnTo>
                <a:lnTo>
                  <a:pt x="3111170" y="6057367"/>
                </a:lnTo>
                <a:lnTo>
                  <a:pt x="3000147" y="5993283"/>
                </a:lnTo>
                <a:close/>
                <a:moveTo>
                  <a:pt x="3238729" y="5991378"/>
                </a:moveTo>
                <a:lnTo>
                  <a:pt x="3363087" y="6063158"/>
                </a:lnTo>
                <a:lnTo>
                  <a:pt x="3242158" y="6132957"/>
                </a:lnTo>
                <a:lnTo>
                  <a:pt x="3117799" y="6061177"/>
                </a:lnTo>
                <a:lnTo>
                  <a:pt x="3238729" y="5991378"/>
                </a:lnTo>
                <a:close/>
                <a:moveTo>
                  <a:pt x="3245434" y="5987492"/>
                </a:moveTo>
                <a:lnTo>
                  <a:pt x="3359887" y="5921426"/>
                </a:lnTo>
                <a:lnTo>
                  <a:pt x="3484245" y="5993207"/>
                </a:lnTo>
                <a:lnTo>
                  <a:pt x="3369793" y="6059272"/>
                </a:lnTo>
                <a:lnTo>
                  <a:pt x="3245434" y="5987492"/>
                </a:lnTo>
                <a:close/>
                <a:moveTo>
                  <a:pt x="3490951" y="5997093"/>
                </a:moveTo>
                <a:lnTo>
                  <a:pt x="3601974" y="6061177"/>
                </a:lnTo>
                <a:lnTo>
                  <a:pt x="3487522" y="6127242"/>
                </a:lnTo>
                <a:lnTo>
                  <a:pt x="3376498" y="6063158"/>
                </a:lnTo>
                <a:lnTo>
                  <a:pt x="3490951" y="5997093"/>
                </a:lnTo>
                <a:close/>
                <a:moveTo>
                  <a:pt x="3497580" y="5993283"/>
                </a:moveTo>
                <a:lnTo>
                  <a:pt x="3618509" y="5923483"/>
                </a:lnTo>
                <a:lnTo>
                  <a:pt x="3729533" y="5987568"/>
                </a:lnTo>
                <a:lnTo>
                  <a:pt x="3608604" y="6057367"/>
                </a:lnTo>
                <a:lnTo>
                  <a:pt x="3497580" y="5993283"/>
                </a:lnTo>
                <a:close/>
                <a:moveTo>
                  <a:pt x="3736239" y="5991378"/>
                </a:moveTo>
                <a:lnTo>
                  <a:pt x="3860597" y="6063158"/>
                </a:lnTo>
                <a:lnTo>
                  <a:pt x="3739667" y="6132957"/>
                </a:lnTo>
                <a:lnTo>
                  <a:pt x="3615309" y="6061177"/>
                </a:lnTo>
                <a:lnTo>
                  <a:pt x="3736239" y="5991378"/>
                </a:lnTo>
                <a:close/>
                <a:moveTo>
                  <a:pt x="3742868" y="5987492"/>
                </a:moveTo>
                <a:lnTo>
                  <a:pt x="3857320" y="5921426"/>
                </a:lnTo>
                <a:lnTo>
                  <a:pt x="3981679" y="5993207"/>
                </a:lnTo>
                <a:lnTo>
                  <a:pt x="3867226" y="6059272"/>
                </a:lnTo>
                <a:lnTo>
                  <a:pt x="3742868" y="5987492"/>
                </a:lnTo>
                <a:close/>
                <a:moveTo>
                  <a:pt x="3988384" y="5997093"/>
                </a:moveTo>
                <a:lnTo>
                  <a:pt x="4099408" y="6061177"/>
                </a:lnTo>
                <a:lnTo>
                  <a:pt x="3984955" y="6127242"/>
                </a:lnTo>
                <a:lnTo>
                  <a:pt x="3873932" y="6063158"/>
                </a:lnTo>
                <a:lnTo>
                  <a:pt x="3988384" y="5997093"/>
                </a:lnTo>
                <a:close/>
                <a:moveTo>
                  <a:pt x="3995090" y="5993283"/>
                </a:moveTo>
                <a:lnTo>
                  <a:pt x="4116019" y="5923483"/>
                </a:lnTo>
                <a:lnTo>
                  <a:pt x="4227043" y="5987568"/>
                </a:lnTo>
                <a:lnTo>
                  <a:pt x="4106113" y="6057367"/>
                </a:lnTo>
                <a:lnTo>
                  <a:pt x="3995090" y="5993283"/>
                </a:lnTo>
                <a:close/>
                <a:moveTo>
                  <a:pt x="4233672" y="5991378"/>
                </a:moveTo>
                <a:lnTo>
                  <a:pt x="4358031" y="6063158"/>
                </a:lnTo>
                <a:lnTo>
                  <a:pt x="4237101" y="6132957"/>
                </a:lnTo>
                <a:lnTo>
                  <a:pt x="4112743" y="6061177"/>
                </a:lnTo>
                <a:lnTo>
                  <a:pt x="4233672" y="5991378"/>
                </a:lnTo>
                <a:close/>
                <a:moveTo>
                  <a:pt x="4240378" y="5987492"/>
                </a:moveTo>
                <a:lnTo>
                  <a:pt x="4354830" y="5921426"/>
                </a:lnTo>
                <a:lnTo>
                  <a:pt x="4479189" y="5993207"/>
                </a:lnTo>
                <a:lnTo>
                  <a:pt x="4364736" y="6059272"/>
                </a:lnTo>
                <a:lnTo>
                  <a:pt x="4240378" y="5987492"/>
                </a:lnTo>
                <a:close/>
                <a:moveTo>
                  <a:pt x="4485894" y="5997093"/>
                </a:moveTo>
                <a:lnTo>
                  <a:pt x="4596918" y="6061177"/>
                </a:lnTo>
                <a:lnTo>
                  <a:pt x="4482465" y="6127242"/>
                </a:lnTo>
                <a:lnTo>
                  <a:pt x="4371442" y="6063158"/>
                </a:lnTo>
                <a:lnTo>
                  <a:pt x="4485894" y="5997093"/>
                </a:lnTo>
                <a:close/>
                <a:moveTo>
                  <a:pt x="4492524" y="5993283"/>
                </a:moveTo>
                <a:lnTo>
                  <a:pt x="4613453" y="5923483"/>
                </a:lnTo>
                <a:lnTo>
                  <a:pt x="4724477" y="5987568"/>
                </a:lnTo>
                <a:lnTo>
                  <a:pt x="4603547" y="6057367"/>
                </a:lnTo>
                <a:lnTo>
                  <a:pt x="4492524" y="5993283"/>
                </a:lnTo>
                <a:close/>
                <a:moveTo>
                  <a:pt x="4731182" y="5991378"/>
                </a:moveTo>
                <a:lnTo>
                  <a:pt x="4855541" y="6063158"/>
                </a:lnTo>
                <a:lnTo>
                  <a:pt x="4734611" y="6132957"/>
                </a:lnTo>
                <a:lnTo>
                  <a:pt x="4610253" y="6061177"/>
                </a:lnTo>
                <a:lnTo>
                  <a:pt x="4731182" y="5991378"/>
                </a:lnTo>
                <a:close/>
                <a:moveTo>
                  <a:pt x="4737888" y="5987492"/>
                </a:moveTo>
                <a:lnTo>
                  <a:pt x="4852340" y="5921426"/>
                </a:lnTo>
                <a:lnTo>
                  <a:pt x="4976698" y="5993207"/>
                </a:lnTo>
                <a:lnTo>
                  <a:pt x="4862246" y="6059272"/>
                </a:lnTo>
                <a:lnTo>
                  <a:pt x="4737888" y="5987492"/>
                </a:lnTo>
                <a:close/>
                <a:moveTo>
                  <a:pt x="4983328" y="5997093"/>
                </a:moveTo>
                <a:lnTo>
                  <a:pt x="5094351" y="6061177"/>
                </a:lnTo>
                <a:lnTo>
                  <a:pt x="4979899" y="6127242"/>
                </a:lnTo>
                <a:lnTo>
                  <a:pt x="4868876" y="6063158"/>
                </a:lnTo>
                <a:lnTo>
                  <a:pt x="4983328" y="5997093"/>
                </a:lnTo>
                <a:close/>
                <a:moveTo>
                  <a:pt x="4990033" y="5993283"/>
                </a:moveTo>
                <a:lnTo>
                  <a:pt x="5110963" y="5923483"/>
                </a:lnTo>
                <a:lnTo>
                  <a:pt x="5221986" y="5987568"/>
                </a:lnTo>
                <a:lnTo>
                  <a:pt x="5101057" y="6057367"/>
                </a:lnTo>
                <a:lnTo>
                  <a:pt x="4990033" y="5993283"/>
                </a:lnTo>
                <a:close/>
                <a:moveTo>
                  <a:pt x="5228692" y="5991378"/>
                </a:moveTo>
                <a:lnTo>
                  <a:pt x="5353050" y="6063158"/>
                </a:lnTo>
                <a:lnTo>
                  <a:pt x="5232121" y="6132957"/>
                </a:lnTo>
                <a:lnTo>
                  <a:pt x="5107762" y="6061177"/>
                </a:lnTo>
                <a:lnTo>
                  <a:pt x="5228692" y="5991378"/>
                </a:lnTo>
                <a:close/>
                <a:moveTo>
                  <a:pt x="5235321" y="5987492"/>
                </a:moveTo>
                <a:lnTo>
                  <a:pt x="5349774" y="5921426"/>
                </a:lnTo>
                <a:lnTo>
                  <a:pt x="5474132" y="5993207"/>
                </a:lnTo>
                <a:lnTo>
                  <a:pt x="5359680" y="6059272"/>
                </a:lnTo>
                <a:lnTo>
                  <a:pt x="5235321" y="5987492"/>
                </a:lnTo>
                <a:close/>
                <a:moveTo>
                  <a:pt x="5480838" y="5997093"/>
                </a:moveTo>
                <a:lnTo>
                  <a:pt x="5591861" y="6061177"/>
                </a:lnTo>
                <a:lnTo>
                  <a:pt x="5477409" y="6127242"/>
                </a:lnTo>
                <a:lnTo>
                  <a:pt x="5366385" y="6063158"/>
                </a:lnTo>
                <a:lnTo>
                  <a:pt x="5480838" y="5997093"/>
                </a:lnTo>
                <a:close/>
                <a:moveTo>
                  <a:pt x="5487543" y="5993283"/>
                </a:moveTo>
                <a:lnTo>
                  <a:pt x="5608473" y="5923483"/>
                </a:lnTo>
                <a:lnTo>
                  <a:pt x="5719496" y="5987568"/>
                </a:lnTo>
                <a:lnTo>
                  <a:pt x="5598566" y="6057367"/>
                </a:lnTo>
                <a:lnTo>
                  <a:pt x="5487543" y="5993283"/>
                </a:lnTo>
                <a:close/>
                <a:moveTo>
                  <a:pt x="5726126" y="5991378"/>
                </a:moveTo>
                <a:lnTo>
                  <a:pt x="5850484" y="6063158"/>
                </a:lnTo>
                <a:lnTo>
                  <a:pt x="5729554" y="6132957"/>
                </a:lnTo>
                <a:lnTo>
                  <a:pt x="5605196" y="6061177"/>
                </a:lnTo>
                <a:lnTo>
                  <a:pt x="5726126" y="5991378"/>
                </a:lnTo>
                <a:close/>
                <a:moveTo>
                  <a:pt x="5732831" y="5987492"/>
                </a:moveTo>
                <a:lnTo>
                  <a:pt x="5847283" y="5921426"/>
                </a:lnTo>
                <a:lnTo>
                  <a:pt x="5971642" y="5993207"/>
                </a:lnTo>
                <a:lnTo>
                  <a:pt x="5857189" y="6059272"/>
                </a:lnTo>
                <a:lnTo>
                  <a:pt x="5732831" y="5987492"/>
                </a:lnTo>
                <a:close/>
                <a:moveTo>
                  <a:pt x="5978347" y="5997093"/>
                </a:moveTo>
                <a:lnTo>
                  <a:pt x="6089371" y="6061177"/>
                </a:lnTo>
                <a:lnTo>
                  <a:pt x="5974918" y="6127242"/>
                </a:lnTo>
                <a:lnTo>
                  <a:pt x="5863895" y="6063158"/>
                </a:lnTo>
                <a:lnTo>
                  <a:pt x="5978347" y="5997093"/>
                </a:lnTo>
                <a:close/>
                <a:moveTo>
                  <a:pt x="5984977" y="5993283"/>
                </a:moveTo>
                <a:lnTo>
                  <a:pt x="6105906" y="5923407"/>
                </a:lnTo>
                <a:lnTo>
                  <a:pt x="6216930" y="5987492"/>
                </a:lnTo>
                <a:lnTo>
                  <a:pt x="6096000" y="6057367"/>
                </a:lnTo>
                <a:lnTo>
                  <a:pt x="5984977" y="5993283"/>
                </a:lnTo>
                <a:close/>
                <a:moveTo>
                  <a:pt x="5981548" y="5843931"/>
                </a:moveTo>
                <a:lnTo>
                  <a:pt x="6096000" y="5777865"/>
                </a:lnTo>
                <a:lnTo>
                  <a:pt x="6220359" y="5849646"/>
                </a:lnTo>
                <a:lnTo>
                  <a:pt x="6105906" y="5915711"/>
                </a:lnTo>
                <a:lnTo>
                  <a:pt x="5981548" y="5843931"/>
                </a:lnTo>
                <a:close/>
                <a:moveTo>
                  <a:pt x="5984977" y="5706009"/>
                </a:moveTo>
                <a:lnTo>
                  <a:pt x="6105906" y="5636209"/>
                </a:lnTo>
                <a:lnTo>
                  <a:pt x="6216930" y="5700294"/>
                </a:lnTo>
                <a:lnTo>
                  <a:pt x="6096000" y="5770093"/>
                </a:lnTo>
                <a:lnTo>
                  <a:pt x="5984977" y="5706009"/>
                </a:lnTo>
                <a:close/>
                <a:moveTo>
                  <a:pt x="5981548" y="5556656"/>
                </a:moveTo>
                <a:lnTo>
                  <a:pt x="6096000" y="5490591"/>
                </a:lnTo>
                <a:lnTo>
                  <a:pt x="6220359" y="5562371"/>
                </a:lnTo>
                <a:lnTo>
                  <a:pt x="6105906" y="5628437"/>
                </a:lnTo>
                <a:lnTo>
                  <a:pt x="5981548" y="5556656"/>
                </a:lnTo>
                <a:close/>
                <a:moveTo>
                  <a:pt x="5984977" y="5418811"/>
                </a:moveTo>
                <a:lnTo>
                  <a:pt x="6105906" y="5349011"/>
                </a:lnTo>
                <a:lnTo>
                  <a:pt x="6216930" y="5413096"/>
                </a:lnTo>
                <a:lnTo>
                  <a:pt x="6096000" y="5482895"/>
                </a:lnTo>
                <a:lnTo>
                  <a:pt x="5984977" y="5418811"/>
                </a:lnTo>
                <a:close/>
                <a:moveTo>
                  <a:pt x="5981548" y="5269459"/>
                </a:moveTo>
                <a:lnTo>
                  <a:pt x="6096000" y="5203393"/>
                </a:lnTo>
                <a:lnTo>
                  <a:pt x="6220359" y="5275174"/>
                </a:lnTo>
                <a:lnTo>
                  <a:pt x="6105906" y="5341239"/>
                </a:lnTo>
                <a:lnTo>
                  <a:pt x="5981548" y="5269459"/>
                </a:lnTo>
                <a:close/>
                <a:moveTo>
                  <a:pt x="5984977" y="5131613"/>
                </a:moveTo>
                <a:lnTo>
                  <a:pt x="6105906" y="5061814"/>
                </a:lnTo>
                <a:lnTo>
                  <a:pt x="6216930" y="5125898"/>
                </a:lnTo>
                <a:lnTo>
                  <a:pt x="6096000" y="5195697"/>
                </a:lnTo>
                <a:lnTo>
                  <a:pt x="5984977" y="5131613"/>
                </a:lnTo>
                <a:close/>
                <a:moveTo>
                  <a:pt x="5981548" y="4982261"/>
                </a:moveTo>
                <a:lnTo>
                  <a:pt x="6096000" y="4916196"/>
                </a:lnTo>
                <a:lnTo>
                  <a:pt x="6220359" y="4987976"/>
                </a:lnTo>
                <a:lnTo>
                  <a:pt x="6105906" y="5054042"/>
                </a:lnTo>
                <a:lnTo>
                  <a:pt x="5981548" y="4982261"/>
                </a:lnTo>
                <a:close/>
                <a:moveTo>
                  <a:pt x="5984977" y="4844339"/>
                </a:moveTo>
                <a:lnTo>
                  <a:pt x="6105906" y="4774540"/>
                </a:lnTo>
                <a:lnTo>
                  <a:pt x="6216930" y="4838624"/>
                </a:lnTo>
                <a:lnTo>
                  <a:pt x="6096000" y="4908423"/>
                </a:lnTo>
                <a:lnTo>
                  <a:pt x="5984977" y="4844339"/>
                </a:lnTo>
                <a:close/>
                <a:moveTo>
                  <a:pt x="5981548" y="4694987"/>
                </a:moveTo>
                <a:lnTo>
                  <a:pt x="6096000" y="4628921"/>
                </a:lnTo>
                <a:lnTo>
                  <a:pt x="6220359" y="4700702"/>
                </a:lnTo>
                <a:lnTo>
                  <a:pt x="6105906" y="4766767"/>
                </a:lnTo>
                <a:lnTo>
                  <a:pt x="5981548" y="4694987"/>
                </a:lnTo>
                <a:close/>
                <a:moveTo>
                  <a:pt x="5984977" y="4557141"/>
                </a:moveTo>
                <a:lnTo>
                  <a:pt x="6105906" y="4487342"/>
                </a:lnTo>
                <a:lnTo>
                  <a:pt x="6216930" y="4551426"/>
                </a:lnTo>
                <a:lnTo>
                  <a:pt x="6096000" y="4621226"/>
                </a:lnTo>
                <a:lnTo>
                  <a:pt x="5984977" y="4557141"/>
                </a:lnTo>
                <a:close/>
                <a:moveTo>
                  <a:pt x="5981548" y="4407789"/>
                </a:moveTo>
                <a:lnTo>
                  <a:pt x="6096000" y="4341724"/>
                </a:lnTo>
                <a:lnTo>
                  <a:pt x="6220359" y="4413504"/>
                </a:lnTo>
                <a:lnTo>
                  <a:pt x="6105906" y="4479570"/>
                </a:lnTo>
                <a:lnTo>
                  <a:pt x="5981548" y="4407789"/>
                </a:lnTo>
                <a:close/>
                <a:moveTo>
                  <a:pt x="5984977" y="4269943"/>
                </a:moveTo>
                <a:lnTo>
                  <a:pt x="6105906" y="4200144"/>
                </a:lnTo>
                <a:lnTo>
                  <a:pt x="6216930" y="4264228"/>
                </a:lnTo>
                <a:lnTo>
                  <a:pt x="6096000" y="4334028"/>
                </a:lnTo>
                <a:lnTo>
                  <a:pt x="5984977" y="4269943"/>
                </a:lnTo>
                <a:close/>
                <a:moveTo>
                  <a:pt x="5981548" y="4120591"/>
                </a:moveTo>
                <a:lnTo>
                  <a:pt x="6096000" y="4054526"/>
                </a:lnTo>
                <a:lnTo>
                  <a:pt x="6220359" y="4126306"/>
                </a:lnTo>
                <a:lnTo>
                  <a:pt x="6105906" y="4192372"/>
                </a:lnTo>
                <a:lnTo>
                  <a:pt x="5981548" y="4120591"/>
                </a:lnTo>
                <a:close/>
                <a:moveTo>
                  <a:pt x="5984977" y="3982669"/>
                </a:moveTo>
                <a:lnTo>
                  <a:pt x="6105906" y="3912870"/>
                </a:lnTo>
                <a:lnTo>
                  <a:pt x="6216930" y="3976954"/>
                </a:lnTo>
                <a:lnTo>
                  <a:pt x="6096000" y="4046754"/>
                </a:lnTo>
                <a:lnTo>
                  <a:pt x="5984977" y="3982669"/>
                </a:lnTo>
                <a:close/>
                <a:moveTo>
                  <a:pt x="5981548" y="3833317"/>
                </a:moveTo>
                <a:lnTo>
                  <a:pt x="6096000" y="3767252"/>
                </a:lnTo>
                <a:lnTo>
                  <a:pt x="6220359" y="3839032"/>
                </a:lnTo>
                <a:lnTo>
                  <a:pt x="6105906" y="3905098"/>
                </a:lnTo>
                <a:lnTo>
                  <a:pt x="5981548" y="3833317"/>
                </a:lnTo>
                <a:close/>
                <a:moveTo>
                  <a:pt x="5984977" y="3695472"/>
                </a:moveTo>
                <a:lnTo>
                  <a:pt x="6105906" y="3625672"/>
                </a:lnTo>
                <a:lnTo>
                  <a:pt x="6216930" y="3689757"/>
                </a:lnTo>
                <a:lnTo>
                  <a:pt x="6096000" y="3759556"/>
                </a:lnTo>
                <a:lnTo>
                  <a:pt x="5984977" y="3695472"/>
                </a:lnTo>
                <a:close/>
                <a:moveTo>
                  <a:pt x="5981548" y="3546119"/>
                </a:moveTo>
                <a:lnTo>
                  <a:pt x="6096000" y="3480054"/>
                </a:lnTo>
                <a:lnTo>
                  <a:pt x="6220359" y="3551834"/>
                </a:lnTo>
                <a:lnTo>
                  <a:pt x="6105906" y="3617900"/>
                </a:lnTo>
                <a:lnTo>
                  <a:pt x="5981548" y="3546119"/>
                </a:lnTo>
                <a:close/>
                <a:moveTo>
                  <a:pt x="5984977" y="3408274"/>
                </a:moveTo>
                <a:lnTo>
                  <a:pt x="6105906" y="3338474"/>
                </a:lnTo>
                <a:lnTo>
                  <a:pt x="6216930" y="3402559"/>
                </a:lnTo>
                <a:lnTo>
                  <a:pt x="6096000" y="3472358"/>
                </a:lnTo>
                <a:lnTo>
                  <a:pt x="5984977" y="3408274"/>
                </a:lnTo>
                <a:close/>
                <a:moveTo>
                  <a:pt x="5981548" y="3258922"/>
                </a:moveTo>
                <a:lnTo>
                  <a:pt x="6096000" y="3192856"/>
                </a:lnTo>
                <a:lnTo>
                  <a:pt x="6220359" y="3264637"/>
                </a:lnTo>
                <a:lnTo>
                  <a:pt x="6105906" y="3330702"/>
                </a:lnTo>
                <a:lnTo>
                  <a:pt x="5981548" y="3258922"/>
                </a:lnTo>
                <a:close/>
                <a:moveTo>
                  <a:pt x="5984977" y="3121000"/>
                </a:moveTo>
                <a:lnTo>
                  <a:pt x="6105906" y="3051201"/>
                </a:lnTo>
                <a:lnTo>
                  <a:pt x="6216930" y="3115285"/>
                </a:lnTo>
                <a:lnTo>
                  <a:pt x="6096000" y="3185084"/>
                </a:lnTo>
                <a:lnTo>
                  <a:pt x="5984977" y="3121000"/>
                </a:lnTo>
                <a:close/>
                <a:moveTo>
                  <a:pt x="5981548" y="2971648"/>
                </a:moveTo>
                <a:lnTo>
                  <a:pt x="6096000" y="2905582"/>
                </a:lnTo>
                <a:lnTo>
                  <a:pt x="6220359" y="2977363"/>
                </a:lnTo>
                <a:lnTo>
                  <a:pt x="6105906" y="3043428"/>
                </a:lnTo>
                <a:lnTo>
                  <a:pt x="5981548" y="2971648"/>
                </a:lnTo>
                <a:close/>
                <a:moveTo>
                  <a:pt x="5984977" y="2833802"/>
                </a:moveTo>
                <a:lnTo>
                  <a:pt x="6105906" y="2764003"/>
                </a:lnTo>
                <a:lnTo>
                  <a:pt x="6216930" y="2828087"/>
                </a:lnTo>
                <a:lnTo>
                  <a:pt x="6096000" y="2897886"/>
                </a:lnTo>
                <a:lnTo>
                  <a:pt x="5984977" y="2833802"/>
                </a:lnTo>
                <a:close/>
                <a:moveTo>
                  <a:pt x="5981548" y="2684450"/>
                </a:moveTo>
                <a:lnTo>
                  <a:pt x="6096000" y="2618384"/>
                </a:lnTo>
                <a:lnTo>
                  <a:pt x="6220359" y="2690165"/>
                </a:lnTo>
                <a:lnTo>
                  <a:pt x="6105906" y="2756230"/>
                </a:lnTo>
                <a:lnTo>
                  <a:pt x="5981548" y="2684450"/>
                </a:lnTo>
                <a:close/>
                <a:moveTo>
                  <a:pt x="5984977" y="2546604"/>
                </a:moveTo>
                <a:lnTo>
                  <a:pt x="6105906" y="2476805"/>
                </a:lnTo>
                <a:lnTo>
                  <a:pt x="6216930" y="2540889"/>
                </a:lnTo>
                <a:lnTo>
                  <a:pt x="6096000" y="2610688"/>
                </a:lnTo>
                <a:lnTo>
                  <a:pt x="5984977" y="2546604"/>
                </a:lnTo>
                <a:close/>
                <a:moveTo>
                  <a:pt x="5981548" y="2397252"/>
                </a:moveTo>
                <a:lnTo>
                  <a:pt x="6096000" y="2331187"/>
                </a:lnTo>
                <a:lnTo>
                  <a:pt x="6220359" y="2402967"/>
                </a:lnTo>
                <a:lnTo>
                  <a:pt x="6105906" y="2469032"/>
                </a:lnTo>
                <a:lnTo>
                  <a:pt x="5981548" y="2397252"/>
                </a:lnTo>
                <a:close/>
                <a:moveTo>
                  <a:pt x="5984977" y="2259330"/>
                </a:moveTo>
                <a:lnTo>
                  <a:pt x="6105906" y="2189531"/>
                </a:lnTo>
                <a:lnTo>
                  <a:pt x="6216930" y="2253615"/>
                </a:lnTo>
                <a:lnTo>
                  <a:pt x="6096000" y="2323414"/>
                </a:lnTo>
                <a:lnTo>
                  <a:pt x="5984977" y="2259330"/>
                </a:lnTo>
                <a:close/>
                <a:moveTo>
                  <a:pt x="5981548" y="2109978"/>
                </a:moveTo>
                <a:lnTo>
                  <a:pt x="6096000" y="2043913"/>
                </a:lnTo>
                <a:lnTo>
                  <a:pt x="6220359" y="2115693"/>
                </a:lnTo>
                <a:lnTo>
                  <a:pt x="6105906" y="2181759"/>
                </a:lnTo>
                <a:lnTo>
                  <a:pt x="5981548" y="2109978"/>
                </a:lnTo>
                <a:close/>
                <a:moveTo>
                  <a:pt x="5984977" y="1972132"/>
                </a:moveTo>
                <a:lnTo>
                  <a:pt x="6105906" y="1902333"/>
                </a:lnTo>
                <a:lnTo>
                  <a:pt x="6216930" y="1966417"/>
                </a:lnTo>
                <a:lnTo>
                  <a:pt x="6096000" y="2036216"/>
                </a:lnTo>
                <a:lnTo>
                  <a:pt x="5984977" y="1972132"/>
                </a:lnTo>
                <a:close/>
                <a:moveTo>
                  <a:pt x="5981548" y="1822780"/>
                </a:moveTo>
                <a:lnTo>
                  <a:pt x="6096000" y="1756715"/>
                </a:lnTo>
                <a:lnTo>
                  <a:pt x="6220359" y="1828495"/>
                </a:lnTo>
                <a:lnTo>
                  <a:pt x="6105906" y="1894561"/>
                </a:lnTo>
                <a:lnTo>
                  <a:pt x="5981548" y="1822780"/>
                </a:lnTo>
                <a:close/>
                <a:moveTo>
                  <a:pt x="5984977" y="1684934"/>
                </a:moveTo>
                <a:lnTo>
                  <a:pt x="6105906" y="1615135"/>
                </a:lnTo>
                <a:lnTo>
                  <a:pt x="6216930" y="1679219"/>
                </a:lnTo>
                <a:lnTo>
                  <a:pt x="6096000" y="1749019"/>
                </a:lnTo>
                <a:lnTo>
                  <a:pt x="5984977" y="1684934"/>
                </a:lnTo>
                <a:close/>
                <a:moveTo>
                  <a:pt x="5981548" y="1535582"/>
                </a:moveTo>
                <a:lnTo>
                  <a:pt x="6096000" y="1469517"/>
                </a:lnTo>
                <a:lnTo>
                  <a:pt x="6220359" y="1541297"/>
                </a:lnTo>
                <a:lnTo>
                  <a:pt x="6105906" y="1607363"/>
                </a:lnTo>
                <a:lnTo>
                  <a:pt x="5981548" y="1535582"/>
                </a:lnTo>
                <a:close/>
                <a:moveTo>
                  <a:pt x="5984977" y="1397660"/>
                </a:moveTo>
                <a:lnTo>
                  <a:pt x="6105906" y="1327861"/>
                </a:lnTo>
                <a:lnTo>
                  <a:pt x="6216930" y="1391945"/>
                </a:lnTo>
                <a:lnTo>
                  <a:pt x="6096000" y="1461745"/>
                </a:lnTo>
                <a:lnTo>
                  <a:pt x="5984977" y="1397660"/>
                </a:lnTo>
                <a:close/>
                <a:moveTo>
                  <a:pt x="5981548" y="1248309"/>
                </a:moveTo>
                <a:lnTo>
                  <a:pt x="6096000" y="1182243"/>
                </a:lnTo>
                <a:lnTo>
                  <a:pt x="6220359" y="1254024"/>
                </a:lnTo>
                <a:lnTo>
                  <a:pt x="6105906" y="1320089"/>
                </a:lnTo>
                <a:lnTo>
                  <a:pt x="5981548" y="1248309"/>
                </a:lnTo>
                <a:close/>
                <a:moveTo>
                  <a:pt x="5984977" y="1110463"/>
                </a:moveTo>
                <a:lnTo>
                  <a:pt x="6105906" y="1040663"/>
                </a:lnTo>
                <a:lnTo>
                  <a:pt x="6216930" y="1104748"/>
                </a:lnTo>
                <a:lnTo>
                  <a:pt x="6096000" y="1174547"/>
                </a:lnTo>
                <a:lnTo>
                  <a:pt x="5984977" y="1110463"/>
                </a:lnTo>
                <a:close/>
                <a:moveTo>
                  <a:pt x="5981548" y="961111"/>
                </a:moveTo>
                <a:lnTo>
                  <a:pt x="6096000" y="895045"/>
                </a:lnTo>
                <a:lnTo>
                  <a:pt x="6220359" y="966826"/>
                </a:lnTo>
                <a:lnTo>
                  <a:pt x="6105906" y="1032891"/>
                </a:lnTo>
                <a:lnTo>
                  <a:pt x="5981548" y="961111"/>
                </a:lnTo>
                <a:close/>
                <a:moveTo>
                  <a:pt x="5984977" y="823265"/>
                </a:moveTo>
                <a:lnTo>
                  <a:pt x="6105906" y="753466"/>
                </a:lnTo>
                <a:lnTo>
                  <a:pt x="6216930" y="817550"/>
                </a:lnTo>
                <a:lnTo>
                  <a:pt x="6096000" y="887349"/>
                </a:lnTo>
                <a:lnTo>
                  <a:pt x="5984977" y="823265"/>
                </a:lnTo>
                <a:close/>
                <a:moveTo>
                  <a:pt x="5981548" y="673913"/>
                </a:moveTo>
                <a:lnTo>
                  <a:pt x="6096000" y="607847"/>
                </a:lnTo>
                <a:lnTo>
                  <a:pt x="6220359" y="679628"/>
                </a:lnTo>
                <a:lnTo>
                  <a:pt x="6105906" y="745693"/>
                </a:lnTo>
                <a:lnTo>
                  <a:pt x="5981548" y="673913"/>
                </a:lnTo>
                <a:close/>
                <a:moveTo>
                  <a:pt x="6099277" y="749579"/>
                </a:moveTo>
                <a:lnTo>
                  <a:pt x="5978347" y="819379"/>
                </a:lnTo>
                <a:lnTo>
                  <a:pt x="5853989" y="747598"/>
                </a:lnTo>
                <a:lnTo>
                  <a:pt x="5974918" y="677799"/>
                </a:lnTo>
                <a:lnTo>
                  <a:pt x="6099277" y="749579"/>
                </a:lnTo>
                <a:close/>
                <a:moveTo>
                  <a:pt x="5847283" y="743712"/>
                </a:moveTo>
                <a:lnTo>
                  <a:pt x="5736260" y="679628"/>
                </a:lnTo>
                <a:lnTo>
                  <a:pt x="5857189" y="609829"/>
                </a:lnTo>
                <a:lnTo>
                  <a:pt x="5968213" y="673913"/>
                </a:lnTo>
                <a:lnTo>
                  <a:pt x="5847283" y="743712"/>
                </a:lnTo>
                <a:close/>
                <a:moveTo>
                  <a:pt x="5840578" y="747598"/>
                </a:moveTo>
                <a:lnTo>
                  <a:pt x="5726126" y="813664"/>
                </a:lnTo>
                <a:lnTo>
                  <a:pt x="5615102" y="749579"/>
                </a:lnTo>
                <a:lnTo>
                  <a:pt x="5729554" y="683514"/>
                </a:lnTo>
                <a:lnTo>
                  <a:pt x="5840578" y="747598"/>
                </a:lnTo>
                <a:close/>
                <a:moveTo>
                  <a:pt x="5608473" y="745693"/>
                </a:moveTo>
                <a:lnTo>
                  <a:pt x="5484114" y="673913"/>
                </a:lnTo>
                <a:lnTo>
                  <a:pt x="5598566" y="607847"/>
                </a:lnTo>
                <a:lnTo>
                  <a:pt x="5722925" y="679628"/>
                </a:lnTo>
                <a:lnTo>
                  <a:pt x="5608473" y="745693"/>
                </a:lnTo>
                <a:close/>
                <a:moveTo>
                  <a:pt x="5601767" y="749579"/>
                </a:moveTo>
                <a:lnTo>
                  <a:pt x="5480838" y="819379"/>
                </a:lnTo>
                <a:lnTo>
                  <a:pt x="5356479" y="747598"/>
                </a:lnTo>
                <a:lnTo>
                  <a:pt x="5477409" y="677799"/>
                </a:lnTo>
                <a:lnTo>
                  <a:pt x="5601767" y="749579"/>
                </a:lnTo>
                <a:close/>
                <a:moveTo>
                  <a:pt x="5349774" y="743712"/>
                </a:moveTo>
                <a:lnTo>
                  <a:pt x="5238750" y="679628"/>
                </a:lnTo>
                <a:lnTo>
                  <a:pt x="5359680" y="609829"/>
                </a:lnTo>
                <a:lnTo>
                  <a:pt x="5470703" y="673913"/>
                </a:lnTo>
                <a:lnTo>
                  <a:pt x="5349774" y="743712"/>
                </a:lnTo>
                <a:close/>
                <a:moveTo>
                  <a:pt x="5343068" y="747598"/>
                </a:moveTo>
                <a:lnTo>
                  <a:pt x="5228616" y="813664"/>
                </a:lnTo>
                <a:lnTo>
                  <a:pt x="5117592" y="749579"/>
                </a:lnTo>
                <a:lnTo>
                  <a:pt x="5232045" y="683514"/>
                </a:lnTo>
                <a:lnTo>
                  <a:pt x="5343068" y="747598"/>
                </a:lnTo>
                <a:close/>
                <a:moveTo>
                  <a:pt x="5110963" y="745693"/>
                </a:moveTo>
                <a:lnTo>
                  <a:pt x="4986604" y="673913"/>
                </a:lnTo>
                <a:lnTo>
                  <a:pt x="5101057" y="607847"/>
                </a:lnTo>
                <a:lnTo>
                  <a:pt x="5225415" y="679628"/>
                </a:lnTo>
                <a:lnTo>
                  <a:pt x="5110963" y="745693"/>
                </a:lnTo>
                <a:close/>
                <a:moveTo>
                  <a:pt x="5104333" y="749579"/>
                </a:moveTo>
                <a:lnTo>
                  <a:pt x="4983404" y="819379"/>
                </a:lnTo>
                <a:lnTo>
                  <a:pt x="4859046" y="747598"/>
                </a:lnTo>
                <a:lnTo>
                  <a:pt x="4979975" y="677799"/>
                </a:lnTo>
                <a:lnTo>
                  <a:pt x="5104333" y="749579"/>
                </a:lnTo>
                <a:close/>
                <a:moveTo>
                  <a:pt x="4852340" y="743712"/>
                </a:moveTo>
                <a:lnTo>
                  <a:pt x="4741316" y="679628"/>
                </a:lnTo>
                <a:lnTo>
                  <a:pt x="4862246" y="609829"/>
                </a:lnTo>
                <a:lnTo>
                  <a:pt x="4973269" y="673913"/>
                </a:lnTo>
                <a:lnTo>
                  <a:pt x="4852340" y="743712"/>
                </a:lnTo>
                <a:close/>
                <a:moveTo>
                  <a:pt x="4845634" y="747598"/>
                </a:moveTo>
                <a:lnTo>
                  <a:pt x="4731182" y="813664"/>
                </a:lnTo>
                <a:lnTo>
                  <a:pt x="4620159" y="749579"/>
                </a:lnTo>
                <a:lnTo>
                  <a:pt x="4734611" y="683514"/>
                </a:lnTo>
                <a:lnTo>
                  <a:pt x="4845634" y="747598"/>
                </a:lnTo>
                <a:close/>
                <a:moveTo>
                  <a:pt x="4613529" y="745693"/>
                </a:moveTo>
                <a:lnTo>
                  <a:pt x="4489171" y="673913"/>
                </a:lnTo>
                <a:lnTo>
                  <a:pt x="4603623" y="607847"/>
                </a:lnTo>
                <a:lnTo>
                  <a:pt x="4727981" y="679628"/>
                </a:lnTo>
                <a:lnTo>
                  <a:pt x="4613529" y="745693"/>
                </a:lnTo>
                <a:close/>
                <a:moveTo>
                  <a:pt x="4606824" y="749579"/>
                </a:moveTo>
                <a:lnTo>
                  <a:pt x="4485894" y="819379"/>
                </a:lnTo>
                <a:lnTo>
                  <a:pt x="4361536" y="747598"/>
                </a:lnTo>
                <a:lnTo>
                  <a:pt x="4482465" y="677799"/>
                </a:lnTo>
                <a:lnTo>
                  <a:pt x="4606824" y="749579"/>
                </a:lnTo>
                <a:close/>
                <a:moveTo>
                  <a:pt x="4354830" y="743712"/>
                </a:moveTo>
                <a:lnTo>
                  <a:pt x="4243807" y="679628"/>
                </a:lnTo>
                <a:lnTo>
                  <a:pt x="4364736" y="609829"/>
                </a:lnTo>
                <a:lnTo>
                  <a:pt x="4475760" y="673913"/>
                </a:lnTo>
                <a:lnTo>
                  <a:pt x="4354830" y="743712"/>
                </a:lnTo>
                <a:close/>
                <a:moveTo>
                  <a:pt x="4348125" y="747598"/>
                </a:moveTo>
                <a:lnTo>
                  <a:pt x="4233672" y="813664"/>
                </a:lnTo>
                <a:lnTo>
                  <a:pt x="4122649" y="749579"/>
                </a:lnTo>
                <a:lnTo>
                  <a:pt x="4237101" y="683514"/>
                </a:lnTo>
                <a:lnTo>
                  <a:pt x="4348125" y="747598"/>
                </a:lnTo>
                <a:close/>
                <a:moveTo>
                  <a:pt x="4116019" y="745693"/>
                </a:moveTo>
                <a:lnTo>
                  <a:pt x="3991661" y="673913"/>
                </a:lnTo>
                <a:lnTo>
                  <a:pt x="4106113" y="607847"/>
                </a:lnTo>
                <a:lnTo>
                  <a:pt x="4230472" y="679628"/>
                </a:lnTo>
                <a:lnTo>
                  <a:pt x="4116019" y="745693"/>
                </a:lnTo>
                <a:close/>
                <a:moveTo>
                  <a:pt x="4109390" y="749579"/>
                </a:moveTo>
                <a:lnTo>
                  <a:pt x="3988460" y="819379"/>
                </a:lnTo>
                <a:lnTo>
                  <a:pt x="3864102" y="747598"/>
                </a:lnTo>
                <a:lnTo>
                  <a:pt x="3985031" y="677799"/>
                </a:lnTo>
                <a:lnTo>
                  <a:pt x="4109390" y="749579"/>
                </a:lnTo>
                <a:close/>
                <a:moveTo>
                  <a:pt x="3857320" y="743712"/>
                </a:moveTo>
                <a:lnTo>
                  <a:pt x="3746297" y="679628"/>
                </a:lnTo>
                <a:lnTo>
                  <a:pt x="3867226" y="609829"/>
                </a:lnTo>
                <a:lnTo>
                  <a:pt x="3978250" y="673913"/>
                </a:lnTo>
                <a:lnTo>
                  <a:pt x="3857320" y="743712"/>
                </a:lnTo>
                <a:close/>
                <a:moveTo>
                  <a:pt x="3850691" y="747598"/>
                </a:moveTo>
                <a:lnTo>
                  <a:pt x="3736239" y="813664"/>
                </a:lnTo>
                <a:lnTo>
                  <a:pt x="3625215" y="749579"/>
                </a:lnTo>
                <a:lnTo>
                  <a:pt x="3739667" y="683514"/>
                </a:lnTo>
                <a:lnTo>
                  <a:pt x="3850691" y="747598"/>
                </a:lnTo>
                <a:close/>
                <a:moveTo>
                  <a:pt x="3618509" y="745693"/>
                </a:moveTo>
                <a:lnTo>
                  <a:pt x="3494151" y="673913"/>
                </a:lnTo>
                <a:lnTo>
                  <a:pt x="3608604" y="607847"/>
                </a:lnTo>
                <a:lnTo>
                  <a:pt x="3732962" y="679628"/>
                </a:lnTo>
                <a:lnTo>
                  <a:pt x="3618509" y="745693"/>
                </a:lnTo>
                <a:close/>
                <a:moveTo>
                  <a:pt x="3611880" y="749579"/>
                </a:moveTo>
                <a:lnTo>
                  <a:pt x="3490951" y="819379"/>
                </a:lnTo>
                <a:lnTo>
                  <a:pt x="3366592" y="747598"/>
                </a:lnTo>
                <a:lnTo>
                  <a:pt x="3487522" y="677799"/>
                </a:lnTo>
                <a:lnTo>
                  <a:pt x="3611880" y="749579"/>
                </a:lnTo>
                <a:close/>
                <a:moveTo>
                  <a:pt x="3359887" y="743712"/>
                </a:moveTo>
                <a:lnTo>
                  <a:pt x="3248863" y="679628"/>
                </a:lnTo>
                <a:lnTo>
                  <a:pt x="3369793" y="609829"/>
                </a:lnTo>
                <a:lnTo>
                  <a:pt x="3480816" y="673913"/>
                </a:lnTo>
                <a:lnTo>
                  <a:pt x="3359887" y="743712"/>
                </a:lnTo>
                <a:close/>
                <a:moveTo>
                  <a:pt x="3353181" y="747598"/>
                </a:moveTo>
                <a:lnTo>
                  <a:pt x="3238729" y="813664"/>
                </a:lnTo>
                <a:lnTo>
                  <a:pt x="3127705" y="749579"/>
                </a:lnTo>
                <a:lnTo>
                  <a:pt x="3242158" y="683514"/>
                </a:lnTo>
                <a:lnTo>
                  <a:pt x="3353181" y="747598"/>
                </a:lnTo>
                <a:close/>
                <a:moveTo>
                  <a:pt x="3121076" y="745693"/>
                </a:moveTo>
                <a:lnTo>
                  <a:pt x="2996717" y="673913"/>
                </a:lnTo>
                <a:lnTo>
                  <a:pt x="3111170" y="607847"/>
                </a:lnTo>
                <a:lnTo>
                  <a:pt x="3235528" y="679628"/>
                </a:lnTo>
                <a:lnTo>
                  <a:pt x="3121076" y="745693"/>
                </a:lnTo>
                <a:close/>
                <a:moveTo>
                  <a:pt x="3114370" y="749579"/>
                </a:moveTo>
                <a:lnTo>
                  <a:pt x="2993441" y="819379"/>
                </a:lnTo>
                <a:lnTo>
                  <a:pt x="2869082" y="747598"/>
                </a:lnTo>
                <a:lnTo>
                  <a:pt x="2990012" y="677799"/>
                </a:lnTo>
                <a:lnTo>
                  <a:pt x="3114370" y="749579"/>
                </a:lnTo>
                <a:close/>
                <a:moveTo>
                  <a:pt x="2862377" y="743712"/>
                </a:moveTo>
                <a:lnTo>
                  <a:pt x="2751354" y="679628"/>
                </a:lnTo>
                <a:lnTo>
                  <a:pt x="2872283" y="609829"/>
                </a:lnTo>
                <a:lnTo>
                  <a:pt x="2983306" y="673913"/>
                </a:lnTo>
                <a:lnTo>
                  <a:pt x="2862377" y="743712"/>
                </a:lnTo>
                <a:close/>
                <a:moveTo>
                  <a:pt x="2855671" y="747598"/>
                </a:moveTo>
                <a:lnTo>
                  <a:pt x="2741295" y="813664"/>
                </a:lnTo>
                <a:lnTo>
                  <a:pt x="2630272" y="749579"/>
                </a:lnTo>
                <a:lnTo>
                  <a:pt x="2744724" y="683514"/>
                </a:lnTo>
                <a:lnTo>
                  <a:pt x="2855671" y="747598"/>
                </a:lnTo>
                <a:close/>
                <a:moveTo>
                  <a:pt x="2623566" y="745693"/>
                </a:moveTo>
                <a:lnTo>
                  <a:pt x="2499208" y="673913"/>
                </a:lnTo>
                <a:lnTo>
                  <a:pt x="2613660" y="607847"/>
                </a:lnTo>
                <a:lnTo>
                  <a:pt x="2738019" y="679628"/>
                </a:lnTo>
                <a:lnTo>
                  <a:pt x="2623566" y="745693"/>
                </a:lnTo>
                <a:close/>
                <a:moveTo>
                  <a:pt x="2616937" y="749579"/>
                </a:moveTo>
                <a:lnTo>
                  <a:pt x="2496007" y="819379"/>
                </a:lnTo>
                <a:lnTo>
                  <a:pt x="2371649" y="747598"/>
                </a:lnTo>
                <a:lnTo>
                  <a:pt x="2492578" y="677799"/>
                </a:lnTo>
                <a:lnTo>
                  <a:pt x="2616937" y="749579"/>
                </a:lnTo>
                <a:close/>
                <a:moveTo>
                  <a:pt x="2364867" y="743712"/>
                </a:moveTo>
                <a:lnTo>
                  <a:pt x="2253844" y="679628"/>
                </a:lnTo>
                <a:lnTo>
                  <a:pt x="2374773" y="609829"/>
                </a:lnTo>
                <a:lnTo>
                  <a:pt x="2485797" y="673913"/>
                </a:lnTo>
                <a:lnTo>
                  <a:pt x="2364867" y="743712"/>
                </a:lnTo>
                <a:close/>
                <a:moveTo>
                  <a:pt x="2358238" y="747598"/>
                </a:moveTo>
                <a:lnTo>
                  <a:pt x="2243785" y="813664"/>
                </a:lnTo>
                <a:lnTo>
                  <a:pt x="2132762" y="749579"/>
                </a:lnTo>
                <a:lnTo>
                  <a:pt x="2247214" y="683514"/>
                </a:lnTo>
                <a:lnTo>
                  <a:pt x="2358238" y="747598"/>
                </a:lnTo>
                <a:close/>
                <a:moveTo>
                  <a:pt x="2126132" y="745693"/>
                </a:moveTo>
                <a:lnTo>
                  <a:pt x="2001774" y="673913"/>
                </a:lnTo>
                <a:lnTo>
                  <a:pt x="2116227" y="607847"/>
                </a:lnTo>
                <a:lnTo>
                  <a:pt x="2240585" y="679628"/>
                </a:lnTo>
                <a:lnTo>
                  <a:pt x="2126132" y="745693"/>
                </a:lnTo>
                <a:close/>
                <a:moveTo>
                  <a:pt x="2119427" y="749579"/>
                </a:moveTo>
                <a:lnTo>
                  <a:pt x="1998497" y="819379"/>
                </a:lnTo>
                <a:lnTo>
                  <a:pt x="1874139" y="747598"/>
                </a:lnTo>
                <a:lnTo>
                  <a:pt x="1995069" y="677799"/>
                </a:lnTo>
                <a:lnTo>
                  <a:pt x="2119427" y="749579"/>
                </a:lnTo>
                <a:close/>
                <a:moveTo>
                  <a:pt x="1867434" y="743712"/>
                </a:moveTo>
                <a:lnTo>
                  <a:pt x="1756410" y="679628"/>
                </a:lnTo>
                <a:lnTo>
                  <a:pt x="1877339" y="609829"/>
                </a:lnTo>
                <a:lnTo>
                  <a:pt x="1988363" y="673913"/>
                </a:lnTo>
                <a:lnTo>
                  <a:pt x="1867434" y="743712"/>
                </a:lnTo>
                <a:close/>
                <a:moveTo>
                  <a:pt x="1860728" y="747598"/>
                </a:moveTo>
                <a:lnTo>
                  <a:pt x="1746275" y="813664"/>
                </a:lnTo>
                <a:lnTo>
                  <a:pt x="1635252" y="749579"/>
                </a:lnTo>
                <a:lnTo>
                  <a:pt x="1749704" y="683514"/>
                </a:lnTo>
                <a:lnTo>
                  <a:pt x="1860728" y="747598"/>
                </a:lnTo>
                <a:close/>
                <a:moveTo>
                  <a:pt x="1628623" y="745693"/>
                </a:moveTo>
                <a:lnTo>
                  <a:pt x="1504264" y="673913"/>
                </a:lnTo>
                <a:lnTo>
                  <a:pt x="1618717" y="607847"/>
                </a:lnTo>
                <a:lnTo>
                  <a:pt x="1743075" y="679628"/>
                </a:lnTo>
                <a:lnTo>
                  <a:pt x="1628623" y="745693"/>
                </a:lnTo>
                <a:close/>
                <a:moveTo>
                  <a:pt x="1621917" y="749579"/>
                </a:moveTo>
                <a:lnTo>
                  <a:pt x="1500988" y="819379"/>
                </a:lnTo>
                <a:lnTo>
                  <a:pt x="1376629" y="747598"/>
                </a:lnTo>
                <a:lnTo>
                  <a:pt x="1497559" y="677799"/>
                </a:lnTo>
                <a:lnTo>
                  <a:pt x="1621917" y="749579"/>
                </a:lnTo>
                <a:close/>
                <a:moveTo>
                  <a:pt x="1369924" y="743712"/>
                </a:moveTo>
                <a:lnTo>
                  <a:pt x="1258900" y="679628"/>
                </a:lnTo>
                <a:lnTo>
                  <a:pt x="1379830" y="609829"/>
                </a:lnTo>
                <a:lnTo>
                  <a:pt x="1490853" y="673913"/>
                </a:lnTo>
                <a:lnTo>
                  <a:pt x="1369924" y="743712"/>
                </a:lnTo>
                <a:close/>
                <a:moveTo>
                  <a:pt x="1363294" y="747598"/>
                </a:moveTo>
                <a:lnTo>
                  <a:pt x="1248842" y="813664"/>
                </a:lnTo>
                <a:lnTo>
                  <a:pt x="1137819" y="749579"/>
                </a:lnTo>
                <a:lnTo>
                  <a:pt x="1252271" y="683514"/>
                </a:lnTo>
                <a:lnTo>
                  <a:pt x="1363294" y="747598"/>
                </a:lnTo>
                <a:close/>
                <a:moveTo>
                  <a:pt x="1131113" y="745693"/>
                </a:moveTo>
                <a:lnTo>
                  <a:pt x="1006754" y="673913"/>
                </a:lnTo>
                <a:lnTo>
                  <a:pt x="1121207" y="607847"/>
                </a:lnTo>
                <a:lnTo>
                  <a:pt x="1245565" y="679628"/>
                </a:lnTo>
                <a:lnTo>
                  <a:pt x="1131113" y="745693"/>
                </a:lnTo>
                <a:close/>
                <a:moveTo>
                  <a:pt x="1124484" y="749579"/>
                </a:moveTo>
                <a:lnTo>
                  <a:pt x="1003554" y="819379"/>
                </a:lnTo>
                <a:lnTo>
                  <a:pt x="879196" y="747598"/>
                </a:lnTo>
                <a:lnTo>
                  <a:pt x="1000125" y="677799"/>
                </a:lnTo>
                <a:lnTo>
                  <a:pt x="1124484" y="749579"/>
                </a:lnTo>
                <a:close/>
                <a:moveTo>
                  <a:pt x="872490" y="743712"/>
                </a:moveTo>
                <a:lnTo>
                  <a:pt x="761467" y="679628"/>
                </a:lnTo>
                <a:lnTo>
                  <a:pt x="882396" y="609829"/>
                </a:lnTo>
                <a:lnTo>
                  <a:pt x="993419" y="673913"/>
                </a:lnTo>
                <a:lnTo>
                  <a:pt x="872490" y="743712"/>
                </a:lnTo>
                <a:close/>
                <a:moveTo>
                  <a:pt x="865784" y="747598"/>
                </a:moveTo>
                <a:lnTo>
                  <a:pt x="751332" y="813664"/>
                </a:lnTo>
                <a:lnTo>
                  <a:pt x="640309" y="749579"/>
                </a:lnTo>
                <a:lnTo>
                  <a:pt x="754761" y="683514"/>
                </a:lnTo>
                <a:lnTo>
                  <a:pt x="865784" y="747598"/>
                </a:lnTo>
                <a:close/>
                <a:moveTo>
                  <a:pt x="633679" y="745693"/>
                </a:moveTo>
                <a:lnTo>
                  <a:pt x="509321" y="673913"/>
                </a:lnTo>
                <a:lnTo>
                  <a:pt x="623773" y="607847"/>
                </a:lnTo>
                <a:lnTo>
                  <a:pt x="748132" y="679628"/>
                </a:lnTo>
                <a:lnTo>
                  <a:pt x="633679" y="745693"/>
                </a:lnTo>
                <a:close/>
                <a:moveTo>
                  <a:pt x="744703" y="817474"/>
                </a:moveTo>
                <a:lnTo>
                  <a:pt x="623697" y="887349"/>
                </a:lnTo>
                <a:lnTo>
                  <a:pt x="512674" y="823265"/>
                </a:lnTo>
                <a:lnTo>
                  <a:pt x="633603" y="753466"/>
                </a:lnTo>
                <a:lnTo>
                  <a:pt x="744703" y="817474"/>
                </a:lnTo>
                <a:close/>
                <a:moveTo>
                  <a:pt x="748055" y="966826"/>
                </a:moveTo>
                <a:lnTo>
                  <a:pt x="633603" y="1032891"/>
                </a:lnTo>
                <a:lnTo>
                  <a:pt x="509245" y="961111"/>
                </a:lnTo>
                <a:lnTo>
                  <a:pt x="623697" y="895045"/>
                </a:lnTo>
                <a:lnTo>
                  <a:pt x="748055" y="966826"/>
                </a:lnTo>
                <a:close/>
                <a:moveTo>
                  <a:pt x="744703" y="1104671"/>
                </a:moveTo>
                <a:lnTo>
                  <a:pt x="623773" y="1174471"/>
                </a:lnTo>
                <a:lnTo>
                  <a:pt x="512750" y="1110386"/>
                </a:lnTo>
                <a:lnTo>
                  <a:pt x="633679" y="1040587"/>
                </a:lnTo>
                <a:lnTo>
                  <a:pt x="744703" y="1104671"/>
                </a:lnTo>
                <a:close/>
                <a:moveTo>
                  <a:pt x="748132" y="1254100"/>
                </a:moveTo>
                <a:lnTo>
                  <a:pt x="633679" y="1320165"/>
                </a:lnTo>
                <a:lnTo>
                  <a:pt x="509321" y="1248385"/>
                </a:lnTo>
                <a:lnTo>
                  <a:pt x="623773" y="1182319"/>
                </a:lnTo>
                <a:lnTo>
                  <a:pt x="748132" y="1254100"/>
                </a:lnTo>
                <a:close/>
                <a:moveTo>
                  <a:pt x="744703" y="1391945"/>
                </a:moveTo>
                <a:lnTo>
                  <a:pt x="623773" y="1461745"/>
                </a:lnTo>
                <a:lnTo>
                  <a:pt x="512750" y="1397660"/>
                </a:lnTo>
                <a:lnTo>
                  <a:pt x="633679" y="1327861"/>
                </a:lnTo>
                <a:lnTo>
                  <a:pt x="744703" y="1391945"/>
                </a:lnTo>
                <a:close/>
                <a:moveTo>
                  <a:pt x="748132" y="1541297"/>
                </a:moveTo>
                <a:lnTo>
                  <a:pt x="633679" y="1607363"/>
                </a:lnTo>
                <a:lnTo>
                  <a:pt x="509321" y="1535582"/>
                </a:lnTo>
                <a:lnTo>
                  <a:pt x="623773" y="1469517"/>
                </a:lnTo>
                <a:lnTo>
                  <a:pt x="748132" y="1541297"/>
                </a:lnTo>
                <a:close/>
                <a:moveTo>
                  <a:pt x="744703" y="1679143"/>
                </a:moveTo>
                <a:lnTo>
                  <a:pt x="623773" y="1748942"/>
                </a:lnTo>
                <a:lnTo>
                  <a:pt x="512750" y="1684858"/>
                </a:lnTo>
                <a:lnTo>
                  <a:pt x="633679" y="1615059"/>
                </a:lnTo>
                <a:lnTo>
                  <a:pt x="744703" y="1679143"/>
                </a:lnTo>
                <a:close/>
                <a:moveTo>
                  <a:pt x="748132" y="1828495"/>
                </a:moveTo>
                <a:lnTo>
                  <a:pt x="633679" y="1894561"/>
                </a:lnTo>
                <a:lnTo>
                  <a:pt x="509321" y="1822780"/>
                </a:lnTo>
                <a:lnTo>
                  <a:pt x="623773" y="1756715"/>
                </a:lnTo>
                <a:lnTo>
                  <a:pt x="748132" y="1828495"/>
                </a:lnTo>
                <a:close/>
                <a:moveTo>
                  <a:pt x="744703" y="1966417"/>
                </a:moveTo>
                <a:lnTo>
                  <a:pt x="623773" y="2036216"/>
                </a:lnTo>
                <a:lnTo>
                  <a:pt x="512750" y="1972132"/>
                </a:lnTo>
                <a:lnTo>
                  <a:pt x="633679" y="1902333"/>
                </a:lnTo>
                <a:lnTo>
                  <a:pt x="744703" y="1966417"/>
                </a:lnTo>
                <a:close/>
                <a:moveTo>
                  <a:pt x="748132" y="2115769"/>
                </a:moveTo>
                <a:lnTo>
                  <a:pt x="633679" y="2181835"/>
                </a:lnTo>
                <a:lnTo>
                  <a:pt x="509321" y="2110054"/>
                </a:lnTo>
                <a:lnTo>
                  <a:pt x="623773" y="2043989"/>
                </a:lnTo>
                <a:lnTo>
                  <a:pt x="748132" y="2115769"/>
                </a:lnTo>
                <a:close/>
                <a:moveTo>
                  <a:pt x="744703" y="2253615"/>
                </a:moveTo>
                <a:lnTo>
                  <a:pt x="623773" y="2323414"/>
                </a:lnTo>
                <a:lnTo>
                  <a:pt x="512750" y="2259330"/>
                </a:lnTo>
                <a:lnTo>
                  <a:pt x="633679" y="2189531"/>
                </a:lnTo>
                <a:lnTo>
                  <a:pt x="744703" y="2253615"/>
                </a:lnTo>
                <a:close/>
                <a:moveTo>
                  <a:pt x="748132" y="2402967"/>
                </a:moveTo>
                <a:lnTo>
                  <a:pt x="633679" y="2469032"/>
                </a:lnTo>
                <a:lnTo>
                  <a:pt x="509321" y="2397252"/>
                </a:lnTo>
                <a:lnTo>
                  <a:pt x="623773" y="2331187"/>
                </a:lnTo>
                <a:lnTo>
                  <a:pt x="748132" y="2402967"/>
                </a:lnTo>
                <a:close/>
                <a:moveTo>
                  <a:pt x="744703" y="2540813"/>
                </a:moveTo>
                <a:lnTo>
                  <a:pt x="623773" y="2610612"/>
                </a:lnTo>
                <a:lnTo>
                  <a:pt x="512750" y="2546528"/>
                </a:lnTo>
                <a:lnTo>
                  <a:pt x="633679" y="2476729"/>
                </a:lnTo>
                <a:lnTo>
                  <a:pt x="744703" y="2540813"/>
                </a:lnTo>
                <a:close/>
                <a:moveTo>
                  <a:pt x="748132" y="2690165"/>
                </a:moveTo>
                <a:lnTo>
                  <a:pt x="633679" y="2756230"/>
                </a:lnTo>
                <a:lnTo>
                  <a:pt x="509321" y="2684450"/>
                </a:lnTo>
                <a:lnTo>
                  <a:pt x="623773" y="2618384"/>
                </a:lnTo>
                <a:lnTo>
                  <a:pt x="748132" y="2690165"/>
                </a:lnTo>
                <a:close/>
                <a:moveTo>
                  <a:pt x="744703" y="2828087"/>
                </a:moveTo>
                <a:lnTo>
                  <a:pt x="623773" y="2897886"/>
                </a:lnTo>
                <a:lnTo>
                  <a:pt x="512750" y="2833802"/>
                </a:lnTo>
                <a:lnTo>
                  <a:pt x="633679" y="2764003"/>
                </a:lnTo>
                <a:lnTo>
                  <a:pt x="744703" y="2828087"/>
                </a:lnTo>
                <a:close/>
                <a:moveTo>
                  <a:pt x="748132" y="2977439"/>
                </a:moveTo>
                <a:lnTo>
                  <a:pt x="633679" y="3043504"/>
                </a:lnTo>
                <a:lnTo>
                  <a:pt x="509321" y="2971724"/>
                </a:lnTo>
                <a:lnTo>
                  <a:pt x="623773" y="2905659"/>
                </a:lnTo>
                <a:lnTo>
                  <a:pt x="748132" y="2977439"/>
                </a:lnTo>
                <a:close/>
                <a:moveTo>
                  <a:pt x="744703" y="3115285"/>
                </a:moveTo>
                <a:lnTo>
                  <a:pt x="623773" y="3185084"/>
                </a:lnTo>
                <a:lnTo>
                  <a:pt x="512750" y="3121000"/>
                </a:lnTo>
                <a:lnTo>
                  <a:pt x="633679" y="3051201"/>
                </a:lnTo>
                <a:lnTo>
                  <a:pt x="744703" y="3115285"/>
                </a:lnTo>
                <a:close/>
                <a:moveTo>
                  <a:pt x="748132" y="3264637"/>
                </a:moveTo>
                <a:lnTo>
                  <a:pt x="633679" y="3330702"/>
                </a:lnTo>
                <a:lnTo>
                  <a:pt x="509321" y="3258922"/>
                </a:lnTo>
                <a:lnTo>
                  <a:pt x="623773" y="3192856"/>
                </a:lnTo>
                <a:lnTo>
                  <a:pt x="748132" y="3264637"/>
                </a:lnTo>
                <a:close/>
                <a:moveTo>
                  <a:pt x="744703" y="3402482"/>
                </a:moveTo>
                <a:lnTo>
                  <a:pt x="623773" y="3472282"/>
                </a:lnTo>
                <a:lnTo>
                  <a:pt x="512750" y="3408197"/>
                </a:lnTo>
                <a:lnTo>
                  <a:pt x="633679" y="3338398"/>
                </a:lnTo>
                <a:lnTo>
                  <a:pt x="744703" y="3402482"/>
                </a:lnTo>
                <a:close/>
                <a:moveTo>
                  <a:pt x="748132" y="3551834"/>
                </a:moveTo>
                <a:lnTo>
                  <a:pt x="633679" y="3617900"/>
                </a:lnTo>
                <a:lnTo>
                  <a:pt x="509321" y="3546119"/>
                </a:lnTo>
                <a:lnTo>
                  <a:pt x="623773" y="3480054"/>
                </a:lnTo>
                <a:lnTo>
                  <a:pt x="748132" y="3551834"/>
                </a:lnTo>
                <a:close/>
                <a:moveTo>
                  <a:pt x="744703" y="3689757"/>
                </a:moveTo>
                <a:lnTo>
                  <a:pt x="623773" y="3759556"/>
                </a:lnTo>
                <a:lnTo>
                  <a:pt x="512750" y="3695472"/>
                </a:lnTo>
                <a:lnTo>
                  <a:pt x="633679" y="3625672"/>
                </a:lnTo>
                <a:lnTo>
                  <a:pt x="744703" y="3689757"/>
                </a:lnTo>
                <a:close/>
                <a:moveTo>
                  <a:pt x="748132" y="3839109"/>
                </a:moveTo>
                <a:lnTo>
                  <a:pt x="633679" y="3905174"/>
                </a:lnTo>
                <a:lnTo>
                  <a:pt x="509321" y="3833394"/>
                </a:lnTo>
                <a:lnTo>
                  <a:pt x="623773" y="3767328"/>
                </a:lnTo>
                <a:lnTo>
                  <a:pt x="748132" y="3839109"/>
                </a:lnTo>
                <a:close/>
                <a:moveTo>
                  <a:pt x="744703" y="3976954"/>
                </a:moveTo>
                <a:lnTo>
                  <a:pt x="623773" y="4046754"/>
                </a:lnTo>
                <a:lnTo>
                  <a:pt x="512750" y="3982669"/>
                </a:lnTo>
                <a:lnTo>
                  <a:pt x="633679" y="3912870"/>
                </a:lnTo>
                <a:lnTo>
                  <a:pt x="744703" y="3976954"/>
                </a:lnTo>
                <a:close/>
                <a:moveTo>
                  <a:pt x="748132" y="4126306"/>
                </a:moveTo>
                <a:lnTo>
                  <a:pt x="633679" y="4192372"/>
                </a:lnTo>
                <a:lnTo>
                  <a:pt x="509321" y="4120591"/>
                </a:lnTo>
                <a:lnTo>
                  <a:pt x="623773" y="4054526"/>
                </a:lnTo>
                <a:lnTo>
                  <a:pt x="748132" y="4126306"/>
                </a:lnTo>
                <a:close/>
                <a:moveTo>
                  <a:pt x="744703" y="4264152"/>
                </a:moveTo>
                <a:lnTo>
                  <a:pt x="623773" y="4333952"/>
                </a:lnTo>
                <a:lnTo>
                  <a:pt x="512750" y="4269867"/>
                </a:lnTo>
                <a:lnTo>
                  <a:pt x="633679" y="4200068"/>
                </a:lnTo>
                <a:lnTo>
                  <a:pt x="744703" y="4264152"/>
                </a:lnTo>
                <a:close/>
                <a:moveTo>
                  <a:pt x="748132" y="4413504"/>
                </a:moveTo>
                <a:lnTo>
                  <a:pt x="633679" y="4479570"/>
                </a:lnTo>
                <a:lnTo>
                  <a:pt x="509321" y="4407789"/>
                </a:lnTo>
                <a:lnTo>
                  <a:pt x="623773" y="4341724"/>
                </a:lnTo>
                <a:lnTo>
                  <a:pt x="748132" y="4413504"/>
                </a:lnTo>
                <a:close/>
                <a:moveTo>
                  <a:pt x="744703" y="4551426"/>
                </a:moveTo>
                <a:lnTo>
                  <a:pt x="623773" y="4621226"/>
                </a:lnTo>
                <a:lnTo>
                  <a:pt x="512750" y="4557141"/>
                </a:lnTo>
                <a:lnTo>
                  <a:pt x="633679" y="4487342"/>
                </a:lnTo>
                <a:lnTo>
                  <a:pt x="744703" y="4551426"/>
                </a:lnTo>
                <a:close/>
                <a:moveTo>
                  <a:pt x="748132" y="4700778"/>
                </a:moveTo>
                <a:lnTo>
                  <a:pt x="633679" y="4766844"/>
                </a:lnTo>
                <a:lnTo>
                  <a:pt x="509321" y="4695063"/>
                </a:lnTo>
                <a:lnTo>
                  <a:pt x="623773" y="4628998"/>
                </a:lnTo>
                <a:lnTo>
                  <a:pt x="748132" y="4700778"/>
                </a:lnTo>
                <a:close/>
                <a:moveTo>
                  <a:pt x="744703" y="4838624"/>
                </a:moveTo>
                <a:lnTo>
                  <a:pt x="623697" y="4908423"/>
                </a:lnTo>
                <a:lnTo>
                  <a:pt x="512674" y="4844339"/>
                </a:lnTo>
                <a:lnTo>
                  <a:pt x="633603" y="4774540"/>
                </a:lnTo>
                <a:lnTo>
                  <a:pt x="744703" y="4838624"/>
                </a:lnTo>
                <a:close/>
                <a:moveTo>
                  <a:pt x="748132" y="4987976"/>
                </a:moveTo>
                <a:lnTo>
                  <a:pt x="633679" y="5054042"/>
                </a:lnTo>
                <a:lnTo>
                  <a:pt x="509321" y="4982261"/>
                </a:lnTo>
                <a:lnTo>
                  <a:pt x="623773" y="4916196"/>
                </a:lnTo>
                <a:lnTo>
                  <a:pt x="748132" y="4987976"/>
                </a:lnTo>
                <a:close/>
                <a:moveTo>
                  <a:pt x="744703" y="5125822"/>
                </a:moveTo>
                <a:lnTo>
                  <a:pt x="623697" y="5195697"/>
                </a:lnTo>
                <a:lnTo>
                  <a:pt x="512674" y="5131613"/>
                </a:lnTo>
                <a:lnTo>
                  <a:pt x="633603" y="5061814"/>
                </a:lnTo>
                <a:lnTo>
                  <a:pt x="744703" y="5125822"/>
                </a:lnTo>
                <a:close/>
                <a:moveTo>
                  <a:pt x="748132" y="5275174"/>
                </a:moveTo>
                <a:lnTo>
                  <a:pt x="633679" y="5341239"/>
                </a:lnTo>
                <a:lnTo>
                  <a:pt x="509321" y="5269459"/>
                </a:lnTo>
                <a:lnTo>
                  <a:pt x="623773" y="5203393"/>
                </a:lnTo>
                <a:lnTo>
                  <a:pt x="748132" y="5275174"/>
                </a:lnTo>
                <a:close/>
                <a:moveTo>
                  <a:pt x="744703" y="5413096"/>
                </a:moveTo>
                <a:lnTo>
                  <a:pt x="623773" y="5482895"/>
                </a:lnTo>
                <a:lnTo>
                  <a:pt x="512750" y="5418811"/>
                </a:lnTo>
                <a:lnTo>
                  <a:pt x="633679" y="5349011"/>
                </a:lnTo>
                <a:lnTo>
                  <a:pt x="744703" y="5413096"/>
                </a:lnTo>
                <a:close/>
                <a:moveTo>
                  <a:pt x="748132" y="5562448"/>
                </a:moveTo>
                <a:lnTo>
                  <a:pt x="633679" y="5628513"/>
                </a:lnTo>
                <a:lnTo>
                  <a:pt x="509321" y="5556733"/>
                </a:lnTo>
                <a:lnTo>
                  <a:pt x="623773" y="5490667"/>
                </a:lnTo>
                <a:lnTo>
                  <a:pt x="748132" y="5562448"/>
                </a:lnTo>
                <a:close/>
                <a:moveTo>
                  <a:pt x="744703" y="5700294"/>
                </a:moveTo>
                <a:lnTo>
                  <a:pt x="623773" y="5770093"/>
                </a:lnTo>
                <a:lnTo>
                  <a:pt x="512750" y="5706009"/>
                </a:lnTo>
                <a:lnTo>
                  <a:pt x="633679" y="5636209"/>
                </a:lnTo>
                <a:lnTo>
                  <a:pt x="744703" y="5700294"/>
                </a:lnTo>
                <a:close/>
                <a:moveTo>
                  <a:pt x="748055" y="5849646"/>
                </a:moveTo>
                <a:lnTo>
                  <a:pt x="633603" y="5915711"/>
                </a:lnTo>
                <a:lnTo>
                  <a:pt x="509245" y="5843931"/>
                </a:lnTo>
                <a:lnTo>
                  <a:pt x="623697" y="5777865"/>
                </a:lnTo>
                <a:lnTo>
                  <a:pt x="748055" y="5849646"/>
                </a:lnTo>
                <a:close/>
                <a:moveTo>
                  <a:pt x="744703" y="5987492"/>
                </a:moveTo>
                <a:lnTo>
                  <a:pt x="623773" y="6057291"/>
                </a:lnTo>
                <a:lnTo>
                  <a:pt x="512750" y="5993207"/>
                </a:lnTo>
                <a:lnTo>
                  <a:pt x="633679" y="5923407"/>
                </a:lnTo>
                <a:lnTo>
                  <a:pt x="744703" y="5987492"/>
                </a:lnTo>
                <a:close/>
                <a:moveTo>
                  <a:pt x="748132" y="6136843"/>
                </a:moveTo>
                <a:lnTo>
                  <a:pt x="633679" y="6202909"/>
                </a:lnTo>
                <a:lnTo>
                  <a:pt x="509321" y="6131128"/>
                </a:lnTo>
                <a:lnTo>
                  <a:pt x="623773" y="6065063"/>
                </a:lnTo>
                <a:lnTo>
                  <a:pt x="748132" y="6136843"/>
                </a:lnTo>
                <a:close/>
                <a:moveTo>
                  <a:pt x="754761" y="6140730"/>
                </a:moveTo>
                <a:lnTo>
                  <a:pt x="865784" y="6204814"/>
                </a:lnTo>
                <a:lnTo>
                  <a:pt x="751332" y="6270879"/>
                </a:lnTo>
                <a:lnTo>
                  <a:pt x="640309" y="6206795"/>
                </a:lnTo>
                <a:lnTo>
                  <a:pt x="754761" y="6140730"/>
                </a:lnTo>
                <a:close/>
                <a:moveTo>
                  <a:pt x="761467" y="6136843"/>
                </a:moveTo>
                <a:lnTo>
                  <a:pt x="882396" y="6067044"/>
                </a:lnTo>
                <a:lnTo>
                  <a:pt x="993419" y="6131128"/>
                </a:lnTo>
                <a:lnTo>
                  <a:pt x="872490" y="6200928"/>
                </a:lnTo>
                <a:lnTo>
                  <a:pt x="761467" y="6136843"/>
                </a:lnTo>
                <a:close/>
                <a:moveTo>
                  <a:pt x="1000049" y="6135015"/>
                </a:moveTo>
                <a:lnTo>
                  <a:pt x="1124407" y="6206795"/>
                </a:lnTo>
                <a:lnTo>
                  <a:pt x="1003478" y="6276594"/>
                </a:lnTo>
                <a:lnTo>
                  <a:pt x="879119" y="6204814"/>
                </a:lnTo>
                <a:lnTo>
                  <a:pt x="1000049" y="6135015"/>
                </a:lnTo>
                <a:close/>
                <a:moveTo>
                  <a:pt x="1006754" y="6131128"/>
                </a:moveTo>
                <a:lnTo>
                  <a:pt x="1121207" y="6065063"/>
                </a:lnTo>
                <a:lnTo>
                  <a:pt x="1245565" y="6136843"/>
                </a:lnTo>
                <a:lnTo>
                  <a:pt x="1131113" y="6202909"/>
                </a:lnTo>
                <a:lnTo>
                  <a:pt x="1006754" y="6131128"/>
                </a:lnTo>
                <a:close/>
                <a:moveTo>
                  <a:pt x="1252271" y="6140730"/>
                </a:moveTo>
                <a:lnTo>
                  <a:pt x="1363294" y="6204814"/>
                </a:lnTo>
                <a:lnTo>
                  <a:pt x="1248842" y="6270879"/>
                </a:lnTo>
                <a:lnTo>
                  <a:pt x="1137819" y="6206795"/>
                </a:lnTo>
                <a:lnTo>
                  <a:pt x="1252271" y="6140730"/>
                </a:lnTo>
                <a:close/>
                <a:moveTo>
                  <a:pt x="1258900" y="6136843"/>
                </a:moveTo>
                <a:lnTo>
                  <a:pt x="1379830" y="6067044"/>
                </a:lnTo>
                <a:lnTo>
                  <a:pt x="1490853" y="6131128"/>
                </a:lnTo>
                <a:lnTo>
                  <a:pt x="1369924" y="6200928"/>
                </a:lnTo>
                <a:lnTo>
                  <a:pt x="1258900" y="6136843"/>
                </a:lnTo>
                <a:close/>
                <a:moveTo>
                  <a:pt x="1497559" y="6135015"/>
                </a:moveTo>
                <a:lnTo>
                  <a:pt x="1621917" y="6206795"/>
                </a:lnTo>
                <a:lnTo>
                  <a:pt x="1500988" y="6276594"/>
                </a:lnTo>
                <a:lnTo>
                  <a:pt x="1376629" y="6204814"/>
                </a:lnTo>
                <a:lnTo>
                  <a:pt x="1497559" y="6135015"/>
                </a:lnTo>
                <a:close/>
                <a:moveTo>
                  <a:pt x="1504264" y="6131128"/>
                </a:moveTo>
                <a:lnTo>
                  <a:pt x="1618717" y="6065063"/>
                </a:lnTo>
                <a:lnTo>
                  <a:pt x="1743075" y="6136843"/>
                </a:lnTo>
                <a:lnTo>
                  <a:pt x="1628623" y="6202909"/>
                </a:lnTo>
                <a:lnTo>
                  <a:pt x="1504264" y="6131128"/>
                </a:lnTo>
                <a:close/>
                <a:moveTo>
                  <a:pt x="1749704" y="6140730"/>
                </a:moveTo>
                <a:lnTo>
                  <a:pt x="1860728" y="6204814"/>
                </a:lnTo>
                <a:lnTo>
                  <a:pt x="1746275" y="6270879"/>
                </a:lnTo>
                <a:lnTo>
                  <a:pt x="1635252" y="6206795"/>
                </a:lnTo>
                <a:lnTo>
                  <a:pt x="1749704" y="6140730"/>
                </a:lnTo>
                <a:close/>
                <a:moveTo>
                  <a:pt x="1756410" y="6136843"/>
                </a:moveTo>
                <a:lnTo>
                  <a:pt x="1877339" y="6067044"/>
                </a:lnTo>
                <a:lnTo>
                  <a:pt x="1988363" y="6131128"/>
                </a:lnTo>
                <a:lnTo>
                  <a:pt x="1867434" y="6200928"/>
                </a:lnTo>
                <a:lnTo>
                  <a:pt x="1756410" y="6136843"/>
                </a:lnTo>
                <a:close/>
                <a:moveTo>
                  <a:pt x="1995069" y="6135015"/>
                </a:moveTo>
                <a:lnTo>
                  <a:pt x="2119427" y="6206795"/>
                </a:lnTo>
                <a:lnTo>
                  <a:pt x="1998497" y="6276594"/>
                </a:lnTo>
                <a:lnTo>
                  <a:pt x="1874139" y="6204814"/>
                </a:lnTo>
                <a:lnTo>
                  <a:pt x="1995069" y="6135015"/>
                </a:lnTo>
                <a:close/>
                <a:moveTo>
                  <a:pt x="2001698" y="6131128"/>
                </a:moveTo>
                <a:lnTo>
                  <a:pt x="2116150" y="6065063"/>
                </a:lnTo>
                <a:lnTo>
                  <a:pt x="2240509" y="6136843"/>
                </a:lnTo>
                <a:lnTo>
                  <a:pt x="2126056" y="6202909"/>
                </a:lnTo>
                <a:lnTo>
                  <a:pt x="2001698" y="6131128"/>
                </a:lnTo>
                <a:close/>
                <a:moveTo>
                  <a:pt x="2247214" y="6140730"/>
                </a:moveTo>
                <a:lnTo>
                  <a:pt x="2358238" y="6204814"/>
                </a:lnTo>
                <a:lnTo>
                  <a:pt x="2243785" y="6270879"/>
                </a:lnTo>
                <a:lnTo>
                  <a:pt x="2132762" y="6206795"/>
                </a:lnTo>
                <a:lnTo>
                  <a:pt x="2247214" y="6140730"/>
                </a:lnTo>
                <a:close/>
                <a:moveTo>
                  <a:pt x="2253920" y="6136843"/>
                </a:moveTo>
                <a:lnTo>
                  <a:pt x="2374849" y="6067044"/>
                </a:lnTo>
                <a:lnTo>
                  <a:pt x="2485873" y="6131128"/>
                </a:lnTo>
                <a:lnTo>
                  <a:pt x="2364943" y="6200928"/>
                </a:lnTo>
                <a:lnTo>
                  <a:pt x="2253920" y="6136843"/>
                </a:lnTo>
                <a:close/>
                <a:moveTo>
                  <a:pt x="2492578" y="6135015"/>
                </a:moveTo>
                <a:lnTo>
                  <a:pt x="2616937" y="6206795"/>
                </a:lnTo>
                <a:lnTo>
                  <a:pt x="2496007" y="6276594"/>
                </a:lnTo>
                <a:lnTo>
                  <a:pt x="2371649" y="6204814"/>
                </a:lnTo>
                <a:lnTo>
                  <a:pt x="2492578" y="6135015"/>
                </a:lnTo>
                <a:close/>
                <a:moveTo>
                  <a:pt x="2499208" y="6131128"/>
                </a:moveTo>
                <a:lnTo>
                  <a:pt x="2613660" y="6065063"/>
                </a:lnTo>
                <a:lnTo>
                  <a:pt x="2738019" y="6136843"/>
                </a:lnTo>
                <a:lnTo>
                  <a:pt x="2623566" y="6202909"/>
                </a:lnTo>
                <a:lnTo>
                  <a:pt x="2499208" y="6131128"/>
                </a:lnTo>
                <a:close/>
                <a:moveTo>
                  <a:pt x="2744724" y="6140730"/>
                </a:moveTo>
                <a:lnTo>
                  <a:pt x="2855747" y="6204814"/>
                </a:lnTo>
                <a:lnTo>
                  <a:pt x="2741295" y="6270879"/>
                </a:lnTo>
                <a:lnTo>
                  <a:pt x="2630272" y="6206795"/>
                </a:lnTo>
                <a:lnTo>
                  <a:pt x="2744724" y="6140730"/>
                </a:lnTo>
                <a:close/>
                <a:moveTo>
                  <a:pt x="2751354" y="6136843"/>
                </a:moveTo>
                <a:lnTo>
                  <a:pt x="2872283" y="6067044"/>
                </a:lnTo>
                <a:lnTo>
                  <a:pt x="2983306" y="6131128"/>
                </a:lnTo>
                <a:lnTo>
                  <a:pt x="2862377" y="6200928"/>
                </a:lnTo>
                <a:lnTo>
                  <a:pt x="2751354" y="6136843"/>
                </a:lnTo>
                <a:close/>
                <a:moveTo>
                  <a:pt x="2990012" y="6135015"/>
                </a:moveTo>
                <a:lnTo>
                  <a:pt x="3114370" y="6206795"/>
                </a:lnTo>
                <a:lnTo>
                  <a:pt x="2993441" y="6276594"/>
                </a:lnTo>
                <a:lnTo>
                  <a:pt x="2869082" y="6204814"/>
                </a:lnTo>
                <a:lnTo>
                  <a:pt x="2990012" y="6135015"/>
                </a:lnTo>
                <a:close/>
                <a:moveTo>
                  <a:pt x="2996641" y="6131128"/>
                </a:moveTo>
                <a:lnTo>
                  <a:pt x="3111094" y="6065063"/>
                </a:lnTo>
                <a:lnTo>
                  <a:pt x="3235452" y="6136843"/>
                </a:lnTo>
                <a:lnTo>
                  <a:pt x="3121000" y="6202909"/>
                </a:lnTo>
                <a:lnTo>
                  <a:pt x="2996641" y="6131128"/>
                </a:lnTo>
                <a:close/>
                <a:moveTo>
                  <a:pt x="3242158" y="6140730"/>
                </a:moveTo>
                <a:lnTo>
                  <a:pt x="3353181" y="6204814"/>
                </a:lnTo>
                <a:lnTo>
                  <a:pt x="3238729" y="6270879"/>
                </a:lnTo>
                <a:lnTo>
                  <a:pt x="3127705" y="6206795"/>
                </a:lnTo>
                <a:lnTo>
                  <a:pt x="3242158" y="6140730"/>
                </a:lnTo>
                <a:close/>
                <a:moveTo>
                  <a:pt x="3248863" y="6136843"/>
                </a:moveTo>
                <a:lnTo>
                  <a:pt x="3369793" y="6067044"/>
                </a:lnTo>
                <a:lnTo>
                  <a:pt x="3480816" y="6131128"/>
                </a:lnTo>
                <a:lnTo>
                  <a:pt x="3359887" y="6200928"/>
                </a:lnTo>
                <a:lnTo>
                  <a:pt x="3248863" y="6136843"/>
                </a:lnTo>
                <a:close/>
                <a:moveTo>
                  <a:pt x="3487522" y="6135015"/>
                </a:moveTo>
                <a:lnTo>
                  <a:pt x="3611880" y="6206795"/>
                </a:lnTo>
                <a:lnTo>
                  <a:pt x="3490951" y="6276594"/>
                </a:lnTo>
                <a:lnTo>
                  <a:pt x="3366592" y="6204814"/>
                </a:lnTo>
                <a:lnTo>
                  <a:pt x="3487522" y="6135015"/>
                </a:lnTo>
                <a:close/>
                <a:moveTo>
                  <a:pt x="3494151" y="6131128"/>
                </a:moveTo>
                <a:lnTo>
                  <a:pt x="3608604" y="6065063"/>
                </a:lnTo>
                <a:lnTo>
                  <a:pt x="3732962" y="6136843"/>
                </a:lnTo>
                <a:lnTo>
                  <a:pt x="3618509" y="6202909"/>
                </a:lnTo>
                <a:lnTo>
                  <a:pt x="3494151" y="6131128"/>
                </a:lnTo>
                <a:close/>
                <a:moveTo>
                  <a:pt x="3739667" y="6140730"/>
                </a:moveTo>
                <a:lnTo>
                  <a:pt x="3850691" y="6204814"/>
                </a:lnTo>
                <a:lnTo>
                  <a:pt x="3736239" y="6270879"/>
                </a:lnTo>
                <a:lnTo>
                  <a:pt x="3625215" y="6206795"/>
                </a:lnTo>
                <a:lnTo>
                  <a:pt x="3739667" y="6140730"/>
                </a:lnTo>
                <a:close/>
                <a:moveTo>
                  <a:pt x="3746373" y="6136843"/>
                </a:moveTo>
                <a:lnTo>
                  <a:pt x="3867302" y="6067044"/>
                </a:lnTo>
                <a:lnTo>
                  <a:pt x="3978326" y="6131128"/>
                </a:lnTo>
                <a:lnTo>
                  <a:pt x="3857397" y="6200928"/>
                </a:lnTo>
                <a:lnTo>
                  <a:pt x="3746373" y="6136843"/>
                </a:lnTo>
                <a:close/>
                <a:moveTo>
                  <a:pt x="3984955" y="6135015"/>
                </a:moveTo>
                <a:lnTo>
                  <a:pt x="4109314" y="6206795"/>
                </a:lnTo>
                <a:lnTo>
                  <a:pt x="3988384" y="6276594"/>
                </a:lnTo>
                <a:lnTo>
                  <a:pt x="3864026" y="6204814"/>
                </a:lnTo>
                <a:lnTo>
                  <a:pt x="3984955" y="6135015"/>
                </a:lnTo>
                <a:close/>
                <a:moveTo>
                  <a:pt x="3991661" y="6131128"/>
                </a:moveTo>
                <a:lnTo>
                  <a:pt x="4106113" y="6065063"/>
                </a:lnTo>
                <a:lnTo>
                  <a:pt x="4230472" y="6136843"/>
                </a:lnTo>
                <a:lnTo>
                  <a:pt x="4116019" y="6202909"/>
                </a:lnTo>
                <a:lnTo>
                  <a:pt x="3991661" y="6131128"/>
                </a:lnTo>
                <a:close/>
                <a:moveTo>
                  <a:pt x="4237101" y="6140730"/>
                </a:moveTo>
                <a:lnTo>
                  <a:pt x="4348125" y="6204814"/>
                </a:lnTo>
                <a:lnTo>
                  <a:pt x="4233672" y="6270879"/>
                </a:lnTo>
                <a:lnTo>
                  <a:pt x="4122649" y="6206795"/>
                </a:lnTo>
                <a:lnTo>
                  <a:pt x="4237101" y="6140730"/>
                </a:lnTo>
                <a:close/>
                <a:moveTo>
                  <a:pt x="4243807" y="6136843"/>
                </a:moveTo>
                <a:lnTo>
                  <a:pt x="4364736" y="6067044"/>
                </a:lnTo>
                <a:lnTo>
                  <a:pt x="4475760" y="6131128"/>
                </a:lnTo>
                <a:lnTo>
                  <a:pt x="4354830" y="6200928"/>
                </a:lnTo>
                <a:lnTo>
                  <a:pt x="4243807" y="6136843"/>
                </a:lnTo>
                <a:close/>
                <a:moveTo>
                  <a:pt x="4482465" y="6135015"/>
                </a:moveTo>
                <a:lnTo>
                  <a:pt x="4606824" y="6206795"/>
                </a:lnTo>
                <a:lnTo>
                  <a:pt x="4485894" y="6276594"/>
                </a:lnTo>
                <a:lnTo>
                  <a:pt x="4361536" y="6204814"/>
                </a:lnTo>
                <a:lnTo>
                  <a:pt x="4482465" y="6135015"/>
                </a:lnTo>
                <a:close/>
                <a:moveTo>
                  <a:pt x="4489095" y="6131128"/>
                </a:moveTo>
                <a:lnTo>
                  <a:pt x="4603547" y="6065063"/>
                </a:lnTo>
                <a:lnTo>
                  <a:pt x="4727906" y="6136843"/>
                </a:lnTo>
                <a:lnTo>
                  <a:pt x="4613453" y="6202909"/>
                </a:lnTo>
                <a:lnTo>
                  <a:pt x="4489095" y="6131128"/>
                </a:lnTo>
                <a:close/>
                <a:moveTo>
                  <a:pt x="4734611" y="6140730"/>
                </a:moveTo>
                <a:lnTo>
                  <a:pt x="4845634" y="6204814"/>
                </a:lnTo>
                <a:lnTo>
                  <a:pt x="4731182" y="6270879"/>
                </a:lnTo>
                <a:lnTo>
                  <a:pt x="4620159" y="6206795"/>
                </a:lnTo>
                <a:lnTo>
                  <a:pt x="4734611" y="6140730"/>
                </a:lnTo>
                <a:close/>
                <a:moveTo>
                  <a:pt x="4741316" y="6136843"/>
                </a:moveTo>
                <a:lnTo>
                  <a:pt x="4862246" y="6067044"/>
                </a:lnTo>
                <a:lnTo>
                  <a:pt x="4973269" y="6131128"/>
                </a:lnTo>
                <a:lnTo>
                  <a:pt x="4852340" y="6200928"/>
                </a:lnTo>
                <a:lnTo>
                  <a:pt x="4741316" y="6136843"/>
                </a:lnTo>
                <a:close/>
                <a:moveTo>
                  <a:pt x="4979899" y="6135015"/>
                </a:moveTo>
                <a:lnTo>
                  <a:pt x="5104257" y="6206795"/>
                </a:lnTo>
                <a:lnTo>
                  <a:pt x="4983328" y="6276594"/>
                </a:lnTo>
                <a:lnTo>
                  <a:pt x="4858969" y="6204814"/>
                </a:lnTo>
                <a:lnTo>
                  <a:pt x="4979899" y="6135015"/>
                </a:lnTo>
                <a:close/>
                <a:moveTo>
                  <a:pt x="4986604" y="6131128"/>
                </a:moveTo>
                <a:lnTo>
                  <a:pt x="5101057" y="6065063"/>
                </a:lnTo>
                <a:lnTo>
                  <a:pt x="5225415" y="6136843"/>
                </a:lnTo>
                <a:lnTo>
                  <a:pt x="5110963" y="6202909"/>
                </a:lnTo>
                <a:lnTo>
                  <a:pt x="4986604" y="6131128"/>
                </a:lnTo>
                <a:close/>
                <a:moveTo>
                  <a:pt x="5232121" y="6140730"/>
                </a:moveTo>
                <a:lnTo>
                  <a:pt x="5343144" y="6204814"/>
                </a:lnTo>
                <a:lnTo>
                  <a:pt x="5228692" y="6270879"/>
                </a:lnTo>
                <a:lnTo>
                  <a:pt x="5117668" y="6206795"/>
                </a:lnTo>
                <a:lnTo>
                  <a:pt x="5232121" y="6140730"/>
                </a:lnTo>
                <a:close/>
                <a:moveTo>
                  <a:pt x="5238750" y="6136843"/>
                </a:moveTo>
                <a:lnTo>
                  <a:pt x="5359680" y="6067044"/>
                </a:lnTo>
                <a:lnTo>
                  <a:pt x="5470703" y="6131128"/>
                </a:lnTo>
                <a:lnTo>
                  <a:pt x="5349774" y="6200928"/>
                </a:lnTo>
                <a:lnTo>
                  <a:pt x="5238750" y="6136843"/>
                </a:lnTo>
                <a:close/>
                <a:moveTo>
                  <a:pt x="5477409" y="6135015"/>
                </a:moveTo>
                <a:lnTo>
                  <a:pt x="5601767" y="6206795"/>
                </a:lnTo>
                <a:lnTo>
                  <a:pt x="5480838" y="6276594"/>
                </a:lnTo>
                <a:lnTo>
                  <a:pt x="5356479" y="6204814"/>
                </a:lnTo>
                <a:lnTo>
                  <a:pt x="5477409" y="6135015"/>
                </a:lnTo>
                <a:close/>
                <a:moveTo>
                  <a:pt x="5484114" y="6131128"/>
                </a:moveTo>
                <a:lnTo>
                  <a:pt x="5598566" y="6065063"/>
                </a:lnTo>
                <a:lnTo>
                  <a:pt x="5722925" y="6136843"/>
                </a:lnTo>
                <a:lnTo>
                  <a:pt x="5608473" y="6202909"/>
                </a:lnTo>
                <a:lnTo>
                  <a:pt x="5484114" y="6131128"/>
                </a:lnTo>
                <a:close/>
                <a:moveTo>
                  <a:pt x="5729554" y="6140730"/>
                </a:moveTo>
                <a:lnTo>
                  <a:pt x="5840578" y="6204814"/>
                </a:lnTo>
                <a:lnTo>
                  <a:pt x="5726126" y="6270879"/>
                </a:lnTo>
                <a:lnTo>
                  <a:pt x="5615102" y="6206795"/>
                </a:lnTo>
                <a:lnTo>
                  <a:pt x="5729554" y="6140730"/>
                </a:lnTo>
                <a:close/>
                <a:moveTo>
                  <a:pt x="5736260" y="6136843"/>
                </a:moveTo>
                <a:lnTo>
                  <a:pt x="5857189" y="6067044"/>
                </a:lnTo>
                <a:lnTo>
                  <a:pt x="5968213" y="6131128"/>
                </a:lnTo>
                <a:lnTo>
                  <a:pt x="5847283" y="6200928"/>
                </a:lnTo>
                <a:lnTo>
                  <a:pt x="5736260" y="6136843"/>
                </a:lnTo>
                <a:close/>
                <a:moveTo>
                  <a:pt x="5974842" y="6135015"/>
                </a:moveTo>
                <a:lnTo>
                  <a:pt x="6099201" y="6206795"/>
                </a:lnTo>
                <a:lnTo>
                  <a:pt x="5978271" y="6276594"/>
                </a:lnTo>
                <a:lnTo>
                  <a:pt x="5853913" y="6204814"/>
                </a:lnTo>
                <a:lnTo>
                  <a:pt x="5974842" y="6135015"/>
                </a:lnTo>
                <a:close/>
                <a:moveTo>
                  <a:pt x="5981548" y="6131128"/>
                </a:moveTo>
                <a:lnTo>
                  <a:pt x="6096000" y="6065063"/>
                </a:lnTo>
                <a:lnTo>
                  <a:pt x="6220359" y="6136843"/>
                </a:lnTo>
                <a:lnTo>
                  <a:pt x="6105906" y="6202909"/>
                </a:lnTo>
                <a:lnTo>
                  <a:pt x="5981548" y="6131128"/>
                </a:lnTo>
                <a:close/>
                <a:moveTo>
                  <a:pt x="6227064" y="6140730"/>
                </a:moveTo>
                <a:lnTo>
                  <a:pt x="6338088" y="6204814"/>
                </a:lnTo>
                <a:lnTo>
                  <a:pt x="6223635" y="6270879"/>
                </a:lnTo>
                <a:lnTo>
                  <a:pt x="6112612" y="6206795"/>
                </a:lnTo>
                <a:lnTo>
                  <a:pt x="6227064" y="6140730"/>
                </a:lnTo>
                <a:close/>
                <a:moveTo>
                  <a:pt x="6102706" y="6061177"/>
                </a:moveTo>
                <a:lnTo>
                  <a:pt x="6223635" y="5991302"/>
                </a:lnTo>
                <a:lnTo>
                  <a:pt x="6347994" y="6063082"/>
                </a:lnTo>
                <a:lnTo>
                  <a:pt x="6227064" y="6132881"/>
                </a:lnTo>
                <a:lnTo>
                  <a:pt x="6102706" y="6061177"/>
                </a:lnTo>
                <a:close/>
                <a:moveTo>
                  <a:pt x="6112612" y="5919597"/>
                </a:moveTo>
                <a:lnTo>
                  <a:pt x="6227064" y="5853532"/>
                </a:lnTo>
                <a:lnTo>
                  <a:pt x="6338088" y="5917616"/>
                </a:lnTo>
                <a:lnTo>
                  <a:pt x="6223635" y="5983682"/>
                </a:lnTo>
                <a:lnTo>
                  <a:pt x="6112612" y="5919597"/>
                </a:lnTo>
                <a:close/>
                <a:moveTo>
                  <a:pt x="6102706" y="5773979"/>
                </a:moveTo>
                <a:lnTo>
                  <a:pt x="6223635" y="5704180"/>
                </a:lnTo>
                <a:lnTo>
                  <a:pt x="6347994" y="5775960"/>
                </a:lnTo>
                <a:lnTo>
                  <a:pt x="6227064" y="5845759"/>
                </a:lnTo>
                <a:lnTo>
                  <a:pt x="6102706" y="5773979"/>
                </a:lnTo>
                <a:close/>
                <a:moveTo>
                  <a:pt x="6112612" y="5632323"/>
                </a:moveTo>
                <a:lnTo>
                  <a:pt x="6227064" y="5566258"/>
                </a:lnTo>
                <a:lnTo>
                  <a:pt x="6338088" y="5630342"/>
                </a:lnTo>
                <a:lnTo>
                  <a:pt x="6223635" y="5696484"/>
                </a:lnTo>
                <a:lnTo>
                  <a:pt x="6112612" y="5632323"/>
                </a:lnTo>
                <a:close/>
                <a:moveTo>
                  <a:pt x="6102706" y="5486781"/>
                </a:moveTo>
                <a:lnTo>
                  <a:pt x="6223635" y="5416982"/>
                </a:lnTo>
                <a:lnTo>
                  <a:pt x="6347994" y="5488762"/>
                </a:lnTo>
                <a:lnTo>
                  <a:pt x="6227064" y="5558561"/>
                </a:lnTo>
                <a:lnTo>
                  <a:pt x="6102706" y="5486781"/>
                </a:lnTo>
                <a:close/>
                <a:moveTo>
                  <a:pt x="6112612" y="5345126"/>
                </a:moveTo>
                <a:lnTo>
                  <a:pt x="6227064" y="5279060"/>
                </a:lnTo>
                <a:lnTo>
                  <a:pt x="6338088" y="5343144"/>
                </a:lnTo>
                <a:lnTo>
                  <a:pt x="6223635" y="5409210"/>
                </a:lnTo>
                <a:lnTo>
                  <a:pt x="6112612" y="5345126"/>
                </a:lnTo>
                <a:close/>
                <a:moveTo>
                  <a:pt x="6102706" y="5199507"/>
                </a:moveTo>
                <a:lnTo>
                  <a:pt x="6223635" y="5129708"/>
                </a:lnTo>
                <a:lnTo>
                  <a:pt x="6347994" y="5201488"/>
                </a:lnTo>
                <a:lnTo>
                  <a:pt x="6227064" y="5271288"/>
                </a:lnTo>
                <a:lnTo>
                  <a:pt x="6102706" y="5199507"/>
                </a:lnTo>
                <a:close/>
                <a:moveTo>
                  <a:pt x="6112612" y="5057928"/>
                </a:moveTo>
                <a:lnTo>
                  <a:pt x="6227064" y="4991862"/>
                </a:lnTo>
                <a:lnTo>
                  <a:pt x="6338088" y="5055947"/>
                </a:lnTo>
                <a:lnTo>
                  <a:pt x="6223635" y="5122012"/>
                </a:lnTo>
                <a:lnTo>
                  <a:pt x="6112612" y="5057928"/>
                </a:lnTo>
                <a:close/>
                <a:moveTo>
                  <a:pt x="6102706" y="4912309"/>
                </a:moveTo>
                <a:lnTo>
                  <a:pt x="6223635" y="4842510"/>
                </a:lnTo>
                <a:lnTo>
                  <a:pt x="6347994" y="4914291"/>
                </a:lnTo>
                <a:lnTo>
                  <a:pt x="6227064" y="4984090"/>
                </a:lnTo>
                <a:lnTo>
                  <a:pt x="6102706" y="4912309"/>
                </a:lnTo>
                <a:close/>
                <a:moveTo>
                  <a:pt x="6112612" y="4770654"/>
                </a:moveTo>
                <a:lnTo>
                  <a:pt x="6227064" y="4704588"/>
                </a:lnTo>
                <a:lnTo>
                  <a:pt x="6338088" y="4768672"/>
                </a:lnTo>
                <a:lnTo>
                  <a:pt x="6223635" y="4834738"/>
                </a:lnTo>
                <a:lnTo>
                  <a:pt x="6112612" y="4770654"/>
                </a:lnTo>
                <a:close/>
                <a:moveTo>
                  <a:pt x="6102706" y="4625111"/>
                </a:moveTo>
                <a:lnTo>
                  <a:pt x="6223635" y="4555312"/>
                </a:lnTo>
                <a:lnTo>
                  <a:pt x="6347994" y="4627093"/>
                </a:lnTo>
                <a:lnTo>
                  <a:pt x="6227064" y="4696892"/>
                </a:lnTo>
                <a:lnTo>
                  <a:pt x="6102706" y="4625111"/>
                </a:lnTo>
                <a:close/>
                <a:moveTo>
                  <a:pt x="6112612" y="4483456"/>
                </a:moveTo>
                <a:lnTo>
                  <a:pt x="6227064" y="4417391"/>
                </a:lnTo>
                <a:lnTo>
                  <a:pt x="6338088" y="4481475"/>
                </a:lnTo>
                <a:lnTo>
                  <a:pt x="6223635" y="4547540"/>
                </a:lnTo>
                <a:lnTo>
                  <a:pt x="6112612" y="4483456"/>
                </a:lnTo>
                <a:close/>
                <a:moveTo>
                  <a:pt x="6102706" y="4337838"/>
                </a:moveTo>
                <a:lnTo>
                  <a:pt x="6223635" y="4268038"/>
                </a:lnTo>
                <a:lnTo>
                  <a:pt x="6347994" y="4339819"/>
                </a:lnTo>
                <a:lnTo>
                  <a:pt x="6227064" y="4409618"/>
                </a:lnTo>
                <a:lnTo>
                  <a:pt x="6102706" y="4337838"/>
                </a:lnTo>
                <a:close/>
                <a:moveTo>
                  <a:pt x="6112612" y="4196258"/>
                </a:moveTo>
                <a:lnTo>
                  <a:pt x="6227064" y="4130193"/>
                </a:lnTo>
                <a:lnTo>
                  <a:pt x="6338088" y="4194277"/>
                </a:lnTo>
                <a:lnTo>
                  <a:pt x="6223635" y="4260342"/>
                </a:lnTo>
                <a:lnTo>
                  <a:pt x="6112612" y="4196258"/>
                </a:lnTo>
                <a:close/>
                <a:moveTo>
                  <a:pt x="6102706" y="4050640"/>
                </a:moveTo>
                <a:lnTo>
                  <a:pt x="6223635" y="3980840"/>
                </a:lnTo>
                <a:lnTo>
                  <a:pt x="6347994" y="4052621"/>
                </a:lnTo>
                <a:lnTo>
                  <a:pt x="6227064" y="4122420"/>
                </a:lnTo>
                <a:lnTo>
                  <a:pt x="6102706" y="4050640"/>
                </a:lnTo>
                <a:close/>
                <a:moveTo>
                  <a:pt x="6112612" y="3908984"/>
                </a:moveTo>
                <a:lnTo>
                  <a:pt x="6227064" y="3842919"/>
                </a:lnTo>
                <a:lnTo>
                  <a:pt x="6338088" y="3907003"/>
                </a:lnTo>
                <a:lnTo>
                  <a:pt x="6223635" y="3973068"/>
                </a:lnTo>
                <a:lnTo>
                  <a:pt x="6112612" y="3908984"/>
                </a:lnTo>
                <a:close/>
                <a:moveTo>
                  <a:pt x="6102706" y="3763442"/>
                </a:moveTo>
                <a:lnTo>
                  <a:pt x="6223635" y="3693643"/>
                </a:lnTo>
                <a:lnTo>
                  <a:pt x="6347994" y="3765423"/>
                </a:lnTo>
                <a:lnTo>
                  <a:pt x="6227064" y="3835222"/>
                </a:lnTo>
                <a:lnTo>
                  <a:pt x="6102706" y="3763442"/>
                </a:lnTo>
                <a:close/>
                <a:moveTo>
                  <a:pt x="6112612" y="3621786"/>
                </a:moveTo>
                <a:lnTo>
                  <a:pt x="6227064" y="3555721"/>
                </a:lnTo>
                <a:lnTo>
                  <a:pt x="6338088" y="3619805"/>
                </a:lnTo>
                <a:lnTo>
                  <a:pt x="6223635" y="3685870"/>
                </a:lnTo>
                <a:lnTo>
                  <a:pt x="6112612" y="3621786"/>
                </a:lnTo>
                <a:close/>
                <a:moveTo>
                  <a:pt x="6102706" y="3476168"/>
                </a:moveTo>
                <a:lnTo>
                  <a:pt x="6223635" y="3406369"/>
                </a:lnTo>
                <a:lnTo>
                  <a:pt x="6347994" y="3478149"/>
                </a:lnTo>
                <a:lnTo>
                  <a:pt x="6227064" y="3547948"/>
                </a:lnTo>
                <a:lnTo>
                  <a:pt x="6102706" y="3476168"/>
                </a:lnTo>
                <a:close/>
                <a:moveTo>
                  <a:pt x="6112612" y="3334588"/>
                </a:moveTo>
                <a:lnTo>
                  <a:pt x="6227064" y="3268523"/>
                </a:lnTo>
                <a:lnTo>
                  <a:pt x="6338088" y="3332607"/>
                </a:lnTo>
                <a:lnTo>
                  <a:pt x="6223635" y="3398672"/>
                </a:lnTo>
                <a:lnTo>
                  <a:pt x="6112612" y="3334588"/>
                </a:lnTo>
                <a:close/>
                <a:moveTo>
                  <a:pt x="6102706" y="3188970"/>
                </a:moveTo>
                <a:lnTo>
                  <a:pt x="6223635" y="3119171"/>
                </a:lnTo>
                <a:lnTo>
                  <a:pt x="6347994" y="3190951"/>
                </a:lnTo>
                <a:lnTo>
                  <a:pt x="6227064" y="3260751"/>
                </a:lnTo>
                <a:lnTo>
                  <a:pt x="6102706" y="3188970"/>
                </a:lnTo>
                <a:close/>
                <a:moveTo>
                  <a:pt x="6112612" y="3047314"/>
                </a:moveTo>
                <a:lnTo>
                  <a:pt x="6227064" y="2981249"/>
                </a:lnTo>
                <a:lnTo>
                  <a:pt x="6338088" y="3045333"/>
                </a:lnTo>
                <a:lnTo>
                  <a:pt x="6223635" y="3111399"/>
                </a:lnTo>
                <a:lnTo>
                  <a:pt x="6112612" y="3047314"/>
                </a:lnTo>
                <a:close/>
                <a:moveTo>
                  <a:pt x="6102706" y="2901772"/>
                </a:moveTo>
                <a:lnTo>
                  <a:pt x="6223635" y="2831973"/>
                </a:lnTo>
                <a:lnTo>
                  <a:pt x="6347994" y="2903754"/>
                </a:lnTo>
                <a:lnTo>
                  <a:pt x="6227064" y="2973553"/>
                </a:lnTo>
                <a:lnTo>
                  <a:pt x="6102706" y="2901772"/>
                </a:lnTo>
                <a:close/>
                <a:moveTo>
                  <a:pt x="6112612" y="2760117"/>
                </a:moveTo>
                <a:lnTo>
                  <a:pt x="6227064" y="2694051"/>
                </a:lnTo>
                <a:lnTo>
                  <a:pt x="6338088" y="2758135"/>
                </a:lnTo>
                <a:lnTo>
                  <a:pt x="6223635" y="2824201"/>
                </a:lnTo>
                <a:lnTo>
                  <a:pt x="6112612" y="2760117"/>
                </a:lnTo>
                <a:close/>
                <a:moveTo>
                  <a:pt x="6102706" y="2614498"/>
                </a:moveTo>
                <a:lnTo>
                  <a:pt x="6223635" y="2544699"/>
                </a:lnTo>
                <a:lnTo>
                  <a:pt x="6347994" y="2616479"/>
                </a:lnTo>
                <a:lnTo>
                  <a:pt x="6227064" y="2686279"/>
                </a:lnTo>
                <a:lnTo>
                  <a:pt x="6102706" y="2614498"/>
                </a:lnTo>
                <a:close/>
                <a:moveTo>
                  <a:pt x="6112612" y="2472919"/>
                </a:moveTo>
                <a:lnTo>
                  <a:pt x="6227064" y="2406853"/>
                </a:lnTo>
                <a:lnTo>
                  <a:pt x="6338088" y="2470937"/>
                </a:lnTo>
                <a:lnTo>
                  <a:pt x="6223635" y="2537003"/>
                </a:lnTo>
                <a:lnTo>
                  <a:pt x="6112612" y="2472919"/>
                </a:lnTo>
                <a:close/>
                <a:moveTo>
                  <a:pt x="6102706" y="2327301"/>
                </a:moveTo>
                <a:lnTo>
                  <a:pt x="6223635" y="2257501"/>
                </a:lnTo>
                <a:lnTo>
                  <a:pt x="6347994" y="2329282"/>
                </a:lnTo>
                <a:lnTo>
                  <a:pt x="6227064" y="2399081"/>
                </a:lnTo>
                <a:lnTo>
                  <a:pt x="6102706" y="2327301"/>
                </a:lnTo>
                <a:close/>
                <a:moveTo>
                  <a:pt x="6112612" y="2185645"/>
                </a:moveTo>
                <a:lnTo>
                  <a:pt x="6227064" y="2119579"/>
                </a:lnTo>
                <a:lnTo>
                  <a:pt x="6338088" y="2183664"/>
                </a:lnTo>
                <a:lnTo>
                  <a:pt x="6223635" y="2249729"/>
                </a:lnTo>
                <a:lnTo>
                  <a:pt x="6112612" y="2185645"/>
                </a:lnTo>
                <a:close/>
                <a:moveTo>
                  <a:pt x="6102706" y="2040103"/>
                </a:moveTo>
                <a:lnTo>
                  <a:pt x="6223635" y="1970304"/>
                </a:lnTo>
                <a:lnTo>
                  <a:pt x="6347994" y="2042084"/>
                </a:lnTo>
                <a:lnTo>
                  <a:pt x="6227064" y="2111883"/>
                </a:lnTo>
                <a:lnTo>
                  <a:pt x="6102706" y="2040103"/>
                </a:lnTo>
                <a:close/>
                <a:moveTo>
                  <a:pt x="6112612" y="1898447"/>
                </a:moveTo>
                <a:lnTo>
                  <a:pt x="6227064" y="1832381"/>
                </a:lnTo>
                <a:lnTo>
                  <a:pt x="6338088" y="1896466"/>
                </a:lnTo>
                <a:lnTo>
                  <a:pt x="6223635" y="1962531"/>
                </a:lnTo>
                <a:lnTo>
                  <a:pt x="6112612" y="1898447"/>
                </a:lnTo>
                <a:close/>
                <a:moveTo>
                  <a:pt x="6102706" y="1752829"/>
                </a:moveTo>
                <a:lnTo>
                  <a:pt x="6223635" y="1683029"/>
                </a:lnTo>
                <a:lnTo>
                  <a:pt x="6347994" y="1754810"/>
                </a:lnTo>
                <a:lnTo>
                  <a:pt x="6227064" y="1824609"/>
                </a:lnTo>
                <a:lnTo>
                  <a:pt x="6102706" y="1752829"/>
                </a:lnTo>
                <a:close/>
                <a:moveTo>
                  <a:pt x="6112612" y="1611249"/>
                </a:moveTo>
                <a:lnTo>
                  <a:pt x="6227064" y="1545184"/>
                </a:lnTo>
                <a:lnTo>
                  <a:pt x="6338088" y="1609268"/>
                </a:lnTo>
                <a:lnTo>
                  <a:pt x="6223635" y="1675333"/>
                </a:lnTo>
                <a:lnTo>
                  <a:pt x="6112612" y="1611249"/>
                </a:lnTo>
                <a:close/>
                <a:moveTo>
                  <a:pt x="6102706" y="1465631"/>
                </a:moveTo>
                <a:lnTo>
                  <a:pt x="6223635" y="1395832"/>
                </a:lnTo>
                <a:lnTo>
                  <a:pt x="6347994" y="1467612"/>
                </a:lnTo>
                <a:lnTo>
                  <a:pt x="6227064" y="1537411"/>
                </a:lnTo>
                <a:lnTo>
                  <a:pt x="6102706" y="1465631"/>
                </a:lnTo>
                <a:close/>
                <a:moveTo>
                  <a:pt x="6112612" y="1323975"/>
                </a:moveTo>
                <a:lnTo>
                  <a:pt x="6227064" y="1257910"/>
                </a:lnTo>
                <a:lnTo>
                  <a:pt x="6338088" y="1321994"/>
                </a:lnTo>
                <a:lnTo>
                  <a:pt x="6223635" y="1388059"/>
                </a:lnTo>
                <a:lnTo>
                  <a:pt x="6112612" y="1323975"/>
                </a:lnTo>
                <a:close/>
                <a:moveTo>
                  <a:pt x="6102706" y="1178433"/>
                </a:moveTo>
                <a:lnTo>
                  <a:pt x="6223635" y="1108634"/>
                </a:lnTo>
                <a:lnTo>
                  <a:pt x="6347994" y="1180414"/>
                </a:lnTo>
                <a:lnTo>
                  <a:pt x="6227064" y="1250214"/>
                </a:lnTo>
                <a:lnTo>
                  <a:pt x="6102706" y="1178433"/>
                </a:lnTo>
                <a:close/>
                <a:moveTo>
                  <a:pt x="6112612" y="1036777"/>
                </a:moveTo>
                <a:lnTo>
                  <a:pt x="6227064" y="970712"/>
                </a:lnTo>
                <a:lnTo>
                  <a:pt x="6338088" y="1034796"/>
                </a:lnTo>
                <a:lnTo>
                  <a:pt x="6223635" y="1100861"/>
                </a:lnTo>
                <a:lnTo>
                  <a:pt x="6112612" y="1036777"/>
                </a:lnTo>
                <a:close/>
                <a:moveTo>
                  <a:pt x="6102706" y="891159"/>
                </a:moveTo>
                <a:lnTo>
                  <a:pt x="6223635" y="821360"/>
                </a:lnTo>
                <a:lnTo>
                  <a:pt x="6347994" y="893140"/>
                </a:lnTo>
                <a:lnTo>
                  <a:pt x="6227064" y="962939"/>
                </a:lnTo>
                <a:lnTo>
                  <a:pt x="6102706" y="891159"/>
                </a:lnTo>
                <a:close/>
                <a:moveTo>
                  <a:pt x="6112612" y="749579"/>
                </a:moveTo>
                <a:lnTo>
                  <a:pt x="6227064" y="683514"/>
                </a:lnTo>
                <a:lnTo>
                  <a:pt x="6338088" y="747598"/>
                </a:lnTo>
                <a:lnTo>
                  <a:pt x="6223635" y="813664"/>
                </a:lnTo>
                <a:lnTo>
                  <a:pt x="6112612" y="749579"/>
                </a:lnTo>
                <a:close/>
                <a:moveTo>
                  <a:pt x="6102706" y="603961"/>
                </a:moveTo>
                <a:lnTo>
                  <a:pt x="6223635" y="534086"/>
                </a:lnTo>
                <a:lnTo>
                  <a:pt x="6347994" y="605866"/>
                </a:lnTo>
                <a:lnTo>
                  <a:pt x="6227064" y="675665"/>
                </a:lnTo>
                <a:lnTo>
                  <a:pt x="6102706" y="603961"/>
                </a:lnTo>
                <a:close/>
                <a:moveTo>
                  <a:pt x="6096000" y="600075"/>
                </a:moveTo>
                <a:lnTo>
                  <a:pt x="5984977" y="535991"/>
                </a:lnTo>
                <a:lnTo>
                  <a:pt x="6105906" y="466192"/>
                </a:lnTo>
                <a:lnTo>
                  <a:pt x="6216930" y="530276"/>
                </a:lnTo>
                <a:lnTo>
                  <a:pt x="6096000" y="600075"/>
                </a:lnTo>
                <a:close/>
                <a:moveTo>
                  <a:pt x="6089295" y="603961"/>
                </a:moveTo>
                <a:lnTo>
                  <a:pt x="5974842" y="670027"/>
                </a:lnTo>
                <a:lnTo>
                  <a:pt x="5863819" y="605942"/>
                </a:lnTo>
                <a:lnTo>
                  <a:pt x="5978271" y="539877"/>
                </a:lnTo>
                <a:lnTo>
                  <a:pt x="6089295" y="603961"/>
                </a:lnTo>
                <a:close/>
                <a:moveTo>
                  <a:pt x="5857189" y="602056"/>
                </a:moveTo>
                <a:lnTo>
                  <a:pt x="5732831" y="530276"/>
                </a:lnTo>
                <a:lnTo>
                  <a:pt x="5847283" y="464210"/>
                </a:lnTo>
                <a:lnTo>
                  <a:pt x="5971642" y="535991"/>
                </a:lnTo>
                <a:lnTo>
                  <a:pt x="5857189" y="602056"/>
                </a:lnTo>
                <a:close/>
                <a:moveTo>
                  <a:pt x="5850560" y="605942"/>
                </a:moveTo>
                <a:lnTo>
                  <a:pt x="5729631" y="675742"/>
                </a:lnTo>
                <a:lnTo>
                  <a:pt x="5605272" y="603961"/>
                </a:lnTo>
                <a:lnTo>
                  <a:pt x="5726201" y="534162"/>
                </a:lnTo>
                <a:lnTo>
                  <a:pt x="5850560" y="605942"/>
                </a:lnTo>
                <a:close/>
                <a:moveTo>
                  <a:pt x="5598491" y="600075"/>
                </a:moveTo>
                <a:lnTo>
                  <a:pt x="5487467" y="535991"/>
                </a:lnTo>
                <a:lnTo>
                  <a:pt x="5608397" y="466192"/>
                </a:lnTo>
                <a:lnTo>
                  <a:pt x="5719420" y="530276"/>
                </a:lnTo>
                <a:lnTo>
                  <a:pt x="5598491" y="600075"/>
                </a:lnTo>
                <a:close/>
                <a:moveTo>
                  <a:pt x="5591861" y="603961"/>
                </a:moveTo>
                <a:lnTo>
                  <a:pt x="5477409" y="670027"/>
                </a:lnTo>
                <a:lnTo>
                  <a:pt x="5366385" y="605942"/>
                </a:lnTo>
                <a:lnTo>
                  <a:pt x="5480838" y="539877"/>
                </a:lnTo>
                <a:lnTo>
                  <a:pt x="5591861" y="603961"/>
                </a:lnTo>
                <a:close/>
                <a:moveTo>
                  <a:pt x="5359756" y="602056"/>
                </a:moveTo>
                <a:lnTo>
                  <a:pt x="5235397" y="530276"/>
                </a:lnTo>
                <a:lnTo>
                  <a:pt x="5349850" y="464210"/>
                </a:lnTo>
                <a:lnTo>
                  <a:pt x="5474208" y="535991"/>
                </a:lnTo>
                <a:lnTo>
                  <a:pt x="5359756" y="602056"/>
                </a:lnTo>
                <a:close/>
                <a:moveTo>
                  <a:pt x="5353050" y="605942"/>
                </a:moveTo>
                <a:lnTo>
                  <a:pt x="5232121" y="675742"/>
                </a:lnTo>
                <a:lnTo>
                  <a:pt x="5107762" y="603961"/>
                </a:lnTo>
                <a:lnTo>
                  <a:pt x="5228692" y="534162"/>
                </a:lnTo>
                <a:lnTo>
                  <a:pt x="5353050" y="605942"/>
                </a:lnTo>
                <a:close/>
                <a:moveTo>
                  <a:pt x="5101057" y="600075"/>
                </a:moveTo>
                <a:lnTo>
                  <a:pt x="4990033" y="535991"/>
                </a:lnTo>
                <a:lnTo>
                  <a:pt x="5110963" y="466192"/>
                </a:lnTo>
                <a:lnTo>
                  <a:pt x="5221986" y="530276"/>
                </a:lnTo>
                <a:lnTo>
                  <a:pt x="5101057" y="600075"/>
                </a:lnTo>
                <a:close/>
                <a:moveTo>
                  <a:pt x="5094351" y="603961"/>
                </a:moveTo>
                <a:lnTo>
                  <a:pt x="4979899" y="670027"/>
                </a:lnTo>
                <a:lnTo>
                  <a:pt x="4868876" y="605942"/>
                </a:lnTo>
                <a:lnTo>
                  <a:pt x="4983328" y="539877"/>
                </a:lnTo>
                <a:lnTo>
                  <a:pt x="5094351" y="603961"/>
                </a:lnTo>
                <a:close/>
                <a:moveTo>
                  <a:pt x="4862246" y="602056"/>
                </a:moveTo>
                <a:lnTo>
                  <a:pt x="4737888" y="530276"/>
                </a:lnTo>
                <a:lnTo>
                  <a:pt x="4852340" y="464210"/>
                </a:lnTo>
                <a:lnTo>
                  <a:pt x="4976698" y="535991"/>
                </a:lnTo>
                <a:lnTo>
                  <a:pt x="4862246" y="602056"/>
                </a:lnTo>
                <a:close/>
                <a:moveTo>
                  <a:pt x="4855541" y="605942"/>
                </a:moveTo>
                <a:lnTo>
                  <a:pt x="4734611" y="675742"/>
                </a:lnTo>
                <a:lnTo>
                  <a:pt x="4610253" y="603961"/>
                </a:lnTo>
                <a:lnTo>
                  <a:pt x="4731182" y="534162"/>
                </a:lnTo>
                <a:lnTo>
                  <a:pt x="4855541" y="605942"/>
                </a:lnTo>
                <a:close/>
                <a:moveTo>
                  <a:pt x="4603547" y="600075"/>
                </a:moveTo>
                <a:lnTo>
                  <a:pt x="4492524" y="535991"/>
                </a:lnTo>
                <a:lnTo>
                  <a:pt x="4613453" y="466192"/>
                </a:lnTo>
                <a:lnTo>
                  <a:pt x="4724477" y="530276"/>
                </a:lnTo>
                <a:lnTo>
                  <a:pt x="4603547" y="600075"/>
                </a:lnTo>
                <a:close/>
                <a:moveTo>
                  <a:pt x="4596842" y="603961"/>
                </a:moveTo>
                <a:lnTo>
                  <a:pt x="4482389" y="670027"/>
                </a:lnTo>
                <a:lnTo>
                  <a:pt x="4371366" y="605942"/>
                </a:lnTo>
                <a:lnTo>
                  <a:pt x="4485818" y="539877"/>
                </a:lnTo>
                <a:lnTo>
                  <a:pt x="4596842" y="603961"/>
                </a:lnTo>
                <a:close/>
                <a:moveTo>
                  <a:pt x="4364736" y="602056"/>
                </a:moveTo>
                <a:lnTo>
                  <a:pt x="4240378" y="530276"/>
                </a:lnTo>
                <a:lnTo>
                  <a:pt x="4354830" y="464210"/>
                </a:lnTo>
                <a:lnTo>
                  <a:pt x="4479189" y="535991"/>
                </a:lnTo>
                <a:lnTo>
                  <a:pt x="4364736" y="602056"/>
                </a:lnTo>
                <a:close/>
                <a:moveTo>
                  <a:pt x="4358107" y="605942"/>
                </a:moveTo>
                <a:lnTo>
                  <a:pt x="4237177" y="675742"/>
                </a:lnTo>
                <a:lnTo>
                  <a:pt x="4112819" y="603961"/>
                </a:lnTo>
                <a:lnTo>
                  <a:pt x="4233748" y="534162"/>
                </a:lnTo>
                <a:lnTo>
                  <a:pt x="4358107" y="605942"/>
                </a:lnTo>
                <a:close/>
                <a:moveTo>
                  <a:pt x="4106113" y="600075"/>
                </a:moveTo>
                <a:lnTo>
                  <a:pt x="3995090" y="535991"/>
                </a:lnTo>
                <a:lnTo>
                  <a:pt x="4116019" y="466192"/>
                </a:lnTo>
                <a:lnTo>
                  <a:pt x="4227043" y="530276"/>
                </a:lnTo>
                <a:lnTo>
                  <a:pt x="4106113" y="600075"/>
                </a:lnTo>
                <a:close/>
                <a:moveTo>
                  <a:pt x="4099408" y="603961"/>
                </a:moveTo>
                <a:lnTo>
                  <a:pt x="3984955" y="670027"/>
                </a:lnTo>
                <a:lnTo>
                  <a:pt x="3873932" y="605942"/>
                </a:lnTo>
                <a:lnTo>
                  <a:pt x="3988384" y="539877"/>
                </a:lnTo>
                <a:lnTo>
                  <a:pt x="4099408" y="603961"/>
                </a:lnTo>
                <a:close/>
                <a:moveTo>
                  <a:pt x="3867302" y="602056"/>
                </a:moveTo>
                <a:lnTo>
                  <a:pt x="3742944" y="530276"/>
                </a:lnTo>
                <a:lnTo>
                  <a:pt x="3857397" y="464210"/>
                </a:lnTo>
                <a:lnTo>
                  <a:pt x="3981755" y="535991"/>
                </a:lnTo>
                <a:lnTo>
                  <a:pt x="3867302" y="602056"/>
                </a:lnTo>
                <a:close/>
                <a:moveTo>
                  <a:pt x="3860597" y="605942"/>
                </a:moveTo>
                <a:lnTo>
                  <a:pt x="3739667" y="675742"/>
                </a:lnTo>
                <a:lnTo>
                  <a:pt x="3615309" y="603961"/>
                </a:lnTo>
                <a:lnTo>
                  <a:pt x="3736239" y="534162"/>
                </a:lnTo>
                <a:lnTo>
                  <a:pt x="3860597" y="605942"/>
                </a:lnTo>
                <a:close/>
                <a:moveTo>
                  <a:pt x="3608604" y="600075"/>
                </a:moveTo>
                <a:lnTo>
                  <a:pt x="3497580" y="535991"/>
                </a:lnTo>
                <a:lnTo>
                  <a:pt x="3618509" y="466192"/>
                </a:lnTo>
                <a:lnTo>
                  <a:pt x="3729533" y="530276"/>
                </a:lnTo>
                <a:lnTo>
                  <a:pt x="3608604" y="600075"/>
                </a:lnTo>
                <a:close/>
                <a:moveTo>
                  <a:pt x="3601898" y="603961"/>
                </a:moveTo>
                <a:lnTo>
                  <a:pt x="3487446" y="670027"/>
                </a:lnTo>
                <a:lnTo>
                  <a:pt x="3376422" y="605942"/>
                </a:lnTo>
                <a:lnTo>
                  <a:pt x="3490874" y="539877"/>
                </a:lnTo>
                <a:lnTo>
                  <a:pt x="3601898" y="603961"/>
                </a:lnTo>
                <a:close/>
                <a:moveTo>
                  <a:pt x="3369793" y="602056"/>
                </a:moveTo>
                <a:lnTo>
                  <a:pt x="3245434" y="530276"/>
                </a:lnTo>
                <a:lnTo>
                  <a:pt x="3359887" y="464210"/>
                </a:lnTo>
                <a:lnTo>
                  <a:pt x="3484245" y="535991"/>
                </a:lnTo>
                <a:lnTo>
                  <a:pt x="3369793" y="602056"/>
                </a:lnTo>
                <a:close/>
                <a:moveTo>
                  <a:pt x="3363087" y="605942"/>
                </a:moveTo>
                <a:lnTo>
                  <a:pt x="3242158" y="675742"/>
                </a:lnTo>
                <a:lnTo>
                  <a:pt x="3117799" y="603961"/>
                </a:lnTo>
                <a:lnTo>
                  <a:pt x="3238729" y="534162"/>
                </a:lnTo>
                <a:lnTo>
                  <a:pt x="3363087" y="605942"/>
                </a:lnTo>
                <a:close/>
                <a:moveTo>
                  <a:pt x="3111094" y="600075"/>
                </a:moveTo>
                <a:lnTo>
                  <a:pt x="3000070" y="535991"/>
                </a:lnTo>
                <a:lnTo>
                  <a:pt x="3121000" y="466192"/>
                </a:lnTo>
                <a:lnTo>
                  <a:pt x="3232023" y="530276"/>
                </a:lnTo>
                <a:lnTo>
                  <a:pt x="3111094" y="600075"/>
                </a:lnTo>
                <a:close/>
                <a:moveTo>
                  <a:pt x="3104464" y="603961"/>
                </a:moveTo>
                <a:lnTo>
                  <a:pt x="2990012" y="670027"/>
                </a:lnTo>
                <a:lnTo>
                  <a:pt x="2878989" y="605942"/>
                </a:lnTo>
                <a:lnTo>
                  <a:pt x="2993441" y="539877"/>
                </a:lnTo>
                <a:lnTo>
                  <a:pt x="3104464" y="603961"/>
                </a:lnTo>
                <a:close/>
                <a:moveTo>
                  <a:pt x="2872359" y="602056"/>
                </a:moveTo>
                <a:lnTo>
                  <a:pt x="2748001" y="530276"/>
                </a:lnTo>
                <a:lnTo>
                  <a:pt x="2862453" y="464210"/>
                </a:lnTo>
                <a:lnTo>
                  <a:pt x="2986812" y="535991"/>
                </a:lnTo>
                <a:lnTo>
                  <a:pt x="2872359" y="602056"/>
                </a:lnTo>
                <a:close/>
                <a:moveTo>
                  <a:pt x="2865654" y="605942"/>
                </a:moveTo>
                <a:lnTo>
                  <a:pt x="2744724" y="675742"/>
                </a:lnTo>
                <a:lnTo>
                  <a:pt x="2620366" y="603961"/>
                </a:lnTo>
                <a:lnTo>
                  <a:pt x="2741295" y="534086"/>
                </a:lnTo>
                <a:lnTo>
                  <a:pt x="2865654" y="605942"/>
                </a:lnTo>
                <a:close/>
                <a:moveTo>
                  <a:pt x="2613660" y="600075"/>
                </a:moveTo>
                <a:lnTo>
                  <a:pt x="2502637" y="535991"/>
                </a:lnTo>
                <a:lnTo>
                  <a:pt x="2623566" y="466192"/>
                </a:lnTo>
                <a:lnTo>
                  <a:pt x="2734589" y="530276"/>
                </a:lnTo>
                <a:lnTo>
                  <a:pt x="2613660" y="600075"/>
                </a:lnTo>
                <a:close/>
                <a:moveTo>
                  <a:pt x="2606954" y="603961"/>
                </a:moveTo>
                <a:lnTo>
                  <a:pt x="2492502" y="670027"/>
                </a:lnTo>
                <a:lnTo>
                  <a:pt x="2381479" y="605942"/>
                </a:lnTo>
                <a:lnTo>
                  <a:pt x="2495931" y="539877"/>
                </a:lnTo>
                <a:lnTo>
                  <a:pt x="2606954" y="603961"/>
                </a:lnTo>
                <a:close/>
                <a:moveTo>
                  <a:pt x="2374849" y="602056"/>
                </a:moveTo>
                <a:lnTo>
                  <a:pt x="2250491" y="530276"/>
                </a:lnTo>
                <a:lnTo>
                  <a:pt x="2364943" y="464210"/>
                </a:lnTo>
                <a:lnTo>
                  <a:pt x="2489302" y="535991"/>
                </a:lnTo>
                <a:lnTo>
                  <a:pt x="2374849" y="602056"/>
                </a:lnTo>
                <a:close/>
                <a:moveTo>
                  <a:pt x="2368144" y="605942"/>
                </a:moveTo>
                <a:lnTo>
                  <a:pt x="2247214" y="675742"/>
                </a:lnTo>
                <a:lnTo>
                  <a:pt x="2122856" y="603961"/>
                </a:lnTo>
                <a:lnTo>
                  <a:pt x="2243785" y="534162"/>
                </a:lnTo>
                <a:lnTo>
                  <a:pt x="2368144" y="605942"/>
                </a:lnTo>
                <a:close/>
                <a:moveTo>
                  <a:pt x="2116150" y="600075"/>
                </a:moveTo>
                <a:lnTo>
                  <a:pt x="2005127" y="535991"/>
                </a:lnTo>
                <a:lnTo>
                  <a:pt x="2126056" y="466192"/>
                </a:lnTo>
                <a:lnTo>
                  <a:pt x="2237080" y="530276"/>
                </a:lnTo>
                <a:lnTo>
                  <a:pt x="2116150" y="600075"/>
                </a:lnTo>
                <a:close/>
                <a:moveTo>
                  <a:pt x="2109521" y="603961"/>
                </a:moveTo>
                <a:lnTo>
                  <a:pt x="1995069" y="670027"/>
                </a:lnTo>
                <a:lnTo>
                  <a:pt x="1884045" y="605942"/>
                </a:lnTo>
                <a:lnTo>
                  <a:pt x="1998497" y="539877"/>
                </a:lnTo>
                <a:lnTo>
                  <a:pt x="2109521" y="603961"/>
                </a:lnTo>
                <a:close/>
                <a:moveTo>
                  <a:pt x="1877339" y="602056"/>
                </a:moveTo>
                <a:lnTo>
                  <a:pt x="1752981" y="530276"/>
                </a:lnTo>
                <a:lnTo>
                  <a:pt x="1867434" y="464210"/>
                </a:lnTo>
                <a:lnTo>
                  <a:pt x="1991792" y="535991"/>
                </a:lnTo>
                <a:lnTo>
                  <a:pt x="1877339" y="602056"/>
                </a:lnTo>
                <a:close/>
                <a:moveTo>
                  <a:pt x="1870710" y="605942"/>
                </a:moveTo>
                <a:lnTo>
                  <a:pt x="1749781" y="675742"/>
                </a:lnTo>
                <a:lnTo>
                  <a:pt x="1625422" y="603961"/>
                </a:lnTo>
                <a:lnTo>
                  <a:pt x="1746352" y="534162"/>
                </a:lnTo>
                <a:lnTo>
                  <a:pt x="1870710" y="605942"/>
                </a:lnTo>
                <a:close/>
                <a:moveTo>
                  <a:pt x="1618640" y="600075"/>
                </a:moveTo>
                <a:lnTo>
                  <a:pt x="1507617" y="535991"/>
                </a:lnTo>
                <a:lnTo>
                  <a:pt x="1628546" y="466192"/>
                </a:lnTo>
                <a:lnTo>
                  <a:pt x="1739570" y="530276"/>
                </a:lnTo>
                <a:lnTo>
                  <a:pt x="1618640" y="600075"/>
                </a:lnTo>
                <a:close/>
                <a:moveTo>
                  <a:pt x="1612011" y="603961"/>
                </a:moveTo>
                <a:lnTo>
                  <a:pt x="1497559" y="670027"/>
                </a:lnTo>
                <a:lnTo>
                  <a:pt x="1386535" y="605942"/>
                </a:lnTo>
                <a:lnTo>
                  <a:pt x="1500988" y="539877"/>
                </a:lnTo>
                <a:lnTo>
                  <a:pt x="1612011" y="603961"/>
                </a:lnTo>
                <a:close/>
                <a:moveTo>
                  <a:pt x="1379906" y="602056"/>
                </a:moveTo>
                <a:lnTo>
                  <a:pt x="1255547" y="530276"/>
                </a:lnTo>
                <a:lnTo>
                  <a:pt x="1370000" y="464210"/>
                </a:lnTo>
                <a:lnTo>
                  <a:pt x="1494358" y="535991"/>
                </a:lnTo>
                <a:lnTo>
                  <a:pt x="1379906" y="602056"/>
                </a:lnTo>
                <a:close/>
                <a:moveTo>
                  <a:pt x="1373200" y="605942"/>
                </a:moveTo>
                <a:lnTo>
                  <a:pt x="1252271" y="675742"/>
                </a:lnTo>
                <a:lnTo>
                  <a:pt x="1127912" y="603961"/>
                </a:lnTo>
                <a:lnTo>
                  <a:pt x="1248842" y="534162"/>
                </a:lnTo>
                <a:lnTo>
                  <a:pt x="1373200" y="605942"/>
                </a:lnTo>
                <a:close/>
                <a:moveTo>
                  <a:pt x="1121207" y="600075"/>
                </a:moveTo>
                <a:lnTo>
                  <a:pt x="1010183" y="535991"/>
                </a:lnTo>
                <a:lnTo>
                  <a:pt x="1131113" y="466192"/>
                </a:lnTo>
                <a:lnTo>
                  <a:pt x="1242136" y="530276"/>
                </a:lnTo>
                <a:lnTo>
                  <a:pt x="1121207" y="600075"/>
                </a:lnTo>
                <a:close/>
                <a:moveTo>
                  <a:pt x="1114501" y="603961"/>
                </a:moveTo>
                <a:lnTo>
                  <a:pt x="1000049" y="670027"/>
                </a:lnTo>
                <a:lnTo>
                  <a:pt x="889025" y="605942"/>
                </a:lnTo>
                <a:lnTo>
                  <a:pt x="1003478" y="539877"/>
                </a:lnTo>
                <a:lnTo>
                  <a:pt x="1114501" y="603961"/>
                </a:lnTo>
                <a:close/>
                <a:moveTo>
                  <a:pt x="882396" y="602056"/>
                </a:moveTo>
                <a:lnTo>
                  <a:pt x="758038" y="530276"/>
                </a:lnTo>
                <a:lnTo>
                  <a:pt x="872490" y="464210"/>
                </a:lnTo>
                <a:lnTo>
                  <a:pt x="996848" y="535991"/>
                </a:lnTo>
                <a:lnTo>
                  <a:pt x="882396" y="602056"/>
                </a:lnTo>
                <a:close/>
                <a:moveTo>
                  <a:pt x="875767" y="605942"/>
                </a:moveTo>
                <a:lnTo>
                  <a:pt x="754761" y="675742"/>
                </a:lnTo>
                <a:lnTo>
                  <a:pt x="630403" y="603961"/>
                </a:lnTo>
                <a:lnTo>
                  <a:pt x="751332" y="534162"/>
                </a:lnTo>
                <a:lnTo>
                  <a:pt x="875767" y="605942"/>
                </a:lnTo>
                <a:close/>
                <a:moveTo>
                  <a:pt x="623697" y="600075"/>
                </a:moveTo>
                <a:lnTo>
                  <a:pt x="512674" y="535991"/>
                </a:lnTo>
                <a:lnTo>
                  <a:pt x="633603" y="466192"/>
                </a:lnTo>
                <a:lnTo>
                  <a:pt x="744626" y="530276"/>
                </a:lnTo>
                <a:lnTo>
                  <a:pt x="623697" y="600075"/>
                </a:lnTo>
                <a:close/>
                <a:moveTo>
                  <a:pt x="617068" y="603961"/>
                </a:moveTo>
                <a:lnTo>
                  <a:pt x="502615" y="670027"/>
                </a:lnTo>
                <a:lnTo>
                  <a:pt x="391592" y="605942"/>
                </a:lnTo>
                <a:lnTo>
                  <a:pt x="506044" y="539877"/>
                </a:lnTo>
                <a:lnTo>
                  <a:pt x="617068" y="603961"/>
                </a:lnTo>
                <a:close/>
                <a:moveTo>
                  <a:pt x="626974" y="749579"/>
                </a:moveTo>
                <a:lnTo>
                  <a:pt x="506044" y="819379"/>
                </a:lnTo>
                <a:lnTo>
                  <a:pt x="381686" y="747598"/>
                </a:lnTo>
                <a:lnTo>
                  <a:pt x="502615" y="677799"/>
                </a:lnTo>
                <a:lnTo>
                  <a:pt x="626974" y="749579"/>
                </a:lnTo>
                <a:close/>
                <a:moveTo>
                  <a:pt x="617068" y="891159"/>
                </a:moveTo>
                <a:lnTo>
                  <a:pt x="502615" y="957224"/>
                </a:lnTo>
                <a:lnTo>
                  <a:pt x="391592" y="893140"/>
                </a:lnTo>
                <a:lnTo>
                  <a:pt x="506044" y="827075"/>
                </a:lnTo>
                <a:lnTo>
                  <a:pt x="617068" y="891159"/>
                </a:lnTo>
                <a:close/>
                <a:moveTo>
                  <a:pt x="626974" y="1036777"/>
                </a:moveTo>
                <a:lnTo>
                  <a:pt x="506044" y="1106576"/>
                </a:lnTo>
                <a:lnTo>
                  <a:pt x="381686" y="1034796"/>
                </a:lnTo>
                <a:lnTo>
                  <a:pt x="502615" y="964997"/>
                </a:lnTo>
                <a:lnTo>
                  <a:pt x="626974" y="1036777"/>
                </a:lnTo>
                <a:close/>
                <a:moveTo>
                  <a:pt x="617068" y="1178433"/>
                </a:moveTo>
                <a:lnTo>
                  <a:pt x="502615" y="1244499"/>
                </a:lnTo>
                <a:lnTo>
                  <a:pt x="391592" y="1180414"/>
                </a:lnTo>
                <a:lnTo>
                  <a:pt x="506044" y="1114349"/>
                </a:lnTo>
                <a:lnTo>
                  <a:pt x="617068" y="1178433"/>
                </a:lnTo>
                <a:close/>
                <a:moveTo>
                  <a:pt x="626974" y="1323975"/>
                </a:moveTo>
                <a:lnTo>
                  <a:pt x="506044" y="1393774"/>
                </a:lnTo>
                <a:lnTo>
                  <a:pt x="381686" y="1321994"/>
                </a:lnTo>
                <a:lnTo>
                  <a:pt x="502615" y="1252195"/>
                </a:lnTo>
                <a:lnTo>
                  <a:pt x="626974" y="1323975"/>
                </a:lnTo>
                <a:close/>
                <a:moveTo>
                  <a:pt x="617068" y="1465631"/>
                </a:moveTo>
                <a:lnTo>
                  <a:pt x="502615" y="1531696"/>
                </a:lnTo>
                <a:lnTo>
                  <a:pt x="391592" y="1467612"/>
                </a:lnTo>
                <a:lnTo>
                  <a:pt x="506044" y="1401547"/>
                </a:lnTo>
                <a:lnTo>
                  <a:pt x="617068" y="1465631"/>
                </a:lnTo>
                <a:close/>
                <a:moveTo>
                  <a:pt x="626974" y="1611249"/>
                </a:moveTo>
                <a:lnTo>
                  <a:pt x="506044" y="1681048"/>
                </a:lnTo>
                <a:lnTo>
                  <a:pt x="381686" y="1609268"/>
                </a:lnTo>
                <a:lnTo>
                  <a:pt x="502615" y="1539469"/>
                </a:lnTo>
                <a:lnTo>
                  <a:pt x="626974" y="1611249"/>
                </a:lnTo>
                <a:close/>
                <a:moveTo>
                  <a:pt x="617068" y="1752829"/>
                </a:moveTo>
                <a:lnTo>
                  <a:pt x="502615" y="1818894"/>
                </a:lnTo>
                <a:lnTo>
                  <a:pt x="391592" y="1754810"/>
                </a:lnTo>
                <a:lnTo>
                  <a:pt x="506044" y="1688744"/>
                </a:lnTo>
                <a:lnTo>
                  <a:pt x="617068" y="1752829"/>
                </a:lnTo>
                <a:close/>
                <a:moveTo>
                  <a:pt x="626974" y="1898447"/>
                </a:moveTo>
                <a:lnTo>
                  <a:pt x="506044" y="1968246"/>
                </a:lnTo>
                <a:lnTo>
                  <a:pt x="381686" y="1896466"/>
                </a:lnTo>
                <a:lnTo>
                  <a:pt x="502615" y="1826666"/>
                </a:lnTo>
                <a:lnTo>
                  <a:pt x="626974" y="1898447"/>
                </a:lnTo>
                <a:close/>
                <a:moveTo>
                  <a:pt x="617068" y="2040103"/>
                </a:moveTo>
                <a:lnTo>
                  <a:pt x="502615" y="2106168"/>
                </a:lnTo>
                <a:lnTo>
                  <a:pt x="391592" y="2042084"/>
                </a:lnTo>
                <a:lnTo>
                  <a:pt x="506044" y="1976019"/>
                </a:lnTo>
                <a:lnTo>
                  <a:pt x="617068" y="2040103"/>
                </a:lnTo>
                <a:close/>
                <a:moveTo>
                  <a:pt x="626974" y="2185645"/>
                </a:moveTo>
                <a:lnTo>
                  <a:pt x="506044" y="2255444"/>
                </a:lnTo>
                <a:lnTo>
                  <a:pt x="381686" y="2183664"/>
                </a:lnTo>
                <a:lnTo>
                  <a:pt x="502615" y="2113864"/>
                </a:lnTo>
                <a:lnTo>
                  <a:pt x="626974" y="2185645"/>
                </a:lnTo>
                <a:close/>
                <a:moveTo>
                  <a:pt x="617068" y="2327301"/>
                </a:moveTo>
                <a:lnTo>
                  <a:pt x="502615" y="2393366"/>
                </a:lnTo>
                <a:lnTo>
                  <a:pt x="391592" y="2329282"/>
                </a:lnTo>
                <a:lnTo>
                  <a:pt x="506044" y="2263216"/>
                </a:lnTo>
                <a:lnTo>
                  <a:pt x="617068" y="2327301"/>
                </a:lnTo>
                <a:close/>
                <a:moveTo>
                  <a:pt x="626974" y="2472919"/>
                </a:moveTo>
                <a:lnTo>
                  <a:pt x="506044" y="2542718"/>
                </a:lnTo>
                <a:lnTo>
                  <a:pt x="381686" y="2470937"/>
                </a:lnTo>
                <a:lnTo>
                  <a:pt x="502615" y="2401138"/>
                </a:lnTo>
                <a:lnTo>
                  <a:pt x="626974" y="2472919"/>
                </a:lnTo>
                <a:close/>
                <a:moveTo>
                  <a:pt x="617068" y="2614498"/>
                </a:moveTo>
                <a:lnTo>
                  <a:pt x="502615" y="2680564"/>
                </a:lnTo>
                <a:lnTo>
                  <a:pt x="391592" y="2616479"/>
                </a:lnTo>
                <a:lnTo>
                  <a:pt x="506044" y="2550414"/>
                </a:lnTo>
                <a:lnTo>
                  <a:pt x="617068" y="2614498"/>
                </a:lnTo>
                <a:close/>
                <a:moveTo>
                  <a:pt x="626974" y="2760117"/>
                </a:moveTo>
                <a:lnTo>
                  <a:pt x="506044" y="2829916"/>
                </a:lnTo>
                <a:lnTo>
                  <a:pt x="381686" y="2758135"/>
                </a:lnTo>
                <a:lnTo>
                  <a:pt x="502615" y="2688336"/>
                </a:lnTo>
                <a:lnTo>
                  <a:pt x="626974" y="2760117"/>
                </a:lnTo>
                <a:close/>
                <a:moveTo>
                  <a:pt x="617068" y="2901772"/>
                </a:moveTo>
                <a:lnTo>
                  <a:pt x="502615" y="2967838"/>
                </a:lnTo>
                <a:lnTo>
                  <a:pt x="391592" y="2903754"/>
                </a:lnTo>
                <a:lnTo>
                  <a:pt x="506044" y="2837688"/>
                </a:lnTo>
                <a:lnTo>
                  <a:pt x="617068" y="2901772"/>
                </a:lnTo>
                <a:close/>
                <a:moveTo>
                  <a:pt x="626974" y="3047314"/>
                </a:moveTo>
                <a:lnTo>
                  <a:pt x="506044" y="3117114"/>
                </a:lnTo>
                <a:lnTo>
                  <a:pt x="381686" y="3045333"/>
                </a:lnTo>
                <a:lnTo>
                  <a:pt x="502615" y="2975534"/>
                </a:lnTo>
                <a:lnTo>
                  <a:pt x="626974" y="3047314"/>
                </a:lnTo>
                <a:close/>
                <a:moveTo>
                  <a:pt x="617068" y="3188970"/>
                </a:moveTo>
                <a:lnTo>
                  <a:pt x="502615" y="3255036"/>
                </a:lnTo>
                <a:lnTo>
                  <a:pt x="391592" y="3190951"/>
                </a:lnTo>
                <a:lnTo>
                  <a:pt x="506044" y="3124886"/>
                </a:lnTo>
                <a:lnTo>
                  <a:pt x="617068" y="3188970"/>
                </a:lnTo>
                <a:close/>
                <a:moveTo>
                  <a:pt x="626974" y="3334588"/>
                </a:moveTo>
                <a:lnTo>
                  <a:pt x="506044" y="3404387"/>
                </a:lnTo>
                <a:lnTo>
                  <a:pt x="381686" y="3332607"/>
                </a:lnTo>
                <a:lnTo>
                  <a:pt x="502615" y="3262808"/>
                </a:lnTo>
                <a:lnTo>
                  <a:pt x="626974" y="3334588"/>
                </a:lnTo>
                <a:close/>
                <a:moveTo>
                  <a:pt x="617068" y="3476168"/>
                </a:moveTo>
                <a:lnTo>
                  <a:pt x="502615" y="3542233"/>
                </a:lnTo>
                <a:lnTo>
                  <a:pt x="391592" y="3478149"/>
                </a:lnTo>
                <a:lnTo>
                  <a:pt x="506044" y="3412084"/>
                </a:lnTo>
                <a:lnTo>
                  <a:pt x="617068" y="3476168"/>
                </a:lnTo>
                <a:close/>
                <a:moveTo>
                  <a:pt x="626974" y="3621786"/>
                </a:moveTo>
                <a:lnTo>
                  <a:pt x="506044" y="3691585"/>
                </a:lnTo>
                <a:lnTo>
                  <a:pt x="381686" y="3619805"/>
                </a:lnTo>
                <a:lnTo>
                  <a:pt x="502615" y="3550006"/>
                </a:lnTo>
                <a:lnTo>
                  <a:pt x="626974" y="3621786"/>
                </a:lnTo>
                <a:close/>
                <a:moveTo>
                  <a:pt x="617068" y="3763442"/>
                </a:moveTo>
                <a:lnTo>
                  <a:pt x="502615" y="3829507"/>
                </a:lnTo>
                <a:lnTo>
                  <a:pt x="391592" y="3765423"/>
                </a:lnTo>
                <a:lnTo>
                  <a:pt x="506044" y="3699358"/>
                </a:lnTo>
                <a:lnTo>
                  <a:pt x="617068" y="3763442"/>
                </a:lnTo>
                <a:close/>
                <a:moveTo>
                  <a:pt x="626974" y="3908984"/>
                </a:moveTo>
                <a:lnTo>
                  <a:pt x="506044" y="3978783"/>
                </a:lnTo>
                <a:lnTo>
                  <a:pt x="381686" y="3907003"/>
                </a:lnTo>
                <a:lnTo>
                  <a:pt x="502615" y="3837204"/>
                </a:lnTo>
                <a:lnTo>
                  <a:pt x="626974" y="3908984"/>
                </a:lnTo>
                <a:close/>
                <a:moveTo>
                  <a:pt x="617068" y="4050640"/>
                </a:moveTo>
                <a:lnTo>
                  <a:pt x="502615" y="4116705"/>
                </a:lnTo>
                <a:lnTo>
                  <a:pt x="391592" y="4052621"/>
                </a:lnTo>
                <a:lnTo>
                  <a:pt x="506044" y="3986555"/>
                </a:lnTo>
                <a:lnTo>
                  <a:pt x="617068" y="4050640"/>
                </a:lnTo>
                <a:close/>
                <a:moveTo>
                  <a:pt x="626974" y="4196258"/>
                </a:moveTo>
                <a:lnTo>
                  <a:pt x="506044" y="4266057"/>
                </a:lnTo>
                <a:lnTo>
                  <a:pt x="381686" y="4194277"/>
                </a:lnTo>
                <a:lnTo>
                  <a:pt x="502615" y="4124478"/>
                </a:lnTo>
                <a:lnTo>
                  <a:pt x="626974" y="4196258"/>
                </a:lnTo>
                <a:close/>
                <a:moveTo>
                  <a:pt x="617068" y="4337838"/>
                </a:moveTo>
                <a:lnTo>
                  <a:pt x="502615" y="4403903"/>
                </a:lnTo>
                <a:lnTo>
                  <a:pt x="391592" y="4339819"/>
                </a:lnTo>
                <a:lnTo>
                  <a:pt x="506044" y="4273753"/>
                </a:lnTo>
                <a:lnTo>
                  <a:pt x="617068" y="4337838"/>
                </a:lnTo>
                <a:close/>
                <a:moveTo>
                  <a:pt x="626974" y="4483456"/>
                </a:moveTo>
                <a:lnTo>
                  <a:pt x="506044" y="4553255"/>
                </a:lnTo>
                <a:lnTo>
                  <a:pt x="381686" y="4481475"/>
                </a:lnTo>
                <a:lnTo>
                  <a:pt x="502615" y="4411676"/>
                </a:lnTo>
                <a:lnTo>
                  <a:pt x="626974" y="4483456"/>
                </a:lnTo>
                <a:close/>
                <a:moveTo>
                  <a:pt x="617068" y="4625111"/>
                </a:moveTo>
                <a:lnTo>
                  <a:pt x="502615" y="4691177"/>
                </a:lnTo>
                <a:lnTo>
                  <a:pt x="391592" y="4627093"/>
                </a:lnTo>
                <a:lnTo>
                  <a:pt x="506044" y="4561027"/>
                </a:lnTo>
                <a:lnTo>
                  <a:pt x="617068" y="4625111"/>
                </a:lnTo>
                <a:close/>
                <a:moveTo>
                  <a:pt x="626974" y="4770654"/>
                </a:moveTo>
                <a:lnTo>
                  <a:pt x="506044" y="4840453"/>
                </a:lnTo>
                <a:lnTo>
                  <a:pt x="381686" y="4768672"/>
                </a:lnTo>
                <a:lnTo>
                  <a:pt x="502615" y="4698873"/>
                </a:lnTo>
                <a:lnTo>
                  <a:pt x="626974" y="4770654"/>
                </a:lnTo>
                <a:close/>
                <a:moveTo>
                  <a:pt x="617068" y="4912309"/>
                </a:moveTo>
                <a:lnTo>
                  <a:pt x="502615" y="4978375"/>
                </a:lnTo>
                <a:lnTo>
                  <a:pt x="391592" y="4914291"/>
                </a:lnTo>
                <a:lnTo>
                  <a:pt x="506044" y="4848225"/>
                </a:lnTo>
                <a:lnTo>
                  <a:pt x="617068" y="4912309"/>
                </a:lnTo>
                <a:close/>
                <a:moveTo>
                  <a:pt x="626974" y="5057928"/>
                </a:moveTo>
                <a:lnTo>
                  <a:pt x="506044" y="5127727"/>
                </a:lnTo>
                <a:lnTo>
                  <a:pt x="381686" y="5055947"/>
                </a:lnTo>
                <a:lnTo>
                  <a:pt x="502615" y="4986147"/>
                </a:lnTo>
                <a:lnTo>
                  <a:pt x="626974" y="5057928"/>
                </a:lnTo>
                <a:close/>
                <a:moveTo>
                  <a:pt x="617068" y="5199507"/>
                </a:moveTo>
                <a:lnTo>
                  <a:pt x="502615" y="5265573"/>
                </a:lnTo>
                <a:lnTo>
                  <a:pt x="391592" y="5201488"/>
                </a:lnTo>
                <a:lnTo>
                  <a:pt x="506044" y="5135423"/>
                </a:lnTo>
                <a:lnTo>
                  <a:pt x="617068" y="5199507"/>
                </a:lnTo>
                <a:close/>
                <a:moveTo>
                  <a:pt x="626974" y="5345126"/>
                </a:moveTo>
                <a:lnTo>
                  <a:pt x="506044" y="5414925"/>
                </a:lnTo>
                <a:lnTo>
                  <a:pt x="381686" y="5343144"/>
                </a:lnTo>
                <a:lnTo>
                  <a:pt x="502615" y="5273345"/>
                </a:lnTo>
                <a:lnTo>
                  <a:pt x="626974" y="5345126"/>
                </a:lnTo>
                <a:close/>
                <a:moveTo>
                  <a:pt x="617068" y="5486781"/>
                </a:moveTo>
                <a:lnTo>
                  <a:pt x="502615" y="5552846"/>
                </a:lnTo>
                <a:lnTo>
                  <a:pt x="391592" y="5488762"/>
                </a:lnTo>
                <a:lnTo>
                  <a:pt x="506044" y="5422697"/>
                </a:lnTo>
                <a:lnTo>
                  <a:pt x="617068" y="5486781"/>
                </a:lnTo>
                <a:close/>
                <a:moveTo>
                  <a:pt x="626974" y="5632323"/>
                </a:moveTo>
                <a:lnTo>
                  <a:pt x="506044" y="5702122"/>
                </a:lnTo>
                <a:lnTo>
                  <a:pt x="381686" y="5630342"/>
                </a:lnTo>
                <a:lnTo>
                  <a:pt x="502615" y="5560543"/>
                </a:lnTo>
                <a:lnTo>
                  <a:pt x="626974" y="5632323"/>
                </a:lnTo>
                <a:close/>
                <a:moveTo>
                  <a:pt x="617068" y="5773979"/>
                </a:moveTo>
                <a:lnTo>
                  <a:pt x="502615" y="5840044"/>
                </a:lnTo>
                <a:lnTo>
                  <a:pt x="391592" y="5775960"/>
                </a:lnTo>
                <a:lnTo>
                  <a:pt x="506044" y="5709895"/>
                </a:lnTo>
                <a:lnTo>
                  <a:pt x="617068" y="5773979"/>
                </a:lnTo>
                <a:close/>
                <a:moveTo>
                  <a:pt x="626974" y="5919597"/>
                </a:moveTo>
                <a:lnTo>
                  <a:pt x="506044" y="5989397"/>
                </a:lnTo>
                <a:lnTo>
                  <a:pt x="381686" y="5917616"/>
                </a:lnTo>
                <a:lnTo>
                  <a:pt x="502615" y="5847817"/>
                </a:lnTo>
                <a:lnTo>
                  <a:pt x="626974" y="5919597"/>
                </a:lnTo>
                <a:close/>
                <a:moveTo>
                  <a:pt x="617068" y="6061177"/>
                </a:moveTo>
                <a:lnTo>
                  <a:pt x="502615" y="6127242"/>
                </a:lnTo>
                <a:lnTo>
                  <a:pt x="391592" y="6063158"/>
                </a:lnTo>
                <a:lnTo>
                  <a:pt x="506044" y="5997093"/>
                </a:lnTo>
                <a:lnTo>
                  <a:pt x="617068" y="6061177"/>
                </a:lnTo>
                <a:close/>
                <a:moveTo>
                  <a:pt x="626974" y="6206795"/>
                </a:moveTo>
                <a:lnTo>
                  <a:pt x="506044" y="6276594"/>
                </a:lnTo>
                <a:lnTo>
                  <a:pt x="381686" y="6204814"/>
                </a:lnTo>
                <a:lnTo>
                  <a:pt x="502615" y="6135015"/>
                </a:lnTo>
                <a:lnTo>
                  <a:pt x="626974" y="6206795"/>
                </a:lnTo>
                <a:close/>
                <a:moveTo>
                  <a:pt x="617068" y="6348451"/>
                </a:moveTo>
                <a:lnTo>
                  <a:pt x="502615" y="6414516"/>
                </a:lnTo>
                <a:lnTo>
                  <a:pt x="391592" y="6350432"/>
                </a:lnTo>
                <a:lnTo>
                  <a:pt x="506044" y="6284366"/>
                </a:lnTo>
                <a:lnTo>
                  <a:pt x="617068" y="6348451"/>
                </a:lnTo>
                <a:close/>
                <a:moveTo>
                  <a:pt x="512750" y="6280481"/>
                </a:moveTo>
                <a:lnTo>
                  <a:pt x="633679" y="6210681"/>
                </a:lnTo>
                <a:lnTo>
                  <a:pt x="744703" y="6274766"/>
                </a:lnTo>
                <a:lnTo>
                  <a:pt x="623773" y="6344565"/>
                </a:lnTo>
                <a:lnTo>
                  <a:pt x="512750" y="6280481"/>
                </a:lnTo>
                <a:close/>
                <a:moveTo>
                  <a:pt x="751332" y="6278576"/>
                </a:moveTo>
                <a:lnTo>
                  <a:pt x="875690" y="6350356"/>
                </a:lnTo>
                <a:lnTo>
                  <a:pt x="754761" y="6420231"/>
                </a:lnTo>
                <a:lnTo>
                  <a:pt x="630403" y="6348451"/>
                </a:lnTo>
                <a:lnTo>
                  <a:pt x="751332" y="6278576"/>
                </a:lnTo>
                <a:close/>
                <a:moveTo>
                  <a:pt x="758038" y="6274766"/>
                </a:moveTo>
                <a:lnTo>
                  <a:pt x="872490" y="6208700"/>
                </a:lnTo>
                <a:lnTo>
                  <a:pt x="996848" y="6280481"/>
                </a:lnTo>
                <a:lnTo>
                  <a:pt x="882396" y="6346546"/>
                </a:lnTo>
                <a:lnTo>
                  <a:pt x="758038" y="6274766"/>
                </a:lnTo>
                <a:close/>
                <a:moveTo>
                  <a:pt x="1003554" y="6284366"/>
                </a:moveTo>
                <a:lnTo>
                  <a:pt x="1114577" y="6348451"/>
                </a:lnTo>
                <a:lnTo>
                  <a:pt x="1000125" y="6414516"/>
                </a:lnTo>
                <a:lnTo>
                  <a:pt x="889102" y="6350432"/>
                </a:lnTo>
                <a:lnTo>
                  <a:pt x="1003554" y="6284366"/>
                </a:lnTo>
                <a:close/>
                <a:moveTo>
                  <a:pt x="1010183" y="6280481"/>
                </a:moveTo>
                <a:lnTo>
                  <a:pt x="1131113" y="6210681"/>
                </a:lnTo>
                <a:lnTo>
                  <a:pt x="1242136" y="6274766"/>
                </a:lnTo>
                <a:lnTo>
                  <a:pt x="1121207" y="6344565"/>
                </a:lnTo>
                <a:lnTo>
                  <a:pt x="1010183" y="6280481"/>
                </a:lnTo>
                <a:close/>
                <a:moveTo>
                  <a:pt x="1248842" y="6278576"/>
                </a:moveTo>
                <a:lnTo>
                  <a:pt x="1373200" y="6350356"/>
                </a:lnTo>
                <a:lnTo>
                  <a:pt x="1252271" y="6420155"/>
                </a:lnTo>
                <a:lnTo>
                  <a:pt x="1127912" y="6348375"/>
                </a:lnTo>
                <a:lnTo>
                  <a:pt x="1248842" y="6278576"/>
                </a:lnTo>
                <a:close/>
                <a:moveTo>
                  <a:pt x="1255471" y="6274766"/>
                </a:moveTo>
                <a:lnTo>
                  <a:pt x="1369924" y="6208700"/>
                </a:lnTo>
                <a:lnTo>
                  <a:pt x="1494282" y="6280481"/>
                </a:lnTo>
                <a:lnTo>
                  <a:pt x="1379830" y="6346546"/>
                </a:lnTo>
                <a:lnTo>
                  <a:pt x="1255471" y="6274766"/>
                </a:lnTo>
                <a:close/>
                <a:moveTo>
                  <a:pt x="1500988" y="6284366"/>
                </a:moveTo>
                <a:lnTo>
                  <a:pt x="1612011" y="6348451"/>
                </a:lnTo>
                <a:lnTo>
                  <a:pt x="1497559" y="6414516"/>
                </a:lnTo>
                <a:lnTo>
                  <a:pt x="1386535" y="6350432"/>
                </a:lnTo>
                <a:lnTo>
                  <a:pt x="1500988" y="6284366"/>
                </a:lnTo>
                <a:close/>
                <a:moveTo>
                  <a:pt x="1507693" y="6280481"/>
                </a:moveTo>
                <a:lnTo>
                  <a:pt x="1628623" y="6210681"/>
                </a:lnTo>
                <a:lnTo>
                  <a:pt x="1739646" y="6274766"/>
                </a:lnTo>
                <a:lnTo>
                  <a:pt x="1618717" y="6344565"/>
                </a:lnTo>
                <a:lnTo>
                  <a:pt x="1507693" y="6280481"/>
                </a:lnTo>
                <a:close/>
                <a:moveTo>
                  <a:pt x="1746275" y="6278576"/>
                </a:moveTo>
                <a:lnTo>
                  <a:pt x="1870634" y="6350356"/>
                </a:lnTo>
                <a:lnTo>
                  <a:pt x="1749704" y="6420155"/>
                </a:lnTo>
                <a:lnTo>
                  <a:pt x="1625346" y="6348375"/>
                </a:lnTo>
                <a:lnTo>
                  <a:pt x="1746275" y="6278576"/>
                </a:lnTo>
                <a:close/>
                <a:moveTo>
                  <a:pt x="1752981" y="6274766"/>
                </a:moveTo>
                <a:lnTo>
                  <a:pt x="1867434" y="6208700"/>
                </a:lnTo>
                <a:lnTo>
                  <a:pt x="1991792" y="6280481"/>
                </a:lnTo>
                <a:lnTo>
                  <a:pt x="1877339" y="6346546"/>
                </a:lnTo>
                <a:lnTo>
                  <a:pt x="1752981" y="6274766"/>
                </a:lnTo>
                <a:close/>
                <a:moveTo>
                  <a:pt x="1998497" y="6284366"/>
                </a:moveTo>
                <a:lnTo>
                  <a:pt x="2109521" y="6348451"/>
                </a:lnTo>
                <a:lnTo>
                  <a:pt x="1995069" y="6414516"/>
                </a:lnTo>
                <a:lnTo>
                  <a:pt x="1884045" y="6350432"/>
                </a:lnTo>
                <a:lnTo>
                  <a:pt x="1998497" y="6284366"/>
                </a:lnTo>
                <a:close/>
                <a:moveTo>
                  <a:pt x="2005203" y="6280481"/>
                </a:moveTo>
                <a:lnTo>
                  <a:pt x="2126132" y="6210681"/>
                </a:lnTo>
                <a:lnTo>
                  <a:pt x="2237156" y="6274766"/>
                </a:lnTo>
                <a:lnTo>
                  <a:pt x="2116227" y="6344565"/>
                </a:lnTo>
                <a:lnTo>
                  <a:pt x="2005203" y="6280481"/>
                </a:lnTo>
                <a:close/>
                <a:moveTo>
                  <a:pt x="2243785" y="6278576"/>
                </a:moveTo>
                <a:lnTo>
                  <a:pt x="2368144" y="6350356"/>
                </a:lnTo>
                <a:lnTo>
                  <a:pt x="2247214" y="6420155"/>
                </a:lnTo>
                <a:lnTo>
                  <a:pt x="2122856" y="6348375"/>
                </a:lnTo>
                <a:lnTo>
                  <a:pt x="2243785" y="6278576"/>
                </a:lnTo>
                <a:close/>
                <a:moveTo>
                  <a:pt x="2250491" y="6274766"/>
                </a:moveTo>
                <a:lnTo>
                  <a:pt x="2364943" y="6208700"/>
                </a:lnTo>
                <a:lnTo>
                  <a:pt x="2489302" y="6280481"/>
                </a:lnTo>
                <a:lnTo>
                  <a:pt x="2374849" y="6346546"/>
                </a:lnTo>
                <a:lnTo>
                  <a:pt x="2250491" y="6274766"/>
                </a:lnTo>
                <a:close/>
                <a:moveTo>
                  <a:pt x="2495931" y="6284366"/>
                </a:moveTo>
                <a:lnTo>
                  <a:pt x="2606954" y="6348451"/>
                </a:lnTo>
                <a:lnTo>
                  <a:pt x="2492502" y="6414516"/>
                </a:lnTo>
                <a:lnTo>
                  <a:pt x="2381479" y="6350432"/>
                </a:lnTo>
                <a:lnTo>
                  <a:pt x="2495931" y="6284366"/>
                </a:lnTo>
                <a:close/>
                <a:moveTo>
                  <a:pt x="2502637" y="6280481"/>
                </a:moveTo>
                <a:lnTo>
                  <a:pt x="2623566" y="6210681"/>
                </a:lnTo>
                <a:lnTo>
                  <a:pt x="2734589" y="6274766"/>
                </a:lnTo>
                <a:lnTo>
                  <a:pt x="2613660" y="6344565"/>
                </a:lnTo>
                <a:lnTo>
                  <a:pt x="2502637" y="6280481"/>
                </a:lnTo>
                <a:close/>
                <a:moveTo>
                  <a:pt x="2741295" y="6278576"/>
                </a:moveTo>
                <a:lnTo>
                  <a:pt x="2865654" y="6350356"/>
                </a:lnTo>
                <a:lnTo>
                  <a:pt x="2744724" y="6420155"/>
                </a:lnTo>
                <a:lnTo>
                  <a:pt x="2620366" y="6348375"/>
                </a:lnTo>
                <a:lnTo>
                  <a:pt x="2741295" y="6278576"/>
                </a:lnTo>
                <a:close/>
                <a:moveTo>
                  <a:pt x="2747924" y="6274766"/>
                </a:moveTo>
                <a:lnTo>
                  <a:pt x="2862377" y="6208700"/>
                </a:lnTo>
                <a:lnTo>
                  <a:pt x="2986735" y="6280481"/>
                </a:lnTo>
                <a:lnTo>
                  <a:pt x="2872283" y="6346546"/>
                </a:lnTo>
                <a:lnTo>
                  <a:pt x="2747924" y="6274766"/>
                </a:lnTo>
                <a:close/>
                <a:moveTo>
                  <a:pt x="2993441" y="6284366"/>
                </a:moveTo>
                <a:lnTo>
                  <a:pt x="3104464" y="6348451"/>
                </a:lnTo>
                <a:lnTo>
                  <a:pt x="2990012" y="6414516"/>
                </a:lnTo>
                <a:lnTo>
                  <a:pt x="2878989" y="6350432"/>
                </a:lnTo>
                <a:lnTo>
                  <a:pt x="2993441" y="6284366"/>
                </a:lnTo>
                <a:close/>
                <a:moveTo>
                  <a:pt x="3000147" y="6280481"/>
                </a:moveTo>
                <a:lnTo>
                  <a:pt x="3121076" y="6210681"/>
                </a:lnTo>
                <a:lnTo>
                  <a:pt x="3232099" y="6274766"/>
                </a:lnTo>
                <a:lnTo>
                  <a:pt x="3111170" y="6344565"/>
                </a:lnTo>
                <a:lnTo>
                  <a:pt x="3000147" y="6280481"/>
                </a:lnTo>
                <a:close/>
                <a:moveTo>
                  <a:pt x="3238729" y="6278576"/>
                </a:moveTo>
                <a:lnTo>
                  <a:pt x="3363087" y="6350356"/>
                </a:lnTo>
                <a:lnTo>
                  <a:pt x="3242158" y="6420155"/>
                </a:lnTo>
                <a:lnTo>
                  <a:pt x="3117799" y="6348375"/>
                </a:lnTo>
                <a:lnTo>
                  <a:pt x="3238729" y="6278576"/>
                </a:lnTo>
                <a:close/>
                <a:moveTo>
                  <a:pt x="3245434" y="6274766"/>
                </a:moveTo>
                <a:lnTo>
                  <a:pt x="3359887" y="6208700"/>
                </a:lnTo>
                <a:lnTo>
                  <a:pt x="3484245" y="6280481"/>
                </a:lnTo>
                <a:lnTo>
                  <a:pt x="3369793" y="6346546"/>
                </a:lnTo>
                <a:lnTo>
                  <a:pt x="3245434" y="6274766"/>
                </a:lnTo>
                <a:close/>
                <a:moveTo>
                  <a:pt x="3490951" y="6284366"/>
                </a:moveTo>
                <a:lnTo>
                  <a:pt x="3601974" y="6348451"/>
                </a:lnTo>
                <a:lnTo>
                  <a:pt x="3487522" y="6414516"/>
                </a:lnTo>
                <a:lnTo>
                  <a:pt x="3376498" y="6350432"/>
                </a:lnTo>
                <a:lnTo>
                  <a:pt x="3490951" y="6284366"/>
                </a:lnTo>
                <a:close/>
                <a:moveTo>
                  <a:pt x="3497580" y="6280481"/>
                </a:moveTo>
                <a:lnTo>
                  <a:pt x="3618509" y="6210681"/>
                </a:lnTo>
                <a:lnTo>
                  <a:pt x="3729533" y="6274766"/>
                </a:lnTo>
                <a:lnTo>
                  <a:pt x="3608604" y="6344565"/>
                </a:lnTo>
                <a:lnTo>
                  <a:pt x="3497580" y="6280481"/>
                </a:lnTo>
                <a:close/>
                <a:moveTo>
                  <a:pt x="3736239" y="6278576"/>
                </a:moveTo>
                <a:lnTo>
                  <a:pt x="3860597" y="6350356"/>
                </a:lnTo>
                <a:lnTo>
                  <a:pt x="3739667" y="6420155"/>
                </a:lnTo>
                <a:lnTo>
                  <a:pt x="3615309" y="6348375"/>
                </a:lnTo>
                <a:lnTo>
                  <a:pt x="3736239" y="6278576"/>
                </a:lnTo>
                <a:close/>
                <a:moveTo>
                  <a:pt x="3742944" y="6274766"/>
                </a:moveTo>
                <a:lnTo>
                  <a:pt x="3857397" y="6208700"/>
                </a:lnTo>
                <a:lnTo>
                  <a:pt x="3981755" y="6280481"/>
                </a:lnTo>
                <a:lnTo>
                  <a:pt x="3867302" y="6346546"/>
                </a:lnTo>
                <a:lnTo>
                  <a:pt x="3742944" y="6274766"/>
                </a:lnTo>
                <a:close/>
                <a:moveTo>
                  <a:pt x="3988384" y="6284366"/>
                </a:moveTo>
                <a:lnTo>
                  <a:pt x="4099408" y="6348451"/>
                </a:lnTo>
                <a:lnTo>
                  <a:pt x="3984955" y="6414516"/>
                </a:lnTo>
                <a:lnTo>
                  <a:pt x="3873932" y="6350432"/>
                </a:lnTo>
                <a:lnTo>
                  <a:pt x="3988384" y="6284366"/>
                </a:lnTo>
                <a:close/>
                <a:moveTo>
                  <a:pt x="3995090" y="6280481"/>
                </a:moveTo>
                <a:lnTo>
                  <a:pt x="4116019" y="6210681"/>
                </a:lnTo>
                <a:lnTo>
                  <a:pt x="4227043" y="6274766"/>
                </a:lnTo>
                <a:lnTo>
                  <a:pt x="4106113" y="6344565"/>
                </a:lnTo>
                <a:lnTo>
                  <a:pt x="3995090" y="6280481"/>
                </a:lnTo>
                <a:close/>
                <a:moveTo>
                  <a:pt x="4233672" y="6278576"/>
                </a:moveTo>
                <a:lnTo>
                  <a:pt x="4358031" y="6350356"/>
                </a:lnTo>
                <a:lnTo>
                  <a:pt x="4237101" y="6420155"/>
                </a:lnTo>
                <a:lnTo>
                  <a:pt x="4112743" y="6348375"/>
                </a:lnTo>
                <a:lnTo>
                  <a:pt x="4233672" y="6278576"/>
                </a:lnTo>
                <a:close/>
                <a:moveTo>
                  <a:pt x="4240378" y="6274766"/>
                </a:moveTo>
                <a:lnTo>
                  <a:pt x="4354830" y="6208700"/>
                </a:lnTo>
                <a:lnTo>
                  <a:pt x="4479189" y="6280481"/>
                </a:lnTo>
                <a:lnTo>
                  <a:pt x="4364736" y="6346546"/>
                </a:lnTo>
                <a:lnTo>
                  <a:pt x="4240378" y="6274766"/>
                </a:lnTo>
                <a:close/>
                <a:moveTo>
                  <a:pt x="4485894" y="6284366"/>
                </a:moveTo>
                <a:lnTo>
                  <a:pt x="4596918" y="6348451"/>
                </a:lnTo>
                <a:lnTo>
                  <a:pt x="4482465" y="6414516"/>
                </a:lnTo>
                <a:lnTo>
                  <a:pt x="4371442" y="6350432"/>
                </a:lnTo>
                <a:lnTo>
                  <a:pt x="4485894" y="6284366"/>
                </a:lnTo>
                <a:close/>
                <a:moveTo>
                  <a:pt x="4492524" y="6280481"/>
                </a:moveTo>
                <a:lnTo>
                  <a:pt x="4613453" y="6210681"/>
                </a:lnTo>
                <a:lnTo>
                  <a:pt x="4724477" y="6274766"/>
                </a:lnTo>
                <a:lnTo>
                  <a:pt x="4603547" y="6344565"/>
                </a:lnTo>
                <a:lnTo>
                  <a:pt x="4492524" y="6280481"/>
                </a:lnTo>
                <a:close/>
                <a:moveTo>
                  <a:pt x="4731182" y="6278576"/>
                </a:moveTo>
                <a:lnTo>
                  <a:pt x="4855541" y="6350356"/>
                </a:lnTo>
                <a:lnTo>
                  <a:pt x="4734611" y="6420155"/>
                </a:lnTo>
                <a:lnTo>
                  <a:pt x="4610253" y="6348375"/>
                </a:lnTo>
                <a:lnTo>
                  <a:pt x="4731182" y="6278576"/>
                </a:lnTo>
                <a:close/>
                <a:moveTo>
                  <a:pt x="4737888" y="6274766"/>
                </a:moveTo>
                <a:lnTo>
                  <a:pt x="4852340" y="6208700"/>
                </a:lnTo>
                <a:lnTo>
                  <a:pt x="4976698" y="6280481"/>
                </a:lnTo>
                <a:lnTo>
                  <a:pt x="4862246" y="6346546"/>
                </a:lnTo>
                <a:lnTo>
                  <a:pt x="4737888" y="6274766"/>
                </a:lnTo>
                <a:close/>
                <a:moveTo>
                  <a:pt x="4983328" y="6284366"/>
                </a:moveTo>
                <a:lnTo>
                  <a:pt x="5094351" y="6348451"/>
                </a:lnTo>
                <a:lnTo>
                  <a:pt x="4979899" y="6414516"/>
                </a:lnTo>
                <a:lnTo>
                  <a:pt x="4868876" y="6350432"/>
                </a:lnTo>
                <a:lnTo>
                  <a:pt x="4983328" y="6284366"/>
                </a:lnTo>
                <a:close/>
                <a:moveTo>
                  <a:pt x="4990033" y="6280481"/>
                </a:moveTo>
                <a:lnTo>
                  <a:pt x="5110963" y="6210681"/>
                </a:lnTo>
                <a:lnTo>
                  <a:pt x="5221986" y="6274766"/>
                </a:lnTo>
                <a:lnTo>
                  <a:pt x="5101057" y="6344565"/>
                </a:lnTo>
                <a:lnTo>
                  <a:pt x="4990033" y="6280481"/>
                </a:lnTo>
                <a:close/>
                <a:moveTo>
                  <a:pt x="5228692" y="6278576"/>
                </a:moveTo>
                <a:lnTo>
                  <a:pt x="5353050" y="6350356"/>
                </a:lnTo>
                <a:lnTo>
                  <a:pt x="5232121" y="6420155"/>
                </a:lnTo>
                <a:lnTo>
                  <a:pt x="5107762" y="6348375"/>
                </a:lnTo>
                <a:lnTo>
                  <a:pt x="5228692" y="6278576"/>
                </a:lnTo>
                <a:close/>
                <a:moveTo>
                  <a:pt x="5235321" y="6274766"/>
                </a:moveTo>
                <a:lnTo>
                  <a:pt x="5349774" y="6208700"/>
                </a:lnTo>
                <a:lnTo>
                  <a:pt x="5474132" y="6280481"/>
                </a:lnTo>
                <a:lnTo>
                  <a:pt x="5359680" y="6346546"/>
                </a:lnTo>
                <a:lnTo>
                  <a:pt x="5235321" y="6274766"/>
                </a:lnTo>
                <a:close/>
                <a:moveTo>
                  <a:pt x="5480838" y="6284366"/>
                </a:moveTo>
                <a:lnTo>
                  <a:pt x="5591861" y="6348451"/>
                </a:lnTo>
                <a:lnTo>
                  <a:pt x="5477409" y="6414516"/>
                </a:lnTo>
                <a:lnTo>
                  <a:pt x="5366385" y="6350432"/>
                </a:lnTo>
                <a:lnTo>
                  <a:pt x="5480838" y="6284366"/>
                </a:lnTo>
                <a:close/>
                <a:moveTo>
                  <a:pt x="5487543" y="6280481"/>
                </a:moveTo>
                <a:lnTo>
                  <a:pt x="5608473" y="6210681"/>
                </a:lnTo>
                <a:lnTo>
                  <a:pt x="5719496" y="6274766"/>
                </a:lnTo>
                <a:lnTo>
                  <a:pt x="5598566" y="6344565"/>
                </a:lnTo>
                <a:lnTo>
                  <a:pt x="5487543" y="6280481"/>
                </a:lnTo>
                <a:close/>
                <a:moveTo>
                  <a:pt x="5726126" y="6278576"/>
                </a:moveTo>
                <a:lnTo>
                  <a:pt x="5850484" y="6350356"/>
                </a:lnTo>
                <a:lnTo>
                  <a:pt x="5729554" y="6420155"/>
                </a:lnTo>
                <a:lnTo>
                  <a:pt x="5605196" y="6348375"/>
                </a:lnTo>
                <a:lnTo>
                  <a:pt x="5726126" y="6278576"/>
                </a:lnTo>
                <a:close/>
                <a:moveTo>
                  <a:pt x="5732831" y="6274766"/>
                </a:moveTo>
                <a:lnTo>
                  <a:pt x="5847283" y="6208700"/>
                </a:lnTo>
                <a:lnTo>
                  <a:pt x="5971642" y="6280481"/>
                </a:lnTo>
                <a:lnTo>
                  <a:pt x="5857189" y="6346546"/>
                </a:lnTo>
                <a:lnTo>
                  <a:pt x="5732831" y="6274766"/>
                </a:lnTo>
                <a:close/>
                <a:moveTo>
                  <a:pt x="5978347" y="6284366"/>
                </a:moveTo>
                <a:lnTo>
                  <a:pt x="6089371" y="6348451"/>
                </a:lnTo>
                <a:lnTo>
                  <a:pt x="5974918" y="6414516"/>
                </a:lnTo>
                <a:lnTo>
                  <a:pt x="5863895" y="6350432"/>
                </a:lnTo>
                <a:lnTo>
                  <a:pt x="5978347" y="6284366"/>
                </a:lnTo>
                <a:close/>
                <a:moveTo>
                  <a:pt x="5984977" y="6280481"/>
                </a:moveTo>
                <a:lnTo>
                  <a:pt x="6105906" y="6210681"/>
                </a:lnTo>
                <a:lnTo>
                  <a:pt x="6216930" y="6274766"/>
                </a:lnTo>
                <a:lnTo>
                  <a:pt x="6096000" y="6344565"/>
                </a:lnTo>
                <a:lnTo>
                  <a:pt x="5984977" y="6280481"/>
                </a:lnTo>
                <a:close/>
                <a:moveTo>
                  <a:pt x="6223635" y="6278576"/>
                </a:moveTo>
                <a:lnTo>
                  <a:pt x="6347994" y="6350356"/>
                </a:lnTo>
                <a:lnTo>
                  <a:pt x="6227064" y="6420155"/>
                </a:lnTo>
                <a:lnTo>
                  <a:pt x="6102706" y="6348375"/>
                </a:lnTo>
                <a:lnTo>
                  <a:pt x="6223635" y="6278576"/>
                </a:lnTo>
                <a:close/>
                <a:moveTo>
                  <a:pt x="6230265" y="6274766"/>
                </a:moveTo>
                <a:lnTo>
                  <a:pt x="6344717" y="6208700"/>
                </a:lnTo>
                <a:lnTo>
                  <a:pt x="6469076" y="6280481"/>
                </a:lnTo>
                <a:lnTo>
                  <a:pt x="6354623" y="6346546"/>
                </a:lnTo>
                <a:lnTo>
                  <a:pt x="6230265" y="6274766"/>
                </a:lnTo>
                <a:close/>
                <a:moveTo>
                  <a:pt x="6233694" y="6136843"/>
                </a:moveTo>
                <a:lnTo>
                  <a:pt x="6354623" y="6067044"/>
                </a:lnTo>
                <a:lnTo>
                  <a:pt x="6465647" y="6131128"/>
                </a:lnTo>
                <a:lnTo>
                  <a:pt x="6344717" y="6200928"/>
                </a:lnTo>
                <a:lnTo>
                  <a:pt x="6233694" y="6136843"/>
                </a:lnTo>
                <a:close/>
                <a:moveTo>
                  <a:pt x="6230341" y="5987492"/>
                </a:moveTo>
                <a:lnTo>
                  <a:pt x="6344793" y="5921426"/>
                </a:lnTo>
                <a:lnTo>
                  <a:pt x="6469151" y="5993207"/>
                </a:lnTo>
                <a:lnTo>
                  <a:pt x="6354699" y="6059272"/>
                </a:lnTo>
                <a:lnTo>
                  <a:pt x="6230341" y="5987492"/>
                </a:lnTo>
                <a:close/>
                <a:moveTo>
                  <a:pt x="6233770" y="5849646"/>
                </a:moveTo>
                <a:lnTo>
                  <a:pt x="6354699" y="5779847"/>
                </a:lnTo>
                <a:lnTo>
                  <a:pt x="6465723" y="5843931"/>
                </a:lnTo>
                <a:lnTo>
                  <a:pt x="6344793" y="5913730"/>
                </a:lnTo>
                <a:lnTo>
                  <a:pt x="6233770" y="5849646"/>
                </a:lnTo>
                <a:close/>
                <a:moveTo>
                  <a:pt x="6230341" y="5700294"/>
                </a:moveTo>
                <a:lnTo>
                  <a:pt x="6344793" y="5634228"/>
                </a:lnTo>
                <a:lnTo>
                  <a:pt x="6469151" y="5706009"/>
                </a:lnTo>
                <a:lnTo>
                  <a:pt x="6354699" y="5772074"/>
                </a:lnTo>
                <a:lnTo>
                  <a:pt x="6230341" y="5700294"/>
                </a:lnTo>
                <a:close/>
                <a:moveTo>
                  <a:pt x="6233770" y="5562448"/>
                </a:moveTo>
                <a:lnTo>
                  <a:pt x="6354699" y="5492649"/>
                </a:lnTo>
                <a:lnTo>
                  <a:pt x="6465723" y="5556733"/>
                </a:lnTo>
                <a:lnTo>
                  <a:pt x="6344793" y="5626532"/>
                </a:lnTo>
                <a:lnTo>
                  <a:pt x="6233770" y="5562448"/>
                </a:lnTo>
                <a:close/>
                <a:moveTo>
                  <a:pt x="6230341" y="5413096"/>
                </a:moveTo>
                <a:lnTo>
                  <a:pt x="6344793" y="5347031"/>
                </a:lnTo>
                <a:lnTo>
                  <a:pt x="6469151" y="5418811"/>
                </a:lnTo>
                <a:lnTo>
                  <a:pt x="6354699" y="5484876"/>
                </a:lnTo>
                <a:lnTo>
                  <a:pt x="6230341" y="5413096"/>
                </a:lnTo>
                <a:close/>
                <a:moveTo>
                  <a:pt x="6233770" y="5275174"/>
                </a:moveTo>
                <a:lnTo>
                  <a:pt x="6354699" y="5205375"/>
                </a:lnTo>
                <a:lnTo>
                  <a:pt x="6465723" y="5269459"/>
                </a:lnTo>
                <a:lnTo>
                  <a:pt x="6344793" y="5339258"/>
                </a:lnTo>
                <a:lnTo>
                  <a:pt x="6233770" y="5275174"/>
                </a:lnTo>
                <a:close/>
                <a:moveTo>
                  <a:pt x="6230341" y="5125822"/>
                </a:moveTo>
                <a:lnTo>
                  <a:pt x="6344793" y="5059757"/>
                </a:lnTo>
                <a:lnTo>
                  <a:pt x="6469151" y="5131537"/>
                </a:lnTo>
                <a:lnTo>
                  <a:pt x="6354699" y="5197602"/>
                </a:lnTo>
                <a:lnTo>
                  <a:pt x="6230341" y="5125822"/>
                </a:lnTo>
                <a:close/>
                <a:moveTo>
                  <a:pt x="6233770" y="4987976"/>
                </a:moveTo>
                <a:lnTo>
                  <a:pt x="6354699" y="4918177"/>
                </a:lnTo>
                <a:lnTo>
                  <a:pt x="6465723" y="4982261"/>
                </a:lnTo>
                <a:lnTo>
                  <a:pt x="6344793" y="5052060"/>
                </a:lnTo>
                <a:lnTo>
                  <a:pt x="6233770" y="4987976"/>
                </a:lnTo>
                <a:close/>
                <a:moveTo>
                  <a:pt x="6230341" y="4838624"/>
                </a:moveTo>
                <a:lnTo>
                  <a:pt x="6344793" y="4772559"/>
                </a:lnTo>
                <a:lnTo>
                  <a:pt x="6469151" y="4844339"/>
                </a:lnTo>
                <a:lnTo>
                  <a:pt x="6354699" y="4910404"/>
                </a:lnTo>
                <a:lnTo>
                  <a:pt x="6230341" y="4838624"/>
                </a:lnTo>
                <a:close/>
                <a:moveTo>
                  <a:pt x="6233770" y="4700778"/>
                </a:moveTo>
                <a:lnTo>
                  <a:pt x="6354699" y="4630979"/>
                </a:lnTo>
                <a:lnTo>
                  <a:pt x="6465723" y="4695063"/>
                </a:lnTo>
                <a:lnTo>
                  <a:pt x="6344793" y="4764862"/>
                </a:lnTo>
                <a:lnTo>
                  <a:pt x="6233770" y="4700778"/>
                </a:lnTo>
                <a:close/>
                <a:moveTo>
                  <a:pt x="6230341" y="4551426"/>
                </a:moveTo>
                <a:lnTo>
                  <a:pt x="6344793" y="4485361"/>
                </a:lnTo>
                <a:lnTo>
                  <a:pt x="6469151" y="4557141"/>
                </a:lnTo>
                <a:lnTo>
                  <a:pt x="6354699" y="4623206"/>
                </a:lnTo>
                <a:lnTo>
                  <a:pt x="6230341" y="4551426"/>
                </a:lnTo>
                <a:close/>
                <a:moveTo>
                  <a:pt x="6233770" y="4413504"/>
                </a:moveTo>
                <a:lnTo>
                  <a:pt x="6354699" y="4343705"/>
                </a:lnTo>
                <a:lnTo>
                  <a:pt x="6465723" y="4407789"/>
                </a:lnTo>
                <a:lnTo>
                  <a:pt x="6344793" y="4477588"/>
                </a:lnTo>
                <a:lnTo>
                  <a:pt x="6233770" y="4413504"/>
                </a:lnTo>
                <a:close/>
                <a:moveTo>
                  <a:pt x="6230341" y="4264152"/>
                </a:moveTo>
                <a:lnTo>
                  <a:pt x="6344793" y="4198087"/>
                </a:lnTo>
                <a:lnTo>
                  <a:pt x="6469151" y="4269867"/>
                </a:lnTo>
                <a:lnTo>
                  <a:pt x="6354699" y="4335933"/>
                </a:lnTo>
                <a:lnTo>
                  <a:pt x="6230341" y="4264152"/>
                </a:lnTo>
                <a:close/>
                <a:moveTo>
                  <a:pt x="6233694" y="4126306"/>
                </a:moveTo>
                <a:lnTo>
                  <a:pt x="6354623" y="4056507"/>
                </a:lnTo>
                <a:lnTo>
                  <a:pt x="6465647" y="4120591"/>
                </a:lnTo>
                <a:lnTo>
                  <a:pt x="6344717" y="4190390"/>
                </a:lnTo>
                <a:lnTo>
                  <a:pt x="6233694" y="4126306"/>
                </a:lnTo>
                <a:close/>
                <a:moveTo>
                  <a:pt x="6230341" y="3976954"/>
                </a:moveTo>
                <a:lnTo>
                  <a:pt x="6344793" y="3910889"/>
                </a:lnTo>
                <a:lnTo>
                  <a:pt x="6469151" y="3982669"/>
                </a:lnTo>
                <a:lnTo>
                  <a:pt x="6354699" y="4048735"/>
                </a:lnTo>
                <a:lnTo>
                  <a:pt x="6230341" y="3976954"/>
                </a:lnTo>
                <a:close/>
                <a:moveTo>
                  <a:pt x="6233770" y="3839109"/>
                </a:moveTo>
                <a:lnTo>
                  <a:pt x="6354699" y="3769309"/>
                </a:lnTo>
                <a:lnTo>
                  <a:pt x="6465723" y="3833394"/>
                </a:lnTo>
                <a:lnTo>
                  <a:pt x="6344793" y="3903193"/>
                </a:lnTo>
                <a:lnTo>
                  <a:pt x="6233770" y="3839109"/>
                </a:lnTo>
                <a:close/>
                <a:moveTo>
                  <a:pt x="6230341" y="3689757"/>
                </a:moveTo>
                <a:lnTo>
                  <a:pt x="6344793" y="3623691"/>
                </a:lnTo>
                <a:lnTo>
                  <a:pt x="6469151" y="3695472"/>
                </a:lnTo>
                <a:lnTo>
                  <a:pt x="6354699" y="3761537"/>
                </a:lnTo>
                <a:lnTo>
                  <a:pt x="6230341" y="3689757"/>
                </a:lnTo>
                <a:close/>
                <a:moveTo>
                  <a:pt x="6233694" y="3551834"/>
                </a:moveTo>
                <a:lnTo>
                  <a:pt x="6354623" y="3482035"/>
                </a:lnTo>
                <a:lnTo>
                  <a:pt x="6465647" y="3546119"/>
                </a:lnTo>
                <a:lnTo>
                  <a:pt x="6344717" y="3615919"/>
                </a:lnTo>
                <a:lnTo>
                  <a:pt x="6233694" y="3551834"/>
                </a:lnTo>
                <a:close/>
                <a:moveTo>
                  <a:pt x="6230341" y="3402482"/>
                </a:moveTo>
                <a:lnTo>
                  <a:pt x="6344793" y="3336417"/>
                </a:lnTo>
                <a:lnTo>
                  <a:pt x="6469151" y="3408197"/>
                </a:lnTo>
                <a:lnTo>
                  <a:pt x="6354699" y="3474263"/>
                </a:lnTo>
                <a:lnTo>
                  <a:pt x="6230341" y="3402482"/>
                </a:lnTo>
                <a:close/>
                <a:moveTo>
                  <a:pt x="6233770" y="3264637"/>
                </a:moveTo>
                <a:lnTo>
                  <a:pt x="6354699" y="3194837"/>
                </a:lnTo>
                <a:lnTo>
                  <a:pt x="6465723" y="3258922"/>
                </a:lnTo>
                <a:lnTo>
                  <a:pt x="6344793" y="3328721"/>
                </a:lnTo>
                <a:lnTo>
                  <a:pt x="6233770" y="3264637"/>
                </a:lnTo>
                <a:close/>
                <a:moveTo>
                  <a:pt x="6230341" y="3115285"/>
                </a:moveTo>
                <a:lnTo>
                  <a:pt x="6344793" y="3049219"/>
                </a:lnTo>
                <a:lnTo>
                  <a:pt x="6469151" y="3121000"/>
                </a:lnTo>
                <a:lnTo>
                  <a:pt x="6354699" y="3187065"/>
                </a:lnTo>
                <a:lnTo>
                  <a:pt x="6230341" y="3115285"/>
                </a:lnTo>
                <a:close/>
                <a:moveTo>
                  <a:pt x="6233770" y="2977439"/>
                </a:moveTo>
                <a:lnTo>
                  <a:pt x="6354699" y="2907640"/>
                </a:lnTo>
                <a:lnTo>
                  <a:pt x="6465723" y="2971724"/>
                </a:lnTo>
                <a:lnTo>
                  <a:pt x="6344793" y="3041523"/>
                </a:lnTo>
                <a:lnTo>
                  <a:pt x="6233770" y="2977439"/>
                </a:lnTo>
                <a:close/>
                <a:moveTo>
                  <a:pt x="6230341" y="2828087"/>
                </a:moveTo>
                <a:lnTo>
                  <a:pt x="6344793" y="2762022"/>
                </a:lnTo>
                <a:lnTo>
                  <a:pt x="6469151" y="2833802"/>
                </a:lnTo>
                <a:lnTo>
                  <a:pt x="6354699" y="2899867"/>
                </a:lnTo>
                <a:lnTo>
                  <a:pt x="6230341" y="2828087"/>
                </a:lnTo>
                <a:close/>
                <a:moveTo>
                  <a:pt x="6233770" y="2690165"/>
                </a:moveTo>
                <a:lnTo>
                  <a:pt x="6354699" y="2620366"/>
                </a:lnTo>
                <a:lnTo>
                  <a:pt x="6465723" y="2684450"/>
                </a:lnTo>
                <a:lnTo>
                  <a:pt x="6344793" y="2754249"/>
                </a:lnTo>
                <a:lnTo>
                  <a:pt x="6233770" y="2690165"/>
                </a:lnTo>
                <a:close/>
                <a:moveTo>
                  <a:pt x="6230341" y="2540813"/>
                </a:moveTo>
                <a:lnTo>
                  <a:pt x="6344793" y="2474747"/>
                </a:lnTo>
                <a:lnTo>
                  <a:pt x="6469151" y="2546528"/>
                </a:lnTo>
                <a:lnTo>
                  <a:pt x="6354699" y="2612593"/>
                </a:lnTo>
                <a:lnTo>
                  <a:pt x="6230341" y="2540813"/>
                </a:lnTo>
                <a:close/>
                <a:moveTo>
                  <a:pt x="6233694" y="2402967"/>
                </a:moveTo>
                <a:lnTo>
                  <a:pt x="6354623" y="2333168"/>
                </a:lnTo>
                <a:lnTo>
                  <a:pt x="6465647" y="2397252"/>
                </a:lnTo>
                <a:lnTo>
                  <a:pt x="6344717" y="2467051"/>
                </a:lnTo>
                <a:lnTo>
                  <a:pt x="6233694" y="2402967"/>
                </a:lnTo>
                <a:close/>
                <a:moveTo>
                  <a:pt x="6230341" y="2253615"/>
                </a:moveTo>
                <a:lnTo>
                  <a:pt x="6344793" y="2187550"/>
                </a:lnTo>
                <a:lnTo>
                  <a:pt x="6469151" y="2259330"/>
                </a:lnTo>
                <a:lnTo>
                  <a:pt x="6354699" y="2325396"/>
                </a:lnTo>
                <a:lnTo>
                  <a:pt x="6230341" y="2253615"/>
                </a:lnTo>
                <a:close/>
                <a:moveTo>
                  <a:pt x="6233770" y="2115769"/>
                </a:moveTo>
                <a:lnTo>
                  <a:pt x="6354699" y="2045970"/>
                </a:lnTo>
                <a:lnTo>
                  <a:pt x="6465723" y="2110054"/>
                </a:lnTo>
                <a:lnTo>
                  <a:pt x="6344793" y="2179854"/>
                </a:lnTo>
                <a:lnTo>
                  <a:pt x="6233770" y="2115769"/>
                </a:lnTo>
                <a:close/>
                <a:moveTo>
                  <a:pt x="6230341" y="1966417"/>
                </a:moveTo>
                <a:lnTo>
                  <a:pt x="6344793" y="1900352"/>
                </a:lnTo>
                <a:lnTo>
                  <a:pt x="6469151" y="1972132"/>
                </a:lnTo>
                <a:lnTo>
                  <a:pt x="6354699" y="2038198"/>
                </a:lnTo>
                <a:lnTo>
                  <a:pt x="6230341" y="1966417"/>
                </a:lnTo>
                <a:close/>
                <a:moveTo>
                  <a:pt x="6233694" y="1828495"/>
                </a:moveTo>
                <a:lnTo>
                  <a:pt x="6354623" y="1758696"/>
                </a:lnTo>
                <a:lnTo>
                  <a:pt x="6465647" y="1822780"/>
                </a:lnTo>
                <a:lnTo>
                  <a:pt x="6344717" y="1892579"/>
                </a:lnTo>
                <a:lnTo>
                  <a:pt x="6233694" y="1828495"/>
                </a:lnTo>
                <a:close/>
                <a:moveTo>
                  <a:pt x="6230341" y="1679143"/>
                </a:moveTo>
                <a:lnTo>
                  <a:pt x="6344793" y="1613078"/>
                </a:lnTo>
                <a:lnTo>
                  <a:pt x="6469151" y="1684858"/>
                </a:lnTo>
                <a:lnTo>
                  <a:pt x="6354699" y="1750924"/>
                </a:lnTo>
                <a:lnTo>
                  <a:pt x="6230341" y="1679143"/>
                </a:lnTo>
                <a:close/>
                <a:moveTo>
                  <a:pt x="6233770" y="1541297"/>
                </a:moveTo>
                <a:lnTo>
                  <a:pt x="6354699" y="1471498"/>
                </a:lnTo>
                <a:lnTo>
                  <a:pt x="6465723" y="1535582"/>
                </a:lnTo>
                <a:lnTo>
                  <a:pt x="6344793" y="1605382"/>
                </a:lnTo>
                <a:lnTo>
                  <a:pt x="6233770" y="1541297"/>
                </a:lnTo>
                <a:close/>
                <a:moveTo>
                  <a:pt x="6230265" y="1391945"/>
                </a:moveTo>
                <a:lnTo>
                  <a:pt x="6344717" y="1325880"/>
                </a:lnTo>
                <a:lnTo>
                  <a:pt x="6469076" y="1397660"/>
                </a:lnTo>
                <a:lnTo>
                  <a:pt x="6354623" y="1463726"/>
                </a:lnTo>
                <a:lnTo>
                  <a:pt x="6230265" y="1391945"/>
                </a:lnTo>
                <a:close/>
                <a:moveTo>
                  <a:pt x="6233694" y="1254100"/>
                </a:moveTo>
                <a:lnTo>
                  <a:pt x="6354623" y="1184300"/>
                </a:lnTo>
                <a:lnTo>
                  <a:pt x="6465647" y="1248385"/>
                </a:lnTo>
                <a:lnTo>
                  <a:pt x="6344717" y="1318184"/>
                </a:lnTo>
                <a:lnTo>
                  <a:pt x="6233694" y="1254100"/>
                </a:lnTo>
                <a:close/>
                <a:moveTo>
                  <a:pt x="6230341" y="1104748"/>
                </a:moveTo>
                <a:lnTo>
                  <a:pt x="6344793" y="1038682"/>
                </a:lnTo>
                <a:lnTo>
                  <a:pt x="6469151" y="1110463"/>
                </a:lnTo>
                <a:lnTo>
                  <a:pt x="6354699" y="1176528"/>
                </a:lnTo>
                <a:lnTo>
                  <a:pt x="6230341" y="1104748"/>
                </a:lnTo>
                <a:close/>
                <a:moveTo>
                  <a:pt x="6233694" y="966826"/>
                </a:moveTo>
                <a:lnTo>
                  <a:pt x="6354623" y="897026"/>
                </a:lnTo>
                <a:lnTo>
                  <a:pt x="6465647" y="961111"/>
                </a:lnTo>
                <a:lnTo>
                  <a:pt x="6344717" y="1030910"/>
                </a:lnTo>
                <a:lnTo>
                  <a:pt x="6233694" y="966826"/>
                </a:lnTo>
                <a:close/>
                <a:moveTo>
                  <a:pt x="6230341" y="817474"/>
                </a:moveTo>
                <a:lnTo>
                  <a:pt x="6344793" y="751408"/>
                </a:lnTo>
                <a:lnTo>
                  <a:pt x="6469151" y="823189"/>
                </a:lnTo>
                <a:lnTo>
                  <a:pt x="6354699" y="889254"/>
                </a:lnTo>
                <a:lnTo>
                  <a:pt x="6230341" y="817474"/>
                </a:lnTo>
                <a:close/>
                <a:moveTo>
                  <a:pt x="6233694" y="679628"/>
                </a:moveTo>
                <a:lnTo>
                  <a:pt x="6354623" y="609829"/>
                </a:lnTo>
                <a:lnTo>
                  <a:pt x="6465647" y="673913"/>
                </a:lnTo>
                <a:lnTo>
                  <a:pt x="6344717" y="743712"/>
                </a:lnTo>
                <a:lnTo>
                  <a:pt x="6233694" y="679628"/>
                </a:lnTo>
                <a:close/>
                <a:moveTo>
                  <a:pt x="6230265" y="530276"/>
                </a:moveTo>
                <a:lnTo>
                  <a:pt x="6344717" y="464210"/>
                </a:lnTo>
                <a:lnTo>
                  <a:pt x="6469076" y="535991"/>
                </a:lnTo>
                <a:lnTo>
                  <a:pt x="6354623" y="602056"/>
                </a:lnTo>
                <a:lnTo>
                  <a:pt x="6230265" y="530276"/>
                </a:lnTo>
                <a:close/>
                <a:moveTo>
                  <a:pt x="6233770" y="392430"/>
                </a:moveTo>
                <a:lnTo>
                  <a:pt x="6354699" y="322631"/>
                </a:lnTo>
                <a:lnTo>
                  <a:pt x="6465723" y="386715"/>
                </a:lnTo>
                <a:lnTo>
                  <a:pt x="6344793" y="456514"/>
                </a:lnTo>
                <a:lnTo>
                  <a:pt x="6233770" y="392430"/>
                </a:lnTo>
                <a:close/>
                <a:moveTo>
                  <a:pt x="6338088" y="460324"/>
                </a:moveTo>
                <a:lnTo>
                  <a:pt x="6223635" y="526390"/>
                </a:lnTo>
                <a:lnTo>
                  <a:pt x="6112612" y="462305"/>
                </a:lnTo>
                <a:lnTo>
                  <a:pt x="6227064" y="396240"/>
                </a:lnTo>
                <a:lnTo>
                  <a:pt x="6338088" y="460324"/>
                </a:lnTo>
                <a:close/>
                <a:moveTo>
                  <a:pt x="6105906" y="458495"/>
                </a:moveTo>
                <a:lnTo>
                  <a:pt x="5981548" y="386715"/>
                </a:lnTo>
                <a:lnTo>
                  <a:pt x="6096000" y="320650"/>
                </a:lnTo>
                <a:lnTo>
                  <a:pt x="6220359" y="392430"/>
                </a:lnTo>
                <a:lnTo>
                  <a:pt x="6105906" y="458495"/>
                </a:lnTo>
                <a:close/>
                <a:moveTo>
                  <a:pt x="6099277" y="462305"/>
                </a:moveTo>
                <a:lnTo>
                  <a:pt x="5978347" y="532105"/>
                </a:lnTo>
                <a:lnTo>
                  <a:pt x="5853989" y="460324"/>
                </a:lnTo>
                <a:lnTo>
                  <a:pt x="5974918" y="390525"/>
                </a:lnTo>
                <a:lnTo>
                  <a:pt x="6099277" y="462305"/>
                </a:lnTo>
                <a:close/>
                <a:moveTo>
                  <a:pt x="5847283" y="456514"/>
                </a:moveTo>
                <a:lnTo>
                  <a:pt x="5736260" y="392430"/>
                </a:lnTo>
                <a:lnTo>
                  <a:pt x="5857189" y="322631"/>
                </a:lnTo>
                <a:lnTo>
                  <a:pt x="5968213" y="386715"/>
                </a:lnTo>
                <a:lnTo>
                  <a:pt x="5847283" y="456514"/>
                </a:lnTo>
                <a:close/>
                <a:moveTo>
                  <a:pt x="5840578" y="460324"/>
                </a:moveTo>
                <a:lnTo>
                  <a:pt x="5726126" y="526390"/>
                </a:lnTo>
                <a:lnTo>
                  <a:pt x="5615102" y="462305"/>
                </a:lnTo>
                <a:lnTo>
                  <a:pt x="5729554" y="396240"/>
                </a:lnTo>
                <a:lnTo>
                  <a:pt x="5840578" y="460324"/>
                </a:lnTo>
                <a:close/>
                <a:moveTo>
                  <a:pt x="5608473" y="458495"/>
                </a:moveTo>
                <a:lnTo>
                  <a:pt x="5484114" y="386715"/>
                </a:lnTo>
                <a:lnTo>
                  <a:pt x="5598566" y="320650"/>
                </a:lnTo>
                <a:lnTo>
                  <a:pt x="5722925" y="392430"/>
                </a:lnTo>
                <a:lnTo>
                  <a:pt x="5608473" y="458495"/>
                </a:lnTo>
                <a:close/>
                <a:moveTo>
                  <a:pt x="5601767" y="462305"/>
                </a:moveTo>
                <a:lnTo>
                  <a:pt x="5480838" y="532105"/>
                </a:lnTo>
                <a:lnTo>
                  <a:pt x="5356479" y="460324"/>
                </a:lnTo>
                <a:lnTo>
                  <a:pt x="5477409" y="390525"/>
                </a:lnTo>
                <a:lnTo>
                  <a:pt x="5601767" y="462305"/>
                </a:lnTo>
                <a:close/>
                <a:moveTo>
                  <a:pt x="5349774" y="456514"/>
                </a:moveTo>
                <a:lnTo>
                  <a:pt x="5238750" y="392430"/>
                </a:lnTo>
                <a:lnTo>
                  <a:pt x="5359680" y="322631"/>
                </a:lnTo>
                <a:lnTo>
                  <a:pt x="5470703" y="386715"/>
                </a:lnTo>
                <a:lnTo>
                  <a:pt x="5349774" y="456514"/>
                </a:lnTo>
                <a:close/>
                <a:moveTo>
                  <a:pt x="5343144" y="460324"/>
                </a:moveTo>
                <a:lnTo>
                  <a:pt x="5228692" y="526390"/>
                </a:lnTo>
                <a:lnTo>
                  <a:pt x="5117668" y="462305"/>
                </a:lnTo>
                <a:lnTo>
                  <a:pt x="5232121" y="396240"/>
                </a:lnTo>
                <a:lnTo>
                  <a:pt x="5343144" y="460324"/>
                </a:lnTo>
                <a:close/>
                <a:moveTo>
                  <a:pt x="5110963" y="458495"/>
                </a:moveTo>
                <a:lnTo>
                  <a:pt x="4986604" y="386715"/>
                </a:lnTo>
                <a:lnTo>
                  <a:pt x="5101057" y="320650"/>
                </a:lnTo>
                <a:lnTo>
                  <a:pt x="5225415" y="392430"/>
                </a:lnTo>
                <a:lnTo>
                  <a:pt x="5110963" y="458495"/>
                </a:lnTo>
                <a:close/>
                <a:moveTo>
                  <a:pt x="5104333" y="462305"/>
                </a:moveTo>
                <a:lnTo>
                  <a:pt x="4983404" y="532105"/>
                </a:lnTo>
                <a:lnTo>
                  <a:pt x="4859046" y="460324"/>
                </a:lnTo>
                <a:lnTo>
                  <a:pt x="4979975" y="390525"/>
                </a:lnTo>
                <a:lnTo>
                  <a:pt x="5104333" y="462305"/>
                </a:lnTo>
                <a:close/>
                <a:moveTo>
                  <a:pt x="4852264" y="456514"/>
                </a:moveTo>
                <a:lnTo>
                  <a:pt x="4741241" y="392430"/>
                </a:lnTo>
                <a:lnTo>
                  <a:pt x="4862170" y="322631"/>
                </a:lnTo>
                <a:lnTo>
                  <a:pt x="4973193" y="386715"/>
                </a:lnTo>
                <a:lnTo>
                  <a:pt x="4852264" y="456514"/>
                </a:lnTo>
                <a:close/>
                <a:moveTo>
                  <a:pt x="4845634" y="460324"/>
                </a:moveTo>
                <a:lnTo>
                  <a:pt x="4731182" y="526390"/>
                </a:lnTo>
                <a:lnTo>
                  <a:pt x="4620159" y="462305"/>
                </a:lnTo>
                <a:lnTo>
                  <a:pt x="4734611" y="396240"/>
                </a:lnTo>
                <a:lnTo>
                  <a:pt x="4845634" y="460324"/>
                </a:lnTo>
                <a:close/>
                <a:moveTo>
                  <a:pt x="4613529" y="458495"/>
                </a:moveTo>
                <a:lnTo>
                  <a:pt x="4489171" y="386715"/>
                </a:lnTo>
                <a:lnTo>
                  <a:pt x="4603623" y="320650"/>
                </a:lnTo>
                <a:lnTo>
                  <a:pt x="4727981" y="392430"/>
                </a:lnTo>
                <a:lnTo>
                  <a:pt x="4613529" y="458495"/>
                </a:lnTo>
                <a:close/>
                <a:moveTo>
                  <a:pt x="4606824" y="462305"/>
                </a:moveTo>
                <a:lnTo>
                  <a:pt x="4485894" y="532105"/>
                </a:lnTo>
                <a:lnTo>
                  <a:pt x="4361536" y="460324"/>
                </a:lnTo>
                <a:lnTo>
                  <a:pt x="4482465" y="390525"/>
                </a:lnTo>
                <a:lnTo>
                  <a:pt x="4606824" y="462305"/>
                </a:lnTo>
                <a:close/>
                <a:moveTo>
                  <a:pt x="4354830" y="456514"/>
                </a:moveTo>
                <a:lnTo>
                  <a:pt x="4243807" y="392430"/>
                </a:lnTo>
                <a:lnTo>
                  <a:pt x="4364736" y="322631"/>
                </a:lnTo>
                <a:lnTo>
                  <a:pt x="4475760" y="386715"/>
                </a:lnTo>
                <a:lnTo>
                  <a:pt x="4354830" y="456514"/>
                </a:lnTo>
                <a:close/>
                <a:moveTo>
                  <a:pt x="4348125" y="460324"/>
                </a:moveTo>
                <a:lnTo>
                  <a:pt x="4233672" y="526390"/>
                </a:lnTo>
                <a:lnTo>
                  <a:pt x="4122649" y="462305"/>
                </a:lnTo>
                <a:lnTo>
                  <a:pt x="4237101" y="396240"/>
                </a:lnTo>
                <a:lnTo>
                  <a:pt x="4348125" y="460324"/>
                </a:lnTo>
                <a:close/>
                <a:moveTo>
                  <a:pt x="4116019" y="458495"/>
                </a:moveTo>
                <a:lnTo>
                  <a:pt x="3991661" y="386715"/>
                </a:lnTo>
                <a:lnTo>
                  <a:pt x="4106113" y="320650"/>
                </a:lnTo>
                <a:lnTo>
                  <a:pt x="4230472" y="392430"/>
                </a:lnTo>
                <a:lnTo>
                  <a:pt x="4116019" y="458495"/>
                </a:lnTo>
                <a:close/>
                <a:moveTo>
                  <a:pt x="4109314" y="462305"/>
                </a:moveTo>
                <a:lnTo>
                  <a:pt x="3988384" y="532105"/>
                </a:lnTo>
                <a:lnTo>
                  <a:pt x="3864026" y="460324"/>
                </a:lnTo>
                <a:lnTo>
                  <a:pt x="3984955" y="390525"/>
                </a:lnTo>
                <a:lnTo>
                  <a:pt x="4109314" y="462305"/>
                </a:lnTo>
                <a:close/>
                <a:moveTo>
                  <a:pt x="3857320" y="456514"/>
                </a:moveTo>
                <a:lnTo>
                  <a:pt x="3746297" y="392430"/>
                </a:lnTo>
                <a:lnTo>
                  <a:pt x="3867226" y="322631"/>
                </a:lnTo>
                <a:lnTo>
                  <a:pt x="3978250" y="386715"/>
                </a:lnTo>
                <a:lnTo>
                  <a:pt x="3857320" y="456514"/>
                </a:lnTo>
                <a:close/>
                <a:moveTo>
                  <a:pt x="3850691" y="460324"/>
                </a:moveTo>
                <a:lnTo>
                  <a:pt x="3736239" y="526390"/>
                </a:lnTo>
                <a:lnTo>
                  <a:pt x="3625215" y="462305"/>
                </a:lnTo>
                <a:lnTo>
                  <a:pt x="3739667" y="396240"/>
                </a:lnTo>
                <a:lnTo>
                  <a:pt x="3850691" y="460324"/>
                </a:lnTo>
                <a:close/>
                <a:moveTo>
                  <a:pt x="3618586" y="458495"/>
                </a:moveTo>
                <a:lnTo>
                  <a:pt x="3494227" y="386715"/>
                </a:lnTo>
                <a:lnTo>
                  <a:pt x="3608680" y="320650"/>
                </a:lnTo>
                <a:lnTo>
                  <a:pt x="3733038" y="392430"/>
                </a:lnTo>
                <a:lnTo>
                  <a:pt x="3618586" y="458495"/>
                </a:lnTo>
                <a:close/>
                <a:moveTo>
                  <a:pt x="3611880" y="462305"/>
                </a:moveTo>
                <a:lnTo>
                  <a:pt x="3490951" y="532105"/>
                </a:lnTo>
                <a:lnTo>
                  <a:pt x="3366592" y="460324"/>
                </a:lnTo>
                <a:lnTo>
                  <a:pt x="3487522" y="390525"/>
                </a:lnTo>
                <a:lnTo>
                  <a:pt x="3611880" y="462305"/>
                </a:lnTo>
                <a:close/>
                <a:moveTo>
                  <a:pt x="3359887" y="456514"/>
                </a:moveTo>
                <a:lnTo>
                  <a:pt x="3248863" y="392430"/>
                </a:lnTo>
                <a:lnTo>
                  <a:pt x="3369793" y="322631"/>
                </a:lnTo>
                <a:lnTo>
                  <a:pt x="3480816" y="386715"/>
                </a:lnTo>
                <a:lnTo>
                  <a:pt x="3359887" y="456514"/>
                </a:lnTo>
                <a:close/>
                <a:moveTo>
                  <a:pt x="3353181" y="460324"/>
                </a:moveTo>
                <a:lnTo>
                  <a:pt x="3238729" y="526390"/>
                </a:lnTo>
                <a:lnTo>
                  <a:pt x="3127705" y="462305"/>
                </a:lnTo>
                <a:lnTo>
                  <a:pt x="3242158" y="396240"/>
                </a:lnTo>
                <a:lnTo>
                  <a:pt x="3353181" y="460324"/>
                </a:lnTo>
                <a:close/>
                <a:moveTo>
                  <a:pt x="3121076" y="458495"/>
                </a:moveTo>
                <a:lnTo>
                  <a:pt x="2996717" y="386715"/>
                </a:lnTo>
                <a:lnTo>
                  <a:pt x="3111170" y="320650"/>
                </a:lnTo>
                <a:lnTo>
                  <a:pt x="3235528" y="392430"/>
                </a:lnTo>
                <a:lnTo>
                  <a:pt x="3121076" y="458495"/>
                </a:lnTo>
                <a:close/>
                <a:moveTo>
                  <a:pt x="3114370" y="462305"/>
                </a:moveTo>
                <a:lnTo>
                  <a:pt x="2993441" y="532105"/>
                </a:lnTo>
                <a:lnTo>
                  <a:pt x="2869082" y="460324"/>
                </a:lnTo>
                <a:lnTo>
                  <a:pt x="2990012" y="390525"/>
                </a:lnTo>
                <a:lnTo>
                  <a:pt x="3114370" y="462305"/>
                </a:lnTo>
                <a:close/>
                <a:moveTo>
                  <a:pt x="2862377" y="456514"/>
                </a:moveTo>
                <a:lnTo>
                  <a:pt x="2751354" y="392430"/>
                </a:lnTo>
                <a:lnTo>
                  <a:pt x="2872283" y="322631"/>
                </a:lnTo>
                <a:lnTo>
                  <a:pt x="2983306" y="386715"/>
                </a:lnTo>
                <a:lnTo>
                  <a:pt x="2862377" y="456514"/>
                </a:lnTo>
                <a:close/>
                <a:moveTo>
                  <a:pt x="2855671" y="460324"/>
                </a:moveTo>
                <a:lnTo>
                  <a:pt x="2741295" y="526390"/>
                </a:lnTo>
                <a:lnTo>
                  <a:pt x="2630272" y="462305"/>
                </a:lnTo>
                <a:lnTo>
                  <a:pt x="2744724" y="396240"/>
                </a:lnTo>
                <a:lnTo>
                  <a:pt x="2855671" y="460324"/>
                </a:lnTo>
                <a:close/>
                <a:moveTo>
                  <a:pt x="2623566" y="458495"/>
                </a:moveTo>
                <a:lnTo>
                  <a:pt x="2499208" y="386715"/>
                </a:lnTo>
                <a:lnTo>
                  <a:pt x="2613660" y="320650"/>
                </a:lnTo>
                <a:lnTo>
                  <a:pt x="2738019" y="392430"/>
                </a:lnTo>
                <a:lnTo>
                  <a:pt x="2623566" y="458495"/>
                </a:lnTo>
                <a:close/>
                <a:moveTo>
                  <a:pt x="2616937" y="462305"/>
                </a:moveTo>
                <a:lnTo>
                  <a:pt x="2496007" y="532105"/>
                </a:lnTo>
                <a:lnTo>
                  <a:pt x="2371649" y="460324"/>
                </a:lnTo>
                <a:lnTo>
                  <a:pt x="2492578" y="390525"/>
                </a:lnTo>
                <a:lnTo>
                  <a:pt x="2616937" y="462305"/>
                </a:lnTo>
                <a:close/>
                <a:moveTo>
                  <a:pt x="2364943" y="456514"/>
                </a:moveTo>
                <a:lnTo>
                  <a:pt x="2253920" y="392430"/>
                </a:lnTo>
                <a:lnTo>
                  <a:pt x="2374849" y="322631"/>
                </a:lnTo>
                <a:lnTo>
                  <a:pt x="2485873" y="386715"/>
                </a:lnTo>
                <a:lnTo>
                  <a:pt x="2364943" y="456514"/>
                </a:lnTo>
                <a:close/>
                <a:moveTo>
                  <a:pt x="2358238" y="460324"/>
                </a:moveTo>
                <a:lnTo>
                  <a:pt x="2243785" y="526390"/>
                </a:lnTo>
                <a:lnTo>
                  <a:pt x="2132762" y="462305"/>
                </a:lnTo>
                <a:lnTo>
                  <a:pt x="2247214" y="396240"/>
                </a:lnTo>
                <a:lnTo>
                  <a:pt x="2358238" y="460324"/>
                </a:lnTo>
                <a:close/>
                <a:moveTo>
                  <a:pt x="2126132" y="458495"/>
                </a:moveTo>
                <a:lnTo>
                  <a:pt x="2001774" y="386715"/>
                </a:lnTo>
                <a:lnTo>
                  <a:pt x="2116227" y="320650"/>
                </a:lnTo>
                <a:lnTo>
                  <a:pt x="2240585" y="392430"/>
                </a:lnTo>
                <a:lnTo>
                  <a:pt x="2126132" y="458495"/>
                </a:lnTo>
                <a:close/>
                <a:moveTo>
                  <a:pt x="2119427" y="462305"/>
                </a:moveTo>
                <a:lnTo>
                  <a:pt x="1998497" y="532105"/>
                </a:lnTo>
                <a:lnTo>
                  <a:pt x="1874139" y="460324"/>
                </a:lnTo>
                <a:lnTo>
                  <a:pt x="1995069" y="390525"/>
                </a:lnTo>
                <a:lnTo>
                  <a:pt x="2119427" y="462305"/>
                </a:lnTo>
                <a:close/>
                <a:moveTo>
                  <a:pt x="1867434" y="456514"/>
                </a:moveTo>
                <a:lnTo>
                  <a:pt x="1756410" y="392430"/>
                </a:lnTo>
                <a:lnTo>
                  <a:pt x="1877339" y="322631"/>
                </a:lnTo>
                <a:lnTo>
                  <a:pt x="1988363" y="386715"/>
                </a:lnTo>
                <a:lnTo>
                  <a:pt x="1867434" y="456514"/>
                </a:lnTo>
                <a:close/>
                <a:moveTo>
                  <a:pt x="1860728" y="460324"/>
                </a:moveTo>
                <a:lnTo>
                  <a:pt x="1746275" y="526390"/>
                </a:lnTo>
                <a:lnTo>
                  <a:pt x="1635252" y="462305"/>
                </a:lnTo>
                <a:lnTo>
                  <a:pt x="1749704" y="396240"/>
                </a:lnTo>
                <a:lnTo>
                  <a:pt x="1860728" y="460324"/>
                </a:lnTo>
                <a:close/>
                <a:moveTo>
                  <a:pt x="1628623" y="458495"/>
                </a:moveTo>
                <a:lnTo>
                  <a:pt x="1504264" y="386715"/>
                </a:lnTo>
                <a:lnTo>
                  <a:pt x="1618717" y="320650"/>
                </a:lnTo>
                <a:lnTo>
                  <a:pt x="1743075" y="392430"/>
                </a:lnTo>
                <a:lnTo>
                  <a:pt x="1628623" y="458495"/>
                </a:lnTo>
                <a:close/>
                <a:moveTo>
                  <a:pt x="1621917" y="462305"/>
                </a:moveTo>
                <a:lnTo>
                  <a:pt x="1500988" y="532105"/>
                </a:lnTo>
                <a:lnTo>
                  <a:pt x="1376629" y="460324"/>
                </a:lnTo>
                <a:lnTo>
                  <a:pt x="1497559" y="390525"/>
                </a:lnTo>
                <a:lnTo>
                  <a:pt x="1621917" y="462305"/>
                </a:lnTo>
                <a:close/>
                <a:moveTo>
                  <a:pt x="1369924" y="456514"/>
                </a:moveTo>
                <a:lnTo>
                  <a:pt x="1258900" y="392430"/>
                </a:lnTo>
                <a:lnTo>
                  <a:pt x="1379830" y="322631"/>
                </a:lnTo>
                <a:lnTo>
                  <a:pt x="1490853" y="386715"/>
                </a:lnTo>
                <a:lnTo>
                  <a:pt x="1369924" y="456514"/>
                </a:lnTo>
                <a:close/>
                <a:moveTo>
                  <a:pt x="1363294" y="460324"/>
                </a:moveTo>
                <a:lnTo>
                  <a:pt x="1248842" y="526390"/>
                </a:lnTo>
                <a:lnTo>
                  <a:pt x="1137819" y="462305"/>
                </a:lnTo>
                <a:lnTo>
                  <a:pt x="1252271" y="396240"/>
                </a:lnTo>
                <a:lnTo>
                  <a:pt x="1363294" y="460324"/>
                </a:lnTo>
                <a:close/>
                <a:moveTo>
                  <a:pt x="1131113" y="458495"/>
                </a:moveTo>
                <a:lnTo>
                  <a:pt x="1006754" y="386715"/>
                </a:lnTo>
                <a:lnTo>
                  <a:pt x="1121207" y="320650"/>
                </a:lnTo>
                <a:lnTo>
                  <a:pt x="1245565" y="392430"/>
                </a:lnTo>
                <a:lnTo>
                  <a:pt x="1131113" y="458495"/>
                </a:lnTo>
                <a:close/>
                <a:moveTo>
                  <a:pt x="1124484" y="462305"/>
                </a:moveTo>
                <a:lnTo>
                  <a:pt x="1003554" y="532105"/>
                </a:lnTo>
                <a:lnTo>
                  <a:pt x="879196" y="460324"/>
                </a:lnTo>
                <a:lnTo>
                  <a:pt x="1000125" y="390525"/>
                </a:lnTo>
                <a:lnTo>
                  <a:pt x="1124484" y="462305"/>
                </a:lnTo>
                <a:close/>
                <a:moveTo>
                  <a:pt x="872490" y="456514"/>
                </a:moveTo>
                <a:lnTo>
                  <a:pt x="761467" y="392430"/>
                </a:lnTo>
                <a:lnTo>
                  <a:pt x="882396" y="322631"/>
                </a:lnTo>
                <a:lnTo>
                  <a:pt x="993419" y="386715"/>
                </a:lnTo>
                <a:lnTo>
                  <a:pt x="872490" y="456514"/>
                </a:lnTo>
                <a:close/>
                <a:moveTo>
                  <a:pt x="865784" y="460324"/>
                </a:moveTo>
                <a:lnTo>
                  <a:pt x="751332" y="526390"/>
                </a:lnTo>
                <a:lnTo>
                  <a:pt x="640309" y="462305"/>
                </a:lnTo>
                <a:lnTo>
                  <a:pt x="754761" y="396240"/>
                </a:lnTo>
                <a:lnTo>
                  <a:pt x="865784" y="460324"/>
                </a:lnTo>
                <a:close/>
                <a:moveTo>
                  <a:pt x="633679" y="458495"/>
                </a:moveTo>
                <a:lnTo>
                  <a:pt x="509321" y="386715"/>
                </a:lnTo>
                <a:lnTo>
                  <a:pt x="623773" y="320650"/>
                </a:lnTo>
                <a:lnTo>
                  <a:pt x="748132" y="392430"/>
                </a:lnTo>
                <a:lnTo>
                  <a:pt x="633679" y="458495"/>
                </a:lnTo>
                <a:close/>
                <a:moveTo>
                  <a:pt x="626974" y="462305"/>
                </a:moveTo>
                <a:lnTo>
                  <a:pt x="506044" y="532105"/>
                </a:lnTo>
                <a:lnTo>
                  <a:pt x="381686" y="460324"/>
                </a:lnTo>
                <a:lnTo>
                  <a:pt x="502615" y="390525"/>
                </a:lnTo>
                <a:lnTo>
                  <a:pt x="626974" y="462305"/>
                </a:lnTo>
                <a:close/>
                <a:moveTo>
                  <a:pt x="374980" y="456514"/>
                </a:moveTo>
                <a:lnTo>
                  <a:pt x="263957" y="392430"/>
                </a:lnTo>
                <a:lnTo>
                  <a:pt x="384886" y="322631"/>
                </a:lnTo>
                <a:lnTo>
                  <a:pt x="495910" y="386715"/>
                </a:lnTo>
                <a:lnTo>
                  <a:pt x="374980" y="456514"/>
                </a:lnTo>
                <a:close/>
                <a:moveTo>
                  <a:pt x="499339" y="535991"/>
                </a:moveTo>
                <a:lnTo>
                  <a:pt x="384886" y="602056"/>
                </a:lnTo>
                <a:lnTo>
                  <a:pt x="260528" y="530276"/>
                </a:lnTo>
                <a:lnTo>
                  <a:pt x="374980" y="464210"/>
                </a:lnTo>
                <a:lnTo>
                  <a:pt x="499339" y="535991"/>
                </a:lnTo>
                <a:close/>
                <a:moveTo>
                  <a:pt x="495910" y="673913"/>
                </a:moveTo>
                <a:lnTo>
                  <a:pt x="374980" y="743712"/>
                </a:lnTo>
                <a:lnTo>
                  <a:pt x="263957" y="679628"/>
                </a:lnTo>
                <a:lnTo>
                  <a:pt x="384886" y="609829"/>
                </a:lnTo>
                <a:lnTo>
                  <a:pt x="495910" y="673913"/>
                </a:lnTo>
                <a:close/>
                <a:moveTo>
                  <a:pt x="499339" y="823265"/>
                </a:moveTo>
                <a:lnTo>
                  <a:pt x="384886" y="889330"/>
                </a:lnTo>
                <a:lnTo>
                  <a:pt x="260528" y="817550"/>
                </a:lnTo>
                <a:lnTo>
                  <a:pt x="374980" y="751484"/>
                </a:lnTo>
                <a:lnTo>
                  <a:pt x="499339" y="823265"/>
                </a:lnTo>
                <a:close/>
                <a:moveTo>
                  <a:pt x="495910" y="961111"/>
                </a:moveTo>
                <a:lnTo>
                  <a:pt x="374980" y="1030910"/>
                </a:lnTo>
                <a:lnTo>
                  <a:pt x="263957" y="966826"/>
                </a:lnTo>
                <a:lnTo>
                  <a:pt x="384886" y="897026"/>
                </a:lnTo>
                <a:lnTo>
                  <a:pt x="495910" y="961111"/>
                </a:lnTo>
                <a:close/>
                <a:moveTo>
                  <a:pt x="499339" y="1110463"/>
                </a:moveTo>
                <a:lnTo>
                  <a:pt x="384886" y="1176528"/>
                </a:lnTo>
                <a:lnTo>
                  <a:pt x="260528" y="1104748"/>
                </a:lnTo>
                <a:lnTo>
                  <a:pt x="374980" y="1038682"/>
                </a:lnTo>
                <a:lnTo>
                  <a:pt x="499339" y="1110463"/>
                </a:lnTo>
                <a:close/>
                <a:moveTo>
                  <a:pt x="495910" y="1248309"/>
                </a:moveTo>
                <a:lnTo>
                  <a:pt x="374980" y="1318108"/>
                </a:lnTo>
                <a:lnTo>
                  <a:pt x="263957" y="1254024"/>
                </a:lnTo>
                <a:lnTo>
                  <a:pt x="384886" y="1184224"/>
                </a:lnTo>
                <a:lnTo>
                  <a:pt x="495910" y="1248309"/>
                </a:lnTo>
                <a:close/>
                <a:moveTo>
                  <a:pt x="499339" y="1397660"/>
                </a:moveTo>
                <a:lnTo>
                  <a:pt x="384886" y="1463726"/>
                </a:lnTo>
                <a:lnTo>
                  <a:pt x="260528" y="1391945"/>
                </a:lnTo>
                <a:lnTo>
                  <a:pt x="374980" y="1325880"/>
                </a:lnTo>
                <a:lnTo>
                  <a:pt x="499339" y="1397660"/>
                </a:lnTo>
                <a:close/>
                <a:moveTo>
                  <a:pt x="495910" y="1535582"/>
                </a:moveTo>
                <a:lnTo>
                  <a:pt x="374980" y="1605382"/>
                </a:lnTo>
                <a:lnTo>
                  <a:pt x="263957" y="1541297"/>
                </a:lnTo>
                <a:lnTo>
                  <a:pt x="384886" y="1471498"/>
                </a:lnTo>
                <a:lnTo>
                  <a:pt x="495910" y="1535582"/>
                </a:lnTo>
                <a:close/>
                <a:moveTo>
                  <a:pt x="499339" y="1684934"/>
                </a:moveTo>
                <a:lnTo>
                  <a:pt x="384886" y="1751000"/>
                </a:lnTo>
                <a:lnTo>
                  <a:pt x="260528" y="1679219"/>
                </a:lnTo>
                <a:lnTo>
                  <a:pt x="374980" y="1613154"/>
                </a:lnTo>
                <a:lnTo>
                  <a:pt x="499339" y="1684934"/>
                </a:lnTo>
                <a:close/>
                <a:moveTo>
                  <a:pt x="495910" y="1822780"/>
                </a:moveTo>
                <a:lnTo>
                  <a:pt x="374980" y="1892579"/>
                </a:lnTo>
                <a:lnTo>
                  <a:pt x="263957" y="1828495"/>
                </a:lnTo>
                <a:lnTo>
                  <a:pt x="384886" y="1758696"/>
                </a:lnTo>
                <a:lnTo>
                  <a:pt x="495910" y="1822780"/>
                </a:lnTo>
                <a:close/>
                <a:moveTo>
                  <a:pt x="499339" y="1972132"/>
                </a:moveTo>
                <a:lnTo>
                  <a:pt x="384886" y="2038198"/>
                </a:lnTo>
                <a:lnTo>
                  <a:pt x="260528" y="1966417"/>
                </a:lnTo>
                <a:lnTo>
                  <a:pt x="374980" y="1900352"/>
                </a:lnTo>
                <a:lnTo>
                  <a:pt x="499339" y="1972132"/>
                </a:lnTo>
                <a:close/>
                <a:moveTo>
                  <a:pt x="495910" y="2109978"/>
                </a:moveTo>
                <a:lnTo>
                  <a:pt x="374980" y="2179777"/>
                </a:lnTo>
                <a:lnTo>
                  <a:pt x="263957" y="2115693"/>
                </a:lnTo>
                <a:lnTo>
                  <a:pt x="384886" y="2045894"/>
                </a:lnTo>
                <a:lnTo>
                  <a:pt x="495910" y="2109978"/>
                </a:lnTo>
                <a:close/>
                <a:moveTo>
                  <a:pt x="499339" y="2259330"/>
                </a:moveTo>
                <a:lnTo>
                  <a:pt x="384886" y="2325396"/>
                </a:lnTo>
                <a:lnTo>
                  <a:pt x="260528" y="2253615"/>
                </a:lnTo>
                <a:lnTo>
                  <a:pt x="374980" y="2187550"/>
                </a:lnTo>
                <a:lnTo>
                  <a:pt x="499339" y="2259330"/>
                </a:lnTo>
                <a:close/>
                <a:moveTo>
                  <a:pt x="495910" y="2397252"/>
                </a:moveTo>
                <a:lnTo>
                  <a:pt x="374980" y="2467051"/>
                </a:lnTo>
                <a:lnTo>
                  <a:pt x="263957" y="2402967"/>
                </a:lnTo>
                <a:lnTo>
                  <a:pt x="384886" y="2333168"/>
                </a:lnTo>
                <a:lnTo>
                  <a:pt x="495910" y="2397252"/>
                </a:lnTo>
                <a:close/>
                <a:moveTo>
                  <a:pt x="499339" y="2546604"/>
                </a:moveTo>
                <a:lnTo>
                  <a:pt x="384886" y="2612669"/>
                </a:lnTo>
                <a:lnTo>
                  <a:pt x="260528" y="2540889"/>
                </a:lnTo>
                <a:lnTo>
                  <a:pt x="374980" y="2474824"/>
                </a:lnTo>
                <a:lnTo>
                  <a:pt x="499339" y="2546604"/>
                </a:lnTo>
                <a:close/>
                <a:moveTo>
                  <a:pt x="495910" y="2684450"/>
                </a:moveTo>
                <a:lnTo>
                  <a:pt x="374980" y="2754249"/>
                </a:lnTo>
                <a:lnTo>
                  <a:pt x="263957" y="2690165"/>
                </a:lnTo>
                <a:lnTo>
                  <a:pt x="384886" y="2620366"/>
                </a:lnTo>
                <a:lnTo>
                  <a:pt x="495910" y="2684450"/>
                </a:lnTo>
                <a:close/>
                <a:moveTo>
                  <a:pt x="499339" y="2833802"/>
                </a:moveTo>
                <a:lnTo>
                  <a:pt x="384886" y="2899867"/>
                </a:lnTo>
                <a:lnTo>
                  <a:pt x="260528" y="2828087"/>
                </a:lnTo>
                <a:lnTo>
                  <a:pt x="374980" y="2762022"/>
                </a:lnTo>
                <a:lnTo>
                  <a:pt x="499339" y="2833802"/>
                </a:lnTo>
                <a:close/>
                <a:moveTo>
                  <a:pt x="495910" y="2971648"/>
                </a:moveTo>
                <a:lnTo>
                  <a:pt x="374980" y="3041447"/>
                </a:lnTo>
                <a:lnTo>
                  <a:pt x="263957" y="2977363"/>
                </a:lnTo>
                <a:lnTo>
                  <a:pt x="384886" y="2907564"/>
                </a:lnTo>
                <a:lnTo>
                  <a:pt x="495910" y="2971648"/>
                </a:lnTo>
                <a:close/>
                <a:moveTo>
                  <a:pt x="499339" y="3121000"/>
                </a:moveTo>
                <a:lnTo>
                  <a:pt x="384886" y="3187065"/>
                </a:lnTo>
                <a:lnTo>
                  <a:pt x="260528" y="3115285"/>
                </a:lnTo>
                <a:lnTo>
                  <a:pt x="374980" y="3049219"/>
                </a:lnTo>
                <a:lnTo>
                  <a:pt x="499339" y="3121000"/>
                </a:lnTo>
                <a:close/>
                <a:moveTo>
                  <a:pt x="495910" y="3258922"/>
                </a:moveTo>
                <a:lnTo>
                  <a:pt x="374980" y="3328721"/>
                </a:lnTo>
                <a:lnTo>
                  <a:pt x="263957" y="3264637"/>
                </a:lnTo>
                <a:lnTo>
                  <a:pt x="384886" y="3194837"/>
                </a:lnTo>
                <a:lnTo>
                  <a:pt x="495910" y="3258922"/>
                </a:lnTo>
                <a:close/>
                <a:moveTo>
                  <a:pt x="499339" y="3408274"/>
                </a:moveTo>
                <a:lnTo>
                  <a:pt x="384886" y="3474339"/>
                </a:lnTo>
                <a:lnTo>
                  <a:pt x="260528" y="3402559"/>
                </a:lnTo>
                <a:lnTo>
                  <a:pt x="374980" y="3336493"/>
                </a:lnTo>
                <a:lnTo>
                  <a:pt x="499339" y="3408274"/>
                </a:lnTo>
                <a:close/>
                <a:moveTo>
                  <a:pt x="495910" y="3546119"/>
                </a:moveTo>
                <a:lnTo>
                  <a:pt x="374980" y="3615919"/>
                </a:lnTo>
                <a:lnTo>
                  <a:pt x="263957" y="3551834"/>
                </a:lnTo>
                <a:lnTo>
                  <a:pt x="384886" y="3482035"/>
                </a:lnTo>
                <a:lnTo>
                  <a:pt x="495910" y="3546119"/>
                </a:lnTo>
                <a:close/>
                <a:moveTo>
                  <a:pt x="499339" y="3695472"/>
                </a:moveTo>
                <a:lnTo>
                  <a:pt x="384886" y="3761537"/>
                </a:lnTo>
                <a:lnTo>
                  <a:pt x="260528" y="3689757"/>
                </a:lnTo>
                <a:lnTo>
                  <a:pt x="374980" y="3623691"/>
                </a:lnTo>
                <a:lnTo>
                  <a:pt x="499339" y="3695472"/>
                </a:lnTo>
                <a:close/>
                <a:moveTo>
                  <a:pt x="495910" y="3833317"/>
                </a:moveTo>
                <a:lnTo>
                  <a:pt x="374980" y="3903117"/>
                </a:lnTo>
                <a:lnTo>
                  <a:pt x="263957" y="3839032"/>
                </a:lnTo>
                <a:lnTo>
                  <a:pt x="384886" y="3769233"/>
                </a:lnTo>
                <a:lnTo>
                  <a:pt x="495910" y="3833317"/>
                </a:lnTo>
                <a:close/>
                <a:moveTo>
                  <a:pt x="499339" y="3982669"/>
                </a:moveTo>
                <a:lnTo>
                  <a:pt x="384886" y="4048735"/>
                </a:lnTo>
                <a:lnTo>
                  <a:pt x="260528" y="3976954"/>
                </a:lnTo>
                <a:lnTo>
                  <a:pt x="374980" y="3910889"/>
                </a:lnTo>
                <a:lnTo>
                  <a:pt x="499339" y="3982669"/>
                </a:lnTo>
                <a:close/>
                <a:moveTo>
                  <a:pt x="495910" y="4120591"/>
                </a:moveTo>
                <a:lnTo>
                  <a:pt x="374980" y="4190390"/>
                </a:lnTo>
                <a:lnTo>
                  <a:pt x="263957" y="4126306"/>
                </a:lnTo>
                <a:lnTo>
                  <a:pt x="384886" y="4056507"/>
                </a:lnTo>
                <a:lnTo>
                  <a:pt x="495910" y="4120591"/>
                </a:lnTo>
                <a:close/>
                <a:moveTo>
                  <a:pt x="499339" y="4269943"/>
                </a:moveTo>
                <a:lnTo>
                  <a:pt x="384886" y="4336009"/>
                </a:lnTo>
                <a:lnTo>
                  <a:pt x="260528" y="4264228"/>
                </a:lnTo>
                <a:lnTo>
                  <a:pt x="374980" y="4198163"/>
                </a:lnTo>
                <a:lnTo>
                  <a:pt x="499339" y="4269943"/>
                </a:lnTo>
                <a:close/>
                <a:moveTo>
                  <a:pt x="495910" y="4407789"/>
                </a:moveTo>
                <a:lnTo>
                  <a:pt x="374980" y="4477588"/>
                </a:lnTo>
                <a:lnTo>
                  <a:pt x="263957" y="4413504"/>
                </a:lnTo>
                <a:lnTo>
                  <a:pt x="384886" y="4343705"/>
                </a:lnTo>
                <a:lnTo>
                  <a:pt x="495910" y="4407789"/>
                </a:lnTo>
                <a:close/>
                <a:moveTo>
                  <a:pt x="499339" y="4557141"/>
                </a:moveTo>
                <a:lnTo>
                  <a:pt x="384886" y="4623206"/>
                </a:lnTo>
                <a:lnTo>
                  <a:pt x="260528" y="4551426"/>
                </a:lnTo>
                <a:lnTo>
                  <a:pt x="374980" y="4485361"/>
                </a:lnTo>
                <a:lnTo>
                  <a:pt x="499339" y="4557141"/>
                </a:lnTo>
                <a:close/>
                <a:moveTo>
                  <a:pt x="495910" y="4694987"/>
                </a:moveTo>
                <a:lnTo>
                  <a:pt x="374980" y="4764786"/>
                </a:lnTo>
                <a:lnTo>
                  <a:pt x="263957" y="4700702"/>
                </a:lnTo>
                <a:lnTo>
                  <a:pt x="384886" y="4630903"/>
                </a:lnTo>
                <a:lnTo>
                  <a:pt x="495910" y="4694987"/>
                </a:lnTo>
                <a:close/>
                <a:moveTo>
                  <a:pt x="499339" y="4844339"/>
                </a:moveTo>
                <a:lnTo>
                  <a:pt x="384886" y="4910404"/>
                </a:lnTo>
                <a:lnTo>
                  <a:pt x="260528" y="4838624"/>
                </a:lnTo>
                <a:lnTo>
                  <a:pt x="374980" y="4772559"/>
                </a:lnTo>
                <a:lnTo>
                  <a:pt x="499339" y="4844339"/>
                </a:lnTo>
                <a:close/>
                <a:moveTo>
                  <a:pt x="495910" y="4982261"/>
                </a:moveTo>
                <a:lnTo>
                  <a:pt x="374980" y="5052060"/>
                </a:lnTo>
                <a:lnTo>
                  <a:pt x="263957" y="4987976"/>
                </a:lnTo>
                <a:lnTo>
                  <a:pt x="384886" y="4918177"/>
                </a:lnTo>
                <a:lnTo>
                  <a:pt x="495910" y="4982261"/>
                </a:lnTo>
                <a:close/>
                <a:moveTo>
                  <a:pt x="499339" y="5131613"/>
                </a:moveTo>
                <a:lnTo>
                  <a:pt x="384886" y="5197678"/>
                </a:lnTo>
                <a:lnTo>
                  <a:pt x="260528" y="5125898"/>
                </a:lnTo>
                <a:lnTo>
                  <a:pt x="374980" y="5059833"/>
                </a:lnTo>
                <a:lnTo>
                  <a:pt x="499339" y="5131613"/>
                </a:lnTo>
                <a:close/>
                <a:moveTo>
                  <a:pt x="495910" y="5269459"/>
                </a:moveTo>
                <a:lnTo>
                  <a:pt x="374980" y="5339258"/>
                </a:lnTo>
                <a:lnTo>
                  <a:pt x="263957" y="5275174"/>
                </a:lnTo>
                <a:lnTo>
                  <a:pt x="384886" y="5205375"/>
                </a:lnTo>
                <a:lnTo>
                  <a:pt x="495910" y="5269459"/>
                </a:lnTo>
                <a:close/>
                <a:moveTo>
                  <a:pt x="499339" y="5418811"/>
                </a:moveTo>
                <a:lnTo>
                  <a:pt x="384886" y="5484876"/>
                </a:lnTo>
                <a:lnTo>
                  <a:pt x="260528" y="5413096"/>
                </a:lnTo>
                <a:lnTo>
                  <a:pt x="374980" y="5347031"/>
                </a:lnTo>
                <a:lnTo>
                  <a:pt x="499339" y="5418811"/>
                </a:lnTo>
                <a:close/>
                <a:moveTo>
                  <a:pt x="495910" y="5556656"/>
                </a:moveTo>
                <a:lnTo>
                  <a:pt x="374980" y="5626456"/>
                </a:lnTo>
                <a:lnTo>
                  <a:pt x="263957" y="5562371"/>
                </a:lnTo>
                <a:lnTo>
                  <a:pt x="384886" y="5492572"/>
                </a:lnTo>
                <a:lnTo>
                  <a:pt x="495910" y="5556656"/>
                </a:lnTo>
                <a:close/>
                <a:moveTo>
                  <a:pt x="499339" y="5706009"/>
                </a:moveTo>
                <a:lnTo>
                  <a:pt x="384886" y="5772074"/>
                </a:lnTo>
                <a:lnTo>
                  <a:pt x="260528" y="5700294"/>
                </a:lnTo>
                <a:lnTo>
                  <a:pt x="374980" y="5634228"/>
                </a:lnTo>
                <a:lnTo>
                  <a:pt x="499339" y="5706009"/>
                </a:lnTo>
                <a:close/>
                <a:moveTo>
                  <a:pt x="495910" y="5843931"/>
                </a:moveTo>
                <a:lnTo>
                  <a:pt x="374980" y="5913730"/>
                </a:lnTo>
                <a:lnTo>
                  <a:pt x="263957" y="5849646"/>
                </a:lnTo>
                <a:lnTo>
                  <a:pt x="384886" y="5779847"/>
                </a:lnTo>
                <a:lnTo>
                  <a:pt x="495910" y="5843931"/>
                </a:lnTo>
                <a:close/>
                <a:moveTo>
                  <a:pt x="499339" y="5993283"/>
                </a:moveTo>
                <a:lnTo>
                  <a:pt x="384886" y="6059348"/>
                </a:lnTo>
                <a:lnTo>
                  <a:pt x="260528" y="5987568"/>
                </a:lnTo>
                <a:lnTo>
                  <a:pt x="374980" y="5921502"/>
                </a:lnTo>
                <a:lnTo>
                  <a:pt x="499339" y="5993283"/>
                </a:lnTo>
                <a:close/>
                <a:moveTo>
                  <a:pt x="495910" y="6131128"/>
                </a:moveTo>
                <a:lnTo>
                  <a:pt x="374980" y="6200928"/>
                </a:lnTo>
                <a:lnTo>
                  <a:pt x="263957" y="6136843"/>
                </a:lnTo>
                <a:lnTo>
                  <a:pt x="384886" y="6067044"/>
                </a:lnTo>
                <a:lnTo>
                  <a:pt x="495910" y="6131128"/>
                </a:lnTo>
                <a:close/>
                <a:moveTo>
                  <a:pt x="499339" y="6280481"/>
                </a:moveTo>
                <a:lnTo>
                  <a:pt x="384886" y="6346546"/>
                </a:lnTo>
                <a:lnTo>
                  <a:pt x="260528" y="6274766"/>
                </a:lnTo>
                <a:lnTo>
                  <a:pt x="374980" y="6208700"/>
                </a:lnTo>
                <a:lnTo>
                  <a:pt x="499339" y="6280481"/>
                </a:lnTo>
                <a:close/>
                <a:moveTo>
                  <a:pt x="495910" y="6418326"/>
                </a:moveTo>
                <a:lnTo>
                  <a:pt x="374980" y="6488126"/>
                </a:lnTo>
                <a:lnTo>
                  <a:pt x="263957" y="6424041"/>
                </a:lnTo>
                <a:lnTo>
                  <a:pt x="384886" y="6354242"/>
                </a:lnTo>
                <a:lnTo>
                  <a:pt x="495910" y="6418326"/>
                </a:lnTo>
                <a:close/>
                <a:moveTo>
                  <a:pt x="502615" y="6422212"/>
                </a:moveTo>
                <a:lnTo>
                  <a:pt x="626974" y="6493993"/>
                </a:lnTo>
                <a:lnTo>
                  <a:pt x="506044" y="6563792"/>
                </a:lnTo>
                <a:lnTo>
                  <a:pt x="381686" y="6492011"/>
                </a:lnTo>
                <a:lnTo>
                  <a:pt x="502615" y="6422212"/>
                </a:lnTo>
                <a:close/>
                <a:moveTo>
                  <a:pt x="509321" y="6418326"/>
                </a:moveTo>
                <a:lnTo>
                  <a:pt x="623773" y="6352261"/>
                </a:lnTo>
                <a:lnTo>
                  <a:pt x="748132" y="6424041"/>
                </a:lnTo>
                <a:lnTo>
                  <a:pt x="633679" y="6490106"/>
                </a:lnTo>
                <a:lnTo>
                  <a:pt x="509321" y="6418326"/>
                </a:lnTo>
                <a:close/>
                <a:moveTo>
                  <a:pt x="754761" y="6427927"/>
                </a:moveTo>
                <a:lnTo>
                  <a:pt x="865784" y="6492011"/>
                </a:lnTo>
                <a:lnTo>
                  <a:pt x="751332" y="6558077"/>
                </a:lnTo>
                <a:lnTo>
                  <a:pt x="640309" y="6493993"/>
                </a:lnTo>
                <a:lnTo>
                  <a:pt x="754761" y="6427927"/>
                </a:lnTo>
                <a:close/>
                <a:moveTo>
                  <a:pt x="761467" y="6424117"/>
                </a:moveTo>
                <a:lnTo>
                  <a:pt x="882396" y="6354318"/>
                </a:lnTo>
                <a:lnTo>
                  <a:pt x="993419" y="6418402"/>
                </a:lnTo>
                <a:lnTo>
                  <a:pt x="872490" y="6488201"/>
                </a:lnTo>
                <a:lnTo>
                  <a:pt x="761467" y="6424117"/>
                </a:lnTo>
                <a:close/>
                <a:moveTo>
                  <a:pt x="1000125" y="6422212"/>
                </a:moveTo>
                <a:lnTo>
                  <a:pt x="1124484" y="6493993"/>
                </a:lnTo>
                <a:lnTo>
                  <a:pt x="1003554" y="6563792"/>
                </a:lnTo>
                <a:lnTo>
                  <a:pt x="879196" y="6492011"/>
                </a:lnTo>
                <a:lnTo>
                  <a:pt x="1000125" y="6422212"/>
                </a:lnTo>
                <a:close/>
                <a:moveTo>
                  <a:pt x="1006754" y="6418326"/>
                </a:moveTo>
                <a:lnTo>
                  <a:pt x="1121207" y="6352261"/>
                </a:lnTo>
                <a:lnTo>
                  <a:pt x="1245565" y="6424041"/>
                </a:lnTo>
                <a:lnTo>
                  <a:pt x="1131113" y="6490106"/>
                </a:lnTo>
                <a:lnTo>
                  <a:pt x="1006754" y="6418326"/>
                </a:lnTo>
                <a:close/>
                <a:moveTo>
                  <a:pt x="1252271" y="6427927"/>
                </a:moveTo>
                <a:lnTo>
                  <a:pt x="1363294" y="6492011"/>
                </a:lnTo>
                <a:lnTo>
                  <a:pt x="1248842" y="6558077"/>
                </a:lnTo>
                <a:lnTo>
                  <a:pt x="1137819" y="6493993"/>
                </a:lnTo>
                <a:lnTo>
                  <a:pt x="1252271" y="6427927"/>
                </a:lnTo>
                <a:close/>
                <a:moveTo>
                  <a:pt x="1258900" y="6424117"/>
                </a:moveTo>
                <a:lnTo>
                  <a:pt x="1379830" y="6354318"/>
                </a:lnTo>
                <a:lnTo>
                  <a:pt x="1490853" y="6418402"/>
                </a:lnTo>
                <a:lnTo>
                  <a:pt x="1369924" y="6488201"/>
                </a:lnTo>
                <a:lnTo>
                  <a:pt x="1258900" y="6424117"/>
                </a:lnTo>
                <a:close/>
                <a:moveTo>
                  <a:pt x="1497559" y="6422212"/>
                </a:moveTo>
                <a:lnTo>
                  <a:pt x="1621917" y="6493993"/>
                </a:lnTo>
                <a:lnTo>
                  <a:pt x="1500988" y="6563792"/>
                </a:lnTo>
                <a:lnTo>
                  <a:pt x="1376629" y="6492011"/>
                </a:lnTo>
                <a:lnTo>
                  <a:pt x="1497559" y="6422212"/>
                </a:lnTo>
                <a:close/>
                <a:moveTo>
                  <a:pt x="1504264" y="6418326"/>
                </a:moveTo>
                <a:lnTo>
                  <a:pt x="1618717" y="6352261"/>
                </a:lnTo>
                <a:lnTo>
                  <a:pt x="1743075" y="6424041"/>
                </a:lnTo>
                <a:lnTo>
                  <a:pt x="1628623" y="6490106"/>
                </a:lnTo>
                <a:lnTo>
                  <a:pt x="1504264" y="6418326"/>
                </a:lnTo>
                <a:close/>
                <a:moveTo>
                  <a:pt x="1749704" y="6427927"/>
                </a:moveTo>
                <a:lnTo>
                  <a:pt x="1860728" y="6492011"/>
                </a:lnTo>
                <a:lnTo>
                  <a:pt x="1746275" y="6558077"/>
                </a:lnTo>
                <a:lnTo>
                  <a:pt x="1635252" y="6493993"/>
                </a:lnTo>
                <a:lnTo>
                  <a:pt x="1749704" y="6427927"/>
                </a:lnTo>
                <a:close/>
                <a:moveTo>
                  <a:pt x="1756410" y="6424117"/>
                </a:moveTo>
                <a:lnTo>
                  <a:pt x="1877339" y="6354318"/>
                </a:lnTo>
                <a:lnTo>
                  <a:pt x="1988363" y="6418402"/>
                </a:lnTo>
                <a:lnTo>
                  <a:pt x="1867434" y="6488201"/>
                </a:lnTo>
                <a:lnTo>
                  <a:pt x="1756410" y="6424117"/>
                </a:lnTo>
                <a:close/>
                <a:moveTo>
                  <a:pt x="1995069" y="6422212"/>
                </a:moveTo>
                <a:lnTo>
                  <a:pt x="2119427" y="6493993"/>
                </a:lnTo>
                <a:lnTo>
                  <a:pt x="1998497" y="6563792"/>
                </a:lnTo>
                <a:lnTo>
                  <a:pt x="1874139" y="6492011"/>
                </a:lnTo>
                <a:lnTo>
                  <a:pt x="1995069" y="6422212"/>
                </a:lnTo>
                <a:close/>
                <a:moveTo>
                  <a:pt x="2001698" y="6418326"/>
                </a:moveTo>
                <a:lnTo>
                  <a:pt x="2116150" y="6352261"/>
                </a:lnTo>
                <a:lnTo>
                  <a:pt x="2240509" y="6424041"/>
                </a:lnTo>
                <a:lnTo>
                  <a:pt x="2126056" y="6490106"/>
                </a:lnTo>
                <a:lnTo>
                  <a:pt x="2001698" y="6418326"/>
                </a:lnTo>
                <a:close/>
                <a:moveTo>
                  <a:pt x="2247214" y="6427927"/>
                </a:moveTo>
                <a:lnTo>
                  <a:pt x="2358238" y="6492011"/>
                </a:lnTo>
                <a:lnTo>
                  <a:pt x="2243785" y="6558077"/>
                </a:lnTo>
                <a:lnTo>
                  <a:pt x="2132762" y="6493993"/>
                </a:lnTo>
                <a:lnTo>
                  <a:pt x="2247214" y="6427927"/>
                </a:lnTo>
                <a:close/>
                <a:moveTo>
                  <a:pt x="2253920" y="6424117"/>
                </a:moveTo>
                <a:lnTo>
                  <a:pt x="2374849" y="6354318"/>
                </a:lnTo>
                <a:lnTo>
                  <a:pt x="2485873" y="6418402"/>
                </a:lnTo>
                <a:lnTo>
                  <a:pt x="2364943" y="6488201"/>
                </a:lnTo>
                <a:lnTo>
                  <a:pt x="2253920" y="6424117"/>
                </a:lnTo>
                <a:close/>
                <a:moveTo>
                  <a:pt x="2492502" y="6422212"/>
                </a:moveTo>
                <a:lnTo>
                  <a:pt x="2616861" y="6493993"/>
                </a:lnTo>
                <a:lnTo>
                  <a:pt x="2495931" y="6563792"/>
                </a:lnTo>
                <a:lnTo>
                  <a:pt x="2371573" y="6492011"/>
                </a:lnTo>
                <a:lnTo>
                  <a:pt x="2492502" y="6422212"/>
                </a:lnTo>
                <a:close/>
                <a:moveTo>
                  <a:pt x="2499208" y="6418326"/>
                </a:moveTo>
                <a:lnTo>
                  <a:pt x="2613660" y="6352261"/>
                </a:lnTo>
                <a:lnTo>
                  <a:pt x="2738019" y="6424041"/>
                </a:lnTo>
                <a:lnTo>
                  <a:pt x="2623566" y="6490106"/>
                </a:lnTo>
                <a:lnTo>
                  <a:pt x="2499208" y="6418326"/>
                </a:lnTo>
                <a:close/>
                <a:moveTo>
                  <a:pt x="2744724" y="6427927"/>
                </a:moveTo>
                <a:lnTo>
                  <a:pt x="2855747" y="6492011"/>
                </a:lnTo>
                <a:lnTo>
                  <a:pt x="2741295" y="6558077"/>
                </a:lnTo>
                <a:lnTo>
                  <a:pt x="2630272" y="6493993"/>
                </a:lnTo>
                <a:lnTo>
                  <a:pt x="2744724" y="6427927"/>
                </a:lnTo>
                <a:close/>
                <a:moveTo>
                  <a:pt x="2751354" y="6424117"/>
                </a:moveTo>
                <a:lnTo>
                  <a:pt x="2872283" y="6354318"/>
                </a:lnTo>
                <a:lnTo>
                  <a:pt x="2983306" y="6418402"/>
                </a:lnTo>
                <a:lnTo>
                  <a:pt x="2862377" y="6488201"/>
                </a:lnTo>
                <a:lnTo>
                  <a:pt x="2751354" y="6424117"/>
                </a:lnTo>
                <a:close/>
                <a:moveTo>
                  <a:pt x="2990012" y="6422212"/>
                </a:moveTo>
                <a:lnTo>
                  <a:pt x="3114370" y="6493993"/>
                </a:lnTo>
                <a:lnTo>
                  <a:pt x="2993441" y="6563792"/>
                </a:lnTo>
                <a:lnTo>
                  <a:pt x="2869082" y="6492011"/>
                </a:lnTo>
                <a:lnTo>
                  <a:pt x="2990012" y="6422212"/>
                </a:lnTo>
                <a:close/>
                <a:moveTo>
                  <a:pt x="2996717" y="6418326"/>
                </a:moveTo>
                <a:lnTo>
                  <a:pt x="3111170" y="6352261"/>
                </a:lnTo>
                <a:lnTo>
                  <a:pt x="3235528" y="6424041"/>
                </a:lnTo>
                <a:lnTo>
                  <a:pt x="3121076" y="6490106"/>
                </a:lnTo>
                <a:lnTo>
                  <a:pt x="2996717" y="6418326"/>
                </a:lnTo>
                <a:close/>
                <a:moveTo>
                  <a:pt x="3242158" y="6427927"/>
                </a:moveTo>
                <a:lnTo>
                  <a:pt x="3353181" y="6492011"/>
                </a:lnTo>
                <a:lnTo>
                  <a:pt x="3238729" y="6558077"/>
                </a:lnTo>
                <a:lnTo>
                  <a:pt x="3127705" y="6493993"/>
                </a:lnTo>
                <a:lnTo>
                  <a:pt x="3242158" y="6427927"/>
                </a:lnTo>
                <a:close/>
                <a:moveTo>
                  <a:pt x="3248863" y="6424117"/>
                </a:moveTo>
                <a:lnTo>
                  <a:pt x="3369793" y="6354318"/>
                </a:lnTo>
                <a:lnTo>
                  <a:pt x="3480816" y="6418402"/>
                </a:lnTo>
                <a:lnTo>
                  <a:pt x="3359887" y="6488201"/>
                </a:lnTo>
                <a:lnTo>
                  <a:pt x="3248863" y="6424117"/>
                </a:lnTo>
                <a:close/>
                <a:moveTo>
                  <a:pt x="3487446" y="6422212"/>
                </a:moveTo>
                <a:lnTo>
                  <a:pt x="3611804" y="6493993"/>
                </a:lnTo>
                <a:lnTo>
                  <a:pt x="3490874" y="6563792"/>
                </a:lnTo>
                <a:lnTo>
                  <a:pt x="3366516" y="6492011"/>
                </a:lnTo>
                <a:lnTo>
                  <a:pt x="3487446" y="6422212"/>
                </a:lnTo>
                <a:close/>
                <a:moveTo>
                  <a:pt x="3494151" y="6418326"/>
                </a:moveTo>
                <a:lnTo>
                  <a:pt x="3608604" y="6352261"/>
                </a:lnTo>
                <a:lnTo>
                  <a:pt x="3732962" y="6424041"/>
                </a:lnTo>
                <a:lnTo>
                  <a:pt x="3618509" y="6490106"/>
                </a:lnTo>
                <a:lnTo>
                  <a:pt x="3494151" y="6418326"/>
                </a:lnTo>
                <a:close/>
                <a:moveTo>
                  <a:pt x="3739667" y="6427927"/>
                </a:moveTo>
                <a:lnTo>
                  <a:pt x="3850691" y="6492011"/>
                </a:lnTo>
                <a:lnTo>
                  <a:pt x="3736239" y="6558077"/>
                </a:lnTo>
                <a:lnTo>
                  <a:pt x="3625215" y="6493993"/>
                </a:lnTo>
                <a:lnTo>
                  <a:pt x="3739667" y="6427927"/>
                </a:lnTo>
                <a:close/>
                <a:moveTo>
                  <a:pt x="3746297" y="6424117"/>
                </a:moveTo>
                <a:lnTo>
                  <a:pt x="3867226" y="6354318"/>
                </a:lnTo>
                <a:lnTo>
                  <a:pt x="3978250" y="6418402"/>
                </a:lnTo>
                <a:lnTo>
                  <a:pt x="3857320" y="6488201"/>
                </a:lnTo>
                <a:lnTo>
                  <a:pt x="3746297" y="6424117"/>
                </a:lnTo>
                <a:close/>
                <a:moveTo>
                  <a:pt x="3984955" y="6422212"/>
                </a:moveTo>
                <a:lnTo>
                  <a:pt x="4109314" y="6493993"/>
                </a:lnTo>
                <a:lnTo>
                  <a:pt x="3988384" y="6563792"/>
                </a:lnTo>
                <a:lnTo>
                  <a:pt x="3864026" y="6492011"/>
                </a:lnTo>
                <a:lnTo>
                  <a:pt x="3984955" y="6422212"/>
                </a:lnTo>
                <a:close/>
                <a:moveTo>
                  <a:pt x="3991661" y="6418326"/>
                </a:moveTo>
                <a:lnTo>
                  <a:pt x="4106113" y="6352261"/>
                </a:lnTo>
                <a:lnTo>
                  <a:pt x="4230472" y="6424041"/>
                </a:lnTo>
                <a:lnTo>
                  <a:pt x="4116019" y="6490106"/>
                </a:lnTo>
                <a:lnTo>
                  <a:pt x="3991661" y="6418326"/>
                </a:lnTo>
                <a:close/>
                <a:moveTo>
                  <a:pt x="4237101" y="6427927"/>
                </a:moveTo>
                <a:lnTo>
                  <a:pt x="4348125" y="6492011"/>
                </a:lnTo>
                <a:lnTo>
                  <a:pt x="4233672" y="6558077"/>
                </a:lnTo>
                <a:lnTo>
                  <a:pt x="4122649" y="6493993"/>
                </a:lnTo>
                <a:lnTo>
                  <a:pt x="4237101" y="6427927"/>
                </a:lnTo>
                <a:close/>
                <a:moveTo>
                  <a:pt x="4243807" y="6424117"/>
                </a:moveTo>
                <a:lnTo>
                  <a:pt x="4364736" y="6354318"/>
                </a:lnTo>
                <a:lnTo>
                  <a:pt x="4475760" y="6418402"/>
                </a:lnTo>
                <a:lnTo>
                  <a:pt x="4354830" y="6488201"/>
                </a:lnTo>
                <a:lnTo>
                  <a:pt x="4243807" y="6424117"/>
                </a:lnTo>
                <a:close/>
                <a:moveTo>
                  <a:pt x="4482465" y="6422212"/>
                </a:moveTo>
                <a:lnTo>
                  <a:pt x="4606824" y="6493993"/>
                </a:lnTo>
                <a:lnTo>
                  <a:pt x="4485894" y="6563792"/>
                </a:lnTo>
                <a:lnTo>
                  <a:pt x="4361536" y="6492011"/>
                </a:lnTo>
                <a:lnTo>
                  <a:pt x="4482465" y="6422212"/>
                </a:lnTo>
                <a:close/>
                <a:moveTo>
                  <a:pt x="4489095" y="6418326"/>
                </a:moveTo>
                <a:lnTo>
                  <a:pt x="4603547" y="6352261"/>
                </a:lnTo>
                <a:lnTo>
                  <a:pt x="4727906" y="6424041"/>
                </a:lnTo>
                <a:lnTo>
                  <a:pt x="4613453" y="6490106"/>
                </a:lnTo>
                <a:lnTo>
                  <a:pt x="4489095" y="6418326"/>
                </a:lnTo>
                <a:close/>
                <a:moveTo>
                  <a:pt x="4734611" y="6427927"/>
                </a:moveTo>
                <a:lnTo>
                  <a:pt x="4845634" y="6492011"/>
                </a:lnTo>
                <a:lnTo>
                  <a:pt x="4731182" y="6558077"/>
                </a:lnTo>
                <a:lnTo>
                  <a:pt x="4620159" y="6493993"/>
                </a:lnTo>
                <a:lnTo>
                  <a:pt x="4734611" y="6427927"/>
                </a:lnTo>
                <a:close/>
                <a:moveTo>
                  <a:pt x="4741316" y="6424117"/>
                </a:moveTo>
                <a:lnTo>
                  <a:pt x="4862246" y="6354318"/>
                </a:lnTo>
                <a:lnTo>
                  <a:pt x="4973269" y="6418402"/>
                </a:lnTo>
                <a:lnTo>
                  <a:pt x="4852340" y="6488201"/>
                </a:lnTo>
                <a:lnTo>
                  <a:pt x="4741316" y="6424117"/>
                </a:lnTo>
                <a:close/>
                <a:moveTo>
                  <a:pt x="4979899" y="6422212"/>
                </a:moveTo>
                <a:lnTo>
                  <a:pt x="5104257" y="6493993"/>
                </a:lnTo>
                <a:lnTo>
                  <a:pt x="4983328" y="6563792"/>
                </a:lnTo>
                <a:lnTo>
                  <a:pt x="4858969" y="6492011"/>
                </a:lnTo>
                <a:lnTo>
                  <a:pt x="4979899" y="6422212"/>
                </a:lnTo>
                <a:close/>
                <a:moveTo>
                  <a:pt x="4986604" y="6418326"/>
                </a:moveTo>
                <a:lnTo>
                  <a:pt x="5101057" y="6352261"/>
                </a:lnTo>
                <a:lnTo>
                  <a:pt x="5225415" y="6424041"/>
                </a:lnTo>
                <a:lnTo>
                  <a:pt x="5110963" y="6490106"/>
                </a:lnTo>
                <a:lnTo>
                  <a:pt x="4986604" y="6418326"/>
                </a:lnTo>
                <a:close/>
                <a:moveTo>
                  <a:pt x="5232121" y="6427927"/>
                </a:moveTo>
                <a:lnTo>
                  <a:pt x="5343144" y="6492011"/>
                </a:lnTo>
                <a:lnTo>
                  <a:pt x="5228692" y="6558077"/>
                </a:lnTo>
                <a:lnTo>
                  <a:pt x="5117668" y="6493993"/>
                </a:lnTo>
                <a:lnTo>
                  <a:pt x="5232121" y="6427927"/>
                </a:lnTo>
                <a:close/>
                <a:moveTo>
                  <a:pt x="5238750" y="6424117"/>
                </a:moveTo>
                <a:lnTo>
                  <a:pt x="5359680" y="6354318"/>
                </a:lnTo>
                <a:lnTo>
                  <a:pt x="5470703" y="6418402"/>
                </a:lnTo>
                <a:lnTo>
                  <a:pt x="5349774" y="6488201"/>
                </a:lnTo>
                <a:lnTo>
                  <a:pt x="5238750" y="6424117"/>
                </a:lnTo>
                <a:close/>
                <a:moveTo>
                  <a:pt x="5477409" y="6422212"/>
                </a:moveTo>
                <a:lnTo>
                  <a:pt x="5601767" y="6493993"/>
                </a:lnTo>
                <a:lnTo>
                  <a:pt x="5480838" y="6563792"/>
                </a:lnTo>
                <a:lnTo>
                  <a:pt x="5356479" y="6492011"/>
                </a:lnTo>
                <a:lnTo>
                  <a:pt x="5477409" y="6422212"/>
                </a:lnTo>
                <a:close/>
                <a:moveTo>
                  <a:pt x="5484114" y="6418326"/>
                </a:moveTo>
                <a:lnTo>
                  <a:pt x="5598566" y="6352261"/>
                </a:lnTo>
                <a:lnTo>
                  <a:pt x="5722925" y="6424041"/>
                </a:lnTo>
                <a:lnTo>
                  <a:pt x="5608473" y="6490106"/>
                </a:lnTo>
                <a:lnTo>
                  <a:pt x="5484114" y="6418326"/>
                </a:lnTo>
                <a:close/>
                <a:moveTo>
                  <a:pt x="5729554" y="6427927"/>
                </a:moveTo>
                <a:lnTo>
                  <a:pt x="5840578" y="6492011"/>
                </a:lnTo>
                <a:lnTo>
                  <a:pt x="5726126" y="6558077"/>
                </a:lnTo>
                <a:lnTo>
                  <a:pt x="5615102" y="6493993"/>
                </a:lnTo>
                <a:lnTo>
                  <a:pt x="5729554" y="6427927"/>
                </a:lnTo>
                <a:close/>
                <a:moveTo>
                  <a:pt x="5736260" y="6424117"/>
                </a:moveTo>
                <a:lnTo>
                  <a:pt x="5857189" y="6354318"/>
                </a:lnTo>
                <a:lnTo>
                  <a:pt x="5968213" y="6418402"/>
                </a:lnTo>
                <a:lnTo>
                  <a:pt x="5847283" y="6488201"/>
                </a:lnTo>
                <a:lnTo>
                  <a:pt x="5736260" y="6424117"/>
                </a:lnTo>
                <a:close/>
                <a:moveTo>
                  <a:pt x="5974918" y="6422212"/>
                </a:moveTo>
                <a:lnTo>
                  <a:pt x="6099277" y="6493993"/>
                </a:lnTo>
                <a:lnTo>
                  <a:pt x="5978347" y="6563792"/>
                </a:lnTo>
                <a:lnTo>
                  <a:pt x="5853989" y="6492011"/>
                </a:lnTo>
                <a:lnTo>
                  <a:pt x="5974918" y="6422212"/>
                </a:lnTo>
                <a:close/>
                <a:moveTo>
                  <a:pt x="5981548" y="6418326"/>
                </a:moveTo>
                <a:lnTo>
                  <a:pt x="6096000" y="6352261"/>
                </a:lnTo>
                <a:lnTo>
                  <a:pt x="6220359" y="6424041"/>
                </a:lnTo>
                <a:lnTo>
                  <a:pt x="6105906" y="6490106"/>
                </a:lnTo>
                <a:lnTo>
                  <a:pt x="5981548" y="6418326"/>
                </a:lnTo>
                <a:close/>
                <a:moveTo>
                  <a:pt x="6227064" y="6427927"/>
                </a:moveTo>
                <a:lnTo>
                  <a:pt x="6338088" y="6492011"/>
                </a:lnTo>
                <a:lnTo>
                  <a:pt x="6223635" y="6558077"/>
                </a:lnTo>
                <a:lnTo>
                  <a:pt x="6112612" y="6493993"/>
                </a:lnTo>
                <a:lnTo>
                  <a:pt x="6227064" y="6427927"/>
                </a:lnTo>
                <a:close/>
                <a:moveTo>
                  <a:pt x="6233770" y="6424117"/>
                </a:moveTo>
                <a:lnTo>
                  <a:pt x="6354699" y="6354318"/>
                </a:lnTo>
                <a:lnTo>
                  <a:pt x="6465723" y="6418402"/>
                </a:lnTo>
                <a:lnTo>
                  <a:pt x="6344793" y="6488201"/>
                </a:lnTo>
                <a:lnTo>
                  <a:pt x="6233770" y="6424117"/>
                </a:lnTo>
                <a:close/>
                <a:moveTo>
                  <a:pt x="6472352" y="6422212"/>
                </a:moveTo>
                <a:lnTo>
                  <a:pt x="6596711" y="6493993"/>
                </a:lnTo>
                <a:lnTo>
                  <a:pt x="6475781" y="6563792"/>
                </a:lnTo>
                <a:lnTo>
                  <a:pt x="6351423" y="6492011"/>
                </a:lnTo>
                <a:lnTo>
                  <a:pt x="6472352" y="6422212"/>
                </a:lnTo>
                <a:close/>
                <a:moveTo>
                  <a:pt x="6361329" y="6350432"/>
                </a:moveTo>
                <a:lnTo>
                  <a:pt x="6475781" y="6284366"/>
                </a:lnTo>
                <a:lnTo>
                  <a:pt x="6586804" y="6348451"/>
                </a:lnTo>
                <a:lnTo>
                  <a:pt x="6472352" y="6414516"/>
                </a:lnTo>
                <a:lnTo>
                  <a:pt x="6361329" y="6350432"/>
                </a:lnTo>
                <a:close/>
                <a:moveTo>
                  <a:pt x="6351423" y="6204814"/>
                </a:moveTo>
                <a:lnTo>
                  <a:pt x="6472352" y="6134938"/>
                </a:lnTo>
                <a:lnTo>
                  <a:pt x="6596711" y="6206719"/>
                </a:lnTo>
                <a:lnTo>
                  <a:pt x="6475781" y="6276594"/>
                </a:lnTo>
                <a:lnTo>
                  <a:pt x="6351423" y="6204814"/>
                </a:lnTo>
                <a:close/>
                <a:moveTo>
                  <a:pt x="6361329" y="6063158"/>
                </a:moveTo>
                <a:lnTo>
                  <a:pt x="6475781" y="5997093"/>
                </a:lnTo>
                <a:lnTo>
                  <a:pt x="6586804" y="6061177"/>
                </a:lnTo>
                <a:lnTo>
                  <a:pt x="6472352" y="6127242"/>
                </a:lnTo>
                <a:lnTo>
                  <a:pt x="6361329" y="6063158"/>
                </a:lnTo>
                <a:close/>
                <a:moveTo>
                  <a:pt x="6351423" y="5917616"/>
                </a:moveTo>
                <a:lnTo>
                  <a:pt x="6472352" y="5847817"/>
                </a:lnTo>
                <a:lnTo>
                  <a:pt x="6596711" y="5919597"/>
                </a:lnTo>
                <a:lnTo>
                  <a:pt x="6475781" y="5989397"/>
                </a:lnTo>
                <a:lnTo>
                  <a:pt x="6351423" y="5917616"/>
                </a:lnTo>
                <a:close/>
                <a:moveTo>
                  <a:pt x="6361329" y="5775960"/>
                </a:moveTo>
                <a:lnTo>
                  <a:pt x="6475781" y="5709895"/>
                </a:lnTo>
                <a:lnTo>
                  <a:pt x="6586804" y="5773979"/>
                </a:lnTo>
                <a:lnTo>
                  <a:pt x="6472352" y="5840044"/>
                </a:lnTo>
                <a:lnTo>
                  <a:pt x="6361329" y="5775960"/>
                </a:lnTo>
                <a:close/>
                <a:moveTo>
                  <a:pt x="6351423" y="5630342"/>
                </a:moveTo>
                <a:lnTo>
                  <a:pt x="6472352" y="5560543"/>
                </a:lnTo>
                <a:lnTo>
                  <a:pt x="6596711" y="5632323"/>
                </a:lnTo>
                <a:lnTo>
                  <a:pt x="6475781" y="5702122"/>
                </a:lnTo>
                <a:lnTo>
                  <a:pt x="6351423" y="5630342"/>
                </a:lnTo>
                <a:close/>
                <a:moveTo>
                  <a:pt x="6361329" y="5488762"/>
                </a:moveTo>
                <a:lnTo>
                  <a:pt x="6475781" y="5422697"/>
                </a:lnTo>
                <a:lnTo>
                  <a:pt x="6586804" y="5486781"/>
                </a:lnTo>
                <a:lnTo>
                  <a:pt x="6472352" y="5552846"/>
                </a:lnTo>
                <a:lnTo>
                  <a:pt x="6361329" y="5488762"/>
                </a:lnTo>
                <a:close/>
                <a:moveTo>
                  <a:pt x="6351423" y="5343144"/>
                </a:moveTo>
                <a:lnTo>
                  <a:pt x="6472352" y="5273345"/>
                </a:lnTo>
                <a:lnTo>
                  <a:pt x="6596711" y="5345126"/>
                </a:lnTo>
                <a:lnTo>
                  <a:pt x="6475781" y="5414925"/>
                </a:lnTo>
                <a:lnTo>
                  <a:pt x="6351423" y="5343144"/>
                </a:lnTo>
                <a:close/>
                <a:moveTo>
                  <a:pt x="6361329" y="5201488"/>
                </a:moveTo>
                <a:lnTo>
                  <a:pt x="6475781" y="5135423"/>
                </a:lnTo>
                <a:lnTo>
                  <a:pt x="6586804" y="5199507"/>
                </a:lnTo>
                <a:lnTo>
                  <a:pt x="6472352" y="5265573"/>
                </a:lnTo>
                <a:lnTo>
                  <a:pt x="6361329" y="5201488"/>
                </a:lnTo>
                <a:close/>
                <a:moveTo>
                  <a:pt x="6351423" y="5055947"/>
                </a:moveTo>
                <a:lnTo>
                  <a:pt x="6472352" y="4986147"/>
                </a:lnTo>
                <a:lnTo>
                  <a:pt x="6596711" y="5057928"/>
                </a:lnTo>
                <a:lnTo>
                  <a:pt x="6475781" y="5127727"/>
                </a:lnTo>
                <a:lnTo>
                  <a:pt x="6351423" y="5055947"/>
                </a:lnTo>
                <a:close/>
                <a:moveTo>
                  <a:pt x="6361329" y="4914291"/>
                </a:moveTo>
                <a:lnTo>
                  <a:pt x="6475781" y="4848225"/>
                </a:lnTo>
                <a:lnTo>
                  <a:pt x="6586804" y="4912309"/>
                </a:lnTo>
                <a:lnTo>
                  <a:pt x="6472352" y="4978375"/>
                </a:lnTo>
                <a:lnTo>
                  <a:pt x="6361329" y="4914291"/>
                </a:lnTo>
                <a:close/>
                <a:moveTo>
                  <a:pt x="6351423" y="4768672"/>
                </a:moveTo>
                <a:lnTo>
                  <a:pt x="6472352" y="4698873"/>
                </a:lnTo>
                <a:lnTo>
                  <a:pt x="6596711" y="4770654"/>
                </a:lnTo>
                <a:lnTo>
                  <a:pt x="6475781" y="4840453"/>
                </a:lnTo>
                <a:lnTo>
                  <a:pt x="6351423" y="4768672"/>
                </a:lnTo>
                <a:close/>
                <a:moveTo>
                  <a:pt x="6361329" y="4627093"/>
                </a:moveTo>
                <a:lnTo>
                  <a:pt x="6475781" y="4561027"/>
                </a:lnTo>
                <a:lnTo>
                  <a:pt x="6586804" y="4625111"/>
                </a:lnTo>
                <a:lnTo>
                  <a:pt x="6472352" y="4691177"/>
                </a:lnTo>
                <a:lnTo>
                  <a:pt x="6361329" y="4627093"/>
                </a:lnTo>
                <a:close/>
                <a:moveTo>
                  <a:pt x="6351423" y="4481475"/>
                </a:moveTo>
                <a:lnTo>
                  <a:pt x="6472352" y="4411676"/>
                </a:lnTo>
                <a:lnTo>
                  <a:pt x="6596711" y="4483456"/>
                </a:lnTo>
                <a:lnTo>
                  <a:pt x="6475781" y="4553255"/>
                </a:lnTo>
                <a:lnTo>
                  <a:pt x="6351423" y="4481475"/>
                </a:lnTo>
                <a:close/>
                <a:moveTo>
                  <a:pt x="6361329" y="4339819"/>
                </a:moveTo>
                <a:lnTo>
                  <a:pt x="6475781" y="4273753"/>
                </a:lnTo>
                <a:lnTo>
                  <a:pt x="6586804" y="4337838"/>
                </a:lnTo>
                <a:lnTo>
                  <a:pt x="6472352" y="4403903"/>
                </a:lnTo>
                <a:lnTo>
                  <a:pt x="6361329" y="4339819"/>
                </a:lnTo>
                <a:close/>
                <a:moveTo>
                  <a:pt x="6351423" y="4194277"/>
                </a:moveTo>
                <a:lnTo>
                  <a:pt x="6472352" y="4124478"/>
                </a:lnTo>
                <a:lnTo>
                  <a:pt x="6596711" y="4196258"/>
                </a:lnTo>
                <a:lnTo>
                  <a:pt x="6475781" y="4266057"/>
                </a:lnTo>
                <a:lnTo>
                  <a:pt x="6351423" y="4194277"/>
                </a:lnTo>
                <a:close/>
                <a:moveTo>
                  <a:pt x="6361329" y="4052621"/>
                </a:moveTo>
                <a:lnTo>
                  <a:pt x="6475781" y="3986555"/>
                </a:lnTo>
                <a:lnTo>
                  <a:pt x="6586804" y="4050640"/>
                </a:lnTo>
                <a:lnTo>
                  <a:pt x="6472352" y="4116705"/>
                </a:lnTo>
                <a:lnTo>
                  <a:pt x="6361329" y="4052621"/>
                </a:lnTo>
                <a:close/>
                <a:moveTo>
                  <a:pt x="6351423" y="3907003"/>
                </a:moveTo>
                <a:lnTo>
                  <a:pt x="6472352" y="3837204"/>
                </a:lnTo>
                <a:lnTo>
                  <a:pt x="6596711" y="3908984"/>
                </a:lnTo>
                <a:lnTo>
                  <a:pt x="6475781" y="3978783"/>
                </a:lnTo>
                <a:lnTo>
                  <a:pt x="6351423" y="3907003"/>
                </a:lnTo>
                <a:close/>
                <a:moveTo>
                  <a:pt x="6361329" y="3765423"/>
                </a:moveTo>
                <a:lnTo>
                  <a:pt x="6475781" y="3699358"/>
                </a:lnTo>
                <a:lnTo>
                  <a:pt x="6586804" y="3763442"/>
                </a:lnTo>
                <a:lnTo>
                  <a:pt x="6472352" y="3829507"/>
                </a:lnTo>
                <a:lnTo>
                  <a:pt x="6361329" y="3765423"/>
                </a:lnTo>
                <a:close/>
                <a:moveTo>
                  <a:pt x="6351423" y="3619805"/>
                </a:moveTo>
                <a:lnTo>
                  <a:pt x="6472352" y="3550006"/>
                </a:lnTo>
                <a:lnTo>
                  <a:pt x="6596711" y="3621786"/>
                </a:lnTo>
                <a:lnTo>
                  <a:pt x="6475781" y="3691585"/>
                </a:lnTo>
                <a:lnTo>
                  <a:pt x="6351423" y="3619805"/>
                </a:lnTo>
                <a:close/>
                <a:moveTo>
                  <a:pt x="6361329" y="3478149"/>
                </a:moveTo>
                <a:lnTo>
                  <a:pt x="6475781" y="3412084"/>
                </a:lnTo>
                <a:lnTo>
                  <a:pt x="6586804" y="3476168"/>
                </a:lnTo>
                <a:lnTo>
                  <a:pt x="6472352" y="3542233"/>
                </a:lnTo>
                <a:lnTo>
                  <a:pt x="6361329" y="3478149"/>
                </a:lnTo>
                <a:close/>
                <a:moveTo>
                  <a:pt x="6351423" y="3332607"/>
                </a:moveTo>
                <a:lnTo>
                  <a:pt x="6472352" y="3262808"/>
                </a:lnTo>
                <a:lnTo>
                  <a:pt x="6596711" y="3334588"/>
                </a:lnTo>
                <a:lnTo>
                  <a:pt x="6475781" y="3404387"/>
                </a:lnTo>
                <a:lnTo>
                  <a:pt x="6351423" y="3332607"/>
                </a:lnTo>
                <a:close/>
                <a:moveTo>
                  <a:pt x="6361329" y="3190951"/>
                </a:moveTo>
                <a:lnTo>
                  <a:pt x="6475781" y="3124886"/>
                </a:lnTo>
                <a:lnTo>
                  <a:pt x="6586804" y="3188970"/>
                </a:lnTo>
                <a:lnTo>
                  <a:pt x="6472352" y="3255036"/>
                </a:lnTo>
                <a:lnTo>
                  <a:pt x="6361329" y="3190951"/>
                </a:lnTo>
                <a:close/>
                <a:moveTo>
                  <a:pt x="6351423" y="3045333"/>
                </a:moveTo>
                <a:lnTo>
                  <a:pt x="6472352" y="2975534"/>
                </a:lnTo>
                <a:lnTo>
                  <a:pt x="6596711" y="3047314"/>
                </a:lnTo>
                <a:lnTo>
                  <a:pt x="6475781" y="3117114"/>
                </a:lnTo>
                <a:lnTo>
                  <a:pt x="6351423" y="3045333"/>
                </a:lnTo>
                <a:close/>
                <a:moveTo>
                  <a:pt x="6361405" y="2903754"/>
                </a:moveTo>
                <a:lnTo>
                  <a:pt x="6475857" y="2837688"/>
                </a:lnTo>
                <a:lnTo>
                  <a:pt x="6586881" y="2901772"/>
                </a:lnTo>
                <a:lnTo>
                  <a:pt x="6472428" y="2967838"/>
                </a:lnTo>
                <a:lnTo>
                  <a:pt x="6361405" y="2903754"/>
                </a:lnTo>
                <a:close/>
                <a:moveTo>
                  <a:pt x="6351423" y="2758135"/>
                </a:moveTo>
                <a:lnTo>
                  <a:pt x="6472352" y="2688336"/>
                </a:lnTo>
                <a:lnTo>
                  <a:pt x="6596711" y="2760117"/>
                </a:lnTo>
                <a:lnTo>
                  <a:pt x="6475781" y="2829916"/>
                </a:lnTo>
                <a:lnTo>
                  <a:pt x="6351423" y="2758135"/>
                </a:lnTo>
                <a:close/>
                <a:moveTo>
                  <a:pt x="6361329" y="2616479"/>
                </a:moveTo>
                <a:lnTo>
                  <a:pt x="6475781" y="2550414"/>
                </a:lnTo>
                <a:lnTo>
                  <a:pt x="6586804" y="2614498"/>
                </a:lnTo>
                <a:lnTo>
                  <a:pt x="6472352" y="2680564"/>
                </a:lnTo>
                <a:lnTo>
                  <a:pt x="6361329" y="2616479"/>
                </a:lnTo>
                <a:close/>
                <a:moveTo>
                  <a:pt x="6351423" y="2470937"/>
                </a:moveTo>
                <a:lnTo>
                  <a:pt x="6472352" y="2401138"/>
                </a:lnTo>
                <a:lnTo>
                  <a:pt x="6596711" y="2472919"/>
                </a:lnTo>
                <a:lnTo>
                  <a:pt x="6475781" y="2542718"/>
                </a:lnTo>
                <a:lnTo>
                  <a:pt x="6351423" y="2470937"/>
                </a:lnTo>
                <a:close/>
                <a:moveTo>
                  <a:pt x="6361329" y="2329282"/>
                </a:moveTo>
                <a:lnTo>
                  <a:pt x="6475781" y="2263216"/>
                </a:lnTo>
                <a:lnTo>
                  <a:pt x="6586804" y="2327301"/>
                </a:lnTo>
                <a:lnTo>
                  <a:pt x="6472352" y="2393366"/>
                </a:lnTo>
                <a:lnTo>
                  <a:pt x="6361329" y="2329282"/>
                </a:lnTo>
                <a:close/>
                <a:moveTo>
                  <a:pt x="6351423" y="2183664"/>
                </a:moveTo>
                <a:lnTo>
                  <a:pt x="6472352" y="2113864"/>
                </a:lnTo>
                <a:lnTo>
                  <a:pt x="6596711" y="2185645"/>
                </a:lnTo>
                <a:lnTo>
                  <a:pt x="6475781" y="2255444"/>
                </a:lnTo>
                <a:lnTo>
                  <a:pt x="6351423" y="2183664"/>
                </a:lnTo>
                <a:close/>
                <a:moveTo>
                  <a:pt x="6361405" y="2042084"/>
                </a:moveTo>
                <a:lnTo>
                  <a:pt x="6475857" y="1976019"/>
                </a:lnTo>
                <a:lnTo>
                  <a:pt x="6586881" y="2040103"/>
                </a:lnTo>
                <a:lnTo>
                  <a:pt x="6472428" y="2106168"/>
                </a:lnTo>
                <a:lnTo>
                  <a:pt x="6361405" y="2042084"/>
                </a:lnTo>
                <a:close/>
                <a:moveTo>
                  <a:pt x="6351423" y="1896466"/>
                </a:moveTo>
                <a:lnTo>
                  <a:pt x="6472352" y="1826666"/>
                </a:lnTo>
                <a:lnTo>
                  <a:pt x="6596711" y="1898447"/>
                </a:lnTo>
                <a:lnTo>
                  <a:pt x="6475781" y="1968246"/>
                </a:lnTo>
                <a:lnTo>
                  <a:pt x="6351423" y="1896466"/>
                </a:lnTo>
                <a:close/>
                <a:moveTo>
                  <a:pt x="6361329" y="1754810"/>
                </a:moveTo>
                <a:lnTo>
                  <a:pt x="6475781" y="1688744"/>
                </a:lnTo>
                <a:lnTo>
                  <a:pt x="6586804" y="1752829"/>
                </a:lnTo>
                <a:lnTo>
                  <a:pt x="6472352" y="1818894"/>
                </a:lnTo>
                <a:lnTo>
                  <a:pt x="6361329" y="1754810"/>
                </a:lnTo>
                <a:close/>
                <a:moveTo>
                  <a:pt x="6351423" y="1609268"/>
                </a:moveTo>
                <a:lnTo>
                  <a:pt x="6472352" y="1539469"/>
                </a:lnTo>
                <a:lnTo>
                  <a:pt x="6596711" y="1611249"/>
                </a:lnTo>
                <a:lnTo>
                  <a:pt x="6475781" y="1681048"/>
                </a:lnTo>
                <a:lnTo>
                  <a:pt x="6351423" y="1609268"/>
                </a:lnTo>
                <a:close/>
                <a:moveTo>
                  <a:pt x="6361329" y="1467612"/>
                </a:moveTo>
                <a:lnTo>
                  <a:pt x="6475781" y="1401547"/>
                </a:lnTo>
                <a:lnTo>
                  <a:pt x="6586804" y="1465631"/>
                </a:lnTo>
                <a:lnTo>
                  <a:pt x="6472352" y="1531696"/>
                </a:lnTo>
                <a:lnTo>
                  <a:pt x="6361329" y="1467612"/>
                </a:lnTo>
                <a:close/>
                <a:moveTo>
                  <a:pt x="6351423" y="1321994"/>
                </a:moveTo>
                <a:lnTo>
                  <a:pt x="6472352" y="1252195"/>
                </a:lnTo>
                <a:lnTo>
                  <a:pt x="6596711" y="1323975"/>
                </a:lnTo>
                <a:lnTo>
                  <a:pt x="6475781" y="1393774"/>
                </a:lnTo>
                <a:lnTo>
                  <a:pt x="6351423" y="1321994"/>
                </a:lnTo>
                <a:close/>
                <a:moveTo>
                  <a:pt x="6361329" y="1180414"/>
                </a:moveTo>
                <a:lnTo>
                  <a:pt x="6475781" y="1114349"/>
                </a:lnTo>
                <a:lnTo>
                  <a:pt x="6586804" y="1178433"/>
                </a:lnTo>
                <a:lnTo>
                  <a:pt x="6472352" y="1244499"/>
                </a:lnTo>
                <a:lnTo>
                  <a:pt x="6361329" y="1180414"/>
                </a:lnTo>
                <a:close/>
                <a:moveTo>
                  <a:pt x="6351423" y="1034796"/>
                </a:moveTo>
                <a:lnTo>
                  <a:pt x="6472352" y="964997"/>
                </a:lnTo>
                <a:lnTo>
                  <a:pt x="6596711" y="1036777"/>
                </a:lnTo>
                <a:lnTo>
                  <a:pt x="6475781" y="1106576"/>
                </a:lnTo>
                <a:lnTo>
                  <a:pt x="6351423" y="1034796"/>
                </a:lnTo>
                <a:close/>
                <a:moveTo>
                  <a:pt x="6361329" y="893140"/>
                </a:moveTo>
                <a:lnTo>
                  <a:pt x="6475781" y="827075"/>
                </a:lnTo>
                <a:lnTo>
                  <a:pt x="6586804" y="891159"/>
                </a:lnTo>
                <a:lnTo>
                  <a:pt x="6472352" y="957224"/>
                </a:lnTo>
                <a:lnTo>
                  <a:pt x="6361329" y="893140"/>
                </a:lnTo>
                <a:close/>
                <a:moveTo>
                  <a:pt x="6351423" y="747598"/>
                </a:moveTo>
                <a:lnTo>
                  <a:pt x="6472352" y="677799"/>
                </a:lnTo>
                <a:lnTo>
                  <a:pt x="6596711" y="749579"/>
                </a:lnTo>
                <a:lnTo>
                  <a:pt x="6475781" y="819379"/>
                </a:lnTo>
                <a:lnTo>
                  <a:pt x="6351423" y="747598"/>
                </a:lnTo>
                <a:close/>
                <a:moveTo>
                  <a:pt x="6361329" y="605942"/>
                </a:moveTo>
                <a:lnTo>
                  <a:pt x="6475781" y="539877"/>
                </a:lnTo>
                <a:lnTo>
                  <a:pt x="6586804" y="603961"/>
                </a:lnTo>
                <a:lnTo>
                  <a:pt x="6472352" y="670027"/>
                </a:lnTo>
                <a:lnTo>
                  <a:pt x="6361329" y="605942"/>
                </a:lnTo>
                <a:close/>
                <a:moveTo>
                  <a:pt x="6351423" y="460324"/>
                </a:moveTo>
                <a:lnTo>
                  <a:pt x="6472352" y="390525"/>
                </a:lnTo>
                <a:lnTo>
                  <a:pt x="6596711" y="462305"/>
                </a:lnTo>
                <a:lnTo>
                  <a:pt x="6475781" y="532105"/>
                </a:lnTo>
                <a:lnTo>
                  <a:pt x="6351423" y="460324"/>
                </a:lnTo>
                <a:close/>
                <a:moveTo>
                  <a:pt x="6361405" y="318745"/>
                </a:moveTo>
                <a:lnTo>
                  <a:pt x="6475857" y="252679"/>
                </a:lnTo>
                <a:lnTo>
                  <a:pt x="6586881" y="316763"/>
                </a:lnTo>
                <a:lnTo>
                  <a:pt x="6472428" y="382829"/>
                </a:lnTo>
                <a:lnTo>
                  <a:pt x="6361405" y="318745"/>
                </a:lnTo>
                <a:close/>
                <a:moveTo>
                  <a:pt x="6354699" y="314858"/>
                </a:moveTo>
                <a:lnTo>
                  <a:pt x="6230341" y="243002"/>
                </a:lnTo>
                <a:lnTo>
                  <a:pt x="6344793" y="176936"/>
                </a:lnTo>
                <a:lnTo>
                  <a:pt x="6469151" y="248717"/>
                </a:lnTo>
                <a:lnTo>
                  <a:pt x="6354699" y="314858"/>
                </a:lnTo>
                <a:close/>
                <a:moveTo>
                  <a:pt x="6347994" y="318745"/>
                </a:moveTo>
                <a:lnTo>
                  <a:pt x="6227064" y="388544"/>
                </a:lnTo>
                <a:lnTo>
                  <a:pt x="6102706" y="316763"/>
                </a:lnTo>
                <a:lnTo>
                  <a:pt x="6223635" y="246888"/>
                </a:lnTo>
                <a:lnTo>
                  <a:pt x="6347994" y="318745"/>
                </a:lnTo>
                <a:close/>
                <a:moveTo>
                  <a:pt x="6096000" y="312877"/>
                </a:moveTo>
                <a:lnTo>
                  <a:pt x="5984977" y="248793"/>
                </a:lnTo>
                <a:lnTo>
                  <a:pt x="6105906" y="178994"/>
                </a:lnTo>
                <a:lnTo>
                  <a:pt x="6216930" y="243078"/>
                </a:lnTo>
                <a:lnTo>
                  <a:pt x="6096000" y="312877"/>
                </a:lnTo>
                <a:close/>
                <a:moveTo>
                  <a:pt x="6089295" y="316687"/>
                </a:moveTo>
                <a:lnTo>
                  <a:pt x="5974842" y="382753"/>
                </a:lnTo>
                <a:lnTo>
                  <a:pt x="5863819" y="318668"/>
                </a:lnTo>
                <a:lnTo>
                  <a:pt x="5978271" y="252603"/>
                </a:lnTo>
                <a:lnTo>
                  <a:pt x="6089295" y="316687"/>
                </a:lnTo>
                <a:close/>
                <a:moveTo>
                  <a:pt x="5857189" y="314858"/>
                </a:moveTo>
                <a:lnTo>
                  <a:pt x="5732831" y="243078"/>
                </a:lnTo>
                <a:lnTo>
                  <a:pt x="5847283" y="177013"/>
                </a:lnTo>
                <a:lnTo>
                  <a:pt x="5971642" y="248793"/>
                </a:lnTo>
                <a:lnTo>
                  <a:pt x="5857189" y="314858"/>
                </a:lnTo>
                <a:close/>
                <a:moveTo>
                  <a:pt x="5850484" y="318745"/>
                </a:moveTo>
                <a:lnTo>
                  <a:pt x="5729554" y="388544"/>
                </a:lnTo>
                <a:lnTo>
                  <a:pt x="5605196" y="316763"/>
                </a:lnTo>
                <a:lnTo>
                  <a:pt x="5726126" y="246964"/>
                </a:lnTo>
                <a:lnTo>
                  <a:pt x="5850484" y="318745"/>
                </a:lnTo>
                <a:close/>
                <a:moveTo>
                  <a:pt x="5598491" y="312877"/>
                </a:moveTo>
                <a:lnTo>
                  <a:pt x="5487543" y="248793"/>
                </a:lnTo>
                <a:lnTo>
                  <a:pt x="5608473" y="178994"/>
                </a:lnTo>
                <a:lnTo>
                  <a:pt x="5719496" y="243078"/>
                </a:lnTo>
                <a:lnTo>
                  <a:pt x="5598491" y="312877"/>
                </a:lnTo>
                <a:close/>
                <a:moveTo>
                  <a:pt x="5591861" y="316763"/>
                </a:moveTo>
                <a:lnTo>
                  <a:pt x="5477409" y="382829"/>
                </a:lnTo>
                <a:lnTo>
                  <a:pt x="5366385" y="318745"/>
                </a:lnTo>
                <a:lnTo>
                  <a:pt x="5480838" y="252679"/>
                </a:lnTo>
                <a:lnTo>
                  <a:pt x="5591861" y="316763"/>
                </a:lnTo>
                <a:close/>
                <a:moveTo>
                  <a:pt x="5359756" y="314858"/>
                </a:moveTo>
                <a:lnTo>
                  <a:pt x="5235397" y="243078"/>
                </a:lnTo>
                <a:lnTo>
                  <a:pt x="5349850" y="177013"/>
                </a:lnTo>
                <a:lnTo>
                  <a:pt x="5474208" y="248793"/>
                </a:lnTo>
                <a:lnTo>
                  <a:pt x="5359756" y="314858"/>
                </a:lnTo>
                <a:close/>
                <a:moveTo>
                  <a:pt x="5353050" y="318745"/>
                </a:moveTo>
                <a:lnTo>
                  <a:pt x="5232121" y="388544"/>
                </a:lnTo>
                <a:lnTo>
                  <a:pt x="5107762" y="316763"/>
                </a:lnTo>
                <a:lnTo>
                  <a:pt x="5228692" y="246964"/>
                </a:lnTo>
                <a:lnTo>
                  <a:pt x="5353050" y="318745"/>
                </a:lnTo>
                <a:close/>
                <a:moveTo>
                  <a:pt x="5101057" y="312877"/>
                </a:moveTo>
                <a:lnTo>
                  <a:pt x="4990033" y="248793"/>
                </a:lnTo>
                <a:lnTo>
                  <a:pt x="5110963" y="178994"/>
                </a:lnTo>
                <a:lnTo>
                  <a:pt x="5221986" y="243078"/>
                </a:lnTo>
                <a:lnTo>
                  <a:pt x="5101057" y="312877"/>
                </a:lnTo>
                <a:close/>
                <a:moveTo>
                  <a:pt x="5094351" y="316763"/>
                </a:moveTo>
                <a:lnTo>
                  <a:pt x="4979899" y="382829"/>
                </a:lnTo>
                <a:lnTo>
                  <a:pt x="4868876" y="318745"/>
                </a:lnTo>
                <a:lnTo>
                  <a:pt x="4983328" y="252679"/>
                </a:lnTo>
                <a:lnTo>
                  <a:pt x="5094351" y="316763"/>
                </a:lnTo>
                <a:close/>
                <a:moveTo>
                  <a:pt x="4862246" y="314858"/>
                </a:moveTo>
                <a:lnTo>
                  <a:pt x="4737888" y="243078"/>
                </a:lnTo>
                <a:lnTo>
                  <a:pt x="4852340" y="177013"/>
                </a:lnTo>
                <a:lnTo>
                  <a:pt x="4976698" y="248793"/>
                </a:lnTo>
                <a:lnTo>
                  <a:pt x="4862246" y="314858"/>
                </a:lnTo>
                <a:close/>
                <a:moveTo>
                  <a:pt x="4855541" y="318745"/>
                </a:moveTo>
                <a:lnTo>
                  <a:pt x="4734611" y="388544"/>
                </a:lnTo>
                <a:lnTo>
                  <a:pt x="4610253" y="316763"/>
                </a:lnTo>
                <a:lnTo>
                  <a:pt x="4731182" y="246964"/>
                </a:lnTo>
                <a:lnTo>
                  <a:pt x="4855541" y="318745"/>
                </a:lnTo>
                <a:close/>
                <a:moveTo>
                  <a:pt x="4603547" y="312877"/>
                </a:moveTo>
                <a:lnTo>
                  <a:pt x="4492524" y="248793"/>
                </a:lnTo>
                <a:lnTo>
                  <a:pt x="4613453" y="178994"/>
                </a:lnTo>
                <a:lnTo>
                  <a:pt x="4724477" y="243078"/>
                </a:lnTo>
                <a:lnTo>
                  <a:pt x="4603547" y="312877"/>
                </a:lnTo>
                <a:close/>
                <a:moveTo>
                  <a:pt x="4596842" y="316763"/>
                </a:moveTo>
                <a:lnTo>
                  <a:pt x="4482389" y="382829"/>
                </a:lnTo>
                <a:lnTo>
                  <a:pt x="4371366" y="318745"/>
                </a:lnTo>
                <a:lnTo>
                  <a:pt x="4485818" y="252679"/>
                </a:lnTo>
                <a:lnTo>
                  <a:pt x="4596842" y="316763"/>
                </a:lnTo>
                <a:close/>
                <a:moveTo>
                  <a:pt x="4364736" y="314858"/>
                </a:moveTo>
                <a:lnTo>
                  <a:pt x="4240378" y="243078"/>
                </a:lnTo>
                <a:lnTo>
                  <a:pt x="4354830" y="177013"/>
                </a:lnTo>
                <a:lnTo>
                  <a:pt x="4479189" y="248793"/>
                </a:lnTo>
                <a:lnTo>
                  <a:pt x="4364736" y="314858"/>
                </a:lnTo>
                <a:close/>
                <a:moveTo>
                  <a:pt x="4358107" y="318745"/>
                </a:moveTo>
                <a:lnTo>
                  <a:pt x="4237177" y="388544"/>
                </a:lnTo>
                <a:lnTo>
                  <a:pt x="4112819" y="316763"/>
                </a:lnTo>
                <a:lnTo>
                  <a:pt x="4233748" y="246964"/>
                </a:lnTo>
                <a:lnTo>
                  <a:pt x="4358107" y="318745"/>
                </a:lnTo>
                <a:close/>
                <a:moveTo>
                  <a:pt x="4106113" y="312877"/>
                </a:moveTo>
                <a:lnTo>
                  <a:pt x="3995090" y="248793"/>
                </a:lnTo>
                <a:lnTo>
                  <a:pt x="4116019" y="178994"/>
                </a:lnTo>
                <a:lnTo>
                  <a:pt x="4227043" y="243078"/>
                </a:lnTo>
                <a:lnTo>
                  <a:pt x="4106113" y="312877"/>
                </a:lnTo>
                <a:close/>
                <a:moveTo>
                  <a:pt x="4099408" y="316763"/>
                </a:moveTo>
                <a:lnTo>
                  <a:pt x="3984955" y="382829"/>
                </a:lnTo>
                <a:lnTo>
                  <a:pt x="3873932" y="318745"/>
                </a:lnTo>
                <a:lnTo>
                  <a:pt x="3988384" y="252679"/>
                </a:lnTo>
                <a:lnTo>
                  <a:pt x="4099408" y="316763"/>
                </a:lnTo>
                <a:close/>
                <a:moveTo>
                  <a:pt x="3867302" y="314858"/>
                </a:moveTo>
                <a:lnTo>
                  <a:pt x="3742944" y="243078"/>
                </a:lnTo>
                <a:lnTo>
                  <a:pt x="3857397" y="177013"/>
                </a:lnTo>
                <a:lnTo>
                  <a:pt x="3981755" y="248793"/>
                </a:lnTo>
                <a:lnTo>
                  <a:pt x="3867302" y="314858"/>
                </a:lnTo>
                <a:close/>
                <a:moveTo>
                  <a:pt x="3860597" y="318745"/>
                </a:moveTo>
                <a:lnTo>
                  <a:pt x="3739667" y="388544"/>
                </a:lnTo>
                <a:lnTo>
                  <a:pt x="3615309" y="316763"/>
                </a:lnTo>
                <a:lnTo>
                  <a:pt x="3736239" y="246964"/>
                </a:lnTo>
                <a:lnTo>
                  <a:pt x="3860597" y="318745"/>
                </a:lnTo>
                <a:close/>
                <a:moveTo>
                  <a:pt x="3608604" y="312877"/>
                </a:moveTo>
                <a:lnTo>
                  <a:pt x="3497580" y="248793"/>
                </a:lnTo>
                <a:lnTo>
                  <a:pt x="3618509" y="178994"/>
                </a:lnTo>
                <a:lnTo>
                  <a:pt x="3729533" y="243078"/>
                </a:lnTo>
                <a:lnTo>
                  <a:pt x="3608604" y="312877"/>
                </a:lnTo>
                <a:close/>
                <a:moveTo>
                  <a:pt x="3601898" y="316763"/>
                </a:moveTo>
                <a:lnTo>
                  <a:pt x="3487446" y="382829"/>
                </a:lnTo>
                <a:lnTo>
                  <a:pt x="3376422" y="318745"/>
                </a:lnTo>
                <a:lnTo>
                  <a:pt x="3490874" y="252679"/>
                </a:lnTo>
                <a:lnTo>
                  <a:pt x="3601898" y="316763"/>
                </a:lnTo>
                <a:close/>
                <a:moveTo>
                  <a:pt x="3369793" y="314858"/>
                </a:moveTo>
                <a:lnTo>
                  <a:pt x="3245434" y="243078"/>
                </a:lnTo>
                <a:lnTo>
                  <a:pt x="3359887" y="177013"/>
                </a:lnTo>
                <a:lnTo>
                  <a:pt x="3484245" y="248793"/>
                </a:lnTo>
                <a:lnTo>
                  <a:pt x="3369793" y="314858"/>
                </a:lnTo>
                <a:close/>
                <a:moveTo>
                  <a:pt x="3363163" y="318745"/>
                </a:moveTo>
                <a:lnTo>
                  <a:pt x="3242234" y="388544"/>
                </a:lnTo>
                <a:lnTo>
                  <a:pt x="3117876" y="316763"/>
                </a:lnTo>
                <a:lnTo>
                  <a:pt x="3238805" y="246964"/>
                </a:lnTo>
                <a:lnTo>
                  <a:pt x="3363163" y="318745"/>
                </a:lnTo>
                <a:close/>
                <a:moveTo>
                  <a:pt x="3111094" y="312877"/>
                </a:moveTo>
                <a:lnTo>
                  <a:pt x="3000070" y="248793"/>
                </a:lnTo>
                <a:lnTo>
                  <a:pt x="3121000" y="178994"/>
                </a:lnTo>
                <a:lnTo>
                  <a:pt x="3232023" y="243078"/>
                </a:lnTo>
                <a:lnTo>
                  <a:pt x="3111094" y="312877"/>
                </a:lnTo>
                <a:close/>
                <a:moveTo>
                  <a:pt x="3104464" y="316763"/>
                </a:moveTo>
                <a:lnTo>
                  <a:pt x="2990012" y="382829"/>
                </a:lnTo>
                <a:lnTo>
                  <a:pt x="2878989" y="318745"/>
                </a:lnTo>
                <a:lnTo>
                  <a:pt x="2993441" y="252679"/>
                </a:lnTo>
                <a:lnTo>
                  <a:pt x="3104464" y="316763"/>
                </a:lnTo>
                <a:close/>
                <a:moveTo>
                  <a:pt x="2872359" y="314858"/>
                </a:moveTo>
                <a:lnTo>
                  <a:pt x="2748001" y="243078"/>
                </a:lnTo>
                <a:lnTo>
                  <a:pt x="2862453" y="177013"/>
                </a:lnTo>
                <a:lnTo>
                  <a:pt x="2986812" y="248793"/>
                </a:lnTo>
                <a:lnTo>
                  <a:pt x="2872359" y="314858"/>
                </a:lnTo>
                <a:close/>
                <a:moveTo>
                  <a:pt x="2865654" y="318745"/>
                </a:moveTo>
                <a:lnTo>
                  <a:pt x="2744724" y="388544"/>
                </a:lnTo>
                <a:lnTo>
                  <a:pt x="2620366" y="316763"/>
                </a:lnTo>
                <a:lnTo>
                  <a:pt x="2741295" y="246888"/>
                </a:lnTo>
                <a:lnTo>
                  <a:pt x="2865654" y="318745"/>
                </a:lnTo>
                <a:close/>
                <a:moveTo>
                  <a:pt x="2613660" y="312877"/>
                </a:moveTo>
                <a:lnTo>
                  <a:pt x="2502637" y="248793"/>
                </a:lnTo>
                <a:lnTo>
                  <a:pt x="2623566" y="178994"/>
                </a:lnTo>
                <a:lnTo>
                  <a:pt x="2734589" y="243078"/>
                </a:lnTo>
                <a:lnTo>
                  <a:pt x="2613660" y="312877"/>
                </a:lnTo>
                <a:close/>
                <a:moveTo>
                  <a:pt x="2606954" y="316763"/>
                </a:moveTo>
                <a:lnTo>
                  <a:pt x="2492502" y="382829"/>
                </a:lnTo>
                <a:lnTo>
                  <a:pt x="2381479" y="318745"/>
                </a:lnTo>
                <a:lnTo>
                  <a:pt x="2495931" y="252679"/>
                </a:lnTo>
                <a:lnTo>
                  <a:pt x="2606954" y="316763"/>
                </a:lnTo>
                <a:close/>
                <a:moveTo>
                  <a:pt x="2374849" y="314858"/>
                </a:moveTo>
                <a:lnTo>
                  <a:pt x="2250491" y="243078"/>
                </a:lnTo>
                <a:lnTo>
                  <a:pt x="2364943" y="177013"/>
                </a:lnTo>
                <a:lnTo>
                  <a:pt x="2489302" y="248793"/>
                </a:lnTo>
                <a:lnTo>
                  <a:pt x="2374849" y="314858"/>
                </a:lnTo>
                <a:close/>
                <a:moveTo>
                  <a:pt x="2368144" y="318745"/>
                </a:moveTo>
                <a:lnTo>
                  <a:pt x="2247214" y="388544"/>
                </a:lnTo>
                <a:lnTo>
                  <a:pt x="2122856" y="316763"/>
                </a:lnTo>
                <a:lnTo>
                  <a:pt x="2243785" y="246964"/>
                </a:lnTo>
                <a:lnTo>
                  <a:pt x="2368144" y="318745"/>
                </a:lnTo>
                <a:close/>
                <a:moveTo>
                  <a:pt x="2116150" y="312877"/>
                </a:moveTo>
                <a:lnTo>
                  <a:pt x="2005127" y="248793"/>
                </a:lnTo>
                <a:lnTo>
                  <a:pt x="2126056" y="178994"/>
                </a:lnTo>
                <a:lnTo>
                  <a:pt x="2237080" y="243078"/>
                </a:lnTo>
                <a:lnTo>
                  <a:pt x="2116150" y="312877"/>
                </a:lnTo>
                <a:close/>
                <a:moveTo>
                  <a:pt x="2109521" y="316763"/>
                </a:moveTo>
                <a:lnTo>
                  <a:pt x="1995069" y="382829"/>
                </a:lnTo>
                <a:lnTo>
                  <a:pt x="1884045" y="318745"/>
                </a:lnTo>
                <a:lnTo>
                  <a:pt x="1998497" y="252679"/>
                </a:lnTo>
                <a:lnTo>
                  <a:pt x="2109521" y="316763"/>
                </a:lnTo>
                <a:close/>
                <a:moveTo>
                  <a:pt x="1877339" y="314858"/>
                </a:moveTo>
                <a:lnTo>
                  <a:pt x="1752981" y="243078"/>
                </a:lnTo>
                <a:lnTo>
                  <a:pt x="1867434" y="177013"/>
                </a:lnTo>
                <a:lnTo>
                  <a:pt x="1991792" y="248793"/>
                </a:lnTo>
                <a:lnTo>
                  <a:pt x="1877339" y="314858"/>
                </a:lnTo>
                <a:close/>
                <a:moveTo>
                  <a:pt x="1870710" y="318668"/>
                </a:moveTo>
                <a:lnTo>
                  <a:pt x="1749781" y="388468"/>
                </a:lnTo>
                <a:lnTo>
                  <a:pt x="1625422" y="316687"/>
                </a:lnTo>
                <a:lnTo>
                  <a:pt x="1746352" y="246888"/>
                </a:lnTo>
                <a:lnTo>
                  <a:pt x="1870710" y="318668"/>
                </a:lnTo>
                <a:close/>
                <a:moveTo>
                  <a:pt x="1618717" y="312877"/>
                </a:moveTo>
                <a:lnTo>
                  <a:pt x="1507693" y="248793"/>
                </a:lnTo>
                <a:lnTo>
                  <a:pt x="1628623" y="178994"/>
                </a:lnTo>
                <a:lnTo>
                  <a:pt x="1739646" y="243078"/>
                </a:lnTo>
                <a:lnTo>
                  <a:pt x="1618717" y="312877"/>
                </a:lnTo>
                <a:close/>
                <a:moveTo>
                  <a:pt x="1612011" y="316763"/>
                </a:moveTo>
                <a:lnTo>
                  <a:pt x="1497559" y="382829"/>
                </a:lnTo>
                <a:lnTo>
                  <a:pt x="1386535" y="318745"/>
                </a:lnTo>
                <a:lnTo>
                  <a:pt x="1500988" y="252679"/>
                </a:lnTo>
                <a:lnTo>
                  <a:pt x="1612011" y="316763"/>
                </a:lnTo>
                <a:close/>
                <a:moveTo>
                  <a:pt x="1379906" y="314858"/>
                </a:moveTo>
                <a:lnTo>
                  <a:pt x="1255547" y="243078"/>
                </a:lnTo>
                <a:lnTo>
                  <a:pt x="1370000" y="177013"/>
                </a:lnTo>
                <a:lnTo>
                  <a:pt x="1494358" y="248793"/>
                </a:lnTo>
                <a:lnTo>
                  <a:pt x="1379906" y="314858"/>
                </a:lnTo>
                <a:close/>
                <a:moveTo>
                  <a:pt x="1373200" y="318745"/>
                </a:moveTo>
                <a:lnTo>
                  <a:pt x="1252271" y="388544"/>
                </a:lnTo>
                <a:lnTo>
                  <a:pt x="1127912" y="316763"/>
                </a:lnTo>
                <a:lnTo>
                  <a:pt x="1248842" y="246964"/>
                </a:lnTo>
                <a:lnTo>
                  <a:pt x="1373200" y="318745"/>
                </a:lnTo>
                <a:close/>
                <a:moveTo>
                  <a:pt x="1121207" y="312877"/>
                </a:moveTo>
                <a:lnTo>
                  <a:pt x="1010183" y="248793"/>
                </a:lnTo>
                <a:lnTo>
                  <a:pt x="1131113" y="178994"/>
                </a:lnTo>
                <a:lnTo>
                  <a:pt x="1242136" y="243078"/>
                </a:lnTo>
                <a:lnTo>
                  <a:pt x="1121207" y="312877"/>
                </a:lnTo>
                <a:close/>
                <a:moveTo>
                  <a:pt x="1114501" y="316763"/>
                </a:moveTo>
                <a:lnTo>
                  <a:pt x="1000049" y="382829"/>
                </a:lnTo>
                <a:lnTo>
                  <a:pt x="889025" y="318745"/>
                </a:lnTo>
                <a:lnTo>
                  <a:pt x="1003478" y="252679"/>
                </a:lnTo>
                <a:lnTo>
                  <a:pt x="1114501" y="316763"/>
                </a:lnTo>
                <a:close/>
                <a:moveTo>
                  <a:pt x="882396" y="314858"/>
                </a:moveTo>
                <a:lnTo>
                  <a:pt x="758038" y="243078"/>
                </a:lnTo>
                <a:lnTo>
                  <a:pt x="872490" y="177013"/>
                </a:lnTo>
                <a:lnTo>
                  <a:pt x="996848" y="248793"/>
                </a:lnTo>
                <a:lnTo>
                  <a:pt x="882396" y="314858"/>
                </a:lnTo>
                <a:close/>
                <a:moveTo>
                  <a:pt x="875690" y="318668"/>
                </a:moveTo>
                <a:lnTo>
                  <a:pt x="754761" y="388544"/>
                </a:lnTo>
                <a:lnTo>
                  <a:pt x="630403" y="316763"/>
                </a:lnTo>
                <a:lnTo>
                  <a:pt x="751332" y="246964"/>
                </a:lnTo>
                <a:lnTo>
                  <a:pt x="875690" y="318668"/>
                </a:lnTo>
                <a:close/>
                <a:moveTo>
                  <a:pt x="623697" y="312877"/>
                </a:moveTo>
                <a:lnTo>
                  <a:pt x="512750" y="248793"/>
                </a:lnTo>
                <a:lnTo>
                  <a:pt x="633679" y="178994"/>
                </a:lnTo>
                <a:lnTo>
                  <a:pt x="744703" y="243078"/>
                </a:lnTo>
                <a:lnTo>
                  <a:pt x="623697" y="312877"/>
                </a:lnTo>
                <a:close/>
                <a:moveTo>
                  <a:pt x="617068" y="316763"/>
                </a:moveTo>
                <a:lnTo>
                  <a:pt x="502615" y="382829"/>
                </a:lnTo>
                <a:lnTo>
                  <a:pt x="391592" y="318745"/>
                </a:lnTo>
                <a:lnTo>
                  <a:pt x="506044" y="252679"/>
                </a:lnTo>
                <a:lnTo>
                  <a:pt x="617068" y="316763"/>
                </a:lnTo>
                <a:close/>
                <a:moveTo>
                  <a:pt x="384886" y="314858"/>
                </a:moveTo>
                <a:lnTo>
                  <a:pt x="260528" y="243078"/>
                </a:lnTo>
                <a:lnTo>
                  <a:pt x="374980" y="177013"/>
                </a:lnTo>
                <a:lnTo>
                  <a:pt x="499339" y="248793"/>
                </a:lnTo>
                <a:lnTo>
                  <a:pt x="384886" y="314858"/>
                </a:lnTo>
                <a:close/>
                <a:moveTo>
                  <a:pt x="378257" y="318668"/>
                </a:moveTo>
                <a:lnTo>
                  <a:pt x="257327" y="388468"/>
                </a:lnTo>
                <a:lnTo>
                  <a:pt x="132969" y="316687"/>
                </a:lnTo>
                <a:lnTo>
                  <a:pt x="253898" y="246888"/>
                </a:lnTo>
                <a:lnTo>
                  <a:pt x="378257" y="318668"/>
                </a:lnTo>
                <a:close/>
                <a:moveTo>
                  <a:pt x="368351" y="460324"/>
                </a:moveTo>
                <a:lnTo>
                  <a:pt x="253898" y="526390"/>
                </a:lnTo>
                <a:lnTo>
                  <a:pt x="142875" y="462305"/>
                </a:lnTo>
                <a:lnTo>
                  <a:pt x="257327" y="396240"/>
                </a:lnTo>
                <a:lnTo>
                  <a:pt x="368351" y="460324"/>
                </a:lnTo>
                <a:close/>
                <a:moveTo>
                  <a:pt x="378257" y="605942"/>
                </a:moveTo>
                <a:lnTo>
                  <a:pt x="257327" y="675742"/>
                </a:lnTo>
                <a:lnTo>
                  <a:pt x="132969" y="603961"/>
                </a:lnTo>
                <a:lnTo>
                  <a:pt x="253898" y="534162"/>
                </a:lnTo>
                <a:lnTo>
                  <a:pt x="378257" y="605942"/>
                </a:lnTo>
                <a:close/>
                <a:moveTo>
                  <a:pt x="368275" y="747598"/>
                </a:moveTo>
                <a:lnTo>
                  <a:pt x="253822" y="813664"/>
                </a:lnTo>
                <a:lnTo>
                  <a:pt x="142875" y="749579"/>
                </a:lnTo>
                <a:lnTo>
                  <a:pt x="257327" y="683514"/>
                </a:lnTo>
                <a:lnTo>
                  <a:pt x="368275" y="747598"/>
                </a:lnTo>
                <a:close/>
                <a:moveTo>
                  <a:pt x="378257" y="893140"/>
                </a:moveTo>
                <a:lnTo>
                  <a:pt x="257327" y="962939"/>
                </a:lnTo>
                <a:lnTo>
                  <a:pt x="132969" y="891159"/>
                </a:lnTo>
                <a:lnTo>
                  <a:pt x="253898" y="821360"/>
                </a:lnTo>
                <a:lnTo>
                  <a:pt x="378257" y="893140"/>
                </a:lnTo>
                <a:close/>
                <a:moveTo>
                  <a:pt x="368275" y="1034796"/>
                </a:moveTo>
                <a:lnTo>
                  <a:pt x="253822" y="1100861"/>
                </a:lnTo>
                <a:lnTo>
                  <a:pt x="142875" y="1036777"/>
                </a:lnTo>
                <a:lnTo>
                  <a:pt x="257327" y="970712"/>
                </a:lnTo>
                <a:lnTo>
                  <a:pt x="368275" y="1034796"/>
                </a:lnTo>
                <a:close/>
                <a:moveTo>
                  <a:pt x="378257" y="1180338"/>
                </a:moveTo>
                <a:lnTo>
                  <a:pt x="257327" y="1250137"/>
                </a:lnTo>
                <a:lnTo>
                  <a:pt x="132969" y="1178357"/>
                </a:lnTo>
                <a:lnTo>
                  <a:pt x="253898" y="1108558"/>
                </a:lnTo>
                <a:lnTo>
                  <a:pt x="378257" y="1180338"/>
                </a:lnTo>
                <a:close/>
                <a:moveTo>
                  <a:pt x="368275" y="1321994"/>
                </a:moveTo>
                <a:lnTo>
                  <a:pt x="253822" y="1388059"/>
                </a:lnTo>
                <a:lnTo>
                  <a:pt x="142875" y="1323975"/>
                </a:lnTo>
                <a:lnTo>
                  <a:pt x="257327" y="1257910"/>
                </a:lnTo>
                <a:lnTo>
                  <a:pt x="368275" y="1321994"/>
                </a:lnTo>
                <a:close/>
                <a:moveTo>
                  <a:pt x="378257" y="1467612"/>
                </a:moveTo>
                <a:lnTo>
                  <a:pt x="257327" y="1537411"/>
                </a:lnTo>
                <a:lnTo>
                  <a:pt x="132969" y="1465631"/>
                </a:lnTo>
                <a:lnTo>
                  <a:pt x="253898" y="1395832"/>
                </a:lnTo>
                <a:lnTo>
                  <a:pt x="378257" y="1467612"/>
                </a:lnTo>
                <a:close/>
                <a:moveTo>
                  <a:pt x="368351" y="1609268"/>
                </a:moveTo>
                <a:lnTo>
                  <a:pt x="253898" y="1675333"/>
                </a:lnTo>
                <a:lnTo>
                  <a:pt x="142875" y="1611249"/>
                </a:lnTo>
                <a:lnTo>
                  <a:pt x="257327" y="1545184"/>
                </a:lnTo>
                <a:lnTo>
                  <a:pt x="368351" y="1609268"/>
                </a:lnTo>
                <a:close/>
                <a:moveTo>
                  <a:pt x="378257" y="1754810"/>
                </a:moveTo>
                <a:lnTo>
                  <a:pt x="257327" y="1824609"/>
                </a:lnTo>
                <a:lnTo>
                  <a:pt x="132969" y="1752829"/>
                </a:lnTo>
                <a:lnTo>
                  <a:pt x="253898" y="1683029"/>
                </a:lnTo>
                <a:lnTo>
                  <a:pt x="378257" y="1754810"/>
                </a:lnTo>
                <a:close/>
                <a:moveTo>
                  <a:pt x="368275" y="1896466"/>
                </a:moveTo>
                <a:lnTo>
                  <a:pt x="253822" y="1962531"/>
                </a:lnTo>
                <a:lnTo>
                  <a:pt x="142875" y="1898447"/>
                </a:lnTo>
                <a:lnTo>
                  <a:pt x="257327" y="1832381"/>
                </a:lnTo>
                <a:lnTo>
                  <a:pt x="368275" y="1896466"/>
                </a:lnTo>
                <a:close/>
                <a:moveTo>
                  <a:pt x="378257" y="2042084"/>
                </a:moveTo>
                <a:lnTo>
                  <a:pt x="257327" y="2111883"/>
                </a:lnTo>
                <a:lnTo>
                  <a:pt x="132969" y="2040103"/>
                </a:lnTo>
                <a:lnTo>
                  <a:pt x="253898" y="1970304"/>
                </a:lnTo>
                <a:lnTo>
                  <a:pt x="378257" y="2042084"/>
                </a:lnTo>
                <a:close/>
                <a:moveTo>
                  <a:pt x="368351" y="2183664"/>
                </a:moveTo>
                <a:lnTo>
                  <a:pt x="253898" y="2249729"/>
                </a:lnTo>
                <a:lnTo>
                  <a:pt x="142875" y="2185645"/>
                </a:lnTo>
                <a:lnTo>
                  <a:pt x="257327" y="2119579"/>
                </a:lnTo>
                <a:lnTo>
                  <a:pt x="368351" y="2183664"/>
                </a:lnTo>
                <a:close/>
                <a:moveTo>
                  <a:pt x="378257" y="2329282"/>
                </a:moveTo>
                <a:lnTo>
                  <a:pt x="257327" y="2399081"/>
                </a:lnTo>
                <a:lnTo>
                  <a:pt x="132969" y="2327301"/>
                </a:lnTo>
                <a:lnTo>
                  <a:pt x="253898" y="2257501"/>
                </a:lnTo>
                <a:lnTo>
                  <a:pt x="378257" y="2329282"/>
                </a:lnTo>
                <a:close/>
                <a:moveTo>
                  <a:pt x="368275" y="2470937"/>
                </a:moveTo>
                <a:lnTo>
                  <a:pt x="253822" y="2537003"/>
                </a:lnTo>
                <a:lnTo>
                  <a:pt x="142875" y="2472919"/>
                </a:lnTo>
                <a:lnTo>
                  <a:pt x="257327" y="2406853"/>
                </a:lnTo>
                <a:lnTo>
                  <a:pt x="368275" y="2470937"/>
                </a:lnTo>
                <a:close/>
                <a:moveTo>
                  <a:pt x="378257" y="2616479"/>
                </a:moveTo>
                <a:lnTo>
                  <a:pt x="257327" y="2686279"/>
                </a:lnTo>
                <a:lnTo>
                  <a:pt x="132969" y="2614498"/>
                </a:lnTo>
                <a:lnTo>
                  <a:pt x="253898" y="2544699"/>
                </a:lnTo>
                <a:lnTo>
                  <a:pt x="378257" y="2616479"/>
                </a:lnTo>
                <a:close/>
                <a:moveTo>
                  <a:pt x="368275" y="2758135"/>
                </a:moveTo>
                <a:lnTo>
                  <a:pt x="253822" y="2824201"/>
                </a:lnTo>
                <a:lnTo>
                  <a:pt x="142875" y="2760117"/>
                </a:lnTo>
                <a:lnTo>
                  <a:pt x="257327" y="2694051"/>
                </a:lnTo>
                <a:lnTo>
                  <a:pt x="368275" y="2758135"/>
                </a:lnTo>
                <a:close/>
                <a:moveTo>
                  <a:pt x="378257" y="2903754"/>
                </a:moveTo>
                <a:lnTo>
                  <a:pt x="257327" y="2973553"/>
                </a:lnTo>
                <a:lnTo>
                  <a:pt x="132969" y="2901772"/>
                </a:lnTo>
                <a:lnTo>
                  <a:pt x="253898" y="2831973"/>
                </a:lnTo>
                <a:lnTo>
                  <a:pt x="378257" y="2903754"/>
                </a:lnTo>
                <a:close/>
                <a:moveTo>
                  <a:pt x="368275" y="3045333"/>
                </a:moveTo>
                <a:lnTo>
                  <a:pt x="253822" y="3111399"/>
                </a:lnTo>
                <a:lnTo>
                  <a:pt x="142875" y="3047314"/>
                </a:lnTo>
                <a:lnTo>
                  <a:pt x="257327" y="2981249"/>
                </a:lnTo>
                <a:lnTo>
                  <a:pt x="368275" y="3045333"/>
                </a:lnTo>
                <a:close/>
                <a:moveTo>
                  <a:pt x="378257" y="3190951"/>
                </a:moveTo>
                <a:lnTo>
                  <a:pt x="257327" y="3260751"/>
                </a:lnTo>
                <a:lnTo>
                  <a:pt x="132969" y="3188970"/>
                </a:lnTo>
                <a:lnTo>
                  <a:pt x="253898" y="3119171"/>
                </a:lnTo>
                <a:lnTo>
                  <a:pt x="378257" y="3190951"/>
                </a:lnTo>
                <a:close/>
                <a:moveTo>
                  <a:pt x="368275" y="3332607"/>
                </a:moveTo>
                <a:lnTo>
                  <a:pt x="253822" y="3398672"/>
                </a:lnTo>
                <a:lnTo>
                  <a:pt x="142875" y="3334588"/>
                </a:lnTo>
                <a:lnTo>
                  <a:pt x="257327" y="3268523"/>
                </a:lnTo>
                <a:lnTo>
                  <a:pt x="368275" y="3332607"/>
                </a:lnTo>
                <a:close/>
                <a:moveTo>
                  <a:pt x="378257" y="3478149"/>
                </a:moveTo>
                <a:lnTo>
                  <a:pt x="257327" y="3547948"/>
                </a:lnTo>
                <a:lnTo>
                  <a:pt x="132969" y="3476168"/>
                </a:lnTo>
                <a:lnTo>
                  <a:pt x="253898" y="3406369"/>
                </a:lnTo>
                <a:lnTo>
                  <a:pt x="378257" y="3478149"/>
                </a:lnTo>
                <a:close/>
                <a:moveTo>
                  <a:pt x="368275" y="3619805"/>
                </a:moveTo>
                <a:lnTo>
                  <a:pt x="253822" y="3685870"/>
                </a:lnTo>
                <a:lnTo>
                  <a:pt x="142875" y="3621786"/>
                </a:lnTo>
                <a:lnTo>
                  <a:pt x="257327" y="3555721"/>
                </a:lnTo>
                <a:lnTo>
                  <a:pt x="368275" y="3619805"/>
                </a:lnTo>
                <a:close/>
                <a:moveTo>
                  <a:pt x="378257" y="3765423"/>
                </a:moveTo>
                <a:lnTo>
                  <a:pt x="257327" y="3835222"/>
                </a:lnTo>
                <a:lnTo>
                  <a:pt x="132969" y="3763442"/>
                </a:lnTo>
                <a:lnTo>
                  <a:pt x="253898" y="3693643"/>
                </a:lnTo>
                <a:lnTo>
                  <a:pt x="378257" y="3765423"/>
                </a:lnTo>
                <a:close/>
                <a:moveTo>
                  <a:pt x="368275" y="3907003"/>
                </a:moveTo>
                <a:lnTo>
                  <a:pt x="253822" y="3973068"/>
                </a:lnTo>
                <a:lnTo>
                  <a:pt x="142875" y="3908984"/>
                </a:lnTo>
                <a:lnTo>
                  <a:pt x="257327" y="3842919"/>
                </a:lnTo>
                <a:lnTo>
                  <a:pt x="368275" y="3907003"/>
                </a:lnTo>
                <a:close/>
                <a:moveTo>
                  <a:pt x="378257" y="4052621"/>
                </a:moveTo>
                <a:lnTo>
                  <a:pt x="257327" y="4122420"/>
                </a:lnTo>
                <a:lnTo>
                  <a:pt x="132969" y="4050640"/>
                </a:lnTo>
                <a:lnTo>
                  <a:pt x="253898" y="3980840"/>
                </a:lnTo>
                <a:lnTo>
                  <a:pt x="378257" y="4052621"/>
                </a:lnTo>
                <a:close/>
                <a:moveTo>
                  <a:pt x="368275" y="4194277"/>
                </a:moveTo>
                <a:lnTo>
                  <a:pt x="253822" y="4260342"/>
                </a:lnTo>
                <a:lnTo>
                  <a:pt x="142875" y="4196258"/>
                </a:lnTo>
                <a:lnTo>
                  <a:pt x="257327" y="4130193"/>
                </a:lnTo>
                <a:lnTo>
                  <a:pt x="368275" y="4194277"/>
                </a:lnTo>
                <a:close/>
                <a:moveTo>
                  <a:pt x="378257" y="4339819"/>
                </a:moveTo>
                <a:lnTo>
                  <a:pt x="257327" y="4409618"/>
                </a:lnTo>
                <a:lnTo>
                  <a:pt x="132969" y="4337838"/>
                </a:lnTo>
                <a:lnTo>
                  <a:pt x="253898" y="4268038"/>
                </a:lnTo>
                <a:lnTo>
                  <a:pt x="378257" y="4339819"/>
                </a:lnTo>
                <a:close/>
                <a:moveTo>
                  <a:pt x="368275" y="4481475"/>
                </a:moveTo>
                <a:lnTo>
                  <a:pt x="253822" y="4547540"/>
                </a:lnTo>
                <a:lnTo>
                  <a:pt x="142875" y="4483456"/>
                </a:lnTo>
                <a:lnTo>
                  <a:pt x="257327" y="4417391"/>
                </a:lnTo>
                <a:lnTo>
                  <a:pt x="368275" y="4481475"/>
                </a:lnTo>
                <a:close/>
                <a:moveTo>
                  <a:pt x="378257" y="4627093"/>
                </a:moveTo>
                <a:lnTo>
                  <a:pt x="257327" y="4696892"/>
                </a:lnTo>
                <a:lnTo>
                  <a:pt x="132969" y="4625111"/>
                </a:lnTo>
                <a:lnTo>
                  <a:pt x="253898" y="4555312"/>
                </a:lnTo>
                <a:lnTo>
                  <a:pt x="378257" y="4627093"/>
                </a:lnTo>
                <a:close/>
                <a:moveTo>
                  <a:pt x="368275" y="4768672"/>
                </a:moveTo>
                <a:lnTo>
                  <a:pt x="253822" y="4834738"/>
                </a:lnTo>
                <a:lnTo>
                  <a:pt x="142875" y="4770654"/>
                </a:lnTo>
                <a:lnTo>
                  <a:pt x="257327" y="4704588"/>
                </a:lnTo>
                <a:lnTo>
                  <a:pt x="368275" y="4768672"/>
                </a:lnTo>
                <a:close/>
                <a:moveTo>
                  <a:pt x="378257" y="4914291"/>
                </a:moveTo>
                <a:lnTo>
                  <a:pt x="257327" y="4984090"/>
                </a:lnTo>
                <a:lnTo>
                  <a:pt x="132969" y="4912309"/>
                </a:lnTo>
                <a:lnTo>
                  <a:pt x="253898" y="4842510"/>
                </a:lnTo>
                <a:lnTo>
                  <a:pt x="378257" y="4914291"/>
                </a:lnTo>
                <a:close/>
                <a:moveTo>
                  <a:pt x="368275" y="5055947"/>
                </a:moveTo>
                <a:lnTo>
                  <a:pt x="253822" y="5122012"/>
                </a:lnTo>
                <a:lnTo>
                  <a:pt x="142875" y="5057928"/>
                </a:lnTo>
                <a:lnTo>
                  <a:pt x="257327" y="4991862"/>
                </a:lnTo>
                <a:lnTo>
                  <a:pt x="368275" y="5055947"/>
                </a:lnTo>
                <a:close/>
                <a:moveTo>
                  <a:pt x="378257" y="5201488"/>
                </a:moveTo>
                <a:lnTo>
                  <a:pt x="257327" y="5271288"/>
                </a:lnTo>
                <a:lnTo>
                  <a:pt x="132969" y="5199507"/>
                </a:lnTo>
                <a:lnTo>
                  <a:pt x="253898" y="5129708"/>
                </a:lnTo>
                <a:lnTo>
                  <a:pt x="378257" y="5201488"/>
                </a:lnTo>
                <a:close/>
                <a:moveTo>
                  <a:pt x="368275" y="5343144"/>
                </a:moveTo>
                <a:lnTo>
                  <a:pt x="253822" y="5409210"/>
                </a:lnTo>
                <a:lnTo>
                  <a:pt x="142875" y="5345126"/>
                </a:lnTo>
                <a:lnTo>
                  <a:pt x="257327" y="5279060"/>
                </a:lnTo>
                <a:lnTo>
                  <a:pt x="368275" y="5343144"/>
                </a:lnTo>
                <a:close/>
                <a:moveTo>
                  <a:pt x="378257" y="5488762"/>
                </a:moveTo>
                <a:lnTo>
                  <a:pt x="257327" y="5558561"/>
                </a:lnTo>
                <a:lnTo>
                  <a:pt x="132969" y="5486781"/>
                </a:lnTo>
                <a:lnTo>
                  <a:pt x="253898" y="5416982"/>
                </a:lnTo>
                <a:lnTo>
                  <a:pt x="378257" y="5488762"/>
                </a:lnTo>
                <a:close/>
                <a:moveTo>
                  <a:pt x="368275" y="5630342"/>
                </a:moveTo>
                <a:lnTo>
                  <a:pt x="253822" y="5696407"/>
                </a:lnTo>
                <a:lnTo>
                  <a:pt x="142875" y="5632323"/>
                </a:lnTo>
                <a:lnTo>
                  <a:pt x="257327" y="5566258"/>
                </a:lnTo>
                <a:lnTo>
                  <a:pt x="368275" y="5630342"/>
                </a:lnTo>
                <a:close/>
                <a:moveTo>
                  <a:pt x="378257" y="5775960"/>
                </a:moveTo>
                <a:lnTo>
                  <a:pt x="257327" y="5845759"/>
                </a:lnTo>
                <a:lnTo>
                  <a:pt x="132969" y="5773979"/>
                </a:lnTo>
                <a:lnTo>
                  <a:pt x="253898" y="5704180"/>
                </a:lnTo>
                <a:lnTo>
                  <a:pt x="378257" y="5775960"/>
                </a:lnTo>
                <a:close/>
                <a:moveTo>
                  <a:pt x="368275" y="5917616"/>
                </a:moveTo>
                <a:lnTo>
                  <a:pt x="253822" y="5983682"/>
                </a:lnTo>
                <a:lnTo>
                  <a:pt x="142875" y="5919597"/>
                </a:lnTo>
                <a:lnTo>
                  <a:pt x="257327" y="5853532"/>
                </a:lnTo>
                <a:lnTo>
                  <a:pt x="368275" y="5917616"/>
                </a:lnTo>
                <a:close/>
                <a:moveTo>
                  <a:pt x="378257" y="6063158"/>
                </a:moveTo>
                <a:lnTo>
                  <a:pt x="257327" y="6132957"/>
                </a:lnTo>
                <a:lnTo>
                  <a:pt x="132969" y="6061177"/>
                </a:lnTo>
                <a:lnTo>
                  <a:pt x="253898" y="5991378"/>
                </a:lnTo>
                <a:lnTo>
                  <a:pt x="378257" y="6063158"/>
                </a:lnTo>
                <a:close/>
                <a:moveTo>
                  <a:pt x="368351" y="6204814"/>
                </a:moveTo>
                <a:lnTo>
                  <a:pt x="253898" y="6270879"/>
                </a:lnTo>
                <a:lnTo>
                  <a:pt x="142875" y="6206795"/>
                </a:lnTo>
                <a:lnTo>
                  <a:pt x="257327" y="6140730"/>
                </a:lnTo>
                <a:lnTo>
                  <a:pt x="368351" y="6204814"/>
                </a:lnTo>
                <a:close/>
                <a:moveTo>
                  <a:pt x="378257" y="6350432"/>
                </a:moveTo>
                <a:lnTo>
                  <a:pt x="257327" y="6420231"/>
                </a:lnTo>
                <a:lnTo>
                  <a:pt x="132969" y="6348451"/>
                </a:lnTo>
                <a:lnTo>
                  <a:pt x="253898" y="6278651"/>
                </a:lnTo>
                <a:lnTo>
                  <a:pt x="378257" y="6350432"/>
                </a:lnTo>
                <a:close/>
                <a:moveTo>
                  <a:pt x="368275" y="6492011"/>
                </a:moveTo>
                <a:lnTo>
                  <a:pt x="253822" y="6558077"/>
                </a:lnTo>
                <a:lnTo>
                  <a:pt x="142875" y="6493993"/>
                </a:lnTo>
                <a:lnTo>
                  <a:pt x="257327" y="6427927"/>
                </a:lnTo>
                <a:lnTo>
                  <a:pt x="368275" y="6492011"/>
                </a:lnTo>
                <a:close/>
                <a:moveTo>
                  <a:pt x="378257" y="6637630"/>
                </a:moveTo>
                <a:lnTo>
                  <a:pt x="257327" y="6707505"/>
                </a:lnTo>
                <a:lnTo>
                  <a:pt x="132969" y="6635725"/>
                </a:lnTo>
                <a:lnTo>
                  <a:pt x="253898" y="6565926"/>
                </a:lnTo>
                <a:lnTo>
                  <a:pt x="378257" y="6637630"/>
                </a:lnTo>
                <a:close/>
                <a:moveTo>
                  <a:pt x="260528" y="6561963"/>
                </a:moveTo>
                <a:lnTo>
                  <a:pt x="374980" y="6495898"/>
                </a:lnTo>
                <a:lnTo>
                  <a:pt x="499339" y="6567678"/>
                </a:lnTo>
                <a:lnTo>
                  <a:pt x="384886" y="6633744"/>
                </a:lnTo>
                <a:lnTo>
                  <a:pt x="260528" y="6561963"/>
                </a:lnTo>
                <a:close/>
                <a:moveTo>
                  <a:pt x="506044" y="6571564"/>
                </a:moveTo>
                <a:lnTo>
                  <a:pt x="617068" y="6635649"/>
                </a:lnTo>
                <a:lnTo>
                  <a:pt x="502615" y="6701714"/>
                </a:lnTo>
                <a:lnTo>
                  <a:pt x="391592" y="6637630"/>
                </a:lnTo>
                <a:lnTo>
                  <a:pt x="506044" y="6571564"/>
                </a:lnTo>
                <a:close/>
                <a:moveTo>
                  <a:pt x="512750" y="6567678"/>
                </a:moveTo>
                <a:lnTo>
                  <a:pt x="633679" y="6497879"/>
                </a:lnTo>
                <a:lnTo>
                  <a:pt x="744703" y="6561963"/>
                </a:lnTo>
                <a:lnTo>
                  <a:pt x="623773" y="6631762"/>
                </a:lnTo>
                <a:lnTo>
                  <a:pt x="512750" y="6567678"/>
                </a:lnTo>
                <a:close/>
                <a:moveTo>
                  <a:pt x="751332" y="6565849"/>
                </a:moveTo>
                <a:lnTo>
                  <a:pt x="875690" y="6637630"/>
                </a:lnTo>
                <a:lnTo>
                  <a:pt x="754761" y="6707429"/>
                </a:lnTo>
                <a:lnTo>
                  <a:pt x="630403" y="6635649"/>
                </a:lnTo>
                <a:lnTo>
                  <a:pt x="751332" y="6565849"/>
                </a:lnTo>
                <a:close/>
                <a:moveTo>
                  <a:pt x="758038" y="6561963"/>
                </a:moveTo>
                <a:lnTo>
                  <a:pt x="872490" y="6495898"/>
                </a:lnTo>
                <a:lnTo>
                  <a:pt x="996848" y="6567678"/>
                </a:lnTo>
                <a:lnTo>
                  <a:pt x="882396" y="6633744"/>
                </a:lnTo>
                <a:lnTo>
                  <a:pt x="758038" y="6561963"/>
                </a:lnTo>
                <a:close/>
                <a:moveTo>
                  <a:pt x="1003554" y="6571564"/>
                </a:moveTo>
                <a:lnTo>
                  <a:pt x="1114577" y="6635649"/>
                </a:lnTo>
                <a:lnTo>
                  <a:pt x="1000125" y="6701714"/>
                </a:lnTo>
                <a:lnTo>
                  <a:pt x="889102" y="6637630"/>
                </a:lnTo>
                <a:lnTo>
                  <a:pt x="1003554" y="6571564"/>
                </a:lnTo>
                <a:close/>
                <a:moveTo>
                  <a:pt x="1010183" y="6567678"/>
                </a:moveTo>
                <a:lnTo>
                  <a:pt x="1131113" y="6497879"/>
                </a:lnTo>
                <a:lnTo>
                  <a:pt x="1242136" y="6561963"/>
                </a:lnTo>
                <a:lnTo>
                  <a:pt x="1121207" y="6631762"/>
                </a:lnTo>
                <a:lnTo>
                  <a:pt x="1010183" y="6567678"/>
                </a:lnTo>
                <a:close/>
                <a:moveTo>
                  <a:pt x="1248842" y="6565849"/>
                </a:moveTo>
                <a:lnTo>
                  <a:pt x="1373200" y="6637630"/>
                </a:lnTo>
                <a:lnTo>
                  <a:pt x="1252271" y="6707429"/>
                </a:lnTo>
                <a:lnTo>
                  <a:pt x="1127912" y="6635649"/>
                </a:lnTo>
                <a:lnTo>
                  <a:pt x="1248842" y="6565849"/>
                </a:lnTo>
                <a:close/>
                <a:moveTo>
                  <a:pt x="1255471" y="6561963"/>
                </a:moveTo>
                <a:lnTo>
                  <a:pt x="1369924" y="6495898"/>
                </a:lnTo>
                <a:lnTo>
                  <a:pt x="1494282" y="6567678"/>
                </a:lnTo>
                <a:lnTo>
                  <a:pt x="1379830" y="6633744"/>
                </a:lnTo>
                <a:lnTo>
                  <a:pt x="1255471" y="6561963"/>
                </a:lnTo>
                <a:close/>
                <a:moveTo>
                  <a:pt x="1500988" y="6571564"/>
                </a:moveTo>
                <a:lnTo>
                  <a:pt x="1612011" y="6635649"/>
                </a:lnTo>
                <a:lnTo>
                  <a:pt x="1497559" y="6701714"/>
                </a:lnTo>
                <a:lnTo>
                  <a:pt x="1386535" y="6637630"/>
                </a:lnTo>
                <a:lnTo>
                  <a:pt x="1500988" y="6571564"/>
                </a:lnTo>
                <a:close/>
                <a:moveTo>
                  <a:pt x="1507693" y="6567678"/>
                </a:moveTo>
                <a:lnTo>
                  <a:pt x="1628623" y="6497879"/>
                </a:lnTo>
                <a:lnTo>
                  <a:pt x="1739646" y="6561963"/>
                </a:lnTo>
                <a:lnTo>
                  <a:pt x="1618717" y="6631762"/>
                </a:lnTo>
                <a:lnTo>
                  <a:pt x="1507693" y="6567678"/>
                </a:lnTo>
                <a:close/>
                <a:moveTo>
                  <a:pt x="1746275" y="6565849"/>
                </a:moveTo>
                <a:lnTo>
                  <a:pt x="1870634" y="6637630"/>
                </a:lnTo>
                <a:lnTo>
                  <a:pt x="1749704" y="6707429"/>
                </a:lnTo>
                <a:lnTo>
                  <a:pt x="1625346" y="6635649"/>
                </a:lnTo>
                <a:lnTo>
                  <a:pt x="1746275" y="6565849"/>
                </a:lnTo>
                <a:close/>
                <a:moveTo>
                  <a:pt x="1752981" y="6561963"/>
                </a:moveTo>
                <a:lnTo>
                  <a:pt x="1867434" y="6495898"/>
                </a:lnTo>
                <a:lnTo>
                  <a:pt x="1991792" y="6567678"/>
                </a:lnTo>
                <a:lnTo>
                  <a:pt x="1877339" y="6633744"/>
                </a:lnTo>
                <a:lnTo>
                  <a:pt x="1752981" y="6561963"/>
                </a:lnTo>
                <a:close/>
                <a:moveTo>
                  <a:pt x="1998497" y="6571564"/>
                </a:moveTo>
                <a:lnTo>
                  <a:pt x="2109521" y="6635649"/>
                </a:lnTo>
                <a:lnTo>
                  <a:pt x="1995069" y="6701714"/>
                </a:lnTo>
                <a:lnTo>
                  <a:pt x="1884045" y="6637630"/>
                </a:lnTo>
                <a:lnTo>
                  <a:pt x="1998497" y="6571564"/>
                </a:lnTo>
                <a:close/>
                <a:moveTo>
                  <a:pt x="2005127" y="6567754"/>
                </a:moveTo>
                <a:lnTo>
                  <a:pt x="2126056" y="6497955"/>
                </a:lnTo>
                <a:lnTo>
                  <a:pt x="2237080" y="6562039"/>
                </a:lnTo>
                <a:lnTo>
                  <a:pt x="2116150" y="6631839"/>
                </a:lnTo>
                <a:lnTo>
                  <a:pt x="2005127" y="6567754"/>
                </a:lnTo>
                <a:close/>
                <a:moveTo>
                  <a:pt x="2243785" y="6565849"/>
                </a:moveTo>
                <a:lnTo>
                  <a:pt x="2368144" y="6637630"/>
                </a:lnTo>
                <a:lnTo>
                  <a:pt x="2247214" y="6707505"/>
                </a:lnTo>
                <a:lnTo>
                  <a:pt x="2122856" y="6635725"/>
                </a:lnTo>
                <a:lnTo>
                  <a:pt x="2243785" y="6565849"/>
                </a:lnTo>
                <a:close/>
                <a:moveTo>
                  <a:pt x="2250491" y="6561963"/>
                </a:moveTo>
                <a:lnTo>
                  <a:pt x="2364943" y="6495898"/>
                </a:lnTo>
                <a:lnTo>
                  <a:pt x="2489302" y="6567678"/>
                </a:lnTo>
                <a:lnTo>
                  <a:pt x="2374849" y="6633744"/>
                </a:lnTo>
                <a:lnTo>
                  <a:pt x="2250491" y="6561963"/>
                </a:lnTo>
                <a:close/>
                <a:moveTo>
                  <a:pt x="2495931" y="6571564"/>
                </a:moveTo>
                <a:lnTo>
                  <a:pt x="2606954" y="6635649"/>
                </a:lnTo>
                <a:lnTo>
                  <a:pt x="2492502" y="6701714"/>
                </a:lnTo>
                <a:lnTo>
                  <a:pt x="2381479" y="6637630"/>
                </a:lnTo>
                <a:lnTo>
                  <a:pt x="2495931" y="6571564"/>
                </a:lnTo>
                <a:close/>
                <a:moveTo>
                  <a:pt x="2502637" y="6567678"/>
                </a:moveTo>
                <a:lnTo>
                  <a:pt x="2623566" y="6497879"/>
                </a:lnTo>
                <a:lnTo>
                  <a:pt x="2734589" y="6561963"/>
                </a:lnTo>
                <a:lnTo>
                  <a:pt x="2613660" y="6631762"/>
                </a:lnTo>
                <a:lnTo>
                  <a:pt x="2502637" y="6567678"/>
                </a:lnTo>
                <a:close/>
                <a:moveTo>
                  <a:pt x="2741295" y="6565849"/>
                </a:moveTo>
                <a:lnTo>
                  <a:pt x="2865654" y="6637630"/>
                </a:lnTo>
                <a:lnTo>
                  <a:pt x="2744724" y="6707429"/>
                </a:lnTo>
                <a:lnTo>
                  <a:pt x="2620366" y="6635649"/>
                </a:lnTo>
                <a:lnTo>
                  <a:pt x="2741295" y="6565849"/>
                </a:lnTo>
                <a:close/>
                <a:moveTo>
                  <a:pt x="2747924" y="6561963"/>
                </a:moveTo>
                <a:lnTo>
                  <a:pt x="2862377" y="6495898"/>
                </a:lnTo>
                <a:lnTo>
                  <a:pt x="2986735" y="6567678"/>
                </a:lnTo>
                <a:lnTo>
                  <a:pt x="2872283" y="6633744"/>
                </a:lnTo>
                <a:lnTo>
                  <a:pt x="2747924" y="6561963"/>
                </a:lnTo>
                <a:close/>
                <a:moveTo>
                  <a:pt x="2993441" y="6571564"/>
                </a:moveTo>
                <a:lnTo>
                  <a:pt x="3104464" y="6635649"/>
                </a:lnTo>
                <a:lnTo>
                  <a:pt x="2990012" y="6701714"/>
                </a:lnTo>
                <a:lnTo>
                  <a:pt x="2878989" y="6637630"/>
                </a:lnTo>
                <a:lnTo>
                  <a:pt x="2993441" y="6571564"/>
                </a:lnTo>
                <a:close/>
                <a:moveTo>
                  <a:pt x="3000147" y="6567678"/>
                </a:moveTo>
                <a:lnTo>
                  <a:pt x="3121076" y="6497879"/>
                </a:lnTo>
                <a:lnTo>
                  <a:pt x="3232099" y="6561963"/>
                </a:lnTo>
                <a:lnTo>
                  <a:pt x="3111170" y="6631762"/>
                </a:lnTo>
                <a:lnTo>
                  <a:pt x="3000147" y="6567678"/>
                </a:lnTo>
                <a:close/>
                <a:moveTo>
                  <a:pt x="3238729" y="6565849"/>
                </a:moveTo>
                <a:lnTo>
                  <a:pt x="3363087" y="6637630"/>
                </a:lnTo>
                <a:lnTo>
                  <a:pt x="3242158" y="6707429"/>
                </a:lnTo>
                <a:lnTo>
                  <a:pt x="3117799" y="6635649"/>
                </a:lnTo>
                <a:lnTo>
                  <a:pt x="3238729" y="6565849"/>
                </a:lnTo>
                <a:close/>
                <a:moveTo>
                  <a:pt x="3245434" y="6561963"/>
                </a:moveTo>
                <a:lnTo>
                  <a:pt x="3359887" y="6495898"/>
                </a:lnTo>
                <a:lnTo>
                  <a:pt x="3484245" y="6567678"/>
                </a:lnTo>
                <a:lnTo>
                  <a:pt x="3369793" y="6633744"/>
                </a:lnTo>
                <a:lnTo>
                  <a:pt x="3245434" y="6561963"/>
                </a:lnTo>
                <a:close/>
                <a:moveTo>
                  <a:pt x="3490951" y="6571564"/>
                </a:moveTo>
                <a:lnTo>
                  <a:pt x="3601974" y="6635649"/>
                </a:lnTo>
                <a:lnTo>
                  <a:pt x="3487522" y="6701714"/>
                </a:lnTo>
                <a:lnTo>
                  <a:pt x="3376498" y="6637630"/>
                </a:lnTo>
                <a:lnTo>
                  <a:pt x="3490951" y="6571564"/>
                </a:lnTo>
                <a:close/>
                <a:moveTo>
                  <a:pt x="3497580" y="6567678"/>
                </a:moveTo>
                <a:lnTo>
                  <a:pt x="3618509" y="6497879"/>
                </a:lnTo>
                <a:lnTo>
                  <a:pt x="3729533" y="6561963"/>
                </a:lnTo>
                <a:lnTo>
                  <a:pt x="3608604" y="6631762"/>
                </a:lnTo>
                <a:lnTo>
                  <a:pt x="3497580" y="6567678"/>
                </a:lnTo>
                <a:close/>
                <a:moveTo>
                  <a:pt x="3736239" y="6565849"/>
                </a:moveTo>
                <a:lnTo>
                  <a:pt x="3860597" y="6637630"/>
                </a:lnTo>
                <a:lnTo>
                  <a:pt x="3739667" y="6707429"/>
                </a:lnTo>
                <a:lnTo>
                  <a:pt x="3615309" y="6635649"/>
                </a:lnTo>
                <a:lnTo>
                  <a:pt x="3736239" y="6565849"/>
                </a:lnTo>
                <a:close/>
                <a:moveTo>
                  <a:pt x="3742868" y="6561963"/>
                </a:moveTo>
                <a:lnTo>
                  <a:pt x="3857320" y="6495898"/>
                </a:lnTo>
                <a:lnTo>
                  <a:pt x="3981679" y="6567678"/>
                </a:lnTo>
                <a:lnTo>
                  <a:pt x="3867226" y="6633744"/>
                </a:lnTo>
                <a:lnTo>
                  <a:pt x="3742868" y="6561963"/>
                </a:lnTo>
                <a:close/>
                <a:moveTo>
                  <a:pt x="3988384" y="6571564"/>
                </a:moveTo>
                <a:lnTo>
                  <a:pt x="4099408" y="6635649"/>
                </a:lnTo>
                <a:lnTo>
                  <a:pt x="3984955" y="6701714"/>
                </a:lnTo>
                <a:lnTo>
                  <a:pt x="3873932" y="6637630"/>
                </a:lnTo>
                <a:lnTo>
                  <a:pt x="3988384" y="6571564"/>
                </a:lnTo>
                <a:close/>
                <a:moveTo>
                  <a:pt x="3995090" y="6567678"/>
                </a:moveTo>
                <a:lnTo>
                  <a:pt x="4116019" y="6497879"/>
                </a:lnTo>
                <a:lnTo>
                  <a:pt x="4227043" y="6561963"/>
                </a:lnTo>
                <a:lnTo>
                  <a:pt x="4106113" y="6631762"/>
                </a:lnTo>
                <a:lnTo>
                  <a:pt x="3995090" y="6567678"/>
                </a:lnTo>
                <a:close/>
                <a:moveTo>
                  <a:pt x="4233672" y="6565849"/>
                </a:moveTo>
                <a:lnTo>
                  <a:pt x="4358031" y="6637630"/>
                </a:lnTo>
                <a:lnTo>
                  <a:pt x="4237101" y="6707505"/>
                </a:lnTo>
                <a:lnTo>
                  <a:pt x="4112743" y="6635725"/>
                </a:lnTo>
                <a:lnTo>
                  <a:pt x="4233672" y="6565849"/>
                </a:lnTo>
                <a:close/>
                <a:moveTo>
                  <a:pt x="4240378" y="6561963"/>
                </a:moveTo>
                <a:lnTo>
                  <a:pt x="4354830" y="6495898"/>
                </a:lnTo>
                <a:lnTo>
                  <a:pt x="4479189" y="6567678"/>
                </a:lnTo>
                <a:lnTo>
                  <a:pt x="4364736" y="6633744"/>
                </a:lnTo>
                <a:lnTo>
                  <a:pt x="4240378" y="6561963"/>
                </a:lnTo>
                <a:close/>
                <a:moveTo>
                  <a:pt x="4485894" y="6571564"/>
                </a:moveTo>
                <a:lnTo>
                  <a:pt x="4596918" y="6635649"/>
                </a:lnTo>
                <a:lnTo>
                  <a:pt x="4482465" y="6701714"/>
                </a:lnTo>
                <a:lnTo>
                  <a:pt x="4371442" y="6637630"/>
                </a:lnTo>
                <a:lnTo>
                  <a:pt x="4485894" y="6571564"/>
                </a:lnTo>
                <a:close/>
                <a:moveTo>
                  <a:pt x="4492524" y="6567678"/>
                </a:moveTo>
                <a:lnTo>
                  <a:pt x="4613453" y="6497879"/>
                </a:lnTo>
                <a:lnTo>
                  <a:pt x="4724477" y="6561963"/>
                </a:lnTo>
                <a:lnTo>
                  <a:pt x="4603547" y="6631762"/>
                </a:lnTo>
                <a:lnTo>
                  <a:pt x="4492524" y="6567678"/>
                </a:lnTo>
                <a:close/>
                <a:moveTo>
                  <a:pt x="4731182" y="6565849"/>
                </a:moveTo>
                <a:lnTo>
                  <a:pt x="4855541" y="6637630"/>
                </a:lnTo>
                <a:lnTo>
                  <a:pt x="4734611" y="6707429"/>
                </a:lnTo>
                <a:lnTo>
                  <a:pt x="4610253" y="6635649"/>
                </a:lnTo>
                <a:lnTo>
                  <a:pt x="4731182" y="6565849"/>
                </a:lnTo>
                <a:close/>
                <a:moveTo>
                  <a:pt x="4737888" y="6561963"/>
                </a:moveTo>
                <a:lnTo>
                  <a:pt x="4852340" y="6495898"/>
                </a:lnTo>
                <a:lnTo>
                  <a:pt x="4976698" y="6567678"/>
                </a:lnTo>
                <a:lnTo>
                  <a:pt x="4862246" y="6633744"/>
                </a:lnTo>
                <a:lnTo>
                  <a:pt x="4737888" y="6561963"/>
                </a:lnTo>
                <a:close/>
                <a:moveTo>
                  <a:pt x="4983328" y="6571564"/>
                </a:moveTo>
                <a:lnTo>
                  <a:pt x="5094351" y="6635649"/>
                </a:lnTo>
                <a:lnTo>
                  <a:pt x="4979899" y="6701714"/>
                </a:lnTo>
                <a:lnTo>
                  <a:pt x="4868876" y="6637630"/>
                </a:lnTo>
                <a:lnTo>
                  <a:pt x="4983328" y="6571564"/>
                </a:lnTo>
                <a:close/>
                <a:moveTo>
                  <a:pt x="4990033" y="6567678"/>
                </a:moveTo>
                <a:lnTo>
                  <a:pt x="5110963" y="6497879"/>
                </a:lnTo>
                <a:lnTo>
                  <a:pt x="5221986" y="6561963"/>
                </a:lnTo>
                <a:lnTo>
                  <a:pt x="5101057" y="6631762"/>
                </a:lnTo>
                <a:lnTo>
                  <a:pt x="4990033" y="6567678"/>
                </a:lnTo>
                <a:close/>
                <a:moveTo>
                  <a:pt x="5228692" y="6565849"/>
                </a:moveTo>
                <a:lnTo>
                  <a:pt x="5353050" y="6637630"/>
                </a:lnTo>
                <a:lnTo>
                  <a:pt x="5232121" y="6707429"/>
                </a:lnTo>
                <a:lnTo>
                  <a:pt x="5107762" y="6635649"/>
                </a:lnTo>
                <a:lnTo>
                  <a:pt x="5228692" y="6565849"/>
                </a:lnTo>
                <a:close/>
                <a:moveTo>
                  <a:pt x="5235321" y="6561963"/>
                </a:moveTo>
                <a:lnTo>
                  <a:pt x="5349774" y="6495898"/>
                </a:lnTo>
                <a:lnTo>
                  <a:pt x="5474132" y="6567678"/>
                </a:lnTo>
                <a:lnTo>
                  <a:pt x="5359680" y="6633744"/>
                </a:lnTo>
                <a:lnTo>
                  <a:pt x="5235321" y="6561963"/>
                </a:lnTo>
                <a:close/>
                <a:moveTo>
                  <a:pt x="5480838" y="6571564"/>
                </a:moveTo>
                <a:lnTo>
                  <a:pt x="5591861" y="6635649"/>
                </a:lnTo>
                <a:lnTo>
                  <a:pt x="5477409" y="6701714"/>
                </a:lnTo>
                <a:lnTo>
                  <a:pt x="5366385" y="6637630"/>
                </a:lnTo>
                <a:lnTo>
                  <a:pt x="5480838" y="6571564"/>
                </a:lnTo>
                <a:close/>
                <a:moveTo>
                  <a:pt x="5487543" y="6567678"/>
                </a:moveTo>
                <a:lnTo>
                  <a:pt x="5608473" y="6497879"/>
                </a:lnTo>
                <a:lnTo>
                  <a:pt x="5719496" y="6561963"/>
                </a:lnTo>
                <a:lnTo>
                  <a:pt x="5598566" y="6631762"/>
                </a:lnTo>
                <a:lnTo>
                  <a:pt x="5487543" y="6567678"/>
                </a:lnTo>
                <a:close/>
                <a:moveTo>
                  <a:pt x="5726126" y="6565849"/>
                </a:moveTo>
                <a:lnTo>
                  <a:pt x="5850484" y="6637630"/>
                </a:lnTo>
                <a:lnTo>
                  <a:pt x="5729554" y="6707429"/>
                </a:lnTo>
                <a:lnTo>
                  <a:pt x="5605196" y="6635649"/>
                </a:lnTo>
                <a:lnTo>
                  <a:pt x="5726126" y="6565849"/>
                </a:lnTo>
                <a:close/>
                <a:moveTo>
                  <a:pt x="5732831" y="6561963"/>
                </a:moveTo>
                <a:lnTo>
                  <a:pt x="5847283" y="6495898"/>
                </a:lnTo>
                <a:lnTo>
                  <a:pt x="5971642" y="6567678"/>
                </a:lnTo>
                <a:lnTo>
                  <a:pt x="5857189" y="6633744"/>
                </a:lnTo>
                <a:lnTo>
                  <a:pt x="5732831" y="6561963"/>
                </a:lnTo>
                <a:close/>
                <a:moveTo>
                  <a:pt x="5978347" y="6571564"/>
                </a:moveTo>
                <a:lnTo>
                  <a:pt x="6089371" y="6635649"/>
                </a:lnTo>
                <a:lnTo>
                  <a:pt x="5974918" y="6701714"/>
                </a:lnTo>
                <a:lnTo>
                  <a:pt x="5863895" y="6637630"/>
                </a:lnTo>
                <a:lnTo>
                  <a:pt x="5978347" y="6571564"/>
                </a:lnTo>
                <a:close/>
                <a:moveTo>
                  <a:pt x="5984977" y="6567678"/>
                </a:moveTo>
                <a:lnTo>
                  <a:pt x="6105906" y="6497879"/>
                </a:lnTo>
                <a:lnTo>
                  <a:pt x="6216930" y="6561963"/>
                </a:lnTo>
                <a:lnTo>
                  <a:pt x="6096000" y="6631839"/>
                </a:lnTo>
                <a:lnTo>
                  <a:pt x="5984977" y="6567678"/>
                </a:lnTo>
                <a:close/>
                <a:moveTo>
                  <a:pt x="6223635" y="6565849"/>
                </a:moveTo>
                <a:lnTo>
                  <a:pt x="6347994" y="6637630"/>
                </a:lnTo>
                <a:lnTo>
                  <a:pt x="6227064" y="6707429"/>
                </a:lnTo>
                <a:lnTo>
                  <a:pt x="6102706" y="6635649"/>
                </a:lnTo>
                <a:lnTo>
                  <a:pt x="6223635" y="6565849"/>
                </a:lnTo>
                <a:close/>
                <a:moveTo>
                  <a:pt x="6230341" y="6561963"/>
                </a:moveTo>
                <a:lnTo>
                  <a:pt x="6344793" y="6495898"/>
                </a:lnTo>
                <a:lnTo>
                  <a:pt x="6469151" y="6567678"/>
                </a:lnTo>
                <a:lnTo>
                  <a:pt x="6354699" y="6633744"/>
                </a:lnTo>
                <a:lnTo>
                  <a:pt x="6230341" y="6561963"/>
                </a:lnTo>
                <a:close/>
                <a:moveTo>
                  <a:pt x="6475781" y="6571564"/>
                </a:moveTo>
                <a:lnTo>
                  <a:pt x="6586804" y="6635649"/>
                </a:lnTo>
                <a:lnTo>
                  <a:pt x="6472352" y="6701714"/>
                </a:lnTo>
                <a:lnTo>
                  <a:pt x="6361329" y="6637630"/>
                </a:lnTo>
                <a:lnTo>
                  <a:pt x="6475781" y="6571564"/>
                </a:lnTo>
                <a:close/>
                <a:moveTo>
                  <a:pt x="6482486" y="6567678"/>
                </a:moveTo>
                <a:lnTo>
                  <a:pt x="6603416" y="6497879"/>
                </a:lnTo>
                <a:lnTo>
                  <a:pt x="6714439" y="6561963"/>
                </a:lnTo>
                <a:lnTo>
                  <a:pt x="6593510" y="6631762"/>
                </a:lnTo>
                <a:lnTo>
                  <a:pt x="6482486" y="6567678"/>
                </a:lnTo>
                <a:close/>
                <a:moveTo>
                  <a:pt x="6479058" y="6418326"/>
                </a:moveTo>
                <a:lnTo>
                  <a:pt x="6593510" y="6352261"/>
                </a:lnTo>
                <a:lnTo>
                  <a:pt x="6717868" y="6424041"/>
                </a:lnTo>
                <a:lnTo>
                  <a:pt x="6603416" y="6490106"/>
                </a:lnTo>
                <a:lnTo>
                  <a:pt x="6479058" y="6418326"/>
                </a:lnTo>
                <a:close/>
                <a:moveTo>
                  <a:pt x="6482486" y="6280481"/>
                </a:moveTo>
                <a:lnTo>
                  <a:pt x="6603416" y="6210605"/>
                </a:lnTo>
                <a:lnTo>
                  <a:pt x="6714439" y="6274689"/>
                </a:lnTo>
                <a:lnTo>
                  <a:pt x="6593510" y="6344565"/>
                </a:lnTo>
                <a:lnTo>
                  <a:pt x="6482486" y="6280481"/>
                </a:lnTo>
                <a:close/>
                <a:moveTo>
                  <a:pt x="6479058" y="6131128"/>
                </a:moveTo>
                <a:lnTo>
                  <a:pt x="6593510" y="6065063"/>
                </a:lnTo>
                <a:lnTo>
                  <a:pt x="6717868" y="6136843"/>
                </a:lnTo>
                <a:lnTo>
                  <a:pt x="6603416" y="6202909"/>
                </a:lnTo>
                <a:lnTo>
                  <a:pt x="6479058" y="6131128"/>
                </a:lnTo>
                <a:close/>
                <a:moveTo>
                  <a:pt x="6482486" y="5993283"/>
                </a:moveTo>
                <a:lnTo>
                  <a:pt x="6603416" y="5923483"/>
                </a:lnTo>
                <a:lnTo>
                  <a:pt x="6714439" y="5987568"/>
                </a:lnTo>
                <a:lnTo>
                  <a:pt x="6593510" y="6057367"/>
                </a:lnTo>
                <a:lnTo>
                  <a:pt x="6482486" y="5993283"/>
                </a:lnTo>
                <a:close/>
                <a:moveTo>
                  <a:pt x="6479058" y="5843931"/>
                </a:moveTo>
                <a:lnTo>
                  <a:pt x="6593510" y="5777865"/>
                </a:lnTo>
                <a:lnTo>
                  <a:pt x="6717868" y="5849646"/>
                </a:lnTo>
                <a:lnTo>
                  <a:pt x="6603416" y="5915711"/>
                </a:lnTo>
                <a:lnTo>
                  <a:pt x="6479058" y="5843931"/>
                </a:lnTo>
                <a:close/>
                <a:moveTo>
                  <a:pt x="6482486" y="5706009"/>
                </a:moveTo>
                <a:lnTo>
                  <a:pt x="6603416" y="5636209"/>
                </a:lnTo>
                <a:lnTo>
                  <a:pt x="6714439" y="5700294"/>
                </a:lnTo>
                <a:lnTo>
                  <a:pt x="6593510" y="5770093"/>
                </a:lnTo>
                <a:lnTo>
                  <a:pt x="6482486" y="5706009"/>
                </a:lnTo>
                <a:close/>
                <a:moveTo>
                  <a:pt x="6479058" y="5556656"/>
                </a:moveTo>
                <a:lnTo>
                  <a:pt x="6593510" y="5490591"/>
                </a:lnTo>
                <a:lnTo>
                  <a:pt x="6717868" y="5562371"/>
                </a:lnTo>
                <a:lnTo>
                  <a:pt x="6603416" y="5628437"/>
                </a:lnTo>
                <a:lnTo>
                  <a:pt x="6479058" y="5556656"/>
                </a:lnTo>
                <a:close/>
                <a:moveTo>
                  <a:pt x="6482486" y="5418811"/>
                </a:moveTo>
                <a:lnTo>
                  <a:pt x="6603416" y="5349011"/>
                </a:lnTo>
                <a:lnTo>
                  <a:pt x="6714439" y="5413096"/>
                </a:lnTo>
                <a:lnTo>
                  <a:pt x="6593510" y="5482895"/>
                </a:lnTo>
                <a:lnTo>
                  <a:pt x="6482486" y="5418811"/>
                </a:lnTo>
                <a:close/>
                <a:moveTo>
                  <a:pt x="6479058" y="5269459"/>
                </a:moveTo>
                <a:lnTo>
                  <a:pt x="6593510" y="5203393"/>
                </a:lnTo>
                <a:lnTo>
                  <a:pt x="6717868" y="5275174"/>
                </a:lnTo>
                <a:lnTo>
                  <a:pt x="6603416" y="5341239"/>
                </a:lnTo>
                <a:lnTo>
                  <a:pt x="6479058" y="5269459"/>
                </a:lnTo>
                <a:close/>
                <a:moveTo>
                  <a:pt x="6482486" y="5131613"/>
                </a:moveTo>
                <a:lnTo>
                  <a:pt x="6603416" y="5061814"/>
                </a:lnTo>
                <a:lnTo>
                  <a:pt x="6714439" y="5125898"/>
                </a:lnTo>
                <a:lnTo>
                  <a:pt x="6593510" y="5195697"/>
                </a:lnTo>
                <a:lnTo>
                  <a:pt x="6482486" y="5131613"/>
                </a:lnTo>
                <a:close/>
                <a:moveTo>
                  <a:pt x="6479058" y="4982261"/>
                </a:moveTo>
                <a:lnTo>
                  <a:pt x="6593510" y="4916196"/>
                </a:lnTo>
                <a:lnTo>
                  <a:pt x="6717868" y="4987976"/>
                </a:lnTo>
                <a:lnTo>
                  <a:pt x="6603416" y="5054042"/>
                </a:lnTo>
                <a:lnTo>
                  <a:pt x="6479058" y="4982261"/>
                </a:lnTo>
                <a:close/>
                <a:moveTo>
                  <a:pt x="6482486" y="4844339"/>
                </a:moveTo>
                <a:lnTo>
                  <a:pt x="6603416" y="4774540"/>
                </a:lnTo>
                <a:lnTo>
                  <a:pt x="6714439" y="4838624"/>
                </a:lnTo>
                <a:lnTo>
                  <a:pt x="6593510" y="4908423"/>
                </a:lnTo>
                <a:lnTo>
                  <a:pt x="6482486" y="4844339"/>
                </a:lnTo>
                <a:close/>
                <a:moveTo>
                  <a:pt x="6479058" y="4694987"/>
                </a:moveTo>
                <a:lnTo>
                  <a:pt x="6593510" y="4628921"/>
                </a:lnTo>
                <a:lnTo>
                  <a:pt x="6717868" y="4700702"/>
                </a:lnTo>
                <a:lnTo>
                  <a:pt x="6603416" y="4766767"/>
                </a:lnTo>
                <a:lnTo>
                  <a:pt x="6479058" y="4694987"/>
                </a:lnTo>
                <a:close/>
                <a:moveTo>
                  <a:pt x="6482486" y="4557141"/>
                </a:moveTo>
                <a:lnTo>
                  <a:pt x="6603416" y="4487342"/>
                </a:lnTo>
                <a:lnTo>
                  <a:pt x="6714439" y="4551426"/>
                </a:lnTo>
                <a:lnTo>
                  <a:pt x="6593510" y="4621226"/>
                </a:lnTo>
                <a:lnTo>
                  <a:pt x="6482486" y="4557141"/>
                </a:lnTo>
                <a:close/>
                <a:moveTo>
                  <a:pt x="6479058" y="4407789"/>
                </a:moveTo>
                <a:lnTo>
                  <a:pt x="6593510" y="4341724"/>
                </a:lnTo>
                <a:lnTo>
                  <a:pt x="6717868" y="4413504"/>
                </a:lnTo>
                <a:lnTo>
                  <a:pt x="6603416" y="4479570"/>
                </a:lnTo>
                <a:lnTo>
                  <a:pt x="6479058" y="4407789"/>
                </a:lnTo>
                <a:close/>
                <a:moveTo>
                  <a:pt x="6482486" y="4269943"/>
                </a:moveTo>
                <a:lnTo>
                  <a:pt x="6603416" y="4200144"/>
                </a:lnTo>
                <a:lnTo>
                  <a:pt x="6714439" y="4264228"/>
                </a:lnTo>
                <a:lnTo>
                  <a:pt x="6593510" y="4334028"/>
                </a:lnTo>
                <a:lnTo>
                  <a:pt x="6482486" y="4269943"/>
                </a:lnTo>
                <a:close/>
                <a:moveTo>
                  <a:pt x="6479058" y="4120591"/>
                </a:moveTo>
                <a:lnTo>
                  <a:pt x="6593510" y="4054526"/>
                </a:lnTo>
                <a:lnTo>
                  <a:pt x="6717868" y="4126306"/>
                </a:lnTo>
                <a:lnTo>
                  <a:pt x="6603416" y="4192372"/>
                </a:lnTo>
                <a:lnTo>
                  <a:pt x="6479058" y="4120591"/>
                </a:lnTo>
                <a:close/>
                <a:moveTo>
                  <a:pt x="6482486" y="3982669"/>
                </a:moveTo>
                <a:lnTo>
                  <a:pt x="6603416" y="3912870"/>
                </a:lnTo>
                <a:lnTo>
                  <a:pt x="6714439" y="3976954"/>
                </a:lnTo>
                <a:lnTo>
                  <a:pt x="6593510" y="4046754"/>
                </a:lnTo>
                <a:lnTo>
                  <a:pt x="6482486" y="3982669"/>
                </a:lnTo>
                <a:close/>
                <a:moveTo>
                  <a:pt x="6479058" y="3833317"/>
                </a:moveTo>
                <a:lnTo>
                  <a:pt x="6593510" y="3767252"/>
                </a:lnTo>
                <a:lnTo>
                  <a:pt x="6717868" y="3839032"/>
                </a:lnTo>
                <a:lnTo>
                  <a:pt x="6603416" y="3905098"/>
                </a:lnTo>
                <a:lnTo>
                  <a:pt x="6479058" y="3833317"/>
                </a:lnTo>
                <a:close/>
                <a:moveTo>
                  <a:pt x="6482486" y="3695472"/>
                </a:moveTo>
                <a:lnTo>
                  <a:pt x="6603416" y="3625672"/>
                </a:lnTo>
                <a:lnTo>
                  <a:pt x="6714439" y="3689757"/>
                </a:lnTo>
                <a:lnTo>
                  <a:pt x="6593510" y="3759556"/>
                </a:lnTo>
                <a:lnTo>
                  <a:pt x="6482486" y="3695472"/>
                </a:lnTo>
                <a:close/>
                <a:moveTo>
                  <a:pt x="6479058" y="3546119"/>
                </a:moveTo>
                <a:lnTo>
                  <a:pt x="6593510" y="3480054"/>
                </a:lnTo>
                <a:lnTo>
                  <a:pt x="6717868" y="3551834"/>
                </a:lnTo>
                <a:lnTo>
                  <a:pt x="6603416" y="3617900"/>
                </a:lnTo>
                <a:lnTo>
                  <a:pt x="6479058" y="3546119"/>
                </a:lnTo>
                <a:close/>
                <a:moveTo>
                  <a:pt x="6482486" y="3408274"/>
                </a:moveTo>
                <a:lnTo>
                  <a:pt x="6603416" y="3338474"/>
                </a:lnTo>
                <a:lnTo>
                  <a:pt x="6714439" y="3402559"/>
                </a:lnTo>
                <a:lnTo>
                  <a:pt x="6593510" y="3472358"/>
                </a:lnTo>
                <a:lnTo>
                  <a:pt x="6482486" y="3408274"/>
                </a:lnTo>
                <a:close/>
                <a:moveTo>
                  <a:pt x="6479058" y="3258922"/>
                </a:moveTo>
                <a:lnTo>
                  <a:pt x="6593510" y="3192856"/>
                </a:lnTo>
                <a:lnTo>
                  <a:pt x="6717868" y="3264637"/>
                </a:lnTo>
                <a:lnTo>
                  <a:pt x="6603416" y="3330702"/>
                </a:lnTo>
                <a:lnTo>
                  <a:pt x="6479058" y="3258922"/>
                </a:lnTo>
                <a:close/>
                <a:moveTo>
                  <a:pt x="6482486" y="3121000"/>
                </a:moveTo>
                <a:lnTo>
                  <a:pt x="6603416" y="3051201"/>
                </a:lnTo>
                <a:lnTo>
                  <a:pt x="6714439" y="3115285"/>
                </a:lnTo>
                <a:lnTo>
                  <a:pt x="6593510" y="3185084"/>
                </a:lnTo>
                <a:lnTo>
                  <a:pt x="6482486" y="3121000"/>
                </a:lnTo>
                <a:close/>
                <a:moveTo>
                  <a:pt x="6479058" y="2971648"/>
                </a:moveTo>
                <a:lnTo>
                  <a:pt x="6593510" y="2905582"/>
                </a:lnTo>
                <a:lnTo>
                  <a:pt x="6717868" y="2977363"/>
                </a:lnTo>
                <a:lnTo>
                  <a:pt x="6603416" y="3043428"/>
                </a:lnTo>
                <a:lnTo>
                  <a:pt x="6479058" y="2971648"/>
                </a:lnTo>
                <a:close/>
                <a:moveTo>
                  <a:pt x="6482486" y="2833802"/>
                </a:moveTo>
                <a:lnTo>
                  <a:pt x="6603416" y="2764003"/>
                </a:lnTo>
                <a:lnTo>
                  <a:pt x="6714439" y="2828087"/>
                </a:lnTo>
                <a:lnTo>
                  <a:pt x="6593510" y="2897886"/>
                </a:lnTo>
                <a:lnTo>
                  <a:pt x="6482486" y="2833802"/>
                </a:lnTo>
                <a:close/>
                <a:moveTo>
                  <a:pt x="6479058" y="2684450"/>
                </a:moveTo>
                <a:lnTo>
                  <a:pt x="6593510" y="2618384"/>
                </a:lnTo>
                <a:lnTo>
                  <a:pt x="6717868" y="2690165"/>
                </a:lnTo>
                <a:lnTo>
                  <a:pt x="6603416" y="2756230"/>
                </a:lnTo>
                <a:lnTo>
                  <a:pt x="6479058" y="2684450"/>
                </a:lnTo>
                <a:close/>
                <a:moveTo>
                  <a:pt x="6482486" y="2546604"/>
                </a:moveTo>
                <a:lnTo>
                  <a:pt x="6603416" y="2476805"/>
                </a:lnTo>
                <a:lnTo>
                  <a:pt x="6714439" y="2540889"/>
                </a:lnTo>
                <a:lnTo>
                  <a:pt x="6593510" y="2610688"/>
                </a:lnTo>
                <a:lnTo>
                  <a:pt x="6482486" y="2546604"/>
                </a:lnTo>
                <a:close/>
                <a:moveTo>
                  <a:pt x="6479058" y="2397252"/>
                </a:moveTo>
                <a:lnTo>
                  <a:pt x="6593510" y="2331187"/>
                </a:lnTo>
                <a:lnTo>
                  <a:pt x="6717868" y="2402967"/>
                </a:lnTo>
                <a:lnTo>
                  <a:pt x="6603416" y="2469032"/>
                </a:lnTo>
                <a:lnTo>
                  <a:pt x="6479058" y="2397252"/>
                </a:lnTo>
                <a:close/>
                <a:moveTo>
                  <a:pt x="6482486" y="2259330"/>
                </a:moveTo>
                <a:lnTo>
                  <a:pt x="6603416" y="2189531"/>
                </a:lnTo>
                <a:lnTo>
                  <a:pt x="6714439" y="2253615"/>
                </a:lnTo>
                <a:lnTo>
                  <a:pt x="6593510" y="2323414"/>
                </a:lnTo>
                <a:lnTo>
                  <a:pt x="6482486" y="2259330"/>
                </a:lnTo>
                <a:close/>
                <a:moveTo>
                  <a:pt x="6479058" y="2109978"/>
                </a:moveTo>
                <a:lnTo>
                  <a:pt x="6593510" y="2043913"/>
                </a:lnTo>
                <a:lnTo>
                  <a:pt x="6717868" y="2115693"/>
                </a:lnTo>
                <a:lnTo>
                  <a:pt x="6603416" y="2181759"/>
                </a:lnTo>
                <a:lnTo>
                  <a:pt x="6479058" y="2109978"/>
                </a:lnTo>
                <a:close/>
                <a:moveTo>
                  <a:pt x="6482486" y="1972132"/>
                </a:moveTo>
                <a:lnTo>
                  <a:pt x="6603416" y="1902333"/>
                </a:lnTo>
                <a:lnTo>
                  <a:pt x="6714439" y="1966417"/>
                </a:lnTo>
                <a:lnTo>
                  <a:pt x="6593510" y="2036216"/>
                </a:lnTo>
                <a:lnTo>
                  <a:pt x="6482486" y="1972132"/>
                </a:lnTo>
                <a:close/>
                <a:moveTo>
                  <a:pt x="6479058" y="1822780"/>
                </a:moveTo>
                <a:lnTo>
                  <a:pt x="6593510" y="1756715"/>
                </a:lnTo>
                <a:lnTo>
                  <a:pt x="6717868" y="1828495"/>
                </a:lnTo>
                <a:lnTo>
                  <a:pt x="6603416" y="1894561"/>
                </a:lnTo>
                <a:lnTo>
                  <a:pt x="6479058" y="1822780"/>
                </a:lnTo>
                <a:close/>
                <a:moveTo>
                  <a:pt x="6482486" y="1684934"/>
                </a:moveTo>
                <a:lnTo>
                  <a:pt x="6603416" y="1615135"/>
                </a:lnTo>
                <a:lnTo>
                  <a:pt x="6714439" y="1679219"/>
                </a:lnTo>
                <a:lnTo>
                  <a:pt x="6593510" y="1749019"/>
                </a:lnTo>
                <a:lnTo>
                  <a:pt x="6482486" y="1684934"/>
                </a:lnTo>
                <a:close/>
                <a:moveTo>
                  <a:pt x="6479058" y="1535582"/>
                </a:moveTo>
                <a:lnTo>
                  <a:pt x="6593510" y="1469517"/>
                </a:lnTo>
                <a:lnTo>
                  <a:pt x="6717868" y="1541297"/>
                </a:lnTo>
                <a:lnTo>
                  <a:pt x="6603416" y="1607363"/>
                </a:lnTo>
                <a:lnTo>
                  <a:pt x="6479058" y="1535582"/>
                </a:lnTo>
                <a:close/>
                <a:moveTo>
                  <a:pt x="6482486" y="1397660"/>
                </a:moveTo>
                <a:lnTo>
                  <a:pt x="6603416" y="1327861"/>
                </a:lnTo>
                <a:lnTo>
                  <a:pt x="6714439" y="1391945"/>
                </a:lnTo>
                <a:lnTo>
                  <a:pt x="6593510" y="1461745"/>
                </a:lnTo>
                <a:lnTo>
                  <a:pt x="6482486" y="1397660"/>
                </a:lnTo>
                <a:close/>
                <a:moveTo>
                  <a:pt x="6479058" y="1248309"/>
                </a:moveTo>
                <a:lnTo>
                  <a:pt x="6593510" y="1182243"/>
                </a:lnTo>
                <a:lnTo>
                  <a:pt x="6717868" y="1254024"/>
                </a:lnTo>
                <a:lnTo>
                  <a:pt x="6603416" y="1320089"/>
                </a:lnTo>
                <a:lnTo>
                  <a:pt x="6479058" y="1248309"/>
                </a:lnTo>
                <a:close/>
                <a:moveTo>
                  <a:pt x="6482486" y="1110463"/>
                </a:moveTo>
                <a:lnTo>
                  <a:pt x="6603416" y="1040663"/>
                </a:lnTo>
                <a:lnTo>
                  <a:pt x="6714439" y="1104748"/>
                </a:lnTo>
                <a:lnTo>
                  <a:pt x="6593510" y="1174547"/>
                </a:lnTo>
                <a:lnTo>
                  <a:pt x="6482486" y="1110463"/>
                </a:lnTo>
                <a:close/>
                <a:moveTo>
                  <a:pt x="6479058" y="961111"/>
                </a:moveTo>
                <a:lnTo>
                  <a:pt x="6593510" y="895045"/>
                </a:lnTo>
                <a:lnTo>
                  <a:pt x="6717868" y="966826"/>
                </a:lnTo>
                <a:lnTo>
                  <a:pt x="6603416" y="1032891"/>
                </a:lnTo>
                <a:lnTo>
                  <a:pt x="6479058" y="961111"/>
                </a:lnTo>
                <a:close/>
                <a:moveTo>
                  <a:pt x="6482486" y="823265"/>
                </a:moveTo>
                <a:lnTo>
                  <a:pt x="6603416" y="753466"/>
                </a:lnTo>
                <a:lnTo>
                  <a:pt x="6714439" y="817550"/>
                </a:lnTo>
                <a:lnTo>
                  <a:pt x="6593510" y="887349"/>
                </a:lnTo>
                <a:lnTo>
                  <a:pt x="6482486" y="823265"/>
                </a:lnTo>
                <a:close/>
                <a:moveTo>
                  <a:pt x="6479058" y="673913"/>
                </a:moveTo>
                <a:lnTo>
                  <a:pt x="6593510" y="607847"/>
                </a:lnTo>
                <a:lnTo>
                  <a:pt x="6717868" y="679628"/>
                </a:lnTo>
                <a:lnTo>
                  <a:pt x="6603416" y="745693"/>
                </a:lnTo>
                <a:lnTo>
                  <a:pt x="6479058" y="673913"/>
                </a:lnTo>
                <a:close/>
                <a:moveTo>
                  <a:pt x="6482486" y="535991"/>
                </a:moveTo>
                <a:lnTo>
                  <a:pt x="6603416" y="466192"/>
                </a:lnTo>
                <a:lnTo>
                  <a:pt x="6714439" y="530276"/>
                </a:lnTo>
                <a:lnTo>
                  <a:pt x="6593510" y="600075"/>
                </a:lnTo>
                <a:lnTo>
                  <a:pt x="6482486" y="535991"/>
                </a:lnTo>
                <a:close/>
                <a:moveTo>
                  <a:pt x="6479058" y="386639"/>
                </a:moveTo>
                <a:lnTo>
                  <a:pt x="6593510" y="320573"/>
                </a:lnTo>
                <a:lnTo>
                  <a:pt x="6717868" y="392354"/>
                </a:lnTo>
                <a:lnTo>
                  <a:pt x="6603416" y="458419"/>
                </a:lnTo>
                <a:lnTo>
                  <a:pt x="6479058" y="386639"/>
                </a:lnTo>
                <a:close/>
                <a:moveTo>
                  <a:pt x="6482486" y="248793"/>
                </a:moveTo>
                <a:lnTo>
                  <a:pt x="6603416" y="178994"/>
                </a:lnTo>
                <a:lnTo>
                  <a:pt x="6714439" y="243078"/>
                </a:lnTo>
                <a:lnTo>
                  <a:pt x="6593510" y="312877"/>
                </a:lnTo>
                <a:lnTo>
                  <a:pt x="6482486" y="248793"/>
                </a:lnTo>
                <a:close/>
                <a:moveTo>
                  <a:pt x="6596711" y="175108"/>
                </a:moveTo>
                <a:lnTo>
                  <a:pt x="6475781" y="244907"/>
                </a:lnTo>
                <a:lnTo>
                  <a:pt x="6351423" y="173126"/>
                </a:lnTo>
                <a:lnTo>
                  <a:pt x="6472352" y="103327"/>
                </a:lnTo>
                <a:lnTo>
                  <a:pt x="6596711" y="175108"/>
                </a:lnTo>
                <a:close/>
                <a:moveTo>
                  <a:pt x="6354699" y="35357"/>
                </a:moveTo>
                <a:lnTo>
                  <a:pt x="6465723" y="99441"/>
                </a:lnTo>
                <a:lnTo>
                  <a:pt x="6344793" y="169240"/>
                </a:lnTo>
                <a:lnTo>
                  <a:pt x="6233770" y="105156"/>
                </a:lnTo>
                <a:lnTo>
                  <a:pt x="6354699" y="35357"/>
                </a:lnTo>
                <a:close/>
                <a:moveTo>
                  <a:pt x="6338088" y="173126"/>
                </a:moveTo>
                <a:lnTo>
                  <a:pt x="6223635" y="239192"/>
                </a:lnTo>
                <a:lnTo>
                  <a:pt x="6112612" y="175108"/>
                </a:lnTo>
                <a:lnTo>
                  <a:pt x="6227064" y="109042"/>
                </a:lnTo>
                <a:lnTo>
                  <a:pt x="6338088" y="173126"/>
                </a:lnTo>
                <a:close/>
                <a:moveTo>
                  <a:pt x="6096000" y="33376"/>
                </a:moveTo>
                <a:lnTo>
                  <a:pt x="6220359" y="105156"/>
                </a:lnTo>
                <a:lnTo>
                  <a:pt x="6105906" y="171221"/>
                </a:lnTo>
                <a:lnTo>
                  <a:pt x="5981548" y="99441"/>
                </a:lnTo>
                <a:lnTo>
                  <a:pt x="6096000" y="33376"/>
                </a:lnTo>
                <a:close/>
                <a:moveTo>
                  <a:pt x="6099277" y="175108"/>
                </a:moveTo>
                <a:lnTo>
                  <a:pt x="5978347" y="244907"/>
                </a:lnTo>
                <a:lnTo>
                  <a:pt x="5853989" y="173126"/>
                </a:lnTo>
                <a:lnTo>
                  <a:pt x="5974918" y="103327"/>
                </a:lnTo>
                <a:lnTo>
                  <a:pt x="6099277" y="175108"/>
                </a:lnTo>
                <a:close/>
                <a:moveTo>
                  <a:pt x="5857189" y="35357"/>
                </a:moveTo>
                <a:lnTo>
                  <a:pt x="5968213" y="99441"/>
                </a:lnTo>
                <a:lnTo>
                  <a:pt x="5847283" y="169240"/>
                </a:lnTo>
                <a:lnTo>
                  <a:pt x="5736260" y="105156"/>
                </a:lnTo>
                <a:lnTo>
                  <a:pt x="5857189" y="35357"/>
                </a:lnTo>
                <a:close/>
                <a:moveTo>
                  <a:pt x="5840578" y="173126"/>
                </a:moveTo>
                <a:lnTo>
                  <a:pt x="5726126" y="239192"/>
                </a:lnTo>
                <a:lnTo>
                  <a:pt x="5615102" y="175108"/>
                </a:lnTo>
                <a:lnTo>
                  <a:pt x="5729554" y="109042"/>
                </a:lnTo>
                <a:lnTo>
                  <a:pt x="5840578" y="173126"/>
                </a:lnTo>
                <a:close/>
                <a:moveTo>
                  <a:pt x="5598491" y="33376"/>
                </a:moveTo>
                <a:lnTo>
                  <a:pt x="5722849" y="105156"/>
                </a:lnTo>
                <a:lnTo>
                  <a:pt x="5608397" y="171221"/>
                </a:lnTo>
                <a:lnTo>
                  <a:pt x="5484038" y="99441"/>
                </a:lnTo>
                <a:lnTo>
                  <a:pt x="5598491" y="33376"/>
                </a:lnTo>
                <a:close/>
                <a:moveTo>
                  <a:pt x="5601767" y="175108"/>
                </a:moveTo>
                <a:lnTo>
                  <a:pt x="5480838" y="244907"/>
                </a:lnTo>
                <a:lnTo>
                  <a:pt x="5356479" y="173126"/>
                </a:lnTo>
                <a:lnTo>
                  <a:pt x="5477409" y="103327"/>
                </a:lnTo>
                <a:lnTo>
                  <a:pt x="5601767" y="175108"/>
                </a:lnTo>
                <a:close/>
                <a:moveTo>
                  <a:pt x="5359756" y="35357"/>
                </a:moveTo>
                <a:lnTo>
                  <a:pt x="5470779" y="99441"/>
                </a:lnTo>
                <a:lnTo>
                  <a:pt x="5349850" y="169240"/>
                </a:lnTo>
                <a:lnTo>
                  <a:pt x="5238827" y="105156"/>
                </a:lnTo>
                <a:lnTo>
                  <a:pt x="5359756" y="35357"/>
                </a:lnTo>
                <a:close/>
                <a:moveTo>
                  <a:pt x="5343068" y="173126"/>
                </a:moveTo>
                <a:lnTo>
                  <a:pt x="5228616" y="239192"/>
                </a:lnTo>
                <a:lnTo>
                  <a:pt x="5117592" y="175108"/>
                </a:lnTo>
                <a:lnTo>
                  <a:pt x="5232045" y="109042"/>
                </a:lnTo>
                <a:lnTo>
                  <a:pt x="5343068" y="173126"/>
                </a:lnTo>
                <a:close/>
                <a:moveTo>
                  <a:pt x="5101057" y="33376"/>
                </a:moveTo>
                <a:lnTo>
                  <a:pt x="5225415" y="105156"/>
                </a:lnTo>
                <a:lnTo>
                  <a:pt x="5110963" y="171221"/>
                </a:lnTo>
                <a:lnTo>
                  <a:pt x="4986604" y="99441"/>
                </a:lnTo>
                <a:lnTo>
                  <a:pt x="5101057" y="33376"/>
                </a:lnTo>
                <a:close/>
                <a:moveTo>
                  <a:pt x="5104333" y="175108"/>
                </a:moveTo>
                <a:lnTo>
                  <a:pt x="4983404" y="244907"/>
                </a:lnTo>
                <a:lnTo>
                  <a:pt x="4859046" y="173126"/>
                </a:lnTo>
                <a:lnTo>
                  <a:pt x="4979975" y="103327"/>
                </a:lnTo>
                <a:lnTo>
                  <a:pt x="5104333" y="175108"/>
                </a:lnTo>
                <a:close/>
                <a:moveTo>
                  <a:pt x="4862246" y="35357"/>
                </a:moveTo>
                <a:lnTo>
                  <a:pt x="4973269" y="99441"/>
                </a:lnTo>
                <a:lnTo>
                  <a:pt x="4852340" y="169240"/>
                </a:lnTo>
                <a:lnTo>
                  <a:pt x="4741316" y="105156"/>
                </a:lnTo>
                <a:lnTo>
                  <a:pt x="4862246" y="35357"/>
                </a:lnTo>
                <a:close/>
                <a:moveTo>
                  <a:pt x="4845634" y="173126"/>
                </a:moveTo>
                <a:lnTo>
                  <a:pt x="4731182" y="239192"/>
                </a:lnTo>
                <a:lnTo>
                  <a:pt x="4620159" y="175108"/>
                </a:lnTo>
                <a:lnTo>
                  <a:pt x="4734611" y="109042"/>
                </a:lnTo>
                <a:lnTo>
                  <a:pt x="4845634" y="173126"/>
                </a:lnTo>
                <a:close/>
                <a:moveTo>
                  <a:pt x="4603547" y="33376"/>
                </a:moveTo>
                <a:lnTo>
                  <a:pt x="4727906" y="105156"/>
                </a:lnTo>
                <a:lnTo>
                  <a:pt x="4613453" y="171221"/>
                </a:lnTo>
                <a:lnTo>
                  <a:pt x="4489095" y="99441"/>
                </a:lnTo>
                <a:lnTo>
                  <a:pt x="4603547" y="33376"/>
                </a:lnTo>
                <a:close/>
                <a:moveTo>
                  <a:pt x="4606824" y="175108"/>
                </a:moveTo>
                <a:lnTo>
                  <a:pt x="4485894" y="244907"/>
                </a:lnTo>
                <a:lnTo>
                  <a:pt x="4361536" y="173126"/>
                </a:lnTo>
                <a:lnTo>
                  <a:pt x="4482465" y="103327"/>
                </a:lnTo>
                <a:lnTo>
                  <a:pt x="4606824" y="175108"/>
                </a:lnTo>
                <a:close/>
                <a:moveTo>
                  <a:pt x="4364736" y="35357"/>
                </a:moveTo>
                <a:lnTo>
                  <a:pt x="4475760" y="99441"/>
                </a:lnTo>
                <a:lnTo>
                  <a:pt x="4354830" y="169240"/>
                </a:lnTo>
                <a:lnTo>
                  <a:pt x="4243807" y="105156"/>
                </a:lnTo>
                <a:lnTo>
                  <a:pt x="4364736" y="35357"/>
                </a:lnTo>
                <a:close/>
                <a:moveTo>
                  <a:pt x="4348125" y="173126"/>
                </a:moveTo>
                <a:lnTo>
                  <a:pt x="4233672" y="239192"/>
                </a:lnTo>
                <a:lnTo>
                  <a:pt x="4122649" y="175108"/>
                </a:lnTo>
                <a:lnTo>
                  <a:pt x="4237101" y="109042"/>
                </a:lnTo>
                <a:lnTo>
                  <a:pt x="4348125" y="173126"/>
                </a:lnTo>
                <a:close/>
                <a:moveTo>
                  <a:pt x="4106037" y="33376"/>
                </a:moveTo>
                <a:lnTo>
                  <a:pt x="4230396" y="105156"/>
                </a:lnTo>
                <a:lnTo>
                  <a:pt x="4115943" y="171221"/>
                </a:lnTo>
                <a:lnTo>
                  <a:pt x="3991585" y="99441"/>
                </a:lnTo>
                <a:lnTo>
                  <a:pt x="4106037" y="33376"/>
                </a:lnTo>
                <a:close/>
                <a:moveTo>
                  <a:pt x="4109314" y="175108"/>
                </a:moveTo>
                <a:lnTo>
                  <a:pt x="3988384" y="244907"/>
                </a:lnTo>
                <a:lnTo>
                  <a:pt x="3864026" y="173126"/>
                </a:lnTo>
                <a:lnTo>
                  <a:pt x="3984955" y="103327"/>
                </a:lnTo>
                <a:lnTo>
                  <a:pt x="4109314" y="175108"/>
                </a:lnTo>
                <a:close/>
                <a:moveTo>
                  <a:pt x="3867302" y="35357"/>
                </a:moveTo>
                <a:lnTo>
                  <a:pt x="3978326" y="99441"/>
                </a:lnTo>
                <a:lnTo>
                  <a:pt x="3857397" y="169240"/>
                </a:lnTo>
                <a:lnTo>
                  <a:pt x="3746373" y="105156"/>
                </a:lnTo>
                <a:lnTo>
                  <a:pt x="3867302" y="35357"/>
                </a:lnTo>
                <a:close/>
                <a:moveTo>
                  <a:pt x="3850691" y="173126"/>
                </a:moveTo>
                <a:lnTo>
                  <a:pt x="3736239" y="239192"/>
                </a:lnTo>
                <a:lnTo>
                  <a:pt x="3625215" y="175108"/>
                </a:lnTo>
                <a:lnTo>
                  <a:pt x="3739667" y="109042"/>
                </a:lnTo>
                <a:lnTo>
                  <a:pt x="3850691" y="173126"/>
                </a:lnTo>
                <a:close/>
                <a:moveTo>
                  <a:pt x="3608604" y="33376"/>
                </a:moveTo>
                <a:lnTo>
                  <a:pt x="3732962" y="105156"/>
                </a:lnTo>
                <a:lnTo>
                  <a:pt x="3618509" y="171221"/>
                </a:lnTo>
                <a:lnTo>
                  <a:pt x="3494151" y="99441"/>
                </a:lnTo>
                <a:lnTo>
                  <a:pt x="3608604" y="33376"/>
                </a:lnTo>
                <a:close/>
                <a:moveTo>
                  <a:pt x="3611880" y="175108"/>
                </a:moveTo>
                <a:lnTo>
                  <a:pt x="3490951" y="244907"/>
                </a:lnTo>
                <a:lnTo>
                  <a:pt x="3366592" y="173126"/>
                </a:lnTo>
                <a:lnTo>
                  <a:pt x="3487522" y="103327"/>
                </a:lnTo>
                <a:lnTo>
                  <a:pt x="3611880" y="175108"/>
                </a:lnTo>
                <a:close/>
                <a:moveTo>
                  <a:pt x="3369793" y="35357"/>
                </a:moveTo>
                <a:lnTo>
                  <a:pt x="3480816" y="99441"/>
                </a:lnTo>
                <a:lnTo>
                  <a:pt x="3359887" y="169240"/>
                </a:lnTo>
                <a:lnTo>
                  <a:pt x="3248863" y="105156"/>
                </a:lnTo>
                <a:lnTo>
                  <a:pt x="3369793" y="35357"/>
                </a:lnTo>
                <a:close/>
                <a:moveTo>
                  <a:pt x="3353181" y="173126"/>
                </a:moveTo>
                <a:lnTo>
                  <a:pt x="3238729" y="239192"/>
                </a:lnTo>
                <a:lnTo>
                  <a:pt x="3127705" y="175108"/>
                </a:lnTo>
                <a:lnTo>
                  <a:pt x="3242158" y="109042"/>
                </a:lnTo>
                <a:lnTo>
                  <a:pt x="3353181" y="173126"/>
                </a:lnTo>
                <a:close/>
                <a:moveTo>
                  <a:pt x="3111094" y="33376"/>
                </a:moveTo>
                <a:lnTo>
                  <a:pt x="3235452" y="105156"/>
                </a:lnTo>
                <a:lnTo>
                  <a:pt x="3121000" y="171221"/>
                </a:lnTo>
                <a:lnTo>
                  <a:pt x="2996641" y="99441"/>
                </a:lnTo>
                <a:lnTo>
                  <a:pt x="3111094" y="33376"/>
                </a:lnTo>
                <a:close/>
                <a:moveTo>
                  <a:pt x="3114370" y="175108"/>
                </a:moveTo>
                <a:lnTo>
                  <a:pt x="2993441" y="244907"/>
                </a:lnTo>
                <a:lnTo>
                  <a:pt x="2869082" y="173126"/>
                </a:lnTo>
                <a:lnTo>
                  <a:pt x="2990012" y="103327"/>
                </a:lnTo>
                <a:lnTo>
                  <a:pt x="3114370" y="175108"/>
                </a:lnTo>
                <a:close/>
                <a:moveTo>
                  <a:pt x="2872359" y="35357"/>
                </a:moveTo>
                <a:lnTo>
                  <a:pt x="2983382" y="99441"/>
                </a:lnTo>
                <a:lnTo>
                  <a:pt x="2862453" y="169240"/>
                </a:lnTo>
                <a:lnTo>
                  <a:pt x="2751430" y="105156"/>
                </a:lnTo>
                <a:lnTo>
                  <a:pt x="2872359" y="35357"/>
                </a:lnTo>
                <a:close/>
                <a:moveTo>
                  <a:pt x="2855747" y="173126"/>
                </a:moveTo>
                <a:lnTo>
                  <a:pt x="2741295" y="239192"/>
                </a:lnTo>
                <a:lnTo>
                  <a:pt x="2630272" y="175108"/>
                </a:lnTo>
                <a:lnTo>
                  <a:pt x="2744724" y="109042"/>
                </a:lnTo>
                <a:lnTo>
                  <a:pt x="2855747" y="173126"/>
                </a:lnTo>
                <a:close/>
                <a:moveTo>
                  <a:pt x="2613660" y="33376"/>
                </a:moveTo>
                <a:lnTo>
                  <a:pt x="2738019" y="105156"/>
                </a:lnTo>
                <a:lnTo>
                  <a:pt x="2623566" y="171221"/>
                </a:lnTo>
                <a:lnTo>
                  <a:pt x="2499208" y="99441"/>
                </a:lnTo>
                <a:lnTo>
                  <a:pt x="2613660" y="33376"/>
                </a:lnTo>
                <a:close/>
                <a:moveTo>
                  <a:pt x="2616937" y="175108"/>
                </a:moveTo>
                <a:lnTo>
                  <a:pt x="2496007" y="244907"/>
                </a:lnTo>
                <a:lnTo>
                  <a:pt x="2371649" y="173126"/>
                </a:lnTo>
                <a:lnTo>
                  <a:pt x="2492578" y="103327"/>
                </a:lnTo>
                <a:lnTo>
                  <a:pt x="2616937" y="175108"/>
                </a:lnTo>
                <a:close/>
                <a:moveTo>
                  <a:pt x="2374849" y="35357"/>
                </a:moveTo>
                <a:lnTo>
                  <a:pt x="2485873" y="99441"/>
                </a:lnTo>
                <a:lnTo>
                  <a:pt x="2364943" y="169240"/>
                </a:lnTo>
                <a:lnTo>
                  <a:pt x="2253920" y="105156"/>
                </a:lnTo>
                <a:lnTo>
                  <a:pt x="2374849" y="35357"/>
                </a:lnTo>
                <a:close/>
                <a:moveTo>
                  <a:pt x="2358238" y="173126"/>
                </a:moveTo>
                <a:lnTo>
                  <a:pt x="2243785" y="239192"/>
                </a:lnTo>
                <a:lnTo>
                  <a:pt x="2132762" y="175108"/>
                </a:lnTo>
                <a:lnTo>
                  <a:pt x="2247214" y="109042"/>
                </a:lnTo>
                <a:lnTo>
                  <a:pt x="2358238" y="173126"/>
                </a:lnTo>
                <a:close/>
                <a:moveTo>
                  <a:pt x="2116150" y="33376"/>
                </a:moveTo>
                <a:lnTo>
                  <a:pt x="2240509" y="105156"/>
                </a:lnTo>
                <a:lnTo>
                  <a:pt x="2126056" y="171221"/>
                </a:lnTo>
                <a:lnTo>
                  <a:pt x="2001698" y="99441"/>
                </a:lnTo>
                <a:lnTo>
                  <a:pt x="2116150" y="33376"/>
                </a:lnTo>
                <a:close/>
                <a:moveTo>
                  <a:pt x="2119427" y="175108"/>
                </a:moveTo>
                <a:lnTo>
                  <a:pt x="1998497" y="244907"/>
                </a:lnTo>
                <a:lnTo>
                  <a:pt x="1874139" y="173126"/>
                </a:lnTo>
                <a:lnTo>
                  <a:pt x="1995069" y="103327"/>
                </a:lnTo>
                <a:lnTo>
                  <a:pt x="2119427" y="175108"/>
                </a:lnTo>
                <a:close/>
                <a:moveTo>
                  <a:pt x="1877339" y="35357"/>
                </a:moveTo>
                <a:lnTo>
                  <a:pt x="1988363" y="99441"/>
                </a:lnTo>
                <a:lnTo>
                  <a:pt x="1867434" y="169240"/>
                </a:lnTo>
                <a:lnTo>
                  <a:pt x="1756410" y="105156"/>
                </a:lnTo>
                <a:lnTo>
                  <a:pt x="1877339" y="35357"/>
                </a:lnTo>
                <a:close/>
                <a:moveTo>
                  <a:pt x="1860728" y="173126"/>
                </a:moveTo>
                <a:lnTo>
                  <a:pt x="1746275" y="239192"/>
                </a:lnTo>
                <a:lnTo>
                  <a:pt x="1635252" y="175108"/>
                </a:lnTo>
                <a:lnTo>
                  <a:pt x="1749704" y="109042"/>
                </a:lnTo>
                <a:lnTo>
                  <a:pt x="1860728" y="173126"/>
                </a:lnTo>
                <a:close/>
                <a:moveTo>
                  <a:pt x="1618717" y="33376"/>
                </a:moveTo>
                <a:lnTo>
                  <a:pt x="1743075" y="105156"/>
                </a:lnTo>
                <a:lnTo>
                  <a:pt x="1628623" y="171221"/>
                </a:lnTo>
                <a:lnTo>
                  <a:pt x="1504264" y="99441"/>
                </a:lnTo>
                <a:lnTo>
                  <a:pt x="1618717" y="33376"/>
                </a:lnTo>
                <a:close/>
                <a:moveTo>
                  <a:pt x="1621917" y="175108"/>
                </a:moveTo>
                <a:lnTo>
                  <a:pt x="1500988" y="244907"/>
                </a:lnTo>
                <a:lnTo>
                  <a:pt x="1376629" y="173126"/>
                </a:lnTo>
                <a:lnTo>
                  <a:pt x="1497559" y="103327"/>
                </a:lnTo>
                <a:lnTo>
                  <a:pt x="1621917" y="175108"/>
                </a:lnTo>
                <a:close/>
                <a:moveTo>
                  <a:pt x="1379906" y="35357"/>
                </a:moveTo>
                <a:lnTo>
                  <a:pt x="1490929" y="99441"/>
                </a:lnTo>
                <a:lnTo>
                  <a:pt x="1370000" y="169240"/>
                </a:lnTo>
                <a:lnTo>
                  <a:pt x="1258976" y="105156"/>
                </a:lnTo>
                <a:lnTo>
                  <a:pt x="1379906" y="35357"/>
                </a:lnTo>
                <a:close/>
                <a:moveTo>
                  <a:pt x="1363294" y="173126"/>
                </a:moveTo>
                <a:lnTo>
                  <a:pt x="1248842" y="239192"/>
                </a:lnTo>
                <a:lnTo>
                  <a:pt x="1137819" y="175108"/>
                </a:lnTo>
                <a:lnTo>
                  <a:pt x="1252271" y="109042"/>
                </a:lnTo>
                <a:lnTo>
                  <a:pt x="1363294" y="173126"/>
                </a:lnTo>
                <a:close/>
                <a:moveTo>
                  <a:pt x="1121207" y="33376"/>
                </a:moveTo>
                <a:lnTo>
                  <a:pt x="1245565" y="105156"/>
                </a:lnTo>
                <a:lnTo>
                  <a:pt x="1131113" y="171221"/>
                </a:lnTo>
                <a:lnTo>
                  <a:pt x="1006754" y="99441"/>
                </a:lnTo>
                <a:lnTo>
                  <a:pt x="1121207" y="33376"/>
                </a:lnTo>
                <a:close/>
                <a:moveTo>
                  <a:pt x="1124484" y="175108"/>
                </a:moveTo>
                <a:lnTo>
                  <a:pt x="1003554" y="244907"/>
                </a:lnTo>
                <a:lnTo>
                  <a:pt x="879196" y="173126"/>
                </a:lnTo>
                <a:lnTo>
                  <a:pt x="1000125" y="103327"/>
                </a:lnTo>
                <a:lnTo>
                  <a:pt x="1124484" y="175108"/>
                </a:lnTo>
                <a:close/>
                <a:moveTo>
                  <a:pt x="882396" y="35357"/>
                </a:moveTo>
                <a:lnTo>
                  <a:pt x="993419" y="99441"/>
                </a:lnTo>
                <a:lnTo>
                  <a:pt x="872490" y="169240"/>
                </a:lnTo>
                <a:lnTo>
                  <a:pt x="761467" y="105156"/>
                </a:lnTo>
                <a:lnTo>
                  <a:pt x="882396" y="35357"/>
                </a:lnTo>
                <a:close/>
                <a:moveTo>
                  <a:pt x="865784" y="173126"/>
                </a:moveTo>
                <a:lnTo>
                  <a:pt x="751332" y="239192"/>
                </a:lnTo>
                <a:lnTo>
                  <a:pt x="640309" y="175108"/>
                </a:lnTo>
                <a:lnTo>
                  <a:pt x="754761" y="109042"/>
                </a:lnTo>
                <a:lnTo>
                  <a:pt x="865784" y="173126"/>
                </a:lnTo>
                <a:close/>
                <a:moveTo>
                  <a:pt x="623697" y="33376"/>
                </a:moveTo>
                <a:lnTo>
                  <a:pt x="748055" y="105156"/>
                </a:lnTo>
                <a:lnTo>
                  <a:pt x="633603" y="171221"/>
                </a:lnTo>
                <a:lnTo>
                  <a:pt x="509321" y="99441"/>
                </a:lnTo>
                <a:lnTo>
                  <a:pt x="623697" y="33376"/>
                </a:lnTo>
                <a:close/>
                <a:moveTo>
                  <a:pt x="626974" y="175108"/>
                </a:moveTo>
                <a:lnTo>
                  <a:pt x="506044" y="244907"/>
                </a:lnTo>
                <a:lnTo>
                  <a:pt x="381686" y="173126"/>
                </a:lnTo>
                <a:lnTo>
                  <a:pt x="502615" y="103327"/>
                </a:lnTo>
                <a:lnTo>
                  <a:pt x="626974" y="175108"/>
                </a:lnTo>
                <a:close/>
                <a:moveTo>
                  <a:pt x="384886" y="35357"/>
                </a:moveTo>
                <a:lnTo>
                  <a:pt x="495910" y="99441"/>
                </a:lnTo>
                <a:lnTo>
                  <a:pt x="374980" y="169240"/>
                </a:lnTo>
                <a:lnTo>
                  <a:pt x="263957" y="105156"/>
                </a:lnTo>
                <a:lnTo>
                  <a:pt x="384886" y="35357"/>
                </a:lnTo>
                <a:close/>
                <a:moveTo>
                  <a:pt x="368275" y="173126"/>
                </a:moveTo>
                <a:lnTo>
                  <a:pt x="253822" y="239192"/>
                </a:lnTo>
                <a:lnTo>
                  <a:pt x="142875" y="175108"/>
                </a:lnTo>
                <a:lnTo>
                  <a:pt x="257327" y="109042"/>
                </a:lnTo>
                <a:lnTo>
                  <a:pt x="368275" y="173126"/>
                </a:lnTo>
                <a:close/>
                <a:moveTo>
                  <a:pt x="11811" y="99441"/>
                </a:moveTo>
                <a:lnTo>
                  <a:pt x="126263" y="33376"/>
                </a:lnTo>
                <a:lnTo>
                  <a:pt x="250622" y="105156"/>
                </a:lnTo>
                <a:lnTo>
                  <a:pt x="136169" y="171221"/>
                </a:lnTo>
                <a:lnTo>
                  <a:pt x="11811" y="99441"/>
                </a:lnTo>
                <a:close/>
                <a:moveTo>
                  <a:pt x="15240" y="248793"/>
                </a:moveTo>
                <a:lnTo>
                  <a:pt x="136169" y="178994"/>
                </a:lnTo>
                <a:lnTo>
                  <a:pt x="247193" y="243078"/>
                </a:lnTo>
                <a:lnTo>
                  <a:pt x="126263" y="312877"/>
                </a:lnTo>
                <a:lnTo>
                  <a:pt x="15240" y="248793"/>
                </a:lnTo>
                <a:close/>
                <a:moveTo>
                  <a:pt x="11811" y="386639"/>
                </a:moveTo>
                <a:lnTo>
                  <a:pt x="126263" y="320573"/>
                </a:lnTo>
                <a:lnTo>
                  <a:pt x="250622" y="392354"/>
                </a:lnTo>
                <a:lnTo>
                  <a:pt x="136169" y="458419"/>
                </a:lnTo>
                <a:lnTo>
                  <a:pt x="11811" y="386639"/>
                </a:lnTo>
                <a:close/>
                <a:moveTo>
                  <a:pt x="15240" y="535991"/>
                </a:moveTo>
                <a:lnTo>
                  <a:pt x="136169" y="466192"/>
                </a:lnTo>
                <a:lnTo>
                  <a:pt x="247193" y="530276"/>
                </a:lnTo>
                <a:lnTo>
                  <a:pt x="126263" y="600075"/>
                </a:lnTo>
                <a:lnTo>
                  <a:pt x="15240" y="535991"/>
                </a:lnTo>
                <a:close/>
                <a:moveTo>
                  <a:pt x="11811" y="673913"/>
                </a:moveTo>
                <a:lnTo>
                  <a:pt x="126263" y="607847"/>
                </a:lnTo>
                <a:lnTo>
                  <a:pt x="250622" y="679628"/>
                </a:lnTo>
                <a:lnTo>
                  <a:pt x="136169" y="745693"/>
                </a:lnTo>
                <a:lnTo>
                  <a:pt x="11811" y="673913"/>
                </a:lnTo>
                <a:close/>
                <a:moveTo>
                  <a:pt x="15240" y="823265"/>
                </a:moveTo>
                <a:lnTo>
                  <a:pt x="136169" y="753466"/>
                </a:lnTo>
                <a:lnTo>
                  <a:pt x="247193" y="817550"/>
                </a:lnTo>
                <a:lnTo>
                  <a:pt x="126263" y="887349"/>
                </a:lnTo>
                <a:lnTo>
                  <a:pt x="15240" y="823265"/>
                </a:lnTo>
                <a:close/>
                <a:moveTo>
                  <a:pt x="11811" y="961111"/>
                </a:moveTo>
                <a:lnTo>
                  <a:pt x="126263" y="895045"/>
                </a:lnTo>
                <a:lnTo>
                  <a:pt x="250622" y="966826"/>
                </a:lnTo>
                <a:lnTo>
                  <a:pt x="136169" y="1032891"/>
                </a:lnTo>
                <a:lnTo>
                  <a:pt x="11811" y="961111"/>
                </a:lnTo>
                <a:close/>
                <a:moveTo>
                  <a:pt x="15240" y="1110463"/>
                </a:moveTo>
                <a:lnTo>
                  <a:pt x="136169" y="1040663"/>
                </a:lnTo>
                <a:lnTo>
                  <a:pt x="247193" y="1104748"/>
                </a:lnTo>
                <a:lnTo>
                  <a:pt x="126263" y="1174547"/>
                </a:lnTo>
                <a:lnTo>
                  <a:pt x="15240" y="1110463"/>
                </a:lnTo>
                <a:close/>
                <a:moveTo>
                  <a:pt x="11811" y="1248309"/>
                </a:moveTo>
                <a:lnTo>
                  <a:pt x="126263" y="1182243"/>
                </a:lnTo>
                <a:lnTo>
                  <a:pt x="250622" y="1254024"/>
                </a:lnTo>
                <a:lnTo>
                  <a:pt x="136169" y="1320089"/>
                </a:lnTo>
                <a:lnTo>
                  <a:pt x="11811" y="1248309"/>
                </a:lnTo>
                <a:close/>
                <a:moveTo>
                  <a:pt x="15240" y="1397660"/>
                </a:moveTo>
                <a:lnTo>
                  <a:pt x="136169" y="1327861"/>
                </a:lnTo>
                <a:lnTo>
                  <a:pt x="247193" y="1391945"/>
                </a:lnTo>
                <a:lnTo>
                  <a:pt x="126263" y="1461745"/>
                </a:lnTo>
                <a:lnTo>
                  <a:pt x="15240" y="1397660"/>
                </a:lnTo>
                <a:close/>
                <a:moveTo>
                  <a:pt x="11811" y="1535582"/>
                </a:moveTo>
                <a:lnTo>
                  <a:pt x="126263" y="1469517"/>
                </a:lnTo>
                <a:lnTo>
                  <a:pt x="250622" y="1541297"/>
                </a:lnTo>
                <a:lnTo>
                  <a:pt x="136169" y="1607363"/>
                </a:lnTo>
                <a:lnTo>
                  <a:pt x="11811" y="1535582"/>
                </a:lnTo>
                <a:close/>
                <a:moveTo>
                  <a:pt x="15240" y="1684934"/>
                </a:moveTo>
                <a:lnTo>
                  <a:pt x="136169" y="1615135"/>
                </a:lnTo>
                <a:lnTo>
                  <a:pt x="247193" y="1679219"/>
                </a:lnTo>
                <a:lnTo>
                  <a:pt x="126263" y="1749019"/>
                </a:lnTo>
                <a:lnTo>
                  <a:pt x="15240" y="1684934"/>
                </a:lnTo>
                <a:close/>
                <a:moveTo>
                  <a:pt x="11811" y="1822780"/>
                </a:moveTo>
                <a:lnTo>
                  <a:pt x="126263" y="1756715"/>
                </a:lnTo>
                <a:lnTo>
                  <a:pt x="250622" y="1828495"/>
                </a:lnTo>
                <a:lnTo>
                  <a:pt x="136169" y="1894561"/>
                </a:lnTo>
                <a:lnTo>
                  <a:pt x="11811" y="1822780"/>
                </a:lnTo>
                <a:close/>
                <a:moveTo>
                  <a:pt x="15240" y="1972132"/>
                </a:moveTo>
                <a:lnTo>
                  <a:pt x="136169" y="1902333"/>
                </a:lnTo>
                <a:lnTo>
                  <a:pt x="247193" y="1966417"/>
                </a:lnTo>
                <a:lnTo>
                  <a:pt x="126263" y="2036216"/>
                </a:lnTo>
                <a:lnTo>
                  <a:pt x="15240" y="1972132"/>
                </a:lnTo>
                <a:close/>
                <a:moveTo>
                  <a:pt x="11811" y="2109978"/>
                </a:moveTo>
                <a:lnTo>
                  <a:pt x="126263" y="2043913"/>
                </a:lnTo>
                <a:lnTo>
                  <a:pt x="250622" y="2115693"/>
                </a:lnTo>
                <a:lnTo>
                  <a:pt x="136169" y="2181759"/>
                </a:lnTo>
                <a:lnTo>
                  <a:pt x="11811" y="2109978"/>
                </a:lnTo>
                <a:close/>
                <a:moveTo>
                  <a:pt x="15240" y="2259330"/>
                </a:moveTo>
                <a:lnTo>
                  <a:pt x="136169" y="2189531"/>
                </a:lnTo>
                <a:lnTo>
                  <a:pt x="247193" y="2253615"/>
                </a:lnTo>
                <a:lnTo>
                  <a:pt x="126263" y="2323414"/>
                </a:lnTo>
                <a:lnTo>
                  <a:pt x="15240" y="2259330"/>
                </a:lnTo>
                <a:close/>
                <a:moveTo>
                  <a:pt x="11811" y="2397252"/>
                </a:moveTo>
                <a:lnTo>
                  <a:pt x="126263" y="2331187"/>
                </a:lnTo>
                <a:lnTo>
                  <a:pt x="250622" y="2402967"/>
                </a:lnTo>
                <a:lnTo>
                  <a:pt x="136169" y="2469032"/>
                </a:lnTo>
                <a:lnTo>
                  <a:pt x="11811" y="2397252"/>
                </a:lnTo>
                <a:close/>
                <a:moveTo>
                  <a:pt x="15240" y="2546604"/>
                </a:moveTo>
                <a:lnTo>
                  <a:pt x="136169" y="2476805"/>
                </a:lnTo>
                <a:lnTo>
                  <a:pt x="247193" y="2540889"/>
                </a:lnTo>
                <a:lnTo>
                  <a:pt x="126263" y="2610688"/>
                </a:lnTo>
                <a:lnTo>
                  <a:pt x="15240" y="2546604"/>
                </a:lnTo>
                <a:close/>
                <a:moveTo>
                  <a:pt x="11811" y="2684450"/>
                </a:moveTo>
                <a:lnTo>
                  <a:pt x="126263" y="2618384"/>
                </a:lnTo>
                <a:lnTo>
                  <a:pt x="250622" y="2690165"/>
                </a:lnTo>
                <a:lnTo>
                  <a:pt x="136169" y="2756230"/>
                </a:lnTo>
                <a:lnTo>
                  <a:pt x="11811" y="2684450"/>
                </a:lnTo>
                <a:close/>
                <a:moveTo>
                  <a:pt x="15240" y="2833802"/>
                </a:moveTo>
                <a:lnTo>
                  <a:pt x="136169" y="2764003"/>
                </a:lnTo>
                <a:lnTo>
                  <a:pt x="247193" y="2828087"/>
                </a:lnTo>
                <a:lnTo>
                  <a:pt x="126263" y="2897886"/>
                </a:lnTo>
                <a:lnTo>
                  <a:pt x="15240" y="2833802"/>
                </a:lnTo>
                <a:close/>
                <a:moveTo>
                  <a:pt x="11811" y="2971648"/>
                </a:moveTo>
                <a:lnTo>
                  <a:pt x="126263" y="2905582"/>
                </a:lnTo>
                <a:lnTo>
                  <a:pt x="250622" y="2977363"/>
                </a:lnTo>
                <a:lnTo>
                  <a:pt x="136169" y="3043428"/>
                </a:lnTo>
                <a:lnTo>
                  <a:pt x="11811" y="2971648"/>
                </a:lnTo>
                <a:close/>
                <a:moveTo>
                  <a:pt x="15240" y="3121000"/>
                </a:moveTo>
                <a:lnTo>
                  <a:pt x="136169" y="3051201"/>
                </a:lnTo>
                <a:lnTo>
                  <a:pt x="247193" y="3115285"/>
                </a:lnTo>
                <a:lnTo>
                  <a:pt x="126263" y="3185084"/>
                </a:lnTo>
                <a:lnTo>
                  <a:pt x="15240" y="3121000"/>
                </a:lnTo>
                <a:close/>
                <a:moveTo>
                  <a:pt x="11811" y="3258922"/>
                </a:moveTo>
                <a:lnTo>
                  <a:pt x="126263" y="3192856"/>
                </a:lnTo>
                <a:lnTo>
                  <a:pt x="250622" y="3264637"/>
                </a:lnTo>
                <a:lnTo>
                  <a:pt x="136169" y="3330702"/>
                </a:lnTo>
                <a:lnTo>
                  <a:pt x="11811" y="3258922"/>
                </a:lnTo>
                <a:close/>
                <a:moveTo>
                  <a:pt x="15240" y="3408274"/>
                </a:moveTo>
                <a:lnTo>
                  <a:pt x="136169" y="3338474"/>
                </a:lnTo>
                <a:lnTo>
                  <a:pt x="247193" y="3402559"/>
                </a:lnTo>
                <a:lnTo>
                  <a:pt x="126263" y="3472358"/>
                </a:lnTo>
                <a:lnTo>
                  <a:pt x="15240" y="3408274"/>
                </a:lnTo>
                <a:close/>
                <a:moveTo>
                  <a:pt x="11811" y="3546119"/>
                </a:moveTo>
                <a:lnTo>
                  <a:pt x="126263" y="3480054"/>
                </a:lnTo>
                <a:lnTo>
                  <a:pt x="250622" y="3551834"/>
                </a:lnTo>
                <a:lnTo>
                  <a:pt x="136169" y="3617900"/>
                </a:lnTo>
                <a:lnTo>
                  <a:pt x="11811" y="3546119"/>
                </a:lnTo>
                <a:close/>
                <a:moveTo>
                  <a:pt x="15240" y="3695472"/>
                </a:moveTo>
                <a:lnTo>
                  <a:pt x="136169" y="3625672"/>
                </a:lnTo>
                <a:lnTo>
                  <a:pt x="247193" y="3689757"/>
                </a:lnTo>
                <a:lnTo>
                  <a:pt x="126263" y="3759556"/>
                </a:lnTo>
                <a:lnTo>
                  <a:pt x="15240" y="3695472"/>
                </a:lnTo>
                <a:close/>
                <a:moveTo>
                  <a:pt x="11811" y="3833317"/>
                </a:moveTo>
                <a:lnTo>
                  <a:pt x="126263" y="3767252"/>
                </a:lnTo>
                <a:lnTo>
                  <a:pt x="250622" y="3839032"/>
                </a:lnTo>
                <a:lnTo>
                  <a:pt x="136169" y="3905098"/>
                </a:lnTo>
                <a:lnTo>
                  <a:pt x="11811" y="3833317"/>
                </a:lnTo>
                <a:close/>
                <a:moveTo>
                  <a:pt x="15240" y="3982669"/>
                </a:moveTo>
                <a:lnTo>
                  <a:pt x="136169" y="3912870"/>
                </a:lnTo>
                <a:lnTo>
                  <a:pt x="247193" y="3976954"/>
                </a:lnTo>
                <a:lnTo>
                  <a:pt x="126263" y="4046754"/>
                </a:lnTo>
                <a:lnTo>
                  <a:pt x="15240" y="3982669"/>
                </a:lnTo>
                <a:close/>
                <a:moveTo>
                  <a:pt x="11811" y="4120591"/>
                </a:moveTo>
                <a:lnTo>
                  <a:pt x="126263" y="4054526"/>
                </a:lnTo>
                <a:lnTo>
                  <a:pt x="250622" y="4126306"/>
                </a:lnTo>
                <a:lnTo>
                  <a:pt x="136169" y="4192372"/>
                </a:lnTo>
                <a:lnTo>
                  <a:pt x="11811" y="4120591"/>
                </a:lnTo>
                <a:close/>
                <a:moveTo>
                  <a:pt x="15240" y="4269943"/>
                </a:moveTo>
                <a:lnTo>
                  <a:pt x="136169" y="4200144"/>
                </a:lnTo>
                <a:lnTo>
                  <a:pt x="247193" y="4264228"/>
                </a:lnTo>
                <a:lnTo>
                  <a:pt x="126263" y="4334028"/>
                </a:lnTo>
                <a:lnTo>
                  <a:pt x="15240" y="4269943"/>
                </a:lnTo>
                <a:close/>
                <a:moveTo>
                  <a:pt x="11811" y="4407789"/>
                </a:moveTo>
                <a:lnTo>
                  <a:pt x="126263" y="4341724"/>
                </a:lnTo>
                <a:lnTo>
                  <a:pt x="250622" y="4413504"/>
                </a:lnTo>
                <a:lnTo>
                  <a:pt x="136169" y="4479570"/>
                </a:lnTo>
                <a:lnTo>
                  <a:pt x="11811" y="4407789"/>
                </a:lnTo>
                <a:close/>
                <a:moveTo>
                  <a:pt x="15240" y="4557141"/>
                </a:moveTo>
                <a:lnTo>
                  <a:pt x="136169" y="4487342"/>
                </a:lnTo>
                <a:lnTo>
                  <a:pt x="247193" y="4551426"/>
                </a:lnTo>
                <a:lnTo>
                  <a:pt x="126263" y="4621226"/>
                </a:lnTo>
                <a:lnTo>
                  <a:pt x="15240" y="4557141"/>
                </a:lnTo>
                <a:close/>
                <a:moveTo>
                  <a:pt x="11811" y="4694987"/>
                </a:moveTo>
                <a:lnTo>
                  <a:pt x="126263" y="4628921"/>
                </a:lnTo>
                <a:lnTo>
                  <a:pt x="250622" y="4700702"/>
                </a:lnTo>
                <a:lnTo>
                  <a:pt x="136169" y="4766767"/>
                </a:lnTo>
                <a:lnTo>
                  <a:pt x="11811" y="4694987"/>
                </a:lnTo>
                <a:close/>
                <a:moveTo>
                  <a:pt x="15240" y="4844339"/>
                </a:moveTo>
                <a:lnTo>
                  <a:pt x="136169" y="4774540"/>
                </a:lnTo>
                <a:lnTo>
                  <a:pt x="247193" y="4838624"/>
                </a:lnTo>
                <a:lnTo>
                  <a:pt x="126263" y="4908423"/>
                </a:lnTo>
                <a:lnTo>
                  <a:pt x="15240" y="4844339"/>
                </a:lnTo>
                <a:close/>
                <a:moveTo>
                  <a:pt x="11811" y="4982261"/>
                </a:moveTo>
                <a:lnTo>
                  <a:pt x="126263" y="4916196"/>
                </a:lnTo>
                <a:lnTo>
                  <a:pt x="250622" y="4987976"/>
                </a:lnTo>
                <a:lnTo>
                  <a:pt x="136169" y="5054042"/>
                </a:lnTo>
                <a:lnTo>
                  <a:pt x="11811" y="4982261"/>
                </a:lnTo>
                <a:close/>
                <a:moveTo>
                  <a:pt x="15240" y="5131613"/>
                </a:moveTo>
                <a:lnTo>
                  <a:pt x="136169" y="5061814"/>
                </a:lnTo>
                <a:lnTo>
                  <a:pt x="247193" y="5125898"/>
                </a:lnTo>
                <a:lnTo>
                  <a:pt x="126263" y="5195697"/>
                </a:lnTo>
                <a:lnTo>
                  <a:pt x="15240" y="5131613"/>
                </a:lnTo>
                <a:close/>
                <a:moveTo>
                  <a:pt x="11811" y="5269459"/>
                </a:moveTo>
                <a:lnTo>
                  <a:pt x="126263" y="5203393"/>
                </a:lnTo>
                <a:lnTo>
                  <a:pt x="250622" y="5275174"/>
                </a:lnTo>
                <a:lnTo>
                  <a:pt x="136169" y="5341239"/>
                </a:lnTo>
                <a:lnTo>
                  <a:pt x="11811" y="5269459"/>
                </a:lnTo>
                <a:close/>
                <a:moveTo>
                  <a:pt x="15240" y="5418811"/>
                </a:moveTo>
                <a:lnTo>
                  <a:pt x="136169" y="5349011"/>
                </a:lnTo>
                <a:lnTo>
                  <a:pt x="247193" y="5413096"/>
                </a:lnTo>
                <a:lnTo>
                  <a:pt x="126263" y="5482895"/>
                </a:lnTo>
                <a:lnTo>
                  <a:pt x="15240" y="5418811"/>
                </a:lnTo>
                <a:close/>
                <a:moveTo>
                  <a:pt x="11811" y="5556656"/>
                </a:moveTo>
                <a:lnTo>
                  <a:pt x="126263" y="5490591"/>
                </a:lnTo>
                <a:lnTo>
                  <a:pt x="250622" y="5562371"/>
                </a:lnTo>
                <a:lnTo>
                  <a:pt x="136169" y="5628437"/>
                </a:lnTo>
                <a:lnTo>
                  <a:pt x="11811" y="5556656"/>
                </a:lnTo>
                <a:close/>
                <a:moveTo>
                  <a:pt x="15240" y="5706009"/>
                </a:moveTo>
                <a:lnTo>
                  <a:pt x="136169" y="5636209"/>
                </a:lnTo>
                <a:lnTo>
                  <a:pt x="247193" y="5700294"/>
                </a:lnTo>
                <a:lnTo>
                  <a:pt x="126263" y="5770093"/>
                </a:lnTo>
                <a:lnTo>
                  <a:pt x="15240" y="5706009"/>
                </a:lnTo>
                <a:close/>
                <a:moveTo>
                  <a:pt x="11811" y="5843931"/>
                </a:moveTo>
                <a:lnTo>
                  <a:pt x="126263" y="5777865"/>
                </a:lnTo>
                <a:lnTo>
                  <a:pt x="250622" y="5849646"/>
                </a:lnTo>
                <a:lnTo>
                  <a:pt x="136169" y="5915711"/>
                </a:lnTo>
                <a:lnTo>
                  <a:pt x="11811" y="5843931"/>
                </a:lnTo>
                <a:close/>
                <a:moveTo>
                  <a:pt x="15240" y="5993283"/>
                </a:moveTo>
                <a:lnTo>
                  <a:pt x="136169" y="5923483"/>
                </a:lnTo>
                <a:lnTo>
                  <a:pt x="247193" y="5987568"/>
                </a:lnTo>
                <a:lnTo>
                  <a:pt x="126263" y="6057367"/>
                </a:lnTo>
                <a:lnTo>
                  <a:pt x="15240" y="5993283"/>
                </a:lnTo>
                <a:close/>
                <a:moveTo>
                  <a:pt x="11811" y="6131128"/>
                </a:moveTo>
                <a:lnTo>
                  <a:pt x="126263" y="6065063"/>
                </a:lnTo>
                <a:lnTo>
                  <a:pt x="250622" y="6136843"/>
                </a:lnTo>
                <a:lnTo>
                  <a:pt x="136169" y="6202909"/>
                </a:lnTo>
                <a:lnTo>
                  <a:pt x="11811" y="6131128"/>
                </a:lnTo>
                <a:close/>
                <a:moveTo>
                  <a:pt x="15240" y="6280481"/>
                </a:moveTo>
                <a:lnTo>
                  <a:pt x="136169" y="6210681"/>
                </a:lnTo>
                <a:lnTo>
                  <a:pt x="247193" y="6274766"/>
                </a:lnTo>
                <a:lnTo>
                  <a:pt x="126263" y="6344565"/>
                </a:lnTo>
                <a:lnTo>
                  <a:pt x="15240" y="6280481"/>
                </a:lnTo>
                <a:close/>
                <a:moveTo>
                  <a:pt x="11811" y="6418326"/>
                </a:moveTo>
                <a:lnTo>
                  <a:pt x="126263" y="6352261"/>
                </a:lnTo>
                <a:lnTo>
                  <a:pt x="250622" y="6424041"/>
                </a:lnTo>
                <a:lnTo>
                  <a:pt x="136169" y="6490106"/>
                </a:lnTo>
                <a:lnTo>
                  <a:pt x="11811" y="6418326"/>
                </a:lnTo>
                <a:close/>
                <a:moveTo>
                  <a:pt x="15240" y="6567754"/>
                </a:moveTo>
                <a:lnTo>
                  <a:pt x="136169" y="6497955"/>
                </a:lnTo>
                <a:lnTo>
                  <a:pt x="247193" y="6562039"/>
                </a:lnTo>
                <a:lnTo>
                  <a:pt x="126263" y="6631839"/>
                </a:lnTo>
                <a:lnTo>
                  <a:pt x="15240" y="6567754"/>
                </a:lnTo>
                <a:close/>
                <a:moveTo>
                  <a:pt x="11811" y="6705600"/>
                </a:moveTo>
                <a:lnTo>
                  <a:pt x="126263" y="6639535"/>
                </a:lnTo>
                <a:lnTo>
                  <a:pt x="250622" y="6711315"/>
                </a:lnTo>
                <a:lnTo>
                  <a:pt x="136169" y="6777381"/>
                </a:lnTo>
                <a:lnTo>
                  <a:pt x="11811" y="6705600"/>
                </a:lnTo>
                <a:close/>
                <a:moveTo>
                  <a:pt x="253898" y="6845351"/>
                </a:moveTo>
                <a:lnTo>
                  <a:pt x="142875" y="6781267"/>
                </a:lnTo>
                <a:lnTo>
                  <a:pt x="257327" y="6715202"/>
                </a:lnTo>
                <a:lnTo>
                  <a:pt x="368351" y="6779286"/>
                </a:lnTo>
                <a:lnTo>
                  <a:pt x="253898" y="6845351"/>
                </a:lnTo>
                <a:close/>
                <a:moveTo>
                  <a:pt x="263957" y="6711315"/>
                </a:moveTo>
                <a:lnTo>
                  <a:pt x="384886" y="6641516"/>
                </a:lnTo>
                <a:lnTo>
                  <a:pt x="495910" y="6705600"/>
                </a:lnTo>
                <a:lnTo>
                  <a:pt x="374980" y="6775399"/>
                </a:lnTo>
                <a:lnTo>
                  <a:pt x="263957" y="6711315"/>
                </a:lnTo>
                <a:close/>
                <a:moveTo>
                  <a:pt x="506044" y="6851066"/>
                </a:moveTo>
                <a:lnTo>
                  <a:pt x="381686" y="6779286"/>
                </a:lnTo>
                <a:lnTo>
                  <a:pt x="502615" y="6709487"/>
                </a:lnTo>
                <a:lnTo>
                  <a:pt x="626974" y="6781267"/>
                </a:lnTo>
                <a:lnTo>
                  <a:pt x="506044" y="6851066"/>
                </a:lnTo>
                <a:close/>
                <a:moveTo>
                  <a:pt x="509321" y="6705600"/>
                </a:moveTo>
                <a:lnTo>
                  <a:pt x="623773" y="6639535"/>
                </a:lnTo>
                <a:lnTo>
                  <a:pt x="748132" y="6711315"/>
                </a:lnTo>
                <a:lnTo>
                  <a:pt x="633679" y="6777381"/>
                </a:lnTo>
                <a:lnTo>
                  <a:pt x="509321" y="6705600"/>
                </a:lnTo>
                <a:close/>
                <a:moveTo>
                  <a:pt x="751332" y="6845351"/>
                </a:moveTo>
                <a:lnTo>
                  <a:pt x="640309" y="6781267"/>
                </a:lnTo>
                <a:lnTo>
                  <a:pt x="754761" y="6715202"/>
                </a:lnTo>
                <a:lnTo>
                  <a:pt x="865784" y="6779286"/>
                </a:lnTo>
                <a:lnTo>
                  <a:pt x="751332" y="6845351"/>
                </a:lnTo>
                <a:close/>
                <a:moveTo>
                  <a:pt x="761467" y="6711315"/>
                </a:moveTo>
                <a:lnTo>
                  <a:pt x="882396" y="6641516"/>
                </a:lnTo>
                <a:lnTo>
                  <a:pt x="993419" y="6705600"/>
                </a:lnTo>
                <a:lnTo>
                  <a:pt x="872490" y="6775399"/>
                </a:lnTo>
                <a:lnTo>
                  <a:pt x="761467" y="6711315"/>
                </a:lnTo>
                <a:close/>
                <a:moveTo>
                  <a:pt x="1003554" y="6851066"/>
                </a:moveTo>
                <a:lnTo>
                  <a:pt x="879196" y="6779286"/>
                </a:lnTo>
                <a:lnTo>
                  <a:pt x="1000125" y="6709487"/>
                </a:lnTo>
                <a:lnTo>
                  <a:pt x="1124484" y="6781267"/>
                </a:lnTo>
                <a:lnTo>
                  <a:pt x="1003554" y="6851066"/>
                </a:lnTo>
                <a:close/>
                <a:moveTo>
                  <a:pt x="1006754" y="6705600"/>
                </a:moveTo>
                <a:lnTo>
                  <a:pt x="1121207" y="6639535"/>
                </a:lnTo>
                <a:lnTo>
                  <a:pt x="1245565" y="6711315"/>
                </a:lnTo>
                <a:lnTo>
                  <a:pt x="1131113" y="6777381"/>
                </a:lnTo>
                <a:lnTo>
                  <a:pt x="1006754" y="6705600"/>
                </a:lnTo>
                <a:close/>
                <a:moveTo>
                  <a:pt x="1248842" y="6845351"/>
                </a:moveTo>
                <a:lnTo>
                  <a:pt x="1137819" y="6781267"/>
                </a:lnTo>
                <a:lnTo>
                  <a:pt x="1252271" y="6715202"/>
                </a:lnTo>
                <a:lnTo>
                  <a:pt x="1363294" y="6779286"/>
                </a:lnTo>
                <a:lnTo>
                  <a:pt x="1248842" y="6845351"/>
                </a:lnTo>
                <a:close/>
                <a:moveTo>
                  <a:pt x="1258900" y="6711315"/>
                </a:moveTo>
                <a:lnTo>
                  <a:pt x="1379830" y="6641516"/>
                </a:lnTo>
                <a:lnTo>
                  <a:pt x="1490853" y="6705600"/>
                </a:lnTo>
                <a:lnTo>
                  <a:pt x="1369924" y="6775399"/>
                </a:lnTo>
                <a:lnTo>
                  <a:pt x="1258900" y="6711315"/>
                </a:lnTo>
                <a:close/>
                <a:moveTo>
                  <a:pt x="1500988" y="6851066"/>
                </a:moveTo>
                <a:lnTo>
                  <a:pt x="1376629" y="6779286"/>
                </a:lnTo>
                <a:lnTo>
                  <a:pt x="1497559" y="6709487"/>
                </a:lnTo>
                <a:lnTo>
                  <a:pt x="1621917" y="6781267"/>
                </a:lnTo>
                <a:lnTo>
                  <a:pt x="1500988" y="6851066"/>
                </a:lnTo>
                <a:close/>
                <a:moveTo>
                  <a:pt x="1504264" y="6705600"/>
                </a:moveTo>
                <a:lnTo>
                  <a:pt x="1618717" y="6639535"/>
                </a:lnTo>
                <a:lnTo>
                  <a:pt x="1743075" y="6711315"/>
                </a:lnTo>
                <a:lnTo>
                  <a:pt x="1628623" y="6777381"/>
                </a:lnTo>
                <a:lnTo>
                  <a:pt x="1504264" y="6705600"/>
                </a:lnTo>
                <a:close/>
                <a:moveTo>
                  <a:pt x="1746275" y="6845351"/>
                </a:moveTo>
                <a:lnTo>
                  <a:pt x="1635252" y="6781267"/>
                </a:lnTo>
                <a:lnTo>
                  <a:pt x="1749704" y="6715202"/>
                </a:lnTo>
                <a:lnTo>
                  <a:pt x="1860728" y="6779286"/>
                </a:lnTo>
                <a:lnTo>
                  <a:pt x="1746275" y="6845351"/>
                </a:lnTo>
                <a:close/>
                <a:moveTo>
                  <a:pt x="1756410" y="6711315"/>
                </a:moveTo>
                <a:lnTo>
                  <a:pt x="1877339" y="6641516"/>
                </a:lnTo>
                <a:lnTo>
                  <a:pt x="1988363" y="6705600"/>
                </a:lnTo>
                <a:lnTo>
                  <a:pt x="1867434" y="6775399"/>
                </a:lnTo>
                <a:lnTo>
                  <a:pt x="1756410" y="6711315"/>
                </a:lnTo>
                <a:close/>
                <a:moveTo>
                  <a:pt x="1998497" y="6851066"/>
                </a:moveTo>
                <a:lnTo>
                  <a:pt x="1874139" y="6779286"/>
                </a:lnTo>
                <a:lnTo>
                  <a:pt x="1995069" y="6709487"/>
                </a:lnTo>
                <a:lnTo>
                  <a:pt x="2119427" y="6781267"/>
                </a:lnTo>
                <a:lnTo>
                  <a:pt x="1998497" y="6851066"/>
                </a:lnTo>
                <a:close/>
                <a:moveTo>
                  <a:pt x="2001698" y="6705600"/>
                </a:moveTo>
                <a:lnTo>
                  <a:pt x="2116150" y="6639535"/>
                </a:lnTo>
                <a:lnTo>
                  <a:pt x="2240509" y="6711315"/>
                </a:lnTo>
                <a:lnTo>
                  <a:pt x="2126056" y="6777381"/>
                </a:lnTo>
                <a:lnTo>
                  <a:pt x="2001698" y="6705600"/>
                </a:lnTo>
                <a:close/>
                <a:moveTo>
                  <a:pt x="2243785" y="6845351"/>
                </a:moveTo>
                <a:lnTo>
                  <a:pt x="2132762" y="6781267"/>
                </a:lnTo>
                <a:lnTo>
                  <a:pt x="2247214" y="6715202"/>
                </a:lnTo>
                <a:lnTo>
                  <a:pt x="2358238" y="6779286"/>
                </a:lnTo>
                <a:lnTo>
                  <a:pt x="2243785" y="6845351"/>
                </a:lnTo>
                <a:close/>
                <a:moveTo>
                  <a:pt x="2253920" y="6711315"/>
                </a:moveTo>
                <a:lnTo>
                  <a:pt x="2374849" y="6641516"/>
                </a:lnTo>
                <a:lnTo>
                  <a:pt x="2485873" y="6705600"/>
                </a:lnTo>
                <a:lnTo>
                  <a:pt x="2364943" y="6775399"/>
                </a:lnTo>
                <a:lnTo>
                  <a:pt x="2253920" y="6711315"/>
                </a:lnTo>
                <a:close/>
                <a:moveTo>
                  <a:pt x="2495931" y="6851066"/>
                </a:moveTo>
                <a:lnTo>
                  <a:pt x="2371573" y="6779286"/>
                </a:lnTo>
                <a:lnTo>
                  <a:pt x="2492502" y="6709410"/>
                </a:lnTo>
                <a:lnTo>
                  <a:pt x="2616861" y="6781191"/>
                </a:lnTo>
                <a:lnTo>
                  <a:pt x="2495931" y="6851066"/>
                </a:lnTo>
                <a:close/>
                <a:moveTo>
                  <a:pt x="2499208" y="6705600"/>
                </a:moveTo>
                <a:lnTo>
                  <a:pt x="2613660" y="6639535"/>
                </a:lnTo>
                <a:lnTo>
                  <a:pt x="2738019" y="6711315"/>
                </a:lnTo>
                <a:lnTo>
                  <a:pt x="2623566" y="6777381"/>
                </a:lnTo>
                <a:lnTo>
                  <a:pt x="2499208" y="6705600"/>
                </a:lnTo>
                <a:close/>
                <a:moveTo>
                  <a:pt x="2741295" y="6845351"/>
                </a:moveTo>
                <a:lnTo>
                  <a:pt x="2630272" y="6781267"/>
                </a:lnTo>
                <a:lnTo>
                  <a:pt x="2744724" y="6715202"/>
                </a:lnTo>
                <a:lnTo>
                  <a:pt x="2855747" y="6779286"/>
                </a:lnTo>
                <a:lnTo>
                  <a:pt x="2741295" y="6845351"/>
                </a:lnTo>
                <a:close/>
                <a:moveTo>
                  <a:pt x="2751354" y="6711315"/>
                </a:moveTo>
                <a:lnTo>
                  <a:pt x="2872283" y="6641516"/>
                </a:lnTo>
                <a:lnTo>
                  <a:pt x="2983306" y="6705600"/>
                </a:lnTo>
                <a:lnTo>
                  <a:pt x="2862377" y="6775399"/>
                </a:lnTo>
                <a:lnTo>
                  <a:pt x="2751354" y="6711315"/>
                </a:lnTo>
                <a:close/>
                <a:moveTo>
                  <a:pt x="2993441" y="6851066"/>
                </a:moveTo>
                <a:lnTo>
                  <a:pt x="2869082" y="6779286"/>
                </a:lnTo>
                <a:lnTo>
                  <a:pt x="2990012" y="6709487"/>
                </a:lnTo>
                <a:lnTo>
                  <a:pt x="3114370" y="6781267"/>
                </a:lnTo>
                <a:lnTo>
                  <a:pt x="2993441" y="6851066"/>
                </a:lnTo>
                <a:close/>
                <a:moveTo>
                  <a:pt x="2996717" y="6705600"/>
                </a:moveTo>
                <a:lnTo>
                  <a:pt x="3111170" y="6639535"/>
                </a:lnTo>
                <a:lnTo>
                  <a:pt x="3235528" y="6711315"/>
                </a:lnTo>
                <a:lnTo>
                  <a:pt x="3121076" y="6777381"/>
                </a:lnTo>
                <a:lnTo>
                  <a:pt x="2996717" y="6705600"/>
                </a:lnTo>
                <a:close/>
                <a:moveTo>
                  <a:pt x="3238729" y="6845351"/>
                </a:moveTo>
                <a:lnTo>
                  <a:pt x="3127705" y="6781267"/>
                </a:lnTo>
                <a:lnTo>
                  <a:pt x="3242158" y="6715202"/>
                </a:lnTo>
                <a:lnTo>
                  <a:pt x="3353181" y="6779286"/>
                </a:lnTo>
                <a:lnTo>
                  <a:pt x="3238729" y="6845351"/>
                </a:lnTo>
                <a:close/>
                <a:moveTo>
                  <a:pt x="3248863" y="6711315"/>
                </a:moveTo>
                <a:lnTo>
                  <a:pt x="3369793" y="6641516"/>
                </a:lnTo>
                <a:lnTo>
                  <a:pt x="3480816" y="6705600"/>
                </a:lnTo>
                <a:lnTo>
                  <a:pt x="3359887" y="6775399"/>
                </a:lnTo>
                <a:lnTo>
                  <a:pt x="3248863" y="6711315"/>
                </a:lnTo>
                <a:close/>
                <a:moveTo>
                  <a:pt x="3490951" y="6851066"/>
                </a:moveTo>
                <a:lnTo>
                  <a:pt x="3366592" y="6779286"/>
                </a:lnTo>
                <a:lnTo>
                  <a:pt x="3487522" y="6709487"/>
                </a:lnTo>
                <a:lnTo>
                  <a:pt x="3611880" y="6781267"/>
                </a:lnTo>
                <a:lnTo>
                  <a:pt x="3490951" y="6851066"/>
                </a:lnTo>
                <a:close/>
                <a:moveTo>
                  <a:pt x="3494151" y="6705600"/>
                </a:moveTo>
                <a:lnTo>
                  <a:pt x="3608604" y="6639535"/>
                </a:lnTo>
                <a:lnTo>
                  <a:pt x="3732962" y="6711315"/>
                </a:lnTo>
                <a:lnTo>
                  <a:pt x="3618509" y="6777381"/>
                </a:lnTo>
                <a:lnTo>
                  <a:pt x="3494151" y="6705600"/>
                </a:lnTo>
                <a:close/>
                <a:moveTo>
                  <a:pt x="3736239" y="6845351"/>
                </a:moveTo>
                <a:lnTo>
                  <a:pt x="3625215" y="6781267"/>
                </a:lnTo>
                <a:lnTo>
                  <a:pt x="3739667" y="6715202"/>
                </a:lnTo>
                <a:lnTo>
                  <a:pt x="3850691" y="6779286"/>
                </a:lnTo>
                <a:lnTo>
                  <a:pt x="3736239" y="6845351"/>
                </a:lnTo>
                <a:close/>
                <a:moveTo>
                  <a:pt x="3746373" y="6711315"/>
                </a:moveTo>
                <a:lnTo>
                  <a:pt x="3867302" y="6641516"/>
                </a:lnTo>
                <a:lnTo>
                  <a:pt x="3978326" y="6705600"/>
                </a:lnTo>
                <a:lnTo>
                  <a:pt x="3857397" y="6775399"/>
                </a:lnTo>
                <a:lnTo>
                  <a:pt x="3746373" y="6711315"/>
                </a:lnTo>
                <a:close/>
                <a:moveTo>
                  <a:pt x="3988384" y="6851066"/>
                </a:moveTo>
                <a:lnTo>
                  <a:pt x="3864026" y="6779286"/>
                </a:lnTo>
                <a:lnTo>
                  <a:pt x="3984955" y="6709487"/>
                </a:lnTo>
                <a:lnTo>
                  <a:pt x="4109314" y="6781267"/>
                </a:lnTo>
                <a:lnTo>
                  <a:pt x="3988384" y="6851066"/>
                </a:lnTo>
                <a:close/>
                <a:moveTo>
                  <a:pt x="3991661" y="6705600"/>
                </a:moveTo>
                <a:lnTo>
                  <a:pt x="4106113" y="6639535"/>
                </a:lnTo>
                <a:lnTo>
                  <a:pt x="4230472" y="6711315"/>
                </a:lnTo>
                <a:lnTo>
                  <a:pt x="4116019" y="6777381"/>
                </a:lnTo>
                <a:lnTo>
                  <a:pt x="3991661" y="6705600"/>
                </a:lnTo>
                <a:close/>
                <a:moveTo>
                  <a:pt x="4233672" y="6845351"/>
                </a:moveTo>
                <a:lnTo>
                  <a:pt x="4122649" y="6781267"/>
                </a:lnTo>
                <a:lnTo>
                  <a:pt x="4237101" y="6715202"/>
                </a:lnTo>
                <a:lnTo>
                  <a:pt x="4348125" y="6779286"/>
                </a:lnTo>
                <a:lnTo>
                  <a:pt x="4233672" y="6845351"/>
                </a:lnTo>
                <a:close/>
                <a:moveTo>
                  <a:pt x="4243807" y="6711315"/>
                </a:moveTo>
                <a:lnTo>
                  <a:pt x="4364736" y="6641516"/>
                </a:lnTo>
                <a:lnTo>
                  <a:pt x="4475760" y="6705600"/>
                </a:lnTo>
                <a:lnTo>
                  <a:pt x="4354830" y="6775399"/>
                </a:lnTo>
                <a:lnTo>
                  <a:pt x="4243807" y="6711315"/>
                </a:lnTo>
                <a:close/>
                <a:moveTo>
                  <a:pt x="4485894" y="6851066"/>
                </a:moveTo>
                <a:lnTo>
                  <a:pt x="4361536" y="6779286"/>
                </a:lnTo>
                <a:lnTo>
                  <a:pt x="4482465" y="6709487"/>
                </a:lnTo>
                <a:lnTo>
                  <a:pt x="4606824" y="6781267"/>
                </a:lnTo>
                <a:lnTo>
                  <a:pt x="4485894" y="6851066"/>
                </a:lnTo>
                <a:close/>
                <a:moveTo>
                  <a:pt x="4489171" y="6705600"/>
                </a:moveTo>
                <a:lnTo>
                  <a:pt x="4603623" y="6639535"/>
                </a:lnTo>
                <a:lnTo>
                  <a:pt x="4727981" y="6711315"/>
                </a:lnTo>
                <a:lnTo>
                  <a:pt x="4613529" y="6777381"/>
                </a:lnTo>
                <a:lnTo>
                  <a:pt x="4489171" y="6705600"/>
                </a:lnTo>
                <a:close/>
                <a:moveTo>
                  <a:pt x="4731182" y="6845351"/>
                </a:moveTo>
                <a:lnTo>
                  <a:pt x="4620159" y="6781267"/>
                </a:lnTo>
                <a:lnTo>
                  <a:pt x="4734611" y="6715202"/>
                </a:lnTo>
                <a:lnTo>
                  <a:pt x="4845634" y="6779286"/>
                </a:lnTo>
                <a:lnTo>
                  <a:pt x="4731182" y="6845351"/>
                </a:lnTo>
                <a:close/>
                <a:moveTo>
                  <a:pt x="4741316" y="6711315"/>
                </a:moveTo>
                <a:lnTo>
                  <a:pt x="4862246" y="6641516"/>
                </a:lnTo>
                <a:lnTo>
                  <a:pt x="4973269" y="6705600"/>
                </a:lnTo>
                <a:lnTo>
                  <a:pt x="4852340" y="6775399"/>
                </a:lnTo>
                <a:lnTo>
                  <a:pt x="4741316" y="6711315"/>
                </a:lnTo>
                <a:close/>
                <a:moveTo>
                  <a:pt x="4983328" y="6851066"/>
                </a:moveTo>
                <a:lnTo>
                  <a:pt x="4858969" y="6779286"/>
                </a:lnTo>
                <a:lnTo>
                  <a:pt x="4979899" y="6709487"/>
                </a:lnTo>
                <a:lnTo>
                  <a:pt x="5104257" y="6781267"/>
                </a:lnTo>
                <a:lnTo>
                  <a:pt x="4983328" y="6851066"/>
                </a:lnTo>
                <a:close/>
                <a:moveTo>
                  <a:pt x="4986604" y="6705600"/>
                </a:moveTo>
                <a:lnTo>
                  <a:pt x="5101057" y="6639535"/>
                </a:lnTo>
                <a:lnTo>
                  <a:pt x="5225415" y="6711315"/>
                </a:lnTo>
                <a:lnTo>
                  <a:pt x="5110963" y="6777381"/>
                </a:lnTo>
                <a:lnTo>
                  <a:pt x="4986604" y="6705600"/>
                </a:lnTo>
                <a:close/>
                <a:moveTo>
                  <a:pt x="5228692" y="6845351"/>
                </a:moveTo>
                <a:lnTo>
                  <a:pt x="5117668" y="6781267"/>
                </a:lnTo>
                <a:lnTo>
                  <a:pt x="5232121" y="6715202"/>
                </a:lnTo>
                <a:lnTo>
                  <a:pt x="5343144" y="6779286"/>
                </a:lnTo>
                <a:lnTo>
                  <a:pt x="5228692" y="6845351"/>
                </a:lnTo>
                <a:close/>
                <a:moveTo>
                  <a:pt x="5238750" y="6711315"/>
                </a:moveTo>
                <a:lnTo>
                  <a:pt x="5359680" y="6641516"/>
                </a:lnTo>
                <a:lnTo>
                  <a:pt x="5470703" y="6705600"/>
                </a:lnTo>
                <a:lnTo>
                  <a:pt x="5349774" y="6775399"/>
                </a:lnTo>
                <a:lnTo>
                  <a:pt x="5238750" y="6711315"/>
                </a:lnTo>
                <a:close/>
                <a:moveTo>
                  <a:pt x="5480838" y="6851066"/>
                </a:moveTo>
                <a:lnTo>
                  <a:pt x="5356479" y="6779286"/>
                </a:lnTo>
                <a:lnTo>
                  <a:pt x="5477409" y="6709487"/>
                </a:lnTo>
                <a:lnTo>
                  <a:pt x="5601767" y="6781267"/>
                </a:lnTo>
                <a:lnTo>
                  <a:pt x="5480838" y="6851066"/>
                </a:lnTo>
                <a:close/>
                <a:moveTo>
                  <a:pt x="5484114" y="6705600"/>
                </a:moveTo>
                <a:lnTo>
                  <a:pt x="5598566" y="6639535"/>
                </a:lnTo>
                <a:lnTo>
                  <a:pt x="5722925" y="6711315"/>
                </a:lnTo>
                <a:lnTo>
                  <a:pt x="5608473" y="6777381"/>
                </a:lnTo>
                <a:lnTo>
                  <a:pt x="5484114" y="6705600"/>
                </a:lnTo>
                <a:close/>
                <a:moveTo>
                  <a:pt x="5726126" y="6845351"/>
                </a:moveTo>
                <a:lnTo>
                  <a:pt x="5615102" y="6781267"/>
                </a:lnTo>
                <a:lnTo>
                  <a:pt x="5729554" y="6715202"/>
                </a:lnTo>
                <a:lnTo>
                  <a:pt x="5840578" y="6779286"/>
                </a:lnTo>
                <a:lnTo>
                  <a:pt x="5726126" y="6845351"/>
                </a:lnTo>
                <a:close/>
                <a:moveTo>
                  <a:pt x="5736260" y="6711315"/>
                </a:moveTo>
                <a:lnTo>
                  <a:pt x="5857189" y="6641516"/>
                </a:lnTo>
                <a:lnTo>
                  <a:pt x="5968213" y="6705600"/>
                </a:lnTo>
                <a:lnTo>
                  <a:pt x="5847283" y="6775399"/>
                </a:lnTo>
                <a:lnTo>
                  <a:pt x="5736260" y="6711315"/>
                </a:lnTo>
                <a:close/>
                <a:moveTo>
                  <a:pt x="5978347" y="6851066"/>
                </a:moveTo>
                <a:lnTo>
                  <a:pt x="5853989" y="6779286"/>
                </a:lnTo>
                <a:lnTo>
                  <a:pt x="5974918" y="6709487"/>
                </a:lnTo>
                <a:lnTo>
                  <a:pt x="6099277" y="6781267"/>
                </a:lnTo>
                <a:lnTo>
                  <a:pt x="5978347" y="6851066"/>
                </a:lnTo>
                <a:close/>
                <a:moveTo>
                  <a:pt x="5981548" y="6705600"/>
                </a:moveTo>
                <a:lnTo>
                  <a:pt x="6096000" y="6639535"/>
                </a:lnTo>
                <a:lnTo>
                  <a:pt x="6220359" y="6711315"/>
                </a:lnTo>
                <a:lnTo>
                  <a:pt x="6105906" y="6777381"/>
                </a:lnTo>
                <a:lnTo>
                  <a:pt x="5981548" y="6705600"/>
                </a:lnTo>
                <a:close/>
                <a:moveTo>
                  <a:pt x="6223635" y="6845351"/>
                </a:moveTo>
                <a:lnTo>
                  <a:pt x="6112612" y="6781267"/>
                </a:lnTo>
                <a:lnTo>
                  <a:pt x="6227064" y="6715202"/>
                </a:lnTo>
                <a:lnTo>
                  <a:pt x="6338088" y="6779286"/>
                </a:lnTo>
                <a:lnTo>
                  <a:pt x="6223635" y="6845351"/>
                </a:lnTo>
                <a:close/>
                <a:moveTo>
                  <a:pt x="6233694" y="6711315"/>
                </a:moveTo>
                <a:lnTo>
                  <a:pt x="6354623" y="6641440"/>
                </a:lnTo>
                <a:lnTo>
                  <a:pt x="6465647" y="6705524"/>
                </a:lnTo>
                <a:lnTo>
                  <a:pt x="6344717" y="6775399"/>
                </a:lnTo>
                <a:lnTo>
                  <a:pt x="6233694" y="6711315"/>
                </a:lnTo>
                <a:close/>
                <a:moveTo>
                  <a:pt x="6475781" y="6851066"/>
                </a:moveTo>
                <a:lnTo>
                  <a:pt x="6351423" y="6779286"/>
                </a:lnTo>
                <a:lnTo>
                  <a:pt x="6472352" y="6709410"/>
                </a:lnTo>
                <a:lnTo>
                  <a:pt x="6596711" y="6781191"/>
                </a:lnTo>
                <a:lnTo>
                  <a:pt x="6475781" y="6851066"/>
                </a:lnTo>
                <a:close/>
                <a:moveTo>
                  <a:pt x="6479058" y="6705600"/>
                </a:moveTo>
                <a:lnTo>
                  <a:pt x="6593510" y="6639535"/>
                </a:lnTo>
                <a:lnTo>
                  <a:pt x="6717868" y="6711315"/>
                </a:lnTo>
                <a:lnTo>
                  <a:pt x="6603416" y="6777381"/>
                </a:lnTo>
                <a:lnTo>
                  <a:pt x="6479058" y="6705600"/>
                </a:lnTo>
                <a:close/>
                <a:moveTo>
                  <a:pt x="6835521" y="6779286"/>
                </a:moveTo>
                <a:lnTo>
                  <a:pt x="6721069" y="6845351"/>
                </a:lnTo>
                <a:lnTo>
                  <a:pt x="6610046" y="6781267"/>
                </a:lnTo>
                <a:lnTo>
                  <a:pt x="6724498" y="6715202"/>
                </a:lnTo>
                <a:lnTo>
                  <a:pt x="6835521" y="6779286"/>
                </a:lnTo>
                <a:close/>
                <a:moveTo>
                  <a:pt x="6845503" y="6637630"/>
                </a:moveTo>
                <a:lnTo>
                  <a:pt x="6724574" y="6707429"/>
                </a:lnTo>
                <a:lnTo>
                  <a:pt x="6600216" y="6635649"/>
                </a:lnTo>
                <a:lnTo>
                  <a:pt x="6721145" y="6565849"/>
                </a:lnTo>
                <a:lnTo>
                  <a:pt x="6845503" y="6637630"/>
                </a:lnTo>
                <a:close/>
                <a:moveTo>
                  <a:pt x="6835521" y="6492011"/>
                </a:moveTo>
                <a:lnTo>
                  <a:pt x="6721069" y="6558077"/>
                </a:lnTo>
                <a:lnTo>
                  <a:pt x="6610046" y="6493993"/>
                </a:lnTo>
                <a:lnTo>
                  <a:pt x="6724498" y="6427927"/>
                </a:lnTo>
                <a:lnTo>
                  <a:pt x="6835521" y="6492011"/>
                </a:lnTo>
                <a:close/>
                <a:moveTo>
                  <a:pt x="6845503" y="6350432"/>
                </a:moveTo>
                <a:lnTo>
                  <a:pt x="6724574" y="6420307"/>
                </a:lnTo>
                <a:lnTo>
                  <a:pt x="6600216" y="6348527"/>
                </a:lnTo>
                <a:lnTo>
                  <a:pt x="6721145" y="6278651"/>
                </a:lnTo>
                <a:lnTo>
                  <a:pt x="6845503" y="6350432"/>
                </a:lnTo>
                <a:close/>
                <a:moveTo>
                  <a:pt x="6835521" y="6204814"/>
                </a:moveTo>
                <a:lnTo>
                  <a:pt x="6721069" y="6270879"/>
                </a:lnTo>
                <a:lnTo>
                  <a:pt x="6610046" y="6206795"/>
                </a:lnTo>
                <a:lnTo>
                  <a:pt x="6724498" y="6140730"/>
                </a:lnTo>
                <a:lnTo>
                  <a:pt x="6835521" y="6204814"/>
                </a:lnTo>
                <a:close/>
                <a:moveTo>
                  <a:pt x="6845503" y="6063158"/>
                </a:moveTo>
                <a:lnTo>
                  <a:pt x="6724574" y="6132957"/>
                </a:lnTo>
                <a:lnTo>
                  <a:pt x="6600216" y="6061177"/>
                </a:lnTo>
                <a:lnTo>
                  <a:pt x="6721145" y="5991378"/>
                </a:lnTo>
                <a:lnTo>
                  <a:pt x="6845503" y="6063158"/>
                </a:lnTo>
                <a:close/>
                <a:moveTo>
                  <a:pt x="6835521" y="5917616"/>
                </a:moveTo>
                <a:lnTo>
                  <a:pt x="6721069" y="5983682"/>
                </a:lnTo>
                <a:lnTo>
                  <a:pt x="6610046" y="5919597"/>
                </a:lnTo>
                <a:lnTo>
                  <a:pt x="6724498" y="5853532"/>
                </a:lnTo>
                <a:lnTo>
                  <a:pt x="6835521" y="5917616"/>
                </a:lnTo>
                <a:close/>
                <a:moveTo>
                  <a:pt x="6845503" y="5775960"/>
                </a:moveTo>
                <a:lnTo>
                  <a:pt x="6724574" y="5845759"/>
                </a:lnTo>
                <a:lnTo>
                  <a:pt x="6600216" y="5773979"/>
                </a:lnTo>
                <a:lnTo>
                  <a:pt x="6721145" y="5704180"/>
                </a:lnTo>
                <a:lnTo>
                  <a:pt x="6845503" y="5775960"/>
                </a:lnTo>
                <a:close/>
                <a:moveTo>
                  <a:pt x="6835521" y="5630342"/>
                </a:moveTo>
                <a:lnTo>
                  <a:pt x="6721069" y="5696407"/>
                </a:lnTo>
                <a:lnTo>
                  <a:pt x="6610046" y="5632323"/>
                </a:lnTo>
                <a:lnTo>
                  <a:pt x="6724498" y="5566258"/>
                </a:lnTo>
                <a:lnTo>
                  <a:pt x="6835521" y="5630342"/>
                </a:lnTo>
                <a:close/>
                <a:moveTo>
                  <a:pt x="6845503" y="5488762"/>
                </a:moveTo>
                <a:lnTo>
                  <a:pt x="6724574" y="5558561"/>
                </a:lnTo>
                <a:lnTo>
                  <a:pt x="6600216" y="5486781"/>
                </a:lnTo>
                <a:lnTo>
                  <a:pt x="6721145" y="5416982"/>
                </a:lnTo>
                <a:lnTo>
                  <a:pt x="6845503" y="5488762"/>
                </a:lnTo>
                <a:close/>
                <a:moveTo>
                  <a:pt x="6835521" y="5343144"/>
                </a:moveTo>
                <a:lnTo>
                  <a:pt x="6721069" y="5409210"/>
                </a:lnTo>
                <a:lnTo>
                  <a:pt x="6610046" y="5345126"/>
                </a:lnTo>
                <a:lnTo>
                  <a:pt x="6724498" y="5279060"/>
                </a:lnTo>
                <a:lnTo>
                  <a:pt x="6835521" y="5343144"/>
                </a:lnTo>
                <a:close/>
                <a:moveTo>
                  <a:pt x="6845503" y="5201488"/>
                </a:moveTo>
                <a:lnTo>
                  <a:pt x="6724574" y="5271288"/>
                </a:lnTo>
                <a:lnTo>
                  <a:pt x="6600216" y="5199507"/>
                </a:lnTo>
                <a:lnTo>
                  <a:pt x="6721145" y="5129708"/>
                </a:lnTo>
                <a:lnTo>
                  <a:pt x="6845503" y="5201488"/>
                </a:lnTo>
                <a:close/>
                <a:moveTo>
                  <a:pt x="6835521" y="5055947"/>
                </a:moveTo>
                <a:lnTo>
                  <a:pt x="6721069" y="5122012"/>
                </a:lnTo>
                <a:lnTo>
                  <a:pt x="6610046" y="5057928"/>
                </a:lnTo>
                <a:lnTo>
                  <a:pt x="6724498" y="4991862"/>
                </a:lnTo>
                <a:lnTo>
                  <a:pt x="6835521" y="5055947"/>
                </a:lnTo>
                <a:close/>
                <a:moveTo>
                  <a:pt x="6845503" y="4914291"/>
                </a:moveTo>
                <a:lnTo>
                  <a:pt x="6724574" y="4984090"/>
                </a:lnTo>
                <a:lnTo>
                  <a:pt x="6600216" y="4912309"/>
                </a:lnTo>
                <a:lnTo>
                  <a:pt x="6721145" y="4842510"/>
                </a:lnTo>
                <a:lnTo>
                  <a:pt x="6845503" y="4914291"/>
                </a:lnTo>
                <a:close/>
                <a:moveTo>
                  <a:pt x="6835521" y="4768672"/>
                </a:moveTo>
                <a:lnTo>
                  <a:pt x="6721069" y="4834738"/>
                </a:lnTo>
                <a:lnTo>
                  <a:pt x="6610046" y="4770654"/>
                </a:lnTo>
                <a:lnTo>
                  <a:pt x="6724498" y="4704588"/>
                </a:lnTo>
                <a:lnTo>
                  <a:pt x="6835521" y="4768672"/>
                </a:lnTo>
                <a:close/>
                <a:moveTo>
                  <a:pt x="6845503" y="4627093"/>
                </a:moveTo>
                <a:lnTo>
                  <a:pt x="6724574" y="4696892"/>
                </a:lnTo>
                <a:lnTo>
                  <a:pt x="6600216" y="4625111"/>
                </a:lnTo>
                <a:lnTo>
                  <a:pt x="6721145" y="4555312"/>
                </a:lnTo>
                <a:lnTo>
                  <a:pt x="6845503" y="4627093"/>
                </a:lnTo>
                <a:close/>
                <a:moveTo>
                  <a:pt x="6835521" y="4481475"/>
                </a:moveTo>
                <a:lnTo>
                  <a:pt x="6721069" y="4547540"/>
                </a:lnTo>
                <a:lnTo>
                  <a:pt x="6610046" y="4483456"/>
                </a:lnTo>
                <a:lnTo>
                  <a:pt x="6724498" y="4417391"/>
                </a:lnTo>
                <a:lnTo>
                  <a:pt x="6835521" y="4481475"/>
                </a:lnTo>
                <a:close/>
                <a:moveTo>
                  <a:pt x="6845503" y="4339819"/>
                </a:moveTo>
                <a:lnTo>
                  <a:pt x="6724574" y="4409618"/>
                </a:lnTo>
                <a:lnTo>
                  <a:pt x="6600216" y="4337838"/>
                </a:lnTo>
                <a:lnTo>
                  <a:pt x="6721145" y="4268038"/>
                </a:lnTo>
                <a:lnTo>
                  <a:pt x="6845503" y="4339819"/>
                </a:lnTo>
                <a:close/>
                <a:moveTo>
                  <a:pt x="6835521" y="4194277"/>
                </a:moveTo>
                <a:lnTo>
                  <a:pt x="6721069" y="4260342"/>
                </a:lnTo>
                <a:lnTo>
                  <a:pt x="6610046" y="4196258"/>
                </a:lnTo>
                <a:lnTo>
                  <a:pt x="6724498" y="4130193"/>
                </a:lnTo>
                <a:lnTo>
                  <a:pt x="6835521" y="4194277"/>
                </a:lnTo>
                <a:close/>
                <a:moveTo>
                  <a:pt x="6845503" y="4052621"/>
                </a:moveTo>
                <a:lnTo>
                  <a:pt x="6724574" y="4122420"/>
                </a:lnTo>
                <a:lnTo>
                  <a:pt x="6600216" y="4050640"/>
                </a:lnTo>
                <a:lnTo>
                  <a:pt x="6721145" y="3980840"/>
                </a:lnTo>
                <a:lnTo>
                  <a:pt x="6845503" y="4052621"/>
                </a:lnTo>
                <a:close/>
                <a:moveTo>
                  <a:pt x="6835521" y="3907003"/>
                </a:moveTo>
                <a:lnTo>
                  <a:pt x="6721069" y="3973068"/>
                </a:lnTo>
                <a:lnTo>
                  <a:pt x="6610046" y="3908984"/>
                </a:lnTo>
                <a:lnTo>
                  <a:pt x="6724498" y="3842919"/>
                </a:lnTo>
                <a:lnTo>
                  <a:pt x="6835521" y="3907003"/>
                </a:lnTo>
                <a:close/>
                <a:moveTo>
                  <a:pt x="6845503" y="3765423"/>
                </a:moveTo>
                <a:lnTo>
                  <a:pt x="6724574" y="3835222"/>
                </a:lnTo>
                <a:lnTo>
                  <a:pt x="6600216" y="3763442"/>
                </a:lnTo>
                <a:lnTo>
                  <a:pt x="6721145" y="3693643"/>
                </a:lnTo>
                <a:lnTo>
                  <a:pt x="6845503" y="3765423"/>
                </a:lnTo>
                <a:close/>
                <a:moveTo>
                  <a:pt x="6835521" y="3619805"/>
                </a:moveTo>
                <a:lnTo>
                  <a:pt x="6721069" y="3685870"/>
                </a:lnTo>
                <a:lnTo>
                  <a:pt x="6610046" y="3621786"/>
                </a:lnTo>
                <a:lnTo>
                  <a:pt x="6724498" y="3555721"/>
                </a:lnTo>
                <a:lnTo>
                  <a:pt x="6835521" y="3619805"/>
                </a:lnTo>
                <a:close/>
                <a:moveTo>
                  <a:pt x="6845503" y="3478149"/>
                </a:moveTo>
                <a:lnTo>
                  <a:pt x="6724574" y="3547948"/>
                </a:lnTo>
                <a:lnTo>
                  <a:pt x="6600216" y="3476168"/>
                </a:lnTo>
                <a:lnTo>
                  <a:pt x="6721145" y="3406369"/>
                </a:lnTo>
                <a:lnTo>
                  <a:pt x="6845503" y="3478149"/>
                </a:lnTo>
                <a:close/>
                <a:moveTo>
                  <a:pt x="6835521" y="3332607"/>
                </a:moveTo>
                <a:lnTo>
                  <a:pt x="6721069" y="3398672"/>
                </a:lnTo>
                <a:lnTo>
                  <a:pt x="6610046" y="3334588"/>
                </a:lnTo>
                <a:lnTo>
                  <a:pt x="6724498" y="3268523"/>
                </a:lnTo>
                <a:lnTo>
                  <a:pt x="6835521" y="3332607"/>
                </a:lnTo>
                <a:close/>
                <a:moveTo>
                  <a:pt x="6845503" y="3190951"/>
                </a:moveTo>
                <a:lnTo>
                  <a:pt x="6724574" y="3260751"/>
                </a:lnTo>
                <a:lnTo>
                  <a:pt x="6600216" y="3188970"/>
                </a:lnTo>
                <a:lnTo>
                  <a:pt x="6721145" y="3119171"/>
                </a:lnTo>
                <a:lnTo>
                  <a:pt x="6845503" y="3190951"/>
                </a:lnTo>
                <a:close/>
                <a:moveTo>
                  <a:pt x="6835521" y="3045333"/>
                </a:moveTo>
                <a:lnTo>
                  <a:pt x="6721069" y="3111399"/>
                </a:lnTo>
                <a:lnTo>
                  <a:pt x="6610046" y="3047314"/>
                </a:lnTo>
                <a:lnTo>
                  <a:pt x="6724498" y="2981249"/>
                </a:lnTo>
                <a:lnTo>
                  <a:pt x="6835521" y="3045333"/>
                </a:lnTo>
                <a:close/>
                <a:moveTo>
                  <a:pt x="6845503" y="2903754"/>
                </a:moveTo>
                <a:lnTo>
                  <a:pt x="6724574" y="2973553"/>
                </a:lnTo>
                <a:lnTo>
                  <a:pt x="6600216" y="2901772"/>
                </a:lnTo>
                <a:lnTo>
                  <a:pt x="6721145" y="2831973"/>
                </a:lnTo>
                <a:lnTo>
                  <a:pt x="6845503" y="2903754"/>
                </a:lnTo>
                <a:close/>
                <a:moveTo>
                  <a:pt x="6835521" y="2758135"/>
                </a:moveTo>
                <a:lnTo>
                  <a:pt x="6721069" y="2824201"/>
                </a:lnTo>
                <a:lnTo>
                  <a:pt x="6610046" y="2760117"/>
                </a:lnTo>
                <a:lnTo>
                  <a:pt x="6724498" y="2694051"/>
                </a:lnTo>
                <a:lnTo>
                  <a:pt x="6835521" y="2758135"/>
                </a:lnTo>
                <a:close/>
                <a:moveTo>
                  <a:pt x="6845503" y="2616479"/>
                </a:moveTo>
                <a:lnTo>
                  <a:pt x="6724574" y="2686279"/>
                </a:lnTo>
                <a:lnTo>
                  <a:pt x="6600216" y="2614498"/>
                </a:lnTo>
                <a:lnTo>
                  <a:pt x="6721145" y="2544699"/>
                </a:lnTo>
                <a:lnTo>
                  <a:pt x="6845503" y="2616479"/>
                </a:lnTo>
                <a:close/>
                <a:moveTo>
                  <a:pt x="6835521" y="2470937"/>
                </a:moveTo>
                <a:lnTo>
                  <a:pt x="6721069" y="2537003"/>
                </a:lnTo>
                <a:lnTo>
                  <a:pt x="6610046" y="2472919"/>
                </a:lnTo>
                <a:lnTo>
                  <a:pt x="6724498" y="2406853"/>
                </a:lnTo>
                <a:lnTo>
                  <a:pt x="6835521" y="2470937"/>
                </a:lnTo>
                <a:close/>
                <a:moveTo>
                  <a:pt x="6845503" y="2329282"/>
                </a:moveTo>
                <a:lnTo>
                  <a:pt x="6724574" y="2399081"/>
                </a:lnTo>
                <a:lnTo>
                  <a:pt x="6600216" y="2327301"/>
                </a:lnTo>
                <a:lnTo>
                  <a:pt x="6721145" y="2257501"/>
                </a:lnTo>
                <a:lnTo>
                  <a:pt x="6845503" y="2329282"/>
                </a:lnTo>
                <a:close/>
                <a:moveTo>
                  <a:pt x="6835521" y="2183664"/>
                </a:moveTo>
                <a:lnTo>
                  <a:pt x="6721069" y="2249729"/>
                </a:lnTo>
                <a:lnTo>
                  <a:pt x="6610046" y="2185645"/>
                </a:lnTo>
                <a:lnTo>
                  <a:pt x="6724498" y="2119579"/>
                </a:lnTo>
                <a:lnTo>
                  <a:pt x="6835521" y="2183664"/>
                </a:lnTo>
                <a:close/>
                <a:moveTo>
                  <a:pt x="6845503" y="2042084"/>
                </a:moveTo>
                <a:lnTo>
                  <a:pt x="6724574" y="2111883"/>
                </a:lnTo>
                <a:lnTo>
                  <a:pt x="6600216" y="2040103"/>
                </a:lnTo>
                <a:lnTo>
                  <a:pt x="6721145" y="1970304"/>
                </a:lnTo>
                <a:lnTo>
                  <a:pt x="6845503" y="2042084"/>
                </a:lnTo>
                <a:close/>
                <a:moveTo>
                  <a:pt x="6835521" y="1896466"/>
                </a:moveTo>
                <a:lnTo>
                  <a:pt x="6721069" y="1962531"/>
                </a:lnTo>
                <a:lnTo>
                  <a:pt x="6610046" y="1898447"/>
                </a:lnTo>
                <a:lnTo>
                  <a:pt x="6724498" y="1832381"/>
                </a:lnTo>
                <a:lnTo>
                  <a:pt x="6835521" y="1896466"/>
                </a:lnTo>
                <a:close/>
                <a:moveTo>
                  <a:pt x="6845503" y="1754810"/>
                </a:moveTo>
                <a:lnTo>
                  <a:pt x="6724574" y="1824609"/>
                </a:lnTo>
                <a:lnTo>
                  <a:pt x="6600216" y="1752829"/>
                </a:lnTo>
                <a:lnTo>
                  <a:pt x="6721145" y="1683029"/>
                </a:lnTo>
                <a:lnTo>
                  <a:pt x="6845503" y="1754810"/>
                </a:lnTo>
                <a:close/>
                <a:moveTo>
                  <a:pt x="6835521" y="1609268"/>
                </a:moveTo>
                <a:lnTo>
                  <a:pt x="6721069" y="1675333"/>
                </a:lnTo>
                <a:lnTo>
                  <a:pt x="6610046" y="1611249"/>
                </a:lnTo>
                <a:lnTo>
                  <a:pt x="6724498" y="1545184"/>
                </a:lnTo>
                <a:lnTo>
                  <a:pt x="6835521" y="1609268"/>
                </a:lnTo>
                <a:close/>
                <a:moveTo>
                  <a:pt x="6845503" y="1467612"/>
                </a:moveTo>
                <a:lnTo>
                  <a:pt x="6724574" y="1537411"/>
                </a:lnTo>
                <a:lnTo>
                  <a:pt x="6600216" y="1465631"/>
                </a:lnTo>
                <a:lnTo>
                  <a:pt x="6721145" y="1395832"/>
                </a:lnTo>
                <a:lnTo>
                  <a:pt x="6845503" y="1467612"/>
                </a:lnTo>
                <a:close/>
                <a:moveTo>
                  <a:pt x="6835521" y="1321994"/>
                </a:moveTo>
                <a:lnTo>
                  <a:pt x="6721069" y="1388059"/>
                </a:lnTo>
                <a:lnTo>
                  <a:pt x="6610121" y="1323975"/>
                </a:lnTo>
                <a:lnTo>
                  <a:pt x="6724574" y="1257910"/>
                </a:lnTo>
                <a:lnTo>
                  <a:pt x="6835521" y="1321994"/>
                </a:lnTo>
                <a:close/>
                <a:moveTo>
                  <a:pt x="6845503" y="1180414"/>
                </a:moveTo>
                <a:lnTo>
                  <a:pt x="6724574" y="1250214"/>
                </a:lnTo>
                <a:lnTo>
                  <a:pt x="6600216" y="1178433"/>
                </a:lnTo>
                <a:lnTo>
                  <a:pt x="6721145" y="1108634"/>
                </a:lnTo>
                <a:lnTo>
                  <a:pt x="6845503" y="1180414"/>
                </a:lnTo>
                <a:close/>
                <a:moveTo>
                  <a:pt x="6835521" y="1034796"/>
                </a:moveTo>
                <a:lnTo>
                  <a:pt x="6721069" y="1100861"/>
                </a:lnTo>
                <a:lnTo>
                  <a:pt x="6610046" y="1036777"/>
                </a:lnTo>
                <a:lnTo>
                  <a:pt x="6724498" y="970712"/>
                </a:lnTo>
                <a:lnTo>
                  <a:pt x="6835521" y="1034796"/>
                </a:lnTo>
                <a:close/>
                <a:moveTo>
                  <a:pt x="6845503" y="893140"/>
                </a:moveTo>
                <a:lnTo>
                  <a:pt x="6724574" y="962939"/>
                </a:lnTo>
                <a:lnTo>
                  <a:pt x="6600216" y="891159"/>
                </a:lnTo>
                <a:lnTo>
                  <a:pt x="6721145" y="821360"/>
                </a:lnTo>
                <a:lnTo>
                  <a:pt x="6845503" y="893140"/>
                </a:lnTo>
                <a:close/>
                <a:moveTo>
                  <a:pt x="6835521" y="747598"/>
                </a:moveTo>
                <a:lnTo>
                  <a:pt x="6721069" y="813664"/>
                </a:lnTo>
                <a:lnTo>
                  <a:pt x="6610046" y="749579"/>
                </a:lnTo>
                <a:lnTo>
                  <a:pt x="6724498" y="683514"/>
                </a:lnTo>
                <a:lnTo>
                  <a:pt x="6835521" y="747598"/>
                </a:lnTo>
                <a:close/>
                <a:moveTo>
                  <a:pt x="6845503" y="605942"/>
                </a:moveTo>
                <a:lnTo>
                  <a:pt x="6724574" y="675742"/>
                </a:lnTo>
                <a:lnTo>
                  <a:pt x="6600216" y="603961"/>
                </a:lnTo>
                <a:lnTo>
                  <a:pt x="6721145" y="534162"/>
                </a:lnTo>
                <a:lnTo>
                  <a:pt x="6845503" y="605942"/>
                </a:lnTo>
                <a:close/>
                <a:moveTo>
                  <a:pt x="6835521" y="460324"/>
                </a:moveTo>
                <a:lnTo>
                  <a:pt x="6721069" y="526390"/>
                </a:lnTo>
                <a:lnTo>
                  <a:pt x="6610046" y="462305"/>
                </a:lnTo>
                <a:lnTo>
                  <a:pt x="6724498" y="396240"/>
                </a:lnTo>
                <a:lnTo>
                  <a:pt x="6835521" y="460324"/>
                </a:lnTo>
                <a:close/>
                <a:moveTo>
                  <a:pt x="6845503" y="318745"/>
                </a:moveTo>
                <a:lnTo>
                  <a:pt x="6724574" y="388544"/>
                </a:lnTo>
                <a:lnTo>
                  <a:pt x="6600216" y="316763"/>
                </a:lnTo>
                <a:lnTo>
                  <a:pt x="6721145" y="246964"/>
                </a:lnTo>
                <a:lnTo>
                  <a:pt x="6845503" y="318745"/>
                </a:lnTo>
                <a:close/>
                <a:moveTo>
                  <a:pt x="6835521" y="173126"/>
                </a:moveTo>
                <a:lnTo>
                  <a:pt x="6721069" y="239192"/>
                </a:lnTo>
                <a:lnTo>
                  <a:pt x="6610046" y="175108"/>
                </a:lnTo>
                <a:lnTo>
                  <a:pt x="6724498" y="109042"/>
                </a:lnTo>
                <a:lnTo>
                  <a:pt x="6835521" y="173126"/>
                </a:lnTo>
                <a:close/>
              </a:path>
            </a:pathLst>
          </a:custGeom>
          <a:gradFill>
            <a:gsLst>
              <a:gs pos="0">
                <a:schemeClr val="lt1"/>
              </a:gs>
              <a:gs pos="55000">
                <a:schemeClr val="lt1"/>
              </a:gs>
              <a:gs pos="88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pic>
        <p:nvPicPr>
          <p:cNvPr id="39" name="Google Shape;39;p33"/>
          <p:cNvPicPr preferRelativeResize="0"/>
          <p:nvPr/>
        </p:nvPicPr>
        <p:blipFill rotWithShape="1">
          <a:blip r:embed="rId2">
            <a:alphaModFix/>
          </a:blip>
          <a:srcRect/>
          <a:stretch/>
        </p:blipFill>
        <p:spPr>
          <a:xfrm flipH="1">
            <a:off x="8293100" y="4485444"/>
            <a:ext cx="3898900" cy="2372556"/>
          </a:xfrm>
          <a:prstGeom prst="rect">
            <a:avLst/>
          </a:prstGeom>
          <a:noFill/>
          <a:ln>
            <a:noFill/>
          </a:ln>
        </p:spPr>
      </p:pic>
      <p:pic>
        <p:nvPicPr>
          <p:cNvPr id="40" name="Google Shape;40;p33"/>
          <p:cNvPicPr preferRelativeResize="0"/>
          <p:nvPr/>
        </p:nvPicPr>
        <p:blipFill rotWithShape="1">
          <a:blip r:embed="rId3">
            <a:alphaModFix/>
          </a:blip>
          <a:srcRect/>
          <a:stretch/>
        </p:blipFill>
        <p:spPr>
          <a:xfrm>
            <a:off x="9101064" y="648715"/>
            <a:ext cx="2309750" cy="2247324"/>
          </a:xfrm>
          <a:prstGeom prst="rect">
            <a:avLst/>
          </a:prstGeom>
          <a:noFill/>
          <a:ln>
            <a:noFill/>
          </a:ln>
        </p:spPr>
      </p:pic>
      <p:pic>
        <p:nvPicPr>
          <p:cNvPr id="41" name="Google Shape;41;p33"/>
          <p:cNvPicPr preferRelativeResize="0"/>
          <p:nvPr/>
        </p:nvPicPr>
        <p:blipFill rotWithShape="1">
          <a:blip r:embed="rId4">
            <a:alphaModFix/>
          </a:blip>
          <a:srcRect/>
          <a:stretch/>
        </p:blipFill>
        <p:spPr>
          <a:xfrm>
            <a:off x="11167274" y="2584451"/>
            <a:ext cx="879886" cy="1214566"/>
          </a:xfrm>
          <a:prstGeom prst="rect">
            <a:avLst/>
          </a:prstGeom>
          <a:noFill/>
          <a:ln>
            <a:noFill/>
          </a:ln>
        </p:spPr>
      </p:pic>
      <p:pic>
        <p:nvPicPr>
          <p:cNvPr id="42" name="Google Shape;42;p33"/>
          <p:cNvPicPr preferRelativeResize="0"/>
          <p:nvPr/>
        </p:nvPicPr>
        <p:blipFill rotWithShape="1">
          <a:blip r:embed="rId5">
            <a:alphaModFix/>
          </a:blip>
          <a:srcRect/>
          <a:stretch/>
        </p:blipFill>
        <p:spPr>
          <a:xfrm>
            <a:off x="1902871" y="4346866"/>
            <a:ext cx="664378" cy="1416920"/>
          </a:xfrm>
          <a:prstGeom prst="rect">
            <a:avLst/>
          </a:prstGeom>
          <a:noFill/>
          <a:ln>
            <a:noFill/>
          </a:ln>
        </p:spPr>
      </p:pic>
      <p:pic>
        <p:nvPicPr>
          <p:cNvPr id="43" name="Google Shape;43;p33"/>
          <p:cNvPicPr preferRelativeResize="0"/>
          <p:nvPr/>
        </p:nvPicPr>
        <p:blipFill rotWithShape="1">
          <a:blip r:embed="rId6">
            <a:alphaModFix/>
          </a:blip>
          <a:srcRect/>
          <a:stretch/>
        </p:blipFill>
        <p:spPr>
          <a:xfrm>
            <a:off x="583910" y="5400337"/>
            <a:ext cx="1022520" cy="1375586"/>
          </a:xfrm>
          <a:prstGeom prst="rect">
            <a:avLst/>
          </a:prstGeom>
          <a:noFill/>
          <a:ln>
            <a:noFill/>
          </a:ln>
        </p:spPr>
      </p:pic>
      <p:pic>
        <p:nvPicPr>
          <p:cNvPr id="44" name="Google Shape;44;p33"/>
          <p:cNvPicPr preferRelativeResize="0"/>
          <p:nvPr/>
        </p:nvPicPr>
        <p:blipFill rotWithShape="1">
          <a:blip r:embed="rId7">
            <a:alphaModFix/>
          </a:blip>
          <a:srcRect/>
          <a:stretch/>
        </p:blipFill>
        <p:spPr>
          <a:xfrm>
            <a:off x="10995080" y="330219"/>
            <a:ext cx="831468" cy="746646"/>
          </a:xfrm>
          <a:prstGeom prst="rect">
            <a:avLst/>
          </a:prstGeom>
          <a:noFill/>
          <a:ln>
            <a:noFill/>
          </a:ln>
        </p:spPr>
      </p:pic>
      <p:pic>
        <p:nvPicPr>
          <p:cNvPr id="45" name="Google Shape;45;p33"/>
          <p:cNvPicPr preferRelativeResize="0"/>
          <p:nvPr/>
        </p:nvPicPr>
        <p:blipFill rotWithShape="1">
          <a:blip r:embed="rId8">
            <a:alphaModFix/>
          </a:blip>
          <a:srcRect/>
          <a:stretch/>
        </p:blipFill>
        <p:spPr>
          <a:xfrm>
            <a:off x="9908503" y="4589674"/>
            <a:ext cx="1698714" cy="2041180"/>
          </a:xfrm>
          <a:prstGeom prst="rect">
            <a:avLst/>
          </a:prstGeom>
          <a:noFill/>
          <a:ln>
            <a:noFill/>
          </a:ln>
        </p:spPr>
      </p:pic>
      <p:pic>
        <p:nvPicPr>
          <p:cNvPr id="46" name="Google Shape;46;p33"/>
          <p:cNvPicPr preferRelativeResize="0"/>
          <p:nvPr/>
        </p:nvPicPr>
        <p:blipFill rotWithShape="1">
          <a:blip r:embed="rId9">
            <a:alphaModFix/>
          </a:blip>
          <a:srcRect/>
          <a:stretch/>
        </p:blipFill>
        <p:spPr>
          <a:xfrm>
            <a:off x="60410" y="192871"/>
            <a:ext cx="1829122" cy="1779688"/>
          </a:xfrm>
          <a:prstGeom prst="rect">
            <a:avLst/>
          </a:prstGeom>
          <a:noFill/>
          <a:ln>
            <a:noFill/>
          </a:ln>
        </p:spPr>
      </p:pic>
      <p:pic>
        <p:nvPicPr>
          <p:cNvPr id="47" name="Google Shape;47;p33"/>
          <p:cNvPicPr preferRelativeResize="0"/>
          <p:nvPr/>
        </p:nvPicPr>
        <p:blipFill rotWithShape="1">
          <a:blip r:embed="rId10">
            <a:alphaModFix/>
          </a:blip>
          <a:srcRect/>
          <a:stretch/>
        </p:blipFill>
        <p:spPr>
          <a:xfrm>
            <a:off x="1521261" y="2169229"/>
            <a:ext cx="871994" cy="149485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PPTMON slide">
  <p:cSld name="2_PPTMON slide">
    <p:spTree>
      <p:nvGrpSpPr>
        <p:cNvPr id="1" name="Shape 50"/>
        <p:cNvGrpSpPr/>
        <p:nvPr/>
      </p:nvGrpSpPr>
      <p:grpSpPr>
        <a:xfrm>
          <a:off x="0" y="0"/>
          <a:ext cx="0" cy="0"/>
          <a:chOff x="0" y="0"/>
          <a:chExt cx="0" cy="0"/>
        </a:xfrm>
      </p:grpSpPr>
      <p:pic>
        <p:nvPicPr>
          <p:cNvPr id="51" name="Google Shape;51;p34"/>
          <p:cNvPicPr preferRelativeResize="0"/>
          <p:nvPr/>
        </p:nvPicPr>
        <p:blipFill rotWithShape="1">
          <a:blip r:embed="rId2">
            <a:alphaModFix/>
          </a:blip>
          <a:srcRect l="20780" t="10982" r="-1005" b="-832"/>
          <a:stretch/>
        </p:blipFill>
        <p:spPr>
          <a:xfrm rot="10800000" flipH="1">
            <a:off x="0" y="4241800"/>
            <a:ext cx="2781300" cy="2616200"/>
          </a:xfrm>
          <a:prstGeom prst="rect">
            <a:avLst/>
          </a:prstGeom>
          <a:noFill/>
          <a:ln>
            <a:noFill/>
          </a:ln>
        </p:spPr>
      </p:pic>
      <p:pic>
        <p:nvPicPr>
          <p:cNvPr id="52" name="Google Shape;52;p34"/>
          <p:cNvPicPr preferRelativeResize="0"/>
          <p:nvPr/>
        </p:nvPicPr>
        <p:blipFill rotWithShape="1">
          <a:blip r:embed="rId3">
            <a:alphaModFix/>
          </a:blip>
          <a:srcRect/>
          <a:stretch/>
        </p:blipFill>
        <p:spPr>
          <a:xfrm>
            <a:off x="374605" y="3854202"/>
            <a:ext cx="2250107" cy="2703733"/>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_PPTMON slide">
  <p:cSld name="5_PPTMON slide">
    <p:spTree>
      <p:nvGrpSpPr>
        <p:cNvPr id="1" name="Shape 55"/>
        <p:cNvGrpSpPr/>
        <p:nvPr/>
      </p:nvGrpSpPr>
      <p:grpSpPr>
        <a:xfrm>
          <a:off x="0" y="0"/>
          <a:ext cx="0" cy="0"/>
          <a:chOff x="0" y="0"/>
          <a:chExt cx="0" cy="0"/>
        </a:xfrm>
      </p:grpSpPr>
      <p:pic>
        <p:nvPicPr>
          <p:cNvPr id="56" name="Google Shape;56;p35"/>
          <p:cNvPicPr preferRelativeResize="0"/>
          <p:nvPr/>
        </p:nvPicPr>
        <p:blipFill rotWithShape="1">
          <a:blip r:embed="rId2">
            <a:alphaModFix/>
          </a:blip>
          <a:srcRect/>
          <a:stretch/>
        </p:blipFill>
        <p:spPr>
          <a:xfrm>
            <a:off x="0" y="5399772"/>
            <a:ext cx="2396353" cy="1458227"/>
          </a:xfrm>
          <a:prstGeom prst="rect">
            <a:avLst/>
          </a:prstGeom>
          <a:noFill/>
          <a:ln>
            <a:noFill/>
          </a:ln>
        </p:spPr>
      </p:pic>
      <p:pic>
        <p:nvPicPr>
          <p:cNvPr id="57" name="Google Shape;57;p35"/>
          <p:cNvPicPr preferRelativeResize="0"/>
          <p:nvPr/>
        </p:nvPicPr>
        <p:blipFill rotWithShape="1">
          <a:blip r:embed="rId2">
            <a:alphaModFix/>
          </a:blip>
          <a:srcRect/>
          <a:stretch/>
        </p:blipFill>
        <p:spPr>
          <a:xfrm flipH="1">
            <a:off x="8293100" y="4485444"/>
            <a:ext cx="3898900" cy="2372556"/>
          </a:xfrm>
          <a:prstGeom prst="rect">
            <a:avLst/>
          </a:prstGeom>
          <a:noFill/>
          <a:ln>
            <a:noFill/>
          </a:ln>
        </p:spPr>
      </p:pic>
      <p:sp>
        <p:nvSpPr>
          <p:cNvPr id="58" name="Google Shape;58;p35"/>
          <p:cNvSpPr>
            <a:spLocks noGrp="1"/>
          </p:cNvSpPr>
          <p:nvPr>
            <p:ph type="pic" idx="2"/>
          </p:nvPr>
        </p:nvSpPr>
        <p:spPr>
          <a:xfrm>
            <a:off x="7073900" y="757079"/>
            <a:ext cx="4310390" cy="5343842"/>
          </a:xfrm>
          <a:prstGeom prst="roundRect">
            <a:avLst>
              <a:gd name="adj" fmla="val 10417"/>
            </a:avLst>
          </a:prstGeom>
          <a:solidFill>
            <a:srgbClr val="F2F2F2"/>
          </a:solidFill>
          <a:ln>
            <a:noFill/>
          </a:ln>
        </p:spPr>
      </p:sp>
      <p:pic>
        <p:nvPicPr>
          <p:cNvPr id="59" name="Google Shape;59;p35"/>
          <p:cNvPicPr preferRelativeResize="0"/>
          <p:nvPr/>
        </p:nvPicPr>
        <p:blipFill rotWithShape="1">
          <a:blip r:embed="rId3">
            <a:alphaModFix/>
          </a:blip>
          <a:srcRect/>
          <a:stretch/>
        </p:blipFill>
        <p:spPr>
          <a:xfrm>
            <a:off x="43137" y="4770588"/>
            <a:ext cx="1155039" cy="198006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6_PPTMON slide">
  <p:cSld name="6_PPTMON slide">
    <p:spTree>
      <p:nvGrpSpPr>
        <p:cNvPr id="1" name="Shape 62"/>
        <p:cNvGrpSpPr/>
        <p:nvPr/>
      </p:nvGrpSpPr>
      <p:grpSpPr>
        <a:xfrm>
          <a:off x="0" y="0"/>
          <a:ext cx="0" cy="0"/>
          <a:chOff x="0" y="0"/>
          <a:chExt cx="0" cy="0"/>
        </a:xfrm>
      </p:grpSpPr>
      <p:sp>
        <p:nvSpPr>
          <p:cNvPr id="63" name="Google Shape;63;p36"/>
          <p:cNvSpPr>
            <a:spLocks noGrp="1"/>
          </p:cNvSpPr>
          <p:nvPr>
            <p:ph type="pic" idx="2"/>
          </p:nvPr>
        </p:nvSpPr>
        <p:spPr>
          <a:xfrm>
            <a:off x="1304426" y="2285999"/>
            <a:ext cx="1976212" cy="1976210"/>
          </a:xfrm>
          <a:prstGeom prst="ellipse">
            <a:avLst/>
          </a:prstGeom>
          <a:solidFill>
            <a:srgbClr val="F2F2F2"/>
          </a:solidFill>
          <a:ln>
            <a:noFill/>
          </a:ln>
        </p:spPr>
      </p:sp>
      <p:sp>
        <p:nvSpPr>
          <p:cNvPr id="64" name="Google Shape;64;p36"/>
          <p:cNvSpPr>
            <a:spLocks noGrp="1"/>
          </p:cNvSpPr>
          <p:nvPr>
            <p:ph type="pic" idx="3"/>
          </p:nvPr>
        </p:nvSpPr>
        <p:spPr>
          <a:xfrm>
            <a:off x="3840071" y="2285999"/>
            <a:ext cx="1976212" cy="1976210"/>
          </a:xfrm>
          <a:prstGeom prst="ellipse">
            <a:avLst/>
          </a:prstGeom>
          <a:solidFill>
            <a:srgbClr val="F2F2F2"/>
          </a:solidFill>
          <a:ln>
            <a:noFill/>
          </a:ln>
        </p:spPr>
      </p:sp>
      <p:sp>
        <p:nvSpPr>
          <p:cNvPr id="65" name="Google Shape;65;p36"/>
          <p:cNvSpPr>
            <a:spLocks noGrp="1"/>
          </p:cNvSpPr>
          <p:nvPr>
            <p:ph type="pic" idx="4"/>
          </p:nvPr>
        </p:nvSpPr>
        <p:spPr>
          <a:xfrm>
            <a:off x="6375716" y="2285999"/>
            <a:ext cx="1976212" cy="1976210"/>
          </a:xfrm>
          <a:prstGeom prst="ellipse">
            <a:avLst/>
          </a:prstGeom>
          <a:solidFill>
            <a:srgbClr val="F2F2F2"/>
          </a:solidFill>
          <a:ln>
            <a:noFill/>
          </a:ln>
        </p:spPr>
      </p:sp>
      <p:sp>
        <p:nvSpPr>
          <p:cNvPr id="66" name="Google Shape;66;p36"/>
          <p:cNvSpPr>
            <a:spLocks noGrp="1"/>
          </p:cNvSpPr>
          <p:nvPr>
            <p:ph type="pic" idx="5"/>
          </p:nvPr>
        </p:nvSpPr>
        <p:spPr>
          <a:xfrm>
            <a:off x="8911362" y="2285999"/>
            <a:ext cx="1976212" cy="1976210"/>
          </a:xfrm>
          <a:prstGeom prst="ellipse">
            <a:avLst/>
          </a:prstGeom>
          <a:solidFill>
            <a:srgbClr val="F2F2F2"/>
          </a:solidFill>
          <a:ln>
            <a:noFill/>
          </a:ln>
        </p:spPr>
      </p:sp>
      <p:pic>
        <p:nvPicPr>
          <p:cNvPr id="67" name="Google Shape;67;p36"/>
          <p:cNvPicPr preferRelativeResize="0"/>
          <p:nvPr/>
        </p:nvPicPr>
        <p:blipFill rotWithShape="1">
          <a:blip r:embed="rId2">
            <a:alphaModFix/>
          </a:blip>
          <a:srcRect l="50449" t="10982" r="-1005" b="-832"/>
          <a:stretch/>
        </p:blipFill>
        <p:spPr>
          <a:xfrm rot="10800000" flipH="1">
            <a:off x="-1" y="5168766"/>
            <a:ext cx="1131693" cy="1689234"/>
          </a:xfrm>
          <a:prstGeom prst="rect">
            <a:avLst/>
          </a:prstGeom>
          <a:noFill/>
          <a:ln>
            <a:noFill/>
          </a:ln>
        </p:spPr>
      </p:pic>
      <p:pic>
        <p:nvPicPr>
          <p:cNvPr id="68" name="Google Shape;68;p36"/>
          <p:cNvPicPr preferRelativeResize="0"/>
          <p:nvPr/>
        </p:nvPicPr>
        <p:blipFill rotWithShape="1">
          <a:blip r:embed="rId2">
            <a:alphaModFix/>
          </a:blip>
          <a:srcRect l="50449" t="-17688" r="-1005" b="27839"/>
          <a:stretch/>
        </p:blipFill>
        <p:spPr>
          <a:xfrm flipH="1">
            <a:off x="11060307" y="5168766"/>
            <a:ext cx="1131693" cy="1689234"/>
          </a:xfrm>
          <a:prstGeom prst="rect">
            <a:avLst/>
          </a:prstGeom>
          <a:noFill/>
          <a:ln>
            <a:noFill/>
          </a:ln>
        </p:spPr>
      </p:pic>
      <p:pic>
        <p:nvPicPr>
          <p:cNvPr id="69" name="Google Shape;69;p36"/>
          <p:cNvPicPr preferRelativeResize="0"/>
          <p:nvPr/>
        </p:nvPicPr>
        <p:blipFill rotWithShape="1">
          <a:blip r:embed="rId3">
            <a:alphaModFix/>
          </a:blip>
          <a:srcRect/>
          <a:stretch/>
        </p:blipFill>
        <p:spPr>
          <a:xfrm>
            <a:off x="10877234" y="4710857"/>
            <a:ext cx="1295504" cy="1999921"/>
          </a:xfrm>
          <a:prstGeom prst="rect">
            <a:avLst/>
          </a:prstGeom>
          <a:noFill/>
          <a:ln>
            <a:noFill/>
          </a:ln>
        </p:spPr>
      </p:pic>
      <p:pic>
        <p:nvPicPr>
          <p:cNvPr id="70" name="Google Shape;70;p36"/>
          <p:cNvPicPr preferRelativeResize="0"/>
          <p:nvPr/>
        </p:nvPicPr>
        <p:blipFill rotWithShape="1">
          <a:blip r:embed="rId4">
            <a:alphaModFix/>
          </a:blip>
          <a:srcRect/>
          <a:stretch/>
        </p:blipFill>
        <p:spPr>
          <a:xfrm>
            <a:off x="124751" y="4710858"/>
            <a:ext cx="882187" cy="199992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PPTMON slide">
  <p:cSld name="1_PPTMON slide">
    <p:spTree>
      <p:nvGrpSpPr>
        <p:cNvPr id="1" name="Shape 73"/>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7_PPTMON slide">
  <p:cSld name="7_PPTMON slide">
    <p:spTree>
      <p:nvGrpSpPr>
        <p:cNvPr id="1" name="Shape 76"/>
        <p:cNvGrpSpPr/>
        <p:nvPr/>
      </p:nvGrpSpPr>
      <p:grpSpPr>
        <a:xfrm>
          <a:off x="0" y="0"/>
          <a:ext cx="0" cy="0"/>
          <a:chOff x="0" y="0"/>
          <a:chExt cx="0" cy="0"/>
        </a:xfrm>
      </p:grpSpPr>
      <p:sp>
        <p:nvSpPr>
          <p:cNvPr id="77" name="Google Shape;77;p38"/>
          <p:cNvSpPr>
            <a:spLocks noGrp="1"/>
          </p:cNvSpPr>
          <p:nvPr>
            <p:ph type="pic" idx="2"/>
          </p:nvPr>
        </p:nvSpPr>
        <p:spPr>
          <a:xfrm>
            <a:off x="864506" y="2150448"/>
            <a:ext cx="3208520" cy="1823811"/>
          </a:xfrm>
          <a:prstGeom prst="roundRect">
            <a:avLst>
              <a:gd name="adj" fmla="val 9704"/>
            </a:avLst>
          </a:prstGeom>
          <a:solidFill>
            <a:srgbClr val="F2F2F2"/>
          </a:solidFill>
          <a:ln>
            <a:noFill/>
          </a:ln>
        </p:spPr>
      </p:sp>
      <p:sp>
        <p:nvSpPr>
          <p:cNvPr id="78" name="Google Shape;78;p38"/>
          <p:cNvSpPr>
            <a:spLocks noGrp="1"/>
          </p:cNvSpPr>
          <p:nvPr>
            <p:ph type="pic" idx="3"/>
          </p:nvPr>
        </p:nvSpPr>
        <p:spPr>
          <a:xfrm>
            <a:off x="4491740" y="2150448"/>
            <a:ext cx="3208520" cy="1823811"/>
          </a:xfrm>
          <a:prstGeom prst="roundRect">
            <a:avLst>
              <a:gd name="adj" fmla="val 9704"/>
            </a:avLst>
          </a:prstGeom>
          <a:solidFill>
            <a:srgbClr val="F2F2F2"/>
          </a:solidFill>
          <a:ln>
            <a:noFill/>
          </a:ln>
        </p:spPr>
      </p:sp>
      <p:sp>
        <p:nvSpPr>
          <p:cNvPr id="79" name="Google Shape;79;p38"/>
          <p:cNvSpPr>
            <a:spLocks noGrp="1"/>
          </p:cNvSpPr>
          <p:nvPr>
            <p:ph type="pic" idx="4"/>
          </p:nvPr>
        </p:nvSpPr>
        <p:spPr>
          <a:xfrm>
            <a:off x="8118974" y="2150448"/>
            <a:ext cx="3208520" cy="1823811"/>
          </a:xfrm>
          <a:prstGeom prst="roundRect">
            <a:avLst>
              <a:gd name="adj" fmla="val 9704"/>
            </a:avLst>
          </a:prstGeom>
          <a:solidFill>
            <a:srgbClr val="F2F2F2"/>
          </a:solidFill>
          <a:ln>
            <a:noFill/>
          </a:ln>
        </p:spPr>
      </p:sp>
      <p:pic>
        <p:nvPicPr>
          <p:cNvPr id="80" name="Google Shape;80;p38"/>
          <p:cNvPicPr preferRelativeResize="0"/>
          <p:nvPr/>
        </p:nvPicPr>
        <p:blipFill rotWithShape="1">
          <a:blip r:embed="rId2">
            <a:alphaModFix/>
          </a:blip>
          <a:srcRect/>
          <a:stretch/>
        </p:blipFill>
        <p:spPr>
          <a:xfrm flipH="1">
            <a:off x="10491618" y="5823284"/>
            <a:ext cx="1700381" cy="1034715"/>
          </a:xfrm>
          <a:prstGeom prst="rect">
            <a:avLst/>
          </a:prstGeom>
          <a:noFill/>
          <a:ln>
            <a:noFill/>
          </a:ln>
        </p:spPr>
      </p:pic>
      <p:pic>
        <p:nvPicPr>
          <p:cNvPr id="81" name="Google Shape;81;p38"/>
          <p:cNvPicPr preferRelativeResize="0"/>
          <p:nvPr/>
        </p:nvPicPr>
        <p:blipFill rotWithShape="1">
          <a:blip r:embed="rId2">
            <a:alphaModFix/>
          </a:blip>
          <a:srcRect/>
          <a:stretch/>
        </p:blipFill>
        <p:spPr>
          <a:xfrm>
            <a:off x="0" y="5823284"/>
            <a:ext cx="1700381" cy="1034715"/>
          </a:xfrm>
          <a:prstGeom prst="rect">
            <a:avLst/>
          </a:prstGeom>
          <a:noFill/>
          <a:ln>
            <a:noFill/>
          </a:ln>
        </p:spPr>
      </p:pic>
      <p:pic>
        <p:nvPicPr>
          <p:cNvPr id="84" name="Google Shape;84;p38"/>
          <p:cNvPicPr preferRelativeResize="0"/>
          <p:nvPr/>
        </p:nvPicPr>
        <p:blipFill rotWithShape="1">
          <a:blip r:embed="rId3">
            <a:alphaModFix/>
          </a:blip>
          <a:srcRect/>
          <a:stretch/>
        </p:blipFill>
        <p:spPr>
          <a:xfrm>
            <a:off x="10721936" y="5281545"/>
            <a:ext cx="1239744" cy="1509838"/>
          </a:xfrm>
          <a:prstGeom prst="rect">
            <a:avLst/>
          </a:prstGeom>
          <a:noFill/>
          <a:ln>
            <a:noFill/>
          </a:ln>
        </p:spPr>
      </p:pic>
      <p:pic>
        <p:nvPicPr>
          <p:cNvPr id="85" name="Google Shape;85;p38"/>
          <p:cNvPicPr preferRelativeResize="0"/>
          <p:nvPr/>
        </p:nvPicPr>
        <p:blipFill rotWithShape="1">
          <a:blip r:embed="rId4">
            <a:alphaModFix/>
          </a:blip>
          <a:srcRect/>
          <a:stretch/>
        </p:blipFill>
        <p:spPr>
          <a:xfrm>
            <a:off x="416532" y="5339522"/>
            <a:ext cx="867316" cy="150983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6F5FF"/>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2" r:id="rId13"/>
    <p:sldLayoutId id="214748366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6" Type="http://schemas.openxmlformats.org/officeDocument/2006/relationships/image" Target="../media/image45.png"/><Relationship Id="rId21" Type="http://schemas.openxmlformats.org/officeDocument/2006/relationships/image" Target="../media/image40.png"/><Relationship Id="rId42" Type="http://schemas.openxmlformats.org/officeDocument/2006/relationships/image" Target="../media/image61.png"/><Relationship Id="rId47" Type="http://schemas.openxmlformats.org/officeDocument/2006/relationships/image" Target="../media/image66.png"/><Relationship Id="rId63" Type="http://schemas.openxmlformats.org/officeDocument/2006/relationships/image" Target="../media/image82.png"/><Relationship Id="rId68" Type="http://schemas.openxmlformats.org/officeDocument/2006/relationships/image" Target="../media/image87.png"/><Relationship Id="rId84" Type="http://schemas.openxmlformats.org/officeDocument/2006/relationships/image" Target="../media/image103.png"/><Relationship Id="rId89" Type="http://schemas.openxmlformats.org/officeDocument/2006/relationships/image" Target="../media/image108.png"/><Relationship Id="rId16" Type="http://schemas.openxmlformats.org/officeDocument/2006/relationships/image" Target="../media/image35.png"/><Relationship Id="rId11" Type="http://schemas.openxmlformats.org/officeDocument/2006/relationships/image" Target="../media/image30.png"/><Relationship Id="rId32" Type="http://schemas.openxmlformats.org/officeDocument/2006/relationships/image" Target="../media/image51.png"/><Relationship Id="rId37" Type="http://schemas.openxmlformats.org/officeDocument/2006/relationships/image" Target="../media/image56.png"/><Relationship Id="rId53" Type="http://schemas.openxmlformats.org/officeDocument/2006/relationships/image" Target="../media/image72.png"/><Relationship Id="rId58" Type="http://schemas.openxmlformats.org/officeDocument/2006/relationships/image" Target="../media/image77.png"/><Relationship Id="rId74" Type="http://schemas.openxmlformats.org/officeDocument/2006/relationships/image" Target="../media/image93.png"/><Relationship Id="rId79" Type="http://schemas.openxmlformats.org/officeDocument/2006/relationships/image" Target="../media/image98.png"/><Relationship Id="rId5" Type="http://schemas.openxmlformats.org/officeDocument/2006/relationships/image" Target="../media/image24.png"/><Relationship Id="rId90" Type="http://schemas.openxmlformats.org/officeDocument/2006/relationships/image" Target="../media/image109.png"/><Relationship Id="rId95" Type="http://schemas.openxmlformats.org/officeDocument/2006/relationships/image" Target="../media/image114.png"/><Relationship Id="rId22" Type="http://schemas.openxmlformats.org/officeDocument/2006/relationships/image" Target="../media/image41.png"/><Relationship Id="rId27" Type="http://schemas.openxmlformats.org/officeDocument/2006/relationships/image" Target="../media/image46.png"/><Relationship Id="rId43" Type="http://schemas.openxmlformats.org/officeDocument/2006/relationships/image" Target="../media/image62.png"/><Relationship Id="rId48" Type="http://schemas.openxmlformats.org/officeDocument/2006/relationships/image" Target="../media/image67.png"/><Relationship Id="rId64" Type="http://schemas.openxmlformats.org/officeDocument/2006/relationships/image" Target="../media/image83.png"/><Relationship Id="rId69" Type="http://schemas.openxmlformats.org/officeDocument/2006/relationships/image" Target="../media/image88.png"/><Relationship Id="rId80" Type="http://schemas.openxmlformats.org/officeDocument/2006/relationships/image" Target="../media/image99.png"/><Relationship Id="rId85" Type="http://schemas.openxmlformats.org/officeDocument/2006/relationships/image" Target="../media/image104.png"/><Relationship Id="rId3" Type="http://schemas.openxmlformats.org/officeDocument/2006/relationships/image" Target="../media/image22.png"/><Relationship Id="rId12" Type="http://schemas.openxmlformats.org/officeDocument/2006/relationships/image" Target="../media/image31.png"/><Relationship Id="rId17" Type="http://schemas.openxmlformats.org/officeDocument/2006/relationships/image" Target="../media/image36.png"/><Relationship Id="rId25" Type="http://schemas.openxmlformats.org/officeDocument/2006/relationships/image" Target="../media/image44.png"/><Relationship Id="rId33" Type="http://schemas.openxmlformats.org/officeDocument/2006/relationships/image" Target="../media/image52.png"/><Relationship Id="rId38" Type="http://schemas.openxmlformats.org/officeDocument/2006/relationships/image" Target="../media/image57.png"/><Relationship Id="rId46" Type="http://schemas.openxmlformats.org/officeDocument/2006/relationships/image" Target="../media/image65.png"/><Relationship Id="rId59" Type="http://schemas.openxmlformats.org/officeDocument/2006/relationships/image" Target="../media/image78.png"/><Relationship Id="rId67" Type="http://schemas.openxmlformats.org/officeDocument/2006/relationships/image" Target="../media/image86.png"/><Relationship Id="rId20" Type="http://schemas.openxmlformats.org/officeDocument/2006/relationships/image" Target="../media/image39.png"/><Relationship Id="rId41" Type="http://schemas.openxmlformats.org/officeDocument/2006/relationships/image" Target="../media/image60.png"/><Relationship Id="rId54" Type="http://schemas.openxmlformats.org/officeDocument/2006/relationships/image" Target="../media/image73.png"/><Relationship Id="rId62" Type="http://schemas.openxmlformats.org/officeDocument/2006/relationships/image" Target="../media/image81.png"/><Relationship Id="rId70" Type="http://schemas.openxmlformats.org/officeDocument/2006/relationships/image" Target="../media/image89.png"/><Relationship Id="rId75" Type="http://schemas.openxmlformats.org/officeDocument/2006/relationships/image" Target="../media/image94.png"/><Relationship Id="rId83" Type="http://schemas.openxmlformats.org/officeDocument/2006/relationships/image" Target="../media/image102.png"/><Relationship Id="rId88" Type="http://schemas.openxmlformats.org/officeDocument/2006/relationships/image" Target="../media/image107.png"/><Relationship Id="rId91" Type="http://schemas.openxmlformats.org/officeDocument/2006/relationships/image" Target="../media/image110.png"/><Relationship Id="rId96" Type="http://schemas.openxmlformats.org/officeDocument/2006/relationships/image" Target="../media/image115.png"/><Relationship Id="rId1" Type="http://schemas.openxmlformats.org/officeDocument/2006/relationships/slideLayout" Target="../slideLayouts/slideLayout14.xml"/><Relationship Id="rId6" Type="http://schemas.openxmlformats.org/officeDocument/2006/relationships/image" Target="../media/image25.png"/><Relationship Id="rId15" Type="http://schemas.openxmlformats.org/officeDocument/2006/relationships/image" Target="../media/image34.png"/><Relationship Id="rId23" Type="http://schemas.openxmlformats.org/officeDocument/2006/relationships/image" Target="../media/image42.png"/><Relationship Id="rId28" Type="http://schemas.openxmlformats.org/officeDocument/2006/relationships/image" Target="../media/image47.png"/><Relationship Id="rId36" Type="http://schemas.openxmlformats.org/officeDocument/2006/relationships/image" Target="../media/image55.png"/><Relationship Id="rId49" Type="http://schemas.openxmlformats.org/officeDocument/2006/relationships/image" Target="../media/image68.png"/><Relationship Id="rId57" Type="http://schemas.openxmlformats.org/officeDocument/2006/relationships/image" Target="../media/image76.png"/><Relationship Id="rId10" Type="http://schemas.openxmlformats.org/officeDocument/2006/relationships/image" Target="../media/image29.png"/><Relationship Id="rId31" Type="http://schemas.openxmlformats.org/officeDocument/2006/relationships/image" Target="../media/image50.png"/><Relationship Id="rId44" Type="http://schemas.openxmlformats.org/officeDocument/2006/relationships/image" Target="../media/image63.png"/><Relationship Id="rId52" Type="http://schemas.openxmlformats.org/officeDocument/2006/relationships/image" Target="../media/image71.png"/><Relationship Id="rId60" Type="http://schemas.openxmlformats.org/officeDocument/2006/relationships/image" Target="../media/image79.png"/><Relationship Id="rId65" Type="http://schemas.openxmlformats.org/officeDocument/2006/relationships/image" Target="../media/image84.png"/><Relationship Id="rId73" Type="http://schemas.openxmlformats.org/officeDocument/2006/relationships/image" Target="../media/image92.png"/><Relationship Id="rId78" Type="http://schemas.openxmlformats.org/officeDocument/2006/relationships/image" Target="../media/image97.png"/><Relationship Id="rId81" Type="http://schemas.openxmlformats.org/officeDocument/2006/relationships/image" Target="../media/image100.png"/><Relationship Id="rId86" Type="http://schemas.openxmlformats.org/officeDocument/2006/relationships/image" Target="../media/image105.png"/><Relationship Id="rId94" Type="http://schemas.openxmlformats.org/officeDocument/2006/relationships/image" Target="../media/image113.png"/><Relationship Id="rId4" Type="http://schemas.openxmlformats.org/officeDocument/2006/relationships/image" Target="../media/image23.png"/><Relationship Id="rId9" Type="http://schemas.openxmlformats.org/officeDocument/2006/relationships/image" Target="../media/image28.png"/><Relationship Id="rId13" Type="http://schemas.openxmlformats.org/officeDocument/2006/relationships/image" Target="../media/image32.png"/><Relationship Id="rId18" Type="http://schemas.openxmlformats.org/officeDocument/2006/relationships/image" Target="../media/image37.png"/><Relationship Id="rId39" Type="http://schemas.openxmlformats.org/officeDocument/2006/relationships/image" Target="../media/image58.png"/><Relationship Id="rId34" Type="http://schemas.openxmlformats.org/officeDocument/2006/relationships/image" Target="../media/image53.png"/><Relationship Id="rId50" Type="http://schemas.openxmlformats.org/officeDocument/2006/relationships/image" Target="../media/image69.png"/><Relationship Id="rId55" Type="http://schemas.openxmlformats.org/officeDocument/2006/relationships/image" Target="../media/image74.png"/><Relationship Id="rId76" Type="http://schemas.openxmlformats.org/officeDocument/2006/relationships/image" Target="../media/image95.png"/><Relationship Id="rId97" Type="http://schemas.openxmlformats.org/officeDocument/2006/relationships/image" Target="../media/image116.png"/><Relationship Id="rId7" Type="http://schemas.openxmlformats.org/officeDocument/2006/relationships/image" Target="../media/image26.png"/><Relationship Id="rId71" Type="http://schemas.openxmlformats.org/officeDocument/2006/relationships/image" Target="../media/image90.png"/><Relationship Id="rId92" Type="http://schemas.openxmlformats.org/officeDocument/2006/relationships/image" Target="../media/image111.png"/><Relationship Id="rId2" Type="http://schemas.openxmlformats.org/officeDocument/2006/relationships/notesSlide" Target="../notesSlides/notesSlide36.xml"/><Relationship Id="rId29" Type="http://schemas.openxmlformats.org/officeDocument/2006/relationships/image" Target="../media/image48.png"/><Relationship Id="rId24" Type="http://schemas.openxmlformats.org/officeDocument/2006/relationships/image" Target="../media/image43.png"/><Relationship Id="rId40" Type="http://schemas.openxmlformats.org/officeDocument/2006/relationships/image" Target="../media/image59.png"/><Relationship Id="rId45" Type="http://schemas.openxmlformats.org/officeDocument/2006/relationships/image" Target="../media/image64.png"/><Relationship Id="rId66" Type="http://schemas.openxmlformats.org/officeDocument/2006/relationships/image" Target="../media/image85.png"/><Relationship Id="rId87" Type="http://schemas.openxmlformats.org/officeDocument/2006/relationships/image" Target="../media/image106.png"/><Relationship Id="rId61" Type="http://schemas.openxmlformats.org/officeDocument/2006/relationships/image" Target="../media/image80.png"/><Relationship Id="rId82" Type="http://schemas.openxmlformats.org/officeDocument/2006/relationships/image" Target="../media/image101.png"/><Relationship Id="rId19" Type="http://schemas.openxmlformats.org/officeDocument/2006/relationships/image" Target="../media/image38.png"/><Relationship Id="rId14" Type="http://schemas.openxmlformats.org/officeDocument/2006/relationships/image" Target="../media/image33.png"/><Relationship Id="rId30" Type="http://schemas.openxmlformats.org/officeDocument/2006/relationships/image" Target="../media/image49.png"/><Relationship Id="rId35" Type="http://schemas.openxmlformats.org/officeDocument/2006/relationships/image" Target="../media/image54.png"/><Relationship Id="rId56" Type="http://schemas.openxmlformats.org/officeDocument/2006/relationships/image" Target="../media/image75.png"/><Relationship Id="rId77" Type="http://schemas.openxmlformats.org/officeDocument/2006/relationships/image" Target="../media/image96.png"/><Relationship Id="rId8" Type="http://schemas.openxmlformats.org/officeDocument/2006/relationships/image" Target="../media/image27.png"/><Relationship Id="rId51" Type="http://schemas.openxmlformats.org/officeDocument/2006/relationships/image" Target="../media/image70.png"/><Relationship Id="rId72" Type="http://schemas.openxmlformats.org/officeDocument/2006/relationships/image" Target="../media/image91.png"/><Relationship Id="rId93" Type="http://schemas.openxmlformats.org/officeDocument/2006/relationships/image" Target="../media/image112.png"/><Relationship Id="rId98" Type="http://schemas.openxmlformats.org/officeDocument/2006/relationships/image" Target="../media/image117.png"/></Relationships>
</file>

<file path=ppt/slides/_rels/slide37.xml.rels><?xml version="1.0" encoding="UTF-8" standalone="yes"?>
<Relationships xmlns="http://schemas.openxmlformats.org/package/2006/relationships"><Relationship Id="rId26" Type="http://schemas.openxmlformats.org/officeDocument/2006/relationships/image" Target="../media/image141.png"/><Relationship Id="rId21" Type="http://schemas.openxmlformats.org/officeDocument/2006/relationships/image" Target="../media/image136.png"/><Relationship Id="rId42" Type="http://schemas.openxmlformats.org/officeDocument/2006/relationships/image" Target="../media/image157.png"/><Relationship Id="rId47" Type="http://schemas.openxmlformats.org/officeDocument/2006/relationships/image" Target="../media/image162.png"/><Relationship Id="rId63" Type="http://schemas.openxmlformats.org/officeDocument/2006/relationships/image" Target="../media/image177.png"/><Relationship Id="rId68" Type="http://schemas.openxmlformats.org/officeDocument/2006/relationships/image" Target="../media/image182.png"/><Relationship Id="rId84" Type="http://schemas.openxmlformats.org/officeDocument/2006/relationships/image" Target="../media/image198.png"/><Relationship Id="rId89" Type="http://schemas.openxmlformats.org/officeDocument/2006/relationships/image" Target="../media/image203.png"/><Relationship Id="rId16" Type="http://schemas.openxmlformats.org/officeDocument/2006/relationships/image" Target="../media/image131.png"/><Relationship Id="rId11" Type="http://schemas.openxmlformats.org/officeDocument/2006/relationships/image" Target="../media/image126.png"/><Relationship Id="rId32" Type="http://schemas.openxmlformats.org/officeDocument/2006/relationships/image" Target="../media/image147.png"/><Relationship Id="rId37" Type="http://schemas.openxmlformats.org/officeDocument/2006/relationships/image" Target="../media/image152.png"/><Relationship Id="rId53" Type="http://schemas.openxmlformats.org/officeDocument/2006/relationships/image" Target="../media/image168.png"/><Relationship Id="rId58" Type="http://schemas.openxmlformats.org/officeDocument/2006/relationships/image" Target="../media/image173.png"/><Relationship Id="rId74" Type="http://schemas.openxmlformats.org/officeDocument/2006/relationships/image" Target="../media/image188.png"/><Relationship Id="rId79" Type="http://schemas.openxmlformats.org/officeDocument/2006/relationships/image" Target="../media/image193.png"/><Relationship Id="rId5" Type="http://schemas.openxmlformats.org/officeDocument/2006/relationships/image" Target="../media/image120.png"/><Relationship Id="rId90" Type="http://schemas.openxmlformats.org/officeDocument/2006/relationships/image" Target="../media/image204.png"/><Relationship Id="rId95" Type="http://schemas.openxmlformats.org/officeDocument/2006/relationships/image" Target="../media/image209.png"/><Relationship Id="rId22" Type="http://schemas.openxmlformats.org/officeDocument/2006/relationships/image" Target="../media/image137.png"/><Relationship Id="rId27" Type="http://schemas.openxmlformats.org/officeDocument/2006/relationships/image" Target="../media/image142.png"/><Relationship Id="rId43" Type="http://schemas.openxmlformats.org/officeDocument/2006/relationships/image" Target="../media/image158.png"/><Relationship Id="rId48" Type="http://schemas.openxmlformats.org/officeDocument/2006/relationships/image" Target="../media/image163.png"/><Relationship Id="rId64" Type="http://schemas.openxmlformats.org/officeDocument/2006/relationships/image" Target="../media/image178.png"/><Relationship Id="rId69" Type="http://schemas.openxmlformats.org/officeDocument/2006/relationships/image" Target="../media/image183.png"/><Relationship Id="rId80" Type="http://schemas.openxmlformats.org/officeDocument/2006/relationships/image" Target="../media/image194.png"/><Relationship Id="rId85" Type="http://schemas.openxmlformats.org/officeDocument/2006/relationships/image" Target="../media/image199.png"/><Relationship Id="rId3" Type="http://schemas.openxmlformats.org/officeDocument/2006/relationships/image" Target="../media/image118.png"/><Relationship Id="rId12" Type="http://schemas.openxmlformats.org/officeDocument/2006/relationships/image" Target="../media/image127.png"/><Relationship Id="rId17" Type="http://schemas.openxmlformats.org/officeDocument/2006/relationships/image" Target="../media/image132.png"/><Relationship Id="rId25" Type="http://schemas.openxmlformats.org/officeDocument/2006/relationships/image" Target="../media/image140.png"/><Relationship Id="rId33" Type="http://schemas.openxmlformats.org/officeDocument/2006/relationships/image" Target="../media/image148.png"/><Relationship Id="rId38" Type="http://schemas.openxmlformats.org/officeDocument/2006/relationships/image" Target="../media/image153.png"/><Relationship Id="rId46" Type="http://schemas.openxmlformats.org/officeDocument/2006/relationships/image" Target="../media/image161.png"/><Relationship Id="rId59" Type="http://schemas.openxmlformats.org/officeDocument/2006/relationships/image" Target="../media/image174.png"/><Relationship Id="rId67" Type="http://schemas.openxmlformats.org/officeDocument/2006/relationships/image" Target="../media/image181.png"/><Relationship Id="rId20" Type="http://schemas.openxmlformats.org/officeDocument/2006/relationships/image" Target="../media/image135.png"/><Relationship Id="rId41" Type="http://schemas.openxmlformats.org/officeDocument/2006/relationships/image" Target="../media/image156.png"/><Relationship Id="rId54" Type="http://schemas.openxmlformats.org/officeDocument/2006/relationships/image" Target="../media/image169.png"/><Relationship Id="rId62" Type="http://schemas.openxmlformats.org/officeDocument/2006/relationships/image" Target="../media/image176.png"/><Relationship Id="rId70" Type="http://schemas.openxmlformats.org/officeDocument/2006/relationships/image" Target="../media/image184.png"/><Relationship Id="rId75" Type="http://schemas.openxmlformats.org/officeDocument/2006/relationships/image" Target="../media/image189.png"/><Relationship Id="rId83" Type="http://schemas.openxmlformats.org/officeDocument/2006/relationships/image" Target="../media/image197.png"/><Relationship Id="rId88" Type="http://schemas.openxmlformats.org/officeDocument/2006/relationships/image" Target="../media/image202.png"/><Relationship Id="rId91" Type="http://schemas.openxmlformats.org/officeDocument/2006/relationships/image" Target="../media/image205.png"/><Relationship Id="rId96" Type="http://schemas.openxmlformats.org/officeDocument/2006/relationships/image" Target="../media/image210.png"/><Relationship Id="rId1" Type="http://schemas.openxmlformats.org/officeDocument/2006/relationships/slideLayout" Target="../slideLayouts/slideLayout14.xml"/><Relationship Id="rId6" Type="http://schemas.openxmlformats.org/officeDocument/2006/relationships/image" Target="../media/image121.png"/><Relationship Id="rId15" Type="http://schemas.openxmlformats.org/officeDocument/2006/relationships/image" Target="../media/image130.png"/><Relationship Id="rId23" Type="http://schemas.openxmlformats.org/officeDocument/2006/relationships/image" Target="../media/image138.png"/><Relationship Id="rId28" Type="http://schemas.openxmlformats.org/officeDocument/2006/relationships/image" Target="../media/image143.png"/><Relationship Id="rId36" Type="http://schemas.openxmlformats.org/officeDocument/2006/relationships/image" Target="../media/image151.png"/><Relationship Id="rId49" Type="http://schemas.openxmlformats.org/officeDocument/2006/relationships/image" Target="../media/image164.png"/><Relationship Id="rId57" Type="http://schemas.openxmlformats.org/officeDocument/2006/relationships/image" Target="../media/image172.png"/><Relationship Id="rId10" Type="http://schemas.openxmlformats.org/officeDocument/2006/relationships/image" Target="../media/image125.png"/><Relationship Id="rId31" Type="http://schemas.openxmlformats.org/officeDocument/2006/relationships/image" Target="../media/image146.png"/><Relationship Id="rId44" Type="http://schemas.openxmlformats.org/officeDocument/2006/relationships/image" Target="../media/image159.png"/><Relationship Id="rId52" Type="http://schemas.openxmlformats.org/officeDocument/2006/relationships/image" Target="../media/image167.png"/><Relationship Id="rId60" Type="http://schemas.openxmlformats.org/officeDocument/2006/relationships/image" Target="../media/image91.png"/><Relationship Id="rId65" Type="http://schemas.openxmlformats.org/officeDocument/2006/relationships/image" Target="../media/image179.png"/><Relationship Id="rId73" Type="http://schemas.openxmlformats.org/officeDocument/2006/relationships/image" Target="../media/image187.png"/><Relationship Id="rId78" Type="http://schemas.openxmlformats.org/officeDocument/2006/relationships/image" Target="../media/image192.png"/><Relationship Id="rId81" Type="http://schemas.openxmlformats.org/officeDocument/2006/relationships/image" Target="../media/image195.png"/><Relationship Id="rId86" Type="http://schemas.openxmlformats.org/officeDocument/2006/relationships/image" Target="../media/image200.png"/><Relationship Id="rId94" Type="http://schemas.openxmlformats.org/officeDocument/2006/relationships/image" Target="../media/image208.png"/><Relationship Id="rId4" Type="http://schemas.openxmlformats.org/officeDocument/2006/relationships/image" Target="../media/image119.png"/><Relationship Id="rId9" Type="http://schemas.openxmlformats.org/officeDocument/2006/relationships/image" Target="../media/image124.png"/><Relationship Id="rId13" Type="http://schemas.openxmlformats.org/officeDocument/2006/relationships/image" Target="../media/image128.png"/><Relationship Id="rId18" Type="http://schemas.openxmlformats.org/officeDocument/2006/relationships/image" Target="../media/image133.png"/><Relationship Id="rId39" Type="http://schemas.openxmlformats.org/officeDocument/2006/relationships/image" Target="../media/image154.png"/><Relationship Id="rId34" Type="http://schemas.openxmlformats.org/officeDocument/2006/relationships/image" Target="../media/image149.png"/><Relationship Id="rId50" Type="http://schemas.openxmlformats.org/officeDocument/2006/relationships/image" Target="../media/image165.png"/><Relationship Id="rId55" Type="http://schemas.openxmlformats.org/officeDocument/2006/relationships/image" Target="../media/image170.png"/><Relationship Id="rId76" Type="http://schemas.openxmlformats.org/officeDocument/2006/relationships/image" Target="../media/image190.png"/><Relationship Id="rId97" Type="http://schemas.openxmlformats.org/officeDocument/2006/relationships/image" Target="../media/image211.png"/><Relationship Id="rId7" Type="http://schemas.openxmlformats.org/officeDocument/2006/relationships/image" Target="../media/image122.png"/><Relationship Id="rId71" Type="http://schemas.openxmlformats.org/officeDocument/2006/relationships/image" Target="../media/image185.png"/><Relationship Id="rId92" Type="http://schemas.openxmlformats.org/officeDocument/2006/relationships/image" Target="../media/image206.png"/><Relationship Id="rId2" Type="http://schemas.openxmlformats.org/officeDocument/2006/relationships/notesSlide" Target="../notesSlides/notesSlide37.xml"/><Relationship Id="rId29" Type="http://schemas.openxmlformats.org/officeDocument/2006/relationships/image" Target="../media/image144.png"/><Relationship Id="rId24" Type="http://schemas.openxmlformats.org/officeDocument/2006/relationships/image" Target="../media/image139.png"/><Relationship Id="rId40" Type="http://schemas.openxmlformats.org/officeDocument/2006/relationships/image" Target="../media/image155.png"/><Relationship Id="rId45" Type="http://schemas.openxmlformats.org/officeDocument/2006/relationships/image" Target="../media/image160.png"/><Relationship Id="rId66" Type="http://schemas.openxmlformats.org/officeDocument/2006/relationships/image" Target="../media/image180.png"/><Relationship Id="rId87" Type="http://schemas.openxmlformats.org/officeDocument/2006/relationships/image" Target="../media/image201.png"/><Relationship Id="rId61" Type="http://schemas.openxmlformats.org/officeDocument/2006/relationships/image" Target="../media/image175.png"/><Relationship Id="rId82" Type="http://schemas.openxmlformats.org/officeDocument/2006/relationships/image" Target="../media/image196.png"/><Relationship Id="rId19" Type="http://schemas.openxmlformats.org/officeDocument/2006/relationships/image" Target="../media/image134.png"/><Relationship Id="rId14" Type="http://schemas.openxmlformats.org/officeDocument/2006/relationships/image" Target="../media/image129.png"/><Relationship Id="rId30" Type="http://schemas.openxmlformats.org/officeDocument/2006/relationships/image" Target="../media/image145.png"/><Relationship Id="rId35" Type="http://schemas.openxmlformats.org/officeDocument/2006/relationships/image" Target="../media/image150.png"/><Relationship Id="rId56" Type="http://schemas.openxmlformats.org/officeDocument/2006/relationships/image" Target="../media/image171.png"/><Relationship Id="rId77" Type="http://schemas.openxmlformats.org/officeDocument/2006/relationships/image" Target="../media/image191.png"/><Relationship Id="rId8" Type="http://schemas.openxmlformats.org/officeDocument/2006/relationships/image" Target="../media/image123.png"/><Relationship Id="rId51" Type="http://schemas.openxmlformats.org/officeDocument/2006/relationships/image" Target="../media/image166.png"/><Relationship Id="rId72" Type="http://schemas.openxmlformats.org/officeDocument/2006/relationships/image" Target="../media/image186.png"/><Relationship Id="rId93" Type="http://schemas.openxmlformats.org/officeDocument/2006/relationships/image" Target="../media/image207.png"/><Relationship Id="rId98" Type="http://schemas.openxmlformats.org/officeDocument/2006/relationships/image" Target="../media/image2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
          <p:cNvSpPr txBox="1"/>
          <p:nvPr/>
        </p:nvSpPr>
        <p:spPr>
          <a:xfrm>
            <a:off x="459823" y="3203212"/>
            <a:ext cx="6040875"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a:solidFill>
                  <a:schemeClr val="dk1"/>
                </a:solidFill>
                <a:latin typeface="Montserrat SemiBold"/>
                <a:ea typeface="Montserrat SemiBold"/>
                <a:cs typeface="Montserrat SemiBold"/>
                <a:sym typeface="Montserrat SemiBold"/>
              </a:rPr>
              <a:t>Crowdfunding</a:t>
            </a:r>
            <a:endParaRPr sz="3200">
              <a:solidFill>
                <a:srgbClr val="32CC91"/>
              </a:solidFill>
              <a:latin typeface="Montserrat SemiBold"/>
              <a:ea typeface="Montserrat SemiBold"/>
              <a:cs typeface="Montserrat SemiBold"/>
              <a:sym typeface="Montserrat SemiBold"/>
            </a:endParaRPr>
          </a:p>
        </p:txBody>
      </p:sp>
      <p:sp>
        <p:nvSpPr>
          <p:cNvPr id="126" name="Google Shape;126;p1"/>
          <p:cNvSpPr txBox="1"/>
          <p:nvPr/>
        </p:nvSpPr>
        <p:spPr>
          <a:xfrm>
            <a:off x="459823" y="2890055"/>
            <a:ext cx="4415275"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2000">
                <a:solidFill>
                  <a:schemeClr val="dk1"/>
                </a:solidFill>
                <a:latin typeface="Montserrat Light"/>
                <a:ea typeface="Montserrat Light"/>
                <a:cs typeface="Montserrat Light"/>
                <a:sym typeface="Montserrat Light"/>
              </a:rPr>
              <a:t>Sistemas</a:t>
            </a:r>
            <a:r>
              <a:rPr lang="en-US" sz="2000">
                <a:solidFill>
                  <a:schemeClr val="dk1"/>
                </a:solidFill>
                <a:latin typeface="Montserrat Light"/>
                <a:ea typeface="Montserrat Light"/>
                <a:cs typeface="Montserrat Light"/>
                <a:sym typeface="Montserrat Light"/>
              </a:rPr>
              <a:t> da </a:t>
            </a:r>
            <a:r>
              <a:rPr lang="en-US" sz="2000" err="1">
                <a:solidFill>
                  <a:schemeClr val="dk1"/>
                </a:solidFill>
                <a:latin typeface="Montserrat Light"/>
                <a:ea typeface="Montserrat Light"/>
                <a:cs typeface="Montserrat Light"/>
                <a:sym typeface="Montserrat Light"/>
              </a:rPr>
              <a:t>Informação</a:t>
            </a:r>
            <a:r>
              <a:rPr lang="en-US" sz="2000">
                <a:solidFill>
                  <a:schemeClr val="dk1"/>
                </a:solidFill>
                <a:latin typeface="Montserrat Light"/>
                <a:ea typeface="Montserrat Light"/>
                <a:cs typeface="Montserrat Light"/>
                <a:sym typeface="Montserrat Light"/>
              </a:rPr>
              <a:t> </a:t>
            </a:r>
            <a:r>
              <a:rPr lang="en-US" sz="2000" err="1">
                <a:solidFill>
                  <a:schemeClr val="dk1"/>
                </a:solidFill>
                <a:latin typeface="Montserrat Light"/>
                <a:ea typeface="Montserrat Light"/>
                <a:cs typeface="Montserrat Light"/>
                <a:sym typeface="Montserrat Light"/>
              </a:rPr>
              <a:t>em</a:t>
            </a:r>
            <a:endParaRPr sz="2000">
              <a:solidFill>
                <a:schemeClr val="dk1"/>
              </a:solidFill>
              <a:latin typeface="Montserrat Light"/>
              <a:ea typeface="Montserrat Light"/>
              <a:cs typeface="Montserrat Light"/>
              <a:sym typeface="Montserrat Light"/>
            </a:endParaRPr>
          </a:p>
        </p:txBody>
      </p:sp>
      <p:sp>
        <p:nvSpPr>
          <p:cNvPr id="127" name="Google Shape;127;p1"/>
          <p:cNvSpPr/>
          <p:nvPr/>
        </p:nvSpPr>
        <p:spPr>
          <a:xfrm>
            <a:off x="601225" y="4799178"/>
            <a:ext cx="2466363" cy="420461"/>
          </a:xfrm>
          <a:prstGeom prst="roundRect">
            <a:avLst>
              <a:gd name="adj" fmla="val 50000"/>
            </a:avLst>
          </a:prstGeom>
          <a:solidFill>
            <a:srgbClr val="34E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lt1"/>
                </a:solidFill>
                <a:latin typeface="Montserrat SemiBold"/>
                <a:ea typeface="Montserrat SemiBold"/>
                <a:cs typeface="Montserrat SemiBold"/>
                <a:sym typeface="Montserrat SemiBold"/>
              </a:rPr>
              <a:t>17</a:t>
            </a:r>
            <a:r>
              <a:rPr lang="en-US" sz="1400">
                <a:solidFill>
                  <a:schemeClr val="lt1"/>
                </a:solidFill>
                <a:latin typeface="Montserrat SemiBold"/>
                <a:ea typeface="Montserrat SemiBold"/>
                <a:cs typeface="Montserrat SemiBold"/>
                <a:sym typeface="Montserrat SemiBold"/>
              </a:rPr>
              <a:t>. 04. 2024</a:t>
            </a:r>
            <a:endParaRPr sz="1400">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4"/>
          <p:cNvSpPr/>
          <p:nvPr/>
        </p:nvSpPr>
        <p:spPr>
          <a:xfrm>
            <a:off x="2540000" y="1587500"/>
            <a:ext cx="7112000" cy="3683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Montserrat SemiBold"/>
              <a:ea typeface="Montserrat SemiBold"/>
              <a:cs typeface="Montserrat SemiBold"/>
              <a:sym typeface="Montserrat SemiBold"/>
            </a:endParaRPr>
          </a:p>
        </p:txBody>
      </p:sp>
      <p:sp>
        <p:nvSpPr>
          <p:cNvPr id="175" name="Google Shape;175;p4"/>
          <p:cNvSpPr txBox="1"/>
          <p:nvPr/>
        </p:nvSpPr>
        <p:spPr>
          <a:xfrm>
            <a:off x="2086466" y="2921189"/>
            <a:ext cx="8019068"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6000" b="1">
                <a:solidFill>
                  <a:schemeClr val="dk1"/>
                </a:solidFill>
                <a:latin typeface="Montserrat SemiBold"/>
                <a:ea typeface="Montserrat SemiBold"/>
                <a:cs typeface="Montserrat SemiBold"/>
                <a:sym typeface="Montserrat SemiBold"/>
              </a:rPr>
              <a:t>Questões Sociais</a:t>
            </a:r>
          </a:p>
        </p:txBody>
      </p:sp>
    </p:spTree>
    <p:extLst>
      <p:ext uri="{BB962C8B-B14F-4D97-AF65-F5344CB8AC3E}">
        <p14:creationId xmlns:p14="http://schemas.microsoft.com/office/powerpoint/2010/main" val="14611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2"/>
          <p:cNvSpPr txBox="1"/>
          <p:nvPr/>
        </p:nvSpPr>
        <p:spPr>
          <a:xfrm>
            <a:off x="708483" y="3218180"/>
            <a:ext cx="2343334" cy="2123618"/>
          </a:xfrm>
          <a:prstGeom prst="rect">
            <a:avLst/>
          </a:prstGeom>
          <a:noFill/>
          <a:ln>
            <a:noFill/>
          </a:ln>
        </p:spPr>
        <p:txBody>
          <a:bodyPr spcFirstLastPara="1" wrap="square" lIns="91425" tIns="45700" rIns="91425" bIns="45700" anchor="t" anchorCtr="0">
            <a:spAutoFit/>
          </a:bodyPr>
          <a:lstStyle/>
          <a:p>
            <a:pPr marL="171450" indent="-171450">
              <a:lnSpc>
                <a:spcPct val="150000"/>
              </a:lnSpc>
              <a:buClr>
                <a:schemeClr val="dk1"/>
              </a:buClr>
              <a:buSzPts val="1200"/>
              <a:buFont typeface="Noto Sans Symbols"/>
              <a:buChar char="▪"/>
            </a:pPr>
            <a:r>
              <a:rPr lang="en-US" sz="1200" err="1">
                <a:solidFill>
                  <a:schemeClr val="dk1"/>
                </a:solidFill>
                <a:latin typeface="Montserrat Light"/>
                <a:ea typeface="Montserrat Light"/>
                <a:cs typeface="Montserrat Light"/>
                <a:sym typeface="Montserrat Light"/>
              </a:rPr>
              <a:t>Relacionadas</a:t>
            </a:r>
            <a:r>
              <a:rPr lang="en-US" sz="1200">
                <a:solidFill>
                  <a:schemeClr val="dk1"/>
                </a:solidFill>
                <a:latin typeface="Montserrat Light"/>
                <a:ea typeface="Montserrat Light"/>
                <a:cs typeface="Montserrat Light"/>
                <a:sym typeface="Montserrat Light"/>
              </a:rPr>
              <a:t> </a:t>
            </a:r>
            <a:r>
              <a:rPr lang="en-US" sz="1200" err="1">
                <a:solidFill>
                  <a:schemeClr val="dk1"/>
                </a:solidFill>
                <a:latin typeface="Montserrat Light"/>
                <a:ea typeface="Montserrat Light"/>
                <a:cs typeface="Montserrat Light"/>
                <a:sym typeface="Montserrat Light"/>
              </a:rPr>
              <a:t>ao</a:t>
            </a:r>
            <a:r>
              <a:rPr lang="en-US" sz="1200">
                <a:solidFill>
                  <a:schemeClr val="dk1"/>
                </a:solidFill>
                <a:latin typeface="Montserrat Light"/>
                <a:ea typeface="Montserrat Light"/>
                <a:cs typeface="Montserrat Light"/>
                <a:sym typeface="Montserrat Light"/>
              </a:rPr>
              <a:t> </a:t>
            </a:r>
            <a:r>
              <a:rPr lang="en-US" sz="1200" err="1">
                <a:solidFill>
                  <a:schemeClr val="dk1"/>
                </a:solidFill>
                <a:latin typeface="Montserrat Light"/>
                <a:ea typeface="Montserrat Light"/>
                <a:cs typeface="Montserrat Light"/>
                <a:sym typeface="Montserrat Light"/>
              </a:rPr>
              <a:t>Indivíduo</a:t>
            </a:r>
            <a:endParaRPr lang="en-US" sz="1200" err="1">
              <a:solidFill>
                <a:schemeClr val="dk1"/>
              </a:solidFill>
              <a:latin typeface="Montserrat Light"/>
              <a:ea typeface="Montserrat Light"/>
              <a:cs typeface="Montserrat Light"/>
            </a:endParaRPr>
          </a:p>
          <a:p>
            <a:pPr marL="171450" indent="-171450">
              <a:lnSpc>
                <a:spcPct val="150000"/>
              </a:lnSpc>
              <a:buClr>
                <a:schemeClr val="dk1"/>
              </a:buClr>
              <a:buSzPts val="1200"/>
              <a:buFont typeface="Noto Sans Symbols"/>
              <a:buChar char="▪"/>
            </a:pPr>
            <a:r>
              <a:rPr lang="en-US" sz="1200" err="1">
                <a:solidFill>
                  <a:schemeClr val="dk1"/>
                </a:solidFill>
                <a:latin typeface="Montserrat Light"/>
                <a:ea typeface="Montserrat Light"/>
                <a:cs typeface="Montserrat Light"/>
              </a:rPr>
              <a:t>Questões</a:t>
            </a:r>
            <a:r>
              <a:rPr lang="en-US" sz="1200">
                <a:solidFill>
                  <a:schemeClr val="dk1"/>
                </a:solidFill>
                <a:latin typeface="Montserrat Light"/>
                <a:ea typeface="Montserrat Light"/>
                <a:cs typeface="Montserrat Light"/>
              </a:rPr>
              <a:t> </a:t>
            </a:r>
            <a:r>
              <a:rPr lang="en-US" sz="1200" err="1">
                <a:solidFill>
                  <a:schemeClr val="dk1"/>
                </a:solidFill>
                <a:latin typeface="Montserrat Light"/>
                <a:ea typeface="Montserrat Light"/>
                <a:cs typeface="Montserrat Light"/>
              </a:rPr>
              <a:t>Específicas</a:t>
            </a:r>
            <a:endParaRPr lang="en-US" sz="1200">
              <a:solidFill>
                <a:schemeClr val="dk1"/>
              </a:solidFill>
              <a:latin typeface="Montserrat Light"/>
              <a:ea typeface="Montserrat Light"/>
              <a:cs typeface="Montserrat Light"/>
            </a:endParaRPr>
          </a:p>
          <a:p>
            <a:pPr marL="171450" indent="-171450">
              <a:lnSpc>
                <a:spcPct val="150000"/>
              </a:lnSpc>
              <a:buClr>
                <a:schemeClr val="dk1"/>
              </a:buClr>
              <a:buSzPts val="1200"/>
              <a:buFont typeface="Noto Sans Symbols"/>
              <a:buChar char="▪"/>
            </a:pPr>
            <a:r>
              <a:rPr lang="en-US" sz="1200">
                <a:solidFill>
                  <a:schemeClr val="dk1"/>
                </a:solidFill>
                <a:latin typeface="Montserrat Light"/>
                <a:ea typeface="Montserrat Light"/>
                <a:cs typeface="Montserrat Light"/>
              </a:rPr>
              <a:t>Pode ser:</a:t>
            </a:r>
          </a:p>
          <a:p>
            <a:pPr marL="171450" lvl="1" indent="-171450">
              <a:lnSpc>
                <a:spcPct val="150000"/>
              </a:lnSpc>
              <a:buClr>
                <a:schemeClr val="dk1"/>
              </a:buClr>
              <a:buSzPts val="1200"/>
              <a:buFont typeface="Courier New"/>
              <a:buChar char="o"/>
            </a:pPr>
            <a:r>
              <a:rPr lang="en-US" sz="1200" err="1">
                <a:solidFill>
                  <a:schemeClr val="dk1"/>
                </a:solidFill>
                <a:latin typeface="Montserrat Light"/>
                <a:ea typeface="Montserrat Light"/>
                <a:cs typeface="Montserrat Light"/>
              </a:rPr>
              <a:t>Viès</a:t>
            </a:r>
            <a:r>
              <a:rPr lang="en-US" sz="1200">
                <a:solidFill>
                  <a:schemeClr val="dk1"/>
                </a:solidFill>
                <a:latin typeface="Montserrat Light"/>
                <a:ea typeface="Montserrat Light"/>
                <a:cs typeface="Montserrat Light"/>
              </a:rPr>
              <a:t> </a:t>
            </a:r>
            <a:r>
              <a:rPr lang="en-US" sz="1200" err="1">
                <a:solidFill>
                  <a:schemeClr val="dk1"/>
                </a:solidFill>
                <a:latin typeface="Montserrat Light"/>
                <a:ea typeface="Montserrat Light"/>
                <a:cs typeface="Montserrat Light"/>
              </a:rPr>
              <a:t>Algorítimo</a:t>
            </a:r>
            <a:r>
              <a:rPr lang="en-US" sz="1200">
                <a:solidFill>
                  <a:schemeClr val="dk1"/>
                </a:solidFill>
                <a:latin typeface="Montserrat Light"/>
                <a:ea typeface="Montserrat Light"/>
                <a:cs typeface="Montserrat Light"/>
              </a:rPr>
              <a:t>,</a:t>
            </a:r>
          </a:p>
          <a:p>
            <a:pPr marL="171450" lvl="1" indent="-171450">
              <a:lnSpc>
                <a:spcPct val="150000"/>
              </a:lnSpc>
              <a:buClr>
                <a:schemeClr val="dk1"/>
              </a:buClr>
              <a:buSzPts val="1200"/>
              <a:buFont typeface="Courier New"/>
              <a:buChar char="o"/>
            </a:pPr>
            <a:r>
              <a:rPr lang="en-US" sz="1200" err="1">
                <a:solidFill>
                  <a:schemeClr val="dk1"/>
                </a:solidFill>
                <a:latin typeface="Montserrat Light"/>
                <a:ea typeface="Montserrat Light"/>
                <a:cs typeface="Montserrat Light"/>
              </a:rPr>
              <a:t>Transparência</a:t>
            </a:r>
            <a:r>
              <a:rPr lang="en-US" sz="1200">
                <a:solidFill>
                  <a:schemeClr val="dk1"/>
                </a:solidFill>
                <a:latin typeface="Montserrat Light"/>
                <a:ea typeface="Montserrat Light"/>
                <a:cs typeface="Montserrat Light"/>
              </a:rPr>
              <a:t> dos dados,</a:t>
            </a:r>
          </a:p>
          <a:p>
            <a:pPr marL="171450" lvl="1" indent="-171450">
              <a:lnSpc>
                <a:spcPct val="150000"/>
              </a:lnSpc>
              <a:buClr>
                <a:schemeClr val="dk1"/>
              </a:buClr>
              <a:buSzPts val="1200"/>
              <a:buFont typeface="Courier New"/>
              <a:buChar char="o"/>
            </a:pPr>
            <a:r>
              <a:rPr lang="en-US" sz="1200" err="1">
                <a:solidFill>
                  <a:schemeClr val="dk1"/>
                </a:solidFill>
                <a:latin typeface="Montserrat Light"/>
                <a:ea typeface="Montserrat Light"/>
                <a:cs typeface="Montserrat Light"/>
              </a:rPr>
              <a:t>Privacidade</a:t>
            </a:r>
            <a:r>
              <a:rPr lang="en-US" sz="1200">
                <a:solidFill>
                  <a:schemeClr val="dk1"/>
                </a:solidFill>
                <a:latin typeface="Montserrat Light"/>
                <a:ea typeface="Montserrat Light"/>
                <a:cs typeface="Montserrat Light"/>
              </a:rPr>
              <a:t>, etc...</a:t>
            </a:r>
          </a:p>
          <a:p>
            <a:pPr marL="171450" indent="-171450">
              <a:lnSpc>
                <a:spcPct val="200000"/>
              </a:lnSpc>
              <a:buClr>
                <a:schemeClr val="dk1"/>
              </a:buClr>
              <a:buSzPts val="1200"/>
              <a:buFont typeface="Noto Sans Symbols"/>
              <a:buChar char="▪"/>
            </a:pPr>
            <a:endParaRPr lang="en-US" sz="1200">
              <a:solidFill>
                <a:schemeClr val="dk1"/>
              </a:solidFill>
              <a:latin typeface="Montserrat Light"/>
              <a:ea typeface="Montserrat Light"/>
              <a:cs typeface="Montserrat Light"/>
            </a:endParaRPr>
          </a:p>
        </p:txBody>
      </p:sp>
      <p:sp>
        <p:nvSpPr>
          <p:cNvPr id="134" name="Google Shape;134;p2"/>
          <p:cNvSpPr/>
          <p:nvPr/>
        </p:nvSpPr>
        <p:spPr>
          <a:xfrm>
            <a:off x="759282" y="2666780"/>
            <a:ext cx="20690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err="1">
                <a:solidFill>
                  <a:schemeClr val="dk1"/>
                </a:solidFill>
                <a:latin typeface="Montserrat SemiBold"/>
                <a:ea typeface="Montserrat SemiBold"/>
                <a:cs typeface="Montserrat SemiBold"/>
              </a:rPr>
              <a:t>Éticos</a:t>
            </a:r>
          </a:p>
        </p:txBody>
      </p:sp>
      <p:sp>
        <p:nvSpPr>
          <p:cNvPr id="135" name="Google Shape;135;p2"/>
          <p:cNvSpPr/>
          <p:nvPr/>
        </p:nvSpPr>
        <p:spPr>
          <a:xfrm>
            <a:off x="707503" y="2082005"/>
            <a:ext cx="17761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Montserrat SemiBold"/>
                <a:ea typeface="Montserrat SemiBold"/>
                <a:cs typeface="Montserrat SemiBold"/>
                <a:sym typeface="Montserrat SemiBold"/>
              </a:rPr>
              <a:t>01</a:t>
            </a:r>
            <a:endParaRPr sz="2800">
              <a:solidFill>
                <a:schemeClr val="dk1"/>
              </a:solidFill>
              <a:latin typeface="Montserrat SemiBold"/>
              <a:ea typeface="Montserrat SemiBold"/>
              <a:cs typeface="Montserrat SemiBold"/>
              <a:sym typeface="Montserrat SemiBold"/>
            </a:endParaRPr>
          </a:p>
        </p:txBody>
      </p:sp>
      <p:sp>
        <p:nvSpPr>
          <p:cNvPr id="136" name="Google Shape;136;p2"/>
          <p:cNvSpPr txBox="1"/>
          <p:nvPr/>
        </p:nvSpPr>
        <p:spPr>
          <a:xfrm>
            <a:off x="3634013" y="3218180"/>
            <a:ext cx="3054534" cy="1754286"/>
          </a:xfrm>
          <a:prstGeom prst="rect">
            <a:avLst/>
          </a:prstGeom>
          <a:noFill/>
          <a:ln>
            <a:noFill/>
          </a:ln>
        </p:spPr>
        <p:txBody>
          <a:bodyPr spcFirstLastPara="1" wrap="square" lIns="91425" tIns="45700" rIns="91425" bIns="45700" anchor="t" anchorCtr="0">
            <a:spAutoFit/>
          </a:bodyPr>
          <a:lstStyle/>
          <a:p>
            <a:pPr marL="171450" indent="-171450">
              <a:lnSpc>
                <a:spcPct val="150000"/>
              </a:lnSpc>
              <a:buClr>
                <a:schemeClr val="dk1"/>
              </a:buClr>
              <a:buSzPts val="1200"/>
              <a:buFont typeface="Noto Sans Symbols"/>
              <a:buChar char="▪"/>
            </a:pPr>
            <a:r>
              <a:rPr lang="en-US" sz="1200">
                <a:solidFill>
                  <a:schemeClr val="dk1"/>
                </a:solidFill>
                <a:latin typeface="Montserrat Light"/>
                <a:ea typeface="Montserrat Light"/>
                <a:cs typeface="Montserrat Light"/>
                <a:sym typeface="Montserrat Light"/>
              </a:rPr>
              <a:t>Impacto </a:t>
            </a:r>
            <a:r>
              <a:rPr lang="en-US" sz="1200" err="1">
                <a:solidFill>
                  <a:schemeClr val="dk1"/>
                </a:solidFill>
                <a:latin typeface="Montserrat Light"/>
                <a:ea typeface="Montserrat Light"/>
                <a:cs typeface="Montserrat Light"/>
                <a:sym typeface="Montserrat Light"/>
              </a:rPr>
              <a:t>na</a:t>
            </a:r>
            <a:r>
              <a:rPr lang="en-US" sz="1200">
                <a:solidFill>
                  <a:schemeClr val="dk1"/>
                </a:solidFill>
                <a:latin typeface="Montserrat Light"/>
                <a:ea typeface="Montserrat Light"/>
                <a:cs typeface="Montserrat Light"/>
                <a:sym typeface="Montserrat Light"/>
              </a:rPr>
              <a:t> </a:t>
            </a:r>
            <a:r>
              <a:rPr lang="en-US" sz="1200" err="1">
                <a:solidFill>
                  <a:schemeClr val="dk1"/>
                </a:solidFill>
                <a:latin typeface="Montserrat Light"/>
                <a:ea typeface="Montserrat Light"/>
                <a:cs typeface="Montserrat Light"/>
                <a:sym typeface="Montserrat Light"/>
              </a:rPr>
              <a:t>Sociedade</a:t>
            </a:r>
            <a:endParaRPr lang="en-US" sz="1200">
              <a:solidFill>
                <a:schemeClr val="dk1"/>
              </a:solidFill>
              <a:latin typeface="Montserrat Light"/>
              <a:ea typeface="Montserrat Light"/>
              <a:cs typeface="Montserrat Light"/>
            </a:endParaRPr>
          </a:p>
          <a:p>
            <a:pPr marL="171450" indent="-171450">
              <a:lnSpc>
                <a:spcPct val="150000"/>
              </a:lnSpc>
              <a:buClr>
                <a:schemeClr val="dk1"/>
              </a:buClr>
              <a:buSzPts val="1200"/>
              <a:buFont typeface="Noto Sans Symbols"/>
              <a:buChar char="▪"/>
            </a:pPr>
            <a:r>
              <a:rPr lang="en-US" sz="1200" err="1">
                <a:solidFill>
                  <a:schemeClr val="dk1"/>
                </a:solidFill>
                <a:latin typeface="Montserrat Light"/>
                <a:ea typeface="Montserrat Light"/>
                <a:cs typeface="Montserrat Light"/>
              </a:rPr>
              <a:t>Afeta</a:t>
            </a:r>
            <a:r>
              <a:rPr lang="en-US" sz="1200">
                <a:solidFill>
                  <a:schemeClr val="dk1"/>
                </a:solidFill>
                <a:latin typeface="Montserrat Light"/>
                <a:ea typeface="Montserrat Light"/>
                <a:cs typeface="Montserrat Light"/>
              </a:rPr>
              <a:t> </a:t>
            </a:r>
            <a:r>
              <a:rPr lang="en-US" sz="1200" err="1">
                <a:solidFill>
                  <a:schemeClr val="dk1"/>
                </a:solidFill>
                <a:latin typeface="Montserrat Light"/>
                <a:ea typeface="Montserrat Light"/>
                <a:cs typeface="Montserrat Light"/>
              </a:rPr>
              <a:t>na</a:t>
            </a:r>
            <a:r>
              <a:rPr lang="en-US" sz="1200">
                <a:solidFill>
                  <a:schemeClr val="dk1"/>
                </a:solidFill>
                <a:latin typeface="Montserrat Light"/>
                <a:ea typeface="Montserrat Light"/>
                <a:cs typeface="Montserrat Light"/>
              </a:rPr>
              <a:t> </a:t>
            </a:r>
            <a:r>
              <a:rPr lang="en-US" sz="1200" err="1">
                <a:solidFill>
                  <a:schemeClr val="dk1"/>
                </a:solidFill>
                <a:latin typeface="Montserrat Light"/>
                <a:ea typeface="Montserrat Light"/>
                <a:cs typeface="Montserrat Light"/>
              </a:rPr>
              <a:t>Relação</a:t>
            </a:r>
            <a:r>
              <a:rPr lang="en-US" sz="1200">
                <a:solidFill>
                  <a:schemeClr val="dk1"/>
                </a:solidFill>
                <a:latin typeface="Montserrat Light"/>
                <a:ea typeface="Montserrat Light"/>
                <a:cs typeface="Montserrat Light"/>
              </a:rPr>
              <a:t> entre </a:t>
            </a:r>
            <a:r>
              <a:rPr lang="en-US" sz="1200" err="1">
                <a:solidFill>
                  <a:schemeClr val="dk1"/>
                </a:solidFill>
                <a:latin typeface="Montserrat Light"/>
                <a:ea typeface="Montserrat Light"/>
                <a:cs typeface="Montserrat Light"/>
              </a:rPr>
              <a:t>indivíduos</a:t>
            </a:r>
            <a:endParaRPr lang="en-US" sz="1200">
              <a:solidFill>
                <a:schemeClr val="dk1"/>
              </a:solidFill>
              <a:latin typeface="Montserrat Light"/>
              <a:ea typeface="Montserrat Light"/>
              <a:cs typeface="Montserrat Light"/>
            </a:endParaRPr>
          </a:p>
          <a:p>
            <a:pPr marL="171450" indent="-171450">
              <a:lnSpc>
                <a:spcPct val="150000"/>
              </a:lnSpc>
              <a:buClr>
                <a:schemeClr val="dk1"/>
              </a:buClr>
              <a:buSzPts val="1200"/>
              <a:buFont typeface="Noto Sans Symbols"/>
              <a:buChar char="▪"/>
            </a:pPr>
            <a:r>
              <a:rPr lang="en-US" sz="1200">
                <a:solidFill>
                  <a:schemeClr val="dk1"/>
                </a:solidFill>
                <a:latin typeface="Montserrat Light"/>
                <a:ea typeface="Montserrat Light"/>
              </a:rPr>
              <a:t>Pode ser:</a:t>
            </a:r>
          </a:p>
          <a:p>
            <a:pPr marL="171450" lvl="1" indent="-171450">
              <a:lnSpc>
                <a:spcPct val="150000"/>
              </a:lnSpc>
              <a:buClr>
                <a:schemeClr val="dk1"/>
              </a:buClr>
              <a:buSzPts val="1200"/>
              <a:buFont typeface="Courier New"/>
              <a:buChar char="o"/>
            </a:pPr>
            <a:r>
              <a:rPr lang="en-US" sz="1200" err="1">
                <a:solidFill>
                  <a:schemeClr val="dk1"/>
                </a:solidFill>
                <a:latin typeface="Montserrat Light"/>
                <a:ea typeface="Montserrat Light"/>
              </a:rPr>
              <a:t>Acesso</a:t>
            </a:r>
            <a:r>
              <a:rPr lang="en-US" sz="1200">
                <a:solidFill>
                  <a:schemeClr val="dk1"/>
                </a:solidFill>
                <a:latin typeface="Montserrat Light"/>
                <a:ea typeface="Montserrat Light"/>
              </a:rPr>
              <a:t> a </a:t>
            </a:r>
            <a:r>
              <a:rPr lang="en-US" sz="1200" err="1">
                <a:solidFill>
                  <a:schemeClr val="dk1"/>
                </a:solidFill>
                <a:latin typeface="Montserrat Light"/>
                <a:ea typeface="Montserrat Light"/>
              </a:rPr>
              <a:t>Tecnologia</a:t>
            </a:r>
          </a:p>
          <a:p>
            <a:pPr marL="171450" lvl="1" indent="-171450">
              <a:lnSpc>
                <a:spcPct val="150000"/>
              </a:lnSpc>
              <a:buClr>
                <a:schemeClr val="dk1"/>
              </a:buClr>
              <a:buSzPts val="1200"/>
              <a:buFont typeface="Courier New"/>
              <a:buChar char="o"/>
            </a:pPr>
            <a:r>
              <a:rPr lang="en-US" sz="1200" err="1">
                <a:solidFill>
                  <a:schemeClr val="dk1"/>
                </a:solidFill>
                <a:latin typeface="Montserrat Light"/>
                <a:ea typeface="Montserrat Light"/>
              </a:rPr>
              <a:t>Mudança</a:t>
            </a:r>
            <a:r>
              <a:rPr lang="en-US" sz="1200">
                <a:solidFill>
                  <a:schemeClr val="dk1"/>
                </a:solidFill>
                <a:latin typeface="Montserrat Light"/>
                <a:ea typeface="Montserrat Light"/>
              </a:rPr>
              <a:t> </a:t>
            </a:r>
            <a:r>
              <a:rPr lang="en-US" sz="1200" err="1">
                <a:solidFill>
                  <a:schemeClr val="dk1"/>
                </a:solidFill>
                <a:latin typeface="Montserrat Light"/>
                <a:ea typeface="Montserrat Light"/>
              </a:rPr>
              <a:t>nos</a:t>
            </a:r>
            <a:r>
              <a:rPr lang="en-US" sz="1200">
                <a:solidFill>
                  <a:schemeClr val="dk1"/>
                </a:solidFill>
                <a:latin typeface="Montserrat Light"/>
                <a:ea typeface="Montserrat Light"/>
              </a:rPr>
              <a:t> </a:t>
            </a:r>
            <a:r>
              <a:rPr lang="en-US" sz="1200" err="1">
                <a:solidFill>
                  <a:schemeClr val="dk1"/>
                </a:solidFill>
                <a:latin typeface="Montserrat Light"/>
                <a:ea typeface="Montserrat Light"/>
              </a:rPr>
              <a:t>padrões</a:t>
            </a:r>
            <a:r>
              <a:rPr lang="en-US" sz="1200">
                <a:solidFill>
                  <a:schemeClr val="dk1"/>
                </a:solidFill>
                <a:latin typeface="Montserrat Light"/>
                <a:ea typeface="Montserrat Light"/>
              </a:rPr>
              <a:t> de </a:t>
            </a:r>
            <a:r>
              <a:rPr lang="en-US" sz="1200" err="1">
                <a:solidFill>
                  <a:schemeClr val="dk1"/>
                </a:solidFill>
                <a:latin typeface="Montserrat Light"/>
                <a:ea typeface="Montserrat Light"/>
              </a:rPr>
              <a:t>Trabalho</a:t>
            </a:r>
          </a:p>
          <a:p>
            <a:pPr marL="171450" lvl="1" indent="-171450">
              <a:lnSpc>
                <a:spcPct val="150000"/>
              </a:lnSpc>
              <a:buClr>
                <a:schemeClr val="dk1"/>
              </a:buClr>
              <a:buSzPts val="1200"/>
              <a:buFont typeface="Courier New"/>
              <a:buChar char="o"/>
            </a:pPr>
            <a:r>
              <a:rPr lang="en-US" sz="1200" err="1">
                <a:solidFill>
                  <a:schemeClr val="dk1"/>
                </a:solidFill>
                <a:latin typeface="Montserrat Light"/>
                <a:ea typeface="Montserrat Light"/>
              </a:rPr>
              <a:t>Relações</a:t>
            </a:r>
            <a:r>
              <a:rPr lang="en-US" sz="1200">
                <a:solidFill>
                  <a:schemeClr val="dk1"/>
                </a:solidFill>
                <a:latin typeface="Montserrat Light"/>
                <a:ea typeface="Montserrat Light"/>
              </a:rPr>
              <a:t> </a:t>
            </a:r>
            <a:r>
              <a:rPr lang="en-US" sz="1200" err="1">
                <a:solidFill>
                  <a:schemeClr val="dk1"/>
                </a:solidFill>
                <a:latin typeface="Montserrat Light"/>
                <a:ea typeface="Montserrat Light"/>
              </a:rPr>
              <a:t>Interpessoais</a:t>
            </a:r>
            <a:r>
              <a:rPr lang="en-US" sz="1200">
                <a:solidFill>
                  <a:schemeClr val="dk1"/>
                </a:solidFill>
                <a:latin typeface="Montserrat Light"/>
                <a:ea typeface="Montserrat Light"/>
              </a:rPr>
              <a:t>, etc...</a:t>
            </a:r>
          </a:p>
        </p:txBody>
      </p:sp>
      <p:sp>
        <p:nvSpPr>
          <p:cNvPr id="137" name="Google Shape;137;p2"/>
          <p:cNvSpPr/>
          <p:nvPr/>
        </p:nvSpPr>
        <p:spPr>
          <a:xfrm>
            <a:off x="3634012" y="2666780"/>
            <a:ext cx="20690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err="1">
                <a:solidFill>
                  <a:schemeClr val="dk1"/>
                </a:solidFill>
                <a:latin typeface="Montserrat SemiBold"/>
                <a:ea typeface="Montserrat SemiBold"/>
                <a:cs typeface="Montserrat SemiBold"/>
                <a:sym typeface="Montserrat SemiBold"/>
              </a:rPr>
              <a:t>Sociais</a:t>
            </a:r>
            <a:endParaRPr sz="1800" err="1">
              <a:solidFill>
                <a:schemeClr val="dk1"/>
              </a:solidFill>
              <a:latin typeface="Montserrat SemiBold"/>
              <a:ea typeface="Montserrat SemiBold"/>
              <a:cs typeface="Montserrat SemiBold"/>
              <a:sym typeface="Montserrat SemiBold"/>
            </a:endParaRPr>
          </a:p>
        </p:txBody>
      </p:sp>
      <p:sp>
        <p:nvSpPr>
          <p:cNvPr id="138" name="Google Shape;138;p2"/>
          <p:cNvSpPr/>
          <p:nvPr/>
        </p:nvSpPr>
        <p:spPr>
          <a:xfrm>
            <a:off x="3582233" y="2082005"/>
            <a:ext cx="17761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Montserrat SemiBold"/>
                <a:ea typeface="Montserrat SemiBold"/>
                <a:cs typeface="Montserrat SemiBold"/>
                <a:sym typeface="Montserrat SemiBold"/>
              </a:rPr>
              <a:t>02</a:t>
            </a:r>
            <a:endParaRPr sz="2800">
              <a:solidFill>
                <a:schemeClr val="dk1"/>
              </a:solidFill>
              <a:latin typeface="Montserrat SemiBold"/>
              <a:ea typeface="Montserrat SemiBold"/>
              <a:cs typeface="Montserrat SemiBold"/>
              <a:sym typeface="Montserrat SemiBold"/>
            </a:endParaRPr>
          </a:p>
        </p:txBody>
      </p:sp>
      <p:sp>
        <p:nvSpPr>
          <p:cNvPr id="139" name="Google Shape;139;p2"/>
          <p:cNvSpPr txBox="1"/>
          <p:nvPr/>
        </p:nvSpPr>
        <p:spPr>
          <a:xfrm>
            <a:off x="6762743" y="3218180"/>
            <a:ext cx="2353494" cy="1661953"/>
          </a:xfrm>
          <a:prstGeom prst="rect">
            <a:avLst/>
          </a:prstGeom>
          <a:noFill/>
          <a:ln>
            <a:noFill/>
          </a:ln>
        </p:spPr>
        <p:txBody>
          <a:bodyPr spcFirstLastPara="1" wrap="square" lIns="91425" tIns="45700" rIns="91425" bIns="45700" anchor="t" anchorCtr="0">
            <a:spAutoFit/>
          </a:bodyPr>
          <a:lstStyle/>
          <a:p>
            <a:pPr marL="171450" indent="-171450">
              <a:buClr>
                <a:schemeClr val="dk1"/>
              </a:buClr>
              <a:buSzPts val="1200"/>
              <a:buFont typeface="Noto Sans Symbols"/>
              <a:buChar char="▪"/>
            </a:pPr>
            <a:r>
              <a:rPr lang="en-US" sz="1200" err="1">
                <a:solidFill>
                  <a:schemeClr val="dk1"/>
                </a:solidFill>
                <a:latin typeface="Montserrat Light"/>
                <a:ea typeface="Montserrat Light"/>
                <a:cs typeface="Montserrat Light"/>
                <a:sym typeface="Montserrat Light"/>
              </a:rPr>
              <a:t>Aspectos</a:t>
            </a:r>
            <a:r>
              <a:rPr lang="en-US" sz="1200">
                <a:solidFill>
                  <a:schemeClr val="dk1"/>
                </a:solidFill>
                <a:latin typeface="Montserrat Light"/>
                <a:ea typeface="Montserrat Light"/>
                <a:cs typeface="Montserrat Light"/>
                <a:sym typeface="Montserrat Light"/>
              </a:rPr>
              <a:t> </a:t>
            </a:r>
            <a:r>
              <a:rPr lang="en-US" sz="1200" err="1">
                <a:solidFill>
                  <a:schemeClr val="dk1"/>
                </a:solidFill>
                <a:latin typeface="Montserrat Light"/>
                <a:ea typeface="Montserrat Light"/>
                <a:cs typeface="Montserrat Light"/>
                <a:sym typeface="Montserrat Light"/>
              </a:rPr>
              <a:t>Legais</a:t>
            </a:r>
            <a:endParaRPr lang="pt-BR" sz="1200" err="1">
              <a:solidFill>
                <a:schemeClr val="dk1"/>
              </a:solidFill>
              <a:latin typeface="Montserrat Light"/>
              <a:ea typeface="Montserrat Light"/>
              <a:cs typeface="Montserrat Light"/>
              <a:sym typeface="Montserrat Light"/>
            </a:endParaRPr>
          </a:p>
          <a:p>
            <a:pPr marL="171450" indent="-171450">
              <a:lnSpc>
                <a:spcPct val="150000"/>
              </a:lnSpc>
              <a:buClr>
                <a:schemeClr val="dk1"/>
              </a:buClr>
              <a:buSzPts val="1200"/>
              <a:buFont typeface="Noto Sans Symbols"/>
              <a:buChar char="▪"/>
            </a:pPr>
            <a:r>
              <a:rPr lang="en-US" sz="1200">
                <a:solidFill>
                  <a:schemeClr val="dk1"/>
                </a:solidFill>
                <a:latin typeface="Montserrat Light"/>
              </a:rPr>
              <a:t>Pode ser:</a:t>
            </a:r>
          </a:p>
          <a:p>
            <a:pPr marL="171450" lvl="1" indent="-171450">
              <a:lnSpc>
                <a:spcPct val="150000"/>
              </a:lnSpc>
              <a:buClr>
                <a:schemeClr val="dk1"/>
              </a:buClr>
              <a:buSzPts val="1200"/>
              <a:buFont typeface="Courier New"/>
              <a:buChar char="o"/>
            </a:pPr>
            <a:r>
              <a:rPr lang="en-US" sz="1200" err="1">
                <a:solidFill>
                  <a:schemeClr val="dk1"/>
                </a:solidFill>
                <a:latin typeface="Montserrat Light"/>
              </a:rPr>
              <a:t>Regulamentação</a:t>
            </a:r>
            <a:r>
              <a:rPr lang="en-US" sz="1200">
                <a:solidFill>
                  <a:schemeClr val="dk1"/>
                </a:solidFill>
                <a:latin typeface="Montserrat Light"/>
              </a:rPr>
              <a:t> de redes</a:t>
            </a:r>
          </a:p>
          <a:p>
            <a:pPr marL="171450" lvl="1" indent="-171450">
              <a:lnSpc>
                <a:spcPct val="150000"/>
              </a:lnSpc>
              <a:buClr>
                <a:schemeClr val="dk1"/>
              </a:buClr>
              <a:buSzPts val="1200"/>
              <a:buFont typeface="Courier New"/>
              <a:buChar char="o"/>
            </a:pPr>
            <a:r>
              <a:rPr lang="en-US" sz="1200" err="1">
                <a:solidFill>
                  <a:schemeClr val="dk1"/>
                </a:solidFill>
                <a:latin typeface="Montserrat Light"/>
              </a:rPr>
              <a:t>Restrição</a:t>
            </a:r>
            <a:r>
              <a:rPr lang="en-US" sz="1200">
                <a:solidFill>
                  <a:schemeClr val="dk1"/>
                </a:solidFill>
                <a:latin typeface="Montserrat Light"/>
              </a:rPr>
              <a:t> de </a:t>
            </a:r>
            <a:r>
              <a:rPr lang="en-US" sz="1200" err="1">
                <a:solidFill>
                  <a:schemeClr val="dk1"/>
                </a:solidFill>
                <a:latin typeface="Montserrat Light"/>
              </a:rPr>
              <a:t>Acessos</a:t>
            </a:r>
          </a:p>
          <a:p>
            <a:pPr marL="171450" lvl="1" indent="-171450">
              <a:lnSpc>
                <a:spcPct val="150000"/>
              </a:lnSpc>
              <a:buClr>
                <a:schemeClr val="dk1"/>
              </a:buClr>
              <a:buSzPts val="1200"/>
              <a:buFont typeface="Courier New"/>
              <a:buChar char="o"/>
            </a:pPr>
            <a:r>
              <a:rPr lang="en-US" sz="1200" err="1">
                <a:solidFill>
                  <a:schemeClr val="dk1"/>
                </a:solidFill>
                <a:latin typeface="Montserrat Light"/>
              </a:rPr>
              <a:t>Políticas</a:t>
            </a:r>
            <a:r>
              <a:rPr lang="en-US" sz="1200">
                <a:solidFill>
                  <a:schemeClr val="dk1"/>
                </a:solidFill>
                <a:latin typeface="Montserrat Light"/>
              </a:rPr>
              <a:t> </a:t>
            </a:r>
            <a:r>
              <a:rPr lang="en-US" sz="1200" err="1">
                <a:solidFill>
                  <a:schemeClr val="dk1"/>
                </a:solidFill>
                <a:latin typeface="Montserrat Light"/>
              </a:rPr>
              <a:t>específicas</a:t>
            </a:r>
            <a:r>
              <a:rPr lang="en-US" sz="1200">
                <a:solidFill>
                  <a:schemeClr val="dk1"/>
                </a:solidFill>
                <a:latin typeface="Montserrat Light"/>
              </a:rPr>
              <a:t> à </a:t>
            </a:r>
            <a:r>
              <a:rPr lang="en-US" sz="1200" err="1">
                <a:solidFill>
                  <a:schemeClr val="dk1"/>
                </a:solidFill>
                <a:latin typeface="Montserrat Light"/>
              </a:rPr>
              <a:t>tecnologia</a:t>
            </a:r>
            <a:r>
              <a:rPr lang="en-US" sz="1200">
                <a:solidFill>
                  <a:schemeClr val="dk1"/>
                </a:solidFill>
                <a:latin typeface="Montserrat Light"/>
              </a:rPr>
              <a:t>, etc...</a:t>
            </a:r>
            <a:endParaRPr lang="en-US">
              <a:solidFill>
                <a:schemeClr val="dk1"/>
              </a:solidFill>
            </a:endParaRPr>
          </a:p>
        </p:txBody>
      </p:sp>
      <p:sp>
        <p:nvSpPr>
          <p:cNvPr id="140" name="Google Shape;140;p2"/>
          <p:cNvSpPr/>
          <p:nvPr/>
        </p:nvSpPr>
        <p:spPr>
          <a:xfrm>
            <a:off x="6813542" y="2666780"/>
            <a:ext cx="2069014"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pPr>
            <a:r>
              <a:rPr lang="en-US" sz="1800" err="1">
                <a:solidFill>
                  <a:schemeClr val="dk1"/>
                </a:solidFill>
                <a:latin typeface="Montserrat SemiBold"/>
                <a:sym typeface="Montserrat SemiBold"/>
              </a:rPr>
              <a:t>Políticos</a:t>
            </a:r>
            <a:endParaRPr lang="pt-BR" err="1"/>
          </a:p>
        </p:txBody>
      </p:sp>
      <p:sp>
        <p:nvSpPr>
          <p:cNvPr id="141" name="Google Shape;141;p2"/>
          <p:cNvSpPr/>
          <p:nvPr/>
        </p:nvSpPr>
        <p:spPr>
          <a:xfrm>
            <a:off x="6761763" y="2082005"/>
            <a:ext cx="17761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Montserrat SemiBold"/>
                <a:ea typeface="Montserrat SemiBold"/>
                <a:cs typeface="Montserrat SemiBold"/>
                <a:sym typeface="Montserrat SemiBold"/>
              </a:rPr>
              <a:t>03</a:t>
            </a:r>
            <a:endParaRPr sz="2800">
              <a:solidFill>
                <a:schemeClr val="dk1"/>
              </a:solidFill>
              <a:latin typeface="Montserrat SemiBold"/>
              <a:ea typeface="Montserrat SemiBold"/>
              <a:cs typeface="Montserrat SemiBold"/>
              <a:sym typeface="Montserrat SemiBold"/>
            </a:endParaRPr>
          </a:p>
        </p:txBody>
      </p:sp>
      <p:sp>
        <p:nvSpPr>
          <p:cNvPr id="3" name="Google Shape;181;p5">
            <a:extLst>
              <a:ext uri="{FF2B5EF4-FFF2-40B4-BE49-F238E27FC236}">
                <a16:creationId xmlns:a16="http://schemas.microsoft.com/office/drawing/2014/main" id="{F310FC69-1FA8-A013-DD14-063A126C1242}"/>
              </a:ext>
            </a:extLst>
          </p:cNvPr>
          <p:cNvSpPr txBox="1"/>
          <p:nvPr/>
        </p:nvSpPr>
        <p:spPr>
          <a:xfrm>
            <a:off x="259407" y="333715"/>
            <a:ext cx="6789057" cy="646290"/>
          </a:xfrm>
          <a:prstGeom prst="rect">
            <a:avLst/>
          </a:prstGeom>
          <a:noFill/>
          <a:ln>
            <a:noFill/>
          </a:ln>
        </p:spPr>
        <p:txBody>
          <a:bodyPr spcFirstLastPara="1" wrap="square" lIns="91425" tIns="45700" rIns="91425" bIns="45700" anchor="t" anchorCtr="0">
            <a:spAutoFit/>
          </a:bodyPr>
          <a:lstStyle/>
          <a:p>
            <a:r>
              <a:rPr lang="en-US" sz="3600" err="1">
                <a:solidFill>
                  <a:schemeClr val="dk1"/>
                </a:solidFill>
                <a:latin typeface="Montserrat SemiBold"/>
                <a:ea typeface="Montserrat SemiBold"/>
                <a:cs typeface="Montserrat SemiBold"/>
              </a:rPr>
              <a:t>Diferentes</a:t>
            </a:r>
            <a:r>
              <a:rPr lang="en-US" sz="3600">
                <a:solidFill>
                  <a:schemeClr val="dk1"/>
                </a:solidFill>
                <a:latin typeface="Montserrat SemiBold"/>
                <a:ea typeface="Montserrat SemiBold"/>
                <a:cs typeface="Montserrat SemiBold"/>
              </a:rPr>
              <a:t> </a:t>
            </a:r>
            <a:r>
              <a:rPr lang="en-US" sz="3600" err="1">
                <a:solidFill>
                  <a:schemeClr val="dk1"/>
                </a:solidFill>
                <a:latin typeface="Montserrat SemiBold"/>
                <a:ea typeface="Montserrat SemiBold"/>
                <a:cs typeface="Montserrat SemiBold"/>
              </a:rPr>
              <a:t>aspectos</a:t>
            </a:r>
            <a:r>
              <a:rPr lang="en-US" sz="3600">
                <a:solidFill>
                  <a:schemeClr val="dk1"/>
                </a:solidFill>
                <a:latin typeface="Montserrat SemiBold"/>
                <a:ea typeface="Montserrat SemiBold"/>
                <a:cs typeface="Montserrat SemiBold"/>
              </a:rPr>
              <a:t> </a:t>
            </a:r>
            <a:r>
              <a:rPr lang="en-US" sz="3600" err="1">
                <a:solidFill>
                  <a:schemeClr val="dk1"/>
                </a:solidFill>
                <a:latin typeface="Montserrat SemiBold"/>
                <a:ea typeface="Montserrat SemiBold"/>
                <a:cs typeface="Montserrat SemiBold"/>
              </a:rPr>
              <a:t>em</a:t>
            </a:r>
            <a:r>
              <a:rPr lang="en-US" sz="3600">
                <a:solidFill>
                  <a:schemeClr val="dk1"/>
                </a:solidFill>
                <a:latin typeface="Montserrat SemiBold"/>
                <a:ea typeface="Montserrat SemiBold"/>
                <a:cs typeface="Montserrat SemiBold"/>
              </a:rPr>
              <a:t> SI</a:t>
            </a:r>
            <a:endParaRPr lang="en-US" sz="3600" err="1">
              <a:solidFill>
                <a:schemeClr val="dk1"/>
              </a:solidFill>
              <a:latin typeface="Montserrat SemiBold"/>
              <a:ea typeface="Montserrat SemiBold"/>
              <a:cs typeface="Montserrat SemiBold"/>
            </a:endParaRPr>
          </a:p>
        </p:txBody>
      </p:sp>
    </p:spTree>
    <p:extLst>
      <p:ext uri="{BB962C8B-B14F-4D97-AF65-F5344CB8AC3E}">
        <p14:creationId xmlns:p14="http://schemas.microsoft.com/office/powerpoint/2010/main" val="378258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
          <p:cNvSpPr txBox="1"/>
          <p:nvPr/>
        </p:nvSpPr>
        <p:spPr>
          <a:xfrm>
            <a:off x="259407" y="333715"/>
            <a:ext cx="4604657" cy="646290"/>
          </a:xfrm>
          <a:prstGeom prst="rect">
            <a:avLst/>
          </a:prstGeom>
          <a:noFill/>
          <a:ln>
            <a:noFill/>
          </a:ln>
        </p:spPr>
        <p:txBody>
          <a:bodyPr spcFirstLastPara="1" wrap="square" lIns="91425" tIns="45700" rIns="91425" bIns="45700" anchor="t" anchorCtr="0">
            <a:spAutoFit/>
          </a:bodyPr>
          <a:lstStyle/>
          <a:p>
            <a:r>
              <a:rPr lang="en-US" sz="3600" err="1">
                <a:solidFill>
                  <a:schemeClr val="dk1"/>
                </a:solidFill>
                <a:latin typeface="Montserrat SemiBold"/>
                <a:ea typeface="Montserrat SemiBold"/>
                <a:cs typeface="Montserrat SemiBold"/>
                <a:sym typeface="Montserrat SemiBold"/>
              </a:rPr>
              <a:t>Aspectos</a:t>
            </a:r>
            <a:r>
              <a:rPr lang="en-US" sz="3600">
                <a:solidFill>
                  <a:schemeClr val="dk1"/>
                </a:solidFill>
                <a:latin typeface="Montserrat SemiBold"/>
                <a:ea typeface="Montserrat SemiBold"/>
                <a:cs typeface="Montserrat SemiBold"/>
                <a:sym typeface="Montserrat SemiBold"/>
              </a:rPr>
              <a:t> </a:t>
            </a:r>
            <a:r>
              <a:rPr lang="en-US" sz="3600" err="1">
                <a:solidFill>
                  <a:schemeClr val="dk1"/>
                </a:solidFill>
                <a:latin typeface="Montserrat SemiBold"/>
                <a:ea typeface="Montserrat SemiBold"/>
                <a:cs typeface="Montserrat SemiBold"/>
                <a:sym typeface="Montserrat SemiBold"/>
              </a:rPr>
              <a:t>Éticos</a:t>
            </a:r>
            <a:endParaRPr lang="en-US" sz="3600" err="1">
              <a:solidFill>
                <a:schemeClr val="dk1"/>
              </a:solidFill>
              <a:latin typeface="Montserrat SemiBold"/>
              <a:ea typeface="Montserrat SemiBold"/>
              <a:cs typeface="Montserrat SemiBold"/>
            </a:endParaRPr>
          </a:p>
        </p:txBody>
      </p:sp>
      <p:sp>
        <p:nvSpPr>
          <p:cNvPr id="182" name="Google Shape;182;p5"/>
          <p:cNvSpPr txBox="1"/>
          <p:nvPr/>
        </p:nvSpPr>
        <p:spPr>
          <a:xfrm>
            <a:off x="2567904" y="2812121"/>
            <a:ext cx="4520978" cy="2677616"/>
          </a:xfrm>
          <a:prstGeom prst="rect">
            <a:avLst/>
          </a:prstGeom>
          <a:noFill/>
          <a:ln>
            <a:noFill/>
          </a:ln>
        </p:spPr>
        <p:txBody>
          <a:bodyPr spcFirstLastPara="1" wrap="square" lIns="91425" tIns="45700" rIns="91425" bIns="45700" anchor="t" anchorCtr="0">
            <a:spAutoFit/>
          </a:bodyPr>
          <a:lstStyle/>
          <a:p>
            <a:pPr marL="171450" indent="-171450">
              <a:lnSpc>
                <a:spcPct val="150000"/>
              </a:lnSpc>
              <a:buChar char="•"/>
            </a:pPr>
            <a:r>
              <a:rPr lang="en-US" sz="1600" err="1">
                <a:solidFill>
                  <a:schemeClr val="dk1"/>
                </a:solidFill>
                <a:latin typeface="Montserrat Light"/>
                <a:ea typeface="Montserrat Light"/>
                <a:cs typeface="Montserrat Light"/>
              </a:rPr>
              <a:t>Tranparência</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aos</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apoiadores</a:t>
            </a:r>
          </a:p>
          <a:p>
            <a:pPr marL="171450" indent="-171450">
              <a:lnSpc>
                <a:spcPct val="150000"/>
              </a:lnSpc>
              <a:buChar char="•"/>
            </a:pPr>
            <a:r>
              <a:rPr lang="en-US" sz="1600" err="1">
                <a:solidFill>
                  <a:schemeClr val="dk1"/>
                </a:solidFill>
                <a:latin typeface="Montserrat Light"/>
                <a:ea typeface="Montserrat Light"/>
                <a:cs typeface="Montserrat Light"/>
              </a:rPr>
              <a:t>Comunicação</a:t>
            </a:r>
            <a:r>
              <a:rPr lang="en-US" sz="1600">
                <a:solidFill>
                  <a:schemeClr val="dk1"/>
                </a:solidFill>
                <a:latin typeface="Montserrat Light"/>
                <a:ea typeface="Montserrat Light"/>
                <a:cs typeface="Montserrat Light"/>
              </a:rPr>
              <a:t> à cargo dos </a:t>
            </a:r>
            <a:r>
              <a:rPr lang="en-US" sz="1600" err="1">
                <a:solidFill>
                  <a:schemeClr val="dk1"/>
                </a:solidFill>
                <a:latin typeface="Montserrat Light"/>
                <a:ea typeface="Montserrat Light"/>
                <a:cs typeface="Montserrat Light"/>
              </a:rPr>
              <a:t>Criadores</a:t>
            </a:r>
            <a:endParaRPr lang="en-US" sz="1600">
              <a:solidFill>
                <a:schemeClr val="dk1"/>
              </a:solidFill>
              <a:latin typeface="Montserrat Light"/>
              <a:ea typeface="Montserrat Light"/>
              <a:cs typeface="Montserrat Light"/>
            </a:endParaRPr>
          </a:p>
          <a:p>
            <a:pPr marL="171450" indent="-171450">
              <a:lnSpc>
                <a:spcPct val="150000"/>
              </a:lnSpc>
              <a:buChar char="•"/>
            </a:pPr>
            <a:r>
              <a:rPr lang="en-US" sz="1600">
                <a:solidFill>
                  <a:schemeClr val="dk1"/>
                </a:solidFill>
                <a:latin typeface="Montserrat Light"/>
                <a:ea typeface="Montserrat Light"/>
                <a:cs typeface="Montserrat Light"/>
              </a:rPr>
              <a:t>Pode </a:t>
            </a:r>
            <a:r>
              <a:rPr lang="en-US" sz="1600" err="1">
                <a:solidFill>
                  <a:schemeClr val="dk1"/>
                </a:solidFill>
                <a:latin typeface="Montserrat Light"/>
                <a:ea typeface="Montserrat Light"/>
                <a:cs typeface="Montserrat Light"/>
              </a:rPr>
              <a:t>gerar</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má</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administração</a:t>
            </a:r>
            <a:r>
              <a:rPr lang="en-US" sz="1600">
                <a:solidFill>
                  <a:schemeClr val="dk1"/>
                </a:solidFill>
                <a:latin typeface="Montserrat Light"/>
                <a:ea typeface="Montserrat Light"/>
                <a:cs typeface="Montserrat Light"/>
              </a:rPr>
              <a:t> do </a:t>
            </a:r>
            <a:r>
              <a:rPr lang="en-US" sz="1600" err="1">
                <a:solidFill>
                  <a:schemeClr val="dk1"/>
                </a:solidFill>
                <a:latin typeface="Montserrat Light"/>
                <a:ea typeface="Montserrat Light"/>
                <a:cs typeface="Montserrat Light"/>
              </a:rPr>
              <a:t>dinheiro</a:t>
            </a:r>
            <a:r>
              <a:rPr lang="en-US" sz="1600">
                <a:solidFill>
                  <a:schemeClr val="dk1"/>
                </a:solidFill>
                <a:latin typeface="Montserrat Light"/>
                <a:ea typeface="Montserrat Light"/>
                <a:cs typeface="Montserrat Light"/>
              </a:rPr>
              <a:t> obtido</a:t>
            </a:r>
          </a:p>
          <a:p>
            <a:pPr marL="171450" indent="-171450">
              <a:lnSpc>
                <a:spcPct val="150000"/>
              </a:lnSpc>
              <a:buChar char="•"/>
            </a:pPr>
            <a:endParaRPr lang="en-US" sz="1600">
              <a:solidFill>
                <a:schemeClr val="dk1"/>
              </a:solidFill>
              <a:latin typeface="Montserrat Light"/>
              <a:ea typeface="Montserrat Light"/>
              <a:cs typeface="Montserrat Light"/>
            </a:endParaRPr>
          </a:p>
          <a:p>
            <a:pPr marL="171450" indent="-171450">
              <a:lnSpc>
                <a:spcPct val="150000"/>
              </a:lnSpc>
              <a:buChar char="•"/>
            </a:pPr>
            <a:endParaRPr lang="en-US" sz="1600">
              <a:solidFill>
                <a:schemeClr val="dk1"/>
              </a:solidFill>
              <a:latin typeface="Montserrat Light"/>
              <a:ea typeface="Montserrat Light"/>
              <a:cs typeface="Montserrat Light"/>
            </a:endParaRPr>
          </a:p>
          <a:p>
            <a:pPr marL="171450" indent="-171450">
              <a:lnSpc>
                <a:spcPct val="150000"/>
              </a:lnSpc>
              <a:buChar char="•"/>
            </a:pPr>
            <a:endParaRPr lang="en-US" sz="1600">
              <a:solidFill>
                <a:schemeClr val="dk1"/>
              </a:solidFill>
              <a:latin typeface="Montserrat Light"/>
              <a:ea typeface="Montserrat Light"/>
              <a:cs typeface="Montserrat Light"/>
            </a:endParaRPr>
          </a:p>
        </p:txBody>
      </p:sp>
      <p:sp>
        <p:nvSpPr>
          <p:cNvPr id="184" name="Google Shape;184;p5"/>
          <p:cNvSpPr/>
          <p:nvPr/>
        </p:nvSpPr>
        <p:spPr>
          <a:xfrm>
            <a:off x="2565363" y="2294595"/>
            <a:ext cx="4846098" cy="523180"/>
          </a:xfrm>
          <a:prstGeom prst="rect">
            <a:avLst/>
          </a:prstGeom>
          <a:noFill/>
          <a:ln>
            <a:noFill/>
          </a:ln>
        </p:spPr>
        <p:txBody>
          <a:bodyPr spcFirstLastPara="1" wrap="square" lIns="91425" tIns="45700" rIns="91425" bIns="45700" anchor="t" anchorCtr="0">
            <a:spAutoFit/>
          </a:bodyPr>
          <a:lstStyle/>
          <a:p>
            <a:r>
              <a:rPr lang="en-US" sz="2800">
                <a:solidFill>
                  <a:schemeClr val="dk1"/>
                </a:solidFill>
                <a:latin typeface="Montserrat SemiBold"/>
                <a:ea typeface="Montserrat SemiBold"/>
                <a:cs typeface="Montserrat SemiBold"/>
                <a:sym typeface="Montserrat SemiBold"/>
              </a:rPr>
              <a:t>01. </a:t>
            </a:r>
            <a:r>
              <a:rPr lang="en-US" sz="2800" err="1">
                <a:solidFill>
                  <a:schemeClr val="dk1"/>
                </a:solidFill>
                <a:latin typeface="Montserrat SemiBold"/>
                <a:ea typeface="Montserrat SemiBold"/>
                <a:cs typeface="Montserrat SemiBold"/>
                <a:sym typeface="Montserrat SemiBold"/>
              </a:rPr>
              <a:t>Uso</a:t>
            </a:r>
            <a:r>
              <a:rPr lang="en-US" sz="2800">
                <a:solidFill>
                  <a:schemeClr val="dk1"/>
                </a:solidFill>
                <a:latin typeface="Montserrat SemiBold"/>
                <a:ea typeface="Montserrat SemiBold"/>
                <a:cs typeface="Montserrat SemiBold"/>
                <a:sym typeface="Montserrat SemiBold"/>
              </a:rPr>
              <a:t> do </a:t>
            </a:r>
            <a:r>
              <a:rPr lang="en-US" sz="2800" err="1">
                <a:solidFill>
                  <a:schemeClr val="dk1"/>
                </a:solidFill>
                <a:latin typeface="Montserrat SemiBold"/>
                <a:ea typeface="Montserrat SemiBold"/>
                <a:cs typeface="Montserrat SemiBold"/>
                <a:sym typeface="Montserrat SemiBold"/>
              </a:rPr>
              <a:t>Dinheiro</a:t>
            </a:r>
            <a:endParaRPr err="1">
              <a:solidFill>
                <a:schemeClr val="dk1"/>
              </a:solidFill>
            </a:endParaRPr>
          </a:p>
        </p:txBody>
      </p:sp>
      <p:sp>
        <p:nvSpPr>
          <p:cNvPr id="187" name="Google Shape;187;p5"/>
          <p:cNvSpPr/>
          <p:nvPr/>
        </p:nvSpPr>
        <p:spPr>
          <a:xfrm>
            <a:off x="7254421" y="2294595"/>
            <a:ext cx="4500658" cy="523180"/>
          </a:xfrm>
          <a:prstGeom prst="rect">
            <a:avLst/>
          </a:prstGeom>
          <a:noFill/>
          <a:ln>
            <a:noFill/>
          </a:ln>
        </p:spPr>
        <p:txBody>
          <a:bodyPr spcFirstLastPara="1" wrap="square" lIns="91425" tIns="45700" rIns="91425" bIns="45700" anchor="t" anchorCtr="0">
            <a:spAutoFit/>
          </a:bodyPr>
          <a:lstStyle/>
          <a:p>
            <a:r>
              <a:rPr lang="en-US" sz="2800">
                <a:solidFill>
                  <a:schemeClr val="dk1"/>
                </a:solidFill>
                <a:latin typeface="Montserrat SemiBold"/>
                <a:ea typeface="Montserrat SemiBold"/>
                <a:cs typeface="Montserrat SemiBold"/>
                <a:sym typeface="Montserrat SemiBold"/>
              </a:rPr>
              <a:t>02. </a:t>
            </a:r>
            <a:r>
              <a:rPr lang="en-US" sz="2800" err="1">
                <a:solidFill>
                  <a:schemeClr val="dk1"/>
                </a:solidFill>
                <a:latin typeface="Montserrat SemiBold"/>
                <a:ea typeface="Montserrat SemiBold"/>
                <a:cs typeface="Montserrat SemiBold"/>
                <a:sym typeface="Montserrat SemiBold"/>
              </a:rPr>
              <a:t>Viés</a:t>
            </a:r>
            <a:r>
              <a:rPr lang="en-US" sz="2800">
                <a:solidFill>
                  <a:schemeClr val="dk1"/>
                </a:solidFill>
                <a:latin typeface="Montserrat SemiBold"/>
                <a:ea typeface="Montserrat SemiBold"/>
                <a:cs typeface="Montserrat SemiBold"/>
                <a:sym typeface="Montserrat SemiBold"/>
              </a:rPr>
              <a:t> da Plataforma</a:t>
            </a:r>
            <a:endParaRPr>
              <a:solidFill>
                <a:schemeClr val="dk1"/>
              </a:solidFill>
            </a:endParaRPr>
          </a:p>
        </p:txBody>
      </p:sp>
      <p:sp>
        <p:nvSpPr>
          <p:cNvPr id="2" name="Google Shape;182;p5">
            <a:extLst>
              <a:ext uri="{FF2B5EF4-FFF2-40B4-BE49-F238E27FC236}">
                <a16:creationId xmlns:a16="http://schemas.microsoft.com/office/drawing/2014/main" id="{98210B65-225B-F774-56C3-BB7A2804B1EA}"/>
              </a:ext>
            </a:extLst>
          </p:cNvPr>
          <p:cNvSpPr txBox="1"/>
          <p:nvPr/>
        </p:nvSpPr>
        <p:spPr>
          <a:xfrm>
            <a:off x="7251664" y="2812120"/>
            <a:ext cx="5008658" cy="2308284"/>
          </a:xfrm>
          <a:prstGeom prst="rect">
            <a:avLst/>
          </a:prstGeom>
          <a:noFill/>
          <a:ln>
            <a:noFill/>
          </a:ln>
        </p:spPr>
        <p:txBody>
          <a:bodyPr spcFirstLastPara="1" wrap="square" lIns="91425" tIns="45700" rIns="91425" bIns="45700" anchor="t" anchorCtr="0">
            <a:spAutoFit/>
          </a:bodyPr>
          <a:lstStyle/>
          <a:p>
            <a:pPr marL="171450" indent="-171450">
              <a:lnSpc>
                <a:spcPct val="150000"/>
              </a:lnSpc>
              <a:buChar char="•"/>
            </a:pPr>
            <a:r>
              <a:rPr lang="en-US" sz="1600">
                <a:solidFill>
                  <a:schemeClr val="dk1"/>
                </a:solidFill>
                <a:latin typeface="Montserrat Light"/>
                <a:ea typeface="Montserrat Light"/>
                <a:cs typeface="Montserrat Light"/>
              </a:rPr>
              <a:t>Site </a:t>
            </a:r>
            <a:r>
              <a:rPr lang="en-US" sz="1600" err="1">
                <a:solidFill>
                  <a:schemeClr val="dk1"/>
                </a:solidFill>
                <a:latin typeface="Montserrat Light"/>
                <a:ea typeface="Montserrat Light"/>
                <a:cs typeface="Montserrat Light"/>
              </a:rPr>
              <a:t>pode</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preferir</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oferecer</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projetos</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específicos</a:t>
            </a:r>
          </a:p>
          <a:p>
            <a:pPr marL="171450" indent="-171450">
              <a:lnSpc>
                <a:spcPct val="150000"/>
              </a:lnSpc>
              <a:buChar char="•"/>
            </a:pPr>
            <a:r>
              <a:rPr lang="en-US" sz="1600" err="1">
                <a:solidFill>
                  <a:schemeClr val="dk1"/>
                </a:solidFill>
                <a:latin typeface="Montserrat Light"/>
                <a:ea typeface="Montserrat Light"/>
                <a:cs typeface="Montserrat Light"/>
              </a:rPr>
              <a:t>Vantagem</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Injusta</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sobre</a:t>
            </a:r>
            <a:r>
              <a:rPr lang="en-US" sz="1600">
                <a:solidFill>
                  <a:schemeClr val="dk1"/>
                </a:solidFill>
                <a:latin typeface="Montserrat Light"/>
                <a:ea typeface="Montserrat Light"/>
                <a:cs typeface="Montserrat Light"/>
              </a:rPr>
              <a:t> outros </a:t>
            </a:r>
            <a:r>
              <a:rPr lang="en-US" sz="1600" err="1">
                <a:solidFill>
                  <a:schemeClr val="dk1"/>
                </a:solidFill>
                <a:latin typeface="Montserrat Light"/>
                <a:ea typeface="Montserrat Light"/>
                <a:cs typeface="Montserrat Light"/>
              </a:rPr>
              <a:t>projetos</a:t>
            </a:r>
          </a:p>
          <a:p>
            <a:pPr marL="171450" indent="-171450">
              <a:lnSpc>
                <a:spcPct val="150000"/>
              </a:lnSpc>
              <a:buChar char="•"/>
            </a:pPr>
            <a:r>
              <a:rPr lang="en-US" sz="1600">
                <a:solidFill>
                  <a:schemeClr val="dk1"/>
                </a:solidFill>
                <a:latin typeface="Montserrat Light"/>
                <a:ea typeface="Montserrat Light"/>
                <a:cs typeface="Montserrat Light"/>
              </a:rPr>
              <a:t>Pode </a:t>
            </a:r>
            <a:r>
              <a:rPr lang="en-US" sz="1600" err="1">
                <a:solidFill>
                  <a:schemeClr val="dk1"/>
                </a:solidFill>
                <a:latin typeface="Montserrat Light"/>
                <a:ea typeface="Montserrat Light"/>
                <a:cs typeface="Montserrat Light"/>
              </a:rPr>
              <a:t>beneficiar</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certos</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indivíduos</a:t>
            </a:r>
            <a:r>
              <a:rPr lang="en-US" sz="1600">
                <a:solidFill>
                  <a:schemeClr val="dk1"/>
                </a:solidFill>
                <a:latin typeface="Montserrat Light"/>
                <a:ea typeface="Montserrat Light"/>
                <a:cs typeface="Montserrat Light"/>
              </a:rPr>
              <a:t> de </a:t>
            </a:r>
            <a:r>
              <a:rPr lang="en-US" sz="1600" err="1">
                <a:solidFill>
                  <a:schemeClr val="dk1"/>
                </a:solidFill>
                <a:latin typeface="Montserrat Light"/>
                <a:ea typeface="Montserrat Light"/>
                <a:cs typeface="Montserrat Light"/>
              </a:rPr>
              <a:t>maneira</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não-ética</a:t>
            </a:r>
          </a:p>
          <a:p>
            <a:pPr marL="171450" indent="-171450">
              <a:lnSpc>
                <a:spcPct val="150000"/>
              </a:lnSpc>
              <a:buChar char="•"/>
            </a:pPr>
            <a:endParaRPr lang="en-US" sz="1600">
              <a:solidFill>
                <a:schemeClr val="dk1"/>
              </a:solidFill>
              <a:latin typeface="Montserrat Light"/>
              <a:ea typeface="Montserrat Light"/>
              <a:cs typeface="Montserrat Light"/>
            </a:endParaRPr>
          </a:p>
          <a:p>
            <a:pPr marL="171450" indent="-171450">
              <a:lnSpc>
                <a:spcPct val="150000"/>
              </a:lnSpc>
              <a:buChar char="•"/>
            </a:pPr>
            <a:endParaRPr lang="en-US" sz="1600">
              <a:solidFill>
                <a:schemeClr val="dk1"/>
              </a:solidFill>
              <a:latin typeface="Montserrat Light"/>
              <a:ea typeface="Montserrat Light"/>
              <a:cs typeface="Montserrat Light"/>
            </a:endParaRPr>
          </a:p>
        </p:txBody>
      </p:sp>
    </p:spTree>
    <p:extLst>
      <p:ext uri="{BB962C8B-B14F-4D97-AF65-F5344CB8AC3E}">
        <p14:creationId xmlns:p14="http://schemas.microsoft.com/office/powerpoint/2010/main" val="1865700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
          <p:cNvSpPr txBox="1"/>
          <p:nvPr/>
        </p:nvSpPr>
        <p:spPr>
          <a:xfrm>
            <a:off x="259407" y="333715"/>
            <a:ext cx="4604657" cy="646290"/>
          </a:xfrm>
          <a:prstGeom prst="rect">
            <a:avLst/>
          </a:prstGeom>
          <a:noFill/>
          <a:ln>
            <a:noFill/>
          </a:ln>
        </p:spPr>
        <p:txBody>
          <a:bodyPr spcFirstLastPara="1" wrap="square" lIns="91425" tIns="45700" rIns="91425" bIns="45700" anchor="t" anchorCtr="0">
            <a:spAutoFit/>
          </a:bodyPr>
          <a:lstStyle/>
          <a:p>
            <a:r>
              <a:rPr lang="en-US" sz="3600" err="1">
                <a:solidFill>
                  <a:schemeClr val="dk1"/>
                </a:solidFill>
                <a:latin typeface="Montserrat SemiBold"/>
                <a:ea typeface="Montserrat SemiBold"/>
                <a:cs typeface="Montserrat SemiBold"/>
                <a:sym typeface="Montserrat SemiBold"/>
              </a:rPr>
              <a:t>Aspectos</a:t>
            </a:r>
            <a:r>
              <a:rPr lang="en-US" sz="3600">
                <a:solidFill>
                  <a:schemeClr val="dk1"/>
                </a:solidFill>
                <a:latin typeface="Montserrat SemiBold"/>
                <a:ea typeface="Montserrat SemiBold"/>
                <a:cs typeface="Montserrat SemiBold"/>
                <a:sym typeface="Montserrat SemiBold"/>
              </a:rPr>
              <a:t> </a:t>
            </a:r>
            <a:r>
              <a:rPr lang="en-US" sz="3600" err="1">
                <a:solidFill>
                  <a:schemeClr val="dk1"/>
                </a:solidFill>
                <a:latin typeface="Montserrat SemiBold"/>
                <a:ea typeface="Montserrat SemiBold"/>
                <a:cs typeface="Montserrat SemiBold"/>
                <a:sym typeface="Montserrat SemiBold"/>
              </a:rPr>
              <a:t>Sociais</a:t>
            </a:r>
            <a:endParaRPr lang="en-US" sz="3600" err="1">
              <a:solidFill>
                <a:schemeClr val="dk1"/>
              </a:solidFill>
              <a:latin typeface="Montserrat SemiBold"/>
              <a:ea typeface="Montserrat SemiBold"/>
              <a:cs typeface="Montserrat SemiBold"/>
            </a:endParaRPr>
          </a:p>
        </p:txBody>
      </p:sp>
      <p:sp>
        <p:nvSpPr>
          <p:cNvPr id="182" name="Google Shape;182;p5"/>
          <p:cNvSpPr txBox="1"/>
          <p:nvPr/>
        </p:nvSpPr>
        <p:spPr>
          <a:xfrm>
            <a:off x="2567904" y="2812121"/>
            <a:ext cx="4520978" cy="2677616"/>
          </a:xfrm>
          <a:prstGeom prst="rect">
            <a:avLst/>
          </a:prstGeom>
          <a:noFill/>
          <a:ln>
            <a:noFill/>
          </a:ln>
        </p:spPr>
        <p:txBody>
          <a:bodyPr spcFirstLastPara="1" wrap="square" lIns="91425" tIns="45700" rIns="91425" bIns="45700" anchor="t" anchorCtr="0">
            <a:spAutoFit/>
          </a:bodyPr>
          <a:lstStyle/>
          <a:p>
            <a:pPr marL="171450" indent="-171450">
              <a:lnSpc>
                <a:spcPct val="150000"/>
              </a:lnSpc>
              <a:buChar char="•"/>
            </a:pPr>
            <a:r>
              <a:rPr lang="en-US" sz="1600" err="1">
                <a:solidFill>
                  <a:schemeClr val="dk1"/>
                </a:solidFill>
                <a:latin typeface="Montserrat Light"/>
                <a:ea typeface="Montserrat Light"/>
                <a:cs typeface="Montserrat Light"/>
              </a:rPr>
              <a:t>Acesso</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aberto</a:t>
            </a:r>
            <a:r>
              <a:rPr lang="en-US" sz="1600">
                <a:solidFill>
                  <a:schemeClr val="dk1"/>
                </a:solidFill>
                <a:latin typeface="Montserrat Light"/>
                <a:ea typeface="Montserrat Light"/>
                <a:cs typeface="Montserrat Light"/>
              </a:rPr>
              <a:t>, mas </a:t>
            </a:r>
            <a:r>
              <a:rPr lang="en-US" sz="1600" err="1">
                <a:solidFill>
                  <a:schemeClr val="dk1"/>
                </a:solidFill>
                <a:latin typeface="Montserrat Light"/>
                <a:ea typeface="Montserrat Light"/>
                <a:cs typeface="Montserrat Light"/>
              </a:rPr>
              <a:t>muitas</a:t>
            </a:r>
            <a:r>
              <a:rPr lang="en-US" sz="1600">
                <a:solidFill>
                  <a:schemeClr val="dk1"/>
                </a:solidFill>
                <a:latin typeface="Montserrat Light"/>
                <a:ea typeface="Montserrat Light"/>
                <a:cs typeface="Montserrat Light"/>
              </a:rPr>
              <a:t> das </a:t>
            </a:r>
            <a:r>
              <a:rPr lang="en-US" sz="1600" err="1">
                <a:solidFill>
                  <a:schemeClr val="dk1"/>
                </a:solidFill>
                <a:latin typeface="Montserrat Light"/>
                <a:ea typeface="Montserrat Light"/>
                <a:cs typeface="Montserrat Light"/>
              </a:rPr>
              <a:t>vezes</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impossibilitado</a:t>
            </a:r>
            <a:endParaRPr lang="en-US" sz="1600">
              <a:solidFill>
                <a:schemeClr val="dk1"/>
              </a:solidFill>
              <a:latin typeface="Montserrat Light"/>
              <a:ea typeface="Montserrat Light"/>
              <a:cs typeface="Montserrat Light"/>
            </a:endParaRPr>
          </a:p>
          <a:p>
            <a:pPr marL="171450" indent="-171450">
              <a:lnSpc>
                <a:spcPct val="150000"/>
              </a:lnSpc>
              <a:buChar char="•"/>
            </a:pPr>
            <a:r>
              <a:rPr lang="en-US" sz="1600">
                <a:solidFill>
                  <a:schemeClr val="dk1"/>
                </a:solidFill>
                <a:latin typeface="Montserrat Light"/>
                <a:ea typeface="Montserrat Light"/>
                <a:cs typeface="Montserrat Light"/>
              </a:rPr>
              <a:t>Falta de </a:t>
            </a:r>
            <a:r>
              <a:rPr lang="en-US" sz="1600" err="1">
                <a:solidFill>
                  <a:schemeClr val="dk1"/>
                </a:solidFill>
                <a:latin typeface="Montserrat Light"/>
                <a:ea typeface="Montserrat Light"/>
                <a:cs typeface="Montserrat Light"/>
              </a:rPr>
              <a:t>Familiaridade</a:t>
            </a:r>
            <a:endParaRPr lang="en-US" sz="1600">
              <a:solidFill>
                <a:schemeClr val="dk1"/>
              </a:solidFill>
              <a:latin typeface="Montserrat Light"/>
              <a:ea typeface="Montserrat Light"/>
              <a:cs typeface="Montserrat Light"/>
            </a:endParaRPr>
          </a:p>
          <a:p>
            <a:pPr marL="171450" indent="-171450">
              <a:lnSpc>
                <a:spcPct val="150000"/>
              </a:lnSpc>
              <a:buChar char="•"/>
            </a:pPr>
            <a:r>
              <a:rPr lang="en-US" sz="1600" err="1">
                <a:solidFill>
                  <a:schemeClr val="dk1"/>
                </a:solidFill>
                <a:latin typeface="Montserrat Light"/>
                <a:ea typeface="Montserrat Light"/>
                <a:cs typeface="Montserrat Light"/>
              </a:rPr>
              <a:t>Ausência</a:t>
            </a:r>
            <a:r>
              <a:rPr lang="en-US" sz="1600">
                <a:solidFill>
                  <a:schemeClr val="dk1"/>
                </a:solidFill>
                <a:latin typeface="Montserrat Light"/>
                <a:ea typeface="Montserrat Light"/>
                <a:cs typeface="Montserrat Light"/>
              </a:rPr>
              <a:t> de </a:t>
            </a:r>
            <a:r>
              <a:rPr lang="en-US" sz="1600" err="1">
                <a:solidFill>
                  <a:schemeClr val="dk1"/>
                </a:solidFill>
                <a:latin typeface="Montserrat Light"/>
                <a:ea typeface="Montserrat Light"/>
                <a:cs typeface="Montserrat Light"/>
              </a:rPr>
              <a:t>acesso</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às</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tecnologias</a:t>
            </a:r>
            <a:endParaRPr lang="en-US" sz="1600">
              <a:solidFill>
                <a:schemeClr val="dk1"/>
              </a:solidFill>
              <a:latin typeface="Montserrat Light"/>
              <a:ea typeface="Montserrat Light"/>
              <a:cs typeface="Montserrat Light"/>
            </a:endParaRPr>
          </a:p>
          <a:p>
            <a:pPr marL="171450" indent="-171450">
              <a:lnSpc>
                <a:spcPct val="150000"/>
              </a:lnSpc>
              <a:buChar char="•"/>
            </a:pPr>
            <a:endParaRPr lang="en-US" sz="1600">
              <a:solidFill>
                <a:schemeClr val="dk1"/>
              </a:solidFill>
              <a:latin typeface="Montserrat Light"/>
              <a:ea typeface="Montserrat Light"/>
              <a:cs typeface="Montserrat Light"/>
            </a:endParaRPr>
          </a:p>
          <a:p>
            <a:pPr marL="171450" indent="-171450">
              <a:lnSpc>
                <a:spcPct val="150000"/>
              </a:lnSpc>
              <a:buChar char="•"/>
            </a:pPr>
            <a:endParaRPr lang="en-US" sz="1600">
              <a:solidFill>
                <a:schemeClr val="dk1"/>
              </a:solidFill>
              <a:latin typeface="Montserrat Light"/>
              <a:ea typeface="Montserrat Light"/>
              <a:cs typeface="Montserrat Light"/>
            </a:endParaRPr>
          </a:p>
          <a:p>
            <a:pPr marL="171450" indent="-171450">
              <a:lnSpc>
                <a:spcPct val="150000"/>
              </a:lnSpc>
              <a:buChar char="•"/>
            </a:pPr>
            <a:endParaRPr lang="en-US" sz="1600">
              <a:solidFill>
                <a:schemeClr val="dk1"/>
              </a:solidFill>
              <a:latin typeface="Montserrat Light"/>
              <a:ea typeface="Montserrat Light"/>
              <a:cs typeface="Montserrat Light"/>
            </a:endParaRPr>
          </a:p>
        </p:txBody>
      </p:sp>
      <p:sp>
        <p:nvSpPr>
          <p:cNvPr id="184" name="Google Shape;184;p5"/>
          <p:cNvSpPr/>
          <p:nvPr/>
        </p:nvSpPr>
        <p:spPr>
          <a:xfrm>
            <a:off x="2565363" y="2294595"/>
            <a:ext cx="4846098" cy="523180"/>
          </a:xfrm>
          <a:prstGeom prst="rect">
            <a:avLst/>
          </a:prstGeom>
          <a:noFill/>
          <a:ln>
            <a:noFill/>
          </a:ln>
        </p:spPr>
        <p:txBody>
          <a:bodyPr spcFirstLastPara="1" wrap="square" lIns="91425" tIns="45700" rIns="91425" bIns="45700" anchor="t" anchorCtr="0">
            <a:spAutoFit/>
          </a:bodyPr>
          <a:lstStyle/>
          <a:p>
            <a:r>
              <a:rPr lang="en-US" sz="2800">
                <a:solidFill>
                  <a:schemeClr val="dk1"/>
                </a:solidFill>
                <a:latin typeface="Montserrat SemiBold"/>
                <a:ea typeface="Montserrat SemiBold"/>
                <a:cs typeface="Montserrat SemiBold"/>
                <a:sym typeface="Montserrat SemiBold"/>
              </a:rPr>
              <a:t>01. </a:t>
            </a:r>
            <a:r>
              <a:rPr lang="en-US" sz="2800" err="1">
                <a:solidFill>
                  <a:schemeClr val="dk1"/>
                </a:solidFill>
                <a:latin typeface="Montserrat SemiBold"/>
                <a:ea typeface="Montserrat SemiBold"/>
                <a:cs typeface="Montserrat SemiBold"/>
                <a:sym typeface="Montserrat SemiBold"/>
              </a:rPr>
              <a:t>Acesso</a:t>
            </a:r>
            <a:r>
              <a:rPr lang="en-US" sz="2800">
                <a:solidFill>
                  <a:schemeClr val="dk1"/>
                </a:solidFill>
                <a:latin typeface="Montserrat SemiBold"/>
                <a:ea typeface="Montserrat SemiBold"/>
                <a:cs typeface="Montserrat SemiBold"/>
                <a:sym typeface="Montserrat SemiBold"/>
              </a:rPr>
              <a:t> à </a:t>
            </a:r>
            <a:r>
              <a:rPr lang="en-US" sz="2800" err="1">
                <a:solidFill>
                  <a:schemeClr val="dk1"/>
                </a:solidFill>
                <a:latin typeface="Montserrat SemiBold"/>
                <a:ea typeface="Montserrat SemiBold"/>
                <a:cs typeface="Montserrat SemiBold"/>
                <a:sym typeface="Montserrat SemiBold"/>
              </a:rPr>
              <a:t>Tecnologia</a:t>
            </a:r>
            <a:endParaRPr lang="en-US" sz="2800" err="1">
              <a:solidFill>
                <a:schemeClr val="dk1"/>
              </a:solidFill>
              <a:latin typeface="Montserrat SemiBold"/>
            </a:endParaRPr>
          </a:p>
        </p:txBody>
      </p:sp>
      <p:sp>
        <p:nvSpPr>
          <p:cNvPr id="187" name="Google Shape;187;p5"/>
          <p:cNvSpPr/>
          <p:nvPr/>
        </p:nvSpPr>
        <p:spPr>
          <a:xfrm>
            <a:off x="7254421" y="2294595"/>
            <a:ext cx="4500658" cy="523180"/>
          </a:xfrm>
          <a:prstGeom prst="rect">
            <a:avLst/>
          </a:prstGeom>
          <a:noFill/>
          <a:ln>
            <a:noFill/>
          </a:ln>
        </p:spPr>
        <p:txBody>
          <a:bodyPr spcFirstLastPara="1" wrap="square" lIns="91425" tIns="45700" rIns="91425" bIns="45700" anchor="t" anchorCtr="0">
            <a:spAutoFit/>
          </a:bodyPr>
          <a:lstStyle/>
          <a:p>
            <a:r>
              <a:rPr lang="en-US" sz="2800">
                <a:solidFill>
                  <a:schemeClr val="dk1"/>
                </a:solidFill>
                <a:latin typeface="Montserrat SemiBold"/>
                <a:ea typeface="Montserrat SemiBold"/>
                <a:cs typeface="Montserrat SemiBold"/>
                <a:sym typeface="Montserrat SemiBold"/>
              </a:rPr>
              <a:t>02. </a:t>
            </a:r>
            <a:r>
              <a:rPr lang="en-US" sz="2800" err="1">
                <a:solidFill>
                  <a:schemeClr val="dk1"/>
                </a:solidFill>
                <a:latin typeface="Montserrat SemiBold"/>
                <a:ea typeface="Montserrat SemiBold"/>
                <a:cs typeface="Montserrat SemiBold"/>
                <a:sym typeface="Montserrat SemiBold"/>
              </a:rPr>
              <a:t>Conteúdo</a:t>
            </a:r>
            <a:endParaRPr lang="en-US" sz="2800" err="1">
              <a:solidFill>
                <a:schemeClr val="dk1"/>
              </a:solidFill>
              <a:latin typeface="Montserrat SemiBold"/>
            </a:endParaRPr>
          </a:p>
        </p:txBody>
      </p:sp>
      <p:sp>
        <p:nvSpPr>
          <p:cNvPr id="2" name="Google Shape;182;p5">
            <a:extLst>
              <a:ext uri="{FF2B5EF4-FFF2-40B4-BE49-F238E27FC236}">
                <a16:creationId xmlns:a16="http://schemas.microsoft.com/office/drawing/2014/main" id="{98210B65-225B-F774-56C3-BB7A2804B1EA}"/>
              </a:ext>
            </a:extLst>
          </p:cNvPr>
          <p:cNvSpPr txBox="1"/>
          <p:nvPr/>
        </p:nvSpPr>
        <p:spPr>
          <a:xfrm>
            <a:off x="7251664" y="2812120"/>
            <a:ext cx="5008658" cy="2677616"/>
          </a:xfrm>
          <a:prstGeom prst="rect">
            <a:avLst/>
          </a:prstGeom>
          <a:noFill/>
          <a:ln>
            <a:noFill/>
          </a:ln>
        </p:spPr>
        <p:txBody>
          <a:bodyPr spcFirstLastPara="1" wrap="square" lIns="91425" tIns="45700" rIns="91425" bIns="45700" anchor="t" anchorCtr="0">
            <a:spAutoFit/>
          </a:bodyPr>
          <a:lstStyle/>
          <a:p>
            <a:pPr marL="171450" indent="-171450">
              <a:lnSpc>
                <a:spcPct val="150000"/>
              </a:lnSpc>
              <a:buChar char="•"/>
            </a:pPr>
            <a:r>
              <a:rPr lang="en-US" sz="1600">
                <a:solidFill>
                  <a:schemeClr val="dk1"/>
                </a:solidFill>
                <a:latin typeface="Montserrat Light"/>
                <a:ea typeface="Montserrat Light"/>
                <a:cs typeface="Montserrat Light"/>
              </a:rPr>
              <a:t>Nem sempre é </a:t>
            </a:r>
            <a:r>
              <a:rPr lang="en-US" sz="1600" err="1">
                <a:solidFill>
                  <a:schemeClr val="dk1"/>
                </a:solidFill>
                <a:latin typeface="Montserrat Light"/>
                <a:ea typeface="Montserrat Light"/>
                <a:cs typeface="Montserrat Light"/>
              </a:rPr>
              <a:t>monitorado</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pelo</a:t>
            </a:r>
            <a:r>
              <a:rPr lang="en-US" sz="1600">
                <a:solidFill>
                  <a:schemeClr val="dk1"/>
                </a:solidFill>
                <a:latin typeface="Montserrat Light"/>
                <a:ea typeface="Montserrat Light"/>
                <a:cs typeface="Montserrat Light"/>
              </a:rPr>
              <a:t> site</a:t>
            </a:r>
          </a:p>
          <a:p>
            <a:pPr marL="171450" indent="-171450">
              <a:lnSpc>
                <a:spcPct val="150000"/>
              </a:lnSpc>
              <a:buChar char="•"/>
            </a:pPr>
            <a:r>
              <a:rPr lang="en-US" sz="1600" err="1">
                <a:solidFill>
                  <a:schemeClr val="dk1"/>
                </a:solidFill>
                <a:latin typeface="Montserrat Light"/>
                <a:ea typeface="Montserrat Light"/>
                <a:cs typeface="Montserrat Light"/>
              </a:rPr>
              <a:t>Pode</a:t>
            </a:r>
            <a:r>
              <a:rPr lang="en-US" sz="1600">
                <a:solidFill>
                  <a:schemeClr val="dk1"/>
                </a:solidFill>
                <a:latin typeface="Montserrat Light"/>
                <a:ea typeface="Montserrat Light"/>
                <a:cs typeface="Montserrat Light"/>
              </a:rPr>
              <a:t> server de ferramenta para </a:t>
            </a:r>
            <a:r>
              <a:rPr lang="en-US" sz="1600" err="1">
                <a:solidFill>
                  <a:schemeClr val="dk1"/>
                </a:solidFill>
                <a:latin typeface="Montserrat Light"/>
                <a:ea typeface="Montserrat Light"/>
                <a:cs typeface="Montserrat Light"/>
              </a:rPr>
              <a:t>gerar</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impactos</a:t>
            </a:r>
            <a:r>
              <a:rPr lang="en-US" sz="1600">
                <a:solidFill>
                  <a:schemeClr val="dk1"/>
                </a:solidFill>
                <a:latin typeface="Montserrat Light"/>
                <a:ea typeface="Montserrat Light"/>
                <a:cs typeface="Montserrat Light"/>
              </a:rPr>
              <a:t> ruins</a:t>
            </a:r>
          </a:p>
          <a:p>
            <a:pPr marL="171450" indent="-171450">
              <a:lnSpc>
                <a:spcPct val="150000"/>
              </a:lnSpc>
              <a:buChar char="•"/>
            </a:pPr>
            <a:r>
              <a:rPr lang="en-US" sz="1600" err="1">
                <a:solidFill>
                  <a:schemeClr val="dk1"/>
                </a:solidFill>
                <a:latin typeface="Montserrat Light"/>
                <a:ea typeface="Montserrat Light"/>
                <a:cs typeface="Montserrat Light"/>
              </a:rPr>
              <a:t>Produtos</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nocivos</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discuros</a:t>
            </a:r>
            <a:r>
              <a:rPr lang="en-US" sz="1600">
                <a:solidFill>
                  <a:schemeClr val="dk1"/>
                </a:solidFill>
                <a:latin typeface="Montserrat Light"/>
                <a:ea typeface="Montserrat Light"/>
                <a:cs typeface="Montserrat Light"/>
              </a:rPr>
              <a:t> de </a:t>
            </a:r>
            <a:r>
              <a:rPr lang="en-US" sz="1600" err="1">
                <a:solidFill>
                  <a:schemeClr val="dk1"/>
                </a:solidFill>
                <a:latin typeface="Montserrat Light"/>
                <a:ea typeface="Montserrat Light"/>
                <a:cs typeface="Montserrat Light"/>
              </a:rPr>
              <a:t>óditos</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projetos</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não</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sustentáveis</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etc</a:t>
            </a:r>
            <a:r>
              <a:rPr lang="en-US" sz="1600">
                <a:solidFill>
                  <a:schemeClr val="dk1"/>
                </a:solidFill>
                <a:latin typeface="Montserrat Light"/>
                <a:ea typeface="Montserrat Light"/>
                <a:cs typeface="Montserrat Light"/>
              </a:rPr>
              <a:t>…</a:t>
            </a:r>
          </a:p>
          <a:p>
            <a:pPr marL="171450" indent="-171450">
              <a:lnSpc>
                <a:spcPct val="150000"/>
              </a:lnSpc>
              <a:buChar char="•"/>
            </a:pPr>
            <a:endParaRPr lang="en-US" sz="1600">
              <a:solidFill>
                <a:schemeClr val="dk1"/>
              </a:solidFill>
              <a:latin typeface="Montserrat Light"/>
              <a:ea typeface="Montserrat Light"/>
              <a:cs typeface="Montserrat Light"/>
            </a:endParaRPr>
          </a:p>
          <a:p>
            <a:pPr marL="171450" indent="-171450">
              <a:lnSpc>
                <a:spcPct val="150000"/>
              </a:lnSpc>
              <a:buChar char="•"/>
            </a:pPr>
            <a:endParaRPr lang="en-US" sz="1600">
              <a:solidFill>
                <a:schemeClr val="dk1"/>
              </a:solidFill>
              <a:latin typeface="Montserrat Light"/>
              <a:ea typeface="Montserrat Light"/>
              <a:cs typeface="Montserrat Light"/>
            </a:endParaRPr>
          </a:p>
        </p:txBody>
      </p:sp>
    </p:spTree>
    <p:extLst>
      <p:ext uri="{BB962C8B-B14F-4D97-AF65-F5344CB8AC3E}">
        <p14:creationId xmlns:p14="http://schemas.microsoft.com/office/powerpoint/2010/main" val="964428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
          <p:cNvSpPr txBox="1"/>
          <p:nvPr/>
        </p:nvSpPr>
        <p:spPr>
          <a:xfrm>
            <a:off x="259407" y="333715"/>
            <a:ext cx="4604657" cy="646290"/>
          </a:xfrm>
          <a:prstGeom prst="rect">
            <a:avLst/>
          </a:prstGeom>
          <a:noFill/>
          <a:ln>
            <a:noFill/>
          </a:ln>
        </p:spPr>
        <p:txBody>
          <a:bodyPr spcFirstLastPara="1" wrap="square" lIns="91425" tIns="45700" rIns="91425" bIns="45700" anchor="t" anchorCtr="0">
            <a:spAutoFit/>
          </a:bodyPr>
          <a:lstStyle/>
          <a:p>
            <a:r>
              <a:rPr lang="en-US" sz="3600" err="1">
                <a:solidFill>
                  <a:schemeClr val="dk1"/>
                </a:solidFill>
                <a:latin typeface="Montserrat SemiBold"/>
                <a:ea typeface="Montserrat SemiBold"/>
                <a:cs typeface="Montserrat SemiBold"/>
                <a:sym typeface="Montserrat SemiBold"/>
              </a:rPr>
              <a:t>Aspectos</a:t>
            </a:r>
            <a:r>
              <a:rPr lang="en-US" sz="3600">
                <a:solidFill>
                  <a:schemeClr val="dk1"/>
                </a:solidFill>
                <a:latin typeface="Montserrat SemiBold"/>
                <a:ea typeface="Montserrat SemiBold"/>
                <a:cs typeface="Montserrat SemiBold"/>
                <a:sym typeface="Montserrat SemiBold"/>
              </a:rPr>
              <a:t> </a:t>
            </a:r>
            <a:r>
              <a:rPr lang="en-US" sz="3600" err="1">
                <a:solidFill>
                  <a:schemeClr val="dk1"/>
                </a:solidFill>
                <a:latin typeface="Montserrat SemiBold"/>
                <a:ea typeface="Montserrat SemiBold"/>
                <a:cs typeface="Montserrat SemiBold"/>
                <a:sym typeface="Montserrat SemiBold"/>
              </a:rPr>
              <a:t>Políticos</a:t>
            </a:r>
            <a:endParaRPr lang="en-US" sz="3600">
              <a:solidFill>
                <a:schemeClr val="dk1"/>
              </a:solidFill>
              <a:latin typeface="Montserrat SemiBold"/>
              <a:ea typeface="Montserrat SemiBold"/>
              <a:cs typeface="Montserrat SemiBold"/>
            </a:endParaRPr>
          </a:p>
        </p:txBody>
      </p:sp>
      <p:sp>
        <p:nvSpPr>
          <p:cNvPr id="182" name="Google Shape;182;p5"/>
          <p:cNvSpPr txBox="1"/>
          <p:nvPr/>
        </p:nvSpPr>
        <p:spPr>
          <a:xfrm>
            <a:off x="2567904" y="2812121"/>
            <a:ext cx="4426785" cy="3416279"/>
          </a:xfrm>
          <a:prstGeom prst="rect">
            <a:avLst/>
          </a:prstGeom>
          <a:noFill/>
          <a:ln>
            <a:noFill/>
          </a:ln>
        </p:spPr>
        <p:txBody>
          <a:bodyPr spcFirstLastPara="1" wrap="square" lIns="91425" tIns="45700" rIns="91425" bIns="45700" anchor="t" anchorCtr="0">
            <a:spAutoFit/>
          </a:bodyPr>
          <a:lstStyle/>
          <a:p>
            <a:pPr marL="171450" indent="-171450">
              <a:lnSpc>
                <a:spcPct val="150000"/>
              </a:lnSpc>
              <a:buChar char="•"/>
            </a:pPr>
            <a:r>
              <a:rPr lang="en-US" sz="1600" err="1">
                <a:solidFill>
                  <a:schemeClr val="dk1"/>
                </a:solidFill>
                <a:latin typeface="Montserrat Light"/>
                <a:ea typeface="Montserrat Light"/>
                <a:cs typeface="Montserrat Light"/>
              </a:rPr>
              <a:t>Regulamentada</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apenas</a:t>
            </a:r>
            <a:r>
              <a:rPr lang="en-US" sz="1600">
                <a:solidFill>
                  <a:schemeClr val="dk1"/>
                </a:solidFill>
                <a:latin typeface="Montserrat Light"/>
                <a:ea typeface="Montserrat Light"/>
                <a:cs typeface="Montserrat Light"/>
              </a:rPr>
              <a:t> pela Lei nº 13.874/2019 e pela  CVM nº 80/2022</a:t>
            </a:r>
          </a:p>
          <a:p>
            <a:pPr marL="171450" indent="-171450">
              <a:lnSpc>
                <a:spcPct val="150000"/>
              </a:lnSpc>
              <a:buChar char="•"/>
            </a:pPr>
            <a:r>
              <a:rPr lang="en-US" sz="1600" err="1">
                <a:solidFill>
                  <a:schemeClr val="dk1"/>
                </a:solidFill>
                <a:latin typeface="Montserrat Light"/>
                <a:ea typeface="Montserrat Light"/>
                <a:cs typeface="Montserrat Light"/>
              </a:rPr>
              <a:t>Diversos</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Fatores</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não</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estão</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definidos</a:t>
            </a:r>
            <a:endParaRPr lang="en-US" sz="1600">
              <a:solidFill>
                <a:schemeClr val="dk1"/>
              </a:solidFill>
              <a:latin typeface="Montserrat Light"/>
              <a:ea typeface="Montserrat Light"/>
              <a:cs typeface="Montserrat Light"/>
            </a:endParaRPr>
          </a:p>
          <a:p>
            <a:pPr marL="171450" indent="-171450">
              <a:lnSpc>
                <a:spcPct val="150000"/>
              </a:lnSpc>
              <a:buChar char="•"/>
            </a:pPr>
            <a:r>
              <a:rPr lang="en-US" sz="1600" err="1">
                <a:solidFill>
                  <a:schemeClr val="dk1"/>
                </a:solidFill>
                <a:latin typeface="Montserrat Light"/>
                <a:ea typeface="Montserrat Light"/>
                <a:cs typeface="Montserrat Light"/>
              </a:rPr>
              <a:t>Transparência</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não</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regulamentada</a:t>
            </a:r>
            <a:endParaRPr lang="en-US" sz="1600">
              <a:solidFill>
                <a:schemeClr val="dk1"/>
              </a:solidFill>
              <a:latin typeface="Montserrat Light"/>
              <a:ea typeface="Montserrat Light"/>
              <a:cs typeface="Montserrat Light"/>
            </a:endParaRPr>
          </a:p>
          <a:p>
            <a:pPr marL="171450" indent="-171450">
              <a:lnSpc>
                <a:spcPct val="150000"/>
              </a:lnSpc>
              <a:buChar char="•"/>
            </a:pPr>
            <a:r>
              <a:rPr lang="en-US" sz="1600">
                <a:solidFill>
                  <a:schemeClr val="dk1"/>
                </a:solidFill>
                <a:latin typeface="Montserrat Light"/>
                <a:ea typeface="Montserrat Light"/>
                <a:cs typeface="Montserrat Light"/>
              </a:rPr>
              <a:t>Sem </a:t>
            </a:r>
            <a:r>
              <a:rPr lang="en-US" sz="1600" err="1">
                <a:solidFill>
                  <a:schemeClr val="dk1"/>
                </a:solidFill>
                <a:latin typeface="Montserrat Light"/>
                <a:ea typeface="Montserrat Light"/>
                <a:cs typeface="Montserrat Light"/>
              </a:rPr>
              <a:t>proteção</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ao</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apoiador</a:t>
            </a:r>
            <a:endParaRPr lang="en-US" sz="1600">
              <a:solidFill>
                <a:schemeClr val="dk1"/>
              </a:solidFill>
              <a:latin typeface="Montserrat Light"/>
              <a:ea typeface="Montserrat Light"/>
              <a:cs typeface="Montserrat Light"/>
            </a:endParaRPr>
          </a:p>
          <a:p>
            <a:pPr marL="171450" indent="-171450">
              <a:lnSpc>
                <a:spcPct val="150000"/>
              </a:lnSpc>
              <a:buChar char="•"/>
            </a:pPr>
            <a:r>
              <a:rPr lang="en-US" sz="1600" err="1">
                <a:solidFill>
                  <a:schemeClr val="dk1"/>
                </a:solidFill>
                <a:latin typeface="Montserrat Light"/>
                <a:ea typeface="Montserrat Light"/>
                <a:cs typeface="Montserrat Light"/>
              </a:rPr>
              <a:t>Poderia</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existir</a:t>
            </a:r>
            <a:r>
              <a:rPr lang="en-US" sz="1600">
                <a:solidFill>
                  <a:schemeClr val="dk1"/>
                </a:solidFill>
                <a:latin typeface="Montserrat Light"/>
                <a:ea typeface="Montserrat Light"/>
                <a:cs typeface="Montserrat Light"/>
              </a:rPr>
              <a:t> lei </a:t>
            </a:r>
            <a:r>
              <a:rPr lang="en-US" sz="1600" err="1">
                <a:solidFill>
                  <a:schemeClr val="dk1"/>
                </a:solidFill>
                <a:latin typeface="Montserrat Light"/>
                <a:ea typeface="Montserrat Light"/>
                <a:cs typeface="Montserrat Light"/>
              </a:rPr>
              <a:t>prórpia</a:t>
            </a:r>
            <a:endParaRPr lang="en-US" sz="1600">
              <a:solidFill>
                <a:schemeClr val="dk1"/>
              </a:solidFill>
              <a:latin typeface="Montserrat Light"/>
              <a:ea typeface="Montserrat Light"/>
              <a:cs typeface="Montserrat Light"/>
            </a:endParaRPr>
          </a:p>
          <a:p>
            <a:pPr marL="171450" indent="-171450">
              <a:lnSpc>
                <a:spcPct val="150000"/>
              </a:lnSpc>
              <a:buChar char="•"/>
            </a:pPr>
            <a:endParaRPr lang="en-US" sz="1600">
              <a:solidFill>
                <a:schemeClr val="dk1"/>
              </a:solidFill>
              <a:latin typeface="Montserrat Light"/>
              <a:ea typeface="Montserrat Light"/>
              <a:cs typeface="Montserrat Light"/>
            </a:endParaRPr>
          </a:p>
          <a:p>
            <a:pPr marL="171450" indent="-171450">
              <a:lnSpc>
                <a:spcPct val="150000"/>
              </a:lnSpc>
              <a:buChar char="•"/>
            </a:pPr>
            <a:endParaRPr lang="en-US" sz="1600">
              <a:solidFill>
                <a:schemeClr val="dk1"/>
              </a:solidFill>
              <a:latin typeface="Montserrat Light"/>
              <a:ea typeface="Montserrat Light"/>
              <a:cs typeface="Montserrat Light"/>
            </a:endParaRPr>
          </a:p>
          <a:p>
            <a:pPr marL="171450" indent="-171450">
              <a:lnSpc>
                <a:spcPct val="150000"/>
              </a:lnSpc>
              <a:buChar char="•"/>
            </a:pPr>
            <a:endParaRPr lang="en-US" sz="1600">
              <a:solidFill>
                <a:schemeClr val="dk1"/>
              </a:solidFill>
              <a:latin typeface="Montserrat Light"/>
              <a:ea typeface="Montserrat Light"/>
              <a:cs typeface="Montserrat Light"/>
            </a:endParaRPr>
          </a:p>
        </p:txBody>
      </p:sp>
      <p:sp>
        <p:nvSpPr>
          <p:cNvPr id="184" name="Google Shape;184;p5"/>
          <p:cNvSpPr/>
          <p:nvPr/>
        </p:nvSpPr>
        <p:spPr>
          <a:xfrm>
            <a:off x="2565363" y="2294595"/>
            <a:ext cx="4846098" cy="523180"/>
          </a:xfrm>
          <a:prstGeom prst="rect">
            <a:avLst/>
          </a:prstGeom>
          <a:noFill/>
          <a:ln>
            <a:noFill/>
          </a:ln>
        </p:spPr>
        <p:txBody>
          <a:bodyPr spcFirstLastPara="1" wrap="square" lIns="91425" tIns="45700" rIns="91425" bIns="45700" anchor="t" anchorCtr="0">
            <a:spAutoFit/>
          </a:bodyPr>
          <a:lstStyle/>
          <a:p>
            <a:r>
              <a:rPr lang="en-US" sz="2800">
                <a:solidFill>
                  <a:schemeClr val="dk1"/>
                </a:solidFill>
                <a:latin typeface="Montserrat SemiBold"/>
                <a:ea typeface="Montserrat SemiBold"/>
                <a:cs typeface="Montserrat SemiBold"/>
                <a:sym typeface="Montserrat SemiBold"/>
              </a:rPr>
              <a:t>01. Falta de lei </a:t>
            </a:r>
            <a:r>
              <a:rPr lang="en-US" sz="2800" err="1">
                <a:solidFill>
                  <a:schemeClr val="dk1"/>
                </a:solidFill>
                <a:latin typeface="Montserrat SemiBold"/>
                <a:ea typeface="Montserrat SemiBold"/>
                <a:cs typeface="Montserrat SemiBold"/>
                <a:sym typeface="Montserrat SemiBold"/>
              </a:rPr>
              <a:t>específica</a:t>
            </a:r>
            <a:endParaRPr lang="en-US" sz="2800">
              <a:solidFill>
                <a:schemeClr val="dk1"/>
              </a:solidFill>
              <a:latin typeface="Montserrat SemiBold"/>
            </a:endParaRPr>
          </a:p>
        </p:txBody>
      </p:sp>
      <p:sp>
        <p:nvSpPr>
          <p:cNvPr id="187" name="Google Shape;187;p5"/>
          <p:cNvSpPr/>
          <p:nvPr/>
        </p:nvSpPr>
        <p:spPr>
          <a:xfrm>
            <a:off x="7442959" y="2294595"/>
            <a:ext cx="4500658" cy="523180"/>
          </a:xfrm>
          <a:prstGeom prst="rect">
            <a:avLst/>
          </a:prstGeom>
          <a:noFill/>
          <a:ln>
            <a:noFill/>
          </a:ln>
        </p:spPr>
        <p:txBody>
          <a:bodyPr spcFirstLastPara="1" wrap="square" lIns="91425" tIns="45700" rIns="91425" bIns="45700" anchor="t" anchorCtr="0">
            <a:spAutoFit/>
          </a:bodyPr>
          <a:lstStyle/>
          <a:p>
            <a:r>
              <a:rPr lang="en-US" sz="2800">
                <a:solidFill>
                  <a:schemeClr val="dk1"/>
                </a:solidFill>
                <a:latin typeface="Montserrat SemiBold"/>
                <a:ea typeface="Montserrat SemiBold"/>
                <a:cs typeface="Montserrat SemiBold"/>
                <a:sym typeface="Montserrat SemiBold"/>
              </a:rPr>
              <a:t>02. </a:t>
            </a:r>
            <a:r>
              <a:rPr lang="en-US" sz="2800" err="1">
                <a:solidFill>
                  <a:schemeClr val="dk1"/>
                </a:solidFill>
                <a:latin typeface="Montserrat SemiBold"/>
                <a:ea typeface="Montserrat SemiBold"/>
                <a:cs typeface="Montserrat SemiBold"/>
                <a:sym typeface="Montserrat SemiBold"/>
              </a:rPr>
              <a:t>Pouca</a:t>
            </a:r>
            <a:r>
              <a:rPr lang="en-US" sz="2800">
                <a:solidFill>
                  <a:schemeClr val="dk1"/>
                </a:solidFill>
                <a:latin typeface="Montserrat SemiBold"/>
                <a:ea typeface="Montserrat SemiBold"/>
                <a:cs typeface="Montserrat SemiBold"/>
                <a:sym typeface="Montserrat SemiBold"/>
              </a:rPr>
              <a:t> </a:t>
            </a:r>
            <a:r>
              <a:rPr lang="en-US" sz="2800" err="1">
                <a:solidFill>
                  <a:schemeClr val="dk1"/>
                </a:solidFill>
                <a:latin typeface="Montserrat SemiBold"/>
                <a:ea typeface="Montserrat SemiBold"/>
                <a:cs typeface="Montserrat SemiBold"/>
                <a:sym typeface="Montserrat SemiBold"/>
              </a:rPr>
              <a:t>Visibilidade</a:t>
            </a:r>
            <a:r>
              <a:rPr lang="en-US" sz="2800">
                <a:solidFill>
                  <a:schemeClr val="dk1"/>
                </a:solidFill>
                <a:latin typeface="Montserrat SemiBold"/>
                <a:ea typeface="Montserrat SemiBold"/>
                <a:cs typeface="Montserrat SemiBold"/>
                <a:sym typeface="Montserrat SemiBold"/>
              </a:rPr>
              <a:t>  </a:t>
            </a:r>
            <a:endParaRPr lang="en-US" sz="2800">
              <a:solidFill>
                <a:schemeClr val="dk1"/>
              </a:solidFill>
              <a:latin typeface="Montserrat SemiBold"/>
            </a:endParaRPr>
          </a:p>
        </p:txBody>
      </p:sp>
      <p:sp>
        <p:nvSpPr>
          <p:cNvPr id="2" name="Google Shape;182;p5">
            <a:extLst>
              <a:ext uri="{FF2B5EF4-FFF2-40B4-BE49-F238E27FC236}">
                <a16:creationId xmlns:a16="http://schemas.microsoft.com/office/drawing/2014/main" id="{98210B65-225B-F774-56C3-BB7A2804B1EA}"/>
              </a:ext>
            </a:extLst>
          </p:cNvPr>
          <p:cNvSpPr txBox="1"/>
          <p:nvPr/>
        </p:nvSpPr>
        <p:spPr>
          <a:xfrm>
            <a:off x="7440202" y="2812120"/>
            <a:ext cx="5008658" cy="2308284"/>
          </a:xfrm>
          <a:prstGeom prst="rect">
            <a:avLst/>
          </a:prstGeom>
          <a:noFill/>
          <a:ln>
            <a:noFill/>
          </a:ln>
        </p:spPr>
        <p:txBody>
          <a:bodyPr spcFirstLastPara="1" wrap="square" lIns="91425" tIns="45700" rIns="91425" bIns="45700" anchor="t" anchorCtr="0">
            <a:spAutoFit/>
          </a:bodyPr>
          <a:lstStyle/>
          <a:p>
            <a:pPr marL="171450" indent="-171450">
              <a:lnSpc>
                <a:spcPct val="150000"/>
              </a:lnSpc>
              <a:buChar char="•"/>
            </a:pPr>
            <a:r>
              <a:rPr lang="en-US" sz="1600">
                <a:solidFill>
                  <a:schemeClr val="dk1"/>
                </a:solidFill>
                <a:latin typeface="Montserrat Light"/>
                <a:ea typeface="Montserrat Light"/>
                <a:cs typeface="Montserrat Light"/>
              </a:rPr>
              <a:t>Governo </a:t>
            </a:r>
            <a:r>
              <a:rPr lang="en-US" sz="1600" err="1">
                <a:solidFill>
                  <a:schemeClr val="dk1"/>
                </a:solidFill>
                <a:latin typeface="Montserrat Light"/>
                <a:ea typeface="Montserrat Light"/>
                <a:cs typeface="Montserrat Light"/>
              </a:rPr>
              <a:t>poderia</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apoiar</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os</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Crowdfundings</a:t>
            </a:r>
            <a:endParaRPr lang="en-US" sz="1600">
              <a:solidFill>
                <a:schemeClr val="dk1"/>
              </a:solidFill>
              <a:latin typeface="Montserrat Light"/>
              <a:ea typeface="Montserrat Light"/>
              <a:cs typeface="Montserrat Light"/>
            </a:endParaRPr>
          </a:p>
          <a:p>
            <a:pPr marL="171450" indent="-171450">
              <a:lnSpc>
                <a:spcPct val="150000"/>
              </a:lnSpc>
              <a:buChar char="•"/>
            </a:pPr>
            <a:r>
              <a:rPr lang="pt-BR" sz="1600">
                <a:solidFill>
                  <a:schemeClr val="dk1"/>
                </a:solidFill>
                <a:latin typeface="Montserrat Light"/>
                <a:ea typeface="Montserrat Light"/>
                <a:cs typeface="Montserrat Light"/>
              </a:rPr>
              <a:t>Financiamento alternativo para projetos menores que seriam do estado</a:t>
            </a:r>
          </a:p>
          <a:p>
            <a:pPr marL="171450" indent="-171450">
              <a:lnSpc>
                <a:spcPct val="150000"/>
              </a:lnSpc>
              <a:buChar char="•"/>
            </a:pPr>
            <a:r>
              <a:rPr lang="en-US" sz="1600" err="1">
                <a:solidFill>
                  <a:schemeClr val="dk1"/>
                </a:solidFill>
                <a:latin typeface="Montserrat Light"/>
                <a:ea typeface="Montserrat Light"/>
                <a:cs typeface="Montserrat Light"/>
              </a:rPr>
              <a:t>Subsídeos</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ou</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Insenções</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fiscais</a:t>
            </a:r>
            <a:endParaRPr lang="en-US" sz="1600">
              <a:solidFill>
                <a:schemeClr val="dk1"/>
              </a:solidFill>
              <a:latin typeface="Montserrat Light"/>
              <a:ea typeface="Montserrat Light"/>
              <a:cs typeface="Montserrat Light"/>
            </a:endParaRPr>
          </a:p>
          <a:p>
            <a:pPr marL="171450" indent="-171450">
              <a:lnSpc>
                <a:spcPct val="150000"/>
              </a:lnSpc>
              <a:buChar char="•"/>
            </a:pPr>
            <a:r>
              <a:rPr lang="en-US" sz="1600" err="1">
                <a:solidFill>
                  <a:schemeClr val="dk1"/>
                </a:solidFill>
                <a:latin typeface="Montserrat Light"/>
                <a:ea typeface="Montserrat Light"/>
                <a:cs typeface="Montserrat Light"/>
              </a:rPr>
              <a:t>Raramente</a:t>
            </a:r>
            <a:r>
              <a:rPr lang="en-US" sz="1600">
                <a:solidFill>
                  <a:schemeClr val="dk1"/>
                </a:solidFill>
                <a:latin typeface="Montserrat Light"/>
                <a:ea typeface="Montserrat Light"/>
                <a:cs typeface="Montserrat Light"/>
              </a:rPr>
              <a:t> </a:t>
            </a:r>
            <a:r>
              <a:rPr lang="en-US" sz="1600" err="1">
                <a:solidFill>
                  <a:schemeClr val="dk1"/>
                </a:solidFill>
                <a:latin typeface="Montserrat Light"/>
                <a:ea typeface="Montserrat Light"/>
                <a:cs typeface="Montserrat Light"/>
              </a:rPr>
              <a:t>discutido</a:t>
            </a:r>
            <a:endParaRPr lang="en-US" sz="1600">
              <a:solidFill>
                <a:schemeClr val="dk1"/>
              </a:solidFill>
              <a:latin typeface="Montserrat Light"/>
              <a:ea typeface="Montserrat Light"/>
              <a:cs typeface="Montserrat Light"/>
            </a:endParaRPr>
          </a:p>
          <a:p>
            <a:pPr marL="171450" indent="-171450">
              <a:lnSpc>
                <a:spcPct val="150000"/>
              </a:lnSpc>
              <a:buChar char="•"/>
            </a:pPr>
            <a:endParaRPr lang="en-US" sz="1600">
              <a:solidFill>
                <a:schemeClr val="dk1"/>
              </a:solidFill>
              <a:latin typeface="Montserrat Light"/>
              <a:ea typeface="Montserrat Light"/>
              <a:cs typeface="Montserrat Light"/>
            </a:endParaRPr>
          </a:p>
        </p:txBody>
      </p:sp>
    </p:spTree>
    <p:extLst>
      <p:ext uri="{BB962C8B-B14F-4D97-AF65-F5344CB8AC3E}">
        <p14:creationId xmlns:p14="http://schemas.microsoft.com/office/powerpoint/2010/main" val="1066564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4"/>
          <p:cNvSpPr/>
          <p:nvPr/>
        </p:nvSpPr>
        <p:spPr>
          <a:xfrm>
            <a:off x="2540000" y="1587500"/>
            <a:ext cx="7112000" cy="3683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Montserrat SemiBold"/>
              <a:ea typeface="Montserrat SemiBold"/>
              <a:cs typeface="Montserrat SemiBold"/>
              <a:sym typeface="Montserrat SemiBold"/>
            </a:endParaRPr>
          </a:p>
        </p:txBody>
      </p:sp>
      <p:sp>
        <p:nvSpPr>
          <p:cNvPr id="175" name="Google Shape;175;p4"/>
          <p:cNvSpPr txBox="1"/>
          <p:nvPr/>
        </p:nvSpPr>
        <p:spPr>
          <a:xfrm>
            <a:off x="2086466" y="2767300"/>
            <a:ext cx="8019068"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8000" b="1">
                <a:solidFill>
                  <a:schemeClr val="dk1"/>
                </a:solidFill>
                <a:latin typeface="Montserrat SemiBold"/>
                <a:ea typeface="Montserrat SemiBold"/>
                <a:cs typeface="Montserrat SemiBold"/>
                <a:sym typeface="Montserrat SemiBold"/>
              </a:rPr>
              <a:t>Conclusão</a:t>
            </a:r>
          </a:p>
        </p:txBody>
      </p:sp>
    </p:spTree>
    <p:extLst>
      <p:ext uri="{BB962C8B-B14F-4D97-AF65-F5344CB8AC3E}">
        <p14:creationId xmlns:p14="http://schemas.microsoft.com/office/powerpoint/2010/main" val="1895955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3" name="Google Shape;181;p5">
            <a:extLst>
              <a:ext uri="{FF2B5EF4-FFF2-40B4-BE49-F238E27FC236}">
                <a16:creationId xmlns:a16="http://schemas.microsoft.com/office/drawing/2014/main" id="{F310FC69-1FA8-A013-DD14-063A126C1242}"/>
              </a:ext>
            </a:extLst>
          </p:cNvPr>
          <p:cNvSpPr txBox="1"/>
          <p:nvPr/>
        </p:nvSpPr>
        <p:spPr>
          <a:xfrm>
            <a:off x="259407" y="333715"/>
            <a:ext cx="6789057" cy="646290"/>
          </a:xfrm>
          <a:prstGeom prst="rect">
            <a:avLst/>
          </a:prstGeom>
          <a:noFill/>
          <a:ln>
            <a:noFill/>
          </a:ln>
        </p:spPr>
        <p:txBody>
          <a:bodyPr spcFirstLastPara="1" wrap="square" lIns="91425" tIns="45700" rIns="91425" bIns="45700" anchor="t" anchorCtr="0">
            <a:spAutoFit/>
          </a:bodyPr>
          <a:lstStyle/>
          <a:p>
            <a:r>
              <a:rPr lang="en-US" sz="3600" err="1">
                <a:solidFill>
                  <a:schemeClr val="dk1"/>
                </a:solidFill>
                <a:latin typeface="Montserrat SemiBold"/>
              </a:rPr>
              <a:t>Conclusão</a:t>
            </a:r>
            <a:endParaRPr lang="pt-BR" err="1"/>
          </a:p>
        </p:txBody>
      </p:sp>
      <p:sp>
        <p:nvSpPr>
          <p:cNvPr id="4" name="Google Shape;133;p2">
            <a:extLst>
              <a:ext uri="{FF2B5EF4-FFF2-40B4-BE49-F238E27FC236}">
                <a16:creationId xmlns:a16="http://schemas.microsoft.com/office/drawing/2014/main" id="{53C960D5-F95F-646A-1D59-66CF05F4E1C5}"/>
              </a:ext>
            </a:extLst>
          </p:cNvPr>
          <p:cNvSpPr txBox="1"/>
          <p:nvPr/>
        </p:nvSpPr>
        <p:spPr>
          <a:xfrm>
            <a:off x="376597" y="1875316"/>
            <a:ext cx="8285617" cy="3785611"/>
          </a:xfrm>
          <a:prstGeom prst="rect">
            <a:avLst/>
          </a:prstGeom>
          <a:noFill/>
          <a:ln>
            <a:noFill/>
          </a:ln>
        </p:spPr>
        <p:txBody>
          <a:bodyPr spcFirstLastPara="1" wrap="square" lIns="91425" tIns="45700" rIns="91425" bIns="45700" anchor="t" anchorCtr="0">
            <a:spAutoFit/>
          </a:bodyPr>
          <a:lstStyle/>
          <a:p>
            <a:pPr marL="514350" indent="-514350">
              <a:lnSpc>
                <a:spcPct val="150000"/>
              </a:lnSpc>
              <a:buFont typeface="+mj-lt"/>
              <a:buChar char="•"/>
            </a:pPr>
            <a:r>
              <a:rPr lang="pt-BR" sz="2000" err="1">
                <a:solidFill>
                  <a:schemeClr val="tx1"/>
                </a:solidFill>
                <a:latin typeface="Söhne"/>
              </a:rPr>
              <a:t>Crowdfunding</a:t>
            </a:r>
            <a:r>
              <a:rPr lang="pt-BR" sz="2000">
                <a:solidFill>
                  <a:schemeClr val="tx1"/>
                </a:solidFill>
                <a:latin typeface="Söhne"/>
              </a:rPr>
              <a:t> é um SI inovador</a:t>
            </a:r>
          </a:p>
          <a:p>
            <a:pPr marL="514350" indent="-514350">
              <a:lnSpc>
                <a:spcPct val="150000"/>
              </a:lnSpc>
              <a:buFont typeface="+mj-lt"/>
              <a:buChar char="•"/>
            </a:pPr>
            <a:r>
              <a:rPr lang="pt-BR" sz="2000">
                <a:solidFill>
                  <a:schemeClr val="tx1"/>
                </a:solidFill>
                <a:latin typeface="Söhne"/>
              </a:rPr>
              <a:t>Grande avanço com relação ao financiamento de Ideias</a:t>
            </a:r>
          </a:p>
          <a:p>
            <a:pPr marL="514350" indent="-514350">
              <a:lnSpc>
                <a:spcPct val="150000"/>
              </a:lnSpc>
              <a:buFont typeface="+mj-lt"/>
              <a:buChar char="•"/>
            </a:pPr>
            <a:r>
              <a:rPr lang="pt-BR" sz="2000">
                <a:solidFill>
                  <a:schemeClr val="tx1"/>
                </a:solidFill>
                <a:latin typeface="Söhne"/>
              </a:rPr>
              <a:t>Manifestação clara do poder de Tecnologia + Sociedade</a:t>
            </a:r>
          </a:p>
          <a:p>
            <a:pPr marL="514350" indent="-514350">
              <a:lnSpc>
                <a:spcPct val="150000"/>
              </a:lnSpc>
              <a:buFont typeface="+mj-lt"/>
              <a:buChar char="•"/>
            </a:pPr>
            <a:r>
              <a:rPr lang="pt-BR" sz="2000">
                <a:solidFill>
                  <a:schemeClr val="tx1"/>
                </a:solidFill>
                <a:latin typeface="Söhne"/>
              </a:rPr>
              <a:t>Mesmo assim, possui questões éticas, sociais e políticas</a:t>
            </a:r>
          </a:p>
          <a:p>
            <a:pPr marL="514350" indent="-514350">
              <a:lnSpc>
                <a:spcPct val="150000"/>
              </a:lnSpc>
              <a:buFont typeface="+mj-lt"/>
              <a:buChar char="•"/>
            </a:pPr>
            <a:r>
              <a:rPr lang="pt-BR" sz="2000">
                <a:solidFill>
                  <a:schemeClr val="tx1"/>
                </a:solidFill>
                <a:latin typeface="Söhne"/>
              </a:rPr>
              <a:t>Em constante adaptação conforme a sociedade</a:t>
            </a:r>
          </a:p>
          <a:p>
            <a:pPr marL="514350" indent="-514350">
              <a:lnSpc>
                <a:spcPct val="150000"/>
              </a:lnSpc>
              <a:buFont typeface="+mj-lt"/>
              <a:buChar char="•"/>
            </a:pPr>
            <a:r>
              <a:rPr lang="pt-BR" sz="2000">
                <a:solidFill>
                  <a:schemeClr val="tx1"/>
                </a:solidFill>
                <a:latin typeface="Söhne"/>
              </a:rPr>
              <a:t>Foi um ótimo exemplo prático de estudo para Fundamentos de SI</a:t>
            </a:r>
          </a:p>
          <a:p>
            <a:pPr marL="514350" indent="-514350">
              <a:lnSpc>
                <a:spcPct val="150000"/>
              </a:lnSpc>
              <a:buFont typeface="+mj-lt"/>
              <a:buChar char="•"/>
            </a:pPr>
            <a:r>
              <a:rPr lang="pt-BR" sz="2000">
                <a:solidFill>
                  <a:schemeClr val="tx1"/>
                </a:solidFill>
                <a:latin typeface="Söhne"/>
              </a:rPr>
              <a:t>Potencial para estudos mais aprofundados</a:t>
            </a:r>
          </a:p>
          <a:p>
            <a:pPr marL="514350" indent="-514350">
              <a:lnSpc>
                <a:spcPct val="150000"/>
              </a:lnSpc>
              <a:buFont typeface="+mj-lt"/>
              <a:buChar char="•"/>
            </a:pPr>
            <a:endParaRPr lang="pt-BR" sz="2000">
              <a:solidFill>
                <a:schemeClr val="tx1"/>
              </a:solidFill>
              <a:latin typeface="Söhne"/>
            </a:endParaRPr>
          </a:p>
        </p:txBody>
      </p:sp>
    </p:spTree>
    <p:extLst>
      <p:ext uri="{BB962C8B-B14F-4D97-AF65-F5344CB8AC3E}">
        <p14:creationId xmlns:p14="http://schemas.microsoft.com/office/powerpoint/2010/main" val="3124994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4"/>
          <p:cNvSpPr/>
          <p:nvPr/>
        </p:nvSpPr>
        <p:spPr>
          <a:xfrm>
            <a:off x="2540000" y="1587500"/>
            <a:ext cx="7112000" cy="3683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Montserrat SemiBold"/>
              <a:ea typeface="Montserrat SemiBold"/>
              <a:cs typeface="Montserrat SemiBold"/>
              <a:sym typeface="Montserrat SemiBold"/>
            </a:endParaRPr>
          </a:p>
        </p:txBody>
      </p:sp>
      <p:sp>
        <p:nvSpPr>
          <p:cNvPr id="175" name="Google Shape;175;p4"/>
          <p:cNvSpPr txBox="1"/>
          <p:nvPr/>
        </p:nvSpPr>
        <p:spPr>
          <a:xfrm>
            <a:off x="3352800" y="2433793"/>
            <a:ext cx="54864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a:solidFill>
                  <a:schemeClr val="dk1"/>
                </a:solidFill>
                <a:latin typeface="Montserrat SemiBold"/>
                <a:ea typeface="Montserrat SemiBold"/>
                <a:cs typeface="Montserrat SemiBold"/>
                <a:sym typeface="Montserrat SemiBold"/>
              </a:rPr>
              <a:t>Kahoot!</a:t>
            </a:r>
          </a:p>
        </p:txBody>
      </p:sp>
      <p:sp>
        <p:nvSpPr>
          <p:cNvPr id="176" name="Google Shape;176;p4"/>
          <p:cNvSpPr txBox="1"/>
          <p:nvPr/>
        </p:nvSpPr>
        <p:spPr>
          <a:xfrm>
            <a:off x="933254" y="4116430"/>
            <a:ext cx="10325492" cy="29234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00">
                <a:solidFill>
                  <a:schemeClr val="dk1"/>
                </a:solidFill>
                <a:latin typeface="Montserrat Light"/>
                <a:ea typeface="Montserrat Light"/>
                <a:cs typeface="Montserrat Light"/>
                <a:sym typeface="Montserrat Light"/>
              </a:rPr>
              <a:t>https://create.kahoot.it/my-library/kahoots/bef287ab-f018-486f-bb54-1eb3571dea8b</a:t>
            </a:r>
            <a:endParaRPr sz="1300">
              <a:solidFill>
                <a:schemeClr val="dk1"/>
              </a:solidFill>
              <a:latin typeface="Montserrat Light"/>
              <a:ea typeface="Montserrat Light"/>
              <a:cs typeface="Montserrat Light"/>
              <a:sym typeface="Montserrat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Google Shape;880;p25">
            <a:extLst>
              <a:ext uri="{FF2B5EF4-FFF2-40B4-BE49-F238E27FC236}">
                <a16:creationId xmlns:a16="http://schemas.microsoft.com/office/drawing/2014/main" id="{2E792F25-F67E-C0DF-DF78-6CA3A09BCFFE}"/>
              </a:ext>
            </a:extLst>
          </p:cNvPr>
          <p:cNvSpPr txBox="1"/>
          <p:nvPr/>
        </p:nvSpPr>
        <p:spPr>
          <a:xfrm>
            <a:off x="-1" y="389082"/>
            <a:ext cx="5128181"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0" err="1">
                <a:solidFill>
                  <a:schemeClr val="dk1"/>
                </a:solidFill>
                <a:latin typeface="Montserrat SemiBold"/>
                <a:ea typeface="Montserrat SemiBold"/>
                <a:cs typeface="Montserrat SemiBold"/>
                <a:sym typeface="Montserrat SemiBold"/>
              </a:rPr>
              <a:t>Bibliografia</a:t>
            </a:r>
            <a:endParaRPr/>
          </a:p>
        </p:txBody>
      </p:sp>
    </p:spTree>
    <p:extLst>
      <p:ext uri="{BB962C8B-B14F-4D97-AF65-F5344CB8AC3E}">
        <p14:creationId xmlns:p14="http://schemas.microsoft.com/office/powerpoint/2010/main" val="2782051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Google Shape;880;p25">
            <a:extLst>
              <a:ext uri="{FF2B5EF4-FFF2-40B4-BE49-F238E27FC236}">
                <a16:creationId xmlns:a16="http://schemas.microsoft.com/office/drawing/2014/main" id="{2E792F25-F67E-C0DF-DF78-6CA3A09BCFFE}"/>
              </a:ext>
            </a:extLst>
          </p:cNvPr>
          <p:cNvSpPr txBox="1"/>
          <p:nvPr/>
        </p:nvSpPr>
        <p:spPr>
          <a:xfrm>
            <a:off x="0" y="389082"/>
            <a:ext cx="4557486"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0" err="1">
                <a:solidFill>
                  <a:schemeClr val="dk1"/>
                </a:solidFill>
                <a:latin typeface="Montserrat SemiBold"/>
                <a:ea typeface="Montserrat SemiBold"/>
                <a:cs typeface="Montserrat SemiBold"/>
                <a:sym typeface="Montserrat SemiBold"/>
              </a:rPr>
              <a:t>Obrigado</a:t>
            </a:r>
            <a:endParaRPr/>
          </a:p>
        </p:txBody>
      </p:sp>
      <p:sp>
        <p:nvSpPr>
          <p:cNvPr id="3" name="Google Shape;133;p2">
            <a:extLst>
              <a:ext uri="{FF2B5EF4-FFF2-40B4-BE49-F238E27FC236}">
                <a16:creationId xmlns:a16="http://schemas.microsoft.com/office/drawing/2014/main" id="{5D3068C0-8E75-4754-2D2C-B003034125AD}"/>
              </a:ext>
            </a:extLst>
          </p:cNvPr>
          <p:cNvSpPr txBox="1"/>
          <p:nvPr/>
        </p:nvSpPr>
        <p:spPr>
          <a:xfrm>
            <a:off x="217868" y="5255167"/>
            <a:ext cx="3307756" cy="646290"/>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200"/>
              <a:buFont typeface="Noto Sans Symbols"/>
              <a:buChar char="▪"/>
            </a:pPr>
            <a:r>
              <a:rPr lang="pt-BR" sz="1800" b="1">
                <a:solidFill>
                  <a:schemeClr val="dk1"/>
                </a:solidFill>
                <a:latin typeface="Montserrat Light"/>
                <a:ea typeface="Montserrat Light"/>
                <a:cs typeface="Montserrat Light"/>
                <a:sym typeface="Montserrat Light"/>
              </a:rPr>
              <a:t>Higor Gabriel de Freitas</a:t>
            </a:r>
          </a:p>
          <a:p>
            <a:pPr marL="171450" marR="0" lvl="0" indent="-171450" algn="l" rtl="0">
              <a:spcBef>
                <a:spcPts val="0"/>
              </a:spcBef>
              <a:spcAft>
                <a:spcPts val="0"/>
              </a:spcAft>
              <a:buClr>
                <a:schemeClr val="dk1"/>
              </a:buClr>
              <a:buSzPts val="1200"/>
              <a:buFont typeface="Noto Sans Symbols"/>
              <a:buChar char="▪"/>
            </a:pPr>
            <a:r>
              <a:rPr lang="pt-BR" sz="1800" b="1">
                <a:solidFill>
                  <a:schemeClr val="dk1"/>
                </a:solidFill>
                <a:latin typeface="Montserrat Light"/>
                <a:ea typeface="Montserrat Light"/>
                <a:cs typeface="Montserrat Light"/>
                <a:sym typeface="Montserrat Light"/>
              </a:rPr>
              <a:t>João Henrique </a:t>
            </a:r>
            <a:r>
              <a:rPr lang="pt-BR" sz="1800" b="1" err="1">
                <a:solidFill>
                  <a:schemeClr val="dk1"/>
                </a:solidFill>
                <a:latin typeface="Montserrat Light"/>
                <a:ea typeface="Montserrat Light"/>
                <a:cs typeface="Montserrat Light"/>
                <a:sym typeface="Montserrat Light"/>
              </a:rPr>
              <a:t>Kuroki</a:t>
            </a:r>
            <a:endParaRPr sz="1800" b="1">
              <a:solidFill>
                <a:schemeClr val="dk1"/>
              </a:solidFill>
              <a:latin typeface="Montserrat Light"/>
              <a:ea typeface="Montserrat Light"/>
              <a:cs typeface="Montserrat Light"/>
              <a:sym typeface="Montserrat Light"/>
            </a:endParaRPr>
          </a:p>
        </p:txBody>
      </p:sp>
      <p:sp>
        <p:nvSpPr>
          <p:cNvPr id="4" name="Google Shape;134;p2">
            <a:extLst>
              <a:ext uri="{FF2B5EF4-FFF2-40B4-BE49-F238E27FC236}">
                <a16:creationId xmlns:a16="http://schemas.microsoft.com/office/drawing/2014/main" id="{76D9944F-86C3-F7B7-6DDA-D2CE06E3CA22}"/>
              </a:ext>
            </a:extLst>
          </p:cNvPr>
          <p:cNvSpPr/>
          <p:nvPr/>
        </p:nvSpPr>
        <p:spPr>
          <a:xfrm>
            <a:off x="217868" y="4679822"/>
            <a:ext cx="2404840"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Montserrat SemiBold"/>
                <a:ea typeface="Montserrat SemiBold"/>
                <a:cs typeface="Montserrat SemiBold"/>
                <a:sym typeface="Montserrat SemiBold"/>
              </a:rPr>
              <a:t>Grupo</a:t>
            </a:r>
            <a:endParaRPr sz="2400">
              <a:solidFill>
                <a:schemeClr val="dk1"/>
              </a:solidFill>
              <a:latin typeface="Montserrat SemiBold"/>
              <a:ea typeface="Montserrat SemiBold"/>
              <a:cs typeface="Montserrat SemiBold"/>
              <a:sym typeface="Montserrat SemiBold"/>
            </a:endParaRPr>
          </a:p>
        </p:txBody>
      </p:sp>
    </p:spTree>
    <p:extLst>
      <p:ext uri="{BB962C8B-B14F-4D97-AF65-F5344CB8AC3E}">
        <p14:creationId xmlns:p14="http://schemas.microsoft.com/office/powerpoint/2010/main" val="153442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
          <p:cNvSpPr txBox="1"/>
          <p:nvPr/>
        </p:nvSpPr>
        <p:spPr>
          <a:xfrm>
            <a:off x="376597" y="743573"/>
            <a:ext cx="2568903"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err="1">
                <a:solidFill>
                  <a:schemeClr val="dk1"/>
                </a:solidFill>
                <a:latin typeface="Montserrat SemiBold"/>
                <a:ea typeface="Montserrat SemiBold"/>
                <a:cs typeface="Montserrat SemiBold"/>
                <a:sym typeface="Montserrat SemiBold"/>
              </a:rPr>
              <a:t>Sumário</a:t>
            </a:r>
            <a:endParaRPr sz="4000">
              <a:solidFill>
                <a:schemeClr val="dk1"/>
              </a:solidFill>
              <a:latin typeface="Montserrat SemiBold"/>
              <a:ea typeface="Montserrat SemiBold"/>
              <a:cs typeface="Montserrat SemiBold"/>
              <a:sym typeface="Montserrat SemiBold"/>
            </a:endParaRPr>
          </a:p>
        </p:txBody>
      </p:sp>
      <p:sp>
        <p:nvSpPr>
          <p:cNvPr id="133" name="Google Shape;133;p2"/>
          <p:cNvSpPr txBox="1"/>
          <p:nvPr/>
        </p:nvSpPr>
        <p:spPr>
          <a:xfrm>
            <a:off x="376597" y="1875316"/>
            <a:ext cx="8022210" cy="4401164"/>
          </a:xfrm>
          <a:prstGeom prst="rect">
            <a:avLst/>
          </a:prstGeom>
          <a:noFill/>
          <a:ln>
            <a:noFill/>
          </a:ln>
        </p:spPr>
        <p:txBody>
          <a:bodyPr spcFirstLastPara="1" wrap="square" lIns="91425" tIns="45700" rIns="91425" bIns="45700" anchor="t" anchorCtr="0">
            <a:spAutoFit/>
          </a:bodyPr>
          <a:lstStyle/>
          <a:p>
            <a:pPr marL="514350" indent="-514350">
              <a:lnSpc>
                <a:spcPct val="200000"/>
              </a:lnSpc>
              <a:buFont typeface="+mj-lt"/>
              <a:buAutoNum type="arabicPeriod"/>
            </a:pPr>
            <a:r>
              <a:rPr lang="pt-BR" sz="2000" i="0">
                <a:solidFill>
                  <a:schemeClr val="tx1"/>
                </a:solidFill>
                <a:effectLst/>
                <a:latin typeface="Söhne"/>
              </a:rPr>
              <a:t>Introdução</a:t>
            </a:r>
          </a:p>
          <a:p>
            <a:pPr marL="514350" indent="-514350">
              <a:lnSpc>
                <a:spcPct val="200000"/>
              </a:lnSpc>
              <a:buFont typeface="+mj-lt"/>
              <a:buAutoNum type="arabicPeriod"/>
            </a:pPr>
            <a:r>
              <a:rPr lang="pt-BR" sz="2000" i="0" err="1">
                <a:solidFill>
                  <a:schemeClr val="tx1"/>
                </a:solidFill>
                <a:effectLst/>
                <a:latin typeface="Söhne"/>
              </a:rPr>
              <a:t>Crowdfunding</a:t>
            </a:r>
            <a:r>
              <a:rPr lang="pt-BR" sz="2000" i="0">
                <a:solidFill>
                  <a:schemeClr val="tx1"/>
                </a:solidFill>
                <a:effectLst/>
                <a:latin typeface="Söhne"/>
              </a:rPr>
              <a:t> e Organizações</a:t>
            </a:r>
          </a:p>
          <a:p>
            <a:pPr marL="514350" indent="-514350">
              <a:lnSpc>
                <a:spcPct val="200000"/>
              </a:lnSpc>
              <a:buFont typeface="+mj-lt"/>
              <a:buAutoNum type="arabicPeriod"/>
            </a:pPr>
            <a:r>
              <a:rPr lang="pt-BR" sz="2000" i="0">
                <a:solidFill>
                  <a:schemeClr val="tx1"/>
                </a:solidFill>
                <a:effectLst/>
                <a:latin typeface="Söhne"/>
              </a:rPr>
              <a:t>As Plataformas de </a:t>
            </a:r>
            <a:r>
              <a:rPr lang="pt-BR" sz="2000" i="0" err="1">
                <a:solidFill>
                  <a:schemeClr val="tx1"/>
                </a:solidFill>
                <a:effectLst/>
                <a:latin typeface="Söhne"/>
              </a:rPr>
              <a:t>Crowdfunding</a:t>
            </a:r>
            <a:endParaRPr lang="pt-BR" sz="2000" i="0">
              <a:solidFill>
                <a:schemeClr val="tx1"/>
              </a:solidFill>
              <a:effectLst/>
              <a:latin typeface="Söhne"/>
            </a:endParaRPr>
          </a:p>
          <a:p>
            <a:pPr marL="514350" indent="-514350">
              <a:lnSpc>
                <a:spcPct val="200000"/>
              </a:lnSpc>
              <a:buFont typeface="+mj-lt"/>
              <a:buAutoNum type="arabicPeriod"/>
            </a:pPr>
            <a:r>
              <a:rPr lang="pt-BR" sz="2000" i="0">
                <a:solidFill>
                  <a:schemeClr val="tx1"/>
                </a:solidFill>
                <a:effectLst/>
                <a:latin typeface="Söhne"/>
              </a:rPr>
              <a:t>Exemplos</a:t>
            </a:r>
          </a:p>
          <a:p>
            <a:pPr marL="514350" indent="-514350">
              <a:lnSpc>
                <a:spcPct val="200000"/>
              </a:lnSpc>
              <a:buFont typeface="+mj-lt"/>
              <a:buAutoNum type="arabicPeriod"/>
            </a:pPr>
            <a:r>
              <a:rPr lang="pt-BR" sz="2000" i="0">
                <a:solidFill>
                  <a:schemeClr val="tx1"/>
                </a:solidFill>
                <a:effectLst/>
                <a:latin typeface="Söhne"/>
              </a:rPr>
              <a:t>Estrutura no Contexto de SI</a:t>
            </a:r>
          </a:p>
          <a:p>
            <a:pPr marL="514350" indent="-514350">
              <a:lnSpc>
                <a:spcPct val="200000"/>
              </a:lnSpc>
              <a:buFont typeface="+mj-lt"/>
              <a:buAutoNum type="arabicPeriod"/>
            </a:pPr>
            <a:r>
              <a:rPr lang="pt-BR" sz="2000" i="0">
                <a:solidFill>
                  <a:schemeClr val="tx1"/>
                </a:solidFill>
                <a:effectLst/>
                <a:latin typeface="Söhne"/>
              </a:rPr>
              <a:t>Questões Sociais</a:t>
            </a:r>
          </a:p>
          <a:p>
            <a:pPr marL="514350" indent="-514350">
              <a:lnSpc>
                <a:spcPct val="200000"/>
              </a:lnSpc>
              <a:buFont typeface="+mj-lt"/>
              <a:buAutoNum type="arabicPeriod"/>
            </a:pPr>
            <a:r>
              <a:rPr lang="pt-BR" sz="2000" i="0">
                <a:solidFill>
                  <a:schemeClr val="tx1"/>
                </a:solidFill>
                <a:effectLst/>
                <a:latin typeface="Söhne"/>
              </a:rPr>
              <a:t>Conclusão</a:t>
            </a:r>
          </a:p>
        </p:txBody>
      </p:sp>
    </p:spTree>
    <p:extLst>
      <p:ext uri="{BB962C8B-B14F-4D97-AF65-F5344CB8AC3E}">
        <p14:creationId xmlns:p14="http://schemas.microsoft.com/office/powerpoint/2010/main" val="2173973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
          <p:cNvSpPr txBox="1"/>
          <p:nvPr/>
        </p:nvSpPr>
        <p:spPr>
          <a:xfrm>
            <a:off x="2573042" y="1016950"/>
            <a:ext cx="25689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Montserrat SemiBold"/>
                <a:ea typeface="Montserrat SemiBold"/>
                <a:cs typeface="Montserrat SemiBold"/>
                <a:sym typeface="Montserrat SemiBold"/>
              </a:rPr>
              <a:t>Contents</a:t>
            </a:r>
            <a:endParaRPr sz="2800">
              <a:solidFill>
                <a:schemeClr val="dk1"/>
              </a:solidFill>
              <a:latin typeface="Montserrat SemiBold"/>
              <a:ea typeface="Montserrat SemiBold"/>
              <a:cs typeface="Montserrat SemiBold"/>
              <a:sym typeface="Montserrat SemiBold"/>
            </a:endParaRPr>
          </a:p>
        </p:txBody>
      </p:sp>
      <p:sp>
        <p:nvSpPr>
          <p:cNvPr id="133" name="Google Shape;133;p2"/>
          <p:cNvSpPr txBox="1"/>
          <p:nvPr/>
        </p:nvSpPr>
        <p:spPr>
          <a:xfrm>
            <a:off x="2923363" y="3289300"/>
            <a:ext cx="2069014" cy="1569660"/>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Montserrat Light"/>
                <a:ea typeface="Montserrat Light"/>
                <a:cs typeface="Montserrat Light"/>
                <a:sym typeface="Montserrat Light"/>
              </a:rPr>
              <a:t>Lorem ipsum dolor sit </a:t>
            </a:r>
            <a:r>
              <a:rPr lang="en-US" sz="1200" err="1">
                <a:solidFill>
                  <a:schemeClr val="dk1"/>
                </a:solidFill>
                <a:latin typeface="Montserrat Light"/>
                <a:ea typeface="Montserrat Light"/>
                <a:cs typeface="Montserrat Light"/>
                <a:sym typeface="Montserrat Light"/>
              </a:rPr>
              <a:t>amet</a:t>
            </a:r>
            <a:endParaRPr sz="1200">
              <a:solidFill>
                <a:schemeClr val="dk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dk1"/>
              </a:buClr>
              <a:buSzPts val="1200"/>
              <a:buFont typeface="Noto Sans Symbols"/>
              <a:buChar char="▪"/>
            </a:pPr>
            <a:r>
              <a:rPr lang="en-US" sz="1200" err="1">
                <a:solidFill>
                  <a:schemeClr val="dk1"/>
                </a:solidFill>
                <a:latin typeface="Montserrat Light"/>
                <a:ea typeface="Montserrat Light"/>
                <a:cs typeface="Montserrat Light"/>
                <a:sym typeface="Montserrat Light"/>
              </a:rPr>
              <a:t>Consectetur</a:t>
            </a:r>
            <a:r>
              <a:rPr lang="en-US" sz="1200">
                <a:solidFill>
                  <a:schemeClr val="dk1"/>
                </a:solidFill>
                <a:latin typeface="Montserrat Light"/>
                <a:ea typeface="Montserrat Light"/>
                <a:cs typeface="Montserrat Light"/>
                <a:sym typeface="Montserrat Light"/>
              </a:rPr>
              <a:t> </a:t>
            </a:r>
            <a:r>
              <a:rPr lang="en-US" sz="1200" err="1">
                <a:solidFill>
                  <a:schemeClr val="dk1"/>
                </a:solidFill>
                <a:latin typeface="Montserrat Light"/>
                <a:ea typeface="Montserrat Light"/>
                <a:cs typeface="Montserrat Light"/>
                <a:sym typeface="Montserrat Light"/>
              </a:rPr>
              <a:t>adipisicing</a:t>
            </a:r>
            <a:r>
              <a:rPr lang="en-US" sz="1200">
                <a:solidFill>
                  <a:schemeClr val="dk1"/>
                </a:solidFill>
                <a:latin typeface="Montserrat Light"/>
                <a:ea typeface="Montserrat Light"/>
                <a:cs typeface="Montserrat Light"/>
                <a:sym typeface="Montserrat Light"/>
              </a:rPr>
              <a:t> </a:t>
            </a:r>
            <a:r>
              <a:rPr lang="en-US" sz="1200" err="1">
                <a:solidFill>
                  <a:schemeClr val="dk1"/>
                </a:solidFill>
                <a:latin typeface="Montserrat Light"/>
                <a:ea typeface="Montserrat Light"/>
                <a:cs typeface="Montserrat Light"/>
                <a:sym typeface="Montserrat Light"/>
              </a:rPr>
              <a:t>elit</a:t>
            </a:r>
            <a:endParaRPr sz="1200">
              <a:solidFill>
                <a:schemeClr val="dk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Montserrat Light"/>
                <a:ea typeface="Montserrat Light"/>
                <a:cs typeface="Montserrat Light"/>
                <a:sym typeface="Montserrat Light"/>
              </a:rPr>
              <a:t>Sed do </a:t>
            </a:r>
            <a:r>
              <a:rPr lang="en-US" sz="1200" err="1">
                <a:solidFill>
                  <a:schemeClr val="dk1"/>
                </a:solidFill>
                <a:latin typeface="Montserrat Light"/>
                <a:ea typeface="Montserrat Light"/>
                <a:cs typeface="Montserrat Light"/>
                <a:sym typeface="Montserrat Light"/>
              </a:rPr>
              <a:t>eiusmod</a:t>
            </a:r>
            <a:r>
              <a:rPr lang="en-US" sz="1200">
                <a:solidFill>
                  <a:schemeClr val="dk1"/>
                </a:solidFill>
                <a:latin typeface="Montserrat Light"/>
                <a:ea typeface="Montserrat Light"/>
                <a:cs typeface="Montserrat Light"/>
                <a:sym typeface="Montserrat Light"/>
              </a:rPr>
              <a:t> </a:t>
            </a:r>
            <a:r>
              <a:rPr lang="en-US" sz="1200" err="1">
                <a:solidFill>
                  <a:schemeClr val="dk1"/>
                </a:solidFill>
                <a:latin typeface="Montserrat Light"/>
                <a:ea typeface="Montserrat Light"/>
                <a:cs typeface="Montserrat Light"/>
                <a:sym typeface="Montserrat Light"/>
              </a:rPr>
              <a:t>tempor</a:t>
            </a:r>
            <a:r>
              <a:rPr lang="en-US" sz="1200">
                <a:solidFill>
                  <a:schemeClr val="dk1"/>
                </a:solidFill>
                <a:latin typeface="Montserrat Light"/>
                <a:ea typeface="Montserrat Light"/>
                <a:cs typeface="Montserrat Light"/>
                <a:sym typeface="Montserrat Light"/>
              </a:rPr>
              <a:t> </a:t>
            </a:r>
            <a:r>
              <a:rPr lang="en-US" sz="1200" err="1">
                <a:solidFill>
                  <a:schemeClr val="dk1"/>
                </a:solidFill>
                <a:latin typeface="Montserrat Light"/>
                <a:ea typeface="Montserrat Light"/>
                <a:cs typeface="Montserrat Light"/>
                <a:sym typeface="Montserrat Light"/>
              </a:rPr>
              <a:t>incididunt</a:t>
            </a:r>
            <a:r>
              <a:rPr lang="en-US" sz="1200">
                <a:solidFill>
                  <a:schemeClr val="dk1"/>
                </a:solidFill>
                <a:latin typeface="Montserrat Light"/>
                <a:ea typeface="Montserrat Light"/>
                <a:cs typeface="Montserrat Light"/>
                <a:sym typeface="Montserrat Light"/>
              </a:rPr>
              <a:t> </a:t>
            </a:r>
            <a:r>
              <a:rPr lang="en-US" sz="1200" err="1">
                <a:solidFill>
                  <a:schemeClr val="dk1"/>
                </a:solidFill>
                <a:latin typeface="Montserrat Light"/>
                <a:ea typeface="Montserrat Light"/>
                <a:cs typeface="Montserrat Light"/>
                <a:sym typeface="Montserrat Light"/>
              </a:rPr>
              <a:t>ut</a:t>
            </a:r>
            <a:r>
              <a:rPr lang="en-US" sz="1200">
                <a:solidFill>
                  <a:schemeClr val="dk1"/>
                </a:solidFill>
                <a:latin typeface="Montserrat Light"/>
                <a:ea typeface="Montserrat Light"/>
                <a:cs typeface="Montserrat Light"/>
                <a:sym typeface="Montserrat Light"/>
              </a:rPr>
              <a:t> labore et</a:t>
            </a:r>
            <a:endParaRPr/>
          </a:p>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Montserrat Light"/>
                <a:ea typeface="Montserrat Light"/>
                <a:cs typeface="Montserrat Light"/>
                <a:sym typeface="Montserrat Light"/>
              </a:rPr>
              <a:t>Dolore magna </a:t>
            </a:r>
            <a:r>
              <a:rPr lang="en-US" sz="1200" err="1">
                <a:solidFill>
                  <a:schemeClr val="dk1"/>
                </a:solidFill>
                <a:latin typeface="Montserrat Light"/>
                <a:ea typeface="Montserrat Light"/>
                <a:cs typeface="Montserrat Light"/>
                <a:sym typeface="Montserrat Light"/>
              </a:rPr>
              <a:t>aliqua</a:t>
            </a:r>
            <a:r>
              <a:rPr lang="en-US" sz="1200">
                <a:solidFill>
                  <a:schemeClr val="dk1"/>
                </a:solidFill>
                <a:latin typeface="Montserrat Light"/>
                <a:ea typeface="Montserrat Light"/>
                <a:cs typeface="Montserrat Light"/>
                <a:sym typeface="Montserrat Light"/>
              </a:rPr>
              <a:t>.</a:t>
            </a:r>
            <a:endParaRPr sz="1200">
              <a:solidFill>
                <a:schemeClr val="dk1"/>
              </a:solidFill>
              <a:latin typeface="Montserrat Light"/>
              <a:ea typeface="Montserrat Light"/>
              <a:cs typeface="Montserrat Light"/>
              <a:sym typeface="Montserrat Light"/>
            </a:endParaRPr>
          </a:p>
        </p:txBody>
      </p:sp>
      <p:sp>
        <p:nvSpPr>
          <p:cNvPr id="134" name="Google Shape;134;p2"/>
          <p:cNvSpPr/>
          <p:nvPr/>
        </p:nvSpPr>
        <p:spPr>
          <a:xfrm>
            <a:off x="2923362" y="2737900"/>
            <a:ext cx="20690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sz="1800">
              <a:solidFill>
                <a:schemeClr val="dk1"/>
              </a:solidFill>
              <a:latin typeface="Montserrat SemiBold"/>
              <a:ea typeface="Montserrat SemiBold"/>
              <a:cs typeface="Montserrat SemiBold"/>
              <a:sym typeface="Montserrat SemiBold"/>
            </a:endParaRPr>
          </a:p>
        </p:txBody>
      </p:sp>
      <p:sp>
        <p:nvSpPr>
          <p:cNvPr id="135" name="Google Shape;135;p2"/>
          <p:cNvSpPr/>
          <p:nvPr/>
        </p:nvSpPr>
        <p:spPr>
          <a:xfrm>
            <a:off x="2871583" y="2153125"/>
            <a:ext cx="17761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Montserrat SemiBold"/>
                <a:ea typeface="Montserrat SemiBold"/>
                <a:cs typeface="Montserrat SemiBold"/>
                <a:sym typeface="Montserrat SemiBold"/>
              </a:rPr>
              <a:t>01</a:t>
            </a:r>
            <a:endParaRPr sz="2800">
              <a:solidFill>
                <a:schemeClr val="dk1"/>
              </a:solidFill>
              <a:latin typeface="Montserrat SemiBold"/>
              <a:ea typeface="Montserrat SemiBold"/>
              <a:cs typeface="Montserrat SemiBold"/>
              <a:sym typeface="Montserrat SemiBold"/>
            </a:endParaRPr>
          </a:p>
        </p:txBody>
      </p:sp>
      <p:sp>
        <p:nvSpPr>
          <p:cNvPr id="136" name="Google Shape;136;p2"/>
          <p:cNvSpPr txBox="1"/>
          <p:nvPr/>
        </p:nvSpPr>
        <p:spPr>
          <a:xfrm>
            <a:off x="5798093" y="3289300"/>
            <a:ext cx="2069014" cy="1569660"/>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Montserrat Light"/>
                <a:ea typeface="Montserrat Light"/>
                <a:cs typeface="Montserrat Light"/>
                <a:sym typeface="Montserrat Light"/>
              </a:rPr>
              <a:t>Lorem ipsum dolor sit amet</a:t>
            </a:r>
            <a:endParaRPr sz="1200">
              <a:solidFill>
                <a:schemeClr val="dk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Montserrat Light"/>
                <a:ea typeface="Montserrat Light"/>
                <a:cs typeface="Montserrat Light"/>
                <a:sym typeface="Montserrat Light"/>
              </a:rPr>
              <a:t>Consectetur adipisicing elit</a:t>
            </a:r>
            <a:endParaRPr sz="1200">
              <a:solidFill>
                <a:schemeClr val="dk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Montserrat Light"/>
                <a:ea typeface="Montserrat Light"/>
                <a:cs typeface="Montserrat Light"/>
                <a:sym typeface="Montserrat Light"/>
              </a:rPr>
              <a:t>Sed do eiusmod tempor incididunt ut labore et</a:t>
            </a:r>
            <a:endParaRPr/>
          </a:p>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Montserrat Light"/>
                <a:ea typeface="Montserrat Light"/>
                <a:cs typeface="Montserrat Light"/>
                <a:sym typeface="Montserrat Light"/>
              </a:rPr>
              <a:t>Dolore magna aliqua.</a:t>
            </a:r>
            <a:endParaRPr sz="1200">
              <a:solidFill>
                <a:schemeClr val="dk1"/>
              </a:solidFill>
              <a:latin typeface="Montserrat Light"/>
              <a:ea typeface="Montserrat Light"/>
              <a:cs typeface="Montserrat Light"/>
              <a:sym typeface="Montserrat Light"/>
            </a:endParaRPr>
          </a:p>
        </p:txBody>
      </p:sp>
      <p:sp>
        <p:nvSpPr>
          <p:cNvPr id="137" name="Google Shape;137;p2"/>
          <p:cNvSpPr/>
          <p:nvPr/>
        </p:nvSpPr>
        <p:spPr>
          <a:xfrm>
            <a:off x="5798092" y="2737900"/>
            <a:ext cx="20690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sz="1800">
              <a:solidFill>
                <a:schemeClr val="dk1"/>
              </a:solidFill>
              <a:latin typeface="Montserrat SemiBold"/>
              <a:ea typeface="Montserrat SemiBold"/>
              <a:cs typeface="Montserrat SemiBold"/>
              <a:sym typeface="Montserrat SemiBold"/>
            </a:endParaRPr>
          </a:p>
        </p:txBody>
      </p:sp>
      <p:sp>
        <p:nvSpPr>
          <p:cNvPr id="138" name="Google Shape;138;p2"/>
          <p:cNvSpPr/>
          <p:nvPr/>
        </p:nvSpPr>
        <p:spPr>
          <a:xfrm>
            <a:off x="5746313" y="2153125"/>
            <a:ext cx="17761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Montserrat SemiBold"/>
                <a:ea typeface="Montserrat SemiBold"/>
                <a:cs typeface="Montserrat SemiBold"/>
                <a:sym typeface="Montserrat SemiBold"/>
              </a:rPr>
              <a:t>02</a:t>
            </a:r>
            <a:endParaRPr sz="2800">
              <a:solidFill>
                <a:schemeClr val="dk1"/>
              </a:solidFill>
              <a:latin typeface="Montserrat SemiBold"/>
              <a:ea typeface="Montserrat SemiBold"/>
              <a:cs typeface="Montserrat SemiBold"/>
              <a:sym typeface="Montserrat SemiBold"/>
            </a:endParaRPr>
          </a:p>
        </p:txBody>
      </p:sp>
      <p:sp>
        <p:nvSpPr>
          <p:cNvPr id="139" name="Google Shape;139;p2"/>
          <p:cNvSpPr txBox="1"/>
          <p:nvPr/>
        </p:nvSpPr>
        <p:spPr>
          <a:xfrm>
            <a:off x="8672823" y="3289300"/>
            <a:ext cx="2069014" cy="1569660"/>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Montserrat Light"/>
                <a:ea typeface="Montserrat Light"/>
                <a:cs typeface="Montserrat Light"/>
                <a:sym typeface="Montserrat Light"/>
              </a:rPr>
              <a:t>Lorem ipsum dolor sit amet</a:t>
            </a:r>
            <a:endParaRPr sz="1200">
              <a:solidFill>
                <a:schemeClr val="dk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Montserrat Light"/>
                <a:ea typeface="Montserrat Light"/>
                <a:cs typeface="Montserrat Light"/>
                <a:sym typeface="Montserrat Light"/>
              </a:rPr>
              <a:t>Consectetur adipisicing elit</a:t>
            </a:r>
            <a:endParaRPr sz="1200">
              <a:solidFill>
                <a:schemeClr val="dk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Montserrat Light"/>
                <a:ea typeface="Montserrat Light"/>
                <a:cs typeface="Montserrat Light"/>
                <a:sym typeface="Montserrat Light"/>
              </a:rPr>
              <a:t>Sed do eiusmod tempor incididunt ut labore et</a:t>
            </a:r>
            <a:endParaRPr/>
          </a:p>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Montserrat Light"/>
                <a:ea typeface="Montserrat Light"/>
                <a:cs typeface="Montserrat Light"/>
                <a:sym typeface="Montserrat Light"/>
              </a:rPr>
              <a:t>Dolore magna aliqua.</a:t>
            </a:r>
            <a:endParaRPr sz="1200">
              <a:solidFill>
                <a:schemeClr val="dk1"/>
              </a:solidFill>
              <a:latin typeface="Montserrat Light"/>
              <a:ea typeface="Montserrat Light"/>
              <a:cs typeface="Montserrat Light"/>
              <a:sym typeface="Montserrat Light"/>
            </a:endParaRPr>
          </a:p>
        </p:txBody>
      </p:sp>
      <p:sp>
        <p:nvSpPr>
          <p:cNvPr id="140" name="Google Shape;140;p2"/>
          <p:cNvSpPr/>
          <p:nvPr/>
        </p:nvSpPr>
        <p:spPr>
          <a:xfrm>
            <a:off x="8672822" y="2737900"/>
            <a:ext cx="20690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sz="1800">
              <a:solidFill>
                <a:schemeClr val="dk1"/>
              </a:solidFill>
              <a:latin typeface="Montserrat SemiBold"/>
              <a:ea typeface="Montserrat SemiBold"/>
              <a:cs typeface="Montserrat SemiBold"/>
              <a:sym typeface="Montserrat SemiBold"/>
            </a:endParaRPr>
          </a:p>
        </p:txBody>
      </p:sp>
      <p:sp>
        <p:nvSpPr>
          <p:cNvPr id="141" name="Google Shape;141;p2"/>
          <p:cNvSpPr/>
          <p:nvPr/>
        </p:nvSpPr>
        <p:spPr>
          <a:xfrm>
            <a:off x="8621043" y="2153125"/>
            <a:ext cx="17761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Montserrat SemiBold"/>
                <a:ea typeface="Montserrat SemiBold"/>
                <a:cs typeface="Montserrat SemiBold"/>
                <a:sym typeface="Montserrat SemiBold"/>
              </a:rPr>
              <a:t>03</a:t>
            </a:r>
            <a:endParaRPr sz="2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
          <p:cNvSpPr/>
          <p:nvPr/>
        </p:nvSpPr>
        <p:spPr>
          <a:xfrm>
            <a:off x="3995332" y="2639287"/>
            <a:ext cx="992913" cy="992913"/>
          </a:xfrm>
          <a:prstGeom prst="ellipse">
            <a:avLst/>
          </a:prstGeom>
          <a:solidFill>
            <a:srgbClr val="34E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Light"/>
              <a:ea typeface="Montserrat Light"/>
              <a:cs typeface="Montserrat Light"/>
              <a:sym typeface="Montserrat Light"/>
            </a:endParaRPr>
          </a:p>
        </p:txBody>
      </p:sp>
      <p:sp>
        <p:nvSpPr>
          <p:cNvPr id="147" name="Google Shape;147;p3"/>
          <p:cNvSpPr txBox="1"/>
          <p:nvPr/>
        </p:nvSpPr>
        <p:spPr>
          <a:xfrm>
            <a:off x="3494174" y="4281970"/>
            <a:ext cx="1995228"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 sed do eiusmod tempor</a:t>
            </a:r>
            <a:endParaRPr sz="1200">
              <a:solidFill>
                <a:schemeClr val="dk1"/>
              </a:solidFill>
              <a:latin typeface="Montserrat Light"/>
              <a:ea typeface="Montserrat Light"/>
              <a:cs typeface="Montserrat Light"/>
              <a:sym typeface="Montserrat Light"/>
            </a:endParaRPr>
          </a:p>
        </p:txBody>
      </p:sp>
      <p:sp>
        <p:nvSpPr>
          <p:cNvPr id="148" name="Google Shape;148;p3"/>
          <p:cNvSpPr/>
          <p:nvPr/>
        </p:nvSpPr>
        <p:spPr>
          <a:xfrm>
            <a:off x="3494173" y="3906582"/>
            <a:ext cx="199522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a:p>
        </p:txBody>
      </p:sp>
      <p:grpSp>
        <p:nvGrpSpPr>
          <p:cNvPr id="149" name="Google Shape;149;p3"/>
          <p:cNvGrpSpPr/>
          <p:nvPr/>
        </p:nvGrpSpPr>
        <p:grpSpPr>
          <a:xfrm>
            <a:off x="4267608" y="2899033"/>
            <a:ext cx="448949" cy="460529"/>
            <a:chOff x="2772242" y="1560385"/>
            <a:chExt cx="376198" cy="385905"/>
          </a:xfrm>
        </p:grpSpPr>
        <p:sp>
          <p:nvSpPr>
            <p:cNvPr id="150" name="Google Shape;150;p3"/>
            <p:cNvSpPr/>
            <p:nvPr/>
          </p:nvSpPr>
          <p:spPr>
            <a:xfrm>
              <a:off x="2976990" y="1560385"/>
              <a:ext cx="171450" cy="171450"/>
            </a:xfrm>
            <a:custGeom>
              <a:avLst/>
              <a:gdLst/>
              <a:ahLst/>
              <a:cxnLst/>
              <a:rect l="l" t="t" r="r" b="b"/>
              <a:pathLst>
                <a:path w="171450" h="171450" extrusionOk="0">
                  <a:moveTo>
                    <a:pt x="171489" y="136684"/>
                  </a:moveTo>
                  <a:cubicBezTo>
                    <a:pt x="165203" y="99250"/>
                    <a:pt x="145867" y="66961"/>
                    <a:pt x="118626" y="43910"/>
                  </a:cubicBezTo>
                  <a:cubicBezTo>
                    <a:pt x="91384" y="20860"/>
                    <a:pt x="56237" y="7144"/>
                    <a:pt x="18328" y="7144"/>
                  </a:cubicBezTo>
                  <a:lnTo>
                    <a:pt x="18328" y="7144"/>
                  </a:lnTo>
                  <a:cubicBezTo>
                    <a:pt x="12136" y="7144"/>
                    <a:pt x="7183" y="12097"/>
                    <a:pt x="7183" y="18288"/>
                  </a:cubicBezTo>
                  <a:lnTo>
                    <a:pt x="7183" y="161735"/>
                  </a:lnTo>
                  <a:cubicBezTo>
                    <a:pt x="7088" y="162592"/>
                    <a:pt x="7183" y="163449"/>
                    <a:pt x="7279" y="164306"/>
                  </a:cubicBezTo>
                  <a:cubicBezTo>
                    <a:pt x="8326" y="170402"/>
                    <a:pt x="14041" y="174498"/>
                    <a:pt x="20137" y="173450"/>
                  </a:cubicBezTo>
                  <a:lnTo>
                    <a:pt x="162250" y="149447"/>
                  </a:lnTo>
                  <a:cubicBezTo>
                    <a:pt x="168346" y="148495"/>
                    <a:pt x="172537" y="142780"/>
                    <a:pt x="171489" y="13668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151" name="Google Shape;151;p3"/>
            <p:cNvSpPr/>
            <p:nvPr/>
          </p:nvSpPr>
          <p:spPr>
            <a:xfrm>
              <a:off x="2830203" y="1774840"/>
              <a:ext cx="238125" cy="171450"/>
            </a:xfrm>
            <a:custGeom>
              <a:avLst/>
              <a:gdLst/>
              <a:ahLst/>
              <a:cxnLst/>
              <a:rect l="l" t="t" r="r" b="b"/>
              <a:pathLst>
                <a:path w="238125" h="171450" extrusionOk="0">
                  <a:moveTo>
                    <a:pt x="12143" y="110347"/>
                  </a:moveTo>
                  <a:cubicBezTo>
                    <a:pt x="4999" y="117491"/>
                    <a:pt x="5571" y="129302"/>
                    <a:pt x="13477" y="135684"/>
                  </a:cubicBezTo>
                  <a:cubicBezTo>
                    <a:pt x="43004" y="159306"/>
                    <a:pt x="80533" y="173593"/>
                    <a:pt x="121300" y="173593"/>
                  </a:cubicBezTo>
                  <a:lnTo>
                    <a:pt x="121300" y="173498"/>
                  </a:lnTo>
                  <a:lnTo>
                    <a:pt x="121395" y="173498"/>
                  </a:lnTo>
                  <a:cubicBezTo>
                    <a:pt x="160638" y="173498"/>
                    <a:pt x="199786" y="160163"/>
                    <a:pt x="231694" y="133588"/>
                  </a:cubicBezTo>
                  <a:cubicBezTo>
                    <a:pt x="238076" y="128254"/>
                    <a:pt x="238552" y="118539"/>
                    <a:pt x="232647" y="112633"/>
                  </a:cubicBezTo>
                  <a:lnTo>
                    <a:pt x="131301" y="11287"/>
                  </a:lnTo>
                  <a:cubicBezTo>
                    <a:pt x="125776" y="5763"/>
                    <a:pt x="116728" y="5763"/>
                    <a:pt x="111203" y="11287"/>
                  </a:cubicBezTo>
                  <a:lnTo>
                    <a:pt x="12143" y="11034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152" name="Google Shape;152;p3"/>
            <p:cNvSpPr/>
            <p:nvPr/>
          </p:nvSpPr>
          <p:spPr>
            <a:xfrm>
              <a:off x="2986086" y="1739645"/>
              <a:ext cx="142875" cy="133350"/>
            </a:xfrm>
            <a:custGeom>
              <a:avLst/>
              <a:gdLst/>
              <a:ahLst/>
              <a:cxnLst/>
              <a:rect l="l" t="t" r="r" b="b"/>
              <a:pathLst>
                <a:path w="142875" h="133350" extrusionOk="0">
                  <a:moveTo>
                    <a:pt x="137058" y="18479"/>
                  </a:moveTo>
                  <a:cubicBezTo>
                    <a:pt x="136391" y="11906"/>
                    <a:pt x="130866" y="7144"/>
                    <a:pt x="124485" y="7144"/>
                  </a:cubicBezTo>
                  <a:cubicBezTo>
                    <a:pt x="123723" y="7144"/>
                    <a:pt x="122961" y="7239"/>
                    <a:pt x="122199" y="7334"/>
                  </a:cubicBezTo>
                  <a:lnTo>
                    <a:pt x="18757" y="26479"/>
                  </a:lnTo>
                  <a:cubicBezTo>
                    <a:pt x="7518" y="28575"/>
                    <a:pt x="3231" y="42386"/>
                    <a:pt x="11328" y="50483"/>
                  </a:cubicBezTo>
                  <a:lnTo>
                    <a:pt x="90195" y="129350"/>
                  </a:lnTo>
                  <a:cubicBezTo>
                    <a:pt x="96672" y="135827"/>
                    <a:pt x="107530" y="134493"/>
                    <a:pt x="112388" y="126683"/>
                  </a:cubicBezTo>
                  <a:cubicBezTo>
                    <a:pt x="121627" y="111728"/>
                    <a:pt x="128580" y="95250"/>
                    <a:pt x="132962" y="77819"/>
                  </a:cubicBezTo>
                  <a:cubicBezTo>
                    <a:pt x="133057" y="77533"/>
                    <a:pt x="133057" y="77248"/>
                    <a:pt x="133152" y="76962"/>
                  </a:cubicBezTo>
                  <a:cubicBezTo>
                    <a:pt x="134010" y="73533"/>
                    <a:pt x="134676" y="70104"/>
                    <a:pt x="135343" y="66580"/>
                  </a:cubicBezTo>
                  <a:cubicBezTo>
                    <a:pt x="138105" y="50959"/>
                    <a:pt x="138772" y="34862"/>
                    <a:pt x="137058" y="184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153" name="Google Shape;153;p3"/>
            <p:cNvSpPr/>
            <p:nvPr/>
          </p:nvSpPr>
          <p:spPr>
            <a:xfrm>
              <a:off x="2772242" y="1597152"/>
              <a:ext cx="180975" cy="276225"/>
            </a:xfrm>
            <a:custGeom>
              <a:avLst/>
              <a:gdLst/>
              <a:ahLst/>
              <a:cxnLst/>
              <a:rect l="l" t="t" r="r" b="b"/>
              <a:pathLst>
                <a:path w="180975" h="276225" extrusionOk="0">
                  <a:moveTo>
                    <a:pt x="163449" y="162973"/>
                  </a:moveTo>
                  <a:lnTo>
                    <a:pt x="175070" y="151352"/>
                  </a:lnTo>
                  <a:cubicBezTo>
                    <a:pt x="177737" y="148685"/>
                    <a:pt x="179261" y="145066"/>
                    <a:pt x="179261" y="141351"/>
                  </a:cubicBezTo>
                  <a:lnTo>
                    <a:pt x="179261" y="19812"/>
                  </a:lnTo>
                  <a:cubicBezTo>
                    <a:pt x="179261" y="12763"/>
                    <a:pt x="173546" y="7144"/>
                    <a:pt x="166688" y="7144"/>
                  </a:cubicBezTo>
                  <a:cubicBezTo>
                    <a:pt x="166402" y="7144"/>
                    <a:pt x="166021" y="7144"/>
                    <a:pt x="165735" y="7144"/>
                  </a:cubicBezTo>
                  <a:cubicBezTo>
                    <a:pt x="76962" y="14097"/>
                    <a:pt x="7144" y="88297"/>
                    <a:pt x="7144" y="178784"/>
                  </a:cubicBezTo>
                  <a:cubicBezTo>
                    <a:pt x="7144" y="211931"/>
                    <a:pt x="16478" y="242888"/>
                    <a:pt x="32671" y="269081"/>
                  </a:cubicBezTo>
                  <a:cubicBezTo>
                    <a:pt x="37433" y="276892"/>
                    <a:pt x="48292" y="278035"/>
                    <a:pt x="54769" y="271558"/>
                  </a:cubicBezTo>
                  <a:lnTo>
                    <a:pt x="163449" y="16297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grpSp>
      <p:sp>
        <p:nvSpPr>
          <p:cNvPr id="154" name="Google Shape;154;p3"/>
          <p:cNvSpPr/>
          <p:nvPr/>
        </p:nvSpPr>
        <p:spPr>
          <a:xfrm>
            <a:off x="1726707" y="2639287"/>
            <a:ext cx="992913" cy="992913"/>
          </a:xfrm>
          <a:prstGeom prst="ellipse">
            <a:avLst/>
          </a:prstGeom>
          <a:solidFill>
            <a:srgbClr val="34E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Light"/>
              <a:ea typeface="Montserrat Light"/>
              <a:cs typeface="Montserrat Light"/>
              <a:sym typeface="Montserrat Light"/>
            </a:endParaRPr>
          </a:p>
        </p:txBody>
      </p:sp>
      <p:sp>
        <p:nvSpPr>
          <p:cNvPr id="155" name="Google Shape;155;p3"/>
          <p:cNvSpPr txBox="1"/>
          <p:nvPr/>
        </p:nvSpPr>
        <p:spPr>
          <a:xfrm>
            <a:off x="1225550" y="4281970"/>
            <a:ext cx="1995228"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 sed do eiusmod tempor</a:t>
            </a:r>
            <a:endParaRPr sz="1200">
              <a:solidFill>
                <a:schemeClr val="dk1"/>
              </a:solidFill>
              <a:latin typeface="Montserrat Light"/>
              <a:ea typeface="Montserrat Light"/>
              <a:cs typeface="Montserrat Light"/>
              <a:sym typeface="Montserrat Light"/>
            </a:endParaRPr>
          </a:p>
        </p:txBody>
      </p:sp>
      <p:sp>
        <p:nvSpPr>
          <p:cNvPr id="156" name="Google Shape;156;p3"/>
          <p:cNvSpPr/>
          <p:nvPr/>
        </p:nvSpPr>
        <p:spPr>
          <a:xfrm>
            <a:off x="1225549" y="3906582"/>
            <a:ext cx="199522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a:p>
        </p:txBody>
      </p:sp>
      <p:grpSp>
        <p:nvGrpSpPr>
          <p:cNvPr id="157" name="Google Shape;157;p3"/>
          <p:cNvGrpSpPr/>
          <p:nvPr/>
        </p:nvGrpSpPr>
        <p:grpSpPr>
          <a:xfrm>
            <a:off x="2046976" y="2894344"/>
            <a:ext cx="352375" cy="469908"/>
            <a:chOff x="3471472" y="902398"/>
            <a:chExt cx="295275" cy="393763"/>
          </a:xfrm>
        </p:grpSpPr>
        <p:sp>
          <p:nvSpPr>
            <p:cNvPr id="158" name="Google Shape;158;p3"/>
            <p:cNvSpPr/>
            <p:nvPr/>
          </p:nvSpPr>
          <p:spPr>
            <a:xfrm>
              <a:off x="3549482" y="902398"/>
              <a:ext cx="142875" cy="76200"/>
            </a:xfrm>
            <a:custGeom>
              <a:avLst/>
              <a:gdLst/>
              <a:ahLst/>
              <a:cxnLst/>
              <a:rect l="l" t="t" r="r" b="b"/>
              <a:pathLst>
                <a:path w="142875" h="76200" extrusionOk="0">
                  <a:moveTo>
                    <a:pt x="107442" y="7144"/>
                  </a:moveTo>
                  <a:lnTo>
                    <a:pt x="40577" y="7144"/>
                  </a:lnTo>
                  <a:cubicBezTo>
                    <a:pt x="22098" y="7144"/>
                    <a:pt x="7144" y="22098"/>
                    <a:pt x="7144" y="40577"/>
                  </a:cubicBezTo>
                  <a:cubicBezTo>
                    <a:pt x="7144" y="59055"/>
                    <a:pt x="22098" y="74009"/>
                    <a:pt x="40577" y="74009"/>
                  </a:cubicBezTo>
                  <a:lnTo>
                    <a:pt x="107442" y="74009"/>
                  </a:lnTo>
                  <a:cubicBezTo>
                    <a:pt x="125921" y="74009"/>
                    <a:pt x="140875" y="59055"/>
                    <a:pt x="140875" y="40577"/>
                  </a:cubicBezTo>
                  <a:cubicBezTo>
                    <a:pt x="140875" y="22098"/>
                    <a:pt x="125825" y="7144"/>
                    <a:pt x="107442" y="714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159" name="Google Shape;159;p3"/>
            <p:cNvSpPr/>
            <p:nvPr/>
          </p:nvSpPr>
          <p:spPr>
            <a:xfrm>
              <a:off x="3471472" y="924686"/>
              <a:ext cx="295275" cy="371475"/>
            </a:xfrm>
            <a:custGeom>
              <a:avLst/>
              <a:gdLst/>
              <a:ahLst/>
              <a:cxnLst/>
              <a:rect l="l" t="t" r="r" b="b"/>
              <a:pathLst>
                <a:path w="295275" h="371475" extrusionOk="0">
                  <a:moveTo>
                    <a:pt x="263462" y="7144"/>
                  </a:moveTo>
                  <a:lnTo>
                    <a:pt x="240030" y="7144"/>
                  </a:lnTo>
                  <a:cubicBezTo>
                    <a:pt x="240792" y="10763"/>
                    <a:pt x="241173" y="14478"/>
                    <a:pt x="241173" y="18288"/>
                  </a:cubicBezTo>
                  <a:cubicBezTo>
                    <a:pt x="241173" y="49054"/>
                    <a:pt x="216218" y="74009"/>
                    <a:pt x="185452" y="74009"/>
                  </a:cubicBezTo>
                  <a:lnTo>
                    <a:pt x="118586" y="74009"/>
                  </a:lnTo>
                  <a:cubicBezTo>
                    <a:pt x="87821" y="74009"/>
                    <a:pt x="62865" y="49054"/>
                    <a:pt x="62865" y="18288"/>
                  </a:cubicBezTo>
                  <a:cubicBezTo>
                    <a:pt x="62865" y="14478"/>
                    <a:pt x="63246" y="10763"/>
                    <a:pt x="64008" y="7144"/>
                  </a:cubicBezTo>
                  <a:lnTo>
                    <a:pt x="40577" y="7144"/>
                  </a:lnTo>
                  <a:cubicBezTo>
                    <a:pt x="22098" y="7144"/>
                    <a:pt x="7144" y="22098"/>
                    <a:pt x="7144" y="40577"/>
                  </a:cubicBezTo>
                  <a:lnTo>
                    <a:pt x="7144" y="331851"/>
                  </a:lnTo>
                  <a:cubicBezTo>
                    <a:pt x="7144" y="350330"/>
                    <a:pt x="22098" y="365284"/>
                    <a:pt x="40577" y="365284"/>
                  </a:cubicBezTo>
                  <a:lnTo>
                    <a:pt x="263462" y="365284"/>
                  </a:lnTo>
                  <a:cubicBezTo>
                    <a:pt x="281940" y="365284"/>
                    <a:pt x="296894" y="350330"/>
                    <a:pt x="296894" y="331851"/>
                  </a:cubicBezTo>
                  <a:lnTo>
                    <a:pt x="296894" y="40577"/>
                  </a:lnTo>
                  <a:cubicBezTo>
                    <a:pt x="296894" y="22098"/>
                    <a:pt x="281845" y="7144"/>
                    <a:pt x="263462" y="7144"/>
                  </a:cubicBezTo>
                  <a:close/>
                  <a:moveTo>
                    <a:pt x="115253" y="295085"/>
                  </a:moveTo>
                  <a:lnTo>
                    <a:pt x="81820" y="328517"/>
                  </a:lnTo>
                  <a:cubicBezTo>
                    <a:pt x="77438" y="332899"/>
                    <a:pt x="70390" y="332899"/>
                    <a:pt x="66104" y="328517"/>
                  </a:cubicBezTo>
                  <a:lnTo>
                    <a:pt x="54959" y="317373"/>
                  </a:lnTo>
                  <a:cubicBezTo>
                    <a:pt x="50578" y="312992"/>
                    <a:pt x="50578" y="305943"/>
                    <a:pt x="54959" y="301657"/>
                  </a:cubicBezTo>
                  <a:cubicBezTo>
                    <a:pt x="59341" y="297275"/>
                    <a:pt x="66389" y="297275"/>
                    <a:pt x="70676" y="301657"/>
                  </a:cubicBezTo>
                  <a:lnTo>
                    <a:pt x="73914" y="304895"/>
                  </a:lnTo>
                  <a:lnTo>
                    <a:pt x="99441" y="279368"/>
                  </a:lnTo>
                  <a:cubicBezTo>
                    <a:pt x="103822" y="274987"/>
                    <a:pt x="110871" y="274987"/>
                    <a:pt x="115157" y="279368"/>
                  </a:cubicBezTo>
                  <a:cubicBezTo>
                    <a:pt x="119634" y="283750"/>
                    <a:pt x="119634" y="290798"/>
                    <a:pt x="115253" y="295085"/>
                  </a:cubicBezTo>
                  <a:close/>
                  <a:moveTo>
                    <a:pt x="115253" y="205264"/>
                  </a:moveTo>
                  <a:lnTo>
                    <a:pt x="81820" y="238697"/>
                  </a:lnTo>
                  <a:cubicBezTo>
                    <a:pt x="77438" y="243078"/>
                    <a:pt x="70390" y="243078"/>
                    <a:pt x="66104" y="238697"/>
                  </a:cubicBezTo>
                  <a:lnTo>
                    <a:pt x="54959" y="227552"/>
                  </a:lnTo>
                  <a:cubicBezTo>
                    <a:pt x="50578" y="223171"/>
                    <a:pt x="50578" y="216122"/>
                    <a:pt x="54959" y="211836"/>
                  </a:cubicBezTo>
                  <a:cubicBezTo>
                    <a:pt x="59341" y="207455"/>
                    <a:pt x="66389" y="207455"/>
                    <a:pt x="70676" y="211836"/>
                  </a:cubicBezTo>
                  <a:lnTo>
                    <a:pt x="73914" y="215075"/>
                  </a:lnTo>
                  <a:lnTo>
                    <a:pt x="99441" y="189548"/>
                  </a:lnTo>
                  <a:cubicBezTo>
                    <a:pt x="103822" y="185166"/>
                    <a:pt x="110871" y="185166"/>
                    <a:pt x="115157" y="189548"/>
                  </a:cubicBezTo>
                  <a:cubicBezTo>
                    <a:pt x="119634" y="193834"/>
                    <a:pt x="119634" y="200882"/>
                    <a:pt x="115253" y="205264"/>
                  </a:cubicBezTo>
                  <a:close/>
                  <a:moveTo>
                    <a:pt x="115253" y="115348"/>
                  </a:moveTo>
                  <a:lnTo>
                    <a:pt x="81820" y="148781"/>
                  </a:lnTo>
                  <a:cubicBezTo>
                    <a:pt x="79629" y="150971"/>
                    <a:pt x="76771" y="152019"/>
                    <a:pt x="73914" y="152019"/>
                  </a:cubicBezTo>
                  <a:cubicBezTo>
                    <a:pt x="71056" y="152019"/>
                    <a:pt x="68199" y="150971"/>
                    <a:pt x="66008" y="148781"/>
                  </a:cubicBezTo>
                  <a:lnTo>
                    <a:pt x="54864" y="137636"/>
                  </a:lnTo>
                  <a:cubicBezTo>
                    <a:pt x="50483" y="133255"/>
                    <a:pt x="50483" y="126206"/>
                    <a:pt x="54864" y="121920"/>
                  </a:cubicBezTo>
                  <a:cubicBezTo>
                    <a:pt x="59246" y="117539"/>
                    <a:pt x="66294" y="117539"/>
                    <a:pt x="70580" y="121920"/>
                  </a:cubicBezTo>
                  <a:lnTo>
                    <a:pt x="73819" y="125159"/>
                  </a:lnTo>
                  <a:lnTo>
                    <a:pt x="99346" y="99632"/>
                  </a:lnTo>
                  <a:cubicBezTo>
                    <a:pt x="103727" y="95250"/>
                    <a:pt x="110776" y="95250"/>
                    <a:pt x="115062" y="99632"/>
                  </a:cubicBezTo>
                  <a:cubicBezTo>
                    <a:pt x="119634" y="103918"/>
                    <a:pt x="119634" y="110966"/>
                    <a:pt x="115253" y="115348"/>
                  </a:cubicBezTo>
                  <a:close/>
                  <a:moveTo>
                    <a:pt x="241173" y="320707"/>
                  </a:moveTo>
                  <a:lnTo>
                    <a:pt x="152019" y="320707"/>
                  </a:lnTo>
                  <a:cubicBezTo>
                    <a:pt x="145828" y="320707"/>
                    <a:pt x="140875" y="315754"/>
                    <a:pt x="140875" y="309563"/>
                  </a:cubicBezTo>
                  <a:cubicBezTo>
                    <a:pt x="140875" y="303371"/>
                    <a:pt x="145828" y="298418"/>
                    <a:pt x="152019" y="298418"/>
                  </a:cubicBezTo>
                  <a:lnTo>
                    <a:pt x="241173" y="298418"/>
                  </a:lnTo>
                  <a:cubicBezTo>
                    <a:pt x="247364" y="298418"/>
                    <a:pt x="252317" y="303371"/>
                    <a:pt x="252317" y="309563"/>
                  </a:cubicBezTo>
                  <a:cubicBezTo>
                    <a:pt x="252317" y="315754"/>
                    <a:pt x="247269" y="320707"/>
                    <a:pt x="241173" y="320707"/>
                  </a:cubicBezTo>
                  <a:close/>
                  <a:moveTo>
                    <a:pt x="241173" y="230791"/>
                  </a:moveTo>
                  <a:lnTo>
                    <a:pt x="152019" y="230791"/>
                  </a:lnTo>
                  <a:cubicBezTo>
                    <a:pt x="145828" y="230791"/>
                    <a:pt x="140875" y="225838"/>
                    <a:pt x="140875" y="219647"/>
                  </a:cubicBezTo>
                  <a:cubicBezTo>
                    <a:pt x="140875" y="213455"/>
                    <a:pt x="145828" y="208502"/>
                    <a:pt x="152019" y="208502"/>
                  </a:cubicBezTo>
                  <a:lnTo>
                    <a:pt x="241173" y="208502"/>
                  </a:lnTo>
                  <a:cubicBezTo>
                    <a:pt x="247364" y="208502"/>
                    <a:pt x="252317" y="213455"/>
                    <a:pt x="252317" y="219647"/>
                  </a:cubicBezTo>
                  <a:cubicBezTo>
                    <a:pt x="252317" y="225838"/>
                    <a:pt x="247269" y="230791"/>
                    <a:pt x="241173" y="230791"/>
                  </a:cubicBezTo>
                  <a:close/>
                  <a:moveTo>
                    <a:pt x="241173" y="140875"/>
                  </a:moveTo>
                  <a:lnTo>
                    <a:pt x="152019" y="140875"/>
                  </a:lnTo>
                  <a:cubicBezTo>
                    <a:pt x="145828" y="140875"/>
                    <a:pt x="140875" y="135922"/>
                    <a:pt x="140875" y="129731"/>
                  </a:cubicBezTo>
                  <a:cubicBezTo>
                    <a:pt x="140875" y="123539"/>
                    <a:pt x="145828" y="118586"/>
                    <a:pt x="152019" y="118586"/>
                  </a:cubicBezTo>
                  <a:lnTo>
                    <a:pt x="241173" y="118586"/>
                  </a:lnTo>
                  <a:cubicBezTo>
                    <a:pt x="247364" y="118586"/>
                    <a:pt x="252317" y="123539"/>
                    <a:pt x="252317" y="129731"/>
                  </a:cubicBezTo>
                  <a:cubicBezTo>
                    <a:pt x="252317" y="135922"/>
                    <a:pt x="247269" y="140875"/>
                    <a:pt x="241173" y="1408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grpSp>
      <p:sp>
        <p:nvSpPr>
          <p:cNvPr id="160" name="Google Shape;160;p3"/>
          <p:cNvSpPr/>
          <p:nvPr/>
        </p:nvSpPr>
        <p:spPr>
          <a:xfrm>
            <a:off x="6263956" y="2639287"/>
            <a:ext cx="992913" cy="992913"/>
          </a:xfrm>
          <a:prstGeom prst="ellipse">
            <a:avLst/>
          </a:prstGeom>
          <a:solidFill>
            <a:srgbClr val="34E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Light"/>
              <a:ea typeface="Montserrat Light"/>
              <a:cs typeface="Montserrat Light"/>
              <a:sym typeface="Montserrat Light"/>
            </a:endParaRPr>
          </a:p>
        </p:txBody>
      </p:sp>
      <p:sp>
        <p:nvSpPr>
          <p:cNvPr id="161" name="Google Shape;161;p3"/>
          <p:cNvSpPr txBox="1"/>
          <p:nvPr/>
        </p:nvSpPr>
        <p:spPr>
          <a:xfrm>
            <a:off x="5762799" y="4281970"/>
            <a:ext cx="1995228"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 sed do eiusmod tempor</a:t>
            </a:r>
            <a:endParaRPr sz="1200">
              <a:solidFill>
                <a:schemeClr val="dk1"/>
              </a:solidFill>
              <a:latin typeface="Montserrat Light"/>
              <a:ea typeface="Montserrat Light"/>
              <a:cs typeface="Montserrat Light"/>
              <a:sym typeface="Montserrat Light"/>
            </a:endParaRPr>
          </a:p>
        </p:txBody>
      </p:sp>
      <p:sp>
        <p:nvSpPr>
          <p:cNvPr id="162" name="Google Shape;162;p3"/>
          <p:cNvSpPr/>
          <p:nvPr/>
        </p:nvSpPr>
        <p:spPr>
          <a:xfrm>
            <a:off x="5762798" y="3906582"/>
            <a:ext cx="199522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a:p>
        </p:txBody>
      </p:sp>
      <p:grpSp>
        <p:nvGrpSpPr>
          <p:cNvPr id="163" name="Google Shape;163;p3"/>
          <p:cNvGrpSpPr/>
          <p:nvPr/>
        </p:nvGrpSpPr>
        <p:grpSpPr>
          <a:xfrm>
            <a:off x="6512208" y="2896277"/>
            <a:ext cx="466045" cy="466042"/>
            <a:chOff x="752656" y="1562597"/>
            <a:chExt cx="390525" cy="390525"/>
          </a:xfrm>
        </p:grpSpPr>
        <p:sp>
          <p:nvSpPr>
            <p:cNvPr id="164" name="Google Shape;164;p3"/>
            <p:cNvSpPr/>
            <p:nvPr/>
          </p:nvSpPr>
          <p:spPr>
            <a:xfrm>
              <a:off x="797621" y="1607153"/>
              <a:ext cx="209550" cy="161925"/>
            </a:xfrm>
            <a:custGeom>
              <a:avLst/>
              <a:gdLst/>
              <a:ahLst/>
              <a:cxnLst/>
              <a:rect l="l" t="t" r="r" b="b"/>
              <a:pathLst>
                <a:path w="209550" h="161925" extrusionOk="0">
                  <a:moveTo>
                    <a:pt x="26568" y="159925"/>
                  </a:moveTo>
                  <a:lnTo>
                    <a:pt x="85528" y="100965"/>
                  </a:lnTo>
                  <a:lnTo>
                    <a:pt x="102292" y="117729"/>
                  </a:lnTo>
                  <a:cubicBezTo>
                    <a:pt x="105340" y="120777"/>
                    <a:pt x="110388" y="120777"/>
                    <a:pt x="113437" y="117729"/>
                  </a:cubicBezTo>
                  <a:lnTo>
                    <a:pt x="185922" y="45244"/>
                  </a:lnTo>
                  <a:lnTo>
                    <a:pt x="185922" y="64770"/>
                  </a:lnTo>
                  <a:cubicBezTo>
                    <a:pt x="185922" y="67246"/>
                    <a:pt x="187065" y="69723"/>
                    <a:pt x="189065" y="71152"/>
                  </a:cubicBezTo>
                  <a:cubicBezTo>
                    <a:pt x="198209" y="77915"/>
                    <a:pt x="208210" y="71533"/>
                    <a:pt x="208210" y="62865"/>
                  </a:cubicBezTo>
                  <a:lnTo>
                    <a:pt x="208210" y="18288"/>
                  </a:lnTo>
                  <a:cubicBezTo>
                    <a:pt x="208210" y="12097"/>
                    <a:pt x="203162" y="7144"/>
                    <a:pt x="197066" y="7144"/>
                  </a:cubicBezTo>
                  <a:lnTo>
                    <a:pt x="150584" y="7144"/>
                  </a:lnTo>
                  <a:cubicBezTo>
                    <a:pt x="148107" y="7144"/>
                    <a:pt x="145631" y="8287"/>
                    <a:pt x="144202" y="10287"/>
                  </a:cubicBezTo>
                  <a:cubicBezTo>
                    <a:pt x="137439" y="19431"/>
                    <a:pt x="143821" y="29432"/>
                    <a:pt x="152489" y="29432"/>
                  </a:cubicBezTo>
                  <a:lnTo>
                    <a:pt x="170205" y="29432"/>
                  </a:lnTo>
                  <a:lnTo>
                    <a:pt x="107912" y="91726"/>
                  </a:lnTo>
                  <a:lnTo>
                    <a:pt x="91148" y="74962"/>
                  </a:lnTo>
                  <a:cubicBezTo>
                    <a:pt x="88100" y="71914"/>
                    <a:pt x="83052" y="71914"/>
                    <a:pt x="80004" y="74962"/>
                  </a:cubicBezTo>
                  <a:lnTo>
                    <a:pt x="9519" y="145447"/>
                  </a:lnTo>
                  <a:cubicBezTo>
                    <a:pt x="7709" y="147256"/>
                    <a:pt x="6852" y="149733"/>
                    <a:pt x="7233" y="152209"/>
                  </a:cubicBezTo>
                  <a:cubicBezTo>
                    <a:pt x="8852" y="163544"/>
                    <a:pt x="20377" y="166116"/>
                    <a:pt x="26568" y="1599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165" name="Google Shape;165;p3"/>
            <p:cNvSpPr/>
            <p:nvPr/>
          </p:nvSpPr>
          <p:spPr>
            <a:xfrm>
              <a:off x="797995" y="1807749"/>
              <a:ext cx="95250" cy="104775"/>
            </a:xfrm>
            <a:custGeom>
              <a:avLst/>
              <a:gdLst/>
              <a:ahLst/>
              <a:cxnLst/>
              <a:rect l="l" t="t" r="r" b="b"/>
              <a:pathLst>
                <a:path w="95250" h="104775" extrusionOk="0">
                  <a:moveTo>
                    <a:pt x="18288" y="97822"/>
                  </a:moveTo>
                  <a:lnTo>
                    <a:pt x="85154" y="97822"/>
                  </a:lnTo>
                  <a:cubicBezTo>
                    <a:pt x="91345" y="97822"/>
                    <a:pt x="96298" y="92869"/>
                    <a:pt x="96298" y="86677"/>
                  </a:cubicBezTo>
                  <a:lnTo>
                    <a:pt x="96298" y="18288"/>
                  </a:lnTo>
                  <a:cubicBezTo>
                    <a:pt x="96298" y="12097"/>
                    <a:pt x="91345" y="7144"/>
                    <a:pt x="85154" y="7144"/>
                  </a:cubicBezTo>
                  <a:lnTo>
                    <a:pt x="18288" y="7144"/>
                  </a:lnTo>
                  <a:cubicBezTo>
                    <a:pt x="12097" y="7144"/>
                    <a:pt x="7144" y="12097"/>
                    <a:pt x="7144" y="18288"/>
                  </a:cubicBezTo>
                  <a:lnTo>
                    <a:pt x="7144" y="86677"/>
                  </a:lnTo>
                  <a:cubicBezTo>
                    <a:pt x="7144" y="92773"/>
                    <a:pt x="12097" y="97822"/>
                    <a:pt x="18288" y="9782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166" name="Google Shape;166;p3"/>
            <p:cNvSpPr/>
            <p:nvPr/>
          </p:nvSpPr>
          <p:spPr>
            <a:xfrm>
              <a:off x="909438" y="1740884"/>
              <a:ext cx="95250" cy="171450"/>
            </a:xfrm>
            <a:custGeom>
              <a:avLst/>
              <a:gdLst/>
              <a:ahLst/>
              <a:cxnLst/>
              <a:rect l="l" t="t" r="r" b="b"/>
              <a:pathLst>
                <a:path w="95250" h="171450" extrusionOk="0">
                  <a:moveTo>
                    <a:pt x="85153" y="7144"/>
                  </a:moveTo>
                  <a:lnTo>
                    <a:pt x="18288" y="7144"/>
                  </a:lnTo>
                  <a:cubicBezTo>
                    <a:pt x="12097" y="7144"/>
                    <a:pt x="7144" y="12097"/>
                    <a:pt x="7144" y="18288"/>
                  </a:cubicBezTo>
                  <a:lnTo>
                    <a:pt x="7144" y="153543"/>
                  </a:lnTo>
                  <a:cubicBezTo>
                    <a:pt x="7144" y="159734"/>
                    <a:pt x="12097" y="164687"/>
                    <a:pt x="18288" y="164687"/>
                  </a:cubicBezTo>
                  <a:lnTo>
                    <a:pt x="85153" y="164687"/>
                  </a:lnTo>
                  <a:cubicBezTo>
                    <a:pt x="91345" y="164687"/>
                    <a:pt x="96298" y="159734"/>
                    <a:pt x="96298" y="153543"/>
                  </a:cubicBezTo>
                  <a:lnTo>
                    <a:pt x="96298" y="18288"/>
                  </a:lnTo>
                  <a:cubicBezTo>
                    <a:pt x="96298" y="12192"/>
                    <a:pt x="91345" y="7144"/>
                    <a:pt x="85153" y="714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167" name="Google Shape;167;p3"/>
            <p:cNvSpPr/>
            <p:nvPr/>
          </p:nvSpPr>
          <p:spPr>
            <a:xfrm>
              <a:off x="998589" y="1607534"/>
              <a:ext cx="142875" cy="304800"/>
            </a:xfrm>
            <a:custGeom>
              <a:avLst/>
              <a:gdLst/>
              <a:ahLst/>
              <a:cxnLst/>
              <a:rect l="l" t="t" r="r" b="b"/>
              <a:pathLst>
                <a:path w="142875" h="304800" extrusionOk="0">
                  <a:moveTo>
                    <a:pt x="18291" y="118205"/>
                  </a:moveTo>
                  <a:lnTo>
                    <a:pt x="29435" y="118205"/>
                  </a:lnTo>
                  <a:lnTo>
                    <a:pt x="29435" y="286893"/>
                  </a:lnTo>
                  <a:cubicBezTo>
                    <a:pt x="29435" y="293084"/>
                    <a:pt x="34388" y="298037"/>
                    <a:pt x="40580" y="298037"/>
                  </a:cubicBezTo>
                  <a:lnTo>
                    <a:pt x="108207" y="298037"/>
                  </a:lnTo>
                  <a:cubicBezTo>
                    <a:pt x="114398" y="298037"/>
                    <a:pt x="119352" y="293084"/>
                    <a:pt x="119352" y="286893"/>
                  </a:cubicBezTo>
                  <a:lnTo>
                    <a:pt x="119352" y="118205"/>
                  </a:lnTo>
                  <a:lnTo>
                    <a:pt x="130496" y="118205"/>
                  </a:lnTo>
                  <a:cubicBezTo>
                    <a:pt x="134591" y="118205"/>
                    <a:pt x="138306" y="116014"/>
                    <a:pt x="140211" y="112490"/>
                  </a:cubicBezTo>
                  <a:cubicBezTo>
                    <a:pt x="142212" y="108966"/>
                    <a:pt x="142021" y="104585"/>
                    <a:pt x="139926" y="101156"/>
                  </a:cubicBezTo>
                  <a:lnTo>
                    <a:pt x="83442" y="12002"/>
                  </a:lnTo>
                  <a:cubicBezTo>
                    <a:pt x="79346" y="5524"/>
                    <a:pt x="68583" y="5524"/>
                    <a:pt x="64583" y="12002"/>
                  </a:cubicBezTo>
                  <a:lnTo>
                    <a:pt x="8861" y="101156"/>
                  </a:lnTo>
                  <a:cubicBezTo>
                    <a:pt x="6671" y="104585"/>
                    <a:pt x="6575" y="108966"/>
                    <a:pt x="8576" y="112490"/>
                  </a:cubicBezTo>
                  <a:cubicBezTo>
                    <a:pt x="10481" y="116014"/>
                    <a:pt x="14291" y="118205"/>
                    <a:pt x="18291" y="1182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168" name="Google Shape;168;p3"/>
            <p:cNvSpPr/>
            <p:nvPr/>
          </p:nvSpPr>
          <p:spPr>
            <a:xfrm>
              <a:off x="752656" y="1562597"/>
              <a:ext cx="390525" cy="390525"/>
            </a:xfrm>
            <a:custGeom>
              <a:avLst/>
              <a:gdLst/>
              <a:ahLst/>
              <a:cxnLst/>
              <a:rect l="l" t="t" r="r" b="b"/>
              <a:pathLst>
                <a:path w="390525" h="390525" extrusionOk="0">
                  <a:moveTo>
                    <a:pt x="376142" y="365262"/>
                  </a:moveTo>
                  <a:lnTo>
                    <a:pt x="29432" y="365262"/>
                  </a:lnTo>
                  <a:lnTo>
                    <a:pt x="29432" y="18552"/>
                  </a:lnTo>
                  <a:cubicBezTo>
                    <a:pt x="29432" y="12837"/>
                    <a:pt x="25241" y="7789"/>
                    <a:pt x="19526" y="7218"/>
                  </a:cubicBezTo>
                  <a:cubicBezTo>
                    <a:pt x="12764" y="6456"/>
                    <a:pt x="7144" y="11694"/>
                    <a:pt x="7144" y="18267"/>
                  </a:cubicBezTo>
                  <a:lnTo>
                    <a:pt x="7144" y="376407"/>
                  </a:lnTo>
                  <a:cubicBezTo>
                    <a:pt x="7144" y="382598"/>
                    <a:pt x="12097" y="387551"/>
                    <a:pt x="18288" y="387551"/>
                  </a:cubicBezTo>
                  <a:lnTo>
                    <a:pt x="376428" y="387551"/>
                  </a:lnTo>
                  <a:cubicBezTo>
                    <a:pt x="383000" y="387551"/>
                    <a:pt x="388239" y="381836"/>
                    <a:pt x="387477" y="375168"/>
                  </a:cubicBezTo>
                  <a:cubicBezTo>
                    <a:pt x="386906" y="369453"/>
                    <a:pt x="381857" y="365262"/>
                    <a:pt x="376142" y="3652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grpSp>
      <p:sp>
        <p:nvSpPr>
          <p:cNvPr id="169" name="Google Shape;169;p3"/>
          <p:cNvSpPr txBox="1"/>
          <p:nvPr/>
        </p:nvSpPr>
        <p:spPr>
          <a:xfrm>
            <a:off x="1480842" y="1312579"/>
            <a:ext cx="25689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Montserrat SemiBold"/>
                <a:ea typeface="Montserrat SemiBold"/>
                <a:cs typeface="Montserrat SemiBold"/>
                <a:sym typeface="Montserrat SemiBold"/>
              </a:rPr>
              <a:t>Agenda</a:t>
            </a:r>
            <a:endParaRPr sz="2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6"/>
          <p:cNvSpPr>
            <a:spLocks noGrp="1"/>
          </p:cNvSpPr>
          <p:nvPr>
            <p:ph type="pic" idx="2"/>
          </p:nvPr>
        </p:nvSpPr>
        <p:spPr>
          <a:xfrm>
            <a:off x="7073900" y="757079"/>
            <a:ext cx="4310390" cy="5343842"/>
          </a:xfrm>
          <a:prstGeom prst="roundRect">
            <a:avLst>
              <a:gd name="adj" fmla="val 10417"/>
            </a:avLst>
          </a:prstGeom>
          <a:solidFill>
            <a:srgbClr val="F2F2F2"/>
          </a:solidFill>
          <a:ln>
            <a:noFill/>
          </a:ln>
        </p:spPr>
      </p:sp>
      <p:sp>
        <p:nvSpPr>
          <p:cNvPr id="199" name="Google Shape;199;p6"/>
          <p:cNvSpPr txBox="1"/>
          <p:nvPr/>
        </p:nvSpPr>
        <p:spPr>
          <a:xfrm>
            <a:off x="1063477" y="2742419"/>
            <a:ext cx="52596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Montserrat Light"/>
                <a:ea typeface="Montserrat Light"/>
                <a:cs typeface="Montserrat Light"/>
                <a:sym typeface="Montserrat Light"/>
              </a:rPr>
              <a:t>Lorem ipsum dolor</a:t>
            </a:r>
            <a:endParaRPr/>
          </a:p>
        </p:txBody>
      </p:sp>
      <p:sp>
        <p:nvSpPr>
          <p:cNvPr id="200" name="Google Shape;200;p6"/>
          <p:cNvSpPr txBox="1"/>
          <p:nvPr/>
        </p:nvSpPr>
        <p:spPr>
          <a:xfrm>
            <a:off x="1063477" y="3199564"/>
            <a:ext cx="5259614"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a:t>
            </a:r>
            <a:endParaRPr/>
          </a:p>
        </p:txBody>
      </p:sp>
      <p:sp>
        <p:nvSpPr>
          <p:cNvPr id="201" name="Google Shape;201;p6"/>
          <p:cNvSpPr txBox="1"/>
          <p:nvPr/>
        </p:nvSpPr>
        <p:spPr>
          <a:xfrm>
            <a:off x="1219399" y="4103322"/>
            <a:ext cx="5070879" cy="1600438"/>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400"/>
              <a:buFont typeface="Noto Sans Symbols"/>
              <a:buChar char="▪"/>
            </a:pPr>
            <a:r>
              <a:rPr lang="en-US" sz="1400">
                <a:solidFill>
                  <a:schemeClr val="dk1"/>
                </a:solidFill>
                <a:latin typeface="Montserrat Light"/>
                <a:ea typeface="Montserrat Light"/>
                <a:cs typeface="Montserrat Light"/>
                <a:sym typeface="Montserrat Light"/>
              </a:rPr>
              <a:t>Lorem ipsum dolor sit amet, consectetur adipisicing elit</a:t>
            </a:r>
            <a:endParaRPr sz="1400">
              <a:solidFill>
                <a:schemeClr val="dk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dk1"/>
              </a:buClr>
              <a:buSzPts val="1400"/>
              <a:buFont typeface="Noto Sans Symbols"/>
              <a:buChar char="▪"/>
            </a:pPr>
            <a:r>
              <a:rPr lang="en-US" sz="1400">
                <a:solidFill>
                  <a:schemeClr val="dk1"/>
                </a:solidFill>
                <a:latin typeface="Montserrat Light"/>
                <a:ea typeface="Montserrat Light"/>
                <a:cs typeface="Montserrat Light"/>
                <a:sym typeface="Montserrat Light"/>
              </a:rPr>
              <a:t>Sed do eiusmod tempor incididunt ut labore et dolore magna aliqua</a:t>
            </a:r>
            <a:endParaRPr sz="1400">
              <a:solidFill>
                <a:schemeClr val="dk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dk1"/>
              </a:buClr>
              <a:buSzPts val="1400"/>
              <a:buFont typeface="Noto Sans Symbols"/>
              <a:buChar char="▪"/>
            </a:pPr>
            <a:r>
              <a:rPr lang="en-US" sz="1400">
                <a:solidFill>
                  <a:schemeClr val="dk1"/>
                </a:solidFill>
                <a:latin typeface="Montserrat Light"/>
                <a:ea typeface="Montserrat Light"/>
                <a:cs typeface="Montserrat Light"/>
                <a:sym typeface="Montserrat Light"/>
              </a:rPr>
              <a:t>Ut enim ad minim veniam, quis nostrud exercitation ullamco laboris nisi ut aliquip ex ea commodo consequat</a:t>
            </a:r>
            <a:endParaRPr sz="1400">
              <a:solidFill>
                <a:schemeClr val="dk1"/>
              </a:solidFill>
              <a:latin typeface="Montserrat Light"/>
              <a:ea typeface="Montserrat Light"/>
              <a:cs typeface="Montserrat Light"/>
              <a:sym typeface="Montserrat Light"/>
            </a:endParaRPr>
          </a:p>
        </p:txBody>
      </p:sp>
      <p:sp>
        <p:nvSpPr>
          <p:cNvPr id="202" name="Google Shape;202;p6"/>
          <p:cNvSpPr txBox="1"/>
          <p:nvPr/>
        </p:nvSpPr>
        <p:spPr>
          <a:xfrm>
            <a:off x="807710" y="1440610"/>
            <a:ext cx="554206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Montserrat SemiBold"/>
                <a:ea typeface="Montserrat SemiBold"/>
                <a:cs typeface="Montserrat SemiBold"/>
                <a:sym typeface="Montserrat SemiBold"/>
              </a:rPr>
              <a:t>About us</a:t>
            </a:r>
            <a:endParaRPr sz="32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7"/>
          <p:cNvSpPr txBox="1"/>
          <p:nvPr/>
        </p:nvSpPr>
        <p:spPr>
          <a:xfrm>
            <a:off x="1304427" y="4982199"/>
            <a:ext cx="197621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a:t>
            </a:r>
            <a:endParaRPr sz="1200">
              <a:solidFill>
                <a:schemeClr val="dk1"/>
              </a:solidFill>
              <a:latin typeface="Montserrat Light"/>
              <a:ea typeface="Montserrat Light"/>
              <a:cs typeface="Montserrat Light"/>
              <a:sym typeface="Montserrat Light"/>
            </a:endParaRPr>
          </a:p>
        </p:txBody>
      </p:sp>
      <p:sp>
        <p:nvSpPr>
          <p:cNvPr id="208" name="Google Shape;208;p7"/>
          <p:cNvSpPr/>
          <p:nvPr/>
        </p:nvSpPr>
        <p:spPr>
          <a:xfrm>
            <a:off x="1304427" y="4580124"/>
            <a:ext cx="197621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a:p>
        </p:txBody>
      </p:sp>
      <p:sp>
        <p:nvSpPr>
          <p:cNvPr id="209" name="Google Shape;209;p7"/>
          <p:cNvSpPr txBox="1"/>
          <p:nvPr/>
        </p:nvSpPr>
        <p:spPr>
          <a:xfrm>
            <a:off x="3840071" y="4982199"/>
            <a:ext cx="197621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a:t>
            </a:r>
            <a:endParaRPr sz="1200">
              <a:solidFill>
                <a:schemeClr val="dk1"/>
              </a:solidFill>
              <a:latin typeface="Montserrat Light"/>
              <a:ea typeface="Montserrat Light"/>
              <a:cs typeface="Montserrat Light"/>
              <a:sym typeface="Montserrat Light"/>
            </a:endParaRPr>
          </a:p>
        </p:txBody>
      </p:sp>
      <p:sp>
        <p:nvSpPr>
          <p:cNvPr id="210" name="Google Shape;210;p7"/>
          <p:cNvSpPr/>
          <p:nvPr/>
        </p:nvSpPr>
        <p:spPr>
          <a:xfrm>
            <a:off x="3840071" y="4580124"/>
            <a:ext cx="197621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a:p>
        </p:txBody>
      </p:sp>
      <p:sp>
        <p:nvSpPr>
          <p:cNvPr id="211" name="Google Shape;211;p7"/>
          <p:cNvSpPr txBox="1"/>
          <p:nvPr/>
        </p:nvSpPr>
        <p:spPr>
          <a:xfrm>
            <a:off x="6375716" y="4982199"/>
            <a:ext cx="197621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a:t>
            </a:r>
            <a:endParaRPr sz="1200">
              <a:solidFill>
                <a:schemeClr val="dk1"/>
              </a:solidFill>
              <a:latin typeface="Montserrat Light"/>
              <a:ea typeface="Montserrat Light"/>
              <a:cs typeface="Montserrat Light"/>
              <a:sym typeface="Montserrat Light"/>
            </a:endParaRPr>
          </a:p>
        </p:txBody>
      </p:sp>
      <p:sp>
        <p:nvSpPr>
          <p:cNvPr id="212" name="Google Shape;212;p7"/>
          <p:cNvSpPr/>
          <p:nvPr/>
        </p:nvSpPr>
        <p:spPr>
          <a:xfrm>
            <a:off x="6375716" y="4580124"/>
            <a:ext cx="197621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a:p>
        </p:txBody>
      </p:sp>
      <p:sp>
        <p:nvSpPr>
          <p:cNvPr id="213" name="Google Shape;213;p7"/>
          <p:cNvSpPr txBox="1"/>
          <p:nvPr/>
        </p:nvSpPr>
        <p:spPr>
          <a:xfrm>
            <a:off x="8911361" y="4982199"/>
            <a:ext cx="197621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a:t>
            </a:r>
            <a:endParaRPr sz="1200">
              <a:solidFill>
                <a:schemeClr val="dk1"/>
              </a:solidFill>
              <a:latin typeface="Montserrat Light"/>
              <a:ea typeface="Montserrat Light"/>
              <a:cs typeface="Montserrat Light"/>
              <a:sym typeface="Montserrat Light"/>
            </a:endParaRPr>
          </a:p>
        </p:txBody>
      </p:sp>
      <p:sp>
        <p:nvSpPr>
          <p:cNvPr id="214" name="Google Shape;214;p7"/>
          <p:cNvSpPr/>
          <p:nvPr/>
        </p:nvSpPr>
        <p:spPr>
          <a:xfrm>
            <a:off x="8911361" y="4580124"/>
            <a:ext cx="197621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a:p>
        </p:txBody>
      </p:sp>
      <p:sp>
        <p:nvSpPr>
          <p:cNvPr id="215" name="Google Shape;215;p7"/>
          <p:cNvSpPr txBox="1"/>
          <p:nvPr/>
        </p:nvSpPr>
        <p:spPr>
          <a:xfrm>
            <a:off x="2484726" y="855200"/>
            <a:ext cx="72225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Montserrat Light"/>
                <a:ea typeface="Montserrat Light"/>
                <a:cs typeface="Montserrat Light"/>
                <a:sym typeface="Montserrat Light"/>
              </a:rPr>
              <a:t>These Are </a:t>
            </a:r>
            <a:r>
              <a:rPr lang="en-US" sz="3200">
                <a:solidFill>
                  <a:schemeClr val="dk1"/>
                </a:solidFill>
                <a:latin typeface="Montserrat SemiBold"/>
                <a:ea typeface="Montserrat SemiBold"/>
                <a:cs typeface="Montserrat SemiBold"/>
                <a:sym typeface="Montserrat SemiBold"/>
              </a:rPr>
              <a:t>Four Columns</a:t>
            </a:r>
            <a:endParaRPr sz="3200">
              <a:solidFill>
                <a:schemeClr val="dk1"/>
              </a:solidFill>
              <a:latin typeface="Montserrat SemiBold"/>
              <a:ea typeface="Montserrat SemiBold"/>
              <a:cs typeface="Montserrat SemiBold"/>
              <a:sym typeface="Montserrat SemiBold"/>
            </a:endParaRPr>
          </a:p>
        </p:txBody>
      </p:sp>
      <p:sp>
        <p:nvSpPr>
          <p:cNvPr id="216" name="Google Shape;216;p7"/>
          <p:cNvSpPr txBox="1"/>
          <p:nvPr/>
        </p:nvSpPr>
        <p:spPr>
          <a:xfrm>
            <a:off x="2484726" y="1415892"/>
            <a:ext cx="7222548"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adipisicing elit</a:t>
            </a:r>
            <a:endParaRPr sz="1400">
              <a:solidFill>
                <a:schemeClr val="dk1"/>
              </a:solidFill>
              <a:latin typeface="Montserrat Light"/>
              <a:ea typeface="Montserrat Light"/>
              <a:cs typeface="Montserrat Light"/>
              <a:sym typeface="Montserrat Light"/>
            </a:endParaRPr>
          </a:p>
        </p:txBody>
      </p:sp>
      <p:sp>
        <p:nvSpPr>
          <p:cNvPr id="217" name="Google Shape;217;p7"/>
          <p:cNvSpPr>
            <a:spLocks noGrp="1"/>
          </p:cNvSpPr>
          <p:nvPr>
            <p:ph type="pic" idx="2"/>
          </p:nvPr>
        </p:nvSpPr>
        <p:spPr>
          <a:xfrm>
            <a:off x="1304426" y="2285999"/>
            <a:ext cx="1976212" cy="1976210"/>
          </a:xfrm>
          <a:prstGeom prst="ellipse">
            <a:avLst/>
          </a:prstGeom>
          <a:solidFill>
            <a:srgbClr val="F2F2F2"/>
          </a:solidFill>
          <a:ln>
            <a:noFill/>
          </a:ln>
        </p:spPr>
      </p:sp>
      <p:sp>
        <p:nvSpPr>
          <p:cNvPr id="218" name="Google Shape;218;p7"/>
          <p:cNvSpPr>
            <a:spLocks noGrp="1"/>
          </p:cNvSpPr>
          <p:nvPr>
            <p:ph type="pic" idx="3"/>
          </p:nvPr>
        </p:nvSpPr>
        <p:spPr>
          <a:xfrm>
            <a:off x="3840071" y="2285999"/>
            <a:ext cx="1976212" cy="1976210"/>
          </a:xfrm>
          <a:prstGeom prst="ellipse">
            <a:avLst/>
          </a:prstGeom>
          <a:solidFill>
            <a:srgbClr val="F2F2F2"/>
          </a:solidFill>
          <a:ln>
            <a:noFill/>
          </a:ln>
        </p:spPr>
      </p:sp>
      <p:sp>
        <p:nvSpPr>
          <p:cNvPr id="219" name="Google Shape;219;p7"/>
          <p:cNvSpPr>
            <a:spLocks noGrp="1"/>
          </p:cNvSpPr>
          <p:nvPr>
            <p:ph type="pic" idx="4"/>
          </p:nvPr>
        </p:nvSpPr>
        <p:spPr>
          <a:xfrm>
            <a:off x="6375716" y="2285999"/>
            <a:ext cx="1976212" cy="1976210"/>
          </a:xfrm>
          <a:prstGeom prst="ellipse">
            <a:avLst/>
          </a:prstGeom>
          <a:solidFill>
            <a:srgbClr val="F2F2F2"/>
          </a:solidFill>
          <a:ln>
            <a:noFill/>
          </a:ln>
        </p:spPr>
      </p:sp>
      <p:sp>
        <p:nvSpPr>
          <p:cNvPr id="220" name="Google Shape;220;p7"/>
          <p:cNvSpPr>
            <a:spLocks noGrp="1"/>
          </p:cNvSpPr>
          <p:nvPr>
            <p:ph type="pic" idx="5"/>
          </p:nvPr>
        </p:nvSpPr>
        <p:spPr>
          <a:xfrm>
            <a:off x="8911362" y="2285999"/>
            <a:ext cx="1976212" cy="1976210"/>
          </a:xfrm>
          <a:prstGeom prst="ellipse">
            <a:avLst/>
          </a:prstGeom>
          <a:solidFill>
            <a:srgbClr val="F2F2F2"/>
          </a:solidFill>
          <a:ln>
            <a:noFill/>
          </a:ln>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8"/>
          <p:cNvSpPr txBox="1"/>
          <p:nvPr/>
        </p:nvSpPr>
        <p:spPr>
          <a:xfrm>
            <a:off x="791936" y="4352644"/>
            <a:ext cx="2473778"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 sed do eiusmod tempor incididunt ut labore et dolore magna aliqua.</a:t>
            </a:r>
            <a:endParaRPr sz="1200">
              <a:solidFill>
                <a:schemeClr val="dk1"/>
              </a:solidFill>
              <a:latin typeface="Montserrat Light"/>
              <a:ea typeface="Montserrat Light"/>
              <a:cs typeface="Montserrat Light"/>
              <a:sym typeface="Montserrat Light"/>
            </a:endParaRPr>
          </a:p>
        </p:txBody>
      </p:sp>
      <p:sp>
        <p:nvSpPr>
          <p:cNvPr id="226" name="Google Shape;226;p8"/>
          <p:cNvSpPr/>
          <p:nvPr/>
        </p:nvSpPr>
        <p:spPr>
          <a:xfrm>
            <a:off x="791935" y="3904802"/>
            <a:ext cx="247377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a:p>
        </p:txBody>
      </p:sp>
      <p:sp>
        <p:nvSpPr>
          <p:cNvPr id="227" name="Google Shape;227;p8"/>
          <p:cNvSpPr/>
          <p:nvPr/>
        </p:nvSpPr>
        <p:spPr>
          <a:xfrm>
            <a:off x="1110762" y="2723090"/>
            <a:ext cx="183612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Montserrat SemiBold"/>
                <a:ea typeface="Montserrat SemiBold"/>
                <a:cs typeface="Montserrat SemiBold"/>
                <a:sym typeface="Montserrat SemiBold"/>
              </a:rPr>
              <a:t>20xx</a:t>
            </a:r>
            <a:endParaRPr/>
          </a:p>
        </p:txBody>
      </p:sp>
      <p:sp>
        <p:nvSpPr>
          <p:cNvPr id="228" name="Google Shape;228;p8"/>
          <p:cNvSpPr txBox="1"/>
          <p:nvPr/>
        </p:nvSpPr>
        <p:spPr>
          <a:xfrm>
            <a:off x="3503386" y="4352644"/>
            <a:ext cx="2473778"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 sed do eiusmod tempor incididunt ut labore et dolore magna aliqua.</a:t>
            </a:r>
            <a:endParaRPr sz="1200">
              <a:solidFill>
                <a:schemeClr val="dk1"/>
              </a:solidFill>
              <a:latin typeface="Montserrat Light"/>
              <a:ea typeface="Montserrat Light"/>
              <a:cs typeface="Montserrat Light"/>
              <a:sym typeface="Montserrat Light"/>
            </a:endParaRPr>
          </a:p>
        </p:txBody>
      </p:sp>
      <p:sp>
        <p:nvSpPr>
          <p:cNvPr id="229" name="Google Shape;229;p8"/>
          <p:cNvSpPr/>
          <p:nvPr/>
        </p:nvSpPr>
        <p:spPr>
          <a:xfrm>
            <a:off x="3503385" y="3904802"/>
            <a:ext cx="247377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a:p>
        </p:txBody>
      </p:sp>
      <p:sp>
        <p:nvSpPr>
          <p:cNvPr id="230" name="Google Shape;230;p8"/>
          <p:cNvSpPr/>
          <p:nvPr/>
        </p:nvSpPr>
        <p:spPr>
          <a:xfrm>
            <a:off x="3822212" y="2723090"/>
            <a:ext cx="183612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Montserrat SemiBold"/>
                <a:ea typeface="Montserrat SemiBold"/>
                <a:cs typeface="Montserrat SemiBold"/>
                <a:sym typeface="Montserrat SemiBold"/>
              </a:rPr>
              <a:t>20xx</a:t>
            </a:r>
            <a:endParaRPr/>
          </a:p>
        </p:txBody>
      </p:sp>
      <p:sp>
        <p:nvSpPr>
          <p:cNvPr id="231" name="Google Shape;231;p8"/>
          <p:cNvSpPr txBox="1"/>
          <p:nvPr/>
        </p:nvSpPr>
        <p:spPr>
          <a:xfrm>
            <a:off x="6214836" y="4352644"/>
            <a:ext cx="2473778"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 sed do eiusmod tempor incididunt ut labore et dolore magna aliqua.</a:t>
            </a:r>
            <a:endParaRPr sz="1200">
              <a:solidFill>
                <a:schemeClr val="dk1"/>
              </a:solidFill>
              <a:latin typeface="Montserrat Light"/>
              <a:ea typeface="Montserrat Light"/>
              <a:cs typeface="Montserrat Light"/>
              <a:sym typeface="Montserrat Light"/>
            </a:endParaRPr>
          </a:p>
        </p:txBody>
      </p:sp>
      <p:sp>
        <p:nvSpPr>
          <p:cNvPr id="232" name="Google Shape;232;p8"/>
          <p:cNvSpPr/>
          <p:nvPr/>
        </p:nvSpPr>
        <p:spPr>
          <a:xfrm>
            <a:off x="6214835" y="3904802"/>
            <a:ext cx="247377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a:p>
        </p:txBody>
      </p:sp>
      <p:sp>
        <p:nvSpPr>
          <p:cNvPr id="233" name="Google Shape;233;p8"/>
          <p:cNvSpPr/>
          <p:nvPr/>
        </p:nvSpPr>
        <p:spPr>
          <a:xfrm>
            <a:off x="6533662" y="2723090"/>
            <a:ext cx="183612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Montserrat SemiBold"/>
                <a:ea typeface="Montserrat SemiBold"/>
                <a:cs typeface="Montserrat SemiBold"/>
                <a:sym typeface="Montserrat SemiBold"/>
              </a:rPr>
              <a:t>20xx</a:t>
            </a:r>
            <a:endParaRPr/>
          </a:p>
        </p:txBody>
      </p:sp>
      <p:cxnSp>
        <p:nvCxnSpPr>
          <p:cNvPr id="234" name="Google Shape;234;p8"/>
          <p:cNvCxnSpPr>
            <a:stCxn id="235" idx="6"/>
            <a:endCxn id="236" idx="2"/>
          </p:cNvCxnSpPr>
          <p:nvPr/>
        </p:nvCxnSpPr>
        <p:spPr>
          <a:xfrm>
            <a:off x="2193925" y="3543298"/>
            <a:ext cx="7804200" cy="0"/>
          </a:xfrm>
          <a:prstGeom prst="straightConnector1">
            <a:avLst/>
          </a:prstGeom>
          <a:noFill/>
          <a:ln w="88900" cap="rnd" cmpd="sng">
            <a:solidFill>
              <a:srgbClr val="34E4D9"/>
            </a:solidFill>
            <a:prstDash val="solid"/>
            <a:bevel/>
            <a:headEnd type="none" w="sm" len="sm"/>
            <a:tailEnd type="none" w="sm" len="sm"/>
          </a:ln>
        </p:spPr>
      </p:cxnSp>
      <p:sp>
        <p:nvSpPr>
          <p:cNvPr id="235" name="Google Shape;235;p8"/>
          <p:cNvSpPr/>
          <p:nvPr/>
        </p:nvSpPr>
        <p:spPr>
          <a:xfrm>
            <a:off x="1863725" y="3378198"/>
            <a:ext cx="330200" cy="330200"/>
          </a:xfrm>
          <a:prstGeom prst="ellipse">
            <a:avLst/>
          </a:prstGeom>
          <a:solidFill>
            <a:schemeClr val="lt1"/>
          </a:solidFill>
          <a:ln w="88900" cap="flat" cmpd="sng">
            <a:solidFill>
              <a:srgbClr val="34E4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5747E1"/>
              </a:solidFill>
              <a:latin typeface="Montserrat Light"/>
              <a:ea typeface="Montserrat Light"/>
              <a:cs typeface="Montserrat Light"/>
              <a:sym typeface="Montserrat Light"/>
            </a:endParaRPr>
          </a:p>
        </p:txBody>
      </p:sp>
      <p:sp>
        <p:nvSpPr>
          <p:cNvPr id="237" name="Google Shape;237;p8"/>
          <p:cNvSpPr/>
          <p:nvPr/>
        </p:nvSpPr>
        <p:spPr>
          <a:xfrm>
            <a:off x="4575175" y="3378198"/>
            <a:ext cx="330200" cy="330200"/>
          </a:xfrm>
          <a:prstGeom prst="ellipse">
            <a:avLst/>
          </a:prstGeom>
          <a:solidFill>
            <a:schemeClr val="lt1"/>
          </a:solidFill>
          <a:ln w="88900" cap="flat" cmpd="sng">
            <a:solidFill>
              <a:srgbClr val="34E4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5747E1"/>
              </a:solidFill>
              <a:latin typeface="Montserrat Light"/>
              <a:ea typeface="Montserrat Light"/>
              <a:cs typeface="Montserrat Light"/>
              <a:sym typeface="Montserrat Light"/>
            </a:endParaRPr>
          </a:p>
        </p:txBody>
      </p:sp>
      <p:sp>
        <p:nvSpPr>
          <p:cNvPr id="238" name="Google Shape;238;p8"/>
          <p:cNvSpPr/>
          <p:nvPr/>
        </p:nvSpPr>
        <p:spPr>
          <a:xfrm>
            <a:off x="7286625" y="3378198"/>
            <a:ext cx="330200" cy="330200"/>
          </a:xfrm>
          <a:prstGeom prst="ellipse">
            <a:avLst/>
          </a:prstGeom>
          <a:solidFill>
            <a:schemeClr val="lt1"/>
          </a:solidFill>
          <a:ln w="88900" cap="flat" cmpd="sng">
            <a:solidFill>
              <a:srgbClr val="34E4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5747E1"/>
              </a:solidFill>
              <a:latin typeface="Montserrat Light"/>
              <a:ea typeface="Montserrat Light"/>
              <a:cs typeface="Montserrat Light"/>
              <a:sym typeface="Montserrat Light"/>
            </a:endParaRPr>
          </a:p>
        </p:txBody>
      </p:sp>
      <p:sp>
        <p:nvSpPr>
          <p:cNvPr id="236" name="Google Shape;236;p8"/>
          <p:cNvSpPr/>
          <p:nvPr/>
        </p:nvSpPr>
        <p:spPr>
          <a:xfrm>
            <a:off x="9998075" y="3378198"/>
            <a:ext cx="330200" cy="330200"/>
          </a:xfrm>
          <a:prstGeom prst="ellipse">
            <a:avLst/>
          </a:prstGeom>
          <a:solidFill>
            <a:schemeClr val="lt1"/>
          </a:solidFill>
          <a:ln w="88900" cap="flat" cmpd="sng">
            <a:solidFill>
              <a:srgbClr val="34E4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5747E1"/>
              </a:solidFill>
              <a:latin typeface="Montserrat Light"/>
              <a:ea typeface="Montserrat Light"/>
              <a:cs typeface="Montserrat Light"/>
              <a:sym typeface="Montserrat Light"/>
            </a:endParaRPr>
          </a:p>
        </p:txBody>
      </p:sp>
      <p:sp>
        <p:nvSpPr>
          <p:cNvPr id="239" name="Google Shape;239;p8"/>
          <p:cNvSpPr txBox="1"/>
          <p:nvPr/>
        </p:nvSpPr>
        <p:spPr>
          <a:xfrm>
            <a:off x="8926286" y="4352644"/>
            <a:ext cx="2473778"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 sed do eiusmod tempor incididunt ut labore et dolore magna aliqua.</a:t>
            </a:r>
            <a:endParaRPr sz="1200">
              <a:solidFill>
                <a:schemeClr val="dk1"/>
              </a:solidFill>
              <a:latin typeface="Montserrat Light"/>
              <a:ea typeface="Montserrat Light"/>
              <a:cs typeface="Montserrat Light"/>
              <a:sym typeface="Montserrat Light"/>
            </a:endParaRPr>
          </a:p>
        </p:txBody>
      </p:sp>
      <p:sp>
        <p:nvSpPr>
          <p:cNvPr id="240" name="Google Shape;240;p8"/>
          <p:cNvSpPr/>
          <p:nvPr/>
        </p:nvSpPr>
        <p:spPr>
          <a:xfrm>
            <a:off x="8926285" y="3904802"/>
            <a:ext cx="247377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a:p>
        </p:txBody>
      </p:sp>
      <p:sp>
        <p:nvSpPr>
          <p:cNvPr id="241" name="Google Shape;241;p8"/>
          <p:cNvSpPr/>
          <p:nvPr/>
        </p:nvSpPr>
        <p:spPr>
          <a:xfrm>
            <a:off x="9245112" y="2723090"/>
            <a:ext cx="183612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Montserrat SemiBold"/>
                <a:ea typeface="Montserrat SemiBold"/>
                <a:cs typeface="Montserrat SemiBold"/>
                <a:sym typeface="Montserrat SemiBold"/>
              </a:rPr>
              <a:t>20xx</a:t>
            </a:r>
            <a:endParaRPr/>
          </a:p>
        </p:txBody>
      </p:sp>
      <p:sp>
        <p:nvSpPr>
          <p:cNvPr id="242" name="Google Shape;242;p8"/>
          <p:cNvSpPr txBox="1"/>
          <p:nvPr/>
        </p:nvSpPr>
        <p:spPr>
          <a:xfrm>
            <a:off x="2484726" y="855200"/>
            <a:ext cx="72225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Montserrat SemiBold"/>
                <a:ea typeface="Montserrat SemiBold"/>
                <a:cs typeface="Montserrat SemiBold"/>
                <a:sym typeface="Montserrat SemiBold"/>
              </a:rPr>
              <a:t>Timeline </a:t>
            </a:r>
            <a:r>
              <a:rPr lang="en-US" sz="3200">
                <a:solidFill>
                  <a:schemeClr val="dk1"/>
                </a:solidFill>
                <a:latin typeface="Montserrat Light"/>
                <a:ea typeface="Montserrat Light"/>
                <a:cs typeface="Montserrat Light"/>
                <a:sym typeface="Montserrat Light"/>
              </a:rPr>
              <a:t>Infographic slide</a:t>
            </a:r>
            <a:endParaRPr sz="3200">
              <a:solidFill>
                <a:schemeClr val="dk1"/>
              </a:solidFill>
              <a:latin typeface="Montserrat Light"/>
              <a:ea typeface="Montserrat Light"/>
              <a:cs typeface="Montserrat Light"/>
              <a:sym typeface="Montserrat Light"/>
            </a:endParaRPr>
          </a:p>
        </p:txBody>
      </p:sp>
      <p:sp>
        <p:nvSpPr>
          <p:cNvPr id="243" name="Google Shape;243;p8"/>
          <p:cNvSpPr txBox="1"/>
          <p:nvPr/>
        </p:nvSpPr>
        <p:spPr>
          <a:xfrm>
            <a:off x="2484726" y="1415892"/>
            <a:ext cx="7222548"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adipisicing elit</a:t>
            </a:r>
            <a:endParaRPr sz="1400">
              <a:solidFill>
                <a:schemeClr val="dk1"/>
              </a:solidFill>
              <a:latin typeface="Montserrat Light"/>
              <a:ea typeface="Montserrat Light"/>
              <a:cs typeface="Montserrat Light"/>
              <a:sym typeface="Montserrat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9"/>
          <p:cNvSpPr txBox="1"/>
          <p:nvPr/>
        </p:nvSpPr>
        <p:spPr>
          <a:xfrm>
            <a:off x="934915" y="1078751"/>
            <a:ext cx="3959059"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Montserrat SemiBold"/>
                <a:ea typeface="Montserrat SemiBold"/>
                <a:cs typeface="Montserrat SemiBold"/>
                <a:sym typeface="Montserrat SemiBold"/>
              </a:rPr>
              <a:t>20XX Financial Statements</a:t>
            </a:r>
            <a:endParaRPr sz="3600">
              <a:solidFill>
                <a:schemeClr val="dk1"/>
              </a:solidFill>
              <a:latin typeface="Montserrat SemiBold"/>
              <a:ea typeface="Montserrat SemiBold"/>
              <a:cs typeface="Montserrat SemiBold"/>
              <a:sym typeface="Montserrat SemiBold"/>
            </a:endParaRPr>
          </a:p>
        </p:txBody>
      </p:sp>
      <p:sp>
        <p:nvSpPr>
          <p:cNvPr id="249" name="Google Shape;249;p9"/>
          <p:cNvSpPr/>
          <p:nvPr/>
        </p:nvSpPr>
        <p:spPr>
          <a:xfrm>
            <a:off x="6842892" y="3435950"/>
            <a:ext cx="708982" cy="1123631"/>
          </a:xfrm>
          <a:prstGeom prst="rect">
            <a:avLst/>
          </a:prstGeom>
          <a:solidFill>
            <a:srgbClr val="34E4D9">
              <a:alpha val="4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50" name="Google Shape;250;p9"/>
          <p:cNvSpPr/>
          <p:nvPr/>
        </p:nvSpPr>
        <p:spPr>
          <a:xfrm>
            <a:off x="8054468" y="2685028"/>
            <a:ext cx="708982" cy="1874552"/>
          </a:xfrm>
          <a:prstGeom prst="rect">
            <a:avLst/>
          </a:prstGeom>
          <a:solidFill>
            <a:srgbClr val="34E4D9">
              <a:alpha val="4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51" name="Google Shape;251;p9"/>
          <p:cNvSpPr/>
          <p:nvPr/>
        </p:nvSpPr>
        <p:spPr>
          <a:xfrm>
            <a:off x="9266043" y="2333922"/>
            <a:ext cx="708982" cy="2225658"/>
          </a:xfrm>
          <a:prstGeom prst="rect">
            <a:avLst/>
          </a:prstGeom>
          <a:solidFill>
            <a:srgbClr val="34E4D9">
              <a:alpha val="4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52" name="Google Shape;252;p9"/>
          <p:cNvSpPr/>
          <p:nvPr/>
        </p:nvSpPr>
        <p:spPr>
          <a:xfrm>
            <a:off x="10477620" y="1585461"/>
            <a:ext cx="708982" cy="2974119"/>
          </a:xfrm>
          <a:prstGeom prst="rect">
            <a:avLst/>
          </a:prstGeom>
          <a:solidFill>
            <a:srgbClr val="34E4D9">
              <a:alpha val="4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53" name="Google Shape;253;p9"/>
          <p:cNvSpPr/>
          <p:nvPr/>
        </p:nvSpPr>
        <p:spPr>
          <a:xfrm>
            <a:off x="5602164" y="4461067"/>
            <a:ext cx="772206"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b="1">
                <a:solidFill>
                  <a:schemeClr val="dk1"/>
                </a:solidFill>
                <a:latin typeface="Montserrat Light"/>
                <a:ea typeface="Montserrat Light"/>
                <a:cs typeface="Montserrat Light"/>
                <a:sym typeface="Montserrat Light"/>
              </a:rPr>
              <a:t>0</a:t>
            </a:r>
            <a:endParaRPr sz="1600">
              <a:solidFill>
                <a:schemeClr val="dk1"/>
              </a:solidFill>
              <a:latin typeface="Montserrat Light"/>
              <a:ea typeface="Montserrat Light"/>
              <a:cs typeface="Montserrat Light"/>
              <a:sym typeface="Montserrat Light"/>
            </a:endParaRPr>
          </a:p>
        </p:txBody>
      </p:sp>
      <p:sp>
        <p:nvSpPr>
          <p:cNvPr id="254" name="Google Shape;254;p9"/>
          <p:cNvSpPr/>
          <p:nvPr/>
        </p:nvSpPr>
        <p:spPr>
          <a:xfrm>
            <a:off x="5602164" y="3714815"/>
            <a:ext cx="772206"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b="1">
                <a:solidFill>
                  <a:schemeClr val="dk1"/>
                </a:solidFill>
                <a:latin typeface="Montserrat Light"/>
                <a:ea typeface="Montserrat Light"/>
                <a:cs typeface="Montserrat Light"/>
                <a:sym typeface="Montserrat Light"/>
              </a:rPr>
              <a:t>25</a:t>
            </a:r>
            <a:endParaRPr sz="1600">
              <a:solidFill>
                <a:schemeClr val="dk1"/>
              </a:solidFill>
              <a:latin typeface="Montserrat Light"/>
              <a:ea typeface="Montserrat Light"/>
              <a:cs typeface="Montserrat Light"/>
              <a:sym typeface="Montserrat Light"/>
            </a:endParaRPr>
          </a:p>
        </p:txBody>
      </p:sp>
      <p:sp>
        <p:nvSpPr>
          <p:cNvPr id="255" name="Google Shape;255;p9"/>
          <p:cNvSpPr/>
          <p:nvPr/>
        </p:nvSpPr>
        <p:spPr>
          <a:xfrm>
            <a:off x="5602164" y="2968562"/>
            <a:ext cx="772206"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b="1">
                <a:solidFill>
                  <a:schemeClr val="dk1"/>
                </a:solidFill>
                <a:latin typeface="Montserrat Light"/>
                <a:ea typeface="Montserrat Light"/>
                <a:cs typeface="Montserrat Light"/>
                <a:sym typeface="Montserrat Light"/>
              </a:rPr>
              <a:t>50</a:t>
            </a:r>
            <a:endParaRPr sz="1600">
              <a:solidFill>
                <a:schemeClr val="dk1"/>
              </a:solidFill>
              <a:latin typeface="Montserrat Light"/>
              <a:ea typeface="Montserrat Light"/>
              <a:cs typeface="Montserrat Light"/>
              <a:sym typeface="Montserrat Light"/>
            </a:endParaRPr>
          </a:p>
        </p:txBody>
      </p:sp>
      <p:sp>
        <p:nvSpPr>
          <p:cNvPr id="256" name="Google Shape;256;p9"/>
          <p:cNvSpPr/>
          <p:nvPr/>
        </p:nvSpPr>
        <p:spPr>
          <a:xfrm>
            <a:off x="5602164" y="2222309"/>
            <a:ext cx="772206"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b="1">
                <a:solidFill>
                  <a:schemeClr val="dk1"/>
                </a:solidFill>
                <a:latin typeface="Montserrat Light"/>
                <a:ea typeface="Montserrat Light"/>
                <a:cs typeface="Montserrat Light"/>
                <a:sym typeface="Montserrat Light"/>
              </a:rPr>
              <a:t>75</a:t>
            </a:r>
            <a:endParaRPr sz="1600">
              <a:solidFill>
                <a:schemeClr val="dk1"/>
              </a:solidFill>
              <a:latin typeface="Montserrat Light"/>
              <a:ea typeface="Montserrat Light"/>
              <a:cs typeface="Montserrat Light"/>
              <a:sym typeface="Montserrat Light"/>
            </a:endParaRPr>
          </a:p>
        </p:txBody>
      </p:sp>
      <p:sp>
        <p:nvSpPr>
          <p:cNvPr id="257" name="Google Shape;257;p9"/>
          <p:cNvSpPr/>
          <p:nvPr/>
        </p:nvSpPr>
        <p:spPr>
          <a:xfrm>
            <a:off x="5602164" y="1476056"/>
            <a:ext cx="772206"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b="1">
                <a:solidFill>
                  <a:schemeClr val="dk1"/>
                </a:solidFill>
                <a:latin typeface="Montserrat Light"/>
                <a:ea typeface="Montserrat Light"/>
                <a:cs typeface="Montserrat Light"/>
                <a:sym typeface="Montserrat Light"/>
              </a:rPr>
              <a:t>100</a:t>
            </a:r>
            <a:endParaRPr sz="1600">
              <a:solidFill>
                <a:schemeClr val="dk1"/>
              </a:solidFill>
              <a:latin typeface="Montserrat Light"/>
              <a:ea typeface="Montserrat Light"/>
              <a:cs typeface="Montserrat Light"/>
              <a:sym typeface="Montserrat Light"/>
            </a:endParaRPr>
          </a:p>
        </p:txBody>
      </p:sp>
      <p:sp>
        <p:nvSpPr>
          <p:cNvPr id="258" name="Google Shape;258;p9"/>
          <p:cNvSpPr/>
          <p:nvPr/>
        </p:nvSpPr>
        <p:spPr>
          <a:xfrm>
            <a:off x="6739227" y="4688481"/>
            <a:ext cx="916312"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Montserrat Light"/>
                <a:ea typeface="Montserrat Light"/>
                <a:cs typeface="Montserrat Light"/>
                <a:sym typeface="Montserrat Light"/>
              </a:rPr>
              <a:t>20xx</a:t>
            </a:r>
            <a:endParaRPr sz="2000">
              <a:solidFill>
                <a:schemeClr val="dk1"/>
              </a:solidFill>
              <a:latin typeface="Montserrat Light"/>
              <a:ea typeface="Montserrat Light"/>
              <a:cs typeface="Montserrat Light"/>
              <a:sym typeface="Montserrat Light"/>
            </a:endParaRPr>
          </a:p>
        </p:txBody>
      </p:sp>
      <p:sp>
        <p:nvSpPr>
          <p:cNvPr id="259" name="Google Shape;259;p9"/>
          <p:cNvSpPr/>
          <p:nvPr/>
        </p:nvSpPr>
        <p:spPr>
          <a:xfrm>
            <a:off x="7950803" y="4688481"/>
            <a:ext cx="916312"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Montserrat Light"/>
                <a:ea typeface="Montserrat Light"/>
                <a:cs typeface="Montserrat Light"/>
                <a:sym typeface="Montserrat Light"/>
              </a:rPr>
              <a:t>20xx</a:t>
            </a:r>
            <a:endParaRPr sz="2000">
              <a:solidFill>
                <a:schemeClr val="dk1"/>
              </a:solidFill>
              <a:latin typeface="Montserrat Light"/>
              <a:ea typeface="Montserrat Light"/>
              <a:cs typeface="Montserrat Light"/>
              <a:sym typeface="Montserrat Light"/>
            </a:endParaRPr>
          </a:p>
        </p:txBody>
      </p:sp>
      <p:sp>
        <p:nvSpPr>
          <p:cNvPr id="260" name="Google Shape;260;p9"/>
          <p:cNvSpPr/>
          <p:nvPr/>
        </p:nvSpPr>
        <p:spPr>
          <a:xfrm>
            <a:off x="9162378" y="4688481"/>
            <a:ext cx="916312"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Montserrat Light"/>
                <a:ea typeface="Montserrat Light"/>
                <a:cs typeface="Montserrat Light"/>
                <a:sym typeface="Montserrat Light"/>
              </a:rPr>
              <a:t>20xx</a:t>
            </a:r>
            <a:endParaRPr sz="2000">
              <a:solidFill>
                <a:schemeClr val="dk1"/>
              </a:solidFill>
              <a:latin typeface="Montserrat Light"/>
              <a:ea typeface="Montserrat Light"/>
              <a:cs typeface="Montserrat Light"/>
              <a:sym typeface="Montserrat Light"/>
            </a:endParaRPr>
          </a:p>
        </p:txBody>
      </p:sp>
      <p:sp>
        <p:nvSpPr>
          <p:cNvPr id="261" name="Google Shape;261;p9"/>
          <p:cNvSpPr/>
          <p:nvPr/>
        </p:nvSpPr>
        <p:spPr>
          <a:xfrm>
            <a:off x="10373955" y="4688481"/>
            <a:ext cx="916312"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Montserrat Light"/>
                <a:ea typeface="Montserrat Light"/>
                <a:cs typeface="Montserrat Light"/>
                <a:sym typeface="Montserrat Light"/>
              </a:rPr>
              <a:t>20xx</a:t>
            </a:r>
            <a:endParaRPr sz="2000">
              <a:solidFill>
                <a:schemeClr val="dk1"/>
              </a:solidFill>
              <a:latin typeface="Montserrat Light"/>
              <a:ea typeface="Montserrat Light"/>
              <a:cs typeface="Montserrat Light"/>
              <a:sym typeface="Montserrat Light"/>
            </a:endParaRPr>
          </a:p>
        </p:txBody>
      </p:sp>
      <p:grpSp>
        <p:nvGrpSpPr>
          <p:cNvPr id="262" name="Google Shape;262;p9"/>
          <p:cNvGrpSpPr/>
          <p:nvPr/>
        </p:nvGrpSpPr>
        <p:grpSpPr>
          <a:xfrm>
            <a:off x="6554489" y="1185647"/>
            <a:ext cx="5027911" cy="3397616"/>
            <a:chOff x="884307" y="1912837"/>
            <a:chExt cx="5895936" cy="3723140"/>
          </a:xfrm>
        </p:grpSpPr>
        <p:sp>
          <p:nvSpPr>
            <p:cNvPr id="263" name="Google Shape;263;p9"/>
            <p:cNvSpPr/>
            <p:nvPr/>
          </p:nvSpPr>
          <p:spPr>
            <a:xfrm>
              <a:off x="895099" y="4780734"/>
              <a:ext cx="5879827" cy="53959"/>
            </a:xfrm>
            <a:custGeom>
              <a:avLst/>
              <a:gdLst/>
              <a:ahLst/>
              <a:cxnLst/>
              <a:rect l="l" t="t" r="r" b="b"/>
              <a:pathLst>
                <a:path w="9847437" h="53958" extrusionOk="0">
                  <a:moveTo>
                    <a:pt x="20234" y="20234"/>
                  </a:moveTo>
                  <a:lnTo>
                    <a:pt x="9851484" y="20234"/>
                  </a:lnTo>
                  <a:lnTo>
                    <a:pt x="9851484" y="39120"/>
                  </a:lnTo>
                  <a:lnTo>
                    <a:pt x="20235" y="39120"/>
                  </a:lnTo>
                  <a:close/>
                </a:path>
              </a:pathLst>
            </a:custGeom>
            <a:solidFill>
              <a:srgbClr val="34E4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64" name="Google Shape;264;p9"/>
            <p:cNvSpPr/>
            <p:nvPr/>
          </p:nvSpPr>
          <p:spPr>
            <a:xfrm>
              <a:off x="895099" y="3960564"/>
              <a:ext cx="5879827" cy="53959"/>
            </a:xfrm>
            <a:custGeom>
              <a:avLst/>
              <a:gdLst/>
              <a:ahLst/>
              <a:cxnLst/>
              <a:rect l="l" t="t" r="r" b="b"/>
              <a:pathLst>
                <a:path w="9847437" h="53958" extrusionOk="0">
                  <a:moveTo>
                    <a:pt x="20234" y="20234"/>
                  </a:moveTo>
                  <a:lnTo>
                    <a:pt x="9851484" y="20234"/>
                  </a:lnTo>
                  <a:lnTo>
                    <a:pt x="9851484" y="39120"/>
                  </a:lnTo>
                  <a:lnTo>
                    <a:pt x="20235" y="39120"/>
                  </a:lnTo>
                  <a:close/>
                </a:path>
              </a:pathLst>
            </a:custGeom>
            <a:solidFill>
              <a:srgbClr val="34E4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65" name="Google Shape;265;p9"/>
            <p:cNvSpPr/>
            <p:nvPr/>
          </p:nvSpPr>
          <p:spPr>
            <a:xfrm>
              <a:off x="895099" y="3140394"/>
              <a:ext cx="5879827" cy="53959"/>
            </a:xfrm>
            <a:custGeom>
              <a:avLst/>
              <a:gdLst/>
              <a:ahLst/>
              <a:cxnLst/>
              <a:rect l="l" t="t" r="r" b="b"/>
              <a:pathLst>
                <a:path w="9847437" h="53958" extrusionOk="0">
                  <a:moveTo>
                    <a:pt x="20234" y="20234"/>
                  </a:moveTo>
                  <a:lnTo>
                    <a:pt x="9851484" y="20234"/>
                  </a:lnTo>
                  <a:lnTo>
                    <a:pt x="9851484" y="39120"/>
                  </a:lnTo>
                  <a:lnTo>
                    <a:pt x="20235" y="39120"/>
                  </a:lnTo>
                  <a:close/>
                </a:path>
              </a:pathLst>
            </a:custGeom>
            <a:solidFill>
              <a:srgbClr val="34E4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66" name="Google Shape;266;p9"/>
            <p:cNvSpPr/>
            <p:nvPr/>
          </p:nvSpPr>
          <p:spPr>
            <a:xfrm>
              <a:off x="895099" y="2320224"/>
              <a:ext cx="5879827" cy="53959"/>
            </a:xfrm>
            <a:custGeom>
              <a:avLst/>
              <a:gdLst/>
              <a:ahLst/>
              <a:cxnLst/>
              <a:rect l="l" t="t" r="r" b="b"/>
              <a:pathLst>
                <a:path w="9847437" h="53958" extrusionOk="0">
                  <a:moveTo>
                    <a:pt x="20234" y="20234"/>
                  </a:moveTo>
                  <a:lnTo>
                    <a:pt x="9851484" y="20234"/>
                  </a:lnTo>
                  <a:lnTo>
                    <a:pt x="9851484" y="39120"/>
                  </a:lnTo>
                  <a:lnTo>
                    <a:pt x="20235" y="39120"/>
                  </a:lnTo>
                  <a:close/>
                </a:path>
              </a:pathLst>
            </a:custGeom>
            <a:solidFill>
              <a:srgbClr val="34E4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67" name="Google Shape;267;p9"/>
            <p:cNvSpPr/>
            <p:nvPr/>
          </p:nvSpPr>
          <p:spPr>
            <a:xfrm>
              <a:off x="895099" y="4362556"/>
              <a:ext cx="5879827" cy="53959"/>
            </a:xfrm>
            <a:custGeom>
              <a:avLst/>
              <a:gdLst/>
              <a:ahLst/>
              <a:cxnLst/>
              <a:rect l="l" t="t" r="r" b="b"/>
              <a:pathLst>
                <a:path w="9847437" h="53958" extrusionOk="0">
                  <a:moveTo>
                    <a:pt x="20234" y="20234"/>
                  </a:moveTo>
                  <a:lnTo>
                    <a:pt x="9851484" y="20234"/>
                  </a:lnTo>
                  <a:lnTo>
                    <a:pt x="9851484" y="39120"/>
                  </a:lnTo>
                  <a:lnTo>
                    <a:pt x="20235" y="39120"/>
                  </a:lnTo>
                  <a:close/>
                </a:path>
              </a:pathLst>
            </a:custGeom>
            <a:solidFill>
              <a:srgbClr val="34E4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68" name="Google Shape;268;p9"/>
            <p:cNvSpPr/>
            <p:nvPr/>
          </p:nvSpPr>
          <p:spPr>
            <a:xfrm>
              <a:off x="895099" y="3542386"/>
              <a:ext cx="5879827" cy="53959"/>
            </a:xfrm>
            <a:custGeom>
              <a:avLst/>
              <a:gdLst/>
              <a:ahLst/>
              <a:cxnLst/>
              <a:rect l="l" t="t" r="r" b="b"/>
              <a:pathLst>
                <a:path w="9847437" h="53958" extrusionOk="0">
                  <a:moveTo>
                    <a:pt x="20234" y="20234"/>
                  </a:moveTo>
                  <a:lnTo>
                    <a:pt x="9851484" y="20234"/>
                  </a:lnTo>
                  <a:lnTo>
                    <a:pt x="9851484" y="39120"/>
                  </a:lnTo>
                  <a:lnTo>
                    <a:pt x="20235" y="39120"/>
                  </a:lnTo>
                  <a:close/>
                </a:path>
              </a:pathLst>
            </a:custGeom>
            <a:solidFill>
              <a:srgbClr val="34E4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69" name="Google Shape;269;p9"/>
            <p:cNvSpPr/>
            <p:nvPr/>
          </p:nvSpPr>
          <p:spPr>
            <a:xfrm>
              <a:off x="895099" y="2724914"/>
              <a:ext cx="5879827" cy="53959"/>
            </a:xfrm>
            <a:custGeom>
              <a:avLst/>
              <a:gdLst/>
              <a:ahLst/>
              <a:cxnLst/>
              <a:rect l="l" t="t" r="r" b="b"/>
              <a:pathLst>
                <a:path w="9847437" h="53958" extrusionOk="0">
                  <a:moveTo>
                    <a:pt x="20234" y="20234"/>
                  </a:moveTo>
                  <a:lnTo>
                    <a:pt x="9851484" y="20234"/>
                  </a:lnTo>
                  <a:lnTo>
                    <a:pt x="9851484" y="39120"/>
                  </a:lnTo>
                  <a:lnTo>
                    <a:pt x="20235" y="39120"/>
                  </a:lnTo>
                  <a:close/>
                </a:path>
              </a:pathLst>
            </a:custGeom>
            <a:solidFill>
              <a:srgbClr val="34E4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70" name="Google Shape;270;p9"/>
            <p:cNvSpPr/>
            <p:nvPr/>
          </p:nvSpPr>
          <p:spPr>
            <a:xfrm>
              <a:off x="895099" y="5188121"/>
              <a:ext cx="5879827" cy="53959"/>
            </a:xfrm>
            <a:custGeom>
              <a:avLst/>
              <a:gdLst/>
              <a:ahLst/>
              <a:cxnLst/>
              <a:rect l="l" t="t" r="r" b="b"/>
              <a:pathLst>
                <a:path w="9847437" h="53958" extrusionOk="0">
                  <a:moveTo>
                    <a:pt x="20234" y="20234"/>
                  </a:moveTo>
                  <a:lnTo>
                    <a:pt x="9851484" y="20234"/>
                  </a:lnTo>
                  <a:lnTo>
                    <a:pt x="9851484" y="39120"/>
                  </a:lnTo>
                  <a:lnTo>
                    <a:pt x="20235" y="39120"/>
                  </a:lnTo>
                  <a:close/>
                </a:path>
              </a:pathLst>
            </a:custGeom>
            <a:solidFill>
              <a:srgbClr val="34E4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71" name="Google Shape;271;p9"/>
            <p:cNvSpPr/>
            <p:nvPr/>
          </p:nvSpPr>
          <p:spPr>
            <a:xfrm>
              <a:off x="884307" y="1912837"/>
              <a:ext cx="5895936" cy="3723140"/>
            </a:xfrm>
            <a:custGeom>
              <a:avLst/>
              <a:gdLst/>
              <a:ahLst/>
              <a:cxnLst/>
              <a:rect l="l" t="t" r="r" b="b"/>
              <a:pathLst>
                <a:path w="9874416" h="3723140" extrusionOk="0">
                  <a:moveTo>
                    <a:pt x="9862276" y="3724489"/>
                  </a:moveTo>
                  <a:lnTo>
                    <a:pt x="20234" y="3724489"/>
                  </a:lnTo>
                  <a:lnTo>
                    <a:pt x="20234" y="20234"/>
                  </a:lnTo>
                  <a:lnTo>
                    <a:pt x="39120" y="20234"/>
                  </a:lnTo>
                  <a:lnTo>
                    <a:pt x="39120" y="3705603"/>
                  </a:lnTo>
                  <a:lnTo>
                    <a:pt x="9862276" y="3705603"/>
                  </a:lnTo>
                  <a:close/>
                </a:path>
              </a:pathLst>
            </a:custGeom>
            <a:solidFill>
              <a:srgbClr val="34E4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grpSp>
      <p:sp>
        <p:nvSpPr>
          <p:cNvPr id="272" name="Google Shape;272;p9"/>
          <p:cNvSpPr txBox="1"/>
          <p:nvPr/>
        </p:nvSpPr>
        <p:spPr>
          <a:xfrm>
            <a:off x="6554489" y="5411567"/>
            <a:ext cx="502337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Montserrat SemiBold"/>
                <a:ea typeface="Montserrat SemiBold"/>
                <a:cs typeface="Montserrat SemiBold"/>
                <a:sym typeface="Montserrat SemiBold"/>
              </a:rPr>
              <a:t>BASED ON PROJECTIONS</a:t>
            </a:r>
            <a:endParaRPr sz="2000">
              <a:solidFill>
                <a:schemeClr val="dk1"/>
              </a:solidFill>
              <a:latin typeface="Montserrat SemiBold"/>
              <a:ea typeface="Montserrat SemiBold"/>
              <a:cs typeface="Montserrat SemiBold"/>
              <a:sym typeface="Montserrat SemiBold"/>
            </a:endParaRPr>
          </a:p>
        </p:txBody>
      </p:sp>
      <p:sp>
        <p:nvSpPr>
          <p:cNvPr id="273" name="Google Shape;273;p9"/>
          <p:cNvSpPr txBox="1"/>
          <p:nvPr/>
        </p:nvSpPr>
        <p:spPr>
          <a:xfrm>
            <a:off x="6554489" y="5881320"/>
            <a:ext cx="5023377"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a:t>
            </a:r>
            <a:endParaRPr sz="1200">
              <a:solidFill>
                <a:schemeClr val="dk1"/>
              </a:solidFill>
              <a:latin typeface="Montserrat Light"/>
              <a:ea typeface="Montserrat Light"/>
              <a:cs typeface="Montserrat Light"/>
              <a:sym typeface="Montserrat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cxnSp>
        <p:nvCxnSpPr>
          <p:cNvPr id="278" name="Google Shape;278;p10"/>
          <p:cNvCxnSpPr>
            <a:stCxn id="279" idx="2"/>
          </p:cNvCxnSpPr>
          <p:nvPr/>
        </p:nvCxnSpPr>
        <p:spPr>
          <a:xfrm>
            <a:off x="901701" y="3429000"/>
            <a:ext cx="10388700" cy="0"/>
          </a:xfrm>
          <a:prstGeom prst="straightConnector1">
            <a:avLst/>
          </a:prstGeom>
          <a:noFill/>
          <a:ln w="9525" cap="flat" cmpd="sng">
            <a:solidFill>
              <a:srgbClr val="34E4D9"/>
            </a:solidFill>
            <a:prstDash val="solid"/>
            <a:miter lim="800000"/>
            <a:headEnd type="none" w="sm" len="sm"/>
            <a:tailEnd type="none" w="sm" len="sm"/>
          </a:ln>
        </p:spPr>
      </p:cxnSp>
      <p:grpSp>
        <p:nvGrpSpPr>
          <p:cNvPr id="280" name="Google Shape;280;p10"/>
          <p:cNvGrpSpPr/>
          <p:nvPr/>
        </p:nvGrpSpPr>
        <p:grpSpPr>
          <a:xfrm rot="8100000" flipH="1">
            <a:off x="3047757" y="3328293"/>
            <a:ext cx="201416" cy="201416"/>
            <a:chOff x="10553700" y="520699"/>
            <a:chExt cx="1079500" cy="1079500"/>
          </a:xfrm>
        </p:grpSpPr>
        <p:cxnSp>
          <p:nvCxnSpPr>
            <p:cNvPr id="281" name="Google Shape;281;p10"/>
            <p:cNvCxnSpPr/>
            <p:nvPr/>
          </p:nvCxnSpPr>
          <p:spPr>
            <a:xfrm>
              <a:off x="10553700" y="520699"/>
              <a:ext cx="1079500" cy="0"/>
            </a:xfrm>
            <a:prstGeom prst="straightConnector1">
              <a:avLst/>
            </a:prstGeom>
            <a:noFill/>
            <a:ln w="9525" cap="flat" cmpd="sng">
              <a:solidFill>
                <a:srgbClr val="34E4D9"/>
              </a:solidFill>
              <a:prstDash val="solid"/>
              <a:miter lim="800000"/>
              <a:headEnd type="none" w="sm" len="sm"/>
              <a:tailEnd type="none" w="sm" len="sm"/>
            </a:ln>
          </p:spPr>
        </p:cxnSp>
        <p:cxnSp>
          <p:nvCxnSpPr>
            <p:cNvPr id="282" name="Google Shape;282;p10"/>
            <p:cNvCxnSpPr/>
            <p:nvPr/>
          </p:nvCxnSpPr>
          <p:spPr>
            <a:xfrm rot="5400000">
              <a:off x="11093450" y="1060449"/>
              <a:ext cx="1079500" cy="0"/>
            </a:xfrm>
            <a:prstGeom prst="straightConnector1">
              <a:avLst/>
            </a:prstGeom>
            <a:noFill/>
            <a:ln w="9525" cap="flat" cmpd="sng">
              <a:solidFill>
                <a:srgbClr val="34E4D9"/>
              </a:solidFill>
              <a:prstDash val="solid"/>
              <a:miter lim="800000"/>
              <a:headEnd type="none" w="sm" len="sm"/>
              <a:tailEnd type="none" w="sm" len="sm"/>
            </a:ln>
          </p:spPr>
        </p:cxnSp>
      </p:grpSp>
      <p:grpSp>
        <p:nvGrpSpPr>
          <p:cNvPr id="283" name="Google Shape;283;p10"/>
          <p:cNvGrpSpPr/>
          <p:nvPr/>
        </p:nvGrpSpPr>
        <p:grpSpPr>
          <a:xfrm rot="8100000" flipH="1">
            <a:off x="6006915" y="3328294"/>
            <a:ext cx="201416" cy="201416"/>
            <a:chOff x="10553700" y="520699"/>
            <a:chExt cx="1079500" cy="1079500"/>
          </a:xfrm>
        </p:grpSpPr>
        <p:cxnSp>
          <p:nvCxnSpPr>
            <p:cNvPr id="284" name="Google Shape;284;p10"/>
            <p:cNvCxnSpPr/>
            <p:nvPr/>
          </p:nvCxnSpPr>
          <p:spPr>
            <a:xfrm>
              <a:off x="10553700" y="520699"/>
              <a:ext cx="1079500" cy="0"/>
            </a:xfrm>
            <a:prstGeom prst="straightConnector1">
              <a:avLst/>
            </a:prstGeom>
            <a:noFill/>
            <a:ln w="9525" cap="flat" cmpd="sng">
              <a:solidFill>
                <a:srgbClr val="34E4D9"/>
              </a:solidFill>
              <a:prstDash val="solid"/>
              <a:miter lim="800000"/>
              <a:headEnd type="none" w="sm" len="sm"/>
              <a:tailEnd type="none" w="sm" len="sm"/>
            </a:ln>
          </p:spPr>
        </p:cxnSp>
        <p:cxnSp>
          <p:nvCxnSpPr>
            <p:cNvPr id="285" name="Google Shape;285;p10"/>
            <p:cNvCxnSpPr/>
            <p:nvPr/>
          </p:nvCxnSpPr>
          <p:spPr>
            <a:xfrm rot="5400000">
              <a:off x="11093450" y="1060449"/>
              <a:ext cx="1079500" cy="0"/>
            </a:xfrm>
            <a:prstGeom prst="straightConnector1">
              <a:avLst/>
            </a:prstGeom>
            <a:noFill/>
            <a:ln w="9525" cap="flat" cmpd="sng">
              <a:solidFill>
                <a:srgbClr val="34E4D9"/>
              </a:solidFill>
              <a:prstDash val="solid"/>
              <a:miter lim="800000"/>
              <a:headEnd type="none" w="sm" len="sm"/>
              <a:tailEnd type="none" w="sm" len="sm"/>
            </a:ln>
          </p:spPr>
        </p:cxnSp>
      </p:grpSp>
      <p:grpSp>
        <p:nvGrpSpPr>
          <p:cNvPr id="286" name="Google Shape;286;p10"/>
          <p:cNvGrpSpPr/>
          <p:nvPr/>
        </p:nvGrpSpPr>
        <p:grpSpPr>
          <a:xfrm rot="8100000" flipH="1">
            <a:off x="8765476" y="3328294"/>
            <a:ext cx="201416" cy="201416"/>
            <a:chOff x="10553700" y="520699"/>
            <a:chExt cx="1079500" cy="1079500"/>
          </a:xfrm>
        </p:grpSpPr>
        <p:cxnSp>
          <p:nvCxnSpPr>
            <p:cNvPr id="287" name="Google Shape;287;p10"/>
            <p:cNvCxnSpPr/>
            <p:nvPr/>
          </p:nvCxnSpPr>
          <p:spPr>
            <a:xfrm>
              <a:off x="10553700" y="520699"/>
              <a:ext cx="1079500" cy="0"/>
            </a:xfrm>
            <a:prstGeom prst="straightConnector1">
              <a:avLst/>
            </a:prstGeom>
            <a:noFill/>
            <a:ln w="9525" cap="flat" cmpd="sng">
              <a:solidFill>
                <a:srgbClr val="34E4D9"/>
              </a:solidFill>
              <a:prstDash val="solid"/>
              <a:miter lim="800000"/>
              <a:headEnd type="none" w="sm" len="sm"/>
              <a:tailEnd type="none" w="sm" len="sm"/>
            </a:ln>
          </p:spPr>
        </p:cxnSp>
        <p:cxnSp>
          <p:nvCxnSpPr>
            <p:cNvPr id="288" name="Google Shape;288;p10"/>
            <p:cNvCxnSpPr/>
            <p:nvPr/>
          </p:nvCxnSpPr>
          <p:spPr>
            <a:xfrm rot="5400000">
              <a:off x="11093450" y="1060449"/>
              <a:ext cx="1079500" cy="0"/>
            </a:xfrm>
            <a:prstGeom prst="straightConnector1">
              <a:avLst/>
            </a:prstGeom>
            <a:noFill/>
            <a:ln w="9525" cap="flat" cmpd="sng">
              <a:solidFill>
                <a:srgbClr val="34E4D9"/>
              </a:solidFill>
              <a:prstDash val="solid"/>
              <a:miter lim="800000"/>
              <a:headEnd type="none" w="sm" len="sm"/>
              <a:tailEnd type="none" w="sm" len="sm"/>
            </a:ln>
          </p:spPr>
        </p:cxnSp>
      </p:grpSp>
      <p:sp>
        <p:nvSpPr>
          <p:cNvPr id="279" name="Google Shape;279;p10"/>
          <p:cNvSpPr/>
          <p:nvPr/>
        </p:nvSpPr>
        <p:spPr>
          <a:xfrm>
            <a:off x="901701" y="2451100"/>
            <a:ext cx="1955800" cy="1955800"/>
          </a:xfrm>
          <a:prstGeom prst="ellipse">
            <a:avLst/>
          </a:prstGeom>
          <a:solidFill>
            <a:srgbClr val="D6F5FF"/>
          </a:solidFill>
          <a:ln w="12700" cap="flat" cmpd="sng">
            <a:solidFill>
              <a:srgbClr val="34E4D9"/>
            </a:solidFill>
            <a:prstDash val="solid"/>
            <a:miter lim="8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sz="1800">
              <a:solidFill>
                <a:schemeClr val="dk1"/>
              </a:solidFill>
              <a:latin typeface="Montserrat SemiBold"/>
              <a:ea typeface="Montserrat SemiBold"/>
              <a:cs typeface="Montserrat SemiBold"/>
              <a:sym typeface="Montserrat SemiBold"/>
            </a:endParaRPr>
          </a:p>
        </p:txBody>
      </p:sp>
      <p:sp>
        <p:nvSpPr>
          <p:cNvPr id="289" name="Google Shape;289;p10"/>
          <p:cNvSpPr/>
          <p:nvPr/>
        </p:nvSpPr>
        <p:spPr>
          <a:xfrm>
            <a:off x="3678769" y="774028"/>
            <a:ext cx="2057394" cy="5309944"/>
          </a:xfrm>
          <a:prstGeom prst="roundRect">
            <a:avLst>
              <a:gd name="adj" fmla="val 50000"/>
            </a:avLst>
          </a:prstGeom>
          <a:solidFill>
            <a:srgbClr val="D6F5FF"/>
          </a:solidFill>
          <a:ln w="12700" cap="flat" cmpd="sng">
            <a:solidFill>
              <a:srgbClr val="34E4D9"/>
            </a:solidFill>
            <a:prstDash val="solid"/>
            <a:miter lim="8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Montserrat SemiBold"/>
              <a:ea typeface="Montserrat SemiBold"/>
              <a:cs typeface="Montserrat SemiBold"/>
              <a:sym typeface="Montserrat SemiBold"/>
            </a:endParaRPr>
          </a:p>
        </p:txBody>
      </p:sp>
      <p:sp>
        <p:nvSpPr>
          <p:cNvPr id="290" name="Google Shape;290;p10"/>
          <p:cNvSpPr/>
          <p:nvPr/>
        </p:nvSpPr>
        <p:spPr>
          <a:xfrm>
            <a:off x="3920808" y="2642342"/>
            <a:ext cx="1573316" cy="1573316"/>
          </a:xfrm>
          <a:prstGeom prst="ellipse">
            <a:avLst/>
          </a:prstGeom>
          <a:solidFill>
            <a:srgbClr val="34E4D9"/>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lt1"/>
                </a:solidFill>
                <a:latin typeface="Montserrat SemiBold"/>
                <a:ea typeface="Montserrat SemiBold"/>
                <a:cs typeface="Montserrat SemiBold"/>
                <a:sym typeface="Montserrat SemiBold"/>
              </a:rPr>
              <a:t>Lorem ipsum</a:t>
            </a:r>
            <a:endParaRPr sz="1800">
              <a:solidFill>
                <a:schemeClr val="lt1"/>
              </a:solidFill>
              <a:latin typeface="Montserrat SemiBold"/>
              <a:ea typeface="Montserrat SemiBold"/>
              <a:cs typeface="Montserrat SemiBold"/>
              <a:sym typeface="Montserrat SemiBold"/>
            </a:endParaRPr>
          </a:p>
        </p:txBody>
      </p:sp>
      <p:sp>
        <p:nvSpPr>
          <p:cNvPr id="291" name="Google Shape;291;p10"/>
          <p:cNvSpPr/>
          <p:nvPr/>
        </p:nvSpPr>
        <p:spPr>
          <a:xfrm>
            <a:off x="3920808" y="1069026"/>
            <a:ext cx="1573316" cy="1573316"/>
          </a:xfrm>
          <a:prstGeom prst="ellipse">
            <a:avLst/>
          </a:prstGeom>
          <a:solidFill>
            <a:srgbClr val="34E4D9"/>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lt1"/>
                </a:solidFill>
                <a:latin typeface="Montserrat SemiBold"/>
                <a:ea typeface="Montserrat SemiBold"/>
                <a:cs typeface="Montserrat SemiBold"/>
                <a:sym typeface="Montserrat SemiBold"/>
              </a:rPr>
              <a:t>Lorem ipsum</a:t>
            </a:r>
            <a:endParaRPr sz="1800">
              <a:solidFill>
                <a:schemeClr val="lt1"/>
              </a:solidFill>
              <a:latin typeface="Montserrat SemiBold"/>
              <a:ea typeface="Montserrat SemiBold"/>
              <a:cs typeface="Montserrat SemiBold"/>
              <a:sym typeface="Montserrat SemiBold"/>
            </a:endParaRPr>
          </a:p>
        </p:txBody>
      </p:sp>
      <p:sp>
        <p:nvSpPr>
          <p:cNvPr id="292" name="Google Shape;292;p10"/>
          <p:cNvSpPr/>
          <p:nvPr/>
        </p:nvSpPr>
        <p:spPr>
          <a:xfrm>
            <a:off x="3920808" y="4215658"/>
            <a:ext cx="1573316" cy="1573316"/>
          </a:xfrm>
          <a:prstGeom prst="ellipse">
            <a:avLst/>
          </a:prstGeom>
          <a:solidFill>
            <a:srgbClr val="34E4D9"/>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lt1"/>
                </a:solidFill>
                <a:latin typeface="Montserrat SemiBold"/>
                <a:ea typeface="Montserrat SemiBold"/>
                <a:cs typeface="Montserrat SemiBold"/>
                <a:sym typeface="Montserrat SemiBold"/>
              </a:rPr>
              <a:t>Lorem ipsum</a:t>
            </a:r>
            <a:endParaRPr sz="1800">
              <a:solidFill>
                <a:schemeClr val="lt1"/>
              </a:solidFill>
              <a:latin typeface="Montserrat SemiBold"/>
              <a:ea typeface="Montserrat SemiBold"/>
              <a:cs typeface="Montserrat SemiBold"/>
              <a:sym typeface="Montserrat SemiBold"/>
            </a:endParaRPr>
          </a:p>
        </p:txBody>
      </p:sp>
      <p:sp>
        <p:nvSpPr>
          <p:cNvPr id="293" name="Google Shape;293;p10"/>
          <p:cNvSpPr/>
          <p:nvPr/>
        </p:nvSpPr>
        <p:spPr>
          <a:xfrm>
            <a:off x="6557431" y="2451100"/>
            <a:ext cx="1955800" cy="1955800"/>
          </a:xfrm>
          <a:prstGeom prst="ellipse">
            <a:avLst/>
          </a:prstGeom>
          <a:solidFill>
            <a:srgbClr val="34E4D9"/>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lt1"/>
                </a:solidFill>
                <a:latin typeface="Montserrat SemiBold"/>
                <a:ea typeface="Montserrat SemiBold"/>
                <a:cs typeface="Montserrat SemiBold"/>
                <a:sym typeface="Montserrat SemiBold"/>
              </a:rPr>
              <a:t>Lorem ipsum</a:t>
            </a:r>
            <a:endParaRPr sz="1800">
              <a:solidFill>
                <a:schemeClr val="lt1"/>
              </a:solidFill>
              <a:latin typeface="Montserrat SemiBold"/>
              <a:ea typeface="Montserrat SemiBold"/>
              <a:cs typeface="Montserrat SemiBold"/>
              <a:sym typeface="Montserrat SemiBold"/>
            </a:endParaRPr>
          </a:p>
        </p:txBody>
      </p:sp>
      <p:sp>
        <p:nvSpPr>
          <p:cNvPr id="294" name="Google Shape;294;p10"/>
          <p:cNvSpPr/>
          <p:nvPr/>
        </p:nvSpPr>
        <p:spPr>
          <a:xfrm>
            <a:off x="9334498" y="2451100"/>
            <a:ext cx="1955800" cy="1955800"/>
          </a:xfrm>
          <a:prstGeom prst="ellipse">
            <a:avLst/>
          </a:prstGeom>
          <a:solidFill>
            <a:srgbClr val="D6F5FF"/>
          </a:solidFill>
          <a:ln w="12700" cap="flat" cmpd="sng">
            <a:solidFill>
              <a:srgbClr val="34E4D9"/>
            </a:solidFill>
            <a:prstDash val="solid"/>
            <a:miter lim="8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sz="1800">
              <a:solidFill>
                <a:schemeClr val="dk1"/>
              </a:solidFill>
              <a:latin typeface="Montserrat SemiBold"/>
              <a:ea typeface="Montserrat SemiBold"/>
              <a:cs typeface="Montserrat SemiBold"/>
              <a:sym typeface="Montserrat SemiBold"/>
            </a:endParaRPr>
          </a:p>
        </p:txBody>
      </p:sp>
      <p:sp>
        <p:nvSpPr>
          <p:cNvPr id="295" name="Google Shape;295;p10"/>
          <p:cNvSpPr txBox="1"/>
          <p:nvPr/>
        </p:nvSpPr>
        <p:spPr>
          <a:xfrm>
            <a:off x="6557431" y="5345308"/>
            <a:ext cx="376767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a:t>
            </a:r>
            <a:endParaRPr/>
          </a:p>
        </p:txBody>
      </p:sp>
      <p:sp>
        <p:nvSpPr>
          <p:cNvPr id="296" name="Google Shape;296;p10"/>
          <p:cNvSpPr/>
          <p:nvPr/>
        </p:nvSpPr>
        <p:spPr>
          <a:xfrm>
            <a:off x="6557430" y="4845007"/>
            <a:ext cx="37676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 dolor sit amet</a:t>
            </a:r>
            <a:endParaRPr sz="1800">
              <a:solidFill>
                <a:schemeClr val="dk1"/>
              </a:solidFill>
              <a:latin typeface="Montserrat SemiBold"/>
              <a:ea typeface="Montserrat SemiBold"/>
              <a:cs typeface="Montserrat SemiBold"/>
              <a:sym typeface="Montserrat SemiBold"/>
            </a:endParaRPr>
          </a:p>
        </p:txBody>
      </p:sp>
      <p:sp>
        <p:nvSpPr>
          <p:cNvPr id="297" name="Google Shape;297;p10"/>
          <p:cNvSpPr txBox="1"/>
          <p:nvPr/>
        </p:nvSpPr>
        <p:spPr>
          <a:xfrm>
            <a:off x="6557430" y="923510"/>
            <a:ext cx="475772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Montserrat Light"/>
                <a:ea typeface="Montserrat Light"/>
                <a:cs typeface="Montserrat Light"/>
                <a:sym typeface="Montserrat Light"/>
              </a:rPr>
              <a:t>Slide </a:t>
            </a:r>
            <a:r>
              <a:rPr lang="en-US" sz="3200">
                <a:solidFill>
                  <a:schemeClr val="dk1"/>
                </a:solidFill>
                <a:latin typeface="Montserrat SemiBold"/>
                <a:ea typeface="Montserrat SemiBold"/>
                <a:cs typeface="Montserrat SemiBold"/>
                <a:sym typeface="Montserrat SemiBold"/>
              </a:rPr>
              <a:t>Title</a:t>
            </a:r>
            <a:r>
              <a:rPr lang="en-US" sz="3200">
                <a:solidFill>
                  <a:schemeClr val="dk1"/>
                </a:solidFill>
                <a:latin typeface="Montserrat Light"/>
                <a:ea typeface="Montserrat Light"/>
                <a:cs typeface="Montserrat Light"/>
                <a:sym typeface="Montserrat Light"/>
              </a:rPr>
              <a:t> Here</a:t>
            </a:r>
            <a:endParaRPr sz="3200">
              <a:solidFill>
                <a:schemeClr val="dk1"/>
              </a:solidFill>
              <a:latin typeface="Montserrat Light"/>
              <a:ea typeface="Montserrat Light"/>
              <a:cs typeface="Montserrat Light"/>
              <a:sym typeface="Montserrat Light"/>
            </a:endParaRPr>
          </a:p>
        </p:txBody>
      </p:sp>
      <p:sp>
        <p:nvSpPr>
          <p:cNvPr id="298" name="Google Shape;298;p10"/>
          <p:cNvSpPr txBox="1"/>
          <p:nvPr/>
        </p:nvSpPr>
        <p:spPr>
          <a:xfrm>
            <a:off x="6557430" y="1503661"/>
            <a:ext cx="402112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a:t>
            </a:r>
            <a:endParaRPr sz="1400">
              <a:solidFill>
                <a:schemeClr val="dk1"/>
              </a:solidFill>
              <a:latin typeface="Montserrat Light"/>
              <a:ea typeface="Montserrat Light"/>
              <a:cs typeface="Montserrat Light"/>
              <a:sym typeface="Montserrat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grpSp>
        <p:nvGrpSpPr>
          <p:cNvPr id="303" name="Google Shape;303;p11"/>
          <p:cNvGrpSpPr/>
          <p:nvPr/>
        </p:nvGrpSpPr>
        <p:grpSpPr>
          <a:xfrm rot="-8100000" flipH="1">
            <a:off x="2536994" y="3809837"/>
            <a:ext cx="190413" cy="190413"/>
            <a:chOff x="10553700" y="520699"/>
            <a:chExt cx="1079500" cy="1079500"/>
          </a:xfrm>
        </p:grpSpPr>
        <p:cxnSp>
          <p:nvCxnSpPr>
            <p:cNvPr id="304" name="Google Shape;304;p11"/>
            <p:cNvCxnSpPr/>
            <p:nvPr/>
          </p:nvCxnSpPr>
          <p:spPr>
            <a:xfrm>
              <a:off x="10553700" y="520699"/>
              <a:ext cx="1079500" cy="0"/>
            </a:xfrm>
            <a:prstGeom prst="straightConnector1">
              <a:avLst/>
            </a:prstGeom>
            <a:noFill/>
            <a:ln w="9525" cap="flat" cmpd="sng">
              <a:solidFill>
                <a:schemeClr val="dk1"/>
              </a:solidFill>
              <a:prstDash val="solid"/>
              <a:miter lim="800000"/>
              <a:headEnd type="none" w="sm" len="sm"/>
              <a:tailEnd type="none" w="sm" len="sm"/>
            </a:ln>
          </p:spPr>
        </p:cxnSp>
        <p:cxnSp>
          <p:nvCxnSpPr>
            <p:cNvPr id="305" name="Google Shape;305;p11"/>
            <p:cNvCxnSpPr/>
            <p:nvPr/>
          </p:nvCxnSpPr>
          <p:spPr>
            <a:xfrm rot="5400000">
              <a:off x="11093450" y="1060449"/>
              <a:ext cx="1079500" cy="0"/>
            </a:xfrm>
            <a:prstGeom prst="straightConnector1">
              <a:avLst/>
            </a:prstGeom>
            <a:noFill/>
            <a:ln w="9525" cap="flat" cmpd="sng">
              <a:solidFill>
                <a:schemeClr val="dk1"/>
              </a:solidFill>
              <a:prstDash val="solid"/>
              <a:miter lim="800000"/>
              <a:headEnd type="none" w="sm" len="sm"/>
              <a:tailEnd type="none" w="sm" len="sm"/>
            </a:ln>
          </p:spPr>
        </p:cxnSp>
      </p:grpSp>
      <p:sp>
        <p:nvSpPr>
          <p:cNvPr id="306" name="Google Shape;306;p11"/>
          <p:cNvSpPr/>
          <p:nvPr/>
        </p:nvSpPr>
        <p:spPr>
          <a:xfrm>
            <a:off x="1707723" y="1727199"/>
            <a:ext cx="1848960" cy="1848960"/>
          </a:xfrm>
          <a:prstGeom prst="ellipse">
            <a:avLst/>
          </a:prstGeom>
          <a:noFill/>
          <a:ln w="12700" cap="flat" cmpd="sng">
            <a:solidFill>
              <a:schemeClr val="dk1"/>
            </a:solidFill>
            <a:prstDash val="solid"/>
            <a:miter lim="8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sz="1800">
              <a:solidFill>
                <a:schemeClr val="dk1"/>
              </a:solidFill>
              <a:latin typeface="Montserrat SemiBold"/>
              <a:ea typeface="Montserrat SemiBold"/>
              <a:cs typeface="Montserrat SemiBold"/>
              <a:sym typeface="Montserrat SemiBold"/>
            </a:endParaRPr>
          </a:p>
        </p:txBody>
      </p:sp>
      <p:grpSp>
        <p:nvGrpSpPr>
          <p:cNvPr id="307" name="Google Shape;307;p11"/>
          <p:cNvGrpSpPr/>
          <p:nvPr/>
        </p:nvGrpSpPr>
        <p:grpSpPr>
          <a:xfrm rot="-8100000" flipH="1">
            <a:off x="4806172" y="3809837"/>
            <a:ext cx="190413" cy="190413"/>
            <a:chOff x="10553700" y="520699"/>
            <a:chExt cx="1079500" cy="1079500"/>
          </a:xfrm>
        </p:grpSpPr>
        <p:cxnSp>
          <p:nvCxnSpPr>
            <p:cNvPr id="308" name="Google Shape;308;p11"/>
            <p:cNvCxnSpPr/>
            <p:nvPr/>
          </p:nvCxnSpPr>
          <p:spPr>
            <a:xfrm>
              <a:off x="10553700" y="520699"/>
              <a:ext cx="1079500" cy="0"/>
            </a:xfrm>
            <a:prstGeom prst="straightConnector1">
              <a:avLst/>
            </a:prstGeom>
            <a:noFill/>
            <a:ln w="9525" cap="flat" cmpd="sng">
              <a:solidFill>
                <a:schemeClr val="dk1"/>
              </a:solidFill>
              <a:prstDash val="solid"/>
              <a:miter lim="800000"/>
              <a:headEnd type="none" w="sm" len="sm"/>
              <a:tailEnd type="none" w="sm" len="sm"/>
            </a:ln>
          </p:spPr>
        </p:cxnSp>
        <p:cxnSp>
          <p:nvCxnSpPr>
            <p:cNvPr id="309" name="Google Shape;309;p11"/>
            <p:cNvCxnSpPr/>
            <p:nvPr/>
          </p:nvCxnSpPr>
          <p:spPr>
            <a:xfrm rot="5400000">
              <a:off x="11093450" y="1060449"/>
              <a:ext cx="1079500" cy="0"/>
            </a:xfrm>
            <a:prstGeom prst="straightConnector1">
              <a:avLst/>
            </a:prstGeom>
            <a:noFill/>
            <a:ln w="9525" cap="flat" cmpd="sng">
              <a:solidFill>
                <a:schemeClr val="dk1"/>
              </a:solidFill>
              <a:prstDash val="solid"/>
              <a:miter lim="800000"/>
              <a:headEnd type="none" w="sm" len="sm"/>
              <a:tailEnd type="none" w="sm" len="sm"/>
            </a:ln>
          </p:spPr>
        </p:cxnSp>
      </p:grpSp>
      <p:sp>
        <p:nvSpPr>
          <p:cNvPr id="310" name="Google Shape;310;p11"/>
          <p:cNvSpPr/>
          <p:nvPr/>
        </p:nvSpPr>
        <p:spPr>
          <a:xfrm>
            <a:off x="3976901" y="1727199"/>
            <a:ext cx="1848960" cy="1848960"/>
          </a:xfrm>
          <a:prstGeom prst="ellipse">
            <a:avLst/>
          </a:prstGeom>
          <a:noFill/>
          <a:ln w="12700" cap="flat" cmpd="sng">
            <a:solidFill>
              <a:schemeClr val="dk1"/>
            </a:solidFill>
            <a:prstDash val="solid"/>
            <a:miter lim="8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sz="1800">
              <a:solidFill>
                <a:schemeClr val="dk1"/>
              </a:solidFill>
              <a:latin typeface="Montserrat SemiBold"/>
              <a:ea typeface="Montserrat SemiBold"/>
              <a:cs typeface="Montserrat SemiBold"/>
              <a:sym typeface="Montserrat SemiBold"/>
            </a:endParaRPr>
          </a:p>
        </p:txBody>
      </p:sp>
      <p:grpSp>
        <p:nvGrpSpPr>
          <p:cNvPr id="311" name="Google Shape;311;p11"/>
          <p:cNvGrpSpPr/>
          <p:nvPr/>
        </p:nvGrpSpPr>
        <p:grpSpPr>
          <a:xfrm>
            <a:off x="3670742" y="2555629"/>
            <a:ext cx="192100" cy="192100"/>
            <a:chOff x="11277607" y="520700"/>
            <a:chExt cx="355593" cy="355593"/>
          </a:xfrm>
        </p:grpSpPr>
        <p:cxnSp>
          <p:nvCxnSpPr>
            <p:cNvPr id="312" name="Google Shape;312;p11"/>
            <p:cNvCxnSpPr/>
            <p:nvPr/>
          </p:nvCxnSpPr>
          <p:spPr>
            <a:xfrm>
              <a:off x="11277607" y="698496"/>
              <a:ext cx="355593" cy="0"/>
            </a:xfrm>
            <a:prstGeom prst="straightConnector1">
              <a:avLst/>
            </a:prstGeom>
            <a:noFill/>
            <a:ln w="9525" cap="flat" cmpd="sng">
              <a:solidFill>
                <a:schemeClr val="dk1"/>
              </a:solidFill>
              <a:prstDash val="solid"/>
              <a:miter lim="800000"/>
              <a:headEnd type="none" w="sm" len="sm"/>
              <a:tailEnd type="none" w="sm" len="sm"/>
            </a:ln>
          </p:spPr>
        </p:cxnSp>
        <p:cxnSp>
          <p:nvCxnSpPr>
            <p:cNvPr id="313" name="Google Shape;313;p11"/>
            <p:cNvCxnSpPr/>
            <p:nvPr/>
          </p:nvCxnSpPr>
          <p:spPr>
            <a:xfrm rot="5400000">
              <a:off x="11277607" y="698496"/>
              <a:ext cx="355593" cy="0"/>
            </a:xfrm>
            <a:prstGeom prst="straightConnector1">
              <a:avLst/>
            </a:prstGeom>
            <a:noFill/>
            <a:ln w="9525" cap="flat" cmpd="sng">
              <a:solidFill>
                <a:schemeClr val="dk1"/>
              </a:solidFill>
              <a:prstDash val="solid"/>
              <a:miter lim="800000"/>
              <a:headEnd type="none" w="sm" len="sm"/>
              <a:tailEnd type="none" w="sm" len="sm"/>
            </a:ln>
          </p:spPr>
        </p:cxnSp>
      </p:grpSp>
      <p:sp>
        <p:nvSpPr>
          <p:cNvPr id="314" name="Google Shape;314;p11"/>
          <p:cNvSpPr/>
          <p:nvPr/>
        </p:nvSpPr>
        <p:spPr>
          <a:xfrm>
            <a:off x="1707722" y="4233928"/>
            <a:ext cx="4118131" cy="432224"/>
          </a:xfrm>
          <a:prstGeom prst="rect">
            <a:avLst/>
          </a:prstGeom>
          <a:solidFill>
            <a:srgbClr val="34E4D9"/>
          </a:solidFill>
          <a:ln w="12825" cap="flat" cmpd="sng">
            <a:solidFill>
              <a:srgbClr val="34E4D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Montserrat SemiBold"/>
                <a:ea typeface="Montserrat SemiBold"/>
                <a:cs typeface="Montserrat SemiBold"/>
                <a:sym typeface="Montserrat SemiBold"/>
              </a:rPr>
              <a:t>Lorem ipsum</a:t>
            </a:r>
            <a:endParaRPr sz="2000">
              <a:solidFill>
                <a:schemeClr val="lt1"/>
              </a:solidFill>
              <a:latin typeface="Montserrat SemiBold"/>
              <a:ea typeface="Montserrat SemiBold"/>
              <a:cs typeface="Montserrat SemiBold"/>
              <a:sym typeface="Montserrat SemiBold"/>
            </a:endParaRPr>
          </a:p>
        </p:txBody>
      </p:sp>
      <p:sp>
        <p:nvSpPr>
          <p:cNvPr id="315" name="Google Shape;315;p11"/>
          <p:cNvSpPr/>
          <p:nvPr/>
        </p:nvSpPr>
        <p:spPr>
          <a:xfrm>
            <a:off x="1707722" y="4699597"/>
            <a:ext cx="4118131" cy="1548804"/>
          </a:xfrm>
          <a:prstGeom prst="rect">
            <a:avLst/>
          </a:prstGeom>
          <a:solidFill>
            <a:srgbClr val="34E4D9"/>
          </a:solidFill>
          <a:ln w="12825" cap="flat" cmpd="sng">
            <a:solidFill>
              <a:srgbClr val="34E4D9"/>
            </a:solidFill>
            <a:prstDash val="solid"/>
            <a:miter lim="8000"/>
            <a:headEnd type="none" w="sm" len="sm"/>
            <a:tailEnd type="none" w="sm" len="sm"/>
          </a:ln>
        </p:spPr>
        <p:txBody>
          <a:bodyPr spcFirstLastPara="1" wrap="square" lIns="91425" tIns="45700" rIns="91425" bIns="45700" anchor="ctr" anchorCtr="0">
            <a:noAutofit/>
          </a:bodyPr>
          <a:lstStyle/>
          <a:p>
            <a:pPr marL="171450" marR="0" lvl="0" indent="-171450" algn="l" rtl="0">
              <a:spcBef>
                <a:spcPts val="0"/>
              </a:spcBef>
              <a:spcAft>
                <a:spcPts val="0"/>
              </a:spcAft>
              <a:buClr>
                <a:schemeClr val="lt1"/>
              </a:buClr>
              <a:buSzPts val="1400"/>
              <a:buFont typeface="Noto Sans Symbols"/>
              <a:buChar char="▪"/>
            </a:pPr>
            <a:r>
              <a:rPr lang="en-US" sz="1400">
                <a:solidFill>
                  <a:schemeClr val="lt1"/>
                </a:solidFill>
                <a:latin typeface="Montserrat Light"/>
                <a:ea typeface="Montserrat Light"/>
                <a:cs typeface="Montserrat Light"/>
                <a:sym typeface="Montserrat Light"/>
              </a:rPr>
              <a:t>Lorem ipsum dolor sit amet, consectetur adipiscing elit</a:t>
            </a:r>
            <a:endParaRPr sz="1400">
              <a:solidFill>
                <a:schemeClr val="lt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lt1"/>
              </a:buClr>
              <a:buSzPts val="1400"/>
              <a:buFont typeface="Noto Sans Symbols"/>
              <a:buChar char="▪"/>
            </a:pPr>
            <a:r>
              <a:rPr lang="en-US" sz="1400">
                <a:solidFill>
                  <a:schemeClr val="lt1"/>
                </a:solidFill>
                <a:latin typeface="Montserrat Light"/>
                <a:ea typeface="Montserrat Light"/>
                <a:cs typeface="Montserrat Light"/>
                <a:sym typeface="Montserrat Light"/>
              </a:rPr>
              <a:t>Sed do eiusmod tempor incididunt ut labore et dolore magna aliqua</a:t>
            </a:r>
            <a:endParaRPr sz="1400">
              <a:solidFill>
                <a:schemeClr val="lt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lt1"/>
              </a:buClr>
              <a:buSzPts val="1400"/>
              <a:buFont typeface="Noto Sans Symbols"/>
              <a:buChar char="▪"/>
            </a:pPr>
            <a:r>
              <a:rPr lang="en-US" sz="1400">
                <a:solidFill>
                  <a:schemeClr val="lt1"/>
                </a:solidFill>
                <a:latin typeface="Montserrat Light"/>
                <a:ea typeface="Montserrat Light"/>
                <a:cs typeface="Montserrat Light"/>
                <a:sym typeface="Montserrat Light"/>
              </a:rPr>
              <a:t>Ut enim ad minim veniam, quis nostrud exercitation ullamco laboris nisi ut aliquip</a:t>
            </a:r>
            <a:endParaRPr sz="1400">
              <a:solidFill>
                <a:schemeClr val="lt1"/>
              </a:solidFill>
              <a:latin typeface="Montserrat Light"/>
              <a:ea typeface="Montserrat Light"/>
              <a:cs typeface="Montserrat Light"/>
              <a:sym typeface="Montserrat Light"/>
            </a:endParaRPr>
          </a:p>
        </p:txBody>
      </p:sp>
      <p:grpSp>
        <p:nvGrpSpPr>
          <p:cNvPr id="316" name="Google Shape;316;p11"/>
          <p:cNvGrpSpPr/>
          <p:nvPr/>
        </p:nvGrpSpPr>
        <p:grpSpPr>
          <a:xfrm rot="-8100000" flipH="1">
            <a:off x="7195412" y="3809837"/>
            <a:ext cx="190413" cy="190413"/>
            <a:chOff x="10553700" y="520699"/>
            <a:chExt cx="1079500" cy="1079500"/>
          </a:xfrm>
        </p:grpSpPr>
        <p:cxnSp>
          <p:nvCxnSpPr>
            <p:cNvPr id="317" name="Google Shape;317;p11"/>
            <p:cNvCxnSpPr/>
            <p:nvPr/>
          </p:nvCxnSpPr>
          <p:spPr>
            <a:xfrm>
              <a:off x="10553700" y="520699"/>
              <a:ext cx="1079500" cy="0"/>
            </a:xfrm>
            <a:prstGeom prst="straightConnector1">
              <a:avLst/>
            </a:prstGeom>
            <a:noFill/>
            <a:ln w="9525" cap="flat" cmpd="sng">
              <a:solidFill>
                <a:schemeClr val="dk1"/>
              </a:solidFill>
              <a:prstDash val="solid"/>
              <a:miter lim="800000"/>
              <a:headEnd type="none" w="sm" len="sm"/>
              <a:tailEnd type="none" w="sm" len="sm"/>
            </a:ln>
          </p:spPr>
        </p:cxnSp>
        <p:cxnSp>
          <p:nvCxnSpPr>
            <p:cNvPr id="318" name="Google Shape;318;p11"/>
            <p:cNvCxnSpPr/>
            <p:nvPr/>
          </p:nvCxnSpPr>
          <p:spPr>
            <a:xfrm rot="5400000">
              <a:off x="11093450" y="1060449"/>
              <a:ext cx="1079500" cy="0"/>
            </a:xfrm>
            <a:prstGeom prst="straightConnector1">
              <a:avLst/>
            </a:prstGeom>
            <a:noFill/>
            <a:ln w="9525" cap="flat" cmpd="sng">
              <a:solidFill>
                <a:schemeClr val="dk1"/>
              </a:solidFill>
              <a:prstDash val="solid"/>
              <a:miter lim="800000"/>
              <a:headEnd type="none" w="sm" len="sm"/>
              <a:tailEnd type="none" w="sm" len="sm"/>
            </a:ln>
          </p:spPr>
        </p:cxnSp>
      </p:grpSp>
      <p:sp>
        <p:nvSpPr>
          <p:cNvPr id="319" name="Google Shape;319;p11"/>
          <p:cNvSpPr/>
          <p:nvPr/>
        </p:nvSpPr>
        <p:spPr>
          <a:xfrm>
            <a:off x="6366141" y="1727199"/>
            <a:ext cx="1848960" cy="1848960"/>
          </a:xfrm>
          <a:prstGeom prst="ellipse">
            <a:avLst/>
          </a:prstGeom>
          <a:solidFill>
            <a:srgbClr val="34E4D9"/>
          </a:solidFill>
          <a:ln w="12700" cap="flat" cmpd="sng">
            <a:solidFill>
              <a:srgbClr val="34E4D9"/>
            </a:solidFill>
            <a:prstDash val="solid"/>
            <a:miter lim="8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lt1"/>
                </a:solidFill>
                <a:latin typeface="Montserrat SemiBold"/>
                <a:ea typeface="Montserrat SemiBold"/>
                <a:cs typeface="Montserrat SemiBold"/>
                <a:sym typeface="Montserrat SemiBold"/>
              </a:rPr>
              <a:t>Lorem ipsum</a:t>
            </a:r>
            <a:endParaRPr sz="1800">
              <a:solidFill>
                <a:schemeClr val="lt1"/>
              </a:solidFill>
              <a:latin typeface="Montserrat SemiBold"/>
              <a:ea typeface="Montserrat SemiBold"/>
              <a:cs typeface="Montserrat SemiBold"/>
              <a:sym typeface="Montserrat SemiBold"/>
            </a:endParaRPr>
          </a:p>
        </p:txBody>
      </p:sp>
      <p:grpSp>
        <p:nvGrpSpPr>
          <p:cNvPr id="320" name="Google Shape;320;p11"/>
          <p:cNvGrpSpPr/>
          <p:nvPr/>
        </p:nvGrpSpPr>
        <p:grpSpPr>
          <a:xfrm rot="-8100000" flipH="1">
            <a:off x="9464590" y="3809837"/>
            <a:ext cx="190413" cy="190413"/>
            <a:chOff x="10553700" y="520699"/>
            <a:chExt cx="1079500" cy="1079500"/>
          </a:xfrm>
        </p:grpSpPr>
        <p:cxnSp>
          <p:nvCxnSpPr>
            <p:cNvPr id="321" name="Google Shape;321;p11"/>
            <p:cNvCxnSpPr/>
            <p:nvPr/>
          </p:nvCxnSpPr>
          <p:spPr>
            <a:xfrm>
              <a:off x="10553700" y="520699"/>
              <a:ext cx="1079500" cy="0"/>
            </a:xfrm>
            <a:prstGeom prst="straightConnector1">
              <a:avLst/>
            </a:prstGeom>
            <a:noFill/>
            <a:ln w="9525" cap="flat" cmpd="sng">
              <a:solidFill>
                <a:schemeClr val="dk1"/>
              </a:solidFill>
              <a:prstDash val="solid"/>
              <a:miter lim="800000"/>
              <a:headEnd type="none" w="sm" len="sm"/>
              <a:tailEnd type="none" w="sm" len="sm"/>
            </a:ln>
          </p:spPr>
        </p:cxnSp>
        <p:cxnSp>
          <p:nvCxnSpPr>
            <p:cNvPr id="322" name="Google Shape;322;p11"/>
            <p:cNvCxnSpPr/>
            <p:nvPr/>
          </p:nvCxnSpPr>
          <p:spPr>
            <a:xfrm rot="5400000">
              <a:off x="11093450" y="1060449"/>
              <a:ext cx="1079500" cy="0"/>
            </a:xfrm>
            <a:prstGeom prst="straightConnector1">
              <a:avLst/>
            </a:prstGeom>
            <a:noFill/>
            <a:ln w="9525" cap="flat" cmpd="sng">
              <a:solidFill>
                <a:schemeClr val="dk1"/>
              </a:solidFill>
              <a:prstDash val="solid"/>
              <a:miter lim="800000"/>
              <a:headEnd type="none" w="sm" len="sm"/>
              <a:tailEnd type="none" w="sm" len="sm"/>
            </a:ln>
          </p:spPr>
        </p:cxnSp>
      </p:grpSp>
      <p:sp>
        <p:nvSpPr>
          <p:cNvPr id="323" name="Google Shape;323;p11"/>
          <p:cNvSpPr/>
          <p:nvPr/>
        </p:nvSpPr>
        <p:spPr>
          <a:xfrm>
            <a:off x="8635318" y="1727199"/>
            <a:ext cx="1848960" cy="1848960"/>
          </a:xfrm>
          <a:prstGeom prst="ellipse">
            <a:avLst/>
          </a:prstGeom>
          <a:solidFill>
            <a:srgbClr val="34E4D9"/>
          </a:solidFill>
          <a:ln w="12700" cap="flat" cmpd="sng">
            <a:solidFill>
              <a:srgbClr val="34E4D9"/>
            </a:solidFill>
            <a:prstDash val="solid"/>
            <a:miter lim="8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lt1"/>
                </a:solidFill>
                <a:latin typeface="Montserrat SemiBold"/>
                <a:ea typeface="Montserrat SemiBold"/>
                <a:cs typeface="Montserrat SemiBold"/>
                <a:sym typeface="Montserrat SemiBold"/>
              </a:rPr>
              <a:t>Lorem ipsum</a:t>
            </a:r>
            <a:endParaRPr sz="1800">
              <a:solidFill>
                <a:schemeClr val="lt1"/>
              </a:solidFill>
              <a:latin typeface="Montserrat SemiBold"/>
              <a:ea typeface="Montserrat SemiBold"/>
              <a:cs typeface="Montserrat SemiBold"/>
              <a:sym typeface="Montserrat SemiBold"/>
            </a:endParaRPr>
          </a:p>
        </p:txBody>
      </p:sp>
      <p:grpSp>
        <p:nvGrpSpPr>
          <p:cNvPr id="324" name="Google Shape;324;p11"/>
          <p:cNvGrpSpPr/>
          <p:nvPr/>
        </p:nvGrpSpPr>
        <p:grpSpPr>
          <a:xfrm>
            <a:off x="8329159" y="2555629"/>
            <a:ext cx="192100" cy="192100"/>
            <a:chOff x="11277607" y="520700"/>
            <a:chExt cx="355593" cy="355593"/>
          </a:xfrm>
        </p:grpSpPr>
        <p:cxnSp>
          <p:nvCxnSpPr>
            <p:cNvPr id="325" name="Google Shape;325;p11"/>
            <p:cNvCxnSpPr/>
            <p:nvPr/>
          </p:nvCxnSpPr>
          <p:spPr>
            <a:xfrm>
              <a:off x="11277607" y="698496"/>
              <a:ext cx="355593" cy="0"/>
            </a:xfrm>
            <a:prstGeom prst="straightConnector1">
              <a:avLst/>
            </a:prstGeom>
            <a:noFill/>
            <a:ln w="9525" cap="flat" cmpd="sng">
              <a:solidFill>
                <a:schemeClr val="dk1"/>
              </a:solidFill>
              <a:prstDash val="solid"/>
              <a:miter lim="800000"/>
              <a:headEnd type="none" w="sm" len="sm"/>
              <a:tailEnd type="none" w="sm" len="sm"/>
            </a:ln>
          </p:spPr>
        </p:cxnSp>
        <p:cxnSp>
          <p:nvCxnSpPr>
            <p:cNvPr id="326" name="Google Shape;326;p11"/>
            <p:cNvCxnSpPr/>
            <p:nvPr/>
          </p:nvCxnSpPr>
          <p:spPr>
            <a:xfrm rot="5400000">
              <a:off x="11277607" y="698496"/>
              <a:ext cx="355593" cy="0"/>
            </a:xfrm>
            <a:prstGeom prst="straightConnector1">
              <a:avLst/>
            </a:prstGeom>
            <a:noFill/>
            <a:ln w="9525" cap="flat" cmpd="sng">
              <a:solidFill>
                <a:schemeClr val="dk1"/>
              </a:solidFill>
              <a:prstDash val="solid"/>
              <a:miter lim="800000"/>
              <a:headEnd type="none" w="sm" len="sm"/>
              <a:tailEnd type="none" w="sm" len="sm"/>
            </a:ln>
          </p:spPr>
        </p:cxnSp>
      </p:grpSp>
      <p:sp>
        <p:nvSpPr>
          <p:cNvPr id="327" name="Google Shape;327;p11"/>
          <p:cNvSpPr/>
          <p:nvPr/>
        </p:nvSpPr>
        <p:spPr>
          <a:xfrm>
            <a:off x="6366140" y="4233928"/>
            <a:ext cx="4118131" cy="432224"/>
          </a:xfrm>
          <a:prstGeom prst="rect">
            <a:avLst/>
          </a:prstGeom>
          <a:noFill/>
          <a:ln w="128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Montserrat SemiBold"/>
                <a:ea typeface="Montserrat SemiBold"/>
                <a:cs typeface="Montserrat SemiBold"/>
                <a:sym typeface="Montserrat SemiBold"/>
              </a:rPr>
              <a:t>Lorem ipsum</a:t>
            </a:r>
            <a:endParaRPr sz="2000">
              <a:solidFill>
                <a:schemeClr val="dk1"/>
              </a:solidFill>
              <a:latin typeface="Montserrat SemiBold"/>
              <a:ea typeface="Montserrat SemiBold"/>
              <a:cs typeface="Montserrat SemiBold"/>
              <a:sym typeface="Montserrat SemiBold"/>
            </a:endParaRPr>
          </a:p>
        </p:txBody>
      </p:sp>
      <p:sp>
        <p:nvSpPr>
          <p:cNvPr id="328" name="Google Shape;328;p11"/>
          <p:cNvSpPr/>
          <p:nvPr/>
        </p:nvSpPr>
        <p:spPr>
          <a:xfrm>
            <a:off x="6366140" y="4699597"/>
            <a:ext cx="4118131" cy="1548804"/>
          </a:xfrm>
          <a:prstGeom prst="rect">
            <a:avLst/>
          </a:prstGeom>
          <a:noFill/>
          <a:ln w="128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171450" marR="0" lvl="0" indent="-171450" algn="l" rtl="0">
              <a:spcBef>
                <a:spcPts val="0"/>
              </a:spcBef>
              <a:spcAft>
                <a:spcPts val="0"/>
              </a:spcAft>
              <a:buClr>
                <a:schemeClr val="dk1"/>
              </a:buClr>
              <a:buSzPts val="1400"/>
              <a:buFont typeface="Noto Sans Symbols"/>
              <a:buChar char="▪"/>
            </a:pPr>
            <a:r>
              <a:rPr lang="en-US" sz="1400">
                <a:solidFill>
                  <a:schemeClr val="dk1"/>
                </a:solidFill>
                <a:latin typeface="Montserrat Light"/>
                <a:ea typeface="Montserrat Light"/>
                <a:cs typeface="Montserrat Light"/>
                <a:sym typeface="Montserrat Light"/>
              </a:rPr>
              <a:t>Duis aute irure dolor in reprehenderit in voluptate velit esse cillum dolore eu fugiat nulla pariatur</a:t>
            </a:r>
            <a:endParaRPr sz="1400">
              <a:solidFill>
                <a:schemeClr val="dk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dk1"/>
              </a:buClr>
              <a:buSzPts val="1400"/>
              <a:buFont typeface="Noto Sans Symbols"/>
              <a:buChar char="▪"/>
            </a:pPr>
            <a:r>
              <a:rPr lang="en-US" sz="1400">
                <a:solidFill>
                  <a:schemeClr val="dk1"/>
                </a:solidFill>
                <a:latin typeface="Montserrat Light"/>
                <a:ea typeface="Montserrat Light"/>
                <a:cs typeface="Montserrat Light"/>
                <a:sym typeface="Montserrat Light"/>
              </a:rPr>
              <a:t>Excepteur sint occaecat cupidatat non proiden</a:t>
            </a:r>
            <a:endParaRPr sz="1400">
              <a:solidFill>
                <a:schemeClr val="dk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dk1"/>
              </a:buClr>
              <a:buSzPts val="1400"/>
              <a:buFont typeface="Noto Sans Symbols"/>
              <a:buChar char="▪"/>
            </a:pPr>
            <a:r>
              <a:rPr lang="en-US" sz="1400">
                <a:solidFill>
                  <a:schemeClr val="dk1"/>
                </a:solidFill>
                <a:latin typeface="Montserrat Light"/>
                <a:ea typeface="Montserrat Light"/>
                <a:cs typeface="Montserrat Light"/>
                <a:sym typeface="Montserrat Light"/>
              </a:rPr>
              <a:t>Ex ea commodo consequat</a:t>
            </a:r>
            <a:endParaRPr sz="1400">
              <a:solidFill>
                <a:schemeClr val="dk1"/>
              </a:solidFill>
              <a:latin typeface="Montserrat Light"/>
              <a:ea typeface="Montserrat Light"/>
              <a:cs typeface="Montserrat Light"/>
              <a:sym typeface="Montserrat Light"/>
            </a:endParaRPr>
          </a:p>
        </p:txBody>
      </p:sp>
      <p:sp>
        <p:nvSpPr>
          <p:cNvPr id="329" name="Google Shape;329;p11"/>
          <p:cNvSpPr txBox="1"/>
          <p:nvPr/>
        </p:nvSpPr>
        <p:spPr>
          <a:xfrm>
            <a:off x="2679700" y="718778"/>
            <a:ext cx="683260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Montserrat Light"/>
                <a:ea typeface="Montserrat Light"/>
                <a:cs typeface="Montserrat Light"/>
                <a:sym typeface="Montserrat Light"/>
              </a:rPr>
              <a:t>Enter Your </a:t>
            </a:r>
            <a:r>
              <a:rPr lang="en-US" sz="3200">
                <a:solidFill>
                  <a:schemeClr val="dk1"/>
                </a:solidFill>
                <a:latin typeface="Montserrat SemiBold"/>
                <a:ea typeface="Montserrat SemiBold"/>
                <a:cs typeface="Montserrat SemiBold"/>
                <a:sym typeface="Montserrat SemiBold"/>
              </a:rPr>
              <a:t>Title Here</a:t>
            </a:r>
            <a:endParaRPr sz="32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2"/>
          <p:cNvSpPr/>
          <p:nvPr/>
        </p:nvSpPr>
        <p:spPr>
          <a:xfrm>
            <a:off x="1625757" y="4533379"/>
            <a:ext cx="24963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sz="1800">
              <a:solidFill>
                <a:schemeClr val="dk1"/>
              </a:solidFill>
              <a:latin typeface="Montserrat Light"/>
              <a:ea typeface="Montserrat Light"/>
              <a:cs typeface="Montserrat Light"/>
              <a:sym typeface="Montserrat Light"/>
            </a:endParaRPr>
          </a:p>
        </p:txBody>
      </p:sp>
      <p:sp>
        <p:nvSpPr>
          <p:cNvPr id="335" name="Google Shape;335;p12"/>
          <p:cNvSpPr/>
          <p:nvPr/>
        </p:nvSpPr>
        <p:spPr>
          <a:xfrm>
            <a:off x="1625757" y="4870189"/>
            <a:ext cx="24963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a:t>
            </a:r>
            <a:endParaRPr sz="1200">
              <a:solidFill>
                <a:schemeClr val="dk1"/>
              </a:solidFill>
              <a:latin typeface="Montserrat Light"/>
              <a:ea typeface="Montserrat Light"/>
              <a:cs typeface="Montserrat Light"/>
              <a:sym typeface="Montserrat Light"/>
            </a:endParaRPr>
          </a:p>
        </p:txBody>
      </p:sp>
      <p:sp>
        <p:nvSpPr>
          <p:cNvPr id="336" name="Google Shape;336;p12"/>
          <p:cNvSpPr/>
          <p:nvPr/>
        </p:nvSpPr>
        <p:spPr>
          <a:xfrm>
            <a:off x="2152453" y="2585522"/>
            <a:ext cx="645952" cy="1886779"/>
          </a:xfrm>
          <a:prstGeom prst="roundRect">
            <a:avLst>
              <a:gd name="adj" fmla="val 50000"/>
            </a:avLst>
          </a:prstGeom>
          <a:solidFill>
            <a:schemeClr val="lt1"/>
          </a:solidFill>
          <a:ln>
            <a:noFill/>
          </a:ln>
        </p:spPr>
        <p:txBody>
          <a:bodyPr spcFirstLastPara="1" wrap="square" lIns="0" tIns="252000" rIns="0" bIns="36000" anchor="t" anchorCtr="0">
            <a:no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150</a:t>
            </a:r>
            <a:endParaRPr sz="1200">
              <a:solidFill>
                <a:schemeClr val="dk1"/>
              </a:solidFill>
              <a:latin typeface="Montserrat Light"/>
              <a:ea typeface="Montserrat Light"/>
              <a:cs typeface="Montserrat Light"/>
              <a:sym typeface="Montserrat Light"/>
            </a:endParaRPr>
          </a:p>
        </p:txBody>
      </p:sp>
      <p:sp>
        <p:nvSpPr>
          <p:cNvPr id="337" name="Google Shape;337;p12"/>
          <p:cNvSpPr/>
          <p:nvPr/>
        </p:nvSpPr>
        <p:spPr>
          <a:xfrm>
            <a:off x="2949407" y="1594878"/>
            <a:ext cx="645952" cy="2877424"/>
          </a:xfrm>
          <a:prstGeom prst="roundRect">
            <a:avLst>
              <a:gd name="adj" fmla="val 50000"/>
            </a:avLst>
          </a:prstGeom>
          <a:solidFill>
            <a:srgbClr val="34E4D9"/>
          </a:solidFill>
          <a:ln>
            <a:noFill/>
          </a:ln>
        </p:spPr>
        <p:txBody>
          <a:bodyPr spcFirstLastPara="1" wrap="square" lIns="0" tIns="252000" rIns="0" bIns="36000" anchor="t" anchorCtr="0">
            <a:noAutofit/>
          </a:bodyPr>
          <a:lstStyle/>
          <a:p>
            <a:pPr marL="0" marR="0" lvl="0" indent="0" algn="ctr" rtl="0">
              <a:spcBef>
                <a:spcPts val="0"/>
              </a:spcBef>
              <a:spcAft>
                <a:spcPts val="0"/>
              </a:spcAft>
              <a:buNone/>
            </a:pPr>
            <a:r>
              <a:rPr lang="en-US" sz="1200">
                <a:solidFill>
                  <a:schemeClr val="lt1"/>
                </a:solidFill>
                <a:latin typeface="Montserrat Light"/>
                <a:ea typeface="Montserrat Light"/>
                <a:cs typeface="Montserrat Light"/>
                <a:sym typeface="Montserrat Light"/>
              </a:rPr>
              <a:t>210</a:t>
            </a:r>
            <a:endParaRPr sz="1200">
              <a:solidFill>
                <a:schemeClr val="lt1"/>
              </a:solidFill>
              <a:latin typeface="Montserrat Light"/>
              <a:ea typeface="Montserrat Light"/>
              <a:cs typeface="Montserrat Light"/>
              <a:sym typeface="Montserrat Light"/>
            </a:endParaRPr>
          </a:p>
        </p:txBody>
      </p:sp>
      <p:sp>
        <p:nvSpPr>
          <p:cNvPr id="338" name="Google Shape;338;p12"/>
          <p:cNvSpPr/>
          <p:nvPr/>
        </p:nvSpPr>
        <p:spPr>
          <a:xfrm>
            <a:off x="4847850" y="4533379"/>
            <a:ext cx="24963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sz="1800">
              <a:solidFill>
                <a:schemeClr val="dk1"/>
              </a:solidFill>
              <a:latin typeface="Montserrat Light"/>
              <a:ea typeface="Montserrat Light"/>
              <a:cs typeface="Montserrat Light"/>
              <a:sym typeface="Montserrat Light"/>
            </a:endParaRPr>
          </a:p>
        </p:txBody>
      </p:sp>
      <p:sp>
        <p:nvSpPr>
          <p:cNvPr id="339" name="Google Shape;339;p12"/>
          <p:cNvSpPr/>
          <p:nvPr/>
        </p:nvSpPr>
        <p:spPr>
          <a:xfrm>
            <a:off x="4847850" y="4870189"/>
            <a:ext cx="24963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a:t>
            </a:r>
            <a:endParaRPr sz="1200">
              <a:solidFill>
                <a:schemeClr val="dk1"/>
              </a:solidFill>
              <a:latin typeface="Montserrat Light"/>
              <a:ea typeface="Montserrat Light"/>
              <a:cs typeface="Montserrat Light"/>
              <a:sym typeface="Montserrat Light"/>
            </a:endParaRPr>
          </a:p>
        </p:txBody>
      </p:sp>
      <p:sp>
        <p:nvSpPr>
          <p:cNvPr id="340" name="Google Shape;340;p12"/>
          <p:cNvSpPr/>
          <p:nvPr/>
        </p:nvSpPr>
        <p:spPr>
          <a:xfrm>
            <a:off x="5374546" y="1797844"/>
            <a:ext cx="645952" cy="2674458"/>
          </a:xfrm>
          <a:prstGeom prst="roundRect">
            <a:avLst>
              <a:gd name="adj" fmla="val 50000"/>
            </a:avLst>
          </a:prstGeom>
          <a:solidFill>
            <a:schemeClr val="lt1"/>
          </a:solidFill>
          <a:ln>
            <a:noFill/>
          </a:ln>
        </p:spPr>
        <p:txBody>
          <a:bodyPr spcFirstLastPara="1" wrap="square" lIns="0" tIns="252000" rIns="0" bIns="36000" anchor="t" anchorCtr="0">
            <a:no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200</a:t>
            </a:r>
            <a:endParaRPr sz="1200">
              <a:solidFill>
                <a:schemeClr val="dk1"/>
              </a:solidFill>
              <a:latin typeface="Montserrat Light"/>
              <a:ea typeface="Montserrat Light"/>
              <a:cs typeface="Montserrat Light"/>
              <a:sym typeface="Montserrat Light"/>
            </a:endParaRPr>
          </a:p>
        </p:txBody>
      </p:sp>
      <p:sp>
        <p:nvSpPr>
          <p:cNvPr id="341" name="Google Shape;341;p12"/>
          <p:cNvSpPr/>
          <p:nvPr/>
        </p:nvSpPr>
        <p:spPr>
          <a:xfrm>
            <a:off x="6171500" y="2826563"/>
            <a:ext cx="645952" cy="1645738"/>
          </a:xfrm>
          <a:prstGeom prst="roundRect">
            <a:avLst>
              <a:gd name="adj" fmla="val 50000"/>
            </a:avLst>
          </a:prstGeom>
          <a:solidFill>
            <a:srgbClr val="34E4D9"/>
          </a:solidFill>
          <a:ln>
            <a:noFill/>
          </a:ln>
        </p:spPr>
        <p:txBody>
          <a:bodyPr spcFirstLastPara="1" wrap="square" lIns="0" tIns="252000" rIns="0" bIns="36000" anchor="t" anchorCtr="0">
            <a:noAutofit/>
          </a:bodyPr>
          <a:lstStyle/>
          <a:p>
            <a:pPr marL="0" marR="0" lvl="0" indent="0" algn="ctr" rtl="0">
              <a:spcBef>
                <a:spcPts val="0"/>
              </a:spcBef>
              <a:spcAft>
                <a:spcPts val="0"/>
              </a:spcAft>
              <a:buNone/>
            </a:pPr>
            <a:r>
              <a:rPr lang="en-US" sz="1200">
                <a:solidFill>
                  <a:schemeClr val="lt1"/>
                </a:solidFill>
                <a:latin typeface="Montserrat Light"/>
                <a:ea typeface="Montserrat Light"/>
                <a:cs typeface="Montserrat Light"/>
                <a:sym typeface="Montserrat Light"/>
              </a:rPr>
              <a:t>140</a:t>
            </a:r>
            <a:endParaRPr sz="1200">
              <a:solidFill>
                <a:schemeClr val="lt1"/>
              </a:solidFill>
              <a:latin typeface="Montserrat Light"/>
              <a:ea typeface="Montserrat Light"/>
              <a:cs typeface="Montserrat Light"/>
              <a:sym typeface="Montserrat Light"/>
            </a:endParaRPr>
          </a:p>
        </p:txBody>
      </p:sp>
      <p:sp>
        <p:nvSpPr>
          <p:cNvPr id="342" name="Google Shape;342;p12"/>
          <p:cNvSpPr/>
          <p:nvPr/>
        </p:nvSpPr>
        <p:spPr>
          <a:xfrm>
            <a:off x="8069943" y="4533379"/>
            <a:ext cx="24963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sz="1800">
              <a:solidFill>
                <a:schemeClr val="dk1"/>
              </a:solidFill>
              <a:latin typeface="Montserrat Light"/>
              <a:ea typeface="Montserrat Light"/>
              <a:cs typeface="Montserrat Light"/>
              <a:sym typeface="Montserrat Light"/>
            </a:endParaRPr>
          </a:p>
        </p:txBody>
      </p:sp>
      <p:sp>
        <p:nvSpPr>
          <p:cNvPr id="343" name="Google Shape;343;p12"/>
          <p:cNvSpPr/>
          <p:nvPr/>
        </p:nvSpPr>
        <p:spPr>
          <a:xfrm>
            <a:off x="8069943" y="4870189"/>
            <a:ext cx="24963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a:t>
            </a:r>
            <a:endParaRPr sz="1200">
              <a:solidFill>
                <a:schemeClr val="dk1"/>
              </a:solidFill>
              <a:latin typeface="Montserrat Light"/>
              <a:ea typeface="Montserrat Light"/>
              <a:cs typeface="Montserrat Light"/>
              <a:sym typeface="Montserrat Light"/>
            </a:endParaRPr>
          </a:p>
        </p:txBody>
      </p:sp>
      <p:sp>
        <p:nvSpPr>
          <p:cNvPr id="344" name="Google Shape;344;p12"/>
          <p:cNvSpPr/>
          <p:nvPr/>
        </p:nvSpPr>
        <p:spPr>
          <a:xfrm>
            <a:off x="8596639" y="2118678"/>
            <a:ext cx="645952" cy="2353624"/>
          </a:xfrm>
          <a:prstGeom prst="roundRect">
            <a:avLst>
              <a:gd name="adj" fmla="val 50000"/>
            </a:avLst>
          </a:prstGeom>
          <a:solidFill>
            <a:schemeClr val="lt1"/>
          </a:solidFill>
          <a:ln>
            <a:noFill/>
          </a:ln>
        </p:spPr>
        <p:txBody>
          <a:bodyPr spcFirstLastPara="1" wrap="square" lIns="0" tIns="252000" rIns="0" bIns="36000" anchor="t" anchorCtr="0">
            <a:no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180</a:t>
            </a:r>
            <a:endParaRPr sz="1200">
              <a:solidFill>
                <a:schemeClr val="dk1"/>
              </a:solidFill>
              <a:latin typeface="Montserrat Light"/>
              <a:ea typeface="Montserrat Light"/>
              <a:cs typeface="Montserrat Light"/>
              <a:sym typeface="Montserrat Light"/>
            </a:endParaRPr>
          </a:p>
        </p:txBody>
      </p:sp>
      <p:sp>
        <p:nvSpPr>
          <p:cNvPr id="345" name="Google Shape;345;p12"/>
          <p:cNvSpPr/>
          <p:nvPr/>
        </p:nvSpPr>
        <p:spPr>
          <a:xfrm>
            <a:off x="9393593" y="1996416"/>
            <a:ext cx="645952" cy="2475885"/>
          </a:xfrm>
          <a:prstGeom prst="roundRect">
            <a:avLst>
              <a:gd name="adj" fmla="val 50000"/>
            </a:avLst>
          </a:prstGeom>
          <a:solidFill>
            <a:srgbClr val="34E4D9"/>
          </a:solidFill>
          <a:ln>
            <a:noFill/>
          </a:ln>
        </p:spPr>
        <p:txBody>
          <a:bodyPr spcFirstLastPara="1" wrap="square" lIns="0" tIns="252000" rIns="0" bIns="36000" anchor="t" anchorCtr="0">
            <a:noAutofit/>
          </a:bodyPr>
          <a:lstStyle/>
          <a:p>
            <a:pPr marL="0" marR="0" lvl="0" indent="0" algn="ctr" rtl="0">
              <a:spcBef>
                <a:spcPts val="0"/>
              </a:spcBef>
              <a:spcAft>
                <a:spcPts val="0"/>
              </a:spcAft>
              <a:buNone/>
            </a:pPr>
            <a:r>
              <a:rPr lang="en-US" sz="1200">
                <a:solidFill>
                  <a:schemeClr val="lt1"/>
                </a:solidFill>
                <a:latin typeface="Montserrat Light"/>
                <a:ea typeface="Montserrat Light"/>
                <a:cs typeface="Montserrat Light"/>
                <a:sym typeface="Montserrat Light"/>
              </a:rPr>
              <a:t>195</a:t>
            </a:r>
            <a:endParaRPr sz="1200">
              <a:solidFill>
                <a:schemeClr val="lt1"/>
              </a:solidFill>
              <a:latin typeface="Montserrat Light"/>
              <a:ea typeface="Montserrat Light"/>
              <a:cs typeface="Montserrat Light"/>
              <a:sym typeface="Montserrat Light"/>
            </a:endParaRPr>
          </a:p>
        </p:txBody>
      </p:sp>
      <p:sp>
        <p:nvSpPr>
          <p:cNvPr id="346" name="Google Shape;346;p12"/>
          <p:cNvSpPr/>
          <p:nvPr/>
        </p:nvSpPr>
        <p:spPr>
          <a:xfrm>
            <a:off x="4387861" y="5405723"/>
            <a:ext cx="357691" cy="357691"/>
          </a:xfrm>
          <a:prstGeom prst="ellipse">
            <a:avLst/>
          </a:prstGeom>
          <a:solidFill>
            <a:schemeClr val="lt1"/>
          </a:solidFill>
          <a:ln>
            <a:noFill/>
          </a:ln>
        </p:spPr>
        <p:txBody>
          <a:bodyPr spcFirstLastPara="1" wrap="square" lIns="0" tIns="252000" rIns="0" bIns="36000" anchor="t" anchorCtr="0">
            <a:noAutofit/>
          </a:bodyPr>
          <a:lstStyle/>
          <a:p>
            <a:pPr marL="0" marR="0" lvl="0" indent="0" algn="ctr" rtl="0">
              <a:spcBef>
                <a:spcPts val="0"/>
              </a:spcBef>
              <a:spcAft>
                <a:spcPts val="0"/>
              </a:spcAft>
              <a:buNone/>
            </a:pPr>
            <a:endParaRPr sz="1200">
              <a:solidFill>
                <a:schemeClr val="dk1"/>
              </a:solidFill>
              <a:latin typeface="Montserrat Light"/>
              <a:ea typeface="Montserrat Light"/>
              <a:cs typeface="Montserrat Light"/>
              <a:sym typeface="Montserrat Light"/>
            </a:endParaRPr>
          </a:p>
        </p:txBody>
      </p:sp>
      <p:sp>
        <p:nvSpPr>
          <p:cNvPr id="347" name="Google Shape;347;p12"/>
          <p:cNvSpPr/>
          <p:nvPr/>
        </p:nvSpPr>
        <p:spPr>
          <a:xfrm>
            <a:off x="4745552" y="5430679"/>
            <a:ext cx="144290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Lorem ipsum</a:t>
            </a:r>
            <a:endParaRPr sz="1400">
              <a:solidFill>
                <a:schemeClr val="dk1"/>
              </a:solidFill>
              <a:latin typeface="Montserrat Light"/>
              <a:ea typeface="Montserrat Light"/>
              <a:cs typeface="Montserrat Light"/>
              <a:sym typeface="Montserrat Light"/>
            </a:endParaRPr>
          </a:p>
        </p:txBody>
      </p:sp>
      <p:sp>
        <p:nvSpPr>
          <p:cNvPr id="348" name="Google Shape;348;p12"/>
          <p:cNvSpPr/>
          <p:nvPr/>
        </p:nvSpPr>
        <p:spPr>
          <a:xfrm>
            <a:off x="6367304" y="5405723"/>
            <a:ext cx="357691" cy="357691"/>
          </a:xfrm>
          <a:prstGeom prst="ellipse">
            <a:avLst/>
          </a:prstGeom>
          <a:solidFill>
            <a:srgbClr val="34E4D9"/>
          </a:solidFill>
          <a:ln>
            <a:noFill/>
          </a:ln>
        </p:spPr>
        <p:txBody>
          <a:bodyPr spcFirstLastPara="1" wrap="square" lIns="0" tIns="252000" rIns="0" bIns="360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349" name="Google Shape;349;p12"/>
          <p:cNvSpPr/>
          <p:nvPr/>
        </p:nvSpPr>
        <p:spPr>
          <a:xfrm>
            <a:off x="6724995" y="5430679"/>
            <a:ext cx="144290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Lorem ipsum</a:t>
            </a:r>
            <a:endParaRPr sz="1400">
              <a:solidFill>
                <a:schemeClr val="dk1"/>
              </a:solidFill>
              <a:latin typeface="Montserrat Light"/>
              <a:ea typeface="Montserrat Light"/>
              <a:cs typeface="Montserrat Light"/>
              <a:sym typeface="Montserrat Light"/>
            </a:endParaRPr>
          </a:p>
        </p:txBody>
      </p:sp>
      <p:sp>
        <p:nvSpPr>
          <p:cNvPr id="350" name="Google Shape;350;p12"/>
          <p:cNvSpPr txBox="1"/>
          <p:nvPr/>
        </p:nvSpPr>
        <p:spPr>
          <a:xfrm>
            <a:off x="2484726" y="758275"/>
            <a:ext cx="722254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Montserrat Light"/>
                <a:ea typeface="Montserrat Light"/>
                <a:cs typeface="Montserrat Light"/>
                <a:sym typeface="Montserrat Light"/>
              </a:rPr>
              <a:t>Subject </a:t>
            </a:r>
            <a:r>
              <a:rPr lang="en-US" sz="2800">
                <a:solidFill>
                  <a:schemeClr val="dk1"/>
                </a:solidFill>
                <a:latin typeface="Montserrat SemiBold"/>
                <a:ea typeface="Montserrat SemiBold"/>
                <a:cs typeface="Montserrat SemiBold"/>
                <a:sym typeface="Montserrat SemiBold"/>
              </a:rPr>
              <a:t>Title</a:t>
            </a:r>
            <a:endParaRPr sz="2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13"/>
          <p:cNvSpPr txBox="1"/>
          <p:nvPr/>
        </p:nvSpPr>
        <p:spPr>
          <a:xfrm>
            <a:off x="2484726" y="663265"/>
            <a:ext cx="72225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Montserrat SemiBold"/>
                <a:ea typeface="Montserrat SemiBold"/>
                <a:cs typeface="Montserrat SemiBold"/>
                <a:sym typeface="Montserrat SemiBold"/>
              </a:rPr>
              <a:t>SWOT </a:t>
            </a:r>
            <a:r>
              <a:rPr lang="en-US" sz="3200">
                <a:solidFill>
                  <a:schemeClr val="dk1"/>
                </a:solidFill>
                <a:latin typeface="Montserrat Light"/>
                <a:ea typeface="Montserrat Light"/>
                <a:cs typeface="Montserrat Light"/>
                <a:sym typeface="Montserrat Light"/>
              </a:rPr>
              <a:t>Slide Title</a:t>
            </a:r>
            <a:endParaRPr sz="3200">
              <a:solidFill>
                <a:schemeClr val="dk1"/>
              </a:solidFill>
              <a:latin typeface="Montserrat Light"/>
              <a:ea typeface="Montserrat Light"/>
              <a:cs typeface="Montserrat Light"/>
              <a:sym typeface="Montserrat Light"/>
            </a:endParaRPr>
          </a:p>
        </p:txBody>
      </p:sp>
      <p:sp>
        <p:nvSpPr>
          <p:cNvPr id="356" name="Google Shape;356;p13"/>
          <p:cNvSpPr txBox="1"/>
          <p:nvPr/>
        </p:nvSpPr>
        <p:spPr>
          <a:xfrm>
            <a:off x="2484726" y="1223957"/>
            <a:ext cx="7222548"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adipisicing elit</a:t>
            </a:r>
            <a:endParaRPr sz="1400">
              <a:solidFill>
                <a:schemeClr val="dk1"/>
              </a:solidFill>
              <a:latin typeface="Montserrat Light"/>
              <a:ea typeface="Montserrat Light"/>
              <a:cs typeface="Montserrat Light"/>
              <a:sym typeface="Montserrat Light"/>
            </a:endParaRPr>
          </a:p>
        </p:txBody>
      </p:sp>
      <p:sp>
        <p:nvSpPr>
          <p:cNvPr id="357" name="Google Shape;357;p13"/>
          <p:cNvSpPr txBox="1"/>
          <p:nvPr/>
        </p:nvSpPr>
        <p:spPr>
          <a:xfrm>
            <a:off x="8656849" y="3067409"/>
            <a:ext cx="2989051" cy="1169551"/>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Lorem ipsum dolor sit amet</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consectetur adipiscing elit</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sed do eiusmod tempor</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incididunt ut labore</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et dolore magna aliqua.</a:t>
            </a:r>
            <a:endParaRPr/>
          </a:p>
        </p:txBody>
      </p:sp>
      <p:sp>
        <p:nvSpPr>
          <p:cNvPr id="358" name="Google Shape;358;p13"/>
          <p:cNvSpPr/>
          <p:nvPr/>
        </p:nvSpPr>
        <p:spPr>
          <a:xfrm>
            <a:off x="8656848" y="2705505"/>
            <a:ext cx="298905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Montserrat SemiBold"/>
                <a:ea typeface="Montserrat SemiBold"/>
                <a:cs typeface="Montserrat SemiBold"/>
                <a:sym typeface="Montserrat SemiBold"/>
              </a:rPr>
              <a:t>WEAKNESS</a:t>
            </a:r>
            <a:endParaRPr sz="2000">
              <a:solidFill>
                <a:schemeClr val="dk1"/>
              </a:solidFill>
              <a:latin typeface="Montserrat SemiBold"/>
              <a:ea typeface="Montserrat SemiBold"/>
              <a:cs typeface="Montserrat SemiBold"/>
              <a:sym typeface="Montserrat SemiBold"/>
            </a:endParaRPr>
          </a:p>
        </p:txBody>
      </p:sp>
      <p:sp>
        <p:nvSpPr>
          <p:cNvPr id="359" name="Google Shape;359;p13"/>
          <p:cNvSpPr txBox="1"/>
          <p:nvPr/>
        </p:nvSpPr>
        <p:spPr>
          <a:xfrm>
            <a:off x="8367924" y="5473005"/>
            <a:ext cx="2989051" cy="1169551"/>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Lorem ipsum dolor sit amet</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consectetur adipiscing elit</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sed do eiusmod tempor</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incididunt ut labore</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et dolore magna aliqua.</a:t>
            </a:r>
            <a:endParaRPr/>
          </a:p>
        </p:txBody>
      </p:sp>
      <p:sp>
        <p:nvSpPr>
          <p:cNvPr id="360" name="Google Shape;360;p13"/>
          <p:cNvSpPr/>
          <p:nvPr/>
        </p:nvSpPr>
        <p:spPr>
          <a:xfrm>
            <a:off x="8367923" y="5111101"/>
            <a:ext cx="298905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Montserrat SemiBold"/>
                <a:ea typeface="Montserrat SemiBold"/>
                <a:cs typeface="Montserrat SemiBold"/>
                <a:sym typeface="Montserrat SemiBold"/>
              </a:rPr>
              <a:t>THREATS</a:t>
            </a:r>
            <a:endParaRPr sz="2000">
              <a:solidFill>
                <a:schemeClr val="dk1"/>
              </a:solidFill>
              <a:latin typeface="Montserrat SemiBold"/>
              <a:ea typeface="Montserrat SemiBold"/>
              <a:cs typeface="Montserrat SemiBold"/>
              <a:sym typeface="Montserrat SemiBold"/>
            </a:endParaRPr>
          </a:p>
        </p:txBody>
      </p:sp>
      <p:sp>
        <p:nvSpPr>
          <p:cNvPr id="361" name="Google Shape;361;p13"/>
          <p:cNvSpPr txBox="1"/>
          <p:nvPr/>
        </p:nvSpPr>
        <p:spPr>
          <a:xfrm>
            <a:off x="901701" y="2600452"/>
            <a:ext cx="3264254" cy="1169551"/>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Lorem ipsum dolor sit amet</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consectetur adipiscing elit</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sed do eiusmod tempor</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incididunt ut labore</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et dolore magna aliqua.</a:t>
            </a:r>
            <a:endParaRPr/>
          </a:p>
        </p:txBody>
      </p:sp>
      <p:sp>
        <p:nvSpPr>
          <p:cNvPr id="362" name="Google Shape;362;p13"/>
          <p:cNvSpPr/>
          <p:nvPr/>
        </p:nvSpPr>
        <p:spPr>
          <a:xfrm>
            <a:off x="901700" y="2238548"/>
            <a:ext cx="326425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Montserrat SemiBold"/>
                <a:ea typeface="Montserrat SemiBold"/>
                <a:cs typeface="Montserrat SemiBold"/>
                <a:sym typeface="Montserrat SemiBold"/>
              </a:rPr>
              <a:t>STRENGTHS</a:t>
            </a:r>
            <a:endParaRPr sz="2000">
              <a:solidFill>
                <a:schemeClr val="dk1"/>
              </a:solidFill>
              <a:latin typeface="Montserrat SemiBold"/>
              <a:ea typeface="Montserrat SemiBold"/>
              <a:cs typeface="Montserrat SemiBold"/>
              <a:sym typeface="Montserrat SemiBold"/>
            </a:endParaRPr>
          </a:p>
        </p:txBody>
      </p:sp>
      <p:sp>
        <p:nvSpPr>
          <p:cNvPr id="363" name="Google Shape;363;p13"/>
          <p:cNvSpPr txBox="1"/>
          <p:nvPr/>
        </p:nvSpPr>
        <p:spPr>
          <a:xfrm>
            <a:off x="626498" y="4893889"/>
            <a:ext cx="3264254" cy="1169551"/>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Lorem ipsum dolor sit amet</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consectetur adipiscing elit</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sed do eiusmod tempor</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incididunt ut labore</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et dolore magna aliqua.</a:t>
            </a:r>
            <a:endParaRPr/>
          </a:p>
        </p:txBody>
      </p:sp>
      <p:sp>
        <p:nvSpPr>
          <p:cNvPr id="364" name="Google Shape;364;p13"/>
          <p:cNvSpPr/>
          <p:nvPr/>
        </p:nvSpPr>
        <p:spPr>
          <a:xfrm>
            <a:off x="626497" y="4531985"/>
            <a:ext cx="326425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Montserrat SemiBold"/>
                <a:ea typeface="Montserrat SemiBold"/>
                <a:cs typeface="Montserrat SemiBold"/>
                <a:sym typeface="Montserrat SemiBold"/>
              </a:rPr>
              <a:t>OPPORTUNITIES</a:t>
            </a:r>
            <a:endParaRPr sz="2000">
              <a:solidFill>
                <a:schemeClr val="dk1"/>
              </a:solidFill>
              <a:latin typeface="Montserrat SemiBold"/>
              <a:ea typeface="Montserrat SemiBold"/>
              <a:cs typeface="Montserrat SemiBold"/>
              <a:sym typeface="Montserrat SemiBold"/>
            </a:endParaRPr>
          </a:p>
        </p:txBody>
      </p:sp>
      <p:sp>
        <p:nvSpPr>
          <p:cNvPr id="365" name="Google Shape;365;p13"/>
          <p:cNvSpPr/>
          <p:nvPr/>
        </p:nvSpPr>
        <p:spPr>
          <a:xfrm>
            <a:off x="4683793" y="2698273"/>
            <a:ext cx="2438400" cy="2438400"/>
          </a:xfrm>
          <a:prstGeom prst="ellipse">
            <a:avLst/>
          </a:prstGeom>
          <a:solidFill>
            <a:srgbClr val="34E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Montserrat SemiBold"/>
                <a:ea typeface="Montserrat SemiBold"/>
                <a:cs typeface="Montserrat SemiBold"/>
                <a:sym typeface="Montserrat SemiBold"/>
              </a:rPr>
              <a:t>SWOT</a:t>
            </a:r>
            <a:endParaRPr sz="2800">
              <a:solidFill>
                <a:schemeClr val="lt1"/>
              </a:solidFill>
              <a:latin typeface="Montserrat SemiBold"/>
              <a:ea typeface="Montserrat SemiBold"/>
              <a:cs typeface="Montserrat SemiBold"/>
              <a:sym typeface="Montserrat SemiBold"/>
            </a:endParaRPr>
          </a:p>
        </p:txBody>
      </p:sp>
      <p:sp>
        <p:nvSpPr>
          <p:cNvPr id="366" name="Google Shape;366;p13"/>
          <p:cNvSpPr/>
          <p:nvPr/>
        </p:nvSpPr>
        <p:spPr>
          <a:xfrm>
            <a:off x="4201193" y="2215673"/>
            <a:ext cx="3403600" cy="3403600"/>
          </a:xfrm>
          <a:prstGeom prst="ellipse">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1">
              <a:solidFill>
                <a:schemeClr val="lt1"/>
              </a:solidFill>
              <a:latin typeface="Montserrat SemiBold"/>
              <a:ea typeface="Montserrat SemiBold"/>
              <a:cs typeface="Montserrat SemiBold"/>
              <a:sym typeface="Montserrat SemiBold"/>
            </a:endParaRPr>
          </a:p>
        </p:txBody>
      </p:sp>
      <p:sp>
        <p:nvSpPr>
          <p:cNvPr id="367" name="Google Shape;367;p13"/>
          <p:cNvSpPr/>
          <p:nvPr/>
        </p:nvSpPr>
        <p:spPr>
          <a:xfrm>
            <a:off x="7122193" y="2755251"/>
            <a:ext cx="171450" cy="171450"/>
          </a:xfrm>
          <a:prstGeom prst="ellipse">
            <a:avLst/>
          </a:prstGeom>
          <a:solidFill>
            <a:srgbClr val="D6F5FF"/>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a:solidFill>
                <a:schemeClr val="lt1"/>
              </a:solidFill>
              <a:latin typeface="Montserrat SemiBold"/>
              <a:ea typeface="Montserrat SemiBold"/>
              <a:cs typeface="Montserrat SemiBold"/>
              <a:sym typeface="Montserrat SemiBold"/>
            </a:endParaRPr>
          </a:p>
        </p:txBody>
      </p:sp>
      <p:cxnSp>
        <p:nvCxnSpPr>
          <p:cNvPr id="368" name="Google Shape;368;p13"/>
          <p:cNvCxnSpPr>
            <a:stCxn id="367" idx="6"/>
          </p:cNvCxnSpPr>
          <p:nvPr/>
        </p:nvCxnSpPr>
        <p:spPr>
          <a:xfrm>
            <a:off x="7293643" y="2840976"/>
            <a:ext cx="1171500" cy="0"/>
          </a:xfrm>
          <a:prstGeom prst="straightConnector1">
            <a:avLst/>
          </a:prstGeom>
          <a:noFill/>
          <a:ln w="12700" cap="flat" cmpd="sng">
            <a:solidFill>
              <a:schemeClr val="dk1"/>
            </a:solidFill>
            <a:prstDash val="solid"/>
            <a:miter lim="800000"/>
            <a:headEnd type="none" w="sm" len="sm"/>
            <a:tailEnd type="none" w="sm" len="sm"/>
          </a:ln>
        </p:spPr>
      </p:cxnSp>
      <p:sp>
        <p:nvSpPr>
          <p:cNvPr id="369" name="Google Shape;369;p13"/>
          <p:cNvSpPr/>
          <p:nvPr/>
        </p:nvSpPr>
        <p:spPr>
          <a:xfrm>
            <a:off x="6833268" y="5184490"/>
            <a:ext cx="171450" cy="171450"/>
          </a:xfrm>
          <a:prstGeom prst="ellipse">
            <a:avLst/>
          </a:prstGeom>
          <a:solidFill>
            <a:srgbClr val="D6F5FF"/>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a:solidFill>
                <a:schemeClr val="lt1"/>
              </a:solidFill>
              <a:latin typeface="Montserrat SemiBold"/>
              <a:ea typeface="Montserrat SemiBold"/>
              <a:cs typeface="Montserrat SemiBold"/>
              <a:sym typeface="Montserrat SemiBold"/>
            </a:endParaRPr>
          </a:p>
        </p:txBody>
      </p:sp>
      <p:cxnSp>
        <p:nvCxnSpPr>
          <p:cNvPr id="370" name="Google Shape;370;p13"/>
          <p:cNvCxnSpPr>
            <a:stCxn id="369" idx="6"/>
          </p:cNvCxnSpPr>
          <p:nvPr/>
        </p:nvCxnSpPr>
        <p:spPr>
          <a:xfrm>
            <a:off x="7004718" y="5270215"/>
            <a:ext cx="1171500" cy="0"/>
          </a:xfrm>
          <a:prstGeom prst="straightConnector1">
            <a:avLst/>
          </a:prstGeom>
          <a:noFill/>
          <a:ln w="12700" cap="flat" cmpd="sng">
            <a:solidFill>
              <a:schemeClr val="dk1"/>
            </a:solidFill>
            <a:prstDash val="solid"/>
            <a:miter lim="800000"/>
            <a:headEnd type="none" w="sm" len="sm"/>
            <a:tailEnd type="none" w="sm" len="sm"/>
          </a:ln>
        </p:spPr>
      </p:cxnSp>
      <p:sp>
        <p:nvSpPr>
          <p:cNvPr id="371" name="Google Shape;371;p13"/>
          <p:cNvSpPr/>
          <p:nvPr/>
        </p:nvSpPr>
        <p:spPr>
          <a:xfrm flipH="1">
            <a:off x="5081690" y="2285523"/>
            <a:ext cx="171450" cy="171450"/>
          </a:xfrm>
          <a:prstGeom prst="ellipse">
            <a:avLst/>
          </a:prstGeom>
          <a:solidFill>
            <a:srgbClr val="D6F5FF"/>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a:solidFill>
                <a:schemeClr val="lt1"/>
              </a:solidFill>
              <a:latin typeface="Montserrat SemiBold"/>
              <a:ea typeface="Montserrat SemiBold"/>
              <a:cs typeface="Montserrat SemiBold"/>
              <a:sym typeface="Montserrat SemiBold"/>
            </a:endParaRPr>
          </a:p>
        </p:txBody>
      </p:sp>
      <p:cxnSp>
        <p:nvCxnSpPr>
          <p:cNvPr id="372" name="Google Shape;372;p13"/>
          <p:cNvCxnSpPr>
            <a:stCxn id="371" idx="6"/>
          </p:cNvCxnSpPr>
          <p:nvPr/>
        </p:nvCxnSpPr>
        <p:spPr>
          <a:xfrm rot="10800000">
            <a:off x="3118490" y="2371248"/>
            <a:ext cx="1963200" cy="0"/>
          </a:xfrm>
          <a:prstGeom prst="straightConnector1">
            <a:avLst/>
          </a:prstGeom>
          <a:noFill/>
          <a:ln w="12700" cap="flat" cmpd="sng">
            <a:solidFill>
              <a:schemeClr val="dk1"/>
            </a:solidFill>
            <a:prstDash val="solid"/>
            <a:miter lim="800000"/>
            <a:headEnd type="none" w="sm" len="sm"/>
            <a:tailEnd type="none" w="sm" len="sm"/>
          </a:ln>
        </p:spPr>
      </p:cxnSp>
      <p:sp>
        <p:nvSpPr>
          <p:cNvPr id="373" name="Google Shape;373;p13"/>
          <p:cNvSpPr/>
          <p:nvPr/>
        </p:nvSpPr>
        <p:spPr>
          <a:xfrm flipH="1">
            <a:off x="4290093" y="4606012"/>
            <a:ext cx="171450" cy="171450"/>
          </a:xfrm>
          <a:prstGeom prst="ellipse">
            <a:avLst/>
          </a:prstGeom>
          <a:solidFill>
            <a:srgbClr val="D6F5FF"/>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a:solidFill>
                <a:schemeClr val="lt1"/>
              </a:solidFill>
              <a:latin typeface="Montserrat SemiBold"/>
              <a:ea typeface="Montserrat SemiBold"/>
              <a:cs typeface="Montserrat SemiBold"/>
              <a:sym typeface="Montserrat SemiBold"/>
            </a:endParaRPr>
          </a:p>
        </p:txBody>
      </p:sp>
      <p:cxnSp>
        <p:nvCxnSpPr>
          <p:cNvPr id="374" name="Google Shape;374;p13"/>
          <p:cNvCxnSpPr>
            <a:stCxn id="373" idx="6"/>
          </p:cNvCxnSpPr>
          <p:nvPr/>
        </p:nvCxnSpPr>
        <p:spPr>
          <a:xfrm rot="10800000">
            <a:off x="3118593" y="4691737"/>
            <a:ext cx="1171500" cy="0"/>
          </a:xfrm>
          <a:prstGeom prst="straightConnector1">
            <a:avLst/>
          </a:prstGeom>
          <a:noFill/>
          <a:ln w="12700" cap="flat" cmpd="sng">
            <a:solidFill>
              <a:schemeClr val="dk1"/>
            </a:solidFill>
            <a:prstDash val="solid"/>
            <a:miter lim="800000"/>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4"/>
          <p:cNvSpPr/>
          <p:nvPr/>
        </p:nvSpPr>
        <p:spPr>
          <a:xfrm>
            <a:off x="2540000" y="1587500"/>
            <a:ext cx="7112000" cy="3683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Montserrat SemiBold"/>
              <a:ea typeface="Montserrat SemiBold"/>
              <a:cs typeface="Montserrat SemiBold"/>
              <a:sym typeface="Montserrat SemiBold"/>
            </a:endParaRPr>
          </a:p>
        </p:txBody>
      </p:sp>
      <p:sp>
        <p:nvSpPr>
          <p:cNvPr id="175" name="Google Shape;175;p4"/>
          <p:cNvSpPr txBox="1"/>
          <p:nvPr/>
        </p:nvSpPr>
        <p:spPr>
          <a:xfrm>
            <a:off x="3352800" y="2828856"/>
            <a:ext cx="54864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err="1">
                <a:solidFill>
                  <a:schemeClr val="dk1"/>
                </a:solidFill>
                <a:latin typeface="Montserrat SemiBold"/>
                <a:ea typeface="Montserrat SemiBold"/>
                <a:cs typeface="Montserrat SemiBold"/>
                <a:sym typeface="Montserrat SemiBold"/>
              </a:rPr>
              <a:t>Introdução</a:t>
            </a:r>
            <a:endParaRPr lang="en-US" sz="7200" b="1">
              <a:solidFill>
                <a:schemeClr val="dk1"/>
              </a:solidFill>
              <a:latin typeface="Montserrat SemiBold"/>
              <a:ea typeface="Montserrat SemiBold"/>
              <a:cs typeface="Montserrat SemiBold"/>
              <a:sym typeface="Montserrat SemiBold"/>
            </a:endParaRPr>
          </a:p>
        </p:txBody>
      </p:sp>
    </p:spTree>
    <p:extLst>
      <p:ext uri="{BB962C8B-B14F-4D97-AF65-F5344CB8AC3E}">
        <p14:creationId xmlns:p14="http://schemas.microsoft.com/office/powerpoint/2010/main" val="1196352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p:nvPr/>
        </p:nvSpPr>
        <p:spPr>
          <a:xfrm>
            <a:off x="864506" y="4645900"/>
            <a:ext cx="3208520"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a:t>
            </a:r>
            <a:endParaRPr/>
          </a:p>
        </p:txBody>
      </p:sp>
      <p:sp>
        <p:nvSpPr>
          <p:cNvPr id="380" name="Google Shape;380;p14"/>
          <p:cNvSpPr/>
          <p:nvPr/>
        </p:nvSpPr>
        <p:spPr>
          <a:xfrm>
            <a:off x="864506" y="4194453"/>
            <a:ext cx="320852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a:p>
        </p:txBody>
      </p:sp>
      <p:sp>
        <p:nvSpPr>
          <p:cNvPr id="381" name="Google Shape;381;p14"/>
          <p:cNvSpPr txBox="1"/>
          <p:nvPr/>
        </p:nvSpPr>
        <p:spPr>
          <a:xfrm>
            <a:off x="4491740" y="4645900"/>
            <a:ext cx="3208520"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a:t>
            </a:r>
            <a:endParaRPr/>
          </a:p>
        </p:txBody>
      </p:sp>
      <p:sp>
        <p:nvSpPr>
          <p:cNvPr id="382" name="Google Shape;382;p14"/>
          <p:cNvSpPr/>
          <p:nvPr/>
        </p:nvSpPr>
        <p:spPr>
          <a:xfrm>
            <a:off x="4491740" y="4194453"/>
            <a:ext cx="320852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a:p>
        </p:txBody>
      </p:sp>
      <p:sp>
        <p:nvSpPr>
          <p:cNvPr id="383" name="Google Shape;383;p14"/>
          <p:cNvSpPr txBox="1"/>
          <p:nvPr/>
        </p:nvSpPr>
        <p:spPr>
          <a:xfrm>
            <a:off x="8118974" y="4645900"/>
            <a:ext cx="3208520"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a:t>
            </a:r>
            <a:endParaRPr/>
          </a:p>
        </p:txBody>
      </p:sp>
      <p:sp>
        <p:nvSpPr>
          <p:cNvPr id="384" name="Google Shape;384;p14"/>
          <p:cNvSpPr/>
          <p:nvPr/>
        </p:nvSpPr>
        <p:spPr>
          <a:xfrm>
            <a:off x="8118974" y="4194453"/>
            <a:ext cx="320852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a:p>
        </p:txBody>
      </p:sp>
      <p:sp>
        <p:nvSpPr>
          <p:cNvPr id="385" name="Google Shape;385;p14"/>
          <p:cNvSpPr txBox="1"/>
          <p:nvPr/>
        </p:nvSpPr>
        <p:spPr>
          <a:xfrm>
            <a:off x="2484726" y="677400"/>
            <a:ext cx="72225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Montserrat Light"/>
                <a:ea typeface="Montserrat Light"/>
                <a:cs typeface="Montserrat Light"/>
                <a:sym typeface="Montserrat Light"/>
              </a:rPr>
              <a:t>Slide </a:t>
            </a:r>
            <a:r>
              <a:rPr lang="en-US" sz="3200">
                <a:solidFill>
                  <a:schemeClr val="dk1"/>
                </a:solidFill>
                <a:latin typeface="Montserrat SemiBold"/>
                <a:ea typeface="Montserrat SemiBold"/>
                <a:cs typeface="Montserrat SemiBold"/>
                <a:sym typeface="Montserrat SemiBold"/>
              </a:rPr>
              <a:t>Title</a:t>
            </a:r>
            <a:r>
              <a:rPr lang="en-US" sz="3200">
                <a:solidFill>
                  <a:schemeClr val="dk1"/>
                </a:solidFill>
                <a:latin typeface="Montserrat Light"/>
                <a:ea typeface="Montserrat Light"/>
                <a:cs typeface="Montserrat Light"/>
                <a:sym typeface="Montserrat Light"/>
              </a:rPr>
              <a:t> Here</a:t>
            </a:r>
            <a:endParaRPr sz="3200">
              <a:solidFill>
                <a:schemeClr val="dk1"/>
              </a:solidFill>
              <a:latin typeface="Montserrat Light"/>
              <a:ea typeface="Montserrat Light"/>
              <a:cs typeface="Montserrat Light"/>
              <a:sym typeface="Montserrat Light"/>
            </a:endParaRPr>
          </a:p>
        </p:txBody>
      </p:sp>
      <p:sp>
        <p:nvSpPr>
          <p:cNvPr id="386" name="Google Shape;386;p14"/>
          <p:cNvSpPr txBox="1"/>
          <p:nvPr/>
        </p:nvSpPr>
        <p:spPr>
          <a:xfrm>
            <a:off x="2484726" y="1238092"/>
            <a:ext cx="7222548"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adipisicing elit</a:t>
            </a:r>
            <a:endParaRPr sz="1400">
              <a:solidFill>
                <a:schemeClr val="dk1"/>
              </a:solidFill>
              <a:latin typeface="Montserrat Light"/>
              <a:ea typeface="Montserrat Light"/>
              <a:cs typeface="Montserrat Light"/>
              <a:sym typeface="Montserrat Light"/>
            </a:endParaRPr>
          </a:p>
        </p:txBody>
      </p:sp>
      <p:sp>
        <p:nvSpPr>
          <p:cNvPr id="387" name="Google Shape;387;p14"/>
          <p:cNvSpPr>
            <a:spLocks noGrp="1"/>
          </p:cNvSpPr>
          <p:nvPr>
            <p:ph type="pic" idx="2"/>
          </p:nvPr>
        </p:nvSpPr>
        <p:spPr>
          <a:xfrm>
            <a:off x="864506" y="2150448"/>
            <a:ext cx="3208520" cy="1823811"/>
          </a:xfrm>
          <a:prstGeom prst="roundRect">
            <a:avLst>
              <a:gd name="adj" fmla="val 9704"/>
            </a:avLst>
          </a:prstGeom>
          <a:solidFill>
            <a:srgbClr val="F2F2F2"/>
          </a:solidFill>
          <a:ln>
            <a:noFill/>
          </a:ln>
        </p:spPr>
      </p:sp>
      <p:sp>
        <p:nvSpPr>
          <p:cNvPr id="388" name="Google Shape;388;p14"/>
          <p:cNvSpPr>
            <a:spLocks noGrp="1"/>
          </p:cNvSpPr>
          <p:nvPr>
            <p:ph type="pic" idx="3"/>
          </p:nvPr>
        </p:nvSpPr>
        <p:spPr>
          <a:xfrm>
            <a:off x="4491740" y="2150448"/>
            <a:ext cx="3208520" cy="1823811"/>
          </a:xfrm>
          <a:prstGeom prst="roundRect">
            <a:avLst>
              <a:gd name="adj" fmla="val 9704"/>
            </a:avLst>
          </a:prstGeom>
          <a:solidFill>
            <a:srgbClr val="F2F2F2"/>
          </a:solidFill>
          <a:ln>
            <a:noFill/>
          </a:ln>
        </p:spPr>
      </p:sp>
      <p:sp>
        <p:nvSpPr>
          <p:cNvPr id="389" name="Google Shape;389;p14"/>
          <p:cNvSpPr>
            <a:spLocks noGrp="1"/>
          </p:cNvSpPr>
          <p:nvPr>
            <p:ph type="pic" idx="4"/>
          </p:nvPr>
        </p:nvSpPr>
        <p:spPr>
          <a:xfrm>
            <a:off x="8118974" y="2150448"/>
            <a:ext cx="3208520" cy="1823811"/>
          </a:xfrm>
          <a:prstGeom prst="roundRect">
            <a:avLst>
              <a:gd name="adj" fmla="val 9704"/>
            </a:avLst>
          </a:prstGeom>
          <a:solidFill>
            <a:srgbClr val="F2F2F2"/>
          </a:solidFill>
          <a:ln>
            <a:noFill/>
          </a:ln>
        </p:spPr>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5"/>
          <p:cNvSpPr>
            <a:spLocks noGrp="1"/>
          </p:cNvSpPr>
          <p:nvPr>
            <p:ph type="pic" idx="2"/>
          </p:nvPr>
        </p:nvSpPr>
        <p:spPr>
          <a:xfrm>
            <a:off x="952500" y="1333500"/>
            <a:ext cx="4191000" cy="4191000"/>
          </a:xfrm>
          <a:prstGeom prst="ellipse">
            <a:avLst/>
          </a:prstGeom>
          <a:solidFill>
            <a:srgbClr val="F2F2F2"/>
          </a:solidFill>
          <a:ln>
            <a:noFill/>
          </a:ln>
        </p:spPr>
      </p:sp>
      <p:sp>
        <p:nvSpPr>
          <p:cNvPr id="395" name="Google Shape;395;p15"/>
          <p:cNvSpPr txBox="1"/>
          <p:nvPr/>
        </p:nvSpPr>
        <p:spPr>
          <a:xfrm>
            <a:off x="6359256" y="1516672"/>
            <a:ext cx="475772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Montserrat Light"/>
                <a:ea typeface="Montserrat Light"/>
                <a:cs typeface="Montserrat Light"/>
                <a:sym typeface="Montserrat Light"/>
              </a:rPr>
              <a:t>Subject </a:t>
            </a:r>
            <a:r>
              <a:rPr lang="en-US" sz="2800">
                <a:solidFill>
                  <a:schemeClr val="dk1"/>
                </a:solidFill>
                <a:latin typeface="Montserrat SemiBold"/>
                <a:ea typeface="Montserrat SemiBold"/>
                <a:cs typeface="Montserrat SemiBold"/>
                <a:sym typeface="Montserrat SemiBold"/>
              </a:rPr>
              <a:t>Title</a:t>
            </a:r>
            <a:endParaRPr sz="2800">
              <a:solidFill>
                <a:schemeClr val="dk1"/>
              </a:solidFill>
              <a:latin typeface="Montserrat SemiBold"/>
              <a:ea typeface="Montserrat SemiBold"/>
              <a:cs typeface="Montserrat SemiBold"/>
              <a:sym typeface="Montserrat SemiBold"/>
            </a:endParaRPr>
          </a:p>
        </p:txBody>
      </p:sp>
      <p:sp>
        <p:nvSpPr>
          <p:cNvPr id="396" name="Google Shape;396;p15"/>
          <p:cNvSpPr txBox="1"/>
          <p:nvPr/>
        </p:nvSpPr>
        <p:spPr>
          <a:xfrm>
            <a:off x="6500911" y="4570393"/>
            <a:ext cx="237443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adipisicing elit, sed do eiusmod tempor</a:t>
            </a:r>
            <a:endParaRPr sz="1400">
              <a:solidFill>
                <a:schemeClr val="dk1"/>
              </a:solidFill>
              <a:latin typeface="Montserrat Light"/>
              <a:ea typeface="Montserrat Light"/>
              <a:cs typeface="Montserrat Light"/>
              <a:sym typeface="Montserrat Light"/>
            </a:endParaRPr>
          </a:p>
        </p:txBody>
      </p:sp>
      <p:sp>
        <p:nvSpPr>
          <p:cNvPr id="397" name="Google Shape;397;p15"/>
          <p:cNvSpPr/>
          <p:nvPr/>
        </p:nvSpPr>
        <p:spPr>
          <a:xfrm>
            <a:off x="6479445" y="4177057"/>
            <a:ext cx="238992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sz="1800">
              <a:solidFill>
                <a:schemeClr val="dk1"/>
              </a:solidFill>
              <a:latin typeface="Montserrat SemiBold"/>
              <a:ea typeface="Montserrat SemiBold"/>
              <a:cs typeface="Montserrat SemiBold"/>
              <a:sym typeface="Montserrat SemiBold"/>
            </a:endParaRPr>
          </a:p>
        </p:txBody>
      </p:sp>
      <p:grpSp>
        <p:nvGrpSpPr>
          <p:cNvPr id="398" name="Google Shape;398;p15"/>
          <p:cNvGrpSpPr/>
          <p:nvPr/>
        </p:nvGrpSpPr>
        <p:grpSpPr>
          <a:xfrm>
            <a:off x="6559828" y="3672996"/>
            <a:ext cx="328687" cy="328687"/>
            <a:chOff x="752656" y="1562597"/>
            <a:chExt cx="390525" cy="390525"/>
          </a:xfrm>
        </p:grpSpPr>
        <p:sp>
          <p:nvSpPr>
            <p:cNvPr id="399" name="Google Shape;399;p15"/>
            <p:cNvSpPr/>
            <p:nvPr/>
          </p:nvSpPr>
          <p:spPr>
            <a:xfrm>
              <a:off x="797621" y="1607153"/>
              <a:ext cx="209550" cy="161925"/>
            </a:xfrm>
            <a:custGeom>
              <a:avLst/>
              <a:gdLst/>
              <a:ahLst/>
              <a:cxnLst/>
              <a:rect l="l" t="t" r="r" b="b"/>
              <a:pathLst>
                <a:path w="209550" h="161925" extrusionOk="0">
                  <a:moveTo>
                    <a:pt x="26568" y="159925"/>
                  </a:moveTo>
                  <a:lnTo>
                    <a:pt x="85528" y="100965"/>
                  </a:lnTo>
                  <a:lnTo>
                    <a:pt x="102292" y="117729"/>
                  </a:lnTo>
                  <a:cubicBezTo>
                    <a:pt x="105340" y="120777"/>
                    <a:pt x="110388" y="120777"/>
                    <a:pt x="113437" y="117729"/>
                  </a:cubicBezTo>
                  <a:lnTo>
                    <a:pt x="185922" y="45244"/>
                  </a:lnTo>
                  <a:lnTo>
                    <a:pt x="185922" y="64770"/>
                  </a:lnTo>
                  <a:cubicBezTo>
                    <a:pt x="185922" y="67246"/>
                    <a:pt x="187065" y="69723"/>
                    <a:pt x="189065" y="71152"/>
                  </a:cubicBezTo>
                  <a:cubicBezTo>
                    <a:pt x="198209" y="77915"/>
                    <a:pt x="208210" y="71533"/>
                    <a:pt x="208210" y="62865"/>
                  </a:cubicBezTo>
                  <a:lnTo>
                    <a:pt x="208210" y="18288"/>
                  </a:lnTo>
                  <a:cubicBezTo>
                    <a:pt x="208210" y="12097"/>
                    <a:pt x="203162" y="7144"/>
                    <a:pt x="197066" y="7144"/>
                  </a:cubicBezTo>
                  <a:lnTo>
                    <a:pt x="150584" y="7144"/>
                  </a:lnTo>
                  <a:cubicBezTo>
                    <a:pt x="148107" y="7144"/>
                    <a:pt x="145631" y="8287"/>
                    <a:pt x="144202" y="10287"/>
                  </a:cubicBezTo>
                  <a:cubicBezTo>
                    <a:pt x="137439" y="19431"/>
                    <a:pt x="143821" y="29432"/>
                    <a:pt x="152489" y="29432"/>
                  </a:cubicBezTo>
                  <a:lnTo>
                    <a:pt x="170205" y="29432"/>
                  </a:lnTo>
                  <a:lnTo>
                    <a:pt x="107912" y="91726"/>
                  </a:lnTo>
                  <a:lnTo>
                    <a:pt x="91148" y="74962"/>
                  </a:lnTo>
                  <a:cubicBezTo>
                    <a:pt x="88100" y="71914"/>
                    <a:pt x="83052" y="71914"/>
                    <a:pt x="80004" y="74962"/>
                  </a:cubicBezTo>
                  <a:lnTo>
                    <a:pt x="9519" y="145447"/>
                  </a:lnTo>
                  <a:cubicBezTo>
                    <a:pt x="7709" y="147256"/>
                    <a:pt x="6852" y="149733"/>
                    <a:pt x="7233" y="152209"/>
                  </a:cubicBezTo>
                  <a:cubicBezTo>
                    <a:pt x="8852" y="163544"/>
                    <a:pt x="20377" y="166116"/>
                    <a:pt x="26568" y="1599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00" name="Google Shape;400;p15"/>
            <p:cNvSpPr/>
            <p:nvPr/>
          </p:nvSpPr>
          <p:spPr>
            <a:xfrm>
              <a:off x="797995" y="1807749"/>
              <a:ext cx="95250" cy="104775"/>
            </a:xfrm>
            <a:custGeom>
              <a:avLst/>
              <a:gdLst/>
              <a:ahLst/>
              <a:cxnLst/>
              <a:rect l="l" t="t" r="r" b="b"/>
              <a:pathLst>
                <a:path w="95250" h="104775" extrusionOk="0">
                  <a:moveTo>
                    <a:pt x="18288" y="97822"/>
                  </a:moveTo>
                  <a:lnTo>
                    <a:pt x="85154" y="97822"/>
                  </a:lnTo>
                  <a:cubicBezTo>
                    <a:pt x="91345" y="97822"/>
                    <a:pt x="96298" y="92869"/>
                    <a:pt x="96298" y="86677"/>
                  </a:cubicBezTo>
                  <a:lnTo>
                    <a:pt x="96298" y="18288"/>
                  </a:lnTo>
                  <a:cubicBezTo>
                    <a:pt x="96298" y="12097"/>
                    <a:pt x="91345" y="7144"/>
                    <a:pt x="85154" y="7144"/>
                  </a:cubicBezTo>
                  <a:lnTo>
                    <a:pt x="18288" y="7144"/>
                  </a:lnTo>
                  <a:cubicBezTo>
                    <a:pt x="12097" y="7144"/>
                    <a:pt x="7144" y="12097"/>
                    <a:pt x="7144" y="18288"/>
                  </a:cubicBezTo>
                  <a:lnTo>
                    <a:pt x="7144" y="86677"/>
                  </a:lnTo>
                  <a:cubicBezTo>
                    <a:pt x="7144" y="92773"/>
                    <a:pt x="12097" y="97822"/>
                    <a:pt x="18288" y="978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01" name="Google Shape;401;p15"/>
            <p:cNvSpPr/>
            <p:nvPr/>
          </p:nvSpPr>
          <p:spPr>
            <a:xfrm>
              <a:off x="909438" y="1740884"/>
              <a:ext cx="95250" cy="171450"/>
            </a:xfrm>
            <a:custGeom>
              <a:avLst/>
              <a:gdLst/>
              <a:ahLst/>
              <a:cxnLst/>
              <a:rect l="l" t="t" r="r" b="b"/>
              <a:pathLst>
                <a:path w="95250" h="171450" extrusionOk="0">
                  <a:moveTo>
                    <a:pt x="85153" y="7144"/>
                  </a:moveTo>
                  <a:lnTo>
                    <a:pt x="18288" y="7144"/>
                  </a:lnTo>
                  <a:cubicBezTo>
                    <a:pt x="12097" y="7144"/>
                    <a:pt x="7144" y="12097"/>
                    <a:pt x="7144" y="18288"/>
                  </a:cubicBezTo>
                  <a:lnTo>
                    <a:pt x="7144" y="153543"/>
                  </a:lnTo>
                  <a:cubicBezTo>
                    <a:pt x="7144" y="159734"/>
                    <a:pt x="12097" y="164687"/>
                    <a:pt x="18288" y="164687"/>
                  </a:cubicBezTo>
                  <a:lnTo>
                    <a:pt x="85153" y="164687"/>
                  </a:lnTo>
                  <a:cubicBezTo>
                    <a:pt x="91345" y="164687"/>
                    <a:pt x="96298" y="159734"/>
                    <a:pt x="96298" y="153543"/>
                  </a:cubicBezTo>
                  <a:lnTo>
                    <a:pt x="96298" y="18288"/>
                  </a:lnTo>
                  <a:cubicBezTo>
                    <a:pt x="96298" y="12192"/>
                    <a:pt x="91345" y="7144"/>
                    <a:pt x="85153" y="71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02" name="Google Shape;402;p15"/>
            <p:cNvSpPr/>
            <p:nvPr/>
          </p:nvSpPr>
          <p:spPr>
            <a:xfrm>
              <a:off x="998589" y="1607534"/>
              <a:ext cx="142875" cy="304800"/>
            </a:xfrm>
            <a:custGeom>
              <a:avLst/>
              <a:gdLst/>
              <a:ahLst/>
              <a:cxnLst/>
              <a:rect l="l" t="t" r="r" b="b"/>
              <a:pathLst>
                <a:path w="142875" h="304800" extrusionOk="0">
                  <a:moveTo>
                    <a:pt x="18291" y="118205"/>
                  </a:moveTo>
                  <a:lnTo>
                    <a:pt x="29435" y="118205"/>
                  </a:lnTo>
                  <a:lnTo>
                    <a:pt x="29435" y="286893"/>
                  </a:lnTo>
                  <a:cubicBezTo>
                    <a:pt x="29435" y="293084"/>
                    <a:pt x="34388" y="298037"/>
                    <a:pt x="40580" y="298037"/>
                  </a:cubicBezTo>
                  <a:lnTo>
                    <a:pt x="108207" y="298037"/>
                  </a:lnTo>
                  <a:cubicBezTo>
                    <a:pt x="114398" y="298037"/>
                    <a:pt x="119352" y="293084"/>
                    <a:pt x="119352" y="286893"/>
                  </a:cubicBezTo>
                  <a:lnTo>
                    <a:pt x="119352" y="118205"/>
                  </a:lnTo>
                  <a:lnTo>
                    <a:pt x="130496" y="118205"/>
                  </a:lnTo>
                  <a:cubicBezTo>
                    <a:pt x="134591" y="118205"/>
                    <a:pt x="138306" y="116014"/>
                    <a:pt x="140211" y="112490"/>
                  </a:cubicBezTo>
                  <a:cubicBezTo>
                    <a:pt x="142212" y="108966"/>
                    <a:pt x="142021" y="104585"/>
                    <a:pt x="139926" y="101156"/>
                  </a:cubicBezTo>
                  <a:lnTo>
                    <a:pt x="83442" y="12002"/>
                  </a:lnTo>
                  <a:cubicBezTo>
                    <a:pt x="79346" y="5524"/>
                    <a:pt x="68583" y="5524"/>
                    <a:pt x="64583" y="12002"/>
                  </a:cubicBezTo>
                  <a:lnTo>
                    <a:pt x="8861" y="101156"/>
                  </a:lnTo>
                  <a:cubicBezTo>
                    <a:pt x="6671" y="104585"/>
                    <a:pt x="6575" y="108966"/>
                    <a:pt x="8576" y="112490"/>
                  </a:cubicBezTo>
                  <a:cubicBezTo>
                    <a:pt x="10481" y="116014"/>
                    <a:pt x="14291" y="118205"/>
                    <a:pt x="18291" y="1182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03" name="Google Shape;403;p15"/>
            <p:cNvSpPr/>
            <p:nvPr/>
          </p:nvSpPr>
          <p:spPr>
            <a:xfrm>
              <a:off x="752656" y="1562597"/>
              <a:ext cx="390525" cy="390525"/>
            </a:xfrm>
            <a:custGeom>
              <a:avLst/>
              <a:gdLst/>
              <a:ahLst/>
              <a:cxnLst/>
              <a:rect l="l" t="t" r="r" b="b"/>
              <a:pathLst>
                <a:path w="390525" h="390525" extrusionOk="0">
                  <a:moveTo>
                    <a:pt x="376142" y="365262"/>
                  </a:moveTo>
                  <a:lnTo>
                    <a:pt x="29432" y="365262"/>
                  </a:lnTo>
                  <a:lnTo>
                    <a:pt x="29432" y="18552"/>
                  </a:lnTo>
                  <a:cubicBezTo>
                    <a:pt x="29432" y="12837"/>
                    <a:pt x="25241" y="7789"/>
                    <a:pt x="19526" y="7218"/>
                  </a:cubicBezTo>
                  <a:cubicBezTo>
                    <a:pt x="12764" y="6456"/>
                    <a:pt x="7144" y="11694"/>
                    <a:pt x="7144" y="18267"/>
                  </a:cubicBezTo>
                  <a:lnTo>
                    <a:pt x="7144" y="376407"/>
                  </a:lnTo>
                  <a:cubicBezTo>
                    <a:pt x="7144" y="382598"/>
                    <a:pt x="12097" y="387551"/>
                    <a:pt x="18288" y="387551"/>
                  </a:cubicBezTo>
                  <a:lnTo>
                    <a:pt x="376428" y="387551"/>
                  </a:lnTo>
                  <a:cubicBezTo>
                    <a:pt x="383000" y="387551"/>
                    <a:pt x="388239" y="381836"/>
                    <a:pt x="387477" y="375168"/>
                  </a:cubicBezTo>
                  <a:cubicBezTo>
                    <a:pt x="386906" y="369453"/>
                    <a:pt x="381857" y="365262"/>
                    <a:pt x="376142" y="3652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grpSp>
      <p:sp>
        <p:nvSpPr>
          <p:cNvPr id="404" name="Google Shape;404;p15"/>
          <p:cNvSpPr/>
          <p:nvPr/>
        </p:nvSpPr>
        <p:spPr>
          <a:xfrm>
            <a:off x="8949998" y="3762938"/>
            <a:ext cx="288604" cy="328687"/>
          </a:xfrm>
          <a:custGeom>
            <a:avLst/>
            <a:gdLst/>
            <a:ahLst/>
            <a:cxnLst/>
            <a:rect l="l" t="t" r="r" b="b"/>
            <a:pathLst>
              <a:path w="342900" h="390525" extrusionOk="0">
                <a:moveTo>
                  <a:pt x="336869" y="48482"/>
                </a:moveTo>
                <a:cubicBezTo>
                  <a:pt x="330678" y="24098"/>
                  <a:pt x="309723" y="7144"/>
                  <a:pt x="286006" y="7144"/>
                </a:cubicBezTo>
                <a:cubicBezTo>
                  <a:pt x="286006" y="7144"/>
                  <a:pt x="286006" y="7144"/>
                  <a:pt x="286006" y="7144"/>
                </a:cubicBezTo>
                <a:lnTo>
                  <a:pt x="255716" y="7144"/>
                </a:lnTo>
                <a:lnTo>
                  <a:pt x="90172" y="7144"/>
                </a:lnTo>
                <a:lnTo>
                  <a:pt x="59882" y="7144"/>
                </a:lnTo>
                <a:cubicBezTo>
                  <a:pt x="59882" y="7144"/>
                  <a:pt x="59882" y="7144"/>
                  <a:pt x="59882" y="7144"/>
                </a:cubicBezTo>
                <a:cubicBezTo>
                  <a:pt x="36165" y="7144"/>
                  <a:pt x="15305" y="24194"/>
                  <a:pt x="9019" y="48482"/>
                </a:cubicBezTo>
                <a:cubicBezTo>
                  <a:pt x="5876" y="60865"/>
                  <a:pt x="5113" y="80581"/>
                  <a:pt x="19592" y="103727"/>
                </a:cubicBezTo>
                <a:cubicBezTo>
                  <a:pt x="30640" y="121444"/>
                  <a:pt x="48738" y="137731"/>
                  <a:pt x="73217" y="152305"/>
                </a:cubicBezTo>
                <a:cubicBezTo>
                  <a:pt x="76265" y="198501"/>
                  <a:pt x="110841" y="236220"/>
                  <a:pt x="155704" y="244126"/>
                </a:cubicBezTo>
                <a:lnTo>
                  <a:pt x="155704" y="282035"/>
                </a:lnTo>
                <a:lnTo>
                  <a:pt x="102459" y="282035"/>
                </a:lnTo>
                <a:cubicBezTo>
                  <a:pt x="92934" y="282035"/>
                  <a:pt x="85124" y="289751"/>
                  <a:pt x="85124" y="299371"/>
                </a:cubicBezTo>
                <a:lnTo>
                  <a:pt x="85124" y="370332"/>
                </a:lnTo>
                <a:cubicBezTo>
                  <a:pt x="85124" y="379857"/>
                  <a:pt x="92839" y="387667"/>
                  <a:pt x="102459" y="387667"/>
                </a:cubicBezTo>
                <a:lnTo>
                  <a:pt x="244001" y="387667"/>
                </a:lnTo>
                <a:cubicBezTo>
                  <a:pt x="253526" y="387667"/>
                  <a:pt x="261336" y="379952"/>
                  <a:pt x="261336" y="370332"/>
                </a:cubicBezTo>
                <a:lnTo>
                  <a:pt x="261336" y="299371"/>
                </a:lnTo>
                <a:cubicBezTo>
                  <a:pt x="261336" y="289846"/>
                  <a:pt x="253621" y="282035"/>
                  <a:pt x="244001" y="282035"/>
                </a:cubicBezTo>
                <a:lnTo>
                  <a:pt x="190756" y="282035"/>
                </a:lnTo>
                <a:lnTo>
                  <a:pt x="190756" y="244221"/>
                </a:lnTo>
                <a:cubicBezTo>
                  <a:pt x="235238" y="236410"/>
                  <a:pt x="269908" y="198596"/>
                  <a:pt x="272862" y="152305"/>
                </a:cubicBezTo>
                <a:cubicBezTo>
                  <a:pt x="297246" y="137731"/>
                  <a:pt x="315247" y="121444"/>
                  <a:pt x="326297" y="103822"/>
                </a:cubicBezTo>
                <a:cubicBezTo>
                  <a:pt x="340774" y="80581"/>
                  <a:pt x="340013" y="60865"/>
                  <a:pt x="336869" y="48482"/>
                </a:cubicBezTo>
                <a:close/>
                <a:moveTo>
                  <a:pt x="42833" y="57340"/>
                </a:moveTo>
                <a:cubicBezTo>
                  <a:pt x="45405" y="47244"/>
                  <a:pt x="53501" y="42005"/>
                  <a:pt x="60168" y="42005"/>
                </a:cubicBezTo>
                <a:lnTo>
                  <a:pt x="60168" y="42005"/>
                </a:lnTo>
                <a:lnTo>
                  <a:pt x="73217" y="42005"/>
                </a:lnTo>
                <a:lnTo>
                  <a:pt x="73313" y="110871"/>
                </a:lnTo>
                <a:cubicBezTo>
                  <a:pt x="46643" y="90297"/>
                  <a:pt x="39499" y="70580"/>
                  <a:pt x="42833" y="57340"/>
                </a:cubicBezTo>
                <a:close/>
                <a:moveTo>
                  <a:pt x="273052" y="110776"/>
                </a:moveTo>
                <a:lnTo>
                  <a:pt x="273052" y="42005"/>
                </a:lnTo>
                <a:lnTo>
                  <a:pt x="286101" y="42005"/>
                </a:lnTo>
                <a:lnTo>
                  <a:pt x="286101" y="42005"/>
                </a:lnTo>
                <a:cubicBezTo>
                  <a:pt x="292769" y="42005"/>
                  <a:pt x="300865" y="47244"/>
                  <a:pt x="303436" y="57340"/>
                </a:cubicBezTo>
                <a:cubicBezTo>
                  <a:pt x="306865" y="70580"/>
                  <a:pt x="299722" y="90202"/>
                  <a:pt x="273052" y="1107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05" name="Google Shape;405;p15"/>
          <p:cNvSpPr txBox="1"/>
          <p:nvPr/>
        </p:nvSpPr>
        <p:spPr>
          <a:xfrm>
            <a:off x="8871038" y="4570393"/>
            <a:ext cx="237443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adipisicing elit, sed do eiusmod tempor</a:t>
            </a:r>
            <a:endParaRPr sz="1400">
              <a:solidFill>
                <a:schemeClr val="dk1"/>
              </a:solidFill>
              <a:latin typeface="Montserrat Light"/>
              <a:ea typeface="Montserrat Light"/>
              <a:cs typeface="Montserrat Light"/>
              <a:sym typeface="Montserrat Light"/>
            </a:endParaRPr>
          </a:p>
        </p:txBody>
      </p:sp>
      <p:sp>
        <p:nvSpPr>
          <p:cNvPr id="406" name="Google Shape;406;p15"/>
          <p:cNvSpPr/>
          <p:nvPr/>
        </p:nvSpPr>
        <p:spPr>
          <a:xfrm>
            <a:off x="8849572" y="4177057"/>
            <a:ext cx="238992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sz="1800">
              <a:solidFill>
                <a:schemeClr val="dk1"/>
              </a:solidFill>
              <a:latin typeface="Montserrat SemiBold"/>
              <a:ea typeface="Montserrat SemiBold"/>
              <a:cs typeface="Montserrat SemiBold"/>
              <a:sym typeface="Montserrat SemiBold"/>
            </a:endParaRPr>
          </a:p>
        </p:txBody>
      </p:sp>
      <p:sp>
        <p:nvSpPr>
          <p:cNvPr id="407" name="Google Shape;407;p15"/>
          <p:cNvSpPr/>
          <p:nvPr/>
        </p:nvSpPr>
        <p:spPr>
          <a:xfrm>
            <a:off x="3938755" y="4155672"/>
            <a:ext cx="1752336" cy="1752336"/>
          </a:xfrm>
          <a:prstGeom prst="ellipse">
            <a:avLst/>
          </a:prstGeom>
          <a:solidFill>
            <a:srgbClr val="34E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Montserrat SemiBold"/>
                <a:ea typeface="Montserrat SemiBold"/>
                <a:cs typeface="Montserrat SemiBold"/>
                <a:sym typeface="Montserrat SemiBold"/>
              </a:rPr>
              <a:t>Lorem ipsum</a:t>
            </a:r>
            <a:endParaRPr sz="2000">
              <a:solidFill>
                <a:schemeClr val="lt1"/>
              </a:solidFill>
              <a:latin typeface="Montserrat SemiBold"/>
              <a:ea typeface="Montserrat SemiBold"/>
              <a:cs typeface="Montserrat SemiBold"/>
              <a:sym typeface="Montserrat SemiBold"/>
            </a:endParaRPr>
          </a:p>
        </p:txBody>
      </p:sp>
      <p:sp>
        <p:nvSpPr>
          <p:cNvPr id="408" name="Google Shape;408;p15"/>
          <p:cNvSpPr txBox="1"/>
          <p:nvPr/>
        </p:nvSpPr>
        <p:spPr>
          <a:xfrm>
            <a:off x="6359256" y="2096823"/>
            <a:ext cx="402112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a:t>
            </a:r>
            <a:endParaRPr sz="1400">
              <a:solidFill>
                <a:schemeClr val="dk1"/>
              </a:solidFill>
              <a:latin typeface="Montserrat Light"/>
              <a:ea typeface="Montserrat Light"/>
              <a:cs typeface="Montserrat Light"/>
              <a:sym typeface="Montserrat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grpSp>
        <p:nvGrpSpPr>
          <p:cNvPr id="466" name="Google Shape;466;p19"/>
          <p:cNvGrpSpPr/>
          <p:nvPr/>
        </p:nvGrpSpPr>
        <p:grpSpPr>
          <a:xfrm>
            <a:off x="452212" y="1156814"/>
            <a:ext cx="11063676" cy="5464403"/>
            <a:chOff x="1311073" y="1527797"/>
            <a:chExt cx="9551982" cy="4717770"/>
          </a:xfrm>
        </p:grpSpPr>
        <p:sp>
          <p:nvSpPr>
            <p:cNvPr id="467" name="Google Shape;467;p19"/>
            <p:cNvSpPr/>
            <p:nvPr/>
          </p:nvSpPr>
          <p:spPr>
            <a:xfrm>
              <a:off x="6110077" y="5031784"/>
              <a:ext cx="340376" cy="327769"/>
            </a:xfrm>
            <a:custGeom>
              <a:avLst/>
              <a:gdLst/>
              <a:ahLst/>
              <a:cxnLst/>
              <a:rect l="l" t="t" r="r" b="b"/>
              <a:pathLst>
                <a:path w="340375" h="327769" extrusionOk="0">
                  <a:moveTo>
                    <a:pt x="126738" y="324334"/>
                  </a:moveTo>
                  <a:cubicBezTo>
                    <a:pt x="126738" y="318787"/>
                    <a:pt x="136192" y="308702"/>
                    <a:pt x="141613" y="316518"/>
                  </a:cubicBezTo>
                  <a:cubicBezTo>
                    <a:pt x="147160" y="324334"/>
                    <a:pt x="144765" y="335302"/>
                    <a:pt x="155732" y="335302"/>
                  </a:cubicBezTo>
                  <a:cubicBezTo>
                    <a:pt x="166700" y="335302"/>
                    <a:pt x="186366" y="339210"/>
                    <a:pt x="189518" y="334545"/>
                  </a:cubicBezTo>
                  <a:cubicBezTo>
                    <a:pt x="192669" y="329755"/>
                    <a:pt x="206789" y="325847"/>
                    <a:pt x="206789" y="317274"/>
                  </a:cubicBezTo>
                  <a:cubicBezTo>
                    <a:pt x="206789" y="308702"/>
                    <a:pt x="206789" y="148599"/>
                    <a:pt x="206789" y="142296"/>
                  </a:cubicBezTo>
                  <a:cubicBezTo>
                    <a:pt x="206789" y="135993"/>
                    <a:pt x="233515" y="142296"/>
                    <a:pt x="233515" y="132085"/>
                  </a:cubicBezTo>
                  <a:cubicBezTo>
                    <a:pt x="233515" y="121874"/>
                    <a:pt x="233515" y="41066"/>
                    <a:pt x="233515" y="41066"/>
                  </a:cubicBezTo>
                  <a:cubicBezTo>
                    <a:pt x="233515" y="41066"/>
                    <a:pt x="253181" y="39553"/>
                    <a:pt x="258601" y="37914"/>
                  </a:cubicBezTo>
                  <a:cubicBezTo>
                    <a:pt x="264148" y="36401"/>
                    <a:pt x="283688" y="26190"/>
                    <a:pt x="288479" y="29342"/>
                  </a:cubicBezTo>
                  <a:cubicBezTo>
                    <a:pt x="293143" y="32493"/>
                    <a:pt x="299446" y="43461"/>
                    <a:pt x="302598" y="39553"/>
                  </a:cubicBezTo>
                  <a:cubicBezTo>
                    <a:pt x="305750" y="35645"/>
                    <a:pt x="313566" y="27829"/>
                    <a:pt x="321508" y="27829"/>
                  </a:cubicBezTo>
                  <a:cubicBezTo>
                    <a:pt x="325794" y="27829"/>
                    <a:pt x="332854" y="25938"/>
                    <a:pt x="339283" y="24425"/>
                  </a:cubicBezTo>
                  <a:cubicBezTo>
                    <a:pt x="338022" y="22156"/>
                    <a:pt x="337140" y="20013"/>
                    <a:pt x="337140" y="18248"/>
                  </a:cubicBezTo>
                  <a:cubicBezTo>
                    <a:pt x="337140" y="11567"/>
                    <a:pt x="289361" y="19509"/>
                    <a:pt x="281419" y="22282"/>
                  </a:cubicBezTo>
                  <a:cubicBezTo>
                    <a:pt x="273477" y="24929"/>
                    <a:pt x="248264" y="28964"/>
                    <a:pt x="240322" y="24929"/>
                  </a:cubicBezTo>
                  <a:cubicBezTo>
                    <a:pt x="232380" y="20895"/>
                    <a:pt x="181954" y="24929"/>
                    <a:pt x="181954" y="24929"/>
                  </a:cubicBezTo>
                  <a:lnTo>
                    <a:pt x="172625" y="15600"/>
                  </a:lnTo>
                  <a:cubicBezTo>
                    <a:pt x="172625" y="15600"/>
                    <a:pt x="90305" y="15600"/>
                    <a:pt x="81102" y="15600"/>
                  </a:cubicBezTo>
                  <a:cubicBezTo>
                    <a:pt x="71899" y="15600"/>
                    <a:pt x="65218" y="14340"/>
                    <a:pt x="57276" y="9045"/>
                  </a:cubicBezTo>
                  <a:cubicBezTo>
                    <a:pt x="49333" y="3751"/>
                    <a:pt x="41391" y="3751"/>
                    <a:pt x="32063" y="7659"/>
                  </a:cubicBezTo>
                  <a:cubicBezTo>
                    <a:pt x="22734" y="11692"/>
                    <a:pt x="26768" y="2364"/>
                    <a:pt x="20086" y="2364"/>
                  </a:cubicBezTo>
                  <a:cubicBezTo>
                    <a:pt x="13405" y="2364"/>
                    <a:pt x="10758" y="9045"/>
                    <a:pt x="10758" y="9045"/>
                  </a:cubicBezTo>
                  <a:lnTo>
                    <a:pt x="2437" y="11188"/>
                  </a:lnTo>
                  <a:cubicBezTo>
                    <a:pt x="1555" y="19256"/>
                    <a:pt x="8740" y="34132"/>
                    <a:pt x="17439" y="45856"/>
                  </a:cubicBezTo>
                  <a:cubicBezTo>
                    <a:pt x="26516" y="57958"/>
                    <a:pt x="37483" y="80776"/>
                    <a:pt x="43282" y="99938"/>
                  </a:cubicBezTo>
                  <a:cubicBezTo>
                    <a:pt x="49207" y="119226"/>
                    <a:pt x="66100" y="140783"/>
                    <a:pt x="70386" y="155281"/>
                  </a:cubicBezTo>
                  <a:cubicBezTo>
                    <a:pt x="74673" y="169778"/>
                    <a:pt x="67235" y="190579"/>
                    <a:pt x="71521" y="200034"/>
                  </a:cubicBezTo>
                  <a:cubicBezTo>
                    <a:pt x="75807" y="209488"/>
                    <a:pt x="78581" y="225499"/>
                    <a:pt x="80976" y="241635"/>
                  </a:cubicBezTo>
                  <a:cubicBezTo>
                    <a:pt x="83371" y="257772"/>
                    <a:pt x="84506" y="291809"/>
                    <a:pt x="99003" y="305929"/>
                  </a:cubicBezTo>
                  <a:cubicBezTo>
                    <a:pt x="104550" y="311349"/>
                    <a:pt x="110223" y="318787"/>
                    <a:pt x="115518" y="327107"/>
                  </a:cubicBezTo>
                  <a:cubicBezTo>
                    <a:pt x="121821" y="327611"/>
                    <a:pt x="126738" y="328494"/>
                    <a:pt x="126738" y="32433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68" name="Google Shape;468;p19"/>
            <p:cNvSpPr/>
            <p:nvPr/>
          </p:nvSpPr>
          <p:spPr>
            <a:xfrm>
              <a:off x="6446870" y="4994343"/>
              <a:ext cx="201704" cy="189098"/>
            </a:xfrm>
            <a:custGeom>
              <a:avLst/>
              <a:gdLst/>
              <a:ahLst/>
              <a:cxnLst/>
              <a:rect l="l" t="t" r="r" b="b"/>
              <a:pathLst>
                <a:path w="201704" h="189097" extrusionOk="0">
                  <a:moveTo>
                    <a:pt x="143052" y="10936"/>
                  </a:moveTo>
                  <a:lnTo>
                    <a:pt x="139144" y="2364"/>
                  </a:lnTo>
                  <a:lnTo>
                    <a:pt x="116327" y="3120"/>
                  </a:lnTo>
                  <a:cubicBezTo>
                    <a:pt x="101451" y="7028"/>
                    <a:pt x="101451" y="11819"/>
                    <a:pt x="101451" y="16483"/>
                  </a:cubicBezTo>
                  <a:cubicBezTo>
                    <a:pt x="101451" y="21147"/>
                    <a:pt x="87332" y="32115"/>
                    <a:pt x="77121" y="35267"/>
                  </a:cubicBezTo>
                  <a:cubicBezTo>
                    <a:pt x="66909" y="38419"/>
                    <a:pt x="55941" y="61993"/>
                    <a:pt x="49638" y="65018"/>
                  </a:cubicBezTo>
                  <a:cubicBezTo>
                    <a:pt x="43335" y="68170"/>
                    <a:pt x="22156" y="60354"/>
                    <a:pt x="15853" y="59597"/>
                  </a:cubicBezTo>
                  <a:cubicBezTo>
                    <a:pt x="12953" y="59219"/>
                    <a:pt x="7785" y="60354"/>
                    <a:pt x="2364" y="61614"/>
                  </a:cubicBezTo>
                  <a:cubicBezTo>
                    <a:pt x="6272" y="68548"/>
                    <a:pt x="14466" y="76742"/>
                    <a:pt x="17492" y="76742"/>
                  </a:cubicBezTo>
                  <a:cubicBezTo>
                    <a:pt x="21400" y="76742"/>
                    <a:pt x="22787" y="104603"/>
                    <a:pt x="32115" y="108636"/>
                  </a:cubicBezTo>
                  <a:cubicBezTo>
                    <a:pt x="41444" y="112544"/>
                    <a:pt x="58715" y="121874"/>
                    <a:pt x="58715" y="127168"/>
                  </a:cubicBezTo>
                  <a:cubicBezTo>
                    <a:pt x="58715" y="132463"/>
                    <a:pt x="69304" y="139144"/>
                    <a:pt x="69304" y="147087"/>
                  </a:cubicBezTo>
                  <a:cubicBezTo>
                    <a:pt x="69304" y="155029"/>
                    <a:pt x="79768" y="165996"/>
                    <a:pt x="87836" y="165618"/>
                  </a:cubicBezTo>
                  <a:cubicBezTo>
                    <a:pt x="104855" y="165114"/>
                    <a:pt x="106620" y="172173"/>
                    <a:pt x="106620" y="176838"/>
                  </a:cubicBezTo>
                  <a:cubicBezTo>
                    <a:pt x="106620" y="181502"/>
                    <a:pt x="128933" y="176838"/>
                    <a:pt x="131959" y="181502"/>
                  </a:cubicBezTo>
                  <a:cubicBezTo>
                    <a:pt x="134732" y="185914"/>
                    <a:pt x="156793" y="184150"/>
                    <a:pt x="162088" y="187175"/>
                  </a:cubicBezTo>
                  <a:cubicBezTo>
                    <a:pt x="171291" y="178225"/>
                    <a:pt x="184528" y="166374"/>
                    <a:pt x="189066" y="160323"/>
                  </a:cubicBezTo>
                  <a:cubicBezTo>
                    <a:pt x="196126" y="150995"/>
                    <a:pt x="190201" y="138010"/>
                    <a:pt x="196126" y="134480"/>
                  </a:cubicBezTo>
                  <a:cubicBezTo>
                    <a:pt x="202051" y="130950"/>
                    <a:pt x="215036" y="115696"/>
                    <a:pt x="210245" y="114436"/>
                  </a:cubicBezTo>
                  <a:cubicBezTo>
                    <a:pt x="205455" y="113301"/>
                    <a:pt x="209111" y="101451"/>
                    <a:pt x="202051" y="94391"/>
                  </a:cubicBezTo>
                  <a:cubicBezTo>
                    <a:pt x="194991" y="87331"/>
                    <a:pt x="210245" y="83802"/>
                    <a:pt x="209111" y="70817"/>
                  </a:cubicBezTo>
                  <a:cubicBezTo>
                    <a:pt x="207976" y="57832"/>
                    <a:pt x="211506" y="31989"/>
                    <a:pt x="207976" y="29594"/>
                  </a:cubicBezTo>
                  <a:cubicBezTo>
                    <a:pt x="204446" y="27199"/>
                    <a:pt x="187931" y="26064"/>
                    <a:pt x="177342" y="19004"/>
                  </a:cubicBezTo>
                  <a:cubicBezTo>
                    <a:pt x="166501" y="12197"/>
                    <a:pt x="143052" y="10936"/>
                    <a:pt x="143052" y="1093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69" name="Google Shape;469;p19"/>
            <p:cNvSpPr/>
            <p:nvPr/>
          </p:nvSpPr>
          <p:spPr>
            <a:xfrm>
              <a:off x="6314376" y="5053720"/>
              <a:ext cx="239524" cy="252130"/>
            </a:xfrm>
            <a:custGeom>
              <a:avLst/>
              <a:gdLst/>
              <a:ahLst/>
              <a:cxnLst/>
              <a:rect l="l" t="t" r="r" b="b"/>
              <a:pathLst>
                <a:path w="239523" h="252130" extrusionOk="0">
                  <a:moveTo>
                    <a:pt x="220330" y="106367"/>
                  </a:moveTo>
                  <a:cubicBezTo>
                    <a:pt x="212262" y="106620"/>
                    <a:pt x="201798" y="95778"/>
                    <a:pt x="201798" y="87836"/>
                  </a:cubicBezTo>
                  <a:cubicBezTo>
                    <a:pt x="201798" y="79894"/>
                    <a:pt x="191209" y="73213"/>
                    <a:pt x="191209" y="67918"/>
                  </a:cubicBezTo>
                  <a:cubicBezTo>
                    <a:pt x="191209" y="62623"/>
                    <a:pt x="173938" y="53294"/>
                    <a:pt x="164609" y="49386"/>
                  </a:cubicBezTo>
                  <a:cubicBezTo>
                    <a:pt x="155281" y="45352"/>
                    <a:pt x="154020" y="17492"/>
                    <a:pt x="149986" y="17492"/>
                  </a:cubicBezTo>
                  <a:cubicBezTo>
                    <a:pt x="146960" y="17492"/>
                    <a:pt x="138766" y="9298"/>
                    <a:pt x="134858" y="2364"/>
                  </a:cubicBezTo>
                  <a:cubicBezTo>
                    <a:pt x="128303" y="3877"/>
                    <a:pt x="121243" y="5768"/>
                    <a:pt x="117083" y="5768"/>
                  </a:cubicBezTo>
                  <a:cubicBezTo>
                    <a:pt x="109267" y="5768"/>
                    <a:pt x="101324" y="13584"/>
                    <a:pt x="98173" y="17492"/>
                  </a:cubicBezTo>
                  <a:cubicBezTo>
                    <a:pt x="95021" y="21400"/>
                    <a:pt x="88718" y="10432"/>
                    <a:pt x="84054" y="7280"/>
                  </a:cubicBezTo>
                  <a:cubicBezTo>
                    <a:pt x="79389" y="4129"/>
                    <a:pt x="59723" y="14340"/>
                    <a:pt x="54176" y="15853"/>
                  </a:cubicBezTo>
                  <a:cubicBezTo>
                    <a:pt x="48629" y="17492"/>
                    <a:pt x="29089" y="19004"/>
                    <a:pt x="29089" y="19004"/>
                  </a:cubicBezTo>
                  <a:cubicBezTo>
                    <a:pt x="29089" y="19004"/>
                    <a:pt x="29089" y="99812"/>
                    <a:pt x="29089" y="110023"/>
                  </a:cubicBezTo>
                  <a:cubicBezTo>
                    <a:pt x="29089" y="120235"/>
                    <a:pt x="2364" y="113931"/>
                    <a:pt x="2364" y="120235"/>
                  </a:cubicBezTo>
                  <a:cubicBezTo>
                    <a:pt x="2364" y="123134"/>
                    <a:pt x="2364" y="159441"/>
                    <a:pt x="2364" y="198269"/>
                  </a:cubicBezTo>
                  <a:cubicBezTo>
                    <a:pt x="8163" y="200412"/>
                    <a:pt x="13583" y="203186"/>
                    <a:pt x="14970" y="206589"/>
                  </a:cubicBezTo>
                  <a:cubicBezTo>
                    <a:pt x="18122" y="214405"/>
                    <a:pt x="25181" y="231676"/>
                    <a:pt x="23543" y="236340"/>
                  </a:cubicBezTo>
                  <a:cubicBezTo>
                    <a:pt x="22030" y="241131"/>
                    <a:pt x="18122" y="237979"/>
                    <a:pt x="18122" y="242644"/>
                  </a:cubicBezTo>
                  <a:cubicBezTo>
                    <a:pt x="18122" y="247308"/>
                    <a:pt x="14970" y="254368"/>
                    <a:pt x="22786" y="254368"/>
                  </a:cubicBezTo>
                  <a:cubicBezTo>
                    <a:pt x="30602" y="254368"/>
                    <a:pt x="43965" y="259032"/>
                    <a:pt x="49512" y="252729"/>
                  </a:cubicBezTo>
                  <a:cubicBezTo>
                    <a:pt x="55059" y="246426"/>
                    <a:pt x="73086" y="232307"/>
                    <a:pt x="73842" y="225247"/>
                  </a:cubicBezTo>
                  <a:cubicBezTo>
                    <a:pt x="74599" y="218187"/>
                    <a:pt x="78507" y="202555"/>
                    <a:pt x="91870" y="211127"/>
                  </a:cubicBezTo>
                  <a:cubicBezTo>
                    <a:pt x="105233" y="219700"/>
                    <a:pt x="105989" y="221339"/>
                    <a:pt x="123260" y="221339"/>
                  </a:cubicBezTo>
                  <a:cubicBezTo>
                    <a:pt x="140531" y="221339"/>
                    <a:pt x="145195" y="220582"/>
                    <a:pt x="148347" y="209615"/>
                  </a:cubicBezTo>
                  <a:cubicBezTo>
                    <a:pt x="151498" y="198647"/>
                    <a:pt x="148347" y="189949"/>
                    <a:pt x="158558" y="189949"/>
                  </a:cubicBezTo>
                  <a:cubicBezTo>
                    <a:pt x="168769" y="189949"/>
                    <a:pt x="181250" y="180494"/>
                    <a:pt x="181250" y="173434"/>
                  </a:cubicBezTo>
                  <a:cubicBezTo>
                    <a:pt x="181250" y="166374"/>
                    <a:pt x="185914" y="155407"/>
                    <a:pt x="192218" y="155407"/>
                  </a:cubicBezTo>
                  <a:cubicBezTo>
                    <a:pt x="198521" y="155407"/>
                    <a:pt x="211758" y="147591"/>
                    <a:pt x="213396" y="139649"/>
                  </a:cubicBezTo>
                  <a:cubicBezTo>
                    <a:pt x="214909" y="131833"/>
                    <a:pt x="226003" y="134984"/>
                    <a:pt x="229911" y="130194"/>
                  </a:cubicBezTo>
                  <a:cubicBezTo>
                    <a:pt x="231802" y="127925"/>
                    <a:pt x="235584" y="122378"/>
                    <a:pt x="238988" y="117335"/>
                  </a:cubicBezTo>
                  <a:cubicBezTo>
                    <a:pt x="238988" y="117335"/>
                    <a:pt x="238861" y="117209"/>
                    <a:pt x="238861" y="117209"/>
                  </a:cubicBezTo>
                  <a:cubicBezTo>
                    <a:pt x="238988" y="112797"/>
                    <a:pt x="237223" y="105737"/>
                    <a:pt x="220330" y="10636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70" name="Google Shape;470;p19"/>
            <p:cNvSpPr/>
            <p:nvPr/>
          </p:nvSpPr>
          <p:spPr>
            <a:xfrm>
              <a:off x="6593358" y="5274964"/>
              <a:ext cx="37820" cy="37820"/>
            </a:xfrm>
            <a:custGeom>
              <a:avLst/>
              <a:gdLst/>
              <a:ahLst/>
              <a:cxnLst/>
              <a:rect l="l" t="t" r="r" b="b"/>
              <a:pathLst>
                <a:path w="37819" h="37819" extrusionOk="0">
                  <a:moveTo>
                    <a:pt x="20391" y="2364"/>
                  </a:moveTo>
                  <a:cubicBezTo>
                    <a:pt x="13835" y="2364"/>
                    <a:pt x="2364" y="18248"/>
                    <a:pt x="2364" y="21525"/>
                  </a:cubicBezTo>
                  <a:cubicBezTo>
                    <a:pt x="2364" y="24803"/>
                    <a:pt x="10558" y="45604"/>
                    <a:pt x="18752" y="46108"/>
                  </a:cubicBezTo>
                  <a:cubicBezTo>
                    <a:pt x="26946" y="46612"/>
                    <a:pt x="32997" y="46108"/>
                    <a:pt x="33501" y="40057"/>
                  </a:cubicBezTo>
                  <a:cubicBezTo>
                    <a:pt x="33754" y="37032"/>
                    <a:pt x="35897" y="34636"/>
                    <a:pt x="37914" y="32997"/>
                  </a:cubicBezTo>
                  <a:cubicBezTo>
                    <a:pt x="37284" y="27829"/>
                    <a:pt x="35897" y="16861"/>
                    <a:pt x="35393" y="10180"/>
                  </a:cubicBezTo>
                  <a:cubicBezTo>
                    <a:pt x="30728" y="6902"/>
                    <a:pt x="24551" y="2364"/>
                    <a:pt x="20391" y="236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71" name="Google Shape;471;p19"/>
            <p:cNvSpPr/>
            <p:nvPr/>
          </p:nvSpPr>
          <p:spPr>
            <a:xfrm>
              <a:off x="6497296" y="5355017"/>
              <a:ext cx="63033" cy="63033"/>
            </a:xfrm>
            <a:custGeom>
              <a:avLst/>
              <a:gdLst/>
              <a:ahLst/>
              <a:cxnLst/>
              <a:rect l="l" t="t" r="r" b="b"/>
              <a:pathLst>
                <a:path w="63032" h="63032" extrusionOk="0">
                  <a:moveTo>
                    <a:pt x="44722" y="4253"/>
                  </a:moveTo>
                  <a:cubicBezTo>
                    <a:pt x="41570" y="-2050"/>
                    <a:pt x="21148" y="8917"/>
                    <a:pt x="17996" y="15221"/>
                  </a:cubicBezTo>
                  <a:cubicBezTo>
                    <a:pt x="14844" y="21524"/>
                    <a:pt x="2364" y="38795"/>
                    <a:pt x="2364" y="38795"/>
                  </a:cubicBezTo>
                  <a:lnTo>
                    <a:pt x="17996" y="60730"/>
                  </a:lnTo>
                  <a:lnTo>
                    <a:pt x="28964" y="62243"/>
                  </a:lnTo>
                  <a:cubicBezTo>
                    <a:pt x="28964" y="62243"/>
                    <a:pt x="32115" y="54427"/>
                    <a:pt x="35267" y="48123"/>
                  </a:cubicBezTo>
                  <a:cubicBezTo>
                    <a:pt x="38419" y="41820"/>
                    <a:pt x="52538" y="49762"/>
                    <a:pt x="52538" y="43459"/>
                  </a:cubicBezTo>
                  <a:cubicBezTo>
                    <a:pt x="52538" y="37156"/>
                    <a:pt x="61993" y="30853"/>
                    <a:pt x="61993" y="24549"/>
                  </a:cubicBezTo>
                  <a:cubicBezTo>
                    <a:pt x="61993" y="18372"/>
                    <a:pt x="47873" y="10430"/>
                    <a:pt x="44722" y="425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72" name="Google Shape;472;p19"/>
            <p:cNvSpPr/>
            <p:nvPr/>
          </p:nvSpPr>
          <p:spPr>
            <a:xfrm>
              <a:off x="6223105" y="5169195"/>
              <a:ext cx="428621" cy="365589"/>
            </a:xfrm>
            <a:custGeom>
              <a:avLst/>
              <a:gdLst/>
              <a:ahLst/>
              <a:cxnLst/>
              <a:rect l="l" t="t" r="r" b="b"/>
              <a:pathLst>
                <a:path w="428621" h="365588" extrusionOk="0">
                  <a:moveTo>
                    <a:pt x="408545" y="141540"/>
                  </a:moveTo>
                  <a:cubicBezTo>
                    <a:pt x="408545" y="141540"/>
                    <a:pt x="408419" y="140405"/>
                    <a:pt x="408167" y="138766"/>
                  </a:cubicBezTo>
                  <a:cubicBezTo>
                    <a:pt x="406024" y="140405"/>
                    <a:pt x="404007" y="142926"/>
                    <a:pt x="403755" y="145826"/>
                  </a:cubicBezTo>
                  <a:cubicBezTo>
                    <a:pt x="403251" y="151877"/>
                    <a:pt x="397200" y="152381"/>
                    <a:pt x="389005" y="151877"/>
                  </a:cubicBezTo>
                  <a:cubicBezTo>
                    <a:pt x="380811" y="151373"/>
                    <a:pt x="372617" y="130572"/>
                    <a:pt x="372617" y="127294"/>
                  </a:cubicBezTo>
                  <a:cubicBezTo>
                    <a:pt x="372617" y="124016"/>
                    <a:pt x="384089" y="108132"/>
                    <a:pt x="390644" y="108132"/>
                  </a:cubicBezTo>
                  <a:cubicBezTo>
                    <a:pt x="394930" y="108132"/>
                    <a:pt x="400982" y="112671"/>
                    <a:pt x="405772" y="115948"/>
                  </a:cubicBezTo>
                  <a:cubicBezTo>
                    <a:pt x="405520" y="113553"/>
                    <a:pt x="405520" y="111788"/>
                    <a:pt x="405646" y="111032"/>
                  </a:cubicBezTo>
                  <a:cubicBezTo>
                    <a:pt x="406276" y="107502"/>
                    <a:pt x="410310" y="66909"/>
                    <a:pt x="403251" y="62749"/>
                  </a:cubicBezTo>
                  <a:cubicBezTo>
                    <a:pt x="396191" y="58589"/>
                    <a:pt x="389132" y="17492"/>
                    <a:pt x="386736" y="13331"/>
                  </a:cubicBezTo>
                  <a:cubicBezTo>
                    <a:pt x="384341" y="9171"/>
                    <a:pt x="358497" y="11567"/>
                    <a:pt x="355598" y="6902"/>
                  </a:cubicBezTo>
                  <a:cubicBezTo>
                    <a:pt x="352699" y="2238"/>
                    <a:pt x="330889" y="6776"/>
                    <a:pt x="330385" y="2364"/>
                  </a:cubicBezTo>
                  <a:cubicBezTo>
                    <a:pt x="326981" y="7406"/>
                    <a:pt x="323199" y="12827"/>
                    <a:pt x="321308" y="15223"/>
                  </a:cubicBezTo>
                  <a:cubicBezTo>
                    <a:pt x="317401" y="19887"/>
                    <a:pt x="306433" y="16735"/>
                    <a:pt x="304794" y="24677"/>
                  </a:cubicBezTo>
                  <a:cubicBezTo>
                    <a:pt x="303155" y="32493"/>
                    <a:pt x="289918" y="40436"/>
                    <a:pt x="283615" y="40436"/>
                  </a:cubicBezTo>
                  <a:cubicBezTo>
                    <a:pt x="277312" y="40436"/>
                    <a:pt x="272647" y="51403"/>
                    <a:pt x="272647" y="58463"/>
                  </a:cubicBezTo>
                  <a:cubicBezTo>
                    <a:pt x="272647" y="65522"/>
                    <a:pt x="260041" y="74977"/>
                    <a:pt x="249956" y="74977"/>
                  </a:cubicBezTo>
                  <a:cubicBezTo>
                    <a:pt x="239744" y="74977"/>
                    <a:pt x="242896" y="83550"/>
                    <a:pt x="239744" y="94643"/>
                  </a:cubicBezTo>
                  <a:cubicBezTo>
                    <a:pt x="236593" y="105611"/>
                    <a:pt x="231928" y="106367"/>
                    <a:pt x="214657" y="106367"/>
                  </a:cubicBezTo>
                  <a:cubicBezTo>
                    <a:pt x="197386" y="106367"/>
                    <a:pt x="196630" y="104728"/>
                    <a:pt x="183267" y="96156"/>
                  </a:cubicBezTo>
                  <a:cubicBezTo>
                    <a:pt x="169904" y="87584"/>
                    <a:pt x="165996" y="103216"/>
                    <a:pt x="165240" y="110275"/>
                  </a:cubicBezTo>
                  <a:cubicBezTo>
                    <a:pt x="164484" y="117335"/>
                    <a:pt x="146330" y="131455"/>
                    <a:pt x="140909" y="137758"/>
                  </a:cubicBezTo>
                  <a:cubicBezTo>
                    <a:pt x="135363" y="144061"/>
                    <a:pt x="122126" y="139396"/>
                    <a:pt x="114184" y="139396"/>
                  </a:cubicBezTo>
                  <a:cubicBezTo>
                    <a:pt x="106367" y="139396"/>
                    <a:pt x="109519" y="132337"/>
                    <a:pt x="109519" y="127672"/>
                  </a:cubicBezTo>
                  <a:cubicBezTo>
                    <a:pt x="109519" y="123008"/>
                    <a:pt x="113427" y="126160"/>
                    <a:pt x="114940" y="121369"/>
                  </a:cubicBezTo>
                  <a:cubicBezTo>
                    <a:pt x="116579" y="116705"/>
                    <a:pt x="109519" y="99434"/>
                    <a:pt x="106367" y="91618"/>
                  </a:cubicBezTo>
                  <a:cubicBezTo>
                    <a:pt x="104981" y="88214"/>
                    <a:pt x="99560" y="85441"/>
                    <a:pt x="93761" y="83298"/>
                  </a:cubicBezTo>
                  <a:cubicBezTo>
                    <a:pt x="93761" y="127799"/>
                    <a:pt x="93761" y="175577"/>
                    <a:pt x="93761" y="180242"/>
                  </a:cubicBezTo>
                  <a:cubicBezTo>
                    <a:pt x="93761" y="188814"/>
                    <a:pt x="79642" y="192848"/>
                    <a:pt x="76490" y="197513"/>
                  </a:cubicBezTo>
                  <a:cubicBezTo>
                    <a:pt x="73338" y="202177"/>
                    <a:pt x="53672" y="198269"/>
                    <a:pt x="42705" y="198269"/>
                  </a:cubicBezTo>
                  <a:cubicBezTo>
                    <a:pt x="31737" y="198269"/>
                    <a:pt x="34132" y="187301"/>
                    <a:pt x="28585" y="179485"/>
                  </a:cubicBezTo>
                  <a:cubicBezTo>
                    <a:pt x="23165" y="171669"/>
                    <a:pt x="13710" y="181881"/>
                    <a:pt x="13710" y="187301"/>
                  </a:cubicBezTo>
                  <a:cubicBezTo>
                    <a:pt x="13710" y="191461"/>
                    <a:pt x="8793" y="190705"/>
                    <a:pt x="2364" y="190075"/>
                  </a:cubicBezTo>
                  <a:cubicBezTo>
                    <a:pt x="10936" y="203690"/>
                    <a:pt x="18500" y="219574"/>
                    <a:pt x="22408" y="232432"/>
                  </a:cubicBezTo>
                  <a:cubicBezTo>
                    <a:pt x="28711" y="253233"/>
                    <a:pt x="43965" y="272773"/>
                    <a:pt x="47873" y="285002"/>
                  </a:cubicBezTo>
                  <a:cubicBezTo>
                    <a:pt x="51781" y="297230"/>
                    <a:pt x="56068" y="308576"/>
                    <a:pt x="47873" y="309710"/>
                  </a:cubicBezTo>
                  <a:cubicBezTo>
                    <a:pt x="39679" y="310845"/>
                    <a:pt x="39679" y="317904"/>
                    <a:pt x="48252" y="331267"/>
                  </a:cubicBezTo>
                  <a:cubicBezTo>
                    <a:pt x="56950" y="344630"/>
                    <a:pt x="49386" y="352447"/>
                    <a:pt x="56950" y="353959"/>
                  </a:cubicBezTo>
                  <a:cubicBezTo>
                    <a:pt x="64388" y="355472"/>
                    <a:pt x="61993" y="360263"/>
                    <a:pt x="67918" y="360641"/>
                  </a:cubicBezTo>
                  <a:cubicBezTo>
                    <a:pt x="73843" y="361019"/>
                    <a:pt x="78129" y="366944"/>
                    <a:pt x="82037" y="371986"/>
                  </a:cubicBezTo>
                  <a:cubicBezTo>
                    <a:pt x="85945" y="377155"/>
                    <a:pt x="95022" y="377155"/>
                    <a:pt x="99308" y="370852"/>
                  </a:cubicBezTo>
                  <a:cubicBezTo>
                    <a:pt x="103594" y="364549"/>
                    <a:pt x="116957" y="362658"/>
                    <a:pt x="130698" y="362658"/>
                  </a:cubicBezTo>
                  <a:cubicBezTo>
                    <a:pt x="144439" y="362658"/>
                    <a:pt x="141666" y="356733"/>
                    <a:pt x="155029" y="352825"/>
                  </a:cubicBezTo>
                  <a:cubicBezTo>
                    <a:pt x="168392" y="348917"/>
                    <a:pt x="184402" y="348539"/>
                    <a:pt x="195874" y="352447"/>
                  </a:cubicBezTo>
                  <a:cubicBezTo>
                    <a:pt x="207219" y="356355"/>
                    <a:pt x="215918" y="352825"/>
                    <a:pt x="221339" y="349295"/>
                  </a:cubicBezTo>
                  <a:cubicBezTo>
                    <a:pt x="226886" y="345765"/>
                    <a:pt x="237475" y="354842"/>
                    <a:pt x="238232" y="345765"/>
                  </a:cubicBezTo>
                  <a:cubicBezTo>
                    <a:pt x="238988" y="336688"/>
                    <a:pt x="249956" y="338327"/>
                    <a:pt x="260167" y="338327"/>
                  </a:cubicBezTo>
                  <a:cubicBezTo>
                    <a:pt x="270378" y="338327"/>
                    <a:pt x="295087" y="322191"/>
                    <a:pt x="314753" y="303785"/>
                  </a:cubicBezTo>
                  <a:cubicBezTo>
                    <a:pt x="334419" y="285380"/>
                    <a:pt x="366944" y="244913"/>
                    <a:pt x="377912" y="226507"/>
                  </a:cubicBezTo>
                  <a:cubicBezTo>
                    <a:pt x="388879" y="208102"/>
                    <a:pt x="406906" y="192344"/>
                    <a:pt x="415983" y="184150"/>
                  </a:cubicBezTo>
                  <a:cubicBezTo>
                    <a:pt x="422665" y="177973"/>
                    <a:pt x="426573" y="156289"/>
                    <a:pt x="428464" y="140531"/>
                  </a:cubicBezTo>
                  <a:cubicBezTo>
                    <a:pt x="419009" y="139901"/>
                    <a:pt x="408545" y="141540"/>
                    <a:pt x="408545" y="141540"/>
                  </a:cubicBezTo>
                  <a:close/>
                  <a:moveTo>
                    <a:pt x="326729" y="229281"/>
                  </a:moveTo>
                  <a:cubicBezTo>
                    <a:pt x="326729" y="235584"/>
                    <a:pt x="312610" y="227642"/>
                    <a:pt x="309458" y="233945"/>
                  </a:cubicBezTo>
                  <a:cubicBezTo>
                    <a:pt x="306307" y="240248"/>
                    <a:pt x="303155" y="248065"/>
                    <a:pt x="303155" y="248065"/>
                  </a:cubicBezTo>
                  <a:lnTo>
                    <a:pt x="292188" y="246552"/>
                  </a:lnTo>
                  <a:lnTo>
                    <a:pt x="276555" y="224616"/>
                  </a:lnTo>
                  <a:cubicBezTo>
                    <a:pt x="276555" y="224616"/>
                    <a:pt x="289162" y="207346"/>
                    <a:pt x="292188" y="201042"/>
                  </a:cubicBezTo>
                  <a:cubicBezTo>
                    <a:pt x="295339" y="194739"/>
                    <a:pt x="315762" y="183771"/>
                    <a:pt x="318913" y="190075"/>
                  </a:cubicBezTo>
                  <a:cubicBezTo>
                    <a:pt x="322065" y="196378"/>
                    <a:pt x="336184" y="204194"/>
                    <a:pt x="336184" y="210497"/>
                  </a:cubicBezTo>
                  <a:cubicBezTo>
                    <a:pt x="336184" y="216674"/>
                    <a:pt x="326729" y="222978"/>
                    <a:pt x="326729" y="22928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73" name="Google Shape;473;p19"/>
            <p:cNvSpPr/>
            <p:nvPr/>
          </p:nvSpPr>
          <p:spPr>
            <a:xfrm>
              <a:off x="6110277" y="4729354"/>
              <a:ext cx="302556" cy="327769"/>
            </a:xfrm>
            <a:custGeom>
              <a:avLst/>
              <a:gdLst/>
              <a:ahLst/>
              <a:cxnLst/>
              <a:rect l="l" t="t" r="r" b="b"/>
              <a:pathLst>
                <a:path w="302556" h="327769" extrusionOk="0">
                  <a:moveTo>
                    <a:pt x="19761" y="304667"/>
                  </a:moveTo>
                  <a:cubicBezTo>
                    <a:pt x="26442" y="304667"/>
                    <a:pt x="22408" y="313997"/>
                    <a:pt x="31737" y="309962"/>
                  </a:cubicBezTo>
                  <a:cubicBezTo>
                    <a:pt x="41066" y="306054"/>
                    <a:pt x="49008" y="306054"/>
                    <a:pt x="56950" y="311349"/>
                  </a:cubicBezTo>
                  <a:cubicBezTo>
                    <a:pt x="64892" y="316644"/>
                    <a:pt x="71573" y="317905"/>
                    <a:pt x="80776" y="317905"/>
                  </a:cubicBezTo>
                  <a:cubicBezTo>
                    <a:pt x="89979" y="317905"/>
                    <a:pt x="172299" y="317905"/>
                    <a:pt x="172299" y="317905"/>
                  </a:cubicBezTo>
                  <a:lnTo>
                    <a:pt x="181628" y="327233"/>
                  </a:lnTo>
                  <a:cubicBezTo>
                    <a:pt x="181628" y="327233"/>
                    <a:pt x="232054" y="323199"/>
                    <a:pt x="239996" y="327233"/>
                  </a:cubicBezTo>
                  <a:cubicBezTo>
                    <a:pt x="247938" y="331141"/>
                    <a:pt x="273151" y="327233"/>
                    <a:pt x="281093" y="324586"/>
                  </a:cubicBezTo>
                  <a:cubicBezTo>
                    <a:pt x="282480" y="324082"/>
                    <a:pt x="285128" y="323451"/>
                    <a:pt x="288405" y="322821"/>
                  </a:cubicBezTo>
                  <a:lnTo>
                    <a:pt x="258149" y="281472"/>
                  </a:lnTo>
                  <a:lnTo>
                    <a:pt x="260923" y="193226"/>
                  </a:lnTo>
                  <a:lnTo>
                    <a:pt x="300255" y="194613"/>
                  </a:lnTo>
                  <a:lnTo>
                    <a:pt x="307063" y="187805"/>
                  </a:lnTo>
                  <a:lnTo>
                    <a:pt x="312736" y="135110"/>
                  </a:lnTo>
                  <a:cubicBezTo>
                    <a:pt x="310719" y="134102"/>
                    <a:pt x="308323" y="133723"/>
                    <a:pt x="305550" y="134858"/>
                  </a:cubicBezTo>
                  <a:cubicBezTo>
                    <a:pt x="297356" y="138388"/>
                    <a:pt x="290296" y="137253"/>
                    <a:pt x="281976" y="137253"/>
                  </a:cubicBezTo>
                  <a:cubicBezTo>
                    <a:pt x="273782" y="137253"/>
                    <a:pt x="272521" y="145448"/>
                    <a:pt x="267857" y="144313"/>
                  </a:cubicBezTo>
                  <a:cubicBezTo>
                    <a:pt x="263192" y="143178"/>
                    <a:pt x="266722" y="129059"/>
                    <a:pt x="267857" y="123134"/>
                  </a:cubicBezTo>
                  <a:cubicBezTo>
                    <a:pt x="268991" y="117209"/>
                    <a:pt x="260797" y="106619"/>
                    <a:pt x="254872" y="101955"/>
                  </a:cubicBezTo>
                  <a:cubicBezTo>
                    <a:pt x="248947" y="97165"/>
                    <a:pt x="261932" y="67792"/>
                    <a:pt x="258402" y="64262"/>
                  </a:cubicBezTo>
                  <a:cubicBezTo>
                    <a:pt x="254872" y="60732"/>
                    <a:pt x="253737" y="51277"/>
                    <a:pt x="253737" y="43083"/>
                  </a:cubicBezTo>
                  <a:cubicBezTo>
                    <a:pt x="253737" y="34888"/>
                    <a:pt x="247812" y="39553"/>
                    <a:pt x="236088" y="39553"/>
                  </a:cubicBezTo>
                  <a:cubicBezTo>
                    <a:pt x="224364" y="39553"/>
                    <a:pt x="223103" y="33628"/>
                    <a:pt x="223103" y="33628"/>
                  </a:cubicBezTo>
                  <a:cubicBezTo>
                    <a:pt x="223103" y="33628"/>
                    <a:pt x="208984" y="30098"/>
                    <a:pt x="201925" y="33628"/>
                  </a:cubicBezTo>
                  <a:cubicBezTo>
                    <a:pt x="194865" y="37157"/>
                    <a:pt x="195999" y="58337"/>
                    <a:pt x="191335" y="57202"/>
                  </a:cubicBezTo>
                  <a:cubicBezTo>
                    <a:pt x="186671" y="56067"/>
                    <a:pt x="172425" y="58337"/>
                    <a:pt x="160701" y="61866"/>
                  </a:cubicBezTo>
                  <a:cubicBezTo>
                    <a:pt x="148977" y="65396"/>
                    <a:pt x="144187" y="59471"/>
                    <a:pt x="138388" y="45352"/>
                  </a:cubicBezTo>
                  <a:cubicBezTo>
                    <a:pt x="132463" y="31232"/>
                    <a:pt x="125403" y="35897"/>
                    <a:pt x="127798" y="25308"/>
                  </a:cubicBezTo>
                  <a:cubicBezTo>
                    <a:pt x="130193" y="14718"/>
                    <a:pt x="123134" y="2868"/>
                    <a:pt x="123134" y="2868"/>
                  </a:cubicBezTo>
                  <a:cubicBezTo>
                    <a:pt x="123134" y="2868"/>
                    <a:pt x="45478" y="1733"/>
                    <a:pt x="37157" y="2868"/>
                  </a:cubicBezTo>
                  <a:cubicBezTo>
                    <a:pt x="33880" y="3372"/>
                    <a:pt x="27955" y="6902"/>
                    <a:pt x="22156" y="11062"/>
                  </a:cubicBezTo>
                  <a:cubicBezTo>
                    <a:pt x="26946" y="29216"/>
                    <a:pt x="42074" y="59345"/>
                    <a:pt x="45352" y="66405"/>
                  </a:cubicBezTo>
                  <a:cubicBezTo>
                    <a:pt x="48882" y="73842"/>
                    <a:pt x="41066" y="80524"/>
                    <a:pt x="41066" y="94265"/>
                  </a:cubicBezTo>
                  <a:cubicBezTo>
                    <a:pt x="41066" y="108006"/>
                    <a:pt x="55941" y="133093"/>
                    <a:pt x="57580" y="149986"/>
                  </a:cubicBezTo>
                  <a:cubicBezTo>
                    <a:pt x="59219" y="166878"/>
                    <a:pt x="48125" y="177468"/>
                    <a:pt x="38796" y="188436"/>
                  </a:cubicBezTo>
                  <a:cubicBezTo>
                    <a:pt x="29341" y="199403"/>
                    <a:pt x="19635" y="224112"/>
                    <a:pt x="19635" y="239366"/>
                  </a:cubicBezTo>
                  <a:cubicBezTo>
                    <a:pt x="19635" y="254620"/>
                    <a:pt x="5515" y="269621"/>
                    <a:pt x="5894" y="276681"/>
                  </a:cubicBezTo>
                  <a:cubicBezTo>
                    <a:pt x="6272" y="283741"/>
                    <a:pt x="4003" y="304542"/>
                    <a:pt x="2364" y="312358"/>
                  </a:cubicBezTo>
                  <a:cubicBezTo>
                    <a:pt x="2364" y="312736"/>
                    <a:pt x="2364" y="313114"/>
                    <a:pt x="2364" y="313366"/>
                  </a:cubicBezTo>
                  <a:lnTo>
                    <a:pt x="10684" y="311223"/>
                  </a:lnTo>
                  <a:cubicBezTo>
                    <a:pt x="10432" y="311349"/>
                    <a:pt x="13079" y="304667"/>
                    <a:pt x="19761" y="30466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74" name="Google Shape;474;p19"/>
            <p:cNvSpPr/>
            <p:nvPr/>
          </p:nvSpPr>
          <p:spPr>
            <a:xfrm>
              <a:off x="6366063" y="4791000"/>
              <a:ext cx="302556" cy="264737"/>
            </a:xfrm>
            <a:custGeom>
              <a:avLst/>
              <a:gdLst/>
              <a:ahLst/>
              <a:cxnLst/>
              <a:rect l="l" t="t" r="r" b="b"/>
              <a:pathLst>
                <a:path w="302556" h="264736" extrusionOk="0">
                  <a:moveTo>
                    <a:pt x="237223" y="13331"/>
                  </a:moveTo>
                  <a:cubicBezTo>
                    <a:pt x="233693" y="13331"/>
                    <a:pt x="225247" y="7785"/>
                    <a:pt x="218061" y="2364"/>
                  </a:cubicBezTo>
                  <a:cubicBezTo>
                    <a:pt x="212892" y="8037"/>
                    <a:pt x="194991" y="7154"/>
                    <a:pt x="186167" y="7154"/>
                  </a:cubicBezTo>
                  <a:cubicBezTo>
                    <a:pt x="176712" y="7154"/>
                    <a:pt x="185032" y="20139"/>
                    <a:pt x="179107" y="24803"/>
                  </a:cubicBezTo>
                  <a:cubicBezTo>
                    <a:pt x="173182" y="29468"/>
                    <a:pt x="170913" y="36528"/>
                    <a:pt x="175577" y="38923"/>
                  </a:cubicBezTo>
                  <a:cubicBezTo>
                    <a:pt x="180368" y="41318"/>
                    <a:pt x="174443" y="61362"/>
                    <a:pt x="174443" y="68296"/>
                  </a:cubicBezTo>
                  <a:cubicBezTo>
                    <a:pt x="174443" y="75355"/>
                    <a:pt x="164988" y="90609"/>
                    <a:pt x="168518" y="93005"/>
                  </a:cubicBezTo>
                  <a:cubicBezTo>
                    <a:pt x="172048" y="95400"/>
                    <a:pt x="177973" y="111914"/>
                    <a:pt x="186167" y="114183"/>
                  </a:cubicBezTo>
                  <a:cubicBezTo>
                    <a:pt x="194361" y="116579"/>
                    <a:pt x="200286" y="108258"/>
                    <a:pt x="203816" y="108258"/>
                  </a:cubicBezTo>
                  <a:cubicBezTo>
                    <a:pt x="207346" y="108258"/>
                    <a:pt x="207346" y="118848"/>
                    <a:pt x="207346" y="127168"/>
                  </a:cubicBezTo>
                  <a:cubicBezTo>
                    <a:pt x="207346" y="135363"/>
                    <a:pt x="202681" y="138892"/>
                    <a:pt x="202681" y="138892"/>
                  </a:cubicBezTo>
                  <a:cubicBezTo>
                    <a:pt x="202681" y="138892"/>
                    <a:pt x="189697" y="143557"/>
                    <a:pt x="183898" y="138892"/>
                  </a:cubicBezTo>
                  <a:cubicBezTo>
                    <a:pt x="177973" y="134228"/>
                    <a:pt x="173308" y="121243"/>
                    <a:pt x="173308" y="116579"/>
                  </a:cubicBezTo>
                  <a:cubicBezTo>
                    <a:pt x="173308" y="111914"/>
                    <a:pt x="159189" y="111914"/>
                    <a:pt x="153264" y="111914"/>
                  </a:cubicBezTo>
                  <a:cubicBezTo>
                    <a:pt x="147339" y="111914"/>
                    <a:pt x="141540" y="101325"/>
                    <a:pt x="139144" y="96661"/>
                  </a:cubicBezTo>
                  <a:cubicBezTo>
                    <a:pt x="136749" y="91996"/>
                    <a:pt x="129689" y="97795"/>
                    <a:pt x="129689" y="101325"/>
                  </a:cubicBezTo>
                  <a:cubicBezTo>
                    <a:pt x="129689" y="104855"/>
                    <a:pt x="123764" y="104855"/>
                    <a:pt x="117966" y="104855"/>
                  </a:cubicBezTo>
                  <a:cubicBezTo>
                    <a:pt x="112167" y="104855"/>
                    <a:pt x="100317" y="95400"/>
                    <a:pt x="95652" y="97795"/>
                  </a:cubicBezTo>
                  <a:cubicBezTo>
                    <a:pt x="90988" y="100190"/>
                    <a:pt x="86197" y="89601"/>
                    <a:pt x="87458" y="84810"/>
                  </a:cubicBezTo>
                  <a:cubicBezTo>
                    <a:pt x="88593" y="80146"/>
                    <a:pt x="75734" y="83676"/>
                    <a:pt x="70943" y="85945"/>
                  </a:cubicBezTo>
                  <a:cubicBezTo>
                    <a:pt x="66279" y="88340"/>
                    <a:pt x="63884" y="80020"/>
                    <a:pt x="63884" y="80020"/>
                  </a:cubicBezTo>
                  <a:cubicBezTo>
                    <a:pt x="63884" y="80020"/>
                    <a:pt x="61110" y="75355"/>
                    <a:pt x="56950" y="73212"/>
                  </a:cubicBezTo>
                  <a:lnTo>
                    <a:pt x="51277" y="125908"/>
                  </a:lnTo>
                  <a:lnTo>
                    <a:pt x="44470" y="132715"/>
                  </a:lnTo>
                  <a:lnTo>
                    <a:pt x="5137" y="131328"/>
                  </a:lnTo>
                  <a:lnTo>
                    <a:pt x="2364" y="219574"/>
                  </a:lnTo>
                  <a:lnTo>
                    <a:pt x="32620" y="260923"/>
                  </a:lnTo>
                  <a:cubicBezTo>
                    <a:pt x="48378" y="257772"/>
                    <a:pt x="81029" y="253233"/>
                    <a:pt x="81029" y="258654"/>
                  </a:cubicBezTo>
                  <a:cubicBezTo>
                    <a:pt x="81029" y="260293"/>
                    <a:pt x="81911" y="262436"/>
                    <a:pt x="83171" y="264831"/>
                  </a:cubicBezTo>
                  <a:cubicBezTo>
                    <a:pt x="88718" y="263570"/>
                    <a:pt x="93887" y="262436"/>
                    <a:pt x="96661" y="262814"/>
                  </a:cubicBezTo>
                  <a:cubicBezTo>
                    <a:pt x="102964" y="263570"/>
                    <a:pt x="124143" y="271386"/>
                    <a:pt x="130446" y="268235"/>
                  </a:cubicBezTo>
                  <a:cubicBezTo>
                    <a:pt x="136749" y="265083"/>
                    <a:pt x="147717" y="241635"/>
                    <a:pt x="157928" y="238484"/>
                  </a:cubicBezTo>
                  <a:cubicBezTo>
                    <a:pt x="168140" y="235332"/>
                    <a:pt x="182259" y="224364"/>
                    <a:pt x="182259" y="219700"/>
                  </a:cubicBezTo>
                  <a:cubicBezTo>
                    <a:pt x="182259" y="215035"/>
                    <a:pt x="182259" y="210245"/>
                    <a:pt x="197134" y="206337"/>
                  </a:cubicBezTo>
                  <a:lnTo>
                    <a:pt x="219952" y="205580"/>
                  </a:lnTo>
                  <a:lnTo>
                    <a:pt x="221465" y="205580"/>
                  </a:lnTo>
                  <a:lnTo>
                    <a:pt x="216044" y="185914"/>
                  </a:lnTo>
                  <a:cubicBezTo>
                    <a:pt x="216044" y="185914"/>
                    <a:pt x="285506" y="159945"/>
                    <a:pt x="289540" y="159315"/>
                  </a:cubicBezTo>
                  <a:cubicBezTo>
                    <a:pt x="286514" y="153012"/>
                    <a:pt x="283363" y="148347"/>
                    <a:pt x="284876" y="147717"/>
                  </a:cubicBezTo>
                  <a:cubicBezTo>
                    <a:pt x="287649" y="146330"/>
                    <a:pt x="288910" y="127294"/>
                    <a:pt x="288910" y="121874"/>
                  </a:cubicBezTo>
                  <a:cubicBezTo>
                    <a:pt x="288910" y="116453"/>
                    <a:pt x="305172" y="120487"/>
                    <a:pt x="299751" y="115066"/>
                  </a:cubicBezTo>
                  <a:cubicBezTo>
                    <a:pt x="294330" y="109645"/>
                    <a:pt x="295717" y="78381"/>
                    <a:pt x="298365" y="71574"/>
                  </a:cubicBezTo>
                  <a:cubicBezTo>
                    <a:pt x="301138" y="64766"/>
                    <a:pt x="307819" y="71574"/>
                    <a:pt x="307819" y="66153"/>
                  </a:cubicBezTo>
                  <a:cubicBezTo>
                    <a:pt x="307819" y="60732"/>
                    <a:pt x="299625" y="43083"/>
                    <a:pt x="295591" y="37662"/>
                  </a:cubicBezTo>
                  <a:cubicBezTo>
                    <a:pt x="292692" y="33754"/>
                    <a:pt x="268361" y="24047"/>
                    <a:pt x="261680" y="22786"/>
                  </a:cubicBezTo>
                  <a:cubicBezTo>
                    <a:pt x="254872" y="21526"/>
                    <a:pt x="244031" y="13331"/>
                    <a:pt x="237223" y="1333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75" name="Google Shape;475;p19"/>
            <p:cNvSpPr/>
            <p:nvPr/>
          </p:nvSpPr>
          <p:spPr>
            <a:xfrm>
              <a:off x="6547470" y="4600264"/>
              <a:ext cx="50426" cy="37820"/>
            </a:xfrm>
            <a:custGeom>
              <a:avLst/>
              <a:gdLst/>
              <a:ahLst/>
              <a:cxnLst/>
              <a:rect l="l" t="t" r="r" b="b"/>
              <a:pathLst>
                <a:path w="50426" h="37819" extrusionOk="0">
                  <a:moveTo>
                    <a:pt x="44721" y="2364"/>
                  </a:moveTo>
                  <a:cubicBezTo>
                    <a:pt x="38923" y="4003"/>
                    <a:pt x="32619" y="5894"/>
                    <a:pt x="30098" y="7154"/>
                  </a:cubicBezTo>
                  <a:cubicBezTo>
                    <a:pt x="26316" y="9045"/>
                    <a:pt x="24425" y="10306"/>
                    <a:pt x="16861" y="9423"/>
                  </a:cubicBezTo>
                  <a:cubicBezTo>
                    <a:pt x="15979" y="10558"/>
                    <a:pt x="14970" y="11440"/>
                    <a:pt x="13584" y="11945"/>
                  </a:cubicBezTo>
                  <a:cubicBezTo>
                    <a:pt x="7154" y="14340"/>
                    <a:pt x="8289" y="28963"/>
                    <a:pt x="8289" y="28963"/>
                  </a:cubicBezTo>
                  <a:cubicBezTo>
                    <a:pt x="8289" y="28963"/>
                    <a:pt x="2364" y="29594"/>
                    <a:pt x="2364" y="36653"/>
                  </a:cubicBezTo>
                  <a:cubicBezTo>
                    <a:pt x="2364" y="41444"/>
                    <a:pt x="5642" y="43461"/>
                    <a:pt x="7659" y="44343"/>
                  </a:cubicBezTo>
                  <a:cubicBezTo>
                    <a:pt x="10936" y="44469"/>
                    <a:pt x="14088" y="44722"/>
                    <a:pt x="16483" y="45226"/>
                  </a:cubicBezTo>
                  <a:cubicBezTo>
                    <a:pt x="31359" y="47873"/>
                    <a:pt x="30098" y="37032"/>
                    <a:pt x="30098" y="37032"/>
                  </a:cubicBezTo>
                  <a:cubicBezTo>
                    <a:pt x="30098" y="37032"/>
                    <a:pt x="51781" y="38418"/>
                    <a:pt x="53168" y="31611"/>
                  </a:cubicBezTo>
                  <a:cubicBezTo>
                    <a:pt x="54555" y="24803"/>
                    <a:pt x="49134" y="13962"/>
                    <a:pt x="49134" y="13962"/>
                  </a:cubicBezTo>
                  <a:lnTo>
                    <a:pt x="44721" y="2364"/>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76" name="Google Shape;476;p19"/>
            <p:cNvSpPr/>
            <p:nvPr/>
          </p:nvSpPr>
          <p:spPr>
            <a:xfrm>
              <a:off x="6867297" y="4247380"/>
              <a:ext cx="277343" cy="365589"/>
            </a:xfrm>
            <a:custGeom>
              <a:avLst/>
              <a:gdLst/>
              <a:ahLst/>
              <a:cxnLst/>
              <a:rect l="l" t="t" r="r" b="b"/>
              <a:pathLst>
                <a:path w="277343" h="365588" extrusionOk="0">
                  <a:moveTo>
                    <a:pt x="66279" y="68828"/>
                  </a:moveTo>
                  <a:cubicBezTo>
                    <a:pt x="70943" y="71223"/>
                    <a:pt x="78633" y="83577"/>
                    <a:pt x="83928" y="84712"/>
                  </a:cubicBezTo>
                  <a:cubicBezTo>
                    <a:pt x="89223" y="85846"/>
                    <a:pt x="118596" y="95931"/>
                    <a:pt x="137505" y="103495"/>
                  </a:cubicBezTo>
                  <a:cubicBezTo>
                    <a:pt x="156289" y="111185"/>
                    <a:pt x="168139" y="111690"/>
                    <a:pt x="173938" y="111690"/>
                  </a:cubicBezTo>
                  <a:cubicBezTo>
                    <a:pt x="179864" y="111690"/>
                    <a:pt x="188688" y="113454"/>
                    <a:pt x="183393" y="117615"/>
                  </a:cubicBezTo>
                  <a:cubicBezTo>
                    <a:pt x="178098" y="121775"/>
                    <a:pt x="120487" y="180017"/>
                    <a:pt x="112797" y="188211"/>
                  </a:cubicBezTo>
                  <a:cubicBezTo>
                    <a:pt x="105107" y="196405"/>
                    <a:pt x="100442" y="193506"/>
                    <a:pt x="83423" y="193506"/>
                  </a:cubicBezTo>
                  <a:cubicBezTo>
                    <a:pt x="66405" y="193506"/>
                    <a:pt x="53420" y="212290"/>
                    <a:pt x="48756" y="211785"/>
                  </a:cubicBezTo>
                  <a:cubicBezTo>
                    <a:pt x="45982" y="211407"/>
                    <a:pt x="35897" y="213172"/>
                    <a:pt x="27199" y="215063"/>
                  </a:cubicBezTo>
                  <a:lnTo>
                    <a:pt x="14592" y="233594"/>
                  </a:lnTo>
                  <a:lnTo>
                    <a:pt x="2364" y="252630"/>
                  </a:lnTo>
                  <a:lnTo>
                    <a:pt x="3751" y="347683"/>
                  </a:lnTo>
                  <a:lnTo>
                    <a:pt x="16861" y="368484"/>
                  </a:lnTo>
                  <a:cubicBezTo>
                    <a:pt x="27199" y="354617"/>
                    <a:pt x="55185" y="327891"/>
                    <a:pt x="75734" y="306208"/>
                  </a:cubicBezTo>
                  <a:cubicBezTo>
                    <a:pt x="98173" y="282634"/>
                    <a:pt x="109519" y="277213"/>
                    <a:pt x="121999" y="270910"/>
                  </a:cubicBezTo>
                  <a:cubicBezTo>
                    <a:pt x="134606" y="264607"/>
                    <a:pt x="166374" y="233594"/>
                    <a:pt x="187931" y="206238"/>
                  </a:cubicBezTo>
                  <a:cubicBezTo>
                    <a:pt x="201547" y="188967"/>
                    <a:pt x="216548" y="169680"/>
                    <a:pt x="218565" y="157199"/>
                  </a:cubicBezTo>
                  <a:cubicBezTo>
                    <a:pt x="220456" y="144593"/>
                    <a:pt x="233063" y="128204"/>
                    <a:pt x="242518" y="115976"/>
                  </a:cubicBezTo>
                  <a:cubicBezTo>
                    <a:pt x="251973" y="103874"/>
                    <a:pt x="267605" y="72862"/>
                    <a:pt x="267226" y="63407"/>
                  </a:cubicBezTo>
                  <a:cubicBezTo>
                    <a:pt x="266848" y="53952"/>
                    <a:pt x="275042" y="34034"/>
                    <a:pt x="276303" y="17141"/>
                  </a:cubicBezTo>
                  <a:cubicBezTo>
                    <a:pt x="277438" y="248"/>
                    <a:pt x="263319" y="-1265"/>
                    <a:pt x="259032" y="8064"/>
                  </a:cubicBezTo>
                  <a:cubicBezTo>
                    <a:pt x="254746" y="17519"/>
                    <a:pt x="220960" y="23822"/>
                    <a:pt x="199403" y="24201"/>
                  </a:cubicBezTo>
                  <a:cubicBezTo>
                    <a:pt x="177846" y="24579"/>
                    <a:pt x="164862" y="26596"/>
                    <a:pt x="157046" y="34034"/>
                  </a:cubicBezTo>
                  <a:cubicBezTo>
                    <a:pt x="149229" y="41471"/>
                    <a:pt x="129563" y="32143"/>
                    <a:pt x="122504" y="40337"/>
                  </a:cubicBezTo>
                  <a:cubicBezTo>
                    <a:pt x="115444" y="48531"/>
                    <a:pt x="87584" y="55591"/>
                    <a:pt x="78507" y="36807"/>
                  </a:cubicBezTo>
                  <a:cubicBezTo>
                    <a:pt x="74725" y="28865"/>
                    <a:pt x="69682" y="24453"/>
                    <a:pt x="64892" y="21679"/>
                  </a:cubicBezTo>
                  <a:cubicBezTo>
                    <a:pt x="57328" y="29495"/>
                    <a:pt x="48252" y="40967"/>
                    <a:pt x="49890" y="44623"/>
                  </a:cubicBezTo>
                  <a:cubicBezTo>
                    <a:pt x="52160" y="50044"/>
                    <a:pt x="61488" y="66558"/>
                    <a:pt x="66279" y="6882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77" name="Google Shape;477;p19"/>
            <p:cNvSpPr/>
            <p:nvPr/>
          </p:nvSpPr>
          <p:spPr>
            <a:xfrm>
              <a:off x="5449444" y="3570513"/>
              <a:ext cx="315163" cy="252130"/>
            </a:xfrm>
            <a:custGeom>
              <a:avLst/>
              <a:gdLst/>
              <a:ahLst/>
              <a:cxnLst/>
              <a:rect l="l" t="t" r="r" b="b"/>
              <a:pathLst>
                <a:path w="315162" h="252130" extrusionOk="0">
                  <a:moveTo>
                    <a:pt x="120108" y="254671"/>
                  </a:moveTo>
                  <a:cubicBezTo>
                    <a:pt x="119730" y="237274"/>
                    <a:pt x="119100" y="220129"/>
                    <a:pt x="119478" y="218491"/>
                  </a:cubicBezTo>
                  <a:cubicBezTo>
                    <a:pt x="120361" y="214961"/>
                    <a:pt x="155785" y="194286"/>
                    <a:pt x="161836" y="190756"/>
                  </a:cubicBezTo>
                  <a:cubicBezTo>
                    <a:pt x="167887" y="187353"/>
                    <a:pt x="179107" y="192521"/>
                    <a:pt x="179107" y="185588"/>
                  </a:cubicBezTo>
                  <a:cubicBezTo>
                    <a:pt x="179107" y="178654"/>
                    <a:pt x="193857" y="182184"/>
                    <a:pt x="202429" y="180419"/>
                  </a:cubicBezTo>
                  <a:cubicBezTo>
                    <a:pt x="211127" y="178654"/>
                    <a:pt x="216296" y="172603"/>
                    <a:pt x="216296" y="164787"/>
                  </a:cubicBezTo>
                  <a:cubicBezTo>
                    <a:pt x="216296" y="156971"/>
                    <a:pt x="228398" y="158736"/>
                    <a:pt x="236215" y="157853"/>
                  </a:cubicBezTo>
                  <a:cubicBezTo>
                    <a:pt x="244031" y="156971"/>
                    <a:pt x="243148" y="150037"/>
                    <a:pt x="248317" y="150037"/>
                  </a:cubicBezTo>
                  <a:cubicBezTo>
                    <a:pt x="253485" y="150037"/>
                    <a:pt x="250964" y="142221"/>
                    <a:pt x="251720" y="133649"/>
                  </a:cubicBezTo>
                  <a:cubicBezTo>
                    <a:pt x="252603" y="124950"/>
                    <a:pt x="252603" y="126715"/>
                    <a:pt x="260293" y="126715"/>
                  </a:cubicBezTo>
                  <a:cubicBezTo>
                    <a:pt x="268109" y="126715"/>
                    <a:pt x="275925" y="122429"/>
                    <a:pt x="275925" y="117260"/>
                  </a:cubicBezTo>
                  <a:cubicBezTo>
                    <a:pt x="275925" y="112092"/>
                    <a:pt x="309584" y="115495"/>
                    <a:pt x="314879" y="115495"/>
                  </a:cubicBezTo>
                  <a:cubicBezTo>
                    <a:pt x="320048" y="115495"/>
                    <a:pt x="321812" y="109444"/>
                    <a:pt x="320930" y="105158"/>
                  </a:cubicBezTo>
                  <a:cubicBezTo>
                    <a:pt x="320048" y="100872"/>
                    <a:pt x="315762" y="87887"/>
                    <a:pt x="310593" y="87005"/>
                  </a:cubicBezTo>
                  <a:cubicBezTo>
                    <a:pt x="305424" y="86122"/>
                    <a:pt x="308828" y="73138"/>
                    <a:pt x="308828" y="62800"/>
                  </a:cubicBezTo>
                  <a:cubicBezTo>
                    <a:pt x="308828" y="52463"/>
                    <a:pt x="307063" y="42882"/>
                    <a:pt x="301012" y="35066"/>
                  </a:cubicBezTo>
                  <a:cubicBezTo>
                    <a:pt x="299751" y="33427"/>
                    <a:pt x="298238" y="30402"/>
                    <a:pt x="296599" y="26872"/>
                  </a:cubicBezTo>
                  <a:cubicBezTo>
                    <a:pt x="287145" y="27124"/>
                    <a:pt x="275673" y="19938"/>
                    <a:pt x="265840" y="19686"/>
                  </a:cubicBezTo>
                  <a:cubicBezTo>
                    <a:pt x="252099" y="19308"/>
                    <a:pt x="230920" y="26368"/>
                    <a:pt x="220708" y="15022"/>
                  </a:cubicBezTo>
                  <a:cubicBezTo>
                    <a:pt x="210497" y="3676"/>
                    <a:pt x="203438" y="146"/>
                    <a:pt x="196000" y="3676"/>
                  </a:cubicBezTo>
                  <a:cubicBezTo>
                    <a:pt x="188562" y="7206"/>
                    <a:pt x="174821" y="46412"/>
                    <a:pt x="167005" y="57758"/>
                  </a:cubicBezTo>
                  <a:cubicBezTo>
                    <a:pt x="159189" y="69104"/>
                    <a:pt x="137253" y="77046"/>
                    <a:pt x="126664" y="77046"/>
                  </a:cubicBezTo>
                  <a:cubicBezTo>
                    <a:pt x="116075" y="77046"/>
                    <a:pt x="114940" y="93182"/>
                    <a:pt x="106620" y="99737"/>
                  </a:cubicBezTo>
                  <a:cubicBezTo>
                    <a:pt x="98425" y="106419"/>
                    <a:pt x="101577" y="117008"/>
                    <a:pt x="91744" y="124824"/>
                  </a:cubicBezTo>
                  <a:cubicBezTo>
                    <a:pt x="81911" y="132640"/>
                    <a:pt x="86701" y="156593"/>
                    <a:pt x="91744" y="165291"/>
                  </a:cubicBezTo>
                  <a:cubicBezTo>
                    <a:pt x="96787" y="173864"/>
                    <a:pt x="73717" y="200968"/>
                    <a:pt x="60354" y="208784"/>
                  </a:cubicBezTo>
                  <a:cubicBezTo>
                    <a:pt x="46991" y="216600"/>
                    <a:pt x="42705" y="231475"/>
                    <a:pt x="21526" y="235005"/>
                  </a:cubicBezTo>
                  <a:cubicBezTo>
                    <a:pt x="13331" y="236392"/>
                    <a:pt x="7154" y="239922"/>
                    <a:pt x="2364" y="244460"/>
                  </a:cubicBezTo>
                  <a:cubicBezTo>
                    <a:pt x="35393" y="244460"/>
                    <a:pt x="84306" y="244460"/>
                    <a:pt x="101073" y="244460"/>
                  </a:cubicBezTo>
                  <a:cubicBezTo>
                    <a:pt x="121495" y="244586"/>
                    <a:pt x="116831" y="249124"/>
                    <a:pt x="120108" y="25467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78" name="Google Shape;478;p19"/>
            <p:cNvSpPr/>
            <p:nvPr/>
          </p:nvSpPr>
          <p:spPr>
            <a:xfrm>
              <a:off x="5997339" y="3526158"/>
              <a:ext cx="113459" cy="214311"/>
            </a:xfrm>
            <a:custGeom>
              <a:avLst/>
              <a:gdLst/>
              <a:ahLst/>
              <a:cxnLst/>
              <a:rect l="l" t="t" r="r" b="b"/>
              <a:pathLst>
                <a:path w="113458" h="214310" extrusionOk="0">
                  <a:moveTo>
                    <a:pt x="29956" y="53578"/>
                  </a:moveTo>
                  <a:cubicBezTo>
                    <a:pt x="36259" y="63033"/>
                    <a:pt x="28443" y="78665"/>
                    <a:pt x="22140" y="81816"/>
                  </a:cubicBezTo>
                  <a:cubicBezTo>
                    <a:pt x="15837" y="84968"/>
                    <a:pt x="11172" y="99087"/>
                    <a:pt x="4869" y="99087"/>
                  </a:cubicBezTo>
                  <a:cubicBezTo>
                    <a:pt x="-1434" y="99087"/>
                    <a:pt x="4869" y="122661"/>
                    <a:pt x="15837" y="127326"/>
                  </a:cubicBezTo>
                  <a:cubicBezTo>
                    <a:pt x="26804" y="131990"/>
                    <a:pt x="26804" y="139806"/>
                    <a:pt x="26804" y="144597"/>
                  </a:cubicBezTo>
                  <a:cubicBezTo>
                    <a:pt x="26804" y="149261"/>
                    <a:pt x="42562" y="154052"/>
                    <a:pt x="47227" y="160229"/>
                  </a:cubicBezTo>
                  <a:cubicBezTo>
                    <a:pt x="51891" y="166532"/>
                    <a:pt x="59834" y="196283"/>
                    <a:pt x="59834" y="207377"/>
                  </a:cubicBezTo>
                  <a:cubicBezTo>
                    <a:pt x="59834" y="210151"/>
                    <a:pt x="60842" y="212546"/>
                    <a:pt x="62228" y="214311"/>
                  </a:cubicBezTo>
                  <a:cubicBezTo>
                    <a:pt x="66263" y="211537"/>
                    <a:pt x="71179" y="208386"/>
                    <a:pt x="73196" y="204604"/>
                  </a:cubicBezTo>
                  <a:cubicBezTo>
                    <a:pt x="76726" y="197922"/>
                    <a:pt x="79500" y="186576"/>
                    <a:pt x="77861" y="183425"/>
                  </a:cubicBezTo>
                  <a:cubicBezTo>
                    <a:pt x="76348" y="180273"/>
                    <a:pt x="76726" y="174852"/>
                    <a:pt x="80256" y="171701"/>
                  </a:cubicBezTo>
                  <a:cubicBezTo>
                    <a:pt x="83786" y="168549"/>
                    <a:pt x="97905" y="153674"/>
                    <a:pt x="100679" y="152539"/>
                  </a:cubicBezTo>
                  <a:cubicBezTo>
                    <a:pt x="103452" y="151404"/>
                    <a:pt x="112402" y="152917"/>
                    <a:pt x="112024" y="144345"/>
                  </a:cubicBezTo>
                  <a:cubicBezTo>
                    <a:pt x="111898" y="140941"/>
                    <a:pt x="112276" y="135646"/>
                    <a:pt x="112781" y="130477"/>
                  </a:cubicBezTo>
                  <a:cubicBezTo>
                    <a:pt x="106351" y="126443"/>
                    <a:pt x="102569" y="121527"/>
                    <a:pt x="102569" y="119258"/>
                  </a:cubicBezTo>
                  <a:cubicBezTo>
                    <a:pt x="102569" y="114215"/>
                    <a:pt x="95510" y="105517"/>
                    <a:pt x="91602" y="110307"/>
                  </a:cubicBezTo>
                  <a:cubicBezTo>
                    <a:pt x="87694" y="114971"/>
                    <a:pt x="72818" y="111063"/>
                    <a:pt x="70801" y="101230"/>
                  </a:cubicBezTo>
                  <a:cubicBezTo>
                    <a:pt x="68784" y="91397"/>
                    <a:pt x="80634" y="91776"/>
                    <a:pt x="91602" y="82825"/>
                  </a:cubicBezTo>
                  <a:cubicBezTo>
                    <a:pt x="102569" y="73748"/>
                    <a:pt x="104208" y="56477"/>
                    <a:pt x="92358" y="47148"/>
                  </a:cubicBezTo>
                  <a:cubicBezTo>
                    <a:pt x="80634" y="37694"/>
                    <a:pt x="88828" y="32651"/>
                    <a:pt x="97023" y="24079"/>
                  </a:cubicBezTo>
                  <a:cubicBezTo>
                    <a:pt x="105217" y="15506"/>
                    <a:pt x="97779" y="10716"/>
                    <a:pt x="93493" y="14624"/>
                  </a:cubicBezTo>
                  <a:cubicBezTo>
                    <a:pt x="89207" y="18532"/>
                    <a:pt x="82147" y="19666"/>
                    <a:pt x="80886" y="10337"/>
                  </a:cubicBezTo>
                  <a:cubicBezTo>
                    <a:pt x="79752" y="883"/>
                    <a:pt x="54161" y="-630"/>
                    <a:pt x="44454" y="8321"/>
                  </a:cubicBezTo>
                  <a:cubicBezTo>
                    <a:pt x="41050" y="11472"/>
                    <a:pt x="35755" y="12481"/>
                    <a:pt x="30208" y="12355"/>
                  </a:cubicBezTo>
                  <a:cubicBezTo>
                    <a:pt x="27939" y="27734"/>
                    <a:pt x="25796" y="47275"/>
                    <a:pt x="29956" y="5357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79" name="Google Shape;479;p19"/>
            <p:cNvSpPr/>
            <p:nvPr/>
          </p:nvSpPr>
          <p:spPr>
            <a:xfrm>
              <a:off x="5566553" y="3530716"/>
              <a:ext cx="554686" cy="529473"/>
            </a:xfrm>
            <a:custGeom>
              <a:avLst/>
              <a:gdLst/>
              <a:ahLst/>
              <a:cxnLst/>
              <a:rect l="l" t="t" r="r" b="b"/>
              <a:pathLst>
                <a:path w="554686" h="529473" extrusionOk="0">
                  <a:moveTo>
                    <a:pt x="191845" y="102597"/>
                  </a:moveTo>
                  <a:cubicBezTo>
                    <a:pt x="191845" y="112934"/>
                    <a:pt x="188442" y="125919"/>
                    <a:pt x="193610" y="126802"/>
                  </a:cubicBezTo>
                  <a:cubicBezTo>
                    <a:pt x="198779" y="127684"/>
                    <a:pt x="203191" y="140669"/>
                    <a:pt x="203947" y="144955"/>
                  </a:cubicBezTo>
                  <a:cubicBezTo>
                    <a:pt x="204830" y="149241"/>
                    <a:pt x="203065" y="155292"/>
                    <a:pt x="197897" y="155292"/>
                  </a:cubicBezTo>
                  <a:cubicBezTo>
                    <a:pt x="192728" y="155292"/>
                    <a:pt x="158942" y="151889"/>
                    <a:pt x="158942" y="157057"/>
                  </a:cubicBezTo>
                  <a:cubicBezTo>
                    <a:pt x="158942" y="162226"/>
                    <a:pt x="151126" y="166512"/>
                    <a:pt x="143310" y="166512"/>
                  </a:cubicBezTo>
                  <a:cubicBezTo>
                    <a:pt x="135494" y="166512"/>
                    <a:pt x="135494" y="164747"/>
                    <a:pt x="134738" y="173446"/>
                  </a:cubicBezTo>
                  <a:cubicBezTo>
                    <a:pt x="133855" y="182144"/>
                    <a:pt x="136503" y="189834"/>
                    <a:pt x="131334" y="189834"/>
                  </a:cubicBezTo>
                  <a:cubicBezTo>
                    <a:pt x="126166" y="189834"/>
                    <a:pt x="127048" y="196768"/>
                    <a:pt x="119232" y="197650"/>
                  </a:cubicBezTo>
                  <a:cubicBezTo>
                    <a:pt x="111416" y="198533"/>
                    <a:pt x="99314" y="196768"/>
                    <a:pt x="99314" y="204584"/>
                  </a:cubicBezTo>
                  <a:cubicBezTo>
                    <a:pt x="99314" y="212400"/>
                    <a:pt x="94145" y="218451"/>
                    <a:pt x="85446" y="220216"/>
                  </a:cubicBezTo>
                  <a:cubicBezTo>
                    <a:pt x="76748" y="221981"/>
                    <a:pt x="62124" y="218451"/>
                    <a:pt x="62124" y="225384"/>
                  </a:cubicBezTo>
                  <a:cubicBezTo>
                    <a:pt x="62124" y="232318"/>
                    <a:pt x="50905" y="227149"/>
                    <a:pt x="44853" y="230553"/>
                  </a:cubicBezTo>
                  <a:cubicBezTo>
                    <a:pt x="38802" y="234083"/>
                    <a:pt x="3378" y="254757"/>
                    <a:pt x="2496" y="258287"/>
                  </a:cubicBezTo>
                  <a:cubicBezTo>
                    <a:pt x="2118" y="259926"/>
                    <a:pt x="2622" y="277071"/>
                    <a:pt x="3126" y="294468"/>
                  </a:cubicBezTo>
                  <a:cubicBezTo>
                    <a:pt x="4009" y="295981"/>
                    <a:pt x="5521" y="297620"/>
                    <a:pt x="8295" y="299258"/>
                  </a:cubicBezTo>
                  <a:cubicBezTo>
                    <a:pt x="21406" y="306696"/>
                    <a:pt x="258281" y="463395"/>
                    <a:pt x="265719" y="470959"/>
                  </a:cubicBezTo>
                  <a:cubicBezTo>
                    <a:pt x="273157" y="478397"/>
                    <a:pt x="282486" y="495164"/>
                    <a:pt x="282486" y="495164"/>
                  </a:cubicBezTo>
                  <a:cubicBezTo>
                    <a:pt x="282486" y="495164"/>
                    <a:pt x="299253" y="497054"/>
                    <a:pt x="312363" y="504492"/>
                  </a:cubicBezTo>
                  <a:cubicBezTo>
                    <a:pt x="325474" y="511930"/>
                    <a:pt x="325474" y="532479"/>
                    <a:pt x="325474" y="532479"/>
                  </a:cubicBezTo>
                  <a:cubicBezTo>
                    <a:pt x="325474" y="532479"/>
                    <a:pt x="342241" y="528697"/>
                    <a:pt x="351570" y="526932"/>
                  </a:cubicBezTo>
                  <a:cubicBezTo>
                    <a:pt x="360899" y="525041"/>
                    <a:pt x="392667" y="513821"/>
                    <a:pt x="392667" y="513821"/>
                  </a:cubicBezTo>
                  <a:lnTo>
                    <a:pt x="441202" y="474615"/>
                  </a:lnTo>
                  <a:lnTo>
                    <a:pt x="555039" y="403640"/>
                  </a:lnTo>
                  <a:cubicBezTo>
                    <a:pt x="555039" y="403640"/>
                    <a:pt x="555165" y="403640"/>
                    <a:pt x="555291" y="403640"/>
                  </a:cubicBezTo>
                  <a:cubicBezTo>
                    <a:pt x="551761" y="391034"/>
                    <a:pt x="547979" y="381075"/>
                    <a:pt x="541928" y="381075"/>
                  </a:cubicBezTo>
                  <a:cubicBezTo>
                    <a:pt x="535121" y="381075"/>
                    <a:pt x="530204" y="375276"/>
                    <a:pt x="522388" y="375276"/>
                  </a:cubicBezTo>
                  <a:cubicBezTo>
                    <a:pt x="514572" y="375276"/>
                    <a:pt x="504739" y="371368"/>
                    <a:pt x="503730" y="364434"/>
                  </a:cubicBezTo>
                  <a:cubicBezTo>
                    <a:pt x="502722" y="357627"/>
                    <a:pt x="506630" y="352710"/>
                    <a:pt x="500831" y="343886"/>
                  </a:cubicBezTo>
                  <a:cubicBezTo>
                    <a:pt x="495032" y="335061"/>
                    <a:pt x="489107" y="331153"/>
                    <a:pt x="489107" y="327245"/>
                  </a:cubicBezTo>
                  <a:cubicBezTo>
                    <a:pt x="489107" y="323337"/>
                    <a:pt x="499066" y="315647"/>
                    <a:pt x="500578" y="314134"/>
                  </a:cubicBezTo>
                  <a:cubicBezTo>
                    <a:pt x="502091" y="312621"/>
                    <a:pt x="496671" y="306318"/>
                    <a:pt x="496671" y="302032"/>
                  </a:cubicBezTo>
                  <a:cubicBezTo>
                    <a:pt x="496671" y="297746"/>
                    <a:pt x="492763" y="290308"/>
                    <a:pt x="496671" y="285517"/>
                  </a:cubicBezTo>
                  <a:cubicBezTo>
                    <a:pt x="500578" y="280853"/>
                    <a:pt x="502974" y="276063"/>
                    <a:pt x="498688" y="267490"/>
                  </a:cubicBezTo>
                  <a:cubicBezTo>
                    <a:pt x="494401" y="258918"/>
                    <a:pt x="504613" y="250976"/>
                    <a:pt x="499444" y="239630"/>
                  </a:cubicBezTo>
                  <a:cubicBezTo>
                    <a:pt x="494401" y="228284"/>
                    <a:pt x="486459" y="219207"/>
                    <a:pt x="487342" y="215299"/>
                  </a:cubicBezTo>
                  <a:cubicBezTo>
                    <a:pt x="487720" y="213660"/>
                    <a:pt x="490241" y="211769"/>
                    <a:pt x="493267" y="209752"/>
                  </a:cubicBezTo>
                  <a:cubicBezTo>
                    <a:pt x="491880" y="207861"/>
                    <a:pt x="490872" y="205592"/>
                    <a:pt x="490872" y="202819"/>
                  </a:cubicBezTo>
                  <a:cubicBezTo>
                    <a:pt x="490872" y="191851"/>
                    <a:pt x="483056" y="161974"/>
                    <a:pt x="478265" y="155670"/>
                  </a:cubicBezTo>
                  <a:cubicBezTo>
                    <a:pt x="473601" y="149367"/>
                    <a:pt x="457843" y="144703"/>
                    <a:pt x="457843" y="140038"/>
                  </a:cubicBezTo>
                  <a:cubicBezTo>
                    <a:pt x="457843" y="135248"/>
                    <a:pt x="457843" y="127432"/>
                    <a:pt x="446875" y="122767"/>
                  </a:cubicBezTo>
                  <a:cubicBezTo>
                    <a:pt x="435907" y="118103"/>
                    <a:pt x="429604" y="94529"/>
                    <a:pt x="435907" y="94529"/>
                  </a:cubicBezTo>
                  <a:cubicBezTo>
                    <a:pt x="442210" y="94529"/>
                    <a:pt x="446875" y="80410"/>
                    <a:pt x="453178" y="77258"/>
                  </a:cubicBezTo>
                  <a:cubicBezTo>
                    <a:pt x="459482" y="74106"/>
                    <a:pt x="467298" y="58474"/>
                    <a:pt x="460994" y="49019"/>
                  </a:cubicBezTo>
                  <a:cubicBezTo>
                    <a:pt x="456834" y="42716"/>
                    <a:pt x="458977" y="23176"/>
                    <a:pt x="461246" y="7544"/>
                  </a:cubicBezTo>
                  <a:cubicBezTo>
                    <a:pt x="450909" y="7418"/>
                    <a:pt x="439311" y="3636"/>
                    <a:pt x="436285" y="2754"/>
                  </a:cubicBezTo>
                  <a:cubicBezTo>
                    <a:pt x="431621" y="1115"/>
                    <a:pt x="417880" y="5149"/>
                    <a:pt x="409181" y="5527"/>
                  </a:cubicBezTo>
                  <a:cubicBezTo>
                    <a:pt x="400609" y="5905"/>
                    <a:pt x="379430" y="19646"/>
                    <a:pt x="372371" y="12965"/>
                  </a:cubicBezTo>
                  <a:cubicBezTo>
                    <a:pt x="365311" y="6283"/>
                    <a:pt x="293076" y="18134"/>
                    <a:pt x="272779" y="18890"/>
                  </a:cubicBezTo>
                  <a:cubicBezTo>
                    <a:pt x="252356" y="19646"/>
                    <a:pt x="243784" y="40825"/>
                    <a:pt x="231556" y="40825"/>
                  </a:cubicBezTo>
                  <a:cubicBezTo>
                    <a:pt x="219454" y="40825"/>
                    <a:pt x="200166" y="51037"/>
                    <a:pt x="189954" y="62382"/>
                  </a:cubicBezTo>
                  <a:cubicBezTo>
                    <a:pt x="187055" y="65534"/>
                    <a:pt x="183651" y="66795"/>
                    <a:pt x="179995" y="66795"/>
                  </a:cubicBezTo>
                  <a:cubicBezTo>
                    <a:pt x="181634" y="70324"/>
                    <a:pt x="183147" y="73350"/>
                    <a:pt x="184408" y="74989"/>
                  </a:cubicBezTo>
                  <a:cubicBezTo>
                    <a:pt x="190080" y="82679"/>
                    <a:pt x="191845" y="92260"/>
                    <a:pt x="191845" y="10259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80" name="Google Shape;480;p19"/>
            <p:cNvSpPr/>
            <p:nvPr/>
          </p:nvSpPr>
          <p:spPr>
            <a:xfrm>
              <a:off x="6051101" y="3653894"/>
              <a:ext cx="403408" cy="390802"/>
            </a:xfrm>
            <a:custGeom>
              <a:avLst/>
              <a:gdLst/>
              <a:ahLst/>
              <a:cxnLst/>
              <a:rect l="l" t="t" r="r" b="b"/>
              <a:pathLst>
                <a:path w="403408" h="390801" extrusionOk="0">
                  <a:moveTo>
                    <a:pt x="46790" y="24677"/>
                  </a:moveTo>
                  <a:cubicBezTo>
                    <a:pt x="44016" y="25812"/>
                    <a:pt x="29897" y="40814"/>
                    <a:pt x="26367" y="43839"/>
                  </a:cubicBezTo>
                  <a:cubicBezTo>
                    <a:pt x="22837" y="46991"/>
                    <a:pt x="22459" y="52538"/>
                    <a:pt x="23972" y="55563"/>
                  </a:cubicBezTo>
                  <a:cubicBezTo>
                    <a:pt x="25485" y="58715"/>
                    <a:pt x="22837" y="70061"/>
                    <a:pt x="19307" y="76742"/>
                  </a:cubicBezTo>
                  <a:cubicBezTo>
                    <a:pt x="15778" y="83424"/>
                    <a:pt x="3171" y="88088"/>
                    <a:pt x="2415" y="91996"/>
                  </a:cubicBezTo>
                  <a:cubicBezTo>
                    <a:pt x="1658" y="95904"/>
                    <a:pt x="9474" y="104981"/>
                    <a:pt x="14517" y="116327"/>
                  </a:cubicBezTo>
                  <a:cubicBezTo>
                    <a:pt x="19686" y="127672"/>
                    <a:pt x="9474" y="135615"/>
                    <a:pt x="13761" y="144187"/>
                  </a:cubicBezTo>
                  <a:cubicBezTo>
                    <a:pt x="18047" y="152759"/>
                    <a:pt x="15778" y="157550"/>
                    <a:pt x="11743" y="162214"/>
                  </a:cubicBezTo>
                  <a:cubicBezTo>
                    <a:pt x="7835" y="166879"/>
                    <a:pt x="11743" y="174316"/>
                    <a:pt x="11743" y="178729"/>
                  </a:cubicBezTo>
                  <a:cubicBezTo>
                    <a:pt x="11743" y="183015"/>
                    <a:pt x="17290" y="189318"/>
                    <a:pt x="15651" y="190831"/>
                  </a:cubicBezTo>
                  <a:cubicBezTo>
                    <a:pt x="14139" y="192470"/>
                    <a:pt x="4180" y="200034"/>
                    <a:pt x="4180" y="203942"/>
                  </a:cubicBezTo>
                  <a:cubicBezTo>
                    <a:pt x="4180" y="207850"/>
                    <a:pt x="10105" y="211758"/>
                    <a:pt x="15904" y="220582"/>
                  </a:cubicBezTo>
                  <a:cubicBezTo>
                    <a:pt x="21829" y="229407"/>
                    <a:pt x="17921" y="234323"/>
                    <a:pt x="18803" y="241131"/>
                  </a:cubicBezTo>
                  <a:cubicBezTo>
                    <a:pt x="19812" y="247939"/>
                    <a:pt x="29519" y="251973"/>
                    <a:pt x="37461" y="251973"/>
                  </a:cubicBezTo>
                  <a:cubicBezTo>
                    <a:pt x="45277" y="251973"/>
                    <a:pt x="50194" y="257772"/>
                    <a:pt x="57001" y="257772"/>
                  </a:cubicBezTo>
                  <a:cubicBezTo>
                    <a:pt x="63052" y="257772"/>
                    <a:pt x="66834" y="267857"/>
                    <a:pt x="70364" y="280337"/>
                  </a:cubicBezTo>
                  <a:cubicBezTo>
                    <a:pt x="73263" y="280337"/>
                    <a:pt x="98728" y="280715"/>
                    <a:pt x="109192" y="287775"/>
                  </a:cubicBezTo>
                  <a:cubicBezTo>
                    <a:pt x="120411" y="295213"/>
                    <a:pt x="125958" y="304542"/>
                    <a:pt x="125958" y="304542"/>
                  </a:cubicBezTo>
                  <a:lnTo>
                    <a:pt x="170712" y="280337"/>
                  </a:lnTo>
                  <a:lnTo>
                    <a:pt x="373298" y="389257"/>
                  </a:lnTo>
                  <a:lnTo>
                    <a:pt x="373298" y="375264"/>
                  </a:lnTo>
                  <a:lnTo>
                    <a:pt x="397881" y="375264"/>
                  </a:lnTo>
                  <a:cubicBezTo>
                    <a:pt x="397881" y="375264"/>
                    <a:pt x="397881" y="133093"/>
                    <a:pt x="397881" y="115066"/>
                  </a:cubicBezTo>
                  <a:cubicBezTo>
                    <a:pt x="397881" y="97039"/>
                    <a:pt x="389687" y="85567"/>
                    <a:pt x="397881" y="75734"/>
                  </a:cubicBezTo>
                  <a:cubicBezTo>
                    <a:pt x="406075" y="65901"/>
                    <a:pt x="394603" y="60984"/>
                    <a:pt x="401159" y="42957"/>
                  </a:cubicBezTo>
                  <a:cubicBezTo>
                    <a:pt x="401915" y="40814"/>
                    <a:pt x="402671" y="38671"/>
                    <a:pt x="403554" y="36401"/>
                  </a:cubicBezTo>
                  <a:cubicBezTo>
                    <a:pt x="403301" y="36023"/>
                    <a:pt x="402923" y="35771"/>
                    <a:pt x="402797" y="35393"/>
                  </a:cubicBezTo>
                  <a:cubicBezTo>
                    <a:pt x="400780" y="29972"/>
                    <a:pt x="390191" y="29468"/>
                    <a:pt x="367121" y="25938"/>
                  </a:cubicBezTo>
                  <a:cubicBezTo>
                    <a:pt x="343925" y="22408"/>
                    <a:pt x="352623" y="6650"/>
                    <a:pt x="326654" y="5137"/>
                  </a:cubicBezTo>
                  <a:cubicBezTo>
                    <a:pt x="300811" y="3498"/>
                    <a:pt x="267782" y="24299"/>
                    <a:pt x="267403" y="35393"/>
                  </a:cubicBezTo>
                  <a:cubicBezTo>
                    <a:pt x="267025" y="46360"/>
                    <a:pt x="279506" y="58589"/>
                    <a:pt x="270933" y="69935"/>
                  </a:cubicBezTo>
                  <a:cubicBezTo>
                    <a:pt x="262361" y="81281"/>
                    <a:pt x="243451" y="82415"/>
                    <a:pt x="230088" y="70313"/>
                  </a:cubicBezTo>
                  <a:cubicBezTo>
                    <a:pt x="216725" y="58211"/>
                    <a:pt x="197185" y="52664"/>
                    <a:pt x="181049" y="52664"/>
                  </a:cubicBezTo>
                  <a:cubicBezTo>
                    <a:pt x="164912" y="52664"/>
                    <a:pt x="153567" y="42452"/>
                    <a:pt x="154701" y="33880"/>
                  </a:cubicBezTo>
                  <a:cubicBezTo>
                    <a:pt x="155836" y="25308"/>
                    <a:pt x="150793" y="21273"/>
                    <a:pt x="137430" y="18626"/>
                  </a:cubicBezTo>
                  <a:cubicBezTo>
                    <a:pt x="124067" y="15853"/>
                    <a:pt x="112722" y="4885"/>
                    <a:pt x="89148" y="8793"/>
                  </a:cubicBezTo>
                  <a:cubicBezTo>
                    <a:pt x="76541" y="10936"/>
                    <a:pt x="65825" y="7154"/>
                    <a:pt x="58514" y="2364"/>
                  </a:cubicBezTo>
                  <a:cubicBezTo>
                    <a:pt x="58010" y="7532"/>
                    <a:pt x="57505" y="12701"/>
                    <a:pt x="57757" y="16231"/>
                  </a:cubicBezTo>
                  <a:cubicBezTo>
                    <a:pt x="58640" y="25055"/>
                    <a:pt x="49563" y="23417"/>
                    <a:pt x="46790" y="2467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81" name="Google Shape;481;p19"/>
            <p:cNvSpPr/>
            <p:nvPr/>
          </p:nvSpPr>
          <p:spPr>
            <a:xfrm>
              <a:off x="5354643" y="4198601"/>
              <a:ext cx="75639" cy="25213"/>
            </a:xfrm>
            <a:custGeom>
              <a:avLst/>
              <a:gdLst/>
              <a:ahLst/>
              <a:cxnLst/>
              <a:rect l="l" t="t" r="r" b="b"/>
              <a:pathLst>
                <a:path w="75639" h="25213" extrusionOk="0">
                  <a:moveTo>
                    <a:pt x="40309" y="14990"/>
                  </a:moveTo>
                  <a:cubicBezTo>
                    <a:pt x="45730" y="10073"/>
                    <a:pt x="54681" y="19906"/>
                    <a:pt x="62623" y="20915"/>
                  </a:cubicBezTo>
                  <a:cubicBezTo>
                    <a:pt x="70565" y="21923"/>
                    <a:pt x="79011" y="16502"/>
                    <a:pt x="79011" y="16502"/>
                  </a:cubicBezTo>
                  <a:cubicBezTo>
                    <a:pt x="79011" y="16502"/>
                    <a:pt x="77498" y="15494"/>
                    <a:pt x="64640" y="14485"/>
                  </a:cubicBezTo>
                  <a:cubicBezTo>
                    <a:pt x="51781" y="13477"/>
                    <a:pt x="50773" y="-1903"/>
                    <a:pt x="39301" y="3518"/>
                  </a:cubicBezTo>
                  <a:cubicBezTo>
                    <a:pt x="27955" y="8939"/>
                    <a:pt x="20013" y="10451"/>
                    <a:pt x="5767" y="9065"/>
                  </a:cubicBezTo>
                  <a:cubicBezTo>
                    <a:pt x="5515" y="13477"/>
                    <a:pt x="3120" y="19276"/>
                    <a:pt x="2364" y="25075"/>
                  </a:cubicBezTo>
                  <a:cubicBezTo>
                    <a:pt x="6020" y="24192"/>
                    <a:pt x="8793" y="23562"/>
                    <a:pt x="10180" y="23436"/>
                  </a:cubicBezTo>
                  <a:cubicBezTo>
                    <a:pt x="17996" y="22932"/>
                    <a:pt x="34888" y="19906"/>
                    <a:pt x="40309" y="1499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82" name="Google Shape;482;p19"/>
            <p:cNvSpPr/>
            <p:nvPr/>
          </p:nvSpPr>
          <p:spPr>
            <a:xfrm>
              <a:off x="5343734" y="4124833"/>
              <a:ext cx="151278" cy="113459"/>
            </a:xfrm>
            <a:custGeom>
              <a:avLst/>
              <a:gdLst/>
              <a:ahLst/>
              <a:cxnLst/>
              <a:rect l="l" t="t" r="r" b="b"/>
              <a:pathLst>
                <a:path w="151278" h="113458" extrusionOk="0">
                  <a:moveTo>
                    <a:pt x="32435" y="118005"/>
                  </a:moveTo>
                  <a:cubicBezTo>
                    <a:pt x="37351" y="118509"/>
                    <a:pt x="47310" y="112080"/>
                    <a:pt x="47310" y="112080"/>
                  </a:cubicBezTo>
                  <a:cubicBezTo>
                    <a:pt x="47310" y="112080"/>
                    <a:pt x="80592" y="109558"/>
                    <a:pt x="86012" y="109054"/>
                  </a:cubicBezTo>
                  <a:cubicBezTo>
                    <a:pt x="87903" y="108928"/>
                    <a:pt x="90425" y="109685"/>
                    <a:pt x="92694" y="110819"/>
                  </a:cubicBezTo>
                  <a:cubicBezTo>
                    <a:pt x="92820" y="109432"/>
                    <a:pt x="92820" y="108424"/>
                    <a:pt x="92820" y="108424"/>
                  </a:cubicBezTo>
                  <a:cubicBezTo>
                    <a:pt x="92820" y="108424"/>
                    <a:pt x="110469" y="111954"/>
                    <a:pt x="111604" y="116114"/>
                  </a:cubicBezTo>
                  <a:cubicBezTo>
                    <a:pt x="112738" y="120274"/>
                    <a:pt x="136943" y="123173"/>
                    <a:pt x="150432" y="118509"/>
                  </a:cubicBezTo>
                  <a:cubicBezTo>
                    <a:pt x="151440" y="118131"/>
                    <a:pt x="152449" y="117879"/>
                    <a:pt x="153331" y="117501"/>
                  </a:cubicBezTo>
                  <a:cubicBezTo>
                    <a:pt x="153457" y="112080"/>
                    <a:pt x="153709" y="103381"/>
                    <a:pt x="153205" y="100734"/>
                  </a:cubicBezTo>
                  <a:cubicBezTo>
                    <a:pt x="152449" y="96826"/>
                    <a:pt x="143750" y="88253"/>
                    <a:pt x="139086" y="83463"/>
                  </a:cubicBezTo>
                  <a:cubicBezTo>
                    <a:pt x="134421" y="78672"/>
                    <a:pt x="135178" y="66948"/>
                    <a:pt x="135178" y="66948"/>
                  </a:cubicBezTo>
                  <a:lnTo>
                    <a:pt x="130261" y="59637"/>
                  </a:lnTo>
                  <a:cubicBezTo>
                    <a:pt x="130261" y="59637"/>
                    <a:pt x="126479" y="44761"/>
                    <a:pt x="115386" y="40979"/>
                  </a:cubicBezTo>
                  <a:cubicBezTo>
                    <a:pt x="104166" y="37323"/>
                    <a:pt x="96728" y="16774"/>
                    <a:pt x="96728" y="16774"/>
                  </a:cubicBezTo>
                  <a:lnTo>
                    <a:pt x="87399" y="16774"/>
                  </a:lnTo>
                  <a:cubicBezTo>
                    <a:pt x="87399" y="16774"/>
                    <a:pt x="79961" y="7446"/>
                    <a:pt x="72523" y="3664"/>
                  </a:cubicBezTo>
                  <a:cubicBezTo>
                    <a:pt x="65086" y="-118"/>
                    <a:pt x="51975" y="5555"/>
                    <a:pt x="51975" y="5555"/>
                  </a:cubicBezTo>
                  <a:cubicBezTo>
                    <a:pt x="51975" y="5555"/>
                    <a:pt x="36973" y="7446"/>
                    <a:pt x="27770" y="5555"/>
                  </a:cubicBezTo>
                  <a:cubicBezTo>
                    <a:pt x="18442" y="3664"/>
                    <a:pt x="20333" y="16774"/>
                    <a:pt x="12769" y="18666"/>
                  </a:cubicBezTo>
                  <a:cubicBezTo>
                    <a:pt x="12517" y="18792"/>
                    <a:pt x="11886" y="18918"/>
                    <a:pt x="11382" y="19044"/>
                  </a:cubicBezTo>
                  <a:cubicBezTo>
                    <a:pt x="10500" y="26608"/>
                    <a:pt x="9239" y="34424"/>
                    <a:pt x="5331" y="40223"/>
                  </a:cubicBezTo>
                  <a:cubicBezTo>
                    <a:pt x="-3242" y="53207"/>
                    <a:pt x="8861" y="71991"/>
                    <a:pt x="15164" y="77916"/>
                  </a:cubicBezTo>
                  <a:cubicBezTo>
                    <a:pt x="16425" y="79177"/>
                    <a:pt x="16803" y="80942"/>
                    <a:pt x="16803" y="82959"/>
                  </a:cubicBezTo>
                  <a:cubicBezTo>
                    <a:pt x="31048" y="84345"/>
                    <a:pt x="38990" y="82959"/>
                    <a:pt x="50336" y="77412"/>
                  </a:cubicBezTo>
                  <a:cubicBezTo>
                    <a:pt x="61808" y="71991"/>
                    <a:pt x="62816" y="87371"/>
                    <a:pt x="75675" y="88380"/>
                  </a:cubicBezTo>
                  <a:cubicBezTo>
                    <a:pt x="88534" y="89388"/>
                    <a:pt x="90047" y="90397"/>
                    <a:pt x="90047" y="90397"/>
                  </a:cubicBezTo>
                  <a:cubicBezTo>
                    <a:pt x="90047" y="90397"/>
                    <a:pt x="81600" y="95817"/>
                    <a:pt x="73658" y="94809"/>
                  </a:cubicBezTo>
                  <a:cubicBezTo>
                    <a:pt x="65716" y="93800"/>
                    <a:pt x="56765" y="83841"/>
                    <a:pt x="51344" y="88884"/>
                  </a:cubicBezTo>
                  <a:cubicBezTo>
                    <a:pt x="45924" y="93800"/>
                    <a:pt x="29031" y="96826"/>
                    <a:pt x="21089" y="97330"/>
                  </a:cubicBezTo>
                  <a:cubicBezTo>
                    <a:pt x="19828" y="97456"/>
                    <a:pt x="16929" y="98087"/>
                    <a:pt x="13273" y="98969"/>
                  </a:cubicBezTo>
                  <a:cubicBezTo>
                    <a:pt x="12642" y="103381"/>
                    <a:pt x="13021" y="107667"/>
                    <a:pt x="16298" y="111323"/>
                  </a:cubicBezTo>
                  <a:cubicBezTo>
                    <a:pt x="17307" y="112458"/>
                    <a:pt x="18189" y="113466"/>
                    <a:pt x="18946" y="114475"/>
                  </a:cubicBezTo>
                  <a:cubicBezTo>
                    <a:pt x="32309" y="110945"/>
                    <a:pt x="28275" y="117626"/>
                    <a:pt x="32435" y="11800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83" name="Google Shape;483;p19"/>
            <p:cNvSpPr/>
            <p:nvPr/>
          </p:nvSpPr>
          <p:spPr>
            <a:xfrm>
              <a:off x="5360316" y="4231354"/>
              <a:ext cx="75639" cy="37820"/>
            </a:xfrm>
            <a:custGeom>
              <a:avLst/>
              <a:gdLst/>
              <a:ahLst/>
              <a:cxnLst/>
              <a:rect l="l" t="t" r="r" b="b"/>
              <a:pathLst>
                <a:path w="75639" h="37819" extrusionOk="0">
                  <a:moveTo>
                    <a:pt x="40814" y="43630"/>
                  </a:moveTo>
                  <a:cubicBezTo>
                    <a:pt x="46739" y="39470"/>
                    <a:pt x="58463" y="28881"/>
                    <a:pt x="62623" y="30646"/>
                  </a:cubicBezTo>
                  <a:cubicBezTo>
                    <a:pt x="66783" y="32410"/>
                    <a:pt x="72078" y="28881"/>
                    <a:pt x="72078" y="26485"/>
                  </a:cubicBezTo>
                  <a:cubicBezTo>
                    <a:pt x="72078" y="24090"/>
                    <a:pt x="63884" y="16526"/>
                    <a:pt x="70313" y="14131"/>
                  </a:cubicBezTo>
                  <a:cubicBezTo>
                    <a:pt x="74725" y="12492"/>
                    <a:pt x="75860" y="7324"/>
                    <a:pt x="76112" y="4172"/>
                  </a:cubicBezTo>
                  <a:cubicBezTo>
                    <a:pt x="73717" y="3037"/>
                    <a:pt x="71321" y="2155"/>
                    <a:pt x="69430" y="2407"/>
                  </a:cubicBezTo>
                  <a:cubicBezTo>
                    <a:pt x="64010" y="2911"/>
                    <a:pt x="30728" y="5432"/>
                    <a:pt x="30728" y="5432"/>
                  </a:cubicBezTo>
                  <a:cubicBezTo>
                    <a:pt x="30728" y="5432"/>
                    <a:pt x="20769" y="11862"/>
                    <a:pt x="15853" y="11358"/>
                  </a:cubicBezTo>
                  <a:cubicBezTo>
                    <a:pt x="11693" y="10853"/>
                    <a:pt x="15853" y="4298"/>
                    <a:pt x="2364" y="7702"/>
                  </a:cubicBezTo>
                  <a:cubicBezTo>
                    <a:pt x="9045" y="16022"/>
                    <a:pt x="9928" y="20308"/>
                    <a:pt x="23669" y="24090"/>
                  </a:cubicBezTo>
                  <a:cubicBezTo>
                    <a:pt x="38923" y="28376"/>
                    <a:pt x="22534" y="36318"/>
                    <a:pt x="35015" y="44135"/>
                  </a:cubicBezTo>
                  <a:cubicBezTo>
                    <a:pt x="36149" y="44891"/>
                    <a:pt x="37158" y="45647"/>
                    <a:pt x="38040" y="46404"/>
                  </a:cubicBezTo>
                  <a:cubicBezTo>
                    <a:pt x="39175" y="45269"/>
                    <a:pt x="40183" y="44135"/>
                    <a:pt x="40814" y="4363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84" name="Google Shape;484;p19"/>
            <p:cNvSpPr/>
            <p:nvPr/>
          </p:nvSpPr>
          <p:spPr>
            <a:xfrm>
              <a:off x="6181125" y="4273038"/>
              <a:ext cx="327769" cy="226917"/>
            </a:xfrm>
            <a:custGeom>
              <a:avLst/>
              <a:gdLst/>
              <a:ahLst/>
              <a:cxnLst/>
              <a:rect l="l" t="t" r="r" b="b"/>
              <a:pathLst>
                <a:path w="327769" h="226917" extrusionOk="0">
                  <a:moveTo>
                    <a:pt x="304037" y="131037"/>
                  </a:moveTo>
                  <a:cubicBezTo>
                    <a:pt x="304037" y="126121"/>
                    <a:pt x="304037" y="121204"/>
                    <a:pt x="294204" y="113010"/>
                  </a:cubicBezTo>
                  <a:cubicBezTo>
                    <a:pt x="284371" y="104816"/>
                    <a:pt x="277816" y="103177"/>
                    <a:pt x="277816" y="98260"/>
                  </a:cubicBezTo>
                  <a:cubicBezTo>
                    <a:pt x="277816" y="93344"/>
                    <a:pt x="274538" y="91705"/>
                    <a:pt x="266344" y="81872"/>
                  </a:cubicBezTo>
                  <a:cubicBezTo>
                    <a:pt x="258150" y="72039"/>
                    <a:pt x="245039" y="72039"/>
                    <a:pt x="245039" y="72039"/>
                  </a:cubicBezTo>
                  <a:lnTo>
                    <a:pt x="241761" y="63845"/>
                  </a:lnTo>
                  <a:lnTo>
                    <a:pt x="230289" y="62206"/>
                  </a:lnTo>
                  <a:cubicBezTo>
                    <a:pt x="230289" y="62206"/>
                    <a:pt x="223734" y="57289"/>
                    <a:pt x="233567" y="52373"/>
                  </a:cubicBezTo>
                  <a:cubicBezTo>
                    <a:pt x="243400" y="47456"/>
                    <a:pt x="233567" y="34346"/>
                    <a:pt x="231928" y="29429"/>
                  </a:cubicBezTo>
                  <a:cubicBezTo>
                    <a:pt x="230542" y="25143"/>
                    <a:pt x="216674" y="8502"/>
                    <a:pt x="213144" y="4216"/>
                  </a:cubicBezTo>
                  <a:cubicBezTo>
                    <a:pt x="211379" y="4090"/>
                    <a:pt x="209741" y="3838"/>
                    <a:pt x="208480" y="3208"/>
                  </a:cubicBezTo>
                  <a:cubicBezTo>
                    <a:pt x="203059" y="56"/>
                    <a:pt x="191966" y="6359"/>
                    <a:pt x="186545" y="11780"/>
                  </a:cubicBezTo>
                  <a:cubicBezTo>
                    <a:pt x="180998" y="17327"/>
                    <a:pt x="184906" y="20478"/>
                    <a:pt x="180998" y="24386"/>
                  </a:cubicBezTo>
                  <a:cubicBezTo>
                    <a:pt x="177090" y="28294"/>
                    <a:pt x="163727" y="40019"/>
                    <a:pt x="155154" y="51112"/>
                  </a:cubicBezTo>
                  <a:cubicBezTo>
                    <a:pt x="146582" y="62080"/>
                    <a:pt x="124521" y="55020"/>
                    <a:pt x="117461" y="58928"/>
                  </a:cubicBezTo>
                  <a:cubicBezTo>
                    <a:pt x="110402" y="62836"/>
                    <a:pt x="120613" y="69140"/>
                    <a:pt x="115822" y="73047"/>
                  </a:cubicBezTo>
                  <a:cubicBezTo>
                    <a:pt x="111158" y="76955"/>
                    <a:pt x="97039" y="83259"/>
                    <a:pt x="92248" y="85654"/>
                  </a:cubicBezTo>
                  <a:cubicBezTo>
                    <a:pt x="87584" y="88049"/>
                    <a:pt x="68674" y="87167"/>
                    <a:pt x="63253" y="94353"/>
                  </a:cubicBezTo>
                  <a:cubicBezTo>
                    <a:pt x="57832" y="101412"/>
                    <a:pt x="51529" y="86537"/>
                    <a:pt x="45982" y="94353"/>
                  </a:cubicBezTo>
                  <a:cubicBezTo>
                    <a:pt x="40561" y="102168"/>
                    <a:pt x="34258" y="102925"/>
                    <a:pt x="31107" y="100656"/>
                  </a:cubicBezTo>
                  <a:cubicBezTo>
                    <a:pt x="30350" y="100152"/>
                    <a:pt x="29594" y="99143"/>
                    <a:pt x="28711" y="97882"/>
                  </a:cubicBezTo>
                  <a:cubicBezTo>
                    <a:pt x="23669" y="102673"/>
                    <a:pt x="17365" y="107842"/>
                    <a:pt x="15348" y="114397"/>
                  </a:cubicBezTo>
                  <a:cubicBezTo>
                    <a:pt x="11819" y="125617"/>
                    <a:pt x="2364" y="135576"/>
                    <a:pt x="2364" y="140871"/>
                  </a:cubicBezTo>
                  <a:cubicBezTo>
                    <a:pt x="2364" y="146165"/>
                    <a:pt x="5894" y="153225"/>
                    <a:pt x="5894" y="162680"/>
                  </a:cubicBezTo>
                  <a:cubicBezTo>
                    <a:pt x="5894" y="172135"/>
                    <a:pt x="8289" y="176799"/>
                    <a:pt x="13583" y="183859"/>
                  </a:cubicBezTo>
                  <a:cubicBezTo>
                    <a:pt x="18878" y="190918"/>
                    <a:pt x="17744" y="199743"/>
                    <a:pt x="17744" y="199743"/>
                  </a:cubicBezTo>
                  <a:cubicBezTo>
                    <a:pt x="17744" y="199743"/>
                    <a:pt x="19508" y="203273"/>
                    <a:pt x="23669" y="208567"/>
                  </a:cubicBezTo>
                  <a:cubicBezTo>
                    <a:pt x="27829" y="213862"/>
                    <a:pt x="39553" y="221552"/>
                    <a:pt x="40688" y="225586"/>
                  </a:cubicBezTo>
                  <a:cubicBezTo>
                    <a:pt x="41192" y="227477"/>
                    <a:pt x="43209" y="228990"/>
                    <a:pt x="45226" y="229998"/>
                  </a:cubicBezTo>
                  <a:cubicBezTo>
                    <a:pt x="45730" y="229116"/>
                    <a:pt x="46234" y="228234"/>
                    <a:pt x="46865" y="227477"/>
                  </a:cubicBezTo>
                  <a:cubicBezTo>
                    <a:pt x="53420" y="219283"/>
                    <a:pt x="51781" y="207811"/>
                    <a:pt x="51781" y="207811"/>
                  </a:cubicBezTo>
                  <a:lnTo>
                    <a:pt x="66531" y="204533"/>
                  </a:lnTo>
                  <a:lnTo>
                    <a:pt x="78003" y="201256"/>
                  </a:lnTo>
                  <a:lnTo>
                    <a:pt x="100947" y="204533"/>
                  </a:lnTo>
                  <a:lnTo>
                    <a:pt x="100947" y="186506"/>
                  </a:lnTo>
                  <a:cubicBezTo>
                    <a:pt x="100947" y="186506"/>
                    <a:pt x="117335" y="165201"/>
                    <a:pt x="128807" y="165201"/>
                  </a:cubicBezTo>
                  <a:cubicBezTo>
                    <a:pt x="140279" y="165201"/>
                    <a:pt x="150112" y="179951"/>
                    <a:pt x="150112" y="179951"/>
                  </a:cubicBezTo>
                  <a:lnTo>
                    <a:pt x="200790" y="189784"/>
                  </a:lnTo>
                  <a:cubicBezTo>
                    <a:pt x="200790" y="189784"/>
                    <a:pt x="204068" y="175034"/>
                    <a:pt x="208984" y="171756"/>
                  </a:cubicBezTo>
                  <a:cubicBezTo>
                    <a:pt x="213901" y="168479"/>
                    <a:pt x="223734" y="175034"/>
                    <a:pt x="230289" y="171756"/>
                  </a:cubicBezTo>
                  <a:cubicBezTo>
                    <a:pt x="236845" y="168479"/>
                    <a:pt x="246678" y="163562"/>
                    <a:pt x="258150" y="163562"/>
                  </a:cubicBezTo>
                  <a:cubicBezTo>
                    <a:pt x="269622" y="163562"/>
                    <a:pt x="274538" y="170118"/>
                    <a:pt x="279455" y="160284"/>
                  </a:cubicBezTo>
                  <a:cubicBezTo>
                    <a:pt x="284371" y="150451"/>
                    <a:pt x="308828" y="163562"/>
                    <a:pt x="308828" y="163562"/>
                  </a:cubicBezTo>
                  <a:lnTo>
                    <a:pt x="328494" y="160284"/>
                  </a:lnTo>
                  <a:lnTo>
                    <a:pt x="321939" y="143896"/>
                  </a:lnTo>
                  <a:cubicBezTo>
                    <a:pt x="322064" y="144148"/>
                    <a:pt x="304037" y="135954"/>
                    <a:pt x="304037" y="13103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85" name="Google Shape;485;p19"/>
            <p:cNvSpPr/>
            <p:nvPr/>
          </p:nvSpPr>
          <p:spPr>
            <a:xfrm>
              <a:off x="5872374" y="4199406"/>
              <a:ext cx="315163" cy="252130"/>
            </a:xfrm>
            <a:custGeom>
              <a:avLst/>
              <a:gdLst/>
              <a:ahLst/>
              <a:cxnLst/>
              <a:rect l="l" t="t" r="r" b="b"/>
              <a:pathLst>
                <a:path w="315162" h="252130" extrusionOk="0">
                  <a:moveTo>
                    <a:pt x="195766" y="190045"/>
                  </a:moveTo>
                  <a:cubicBezTo>
                    <a:pt x="198918" y="189289"/>
                    <a:pt x="205977" y="191558"/>
                    <a:pt x="211524" y="187650"/>
                  </a:cubicBezTo>
                  <a:cubicBezTo>
                    <a:pt x="217071" y="183742"/>
                    <a:pt x="228795" y="193197"/>
                    <a:pt x="230308" y="201013"/>
                  </a:cubicBezTo>
                  <a:cubicBezTo>
                    <a:pt x="231947" y="208829"/>
                    <a:pt x="236611" y="197861"/>
                    <a:pt x="241275" y="189289"/>
                  </a:cubicBezTo>
                  <a:cubicBezTo>
                    <a:pt x="245940" y="180590"/>
                    <a:pt x="260816" y="154747"/>
                    <a:pt x="260816" y="148444"/>
                  </a:cubicBezTo>
                  <a:cubicBezTo>
                    <a:pt x="260816" y="142140"/>
                    <a:pt x="273422" y="136720"/>
                    <a:pt x="273422" y="132686"/>
                  </a:cubicBezTo>
                  <a:cubicBezTo>
                    <a:pt x="273422" y="128778"/>
                    <a:pt x="272666" y="120079"/>
                    <a:pt x="276574" y="118566"/>
                  </a:cubicBezTo>
                  <a:cubicBezTo>
                    <a:pt x="280482" y="116927"/>
                    <a:pt x="283634" y="105203"/>
                    <a:pt x="282877" y="101296"/>
                  </a:cubicBezTo>
                  <a:cubicBezTo>
                    <a:pt x="282121" y="97388"/>
                    <a:pt x="296240" y="75452"/>
                    <a:pt x="298509" y="72301"/>
                  </a:cubicBezTo>
                  <a:cubicBezTo>
                    <a:pt x="300904" y="69149"/>
                    <a:pt x="313385" y="70788"/>
                    <a:pt x="314267" y="63602"/>
                  </a:cubicBezTo>
                  <a:cubicBezTo>
                    <a:pt x="315024" y="56542"/>
                    <a:pt x="317419" y="48726"/>
                    <a:pt x="312628" y="47088"/>
                  </a:cubicBezTo>
                  <a:cubicBezTo>
                    <a:pt x="307964" y="45575"/>
                    <a:pt x="301661" y="40028"/>
                    <a:pt x="301661" y="36120"/>
                  </a:cubicBezTo>
                  <a:cubicBezTo>
                    <a:pt x="301661" y="33851"/>
                    <a:pt x="301913" y="27421"/>
                    <a:pt x="303300" y="21748"/>
                  </a:cubicBezTo>
                  <a:cubicBezTo>
                    <a:pt x="296996" y="20866"/>
                    <a:pt x="296618" y="14563"/>
                    <a:pt x="292962" y="10907"/>
                  </a:cubicBezTo>
                  <a:cubicBezTo>
                    <a:pt x="289054" y="6999"/>
                    <a:pt x="289054" y="3847"/>
                    <a:pt x="283507" y="5360"/>
                  </a:cubicBezTo>
                  <a:cubicBezTo>
                    <a:pt x="277960" y="6999"/>
                    <a:pt x="271783" y="20236"/>
                    <a:pt x="264724" y="22631"/>
                  </a:cubicBezTo>
                  <a:cubicBezTo>
                    <a:pt x="257664" y="25026"/>
                    <a:pt x="247453" y="19479"/>
                    <a:pt x="242788" y="17084"/>
                  </a:cubicBezTo>
                  <a:cubicBezTo>
                    <a:pt x="238124" y="14689"/>
                    <a:pt x="216062" y="17084"/>
                    <a:pt x="209003" y="16328"/>
                  </a:cubicBezTo>
                  <a:cubicBezTo>
                    <a:pt x="201943" y="15571"/>
                    <a:pt x="194884" y="25782"/>
                    <a:pt x="189337" y="28934"/>
                  </a:cubicBezTo>
                  <a:cubicBezTo>
                    <a:pt x="183790" y="32086"/>
                    <a:pt x="168158" y="30573"/>
                    <a:pt x="163494" y="28934"/>
                  </a:cubicBezTo>
                  <a:cubicBezTo>
                    <a:pt x="158829" y="27295"/>
                    <a:pt x="147735" y="17967"/>
                    <a:pt x="143071" y="17967"/>
                  </a:cubicBezTo>
                  <a:cubicBezTo>
                    <a:pt x="138406" y="17967"/>
                    <a:pt x="128951" y="19479"/>
                    <a:pt x="121135" y="24270"/>
                  </a:cubicBezTo>
                  <a:cubicBezTo>
                    <a:pt x="113320" y="28934"/>
                    <a:pt x="110924" y="15697"/>
                    <a:pt x="106260" y="10150"/>
                  </a:cubicBezTo>
                  <a:cubicBezTo>
                    <a:pt x="101596" y="4604"/>
                    <a:pt x="91384" y="9394"/>
                    <a:pt x="85081" y="3847"/>
                  </a:cubicBezTo>
                  <a:cubicBezTo>
                    <a:pt x="78778" y="-1700"/>
                    <a:pt x="74870" y="10150"/>
                    <a:pt x="69323" y="9394"/>
                  </a:cubicBezTo>
                  <a:cubicBezTo>
                    <a:pt x="63776" y="8638"/>
                    <a:pt x="49657" y="5486"/>
                    <a:pt x="44992" y="9394"/>
                  </a:cubicBezTo>
                  <a:cubicBezTo>
                    <a:pt x="40328" y="13302"/>
                    <a:pt x="41084" y="28304"/>
                    <a:pt x="38689" y="30573"/>
                  </a:cubicBezTo>
                  <a:cubicBezTo>
                    <a:pt x="36294" y="32968"/>
                    <a:pt x="26965" y="43936"/>
                    <a:pt x="26965" y="49357"/>
                  </a:cubicBezTo>
                  <a:cubicBezTo>
                    <a:pt x="26965" y="51878"/>
                    <a:pt x="26082" y="53643"/>
                    <a:pt x="24444" y="54651"/>
                  </a:cubicBezTo>
                  <a:cubicBezTo>
                    <a:pt x="25452" y="61207"/>
                    <a:pt x="26839" y="69527"/>
                    <a:pt x="27091" y="72553"/>
                  </a:cubicBezTo>
                  <a:cubicBezTo>
                    <a:pt x="27721" y="77847"/>
                    <a:pt x="29991" y="104321"/>
                    <a:pt x="24191" y="110246"/>
                  </a:cubicBezTo>
                  <a:cubicBezTo>
                    <a:pt x="18266" y="116171"/>
                    <a:pt x="14233" y="125500"/>
                    <a:pt x="14233" y="125500"/>
                  </a:cubicBezTo>
                  <a:cubicBezTo>
                    <a:pt x="14233" y="125500"/>
                    <a:pt x="4778" y="131929"/>
                    <a:pt x="3013" y="144914"/>
                  </a:cubicBezTo>
                  <a:cubicBezTo>
                    <a:pt x="1248" y="157899"/>
                    <a:pt x="3643" y="166093"/>
                    <a:pt x="3643" y="176052"/>
                  </a:cubicBezTo>
                  <a:cubicBezTo>
                    <a:pt x="3643" y="183112"/>
                    <a:pt x="8938" y="188154"/>
                    <a:pt x="11837" y="196979"/>
                  </a:cubicBezTo>
                  <a:cubicBezTo>
                    <a:pt x="11963" y="197105"/>
                    <a:pt x="12089" y="197105"/>
                    <a:pt x="12089" y="197231"/>
                  </a:cubicBezTo>
                  <a:cubicBezTo>
                    <a:pt x="16754" y="203534"/>
                    <a:pt x="39193" y="204669"/>
                    <a:pt x="51674" y="207442"/>
                  </a:cubicBezTo>
                  <a:cubicBezTo>
                    <a:pt x="64280" y="210216"/>
                    <a:pt x="77139" y="227865"/>
                    <a:pt x="76761" y="234546"/>
                  </a:cubicBezTo>
                  <a:cubicBezTo>
                    <a:pt x="76383" y="241228"/>
                    <a:pt x="84955" y="254212"/>
                    <a:pt x="90880" y="257238"/>
                  </a:cubicBezTo>
                  <a:cubicBezTo>
                    <a:pt x="96805" y="260390"/>
                    <a:pt x="111302" y="251313"/>
                    <a:pt x="117984" y="251313"/>
                  </a:cubicBezTo>
                  <a:cubicBezTo>
                    <a:pt x="124665" y="251313"/>
                    <a:pt x="148618" y="251691"/>
                    <a:pt x="153282" y="247405"/>
                  </a:cubicBezTo>
                  <a:cubicBezTo>
                    <a:pt x="154669" y="246144"/>
                    <a:pt x="156056" y="246270"/>
                    <a:pt x="157568" y="247153"/>
                  </a:cubicBezTo>
                  <a:cubicBezTo>
                    <a:pt x="163241" y="232025"/>
                    <a:pt x="165258" y="218662"/>
                    <a:pt x="165258" y="218662"/>
                  </a:cubicBezTo>
                  <a:cubicBezTo>
                    <a:pt x="165258" y="218662"/>
                    <a:pt x="192615" y="190802"/>
                    <a:pt x="195766" y="19004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86" name="Google Shape;486;p19"/>
            <p:cNvSpPr/>
            <p:nvPr/>
          </p:nvSpPr>
          <p:spPr>
            <a:xfrm>
              <a:off x="5819949" y="4238303"/>
              <a:ext cx="75639" cy="163885"/>
            </a:xfrm>
            <a:custGeom>
              <a:avLst/>
              <a:gdLst/>
              <a:ahLst/>
              <a:cxnLst/>
              <a:rect l="l" t="t" r="r" b="b"/>
              <a:pathLst>
                <a:path w="75639" h="163884" extrusionOk="0">
                  <a:moveTo>
                    <a:pt x="55563" y="106144"/>
                  </a:moveTo>
                  <a:cubicBezTo>
                    <a:pt x="57328" y="93159"/>
                    <a:pt x="66783" y="86730"/>
                    <a:pt x="66783" y="86730"/>
                  </a:cubicBezTo>
                  <a:cubicBezTo>
                    <a:pt x="66783" y="86730"/>
                    <a:pt x="70943" y="77275"/>
                    <a:pt x="76742" y="71476"/>
                  </a:cubicBezTo>
                  <a:cubicBezTo>
                    <a:pt x="82667" y="65551"/>
                    <a:pt x="80272" y="39077"/>
                    <a:pt x="79642" y="33783"/>
                  </a:cubicBezTo>
                  <a:cubicBezTo>
                    <a:pt x="79263" y="30757"/>
                    <a:pt x="78003" y="22437"/>
                    <a:pt x="76994" y="15881"/>
                  </a:cubicBezTo>
                  <a:cubicBezTo>
                    <a:pt x="75103" y="17016"/>
                    <a:pt x="72330" y="17016"/>
                    <a:pt x="68548" y="15377"/>
                  </a:cubicBezTo>
                  <a:cubicBezTo>
                    <a:pt x="61488" y="12225"/>
                    <a:pt x="67792" y="5166"/>
                    <a:pt x="59975" y="2770"/>
                  </a:cubicBezTo>
                  <a:cubicBezTo>
                    <a:pt x="52159" y="375"/>
                    <a:pt x="49008" y="9074"/>
                    <a:pt x="50520" y="15377"/>
                  </a:cubicBezTo>
                  <a:cubicBezTo>
                    <a:pt x="52159" y="21680"/>
                    <a:pt x="46612" y="21680"/>
                    <a:pt x="43461" y="25588"/>
                  </a:cubicBezTo>
                  <a:cubicBezTo>
                    <a:pt x="40309" y="29496"/>
                    <a:pt x="26190" y="30253"/>
                    <a:pt x="21525" y="30253"/>
                  </a:cubicBezTo>
                  <a:cubicBezTo>
                    <a:pt x="16861" y="30253"/>
                    <a:pt x="11314" y="38951"/>
                    <a:pt x="6650" y="40464"/>
                  </a:cubicBezTo>
                  <a:cubicBezTo>
                    <a:pt x="5641" y="40842"/>
                    <a:pt x="4128" y="40842"/>
                    <a:pt x="2364" y="40716"/>
                  </a:cubicBezTo>
                  <a:cubicBezTo>
                    <a:pt x="3498" y="61391"/>
                    <a:pt x="6902" y="59752"/>
                    <a:pt x="16735" y="65551"/>
                  </a:cubicBezTo>
                  <a:cubicBezTo>
                    <a:pt x="27955" y="71980"/>
                    <a:pt x="17365" y="80805"/>
                    <a:pt x="22030" y="85595"/>
                  </a:cubicBezTo>
                  <a:cubicBezTo>
                    <a:pt x="26694" y="90260"/>
                    <a:pt x="24929" y="102110"/>
                    <a:pt x="26190" y="116733"/>
                  </a:cubicBezTo>
                  <a:cubicBezTo>
                    <a:pt x="26946" y="125684"/>
                    <a:pt x="27829" y="148754"/>
                    <a:pt x="28459" y="165647"/>
                  </a:cubicBezTo>
                  <a:cubicBezTo>
                    <a:pt x="34888" y="164386"/>
                    <a:pt x="41696" y="164008"/>
                    <a:pt x="46234" y="164008"/>
                  </a:cubicBezTo>
                  <a:cubicBezTo>
                    <a:pt x="54681" y="164008"/>
                    <a:pt x="59723" y="152788"/>
                    <a:pt x="64388" y="158209"/>
                  </a:cubicBezTo>
                  <a:cubicBezTo>
                    <a:pt x="61488" y="149384"/>
                    <a:pt x="56193" y="144342"/>
                    <a:pt x="56193" y="137282"/>
                  </a:cubicBezTo>
                  <a:cubicBezTo>
                    <a:pt x="56067" y="127323"/>
                    <a:pt x="53798" y="119129"/>
                    <a:pt x="55563" y="10614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87" name="Google Shape;487;p19"/>
            <p:cNvSpPr/>
            <p:nvPr/>
          </p:nvSpPr>
          <p:spPr>
            <a:xfrm>
              <a:off x="5796627" y="4273218"/>
              <a:ext cx="50426" cy="138672"/>
            </a:xfrm>
            <a:custGeom>
              <a:avLst/>
              <a:gdLst/>
              <a:ahLst/>
              <a:cxnLst/>
              <a:rect l="l" t="t" r="r" b="b"/>
              <a:pathLst>
                <a:path w="50426" h="138671" extrusionOk="0">
                  <a:moveTo>
                    <a:pt x="45352" y="50679"/>
                  </a:moveTo>
                  <a:cubicBezTo>
                    <a:pt x="40688" y="46015"/>
                    <a:pt x="51277" y="37190"/>
                    <a:pt x="40057" y="30635"/>
                  </a:cubicBezTo>
                  <a:cubicBezTo>
                    <a:pt x="30224" y="24962"/>
                    <a:pt x="26694" y="26475"/>
                    <a:pt x="25686" y="5800"/>
                  </a:cubicBezTo>
                  <a:cubicBezTo>
                    <a:pt x="20013" y="5422"/>
                    <a:pt x="11692" y="3027"/>
                    <a:pt x="5515" y="2396"/>
                  </a:cubicBezTo>
                  <a:cubicBezTo>
                    <a:pt x="4255" y="2270"/>
                    <a:pt x="3246" y="2522"/>
                    <a:pt x="2364" y="2901"/>
                  </a:cubicBezTo>
                  <a:cubicBezTo>
                    <a:pt x="3624" y="10465"/>
                    <a:pt x="5515" y="18785"/>
                    <a:pt x="7658" y="20046"/>
                  </a:cubicBezTo>
                  <a:cubicBezTo>
                    <a:pt x="11819" y="22441"/>
                    <a:pt x="14718" y="27105"/>
                    <a:pt x="14088" y="35930"/>
                  </a:cubicBezTo>
                  <a:cubicBezTo>
                    <a:pt x="13458" y="44754"/>
                    <a:pt x="11188" y="64168"/>
                    <a:pt x="14718" y="72993"/>
                  </a:cubicBezTo>
                  <a:cubicBezTo>
                    <a:pt x="18248" y="81818"/>
                    <a:pt x="21778" y="95937"/>
                    <a:pt x="21778" y="109426"/>
                  </a:cubicBezTo>
                  <a:cubicBezTo>
                    <a:pt x="21778" y="117872"/>
                    <a:pt x="26568" y="130479"/>
                    <a:pt x="31485" y="139933"/>
                  </a:cubicBezTo>
                  <a:cubicBezTo>
                    <a:pt x="33502" y="138799"/>
                    <a:pt x="35393" y="137664"/>
                    <a:pt x="36905" y="136404"/>
                  </a:cubicBezTo>
                  <a:cubicBezTo>
                    <a:pt x="40435" y="133378"/>
                    <a:pt x="45982" y="131613"/>
                    <a:pt x="51781" y="130605"/>
                  </a:cubicBezTo>
                  <a:cubicBezTo>
                    <a:pt x="51151" y="113712"/>
                    <a:pt x="50268" y="90642"/>
                    <a:pt x="49512" y="81691"/>
                  </a:cubicBezTo>
                  <a:cubicBezTo>
                    <a:pt x="48251" y="67194"/>
                    <a:pt x="50016" y="55344"/>
                    <a:pt x="45352" y="50679"/>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88" name="Google Shape;488;p19"/>
            <p:cNvSpPr/>
            <p:nvPr/>
          </p:nvSpPr>
          <p:spPr>
            <a:xfrm>
              <a:off x="6027452" y="4219169"/>
              <a:ext cx="189098" cy="302556"/>
            </a:xfrm>
            <a:custGeom>
              <a:avLst/>
              <a:gdLst/>
              <a:ahLst/>
              <a:cxnLst/>
              <a:rect l="l" t="t" r="r" b="b"/>
              <a:pathLst>
                <a:path w="189097" h="302556" extrusionOk="0">
                  <a:moveTo>
                    <a:pt x="84684" y="292943"/>
                  </a:moveTo>
                  <a:cubicBezTo>
                    <a:pt x="84684" y="292943"/>
                    <a:pt x="146834" y="296221"/>
                    <a:pt x="155028" y="294582"/>
                  </a:cubicBezTo>
                  <a:cubicBezTo>
                    <a:pt x="163223" y="292943"/>
                    <a:pt x="192596" y="307693"/>
                    <a:pt x="192596" y="307693"/>
                  </a:cubicBezTo>
                  <a:cubicBezTo>
                    <a:pt x="192596" y="307693"/>
                    <a:pt x="193983" y="292817"/>
                    <a:pt x="199151" y="283993"/>
                  </a:cubicBezTo>
                  <a:cubicBezTo>
                    <a:pt x="197134" y="282858"/>
                    <a:pt x="195117" y="281472"/>
                    <a:pt x="194613" y="279581"/>
                  </a:cubicBezTo>
                  <a:cubicBezTo>
                    <a:pt x="193478" y="275420"/>
                    <a:pt x="181628" y="267857"/>
                    <a:pt x="177594" y="262562"/>
                  </a:cubicBezTo>
                  <a:cubicBezTo>
                    <a:pt x="173434" y="257267"/>
                    <a:pt x="171669" y="253737"/>
                    <a:pt x="171669" y="253737"/>
                  </a:cubicBezTo>
                  <a:cubicBezTo>
                    <a:pt x="171669" y="253737"/>
                    <a:pt x="172804" y="244913"/>
                    <a:pt x="167509" y="237853"/>
                  </a:cubicBezTo>
                  <a:cubicBezTo>
                    <a:pt x="162214" y="230793"/>
                    <a:pt x="159819" y="226129"/>
                    <a:pt x="159819" y="216674"/>
                  </a:cubicBezTo>
                  <a:cubicBezTo>
                    <a:pt x="159819" y="207219"/>
                    <a:pt x="156289" y="200160"/>
                    <a:pt x="156289" y="194865"/>
                  </a:cubicBezTo>
                  <a:cubicBezTo>
                    <a:pt x="156289" y="189570"/>
                    <a:pt x="165744" y="179611"/>
                    <a:pt x="169274" y="168391"/>
                  </a:cubicBezTo>
                  <a:cubicBezTo>
                    <a:pt x="171291" y="161836"/>
                    <a:pt x="177594" y="156541"/>
                    <a:pt x="182637" y="151877"/>
                  </a:cubicBezTo>
                  <a:cubicBezTo>
                    <a:pt x="179989" y="147843"/>
                    <a:pt x="177216" y="140531"/>
                    <a:pt x="174695" y="132715"/>
                  </a:cubicBezTo>
                  <a:cubicBezTo>
                    <a:pt x="171543" y="122504"/>
                    <a:pt x="162970" y="119352"/>
                    <a:pt x="152759" y="110023"/>
                  </a:cubicBezTo>
                  <a:cubicBezTo>
                    <a:pt x="142548" y="100568"/>
                    <a:pt x="146456" y="95148"/>
                    <a:pt x="146456" y="91113"/>
                  </a:cubicBezTo>
                  <a:cubicBezTo>
                    <a:pt x="146456" y="87205"/>
                    <a:pt x="159819" y="87205"/>
                    <a:pt x="169148" y="87962"/>
                  </a:cubicBezTo>
                  <a:cubicBezTo>
                    <a:pt x="178603" y="88718"/>
                    <a:pt x="184023" y="86323"/>
                    <a:pt x="180116" y="84054"/>
                  </a:cubicBezTo>
                  <a:cubicBezTo>
                    <a:pt x="176208" y="81659"/>
                    <a:pt x="168392" y="63631"/>
                    <a:pt x="169148" y="51151"/>
                  </a:cubicBezTo>
                  <a:cubicBezTo>
                    <a:pt x="169904" y="38544"/>
                    <a:pt x="165240" y="34636"/>
                    <a:pt x="165996" y="27577"/>
                  </a:cubicBezTo>
                  <a:cubicBezTo>
                    <a:pt x="166753" y="20517"/>
                    <a:pt x="157424" y="2490"/>
                    <a:pt x="149482" y="2490"/>
                  </a:cubicBezTo>
                  <a:cubicBezTo>
                    <a:pt x="148977" y="2490"/>
                    <a:pt x="148473" y="2364"/>
                    <a:pt x="147969" y="2364"/>
                  </a:cubicBezTo>
                  <a:cubicBezTo>
                    <a:pt x="146582" y="8037"/>
                    <a:pt x="146330" y="14466"/>
                    <a:pt x="146330" y="16735"/>
                  </a:cubicBezTo>
                  <a:cubicBezTo>
                    <a:pt x="146330" y="20643"/>
                    <a:pt x="152633" y="26190"/>
                    <a:pt x="157298" y="27703"/>
                  </a:cubicBezTo>
                  <a:cubicBezTo>
                    <a:pt x="161962" y="29342"/>
                    <a:pt x="159693" y="37158"/>
                    <a:pt x="158937" y="44217"/>
                  </a:cubicBezTo>
                  <a:cubicBezTo>
                    <a:pt x="158180" y="51277"/>
                    <a:pt x="145573" y="49764"/>
                    <a:pt x="143179" y="52916"/>
                  </a:cubicBezTo>
                  <a:cubicBezTo>
                    <a:pt x="140783" y="56067"/>
                    <a:pt x="126664" y="78003"/>
                    <a:pt x="127546" y="81911"/>
                  </a:cubicBezTo>
                  <a:cubicBezTo>
                    <a:pt x="128303" y="85819"/>
                    <a:pt x="125151" y="97669"/>
                    <a:pt x="121243" y="99182"/>
                  </a:cubicBezTo>
                  <a:cubicBezTo>
                    <a:pt x="117335" y="100694"/>
                    <a:pt x="118091" y="109393"/>
                    <a:pt x="118091" y="113301"/>
                  </a:cubicBezTo>
                  <a:cubicBezTo>
                    <a:pt x="118091" y="117209"/>
                    <a:pt x="105485" y="122756"/>
                    <a:pt x="105485" y="129059"/>
                  </a:cubicBezTo>
                  <a:cubicBezTo>
                    <a:pt x="105485" y="135362"/>
                    <a:pt x="90609" y="161206"/>
                    <a:pt x="85945" y="169904"/>
                  </a:cubicBezTo>
                  <a:cubicBezTo>
                    <a:pt x="81281" y="178477"/>
                    <a:pt x="76490" y="189570"/>
                    <a:pt x="74977" y="181628"/>
                  </a:cubicBezTo>
                  <a:cubicBezTo>
                    <a:pt x="73465" y="173812"/>
                    <a:pt x="61614" y="164357"/>
                    <a:pt x="56193" y="168265"/>
                  </a:cubicBezTo>
                  <a:cubicBezTo>
                    <a:pt x="50646" y="172173"/>
                    <a:pt x="43713" y="169778"/>
                    <a:pt x="40435" y="170660"/>
                  </a:cubicBezTo>
                  <a:cubicBezTo>
                    <a:pt x="37284" y="171417"/>
                    <a:pt x="10054" y="199655"/>
                    <a:pt x="10054" y="199655"/>
                  </a:cubicBezTo>
                  <a:cubicBezTo>
                    <a:pt x="10054" y="199655"/>
                    <a:pt x="8037" y="213018"/>
                    <a:pt x="2364" y="228146"/>
                  </a:cubicBezTo>
                  <a:cubicBezTo>
                    <a:pt x="5894" y="230289"/>
                    <a:pt x="9550" y="237349"/>
                    <a:pt x="13458" y="242896"/>
                  </a:cubicBezTo>
                  <a:cubicBezTo>
                    <a:pt x="19004" y="250712"/>
                    <a:pt x="29594" y="244913"/>
                    <a:pt x="33880" y="247182"/>
                  </a:cubicBezTo>
                  <a:cubicBezTo>
                    <a:pt x="38166" y="249577"/>
                    <a:pt x="42957" y="267983"/>
                    <a:pt x="41318" y="273025"/>
                  </a:cubicBezTo>
                  <a:cubicBezTo>
                    <a:pt x="39805" y="277942"/>
                    <a:pt x="33376" y="290422"/>
                    <a:pt x="36275" y="296599"/>
                  </a:cubicBezTo>
                  <a:lnTo>
                    <a:pt x="73086" y="296599"/>
                  </a:lnTo>
                  <a:lnTo>
                    <a:pt x="84684" y="292943"/>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89" name="Google Shape;489;p19"/>
            <p:cNvSpPr/>
            <p:nvPr/>
          </p:nvSpPr>
          <p:spPr>
            <a:xfrm>
              <a:off x="5570968" y="4286345"/>
              <a:ext cx="163885" cy="163885"/>
            </a:xfrm>
            <a:custGeom>
              <a:avLst/>
              <a:gdLst/>
              <a:ahLst/>
              <a:cxnLst/>
              <a:rect l="l" t="t" r="r" b="b"/>
              <a:pathLst>
                <a:path w="163884" h="163884" extrusionOk="0">
                  <a:moveTo>
                    <a:pt x="155662" y="140548"/>
                  </a:moveTo>
                  <a:cubicBezTo>
                    <a:pt x="152132" y="135884"/>
                    <a:pt x="143937" y="115839"/>
                    <a:pt x="144442" y="111175"/>
                  </a:cubicBezTo>
                  <a:cubicBezTo>
                    <a:pt x="145072" y="106511"/>
                    <a:pt x="155031" y="92265"/>
                    <a:pt x="154401" y="85332"/>
                  </a:cubicBezTo>
                  <a:cubicBezTo>
                    <a:pt x="153770" y="78272"/>
                    <a:pt x="164360" y="73608"/>
                    <a:pt x="164360" y="67683"/>
                  </a:cubicBezTo>
                  <a:cubicBezTo>
                    <a:pt x="164360" y="63144"/>
                    <a:pt x="161587" y="40957"/>
                    <a:pt x="155157" y="26459"/>
                  </a:cubicBezTo>
                  <a:cubicBezTo>
                    <a:pt x="153770" y="26586"/>
                    <a:pt x="152132" y="25829"/>
                    <a:pt x="150241" y="23938"/>
                  </a:cubicBezTo>
                  <a:cubicBezTo>
                    <a:pt x="145576" y="19274"/>
                    <a:pt x="125910" y="20030"/>
                    <a:pt x="118851" y="27846"/>
                  </a:cubicBezTo>
                  <a:cubicBezTo>
                    <a:pt x="111791" y="35662"/>
                    <a:pt x="97672" y="20787"/>
                    <a:pt x="95276" y="16879"/>
                  </a:cubicBezTo>
                  <a:cubicBezTo>
                    <a:pt x="92881" y="12971"/>
                    <a:pt x="82670" y="4272"/>
                    <a:pt x="74854" y="9819"/>
                  </a:cubicBezTo>
                  <a:cubicBezTo>
                    <a:pt x="67038" y="15366"/>
                    <a:pt x="64643" y="13727"/>
                    <a:pt x="65399" y="6667"/>
                  </a:cubicBezTo>
                  <a:cubicBezTo>
                    <a:pt x="66156" y="-392"/>
                    <a:pt x="53675" y="2003"/>
                    <a:pt x="52036" y="8306"/>
                  </a:cubicBezTo>
                  <a:cubicBezTo>
                    <a:pt x="50523" y="14609"/>
                    <a:pt x="40312" y="20030"/>
                    <a:pt x="37160" y="15366"/>
                  </a:cubicBezTo>
                  <a:cubicBezTo>
                    <a:pt x="34009" y="10575"/>
                    <a:pt x="26949" y="4398"/>
                    <a:pt x="23797" y="11458"/>
                  </a:cubicBezTo>
                  <a:cubicBezTo>
                    <a:pt x="21655" y="16374"/>
                    <a:pt x="17872" y="15870"/>
                    <a:pt x="14847" y="13601"/>
                  </a:cubicBezTo>
                  <a:cubicBezTo>
                    <a:pt x="12830" y="22299"/>
                    <a:pt x="10435" y="32384"/>
                    <a:pt x="14847" y="34780"/>
                  </a:cubicBezTo>
                  <a:cubicBezTo>
                    <a:pt x="20142" y="37679"/>
                    <a:pt x="20772" y="43604"/>
                    <a:pt x="19511" y="47134"/>
                  </a:cubicBezTo>
                  <a:cubicBezTo>
                    <a:pt x="18377" y="50664"/>
                    <a:pt x="28336" y="59489"/>
                    <a:pt x="24176" y="63649"/>
                  </a:cubicBezTo>
                  <a:cubicBezTo>
                    <a:pt x="20016" y="67809"/>
                    <a:pt x="14721" y="59489"/>
                    <a:pt x="11821" y="65413"/>
                  </a:cubicBezTo>
                  <a:cubicBezTo>
                    <a:pt x="8922" y="71339"/>
                    <a:pt x="17747" y="76633"/>
                    <a:pt x="14217" y="81298"/>
                  </a:cubicBezTo>
                  <a:cubicBezTo>
                    <a:pt x="10687" y="85962"/>
                    <a:pt x="5392" y="86592"/>
                    <a:pt x="6527" y="96047"/>
                  </a:cubicBezTo>
                  <a:cubicBezTo>
                    <a:pt x="7661" y="105502"/>
                    <a:pt x="7157" y="111931"/>
                    <a:pt x="3627" y="114957"/>
                  </a:cubicBezTo>
                  <a:cubicBezTo>
                    <a:pt x="97" y="117857"/>
                    <a:pt x="4258" y="117857"/>
                    <a:pt x="12452" y="123151"/>
                  </a:cubicBezTo>
                  <a:cubicBezTo>
                    <a:pt x="20646" y="128446"/>
                    <a:pt x="34261" y="134371"/>
                    <a:pt x="33000" y="143196"/>
                  </a:cubicBezTo>
                  <a:cubicBezTo>
                    <a:pt x="31992" y="151264"/>
                    <a:pt x="28462" y="153155"/>
                    <a:pt x="25184" y="167904"/>
                  </a:cubicBezTo>
                  <a:cubicBezTo>
                    <a:pt x="41194" y="168283"/>
                    <a:pt x="69811" y="156559"/>
                    <a:pt x="103471" y="150760"/>
                  </a:cubicBezTo>
                  <a:cubicBezTo>
                    <a:pt x="124524" y="147104"/>
                    <a:pt x="142299" y="150129"/>
                    <a:pt x="155031" y="153785"/>
                  </a:cubicBezTo>
                  <a:cubicBezTo>
                    <a:pt x="156544" y="148490"/>
                    <a:pt x="157426" y="142944"/>
                    <a:pt x="155662" y="14054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90" name="Google Shape;490;p19"/>
            <p:cNvSpPr/>
            <p:nvPr/>
          </p:nvSpPr>
          <p:spPr>
            <a:xfrm>
              <a:off x="5713024" y="4273755"/>
              <a:ext cx="113459" cy="163885"/>
            </a:xfrm>
            <a:custGeom>
              <a:avLst/>
              <a:gdLst/>
              <a:ahLst/>
              <a:cxnLst/>
              <a:rect l="l" t="t" r="r" b="b"/>
              <a:pathLst>
                <a:path w="113458" h="163884" extrusionOk="0">
                  <a:moveTo>
                    <a:pt x="98322" y="72456"/>
                  </a:moveTo>
                  <a:cubicBezTo>
                    <a:pt x="94792" y="63631"/>
                    <a:pt x="97187" y="44217"/>
                    <a:pt x="97691" y="35393"/>
                  </a:cubicBezTo>
                  <a:cubicBezTo>
                    <a:pt x="98322" y="26568"/>
                    <a:pt x="95296" y="21904"/>
                    <a:pt x="91262" y="19509"/>
                  </a:cubicBezTo>
                  <a:cubicBezTo>
                    <a:pt x="89119" y="18248"/>
                    <a:pt x="87228" y="9928"/>
                    <a:pt x="85967" y="2364"/>
                  </a:cubicBezTo>
                  <a:cubicBezTo>
                    <a:pt x="81303" y="4507"/>
                    <a:pt x="80925" y="12197"/>
                    <a:pt x="78908" y="8919"/>
                  </a:cubicBezTo>
                  <a:cubicBezTo>
                    <a:pt x="76512" y="5011"/>
                    <a:pt x="15371" y="2616"/>
                    <a:pt x="12219" y="7280"/>
                  </a:cubicBezTo>
                  <a:cubicBezTo>
                    <a:pt x="9067" y="11945"/>
                    <a:pt x="17640" y="29216"/>
                    <a:pt x="16883" y="34006"/>
                  </a:cubicBezTo>
                  <a:cubicBezTo>
                    <a:pt x="16379" y="36780"/>
                    <a:pt x="15119" y="38797"/>
                    <a:pt x="13102" y="38923"/>
                  </a:cubicBezTo>
                  <a:cubicBezTo>
                    <a:pt x="19657" y="53420"/>
                    <a:pt x="22304" y="75608"/>
                    <a:pt x="22304" y="80146"/>
                  </a:cubicBezTo>
                  <a:cubicBezTo>
                    <a:pt x="22304" y="86071"/>
                    <a:pt x="11715" y="90735"/>
                    <a:pt x="12345" y="97795"/>
                  </a:cubicBezTo>
                  <a:cubicBezTo>
                    <a:pt x="12975" y="104855"/>
                    <a:pt x="2890" y="118974"/>
                    <a:pt x="2386" y="123638"/>
                  </a:cubicBezTo>
                  <a:cubicBezTo>
                    <a:pt x="1882" y="128303"/>
                    <a:pt x="10076" y="148347"/>
                    <a:pt x="13606" y="153012"/>
                  </a:cubicBezTo>
                  <a:cubicBezTo>
                    <a:pt x="15371" y="155407"/>
                    <a:pt x="14488" y="161080"/>
                    <a:pt x="13102" y="165996"/>
                  </a:cubicBezTo>
                  <a:cubicBezTo>
                    <a:pt x="23817" y="169148"/>
                    <a:pt x="30877" y="172678"/>
                    <a:pt x="33020" y="173182"/>
                  </a:cubicBezTo>
                  <a:cubicBezTo>
                    <a:pt x="37684" y="174317"/>
                    <a:pt x="71092" y="159063"/>
                    <a:pt x="84454" y="152381"/>
                  </a:cubicBezTo>
                  <a:cubicBezTo>
                    <a:pt x="95170" y="147087"/>
                    <a:pt x="107020" y="143683"/>
                    <a:pt x="115088" y="139397"/>
                  </a:cubicBezTo>
                  <a:cubicBezTo>
                    <a:pt x="110171" y="129815"/>
                    <a:pt x="105381" y="117335"/>
                    <a:pt x="105381" y="108889"/>
                  </a:cubicBezTo>
                  <a:cubicBezTo>
                    <a:pt x="105381" y="95400"/>
                    <a:pt x="101851" y="81281"/>
                    <a:pt x="98322" y="7245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91" name="Google Shape;491;p19"/>
            <p:cNvSpPr/>
            <p:nvPr/>
          </p:nvSpPr>
          <p:spPr>
            <a:xfrm>
              <a:off x="5396119" y="4230893"/>
              <a:ext cx="201704" cy="151278"/>
            </a:xfrm>
            <a:custGeom>
              <a:avLst/>
              <a:gdLst/>
              <a:ahLst/>
              <a:cxnLst/>
              <a:rect l="l" t="t" r="r" b="b"/>
              <a:pathLst>
                <a:path w="201704" h="151278" extrusionOk="0">
                  <a:moveTo>
                    <a:pt x="69178" y="83045"/>
                  </a:moveTo>
                  <a:cubicBezTo>
                    <a:pt x="69808" y="76616"/>
                    <a:pt x="75103" y="78885"/>
                    <a:pt x="81533" y="80146"/>
                  </a:cubicBezTo>
                  <a:cubicBezTo>
                    <a:pt x="87962" y="81280"/>
                    <a:pt x="95652" y="75986"/>
                    <a:pt x="101577" y="75986"/>
                  </a:cubicBezTo>
                  <a:cubicBezTo>
                    <a:pt x="107502" y="75986"/>
                    <a:pt x="122756" y="96534"/>
                    <a:pt x="122756" y="102459"/>
                  </a:cubicBezTo>
                  <a:cubicBezTo>
                    <a:pt x="122756" y="108384"/>
                    <a:pt x="123386" y="113679"/>
                    <a:pt x="126285" y="118344"/>
                  </a:cubicBezTo>
                  <a:cubicBezTo>
                    <a:pt x="126664" y="118974"/>
                    <a:pt x="126916" y="119604"/>
                    <a:pt x="127168" y="120235"/>
                  </a:cubicBezTo>
                  <a:cubicBezTo>
                    <a:pt x="136623" y="118092"/>
                    <a:pt x="144565" y="116831"/>
                    <a:pt x="146330" y="116831"/>
                  </a:cubicBezTo>
                  <a:cubicBezTo>
                    <a:pt x="149229" y="116831"/>
                    <a:pt x="155028" y="130698"/>
                    <a:pt x="153894" y="139396"/>
                  </a:cubicBezTo>
                  <a:cubicBezTo>
                    <a:pt x="152759" y="148095"/>
                    <a:pt x="162592" y="154398"/>
                    <a:pt x="166626" y="148725"/>
                  </a:cubicBezTo>
                  <a:cubicBezTo>
                    <a:pt x="170660" y="142926"/>
                    <a:pt x="175829" y="135362"/>
                    <a:pt x="177090" y="140657"/>
                  </a:cubicBezTo>
                  <a:cubicBezTo>
                    <a:pt x="177468" y="142170"/>
                    <a:pt x="179611" y="143557"/>
                    <a:pt x="182385" y="144691"/>
                  </a:cubicBezTo>
                  <a:cubicBezTo>
                    <a:pt x="183897" y="141287"/>
                    <a:pt x="187049" y="139901"/>
                    <a:pt x="189444" y="136749"/>
                  </a:cubicBezTo>
                  <a:cubicBezTo>
                    <a:pt x="192974" y="131959"/>
                    <a:pt x="184149" y="126664"/>
                    <a:pt x="187049" y="120865"/>
                  </a:cubicBezTo>
                  <a:cubicBezTo>
                    <a:pt x="189948" y="114940"/>
                    <a:pt x="195243" y="123260"/>
                    <a:pt x="199403" y="119100"/>
                  </a:cubicBezTo>
                  <a:cubicBezTo>
                    <a:pt x="203563" y="114940"/>
                    <a:pt x="193478" y="106115"/>
                    <a:pt x="194739" y="102585"/>
                  </a:cubicBezTo>
                  <a:cubicBezTo>
                    <a:pt x="195873" y="99056"/>
                    <a:pt x="195369" y="93131"/>
                    <a:pt x="190074" y="90231"/>
                  </a:cubicBezTo>
                  <a:cubicBezTo>
                    <a:pt x="185662" y="87836"/>
                    <a:pt x="188183" y="77751"/>
                    <a:pt x="190074" y="69052"/>
                  </a:cubicBezTo>
                  <a:cubicBezTo>
                    <a:pt x="188688" y="68044"/>
                    <a:pt x="187427" y="66783"/>
                    <a:pt x="186545" y="65270"/>
                  </a:cubicBezTo>
                  <a:cubicBezTo>
                    <a:pt x="183393" y="60606"/>
                    <a:pt x="185788" y="50394"/>
                    <a:pt x="180241" y="50394"/>
                  </a:cubicBezTo>
                  <a:cubicBezTo>
                    <a:pt x="174694" y="50394"/>
                    <a:pt x="175577" y="42578"/>
                    <a:pt x="180241" y="40940"/>
                  </a:cubicBezTo>
                  <a:cubicBezTo>
                    <a:pt x="184906" y="39427"/>
                    <a:pt x="170786" y="33880"/>
                    <a:pt x="170786" y="28333"/>
                  </a:cubicBezTo>
                  <a:cubicBezTo>
                    <a:pt x="170786" y="22912"/>
                    <a:pt x="163727" y="9550"/>
                    <a:pt x="160575" y="8667"/>
                  </a:cubicBezTo>
                  <a:cubicBezTo>
                    <a:pt x="157424" y="7911"/>
                    <a:pt x="146456" y="22030"/>
                    <a:pt x="141792" y="22030"/>
                  </a:cubicBezTo>
                  <a:cubicBezTo>
                    <a:pt x="137127" y="22030"/>
                    <a:pt x="126916" y="12575"/>
                    <a:pt x="123764" y="20517"/>
                  </a:cubicBezTo>
                  <a:cubicBezTo>
                    <a:pt x="120612" y="28333"/>
                    <a:pt x="113553" y="16609"/>
                    <a:pt x="108888" y="22912"/>
                  </a:cubicBezTo>
                  <a:cubicBezTo>
                    <a:pt x="104224" y="29216"/>
                    <a:pt x="101072" y="15853"/>
                    <a:pt x="101072" y="15853"/>
                  </a:cubicBezTo>
                  <a:cubicBezTo>
                    <a:pt x="101072" y="15853"/>
                    <a:pt x="101199" y="13962"/>
                    <a:pt x="101199" y="11440"/>
                  </a:cubicBezTo>
                  <a:cubicBezTo>
                    <a:pt x="100190" y="11819"/>
                    <a:pt x="99307" y="12071"/>
                    <a:pt x="98299" y="12449"/>
                  </a:cubicBezTo>
                  <a:cubicBezTo>
                    <a:pt x="84810" y="17113"/>
                    <a:pt x="60606" y="14214"/>
                    <a:pt x="59471" y="10054"/>
                  </a:cubicBezTo>
                  <a:cubicBezTo>
                    <a:pt x="58336" y="5894"/>
                    <a:pt x="40687" y="2364"/>
                    <a:pt x="40687" y="2364"/>
                  </a:cubicBezTo>
                  <a:cubicBezTo>
                    <a:pt x="40687" y="2364"/>
                    <a:pt x="41318" y="12323"/>
                    <a:pt x="34762" y="14718"/>
                  </a:cubicBezTo>
                  <a:cubicBezTo>
                    <a:pt x="28333" y="17113"/>
                    <a:pt x="36527" y="24677"/>
                    <a:pt x="36527" y="27073"/>
                  </a:cubicBezTo>
                  <a:cubicBezTo>
                    <a:pt x="36527" y="29468"/>
                    <a:pt x="31232" y="32998"/>
                    <a:pt x="27072" y="31233"/>
                  </a:cubicBezTo>
                  <a:cubicBezTo>
                    <a:pt x="22912" y="29468"/>
                    <a:pt x="11188" y="40057"/>
                    <a:pt x="5263" y="44217"/>
                  </a:cubicBezTo>
                  <a:cubicBezTo>
                    <a:pt x="4633" y="44722"/>
                    <a:pt x="3624" y="45730"/>
                    <a:pt x="2364" y="46991"/>
                  </a:cubicBezTo>
                  <a:cubicBezTo>
                    <a:pt x="11440" y="54302"/>
                    <a:pt x="10684" y="62497"/>
                    <a:pt x="21273" y="70187"/>
                  </a:cubicBezTo>
                  <a:cubicBezTo>
                    <a:pt x="31107" y="77372"/>
                    <a:pt x="43587" y="87205"/>
                    <a:pt x="51151" y="102838"/>
                  </a:cubicBezTo>
                  <a:cubicBezTo>
                    <a:pt x="58589" y="96408"/>
                    <a:pt x="68800" y="87458"/>
                    <a:pt x="69178" y="8304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92" name="Google Shape;492;p19"/>
            <p:cNvSpPr/>
            <p:nvPr/>
          </p:nvSpPr>
          <p:spPr>
            <a:xfrm>
              <a:off x="5490793" y="4345234"/>
              <a:ext cx="113459" cy="100852"/>
            </a:xfrm>
            <a:custGeom>
              <a:avLst/>
              <a:gdLst/>
              <a:ahLst/>
              <a:cxnLst/>
              <a:rect l="l" t="t" r="r" b="b"/>
              <a:pathLst>
                <a:path w="113458" h="100852" extrusionOk="0">
                  <a:moveTo>
                    <a:pt x="92753" y="64010"/>
                  </a:moveTo>
                  <a:cubicBezTo>
                    <a:pt x="84558" y="58715"/>
                    <a:pt x="80398" y="58715"/>
                    <a:pt x="83928" y="55815"/>
                  </a:cubicBezTo>
                  <a:cubicBezTo>
                    <a:pt x="87458" y="52790"/>
                    <a:pt x="88088" y="46360"/>
                    <a:pt x="86827" y="36905"/>
                  </a:cubicBezTo>
                  <a:cubicBezTo>
                    <a:pt x="86449" y="33880"/>
                    <a:pt x="86827" y="31863"/>
                    <a:pt x="87458" y="30224"/>
                  </a:cubicBezTo>
                  <a:cubicBezTo>
                    <a:pt x="84684" y="29089"/>
                    <a:pt x="82541" y="27829"/>
                    <a:pt x="82163" y="26190"/>
                  </a:cubicBezTo>
                  <a:cubicBezTo>
                    <a:pt x="81029" y="21021"/>
                    <a:pt x="75734" y="28459"/>
                    <a:pt x="71699" y="34258"/>
                  </a:cubicBezTo>
                  <a:cubicBezTo>
                    <a:pt x="67665" y="40057"/>
                    <a:pt x="57832" y="33628"/>
                    <a:pt x="58967" y="24929"/>
                  </a:cubicBezTo>
                  <a:cubicBezTo>
                    <a:pt x="60102" y="16231"/>
                    <a:pt x="54302" y="2364"/>
                    <a:pt x="51403" y="2364"/>
                  </a:cubicBezTo>
                  <a:cubicBezTo>
                    <a:pt x="49512" y="2364"/>
                    <a:pt x="41696" y="3498"/>
                    <a:pt x="32241" y="5767"/>
                  </a:cubicBezTo>
                  <a:cubicBezTo>
                    <a:pt x="33502" y="9928"/>
                    <a:pt x="30728" y="14592"/>
                    <a:pt x="29594" y="19256"/>
                  </a:cubicBezTo>
                  <a:cubicBezTo>
                    <a:pt x="28459" y="24551"/>
                    <a:pt x="14340" y="32241"/>
                    <a:pt x="8415" y="36905"/>
                  </a:cubicBezTo>
                  <a:cubicBezTo>
                    <a:pt x="6776" y="38166"/>
                    <a:pt x="4633" y="41570"/>
                    <a:pt x="2364" y="45856"/>
                  </a:cubicBezTo>
                  <a:cubicBezTo>
                    <a:pt x="13458" y="52790"/>
                    <a:pt x="26316" y="60984"/>
                    <a:pt x="36780" y="68926"/>
                  </a:cubicBezTo>
                  <a:cubicBezTo>
                    <a:pt x="55941" y="83423"/>
                    <a:pt x="85062" y="102711"/>
                    <a:pt x="98803" y="107754"/>
                  </a:cubicBezTo>
                  <a:cubicBezTo>
                    <a:pt x="100568" y="108510"/>
                    <a:pt x="102838" y="108762"/>
                    <a:pt x="105233" y="108762"/>
                  </a:cubicBezTo>
                  <a:cubicBezTo>
                    <a:pt x="108511" y="93887"/>
                    <a:pt x="112040" y="91996"/>
                    <a:pt x="113049" y="84054"/>
                  </a:cubicBezTo>
                  <a:cubicBezTo>
                    <a:pt x="114562" y="75103"/>
                    <a:pt x="101073" y="69304"/>
                    <a:pt x="92753" y="6401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93" name="Google Shape;493;p19"/>
            <p:cNvSpPr/>
            <p:nvPr/>
          </p:nvSpPr>
          <p:spPr>
            <a:xfrm>
              <a:off x="5444780" y="4304515"/>
              <a:ext cx="75639" cy="88246"/>
            </a:xfrm>
            <a:custGeom>
              <a:avLst/>
              <a:gdLst/>
              <a:ahLst/>
              <a:cxnLst/>
              <a:rect l="l" t="t" r="r" b="b"/>
              <a:pathLst>
                <a:path w="75639" h="88245" extrusionOk="0">
                  <a:moveTo>
                    <a:pt x="75859" y="59976"/>
                  </a:moveTo>
                  <a:cubicBezTo>
                    <a:pt x="76994" y="54681"/>
                    <a:pt x="80524" y="49386"/>
                    <a:pt x="77625" y="44722"/>
                  </a:cubicBezTo>
                  <a:cubicBezTo>
                    <a:pt x="74725" y="40057"/>
                    <a:pt x="74095" y="34763"/>
                    <a:pt x="74095" y="28837"/>
                  </a:cubicBezTo>
                  <a:cubicBezTo>
                    <a:pt x="74095" y="22912"/>
                    <a:pt x="58841" y="2364"/>
                    <a:pt x="52916" y="2364"/>
                  </a:cubicBezTo>
                  <a:cubicBezTo>
                    <a:pt x="46991" y="2364"/>
                    <a:pt x="39427" y="7658"/>
                    <a:pt x="32872" y="6524"/>
                  </a:cubicBezTo>
                  <a:cubicBezTo>
                    <a:pt x="26442" y="5389"/>
                    <a:pt x="21147" y="2994"/>
                    <a:pt x="20517" y="9423"/>
                  </a:cubicBezTo>
                  <a:cubicBezTo>
                    <a:pt x="20139" y="13836"/>
                    <a:pt x="9928" y="22786"/>
                    <a:pt x="2364" y="29216"/>
                  </a:cubicBezTo>
                  <a:cubicBezTo>
                    <a:pt x="3876" y="32241"/>
                    <a:pt x="5263" y="35519"/>
                    <a:pt x="6272" y="38923"/>
                  </a:cubicBezTo>
                  <a:cubicBezTo>
                    <a:pt x="12575" y="60480"/>
                    <a:pt x="18374" y="64892"/>
                    <a:pt x="27451" y="72204"/>
                  </a:cubicBezTo>
                  <a:cubicBezTo>
                    <a:pt x="31485" y="75607"/>
                    <a:pt x="39553" y="80650"/>
                    <a:pt x="48630" y="86449"/>
                  </a:cubicBezTo>
                  <a:cubicBezTo>
                    <a:pt x="50899" y="82163"/>
                    <a:pt x="53042" y="78759"/>
                    <a:pt x="54681" y="77499"/>
                  </a:cubicBezTo>
                  <a:cubicBezTo>
                    <a:pt x="60606" y="72960"/>
                    <a:pt x="74725" y="65270"/>
                    <a:pt x="75859" y="5997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94" name="Google Shape;494;p19"/>
            <p:cNvSpPr/>
            <p:nvPr/>
          </p:nvSpPr>
          <p:spPr>
            <a:xfrm>
              <a:off x="5345188" y="3812610"/>
              <a:ext cx="226917" cy="176491"/>
            </a:xfrm>
            <a:custGeom>
              <a:avLst/>
              <a:gdLst/>
              <a:ahLst/>
              <a:cxnLst/>
              <a:rect l="l" t="t" r="r" b="b"/>
              <a:pathLst>
                <a:path w="226917" h="176491" extrusionOk="0">
                  <a:moveTo>
                    <a:pt x="106872" y="141665"/>
                  </a:moveTo>
                  <a:cubicBezTo>
                    <a:pt x="106872" y="135614"/>
                    <a:pt x="134606" y="127798"/>
                    <a:pt x="134606" y="121747"/>
                  </a:cubicBezTo>
                  <a:cubicBezTo>
                    <a:pt x="134606" y="115696"/>
                    <a:pt x="134606" y="50773"/>
                    <a:pt x="134606" y="50773"/>
                  </a:cubicBezTo>
                  <a:cubicBezTo>
                    <a:pt x="134606" y="50773"/>
                    <a:pt x="221087" y="52538"/>
                    <a:pt x="223734" y="50773"/>
                  </a:cubicBezTo>
                  <a:cubicBezTo>
                    <a:pt x="225120" y="49890"/>
                    <a:pt x="224742" y="31107"/>
                    <a:pt x="224364" y="12575"/>
                  </a:cubicBezTo>
                  <a:cubicBezTo>
                    <a:pt x="221087" y="7028"/>
                    <a:pt x="225751" y="2364"/>
                    <a:pt x="205329" y="2364"/>
                  </a:cubicBezTo>
                  <a:cubicBezTo>
                    <a:pt x="188562" y="2364"/>
                    <a:pt x="139648" y="2364"/>
                    <a:pt x="106619" y="2364"/>
                  </a:cubicBezTo>
                  <a:cubicBezTo>
                    <a:pt x="99055" y="9423"/>
                    <a:pt x="95022" y="19004"/>
                    <a:pt x="92122" y="26694"/>
                  </a:cubicBezTo>
                  <a:cubicBezTo>
                    <a:pt x="87458" y="39301"/>
                    <a:pt x="57958" y="57706"/>
                    <a:pt x="56824" y="75355"/>
                  </a:cubicBezTo>
                  <a:cubicBezTo>
                    <a:pt x="55689" y="93004"/>
                    <a:pt x="28207" y="120487"/>
                    <a:pt x="10180" y="158180"/>
                  </a:cubicBezTo>
                  <a:cubicBezTo>
                    <a:pt x="5263" y="168517"/>
                    <a:pt x="2994" y="176585"/>
                    <a:pt x="2364" y="183141"/>
                  </a:cubicBezTo>
                  <a:lnTo>
                    <a:pt x="106998" y="183141"/>
                  </a:lnTo>
                  <a:cubicBezTo>
                    <a:pt x="106872" y="183141"/>
                    <a:pt x="106872" y="147717"/>
                    <a:pt x="106872" y="14166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95" name="Google Shape;495;p19"/>
            <p:cNvSpPr/>
            <p:nvPr/>
          </p:nvSpPr>
          <p:spPr>
            <a:xfrm>
              <a:off x="5344914" y="3822695"/>
              <a:ext cx="315163" cy="352982"/>
            </a:xfrm>
            <a:custGeom>
              <a:avLst/>
              <a:gdLst/>
              <a:ahLst/>
              <a:cxnLst/>
              <a:rect l="l" t="t" r="r" b="b"/>
              <a:pathLst>
                <a:path w="315162" h="352982" extrusionOk="0">
                  <a:moveTo>
                    <a:pt x="26464" y="307693"/>
                  </a:moveTo>
                  <a:cubicBezTo>
                    <a:pt x="35793" y="309584"/>
                    <a:pt x="50668" y="307693"/>
                    <a:pt x="50668" y="307693"/>
                  </a:cubicBezTo>
                  <a:cubicBezTo>
                    <a:pt x="50668" y="307693"/>
                    <a:pt x="63653" y="302146"/>
                    <a:pt x="71217" y="305802"/>
                  </a:cubicBezTo>
                  <a:cubicBezTo>
                    <a:pt x="78655" y="309584"/>
                    <a:pt x="86093" y="318913"/>
                    <a:pt x="86093" y="318913"/>
                  </a:cubicBezTo>
                  <a:lnTo>
                    <a:pt x="95421" y="318913"/>
                  </a:lnTo>
                  <a:cubicBezTo>
                    <a:pt x="95421" y="318913"/>
                    <a:pt x="102859" y="339462"/>
                    <a:pt x="114079" y="343117"/>
                  </a:cubicBezTo>
                  <a:cubicBezTo>
                    <a:pt x="120509" y="345261"/>
                    <a:pt x="124417" y="351060"/>
                    <a:pt x="126686" y="355598"/>
                  </a:cubicBezTo>
                  <a:cubicBezTo>
                    <a:pt x="134628" y="355472"/>
                    <a:pt x="140805" y="352825"/>
                    <a:pt x="140805" y="347026"/>
                  </a:cubicBezTo>
                  <a:cubicBezTo>
                    <a:pt x="140805" y="339840"/>
                    <a:pt x="144335" y="330385"/>
                    <a:pt x="156311" y="341101"/>
                  </a:cubicBezTo>
                  <a:cubicBezTo>
                    <a:pt x="168161" y="351816"/>
                    <a:pt x="168161" y="342235"/>
                    <a:pt x="170556" y="338705"/>
                  </a:cubicBezTo>
                  <a:cubicBezTo>
                    <a:pt x="172952" y="335176"/>
                    <a:pt x="181272" y="339840"/>
                    <a:pt x="188457" y="339840"/>
                  </a:cubicBezTo>
                  <a:cubicBezTo>
                    <a:pt x="195643" y="339840"/>
                    <a:pt x="205098" y="335049"/>
                    <a:pt x="205098" y="335049"/>
                  </a:cubicBezTo>
                  <a:cubicBezTo>
                    <a:pt x="205098" y="335049"/>
                    <a:pt x="303933" y="336184"/>
                    <a:pt x="308597" y="333789"/>
                  </a:cubicBezTo>
                  <a:cubicBezTo>
                    <a:pt x="313388" y="331394"/>
                    <a:pt x="312127" y="311223"/>
                    <a:pt x="312127" y="311223"/>
                  </a:cubicBezTo>
                  <a:lnTo>
                    <a:pt x="303807" y="302903"/>
                  </a:lnTo>
                  <a:lnTo>
                    <a:pt x="278846" y="68422"/>
                  </a:lnTo>
                  <a:lnTo>
                    <a:pt x="323599" y="68422"/>
                  </a:lnTo>
                  <a:cubicBezTo>
                    <a:pt x="275820" y="36906"/>
                    <a:pt x="234975" y="10054"/>
                    <a:pt x="229807" y="7154"/>
                  </a:cubicBezTo>
                  <a:cubicBezTo>
                    <a:pt x="227033" y="5515"/>
                    <a:pt x="225521" y="4003"/>
                    <a:pt x="224638" y="2364"/>
                  </a:cubicBezTo>
                  <a:cubicBezTo>
                    <a:pt x="225142" y="20895"/>
                    <a:pt x="225394" y="39679"/>
                    <a:pt x="224008" y="40561"/>
                  </a:cubicBezTo>
                  <a:cubicBezTo>
                    <a:pt x="221361" y="42327"/>
                    <a:pt x="134880" y="40561"/>
                    <a:pt x="134880" y="40561"/>
                  </a:cubicBezTo>
                  <a:cubicBezTo>
                    <a:pt x="134880" y="40561"/>
                    <a:pt x="134880" y="105485"/>
                    <a:pt x="134880" y="111536"/>
                  </a:cubicBezTo>
                  <a:cubicBezTo>
                    <a:pt x="134880" y="117587"/>
                    <a:pt x="107146" y="125403"/>
                    <a:pt x="107146" y="131454"/>
                  </a:cubicBezTo>
                  <a:cubicBezTo>
                    <a:pt x="107146" y="137505"/>
                    <a:pt x="107146" y="172930"/>
                    <a:pt x="107146" y="172930"/>
                  </a:cubicBezTo>
                  <a:lnTo>
                    <a:pt x="2511" y="172930"/>
                  </a:lnTo>
                  <a:cubicBezTo>
                    <a:pt x="999" y="190075"/>
                    <a:pt x="11462" y="196126"/>
                    <a:pt x="17387" y="202933"/>
                  </a:cubicBezTo>
                  <a:cubicBezTo>
                    <a:pt x="25582" y="212388"/>
                    <a:pt x="11084" y="228777"/>
                    <a:pt x="23312" y="245669"/>
                  </a:cubicBezTo>
                  <a:cubicBezTo>
                    <a:pt x="35415" y="262562"/>
                    <a:pt x="20539" y="288405"/>
                    <a:pt x="14614" y="297860"/>
                  </a:cubicBezTo>
                  <a:cubicBezTo>
                    <a:pt x="11462" y="303029"/>
                    <a:pt x="11084" y="311853"/>
                    <a:pt x="10075" y="320930"/>
                  </a:cubicBezTo>
                  <a:cubicBezTo>
                    <a:pt x="10580" y="320804"/>
                    <a:pt x="11084" y="320678"/>
                    <a:pt x="11462" y="320552"/>
                  </a:cubicBezTo>
                  <a:cubicBezTo>
                    <a:pt x="19026" y="318787"/>
                    <a:pt x="17135" y="305802"/>
                    <a:pt x="26464" y="30769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96" name="Google Shape;496;p19"/>
            <p:cNvSpPr/>
            <p:nvPr/>
          </p:nvSpPr>
          <p:spPr>
            <a:xfrm>
              <a:off x="5469236" y="3889005"/>
              <a:ext cx="441228" cy="416015"/>
            </a:xfrm>
            <a:custGeom>
              <a:avLst/>
              <a:gdLst/>
              <a:ahLst/>
              <a:cxnLst/>
              <a:rect l="l" t="t" r="r" b="b"/>
              <a:pathLst>
                <a:path w="441227" h="416014" extrusionOk="0">
                  <a:moveTo>
                    <a:pt x="422665" y="174190"/>
                  </a:moveTo>
                  <a:cubicBezTo>
                    <a:pt x="422665" y="174190"/>
                    <a:pt x="422665" y="153642"/>
                    <a:pt x="409554" y="146204"/>
                  </a:cubicBezTo>
                  <a:cubicBezTo>
                    <a:pt x="396443" y="138766"/>
                    <a:pt x="379676" y="136875"/>
                    <a:pt x="379676" y="136875"/>
                  </a:cubicBezTo>
                  <a:cubicBezTo>
                    <a:pt x="379676" y="136875"/>
                    <a:pt x="370348" y="120108"/>
                    <a:pt x="362910" y="112671"/>
                  </a:cubicBezTo>
                  <a:cubicBezTo>
                    <a:pt x="358371" y="108132"/>
                    <a:pt x="271134" y="49764"/>
                    <a:pt x="199277" y="2364"/>
                  </a:cubicBezTo>
                  <a:lnTo>
                    <a:pt x="154524" y="2364"/>
                  </a:lnTo>
                  <a:lnTo>
                    <a:pt x="179485" y="236845"/>
                  </a:lnTo>
                  <a:lnTo>
                    <a:pt x="187805" y="245165"/>
                  </a:lnTo>
                  <a:cubicBezTo>
                    <a:pt x="187805" y="245165"/>
                    <a:pt x="188940" y="265335"/>
                    <a:pt x="184275" y="267731"/>
                  </a:cubicBezTo>
                  <a:cubicBezTo>
                    <a:pt x="179485" y="270126"/>
                    <a:pt x="80776" y="268991"/>
                    <a:pt x="80776" y="268991"/>
                  </a:cubicBezTo>
                  <a:cubicBezTo>
                    <a:pt x="80776" y="268991"/>
                    <a:pt x="71195" y="273782"/>
                    <a:pt x="64136" y="273782"/>
                  </a:cubicBezTo>
                  <a:cubicBezTo>
                    <a:pt x="56950" y="273782"/>
                    <a:pt x="48630" y="268991"/>
                    <a:pt x="46234" y="272647"/>
                  </a:cubicBezTo>
                  <a:cubicBezTo>
                    <a:pt x="43839" y="276177"/>
                    <a:pt x="43839" y="285758"/>
                    <a:pt x="31989" y="275042"/>
                  </a:cubicBezTo>
                  <a:cubicBezTo>
                    <a:pt x="20139" y="264327"/>
                    <a:pt x="16483" y="273782"/>
                    <a:pt x="16483" y="280967"/>
                  </a:cubicBezTo>
                  <a:cubicBezTo>
                    <a:pt x="16483" y="286766"/>
                    <a:pt x="10306" y="289288"/>
                    <a:pt x="2364" y="289540"/>
                  </a:cubicBezTo>
                  <a:cubicBezTo>
                    <a:pt x="4003" y="292944"/>
                    <a:pt x="4759" y="295717"/>
                    <a:pt x="4759" y="295717"/>
                  </a:cubicBezTo>
                  <a:lnTo>
                    <a:pt x="9675" y="303029"/>
                  </a:lnTo>
                  <a:cubicBezTo>
                    <a:pt x="9675" y="303029"/>
                    <a:pt x="8919" y="314753"/>
                    <a:pt x="13583" y="319543"/>
                  </a:cubicBezTo>
                  <a:cubicBezTo>
                    <a:pt x="18248" y="324208"/>
                    <a:pt x="26947" y="332906"/>
                    <a:pt x="27703" y="336814"/>
                  </a:cubicBezTo>
                  <a:cubicBezTo>
                    <a:pt x="28459" y="340722"/>
                    <a:pt x="27703" y="357993"/>
                    <a:pt x="27703" y="357993"/>
                  </a:cubicBezTo>
                  <a:cubicBezTo>
                    <a:pt x="27703" y="357993"/>
                    <a:pt x="30855" y="371356"/>
                    <a:pt x="35519" y="365053"/>
                  </a:cubicBezTo>
                  <a:cubicBezTo>
                    <a:pt x="40183" y="358749"/>
                    <a:pt x="47243" y="370474"/>
                    <a:pt x="50394" y="362658"/>
                  </a:cubicBezTo>
                  <a:cubicBezTo>
                    <a:pt x="53546" y="354841"/>
                    <a:pt x="63757" y="364170"/>
                    <a:pt x="68422" y="364170"/>
                  </a:cubicBezTo>
                  <a:cubicBezTo>
                    <a:pt x="73086" y="364170"/>
                    <a:pt x="84180" y="350051"/>
                    <a:pt x="87206" y="350807"/>
                  </a:cubicBezTo>
                  <a:cubicBezTo>
                    <a:pt x="90357" y="351564"/>
                    <a:pt x="97417" y="364927"/>
                    <a:pt x="97417" y="370474"/>
                  </a:cubicBezTo>
                  <a:cubicBezTo>
                    <a:pt x="97417" y="376020"/>
                    <a:pt x="111536" y="381441"/>
                    <a:pt x="106872" y="383080"/>
                  </a:cubicBezTo>
                  <a:cubicBezTo>
                    <a:pt x="102207" y="384719"/>
                    <a:pt x="101325" y="392535"/>
                    <a:pt x="106872" y="392535"/>
                  </a:cubicBezTo>
                  <a:cubicBezTo>
                    <a:pt x="112419" y="392535"/>
                    <a:pt x="110023" y="402746"/>
                    <a:pt x="113175" y="407411"/>
                  </a:cubicBezTo>
                  <a:cubicBezTo>
                    <a:pt x="116327" y="412075"/>
                    <a:pt x="122630" y="415983"/>
                    <a:pt x="125781" y="408923"/>
                  </a:cubicBezTo>
                  <a:cubicBezTo>
                    <a:pt x="128933" y="401864"/>
                    <a:pt x="135993" y="408167"/>
                    <a:pt x="139144" y="412831"/>
                  </a:cubicBezTo>
                  <a:cubicBezTo>
                    <a:pt x="142296" y="417496"/>
                    <a:pt x="152507" y="412075"/>
                    <a:pt x="154020" y="405772"/>
                  </a:cubicBezTo>
                  <a:cubicBezTo>
                    <a:pt x="155533" y="399469"/>
                    <a:pt x="168139" y="397073"/>
                    <a:pt x="167383" y="404133"/>
                  </a:cubicBezTo>
                  <a:cubicBezTo>
                    <a:pt x="166626" y="411193"/>
                    <a:pt x="168896" y="412831"/>
                    <a:pt x="176838" y="407285"/>
                  </a:cubicBezTo>
                  <a:cubicBezTo>
                    <a:pt x="179233" y="405646"/>
                    <a:pt x="181754" y="405394"/>
                    <a:pt x="184275" y="405772"/>
                  </a:cubicBezTo>
                  <a:cubicBezTo>
                    <a:pt x="187049" y="396695"/>
                    <a:pt x="190201" y="388249"/>
                    <a:pt x="191713" y="385349"/>
                  </a:cubicBezTo>
                  <a:cubicBezTo>
                    <a:pt x="194109" y="380559"/>
                    <a:pt x="186166" y="369591"/>
                    <a:pt x="190201" y="368078"/>
                  </a:cubicBezTo>
                  <a:cubicBezTo>
                    <a:pt x="194109" y="366439"/>
                    <a:pt x="207471" y="369591"/>
                    <a:pt x="211379" y="358623"/>
                  </a:cubicBezTo>
                  <a:cubicBezTo>
                    <a:pt x="215287" y="347656"/>
                    <a:pt x="219952" y="342109"/>
                    <a:pt x="219952" y="342109"/>
                  </a:cubicBezTo>
                  <a:cubicBezTo>
                    <a:pt x="219952" y="342109"/>
                    <a:pt x="221465" y="318661"/>
                    <a:pt x="228524" y="322569"/>
                  </a:cubicBezTo>
                  <a:cubicBezTo>
                    <a:pt x="235584" y="326477"/>
                    <a:pt x="244156" y="332780"/>
                    <a:pt x="245039" y="323325"/>
                  </a:cubicBezTo>
                  <a:cubicBezTo>
                    <a:pt x="245795" y="313870"/>
                    <a:pt x="254494" y="319417"/>
                    <a:pt x="256763" y="310719"/>
                  </a:cubicBezTo>
                  <a:cubicBezTo>
                    <a:pt x="259158" y="302146"/>
                    <a:pt x="263822" y="302903"/>
                    <a:pt x="269369" y="304415"/>
                  </a:cubicBezTo>
                  <a:cubicBezTo>
                    <a:pt x="274790" y="306054"/>
                    <a:pt x="279581" y="303659"/>
                    <a:pt x="279581" y="298869"/>
                  </a:cubicBezTo>
                  <a:cubicBezTo>
                    <a:pt x="279581" y="294204"/>
                    <a:pt x="292187" y="296473"/>
                    <a:pt x="302398" y="289414"/>
                  </a:cubicBezTo>
                  <a:cubicBezTo>
                    <a:pt x="312610" y="282354"/>
                    <a:pt x="318031" y="276807"/>
                    <a:pt x="321939" y="280715"/>
                  </a:cubicBezTo>
                  <a:cubicBezTo>
                    <a:pt x="325847" y="284623"/>
                    <a:pt x="351816" y="283867"/>
                    <a:pt x="355724" y="282354"/>
                  </a:cubicBezTo>
                  <a:cubicBezTo>
                    <a:pt x="359632" y="280715"/>
                    <a:pt x="367448" y="273782"/>
                    <a:pt x="376903" y="275294"/>
                  </a:cubicBezTo>
                  <a:cubicBezTo>
                    <a:pt x="386358" y="276933"/>
                    <a:pt x="409050" y="271386"/>
                    <a:pt x="418505" y="271386"/>
                  </a:cubicBezTo>
                  <a:cubicBezTo>
                    <a:pt x="427959" y="271386"/>
                    <a:pt x="431867" y="262814"/>
                    <a:pt x="435019" y="259662"/>
                  </a:cubicBezTo>
                  <a:cubicBezTo>
                    <a:pt x="438171" y="256511"/>
                    <a:pt x="440566" y="242391"/>
                    <a:pt x="443718" y="240122"/>
                  </a:cubicBezTo>
                  <a:cubicBezTo>
                    <a:pt x="446239" y="238231"/>
                    <a:pt x="445735" y="188940"/>
                    <a:pt x="445356" y="169526"/>
                  </a:cubicBezTo>
                  <a:cubicBezTo>
                    <a:pt x="435775" y="171291"/>
                    <a:pt x="422665" y="174190"/>
                    <a:pt x="422665" y="17419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97" name="Google Shape;497;p19"/>
            <p:cNvSpPr/>
            <p:nvPr/>
          </p:nvSpPr>
          <p:spPr>
            <a:xfrm>
              <a:off x="5651148" y="4166064"/>
              <a:ext cx="214311" cy="151278"/>
            </a:xfrm>
            <a:custGeom>
              <a:avLst/>
              <a:gdLst/>
              <a:ahLst/>
              <a:cxnLst/>
              <a:rect l="l" t="t" r="r" b="b"/>
              <a:pathLst>
                <a:path w="214310" h="151278" extrusionOk="0">
                  <a:moveTo>
                    <a:pt x="219196" y="87364"/>
                  </a:moveTo>
                  <a:cubicBezTo>
                    <a:pt x="215162" y="83708"/>
                    <a:pt x="209867" y="82573"/>
                    <a:pt x="208480" y="82573"/>
                  </a:cubicBezTo>
                  <a:cubicBezTo>
                    <a:pt x="206085" y="82573"/>
                    <a:pt x="207850" y="69588"/>
                    <a:pt x="206715" y="67824"/>
                  </a:cubicBezTo>
                  <a:cubicBezTo>
                    <a:pt x="205580" y="66059"/>
                    <a:pt x="197891" y="71353"/>
                    <a:pt x="193226" y="69588"/>
                  </a:cubicBezTo>
                  <a:cubicBezTo>
                    <a:pt x="188562" y="67824"/>
                    <a:pt x="186797" y="60134"/>
                    <a:pt x="182637" y="60134"/>
                  </a:cubicBezTo>
                  <a:cubicBezTo>
                    <a:pt x="178477" y="60134"/>
                    <a:pt x="177972" y="55469"/>
                    <a:pt x="177972" y="50174"/>
                  </a:cubicBezTo>
                  <a:cubicBezTo>
                    <a:pt x="177972" y="44880"/>
                    <a:pt x="170282" y="39585"/>
                    <a:pt x="165618" y="36055"/>
                  </a:cubicBezTo>
                  <a:cubicBezTo>
                    <a:pt x="160954" y="32525"/>
                    <a:pt x="159693" y="22566"/>
                    <a:pt x="156793" y="20801"/>
                  </a:cubicBezTo>
                  <a:cubicBezTo>
                    <a:pt x="155154" y="19793"/>
                    <a:pt x="155785" y="12607"/>
                    <a:pt x="156541" y="6556"/>
                  </a:cubicBezTo>
                  <a:cubicBezTo>
                    <a:pt x="149229" y="6430"/>
                    <a:pt x="141918" y="5673"/>
                    <a:pt x="140027" y="3657"/>
                  </a:cubicBezTo>
                  <a:cubicBezTo>
                    <a:pt x="136119" y="-252"/>
                    <a:pt x="130572" y="5295"/>
                    <a:pt x="120487" y="12355"/>
                  </a:cubicBezTo>
                  <a:cubicBezTo>
                    <a:pt x="110275" y="19415"/>
                    <a:pt x="97669" y="17019"/>
                    <a:pt x="97669" y="21810"/>
                  </a:cubicBezTo>
                  <a:cubicBezTo>
                    <a:pt x="97669" y="26474"/>
                    <a:pt x="93005" y="28870"/>
                    <a:pt x="87458" y="27357"/>
                  </a:cubicBezTo>
                  <a:cubicBezTo>
                    <a:pt x="81911" y="25844"/>
                    <a:pt x="77246" y="24961"/>
                    <a:pt x="74851" y="33660"/>
                  </a:cubicBezTo>
                  <a:cubicBezTo>
                    <a:pt x="72456" y="42358"/>
                    <a:pt x="63884" y="36811"/>
                    <a:pt x="63127" y="46266"/>
                  </a:cubicBezTo>
                  <a:cubicBezTo>
                    <a:pt x="62371" y="55721"/>
                    <a:pt x="53672" y="49418"/>
                    <a:pt x="46613" y="45510"/>
                  </a:cubicBezTo>
                  <a:cubicBezTo>
                    <a:pt x="39553" y="41602"/>
                    <a:pt x="38040" y="65050"/>
                    <a:pt x="38040" y="65050"/>
                  </a:cubicBezTo>
                  <a:cubicBezTo>
                    <a:pt x="38040" y="65050"/>
                    <a:pt x="33376" y="70597"/>
                    <a:pt x="29468" y="81565"/>
                  </a:cubicBezTo>
                  <a:cubicBezTo>
                    <a:pt x="25560" y="92532"/>
                    <a:pt x="12197" y="89381"/>
                    <a:pt x="8289" y="91019"/>
                  </a:cubicBezTo>
                  <a:cubicBezTo>
                    <a:pt x="4381" y="92532"/>
                    <a:pt x="12197" y="103626"/>
                    <a:pt x="9802" y="108290"/>
                  </a:cubicBezTo>
                  <a:cubicBezTo>
                    <a:pt x="8415" y="111190"/>
                    <a:pt x="5137" y="119636"/>
                    <a:pt x="2364" y="128713"/>
                  </a:cubicBezTo>
                  <a:cubicBezTo>
                    <a:pt x="8163" y="129722"/>
                    <a:pt x="13584" y="134638"/>
                    <a:pt x="15223" y="137285"/>
                  </a:cubicBezTo>
                  <a:cubicBezTo>
                    <a:pt x="17617" y="141193"/>
                    <a:pt x="31737" y="156069"/>
                    <a:pt x="38797" y="148253"/>
                  </a:cubicBezTo>
                  <a:cubicBezTo>
                    <a:pt x="45856" y="140437"/>
                    <a:pt x="65396" y="139681"/>
                    <a:pt x="70187" y="144345"/>
                  </a:cubicBezTo>
                  <a:cubicBezTo>
                    <a:pt x="74851" y="149009"/>
                    <a:pt x="78003" y="146740"/>
                    <a:pt x="78759" y="141950"/>
                  </a:cubicBezTo>
                  <a:cubicBezTo>
                    <a:pt x="79515" y="137285"/>
                    <a:pt x="70943" y="120014"/>
                    <a:pt x="74095" y="115224"/>
                  </a:cubicBezTo>
                  <a:cubicBezTo>
                    <a:pt x="77246" y="110560"/>
                    <a:pt x="138388" y="112829"/>
                    <a:pt x="140783" y="116863"/>
                  </a:cubicBezTo>
                  <a:cubicBezTo>
                    <a:pt x="143179" y="120771"/>
                    <a:pt x="143179" y="109047"/>
                    <a:pt x="150995" y="109803"/>
                  </a:cubicBezTo>
                  <a:cubicBezTo>
                    <a:pt x="158810" y="110560"/>
                    <a:pt x="170661" y="114468"/>
                    <a:pt x="175325" y="112955"/>
                  </a:cubicBezTo>
                  <a:cubicBezTo>
                    <a:pt x="179989" y="111316"/>
                    <a:pt x="185536" y="102744"/>
                    <a:pt x="190201" y="102744"/>
                  </a:cubicBezTo>
                  <a:cubicBezTo>
                    <a:pt x="194865" y="102744"/>
                    <a:pt x="208985" y="101987"/>
                    <a:pt x="212136" y="98079"/>
                  </a:cubicBezTo>
                  <a:cubicBezTo>
                    <a:pt x="215288" y="94171"/>
                    <a:pt x="220835" y="94171"/>
                    <a:pt x="219196" y="87868"/>
                  </a:cubicBezTo>
                  <a:cubicBezTo>
                    <a:pt x="219196" y="87490"/>
                    <a:pt x="219196" y="87490"/>
                    <a:pt x="219196" y="8736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98" name="Google Shape;498;p19"/>
            <p:cNvSpPr/>
            <p:nvPr/>
          </p:nvSpPr>
          <p:spPr>
            <a:xfrm>
              <a:off x="5804202" y="3931993"/>
              <a:ext cx="403408" cy="315163"/>
            </a:xfrm>
            <a:custGeom>
              <a:avLst/>
              <a:gdLst/>
              <a:ahLst/>
              <a:cxnLst/>
              <a:rect l="l" t="t" r="r" b="b"/>
              <a:pathLst>
                <a:path w="403408" h="315162" extrusionOk="0">
                  <a:moveTo>
                    <a:pt x="395676" y="49386"/>
                  </a:moveTo>
                  <a:cubicBezTo>
                    <a:pt x="395676" y="45604"/>
                    <a:pt x="394794" y="28207"/>
                    <a:pt x="394163" y="15222"/>
                  </a:cubicBezTo>
                  <a:lnTo>
                    <a:pt x="373110" y="26568"/>
                  </a:lnTo>
                  <a:cubicBezTo>
                    <a:pt x="373110" y="26568"/>
                    <a:pt x="367563" y="17239"/>
                    <a:pt x="356344" y="9802"/>
                  </a:cubicBezTo>
                  <a:cubicBezTo>
                    <a:pt x="345124" y="2364"/>
                    <a:pt x="317137" y="2364"/>
                    <a:pt x="317137" y="2364"/>
                  </a:cubicBezTo>
                  <a:lnTo>
                    <a:pt x="203301" y="73338"/>
                  </a:lnTo>
                  <a:lnTo>
                    <a:pt x="154766" y="112544"/>
                  </a:lnTo>
                  <a:cubicBezTo>
                    <a:pt x="154766" y="112544"/>
                    <a:pt x="122997" y="123764"/>
                    <a:pt x="113668" y="125655"/>
                  </a:cubicBezTo>
                  <a:cubicBezTo>
                    <a:pt x="112534" y="125907"/>
                    <a:pt x="111399" y="126159"/>
                    <a:pt x="110139" y="126412"/>
                  </a:cubicBezTo>
                  <a:cubicBezTo>
                    <a:pt x="110391" y="145826"/>
                    <a:pt x="110895" y="195117"/>
                    <a:pt x="108500" y="197008"/>
                  </a:cubicBezTo>
                  <a:cubicBezTo>
                    <a:pt x="105348" y="199403"/>
                    <a:pt x="102953" y="213523"/>
                    <a:pt x="99801" y="216548"/>
                  </a:cubicBezTo>
                  <a:cubicBezTo>
                    <a:pt x="96649" y="219700"/>
                    <a:pt x="92741" y="228272"/>
                    <a:pt x="83287" y="228272"/>
                  </a:cubicBezTo>
                  <a:cubicBezTo>
                    <a:pt x="73832" y="228272"/>
                    <a:pt x="51140" y="233819"/>
                    <a:pt x="41685" y="232180"/>
                  </a:cubicBezTo>
                  <a:cubicBezTo>
                    <a:pt x="32230" y="230667"/>
                    <a:pt x="24414" y="237727"/>
                    <a:pt x="20506" y="239240"/>
                  </a:cubicBezTo>
                  <a:cubicBezTo>
                    <a:pt x="18489" y="239996"/>
                    <a:pt x="10799" y="240627"/>
                    <a:pt x="3235" y="240501"/>
                  </a:cubicBezTo>
                  <a:cubicBezTo>
                    <a:pt x="2353" y="246552"/>
                    <a:pt x="1723" y="253737"/>
                    <a:pt x="3488" y="254746"/>
                  </a:cubicBezTo>
                  <a:cubicBezTo>
                    <a:pt x="6387" y="256511"/>
                    <a:pt x="7648" y="266470"/>
                    <a:pt x="12312" y="270000"/>
                  </a:cubicBezTo>
                  <a:cubicBezTo>
                    <a:pt x="16977" y="273530"/>
                    <a:pt x="24666" y="278824"/>
                    <a:pt x="24666" y="284119"/>
                  </a:cubicBezTo>
                  <a:cubicBezTo>
                    <a:pt x="24666" y="289414"/>
                    <a:pt x="25297" y="294078"/>
                    <a:pt x="29331" y="294078"/>
                  </a:cubicBezTo>
                  <a:cubicBezTo>
                    <a:pt x="33491" y="294078"/>
                    <a:pt x="35256" y="301768"/>
                    <a:pt x="39920" y="303533"/>
                  </a:cubicBezTo>
                  <a:cubicBezTo>
                    <a:pt x="44585" y="305298"/>
                    <a:pt x="52275" y="300003"/>
                    <a:pt x="53409" y="301768"/>
                  </a:cubicBezTo>
                  <a:cubicBezTo>
                    <a:pt x="54544" y="303533"/>
                    <a:pt x="52779" y="316518"/>
                    <a:pt x="55174" y="316518"/>
                  </a:cubicBezTo>
                  <a:cubicBezTo>
                    <a:pt x="56561" y="316518"/>
                    <a:pt x="61982" y="317652"/>
                    <a:pt x="65890" y="321308"/>
                  </a:cubicBezTo>
                  <a:cubicBezTo>
                    <a:pt x="64503" y="315005"/>
                    <a:pt x="67655" y="306685"/>
                    <a:pt x="75344" y="309080"/>
                  </a:cubicBezTo>
                  <a:cubicBezTo>
                    <a:pt x="83161" y="311475"/>
                    <a:pt x="76858" y="318535"/>
                    <a:pt x="83917" y="321686"/>
                  </a:cubicBezTo>
                  <a:cubicBezTo>
                    <a:pt x="90977" y="324838"/>
                    <a:pt x="94885" y="322443"/>
                    <a:pt x="94885" y="317022"/>
                  </a:cubicBezTo>
                  <a:cubicBezTo>
                    <a:pt x="94885" y="311475"/>
                    <a:pt x="104340" y="300507"/>
                    <a:pt x="106609" y="298238"/>
                  </a:cubicBezTo>
                  <a:cubicBezTo>
                    <a:pt x="109004" y="295843"/>
                    <a:pt x="108121" y="280967"/>
                    <a:pt x="112912" y="277059"/>
                  </a:cubicBezTo>
                  <a:cubicBezTo>
                    <a:pt x="117576" y="273151"/>
                    <a:pt x="131696" y="276303"/>
                    <a:pt x="137242" y="277059"/>
                  </a:cubicBezTo>
                  <a:cubicBezTo>
                    <a:pt x="142789" y="277816"/>
                    <a:pt x="146697" y="266092"/>
                    <a:pt x="153001" y="271512"/>
                  </a:cubicBezTo>
                  <a:cubicBezTo>
                    <a:pt x="159304" y="277059"/>
                    <a:pt x="169515" y="272269"/>
                    <a:pt x="174180" y="277816"/>
                  </a:cubicBezTo>
                  <a:cubicBezTo>
                    <a:pt x="178844" y="283363"/>
                    <a:pt x="181239" y="296599"/>
                    <a:pt x="189055" y="291935"/>
                  </a:cubicBezTo>
                  <a:cubicBezTo>
                    <a:pt x="196871" y="287145"/>
                    <a:pt x="206326" y="285632"/>
                    <a:pt x="210991" y="285632"/>
                  </a:cubicBezTo>
                  <a:cubicBezTo>
                    <a:pt x="215655" y="285632"/>
                    <a:pt x="226749" y="295087"/>
                    <a:pt x="231413" y="296599"/>
                  </a:cubicBezTo>
                  <a:cubicBezTo>
                    <a:pt x="236077" y="298238"/>
                    <a:pt x="251835" y="299751"/>
                    <a:pt x="257257" y="296599"/>
                  </a:cubicBezTo>
                  <a:cubicBezTo>
                    <a:pt x="262803" y="293448"/>
                    <a:pt x="269863" y="283237"/>
                    <a:pt x="276923" y="283993"/>
                  </a:cubicBezTo>
                  <a:cubicBezTo>
                    <a:pt x="283982" y="284749"/>
                    <a:pt x="305918" y="282354"/>
                    <a:pt x="310708" y="284749"/>
                  </a:cubicBezTo>
                  <a:cubicBezTo>
                    <a:pt x="315372" y="287145"/>
                    <a:pt x="325584" y="292565"/>
                    <a:pt x="332643" y="290296"/>
                  </a:cubicBezTo>
                  <a:cubicBezTo>
                    <a:pt x="339703" y="287901"/>
                    <a:pt x="346006" y="274664"/>
                    <a:pt x="351427" y="273025"/>
                  </a:cubicBezTo>
                  <a:cubicBezTo>
                    <a:pt x="353192" y="272521"/>
                    <a:pt x="354201" y="272647"/>
                    <a:pt x="355209" y="272899"/>
                  </a:cubicBezTo>
                  <a:cubicBezTo>
                    <a:pt x="355335" y="269874"/>
                    <a:pt x="355335" y="266974"/>
                    <a:pt x="355335" y="264327"/>
                  </a:cubicBezTo>
                  <a:cubicBezTo>
                    <a:pt x="355335" y="250207"/>
                    <a:pt x="358487" y="255628"/>
                    <a:pt x="360882" y="241635"/>
                  </a:cubicBezTo>
                  <a:cubicBezTo>
                    <a:pt x="363277" y="227516"/>
                    <a:pt x="400088" y="190579"/>
                    <a:pt x="403240" y="188183"/>
                  </a:cubicBezTo>
                  <a:cubicBezTo>
                    <a:pt x="406391" y="185788"/>
                    <a:pt x="406391" y="130194"/>
                    <a:pt x="406391" y="122251"/>
                  </a:cubicBezTo>
                  <a:cubicBezTo>
                    <a:pt x="406391" y="114436"/>
                    <a:pt x="408030" y="104981"/>
                    <a:pt x="411056" y="94013"/>
                  </a:cubicBezTo>
                  <a:cubicBezTo>
                    <a:pt x="414207" y="83045"/>
                    <a:pt x="405635" y="83802"/>
                    <a:pt x="406391" y="73590"/>
                  </a:cubicBezTo>
                  <a:cubicBezTo>
                    <a:pt x="407526" y="63505"/>
                    <a:pt x="395676" y="55689"/>
                    <a:pt x="395676" y="4938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99" name="Google Shape;499;p19"/>
            <p:cNvSpPr/>
            <p:nvPr/>
          </p:nvSpPr>
          <p:spPr>
            <a:xfrm>
              <a:off x="6157299" y="3932119"/>
              <a:ext cx="264737" cy="441228"/>
            </a:xfrm>
            <a:custGeom>
              <a:avLst/>
              <a:gdLst/>
              <a:ahLst/>
              <a:cxnLst/>
              <a:rect l="l" t="t" r="r" b="b"/>
              <a:pathLst>
                <a:path w="264736" h="441227" extrusionOk="0">
                  <a:moveTo>
                    <a:pt x="267353" y="111284"/>
                  </a:moveTo>
                  <a:lnTo>
                    <a:pt x="64766" y="2364"/>
                  </a:lnTo>
                  <a:lnTo>
                    <a:pt x="41066" y="15222"/>
                  </a:lnTo>
                  <a:cubicBezTo>
                    <a:pt x="41696" y="28081"/>
                    <a:pt x="42578" y="45478"/>
                    <a:pt x="42578" y="49386"/>
                  </a:cubicBezTo>
                  <a:cubicBezTo>
                    <a:pt x="42578" y="55689"/>
                    <a:pt x="54303" y="63505"/>
                    <a:pt x="53546" y="73717"/>
                  </a:cubicBezTo>
                  <a:cubicBezTo>
                    <a:pt x="52790" y="83928"/>
                    <a:pt x="61362" y="83171"/>
                    <a:pt x="58211" y="94139"/>
                  </a:cubicBezTo>
                  <a:cubicBezTo>
                    <a:pt x="55059" y="105107"/>
                    <a:pt x="53546" y="114562"/>
                    <a:pt x="53546" y="122378"/>
                  </a:cubicBezTo>
                  <a:cubicBezTo>
                    <a:pt x="53546" y="130194"/>
                    <a:pt x="53546" y="185914"/>
                    <a:pt x="50394" y="188310"/>
                  </a:cubicBezTo>
                  <a:cubicBezTo>
                    <a:pt x="47243" y="190705"/>
                    <a:pt x="10432" y="227516"/>
                    <a:pt x="8037" y="241761"/>
                  </a:cubicBezTo>
                  <a:cubicBezTo>
                    <a:pt x="5642" y="255881"/>
                    <a:pt x="2490" y="250334"/>
                    <a:pt x="2490" y="264453"/>
                  </a:cubicBezTo>
                  <a:cubicBezTo>
                    <a:pt x="2490" y="266974"/>
                    <a:pt x="2490" y="270000"/>
                    <a:pt x="2364" y="273025"/>
                  </a:cubicBezTo>
                  <a:cubicBezTo>
                    <a:pt x="4381" y="273656"/>
                    <a:pt x="5263" y="275925"/>
                    <a:pt x="8037" y="278572"/>
                  </a:cubicBezTo>
                  <a:cubicBezTo>
                    <a:pt x="11945" y="282480"/>
                    <a:pt x="11945" y="289540"/>
                    <a:pt x="19761" y="289540"/>
                  </a:cubicBezTo>
                  <a:cubicBezTo>
                    <a:pt x="27577" y="289540"/>
                    <a:pt x="37032" y="307567"/>
                    <a:pt x="36275" y="314627"/>
                  </a:cubicBezTo>
                  <a:cubicBezTo>
                    <a:pt x="35519" y="321686"/>
                    <a:pt x="40183" y="325594"/>
                    <a:pt x="39427" y="338201"/>
                  </a:cubicBezTo>
                  <a:cubicBezTo>
                    <a:pt x="38671" y="350681"/>
                    <a:pt x="46486" y="368835"/>
                    <a:pt x="50394" y="371104"/>
                  </a:cubicBezTo>
                  <a:cubicBezTo>
                    <a:pt x="54303" y="373499"/>
                    <a:pt x="48756" y="375768"/>
                    <a:pt x="39427" y="375012"/>
                  </a:cubicBezTo>
                  <a:cubicBezTo>
                    <a:pt x="29972" y="374256"/>
                    <a:pt x="16735" y="374256"/>
                    <a:pt x="16735" y="378164"/>
                  </a:cubicBezTo>
                  <a:cubicBezTo>
                    <a:pt x="16735" y="382072"/>
                    <a:pt x="12827" y="387618"/>
                    <a:pt x="23039" y="397073"/>
                  </a:cubicBezTo>
                  <a:cubicBezTo>
                    <a:pt x="33250" y="406528"/>
                    <a:pt x="41948" y="409554"/>
                    <a:pt x="44974" y="419765"/>
                  </a:cubicBezTo>
                  <a:cubicBezTo>
                    <a:pt x="48125" y="429976"/>
                    <a:pt x="52033" y="439431"/>
                    <a:pt x="55185" y="441700"/>
                  </a:cubicBezTo>
                  <a:cubicBezTo>
                    <a:pt x="58337" y="444096"/>
                    <a:pt x="64640" y="443339"/>
                    <a:pt x="70061" y="435397"/>
                  </a:cubicBezTo>
                  <a:cubicBezTo>
                    <a:pt x="75607" y="427581"/>
                    <a:pt x="81911" y="442457"/>
                    <a:pt x="87332" y="435397"/>
                  </a:cubicBezTo>
                  <a:cubicBezTo>
                    <a:pt x="92879" y="428337"/>
                    <a:pt x="111662" y="429094"/>
                    <a:pt x="116327" y="426699"/>
                  </a:cubicBezTo>
                  <a:cubicBezTo>
                    <a:pt x="120991" y="424303"/>
                    <a:pt x="135110" y="418126"/>
                    <a:pt x="139901" y="414092"/>
                  </a:cubicBezTo>
                  <a:cubicBezTo>
                    <a:pt x="144565" y="410184"/>
                    <a:pt x="134354" y="403881"/>
                    <a:pt x="141540" y="399973"/>
                  </a:cubicBezTo>
                  <a:cubicBezTo>
                    <a:pt x="148599" y="396065"/>
                    <a:pt x="170535" y="403124"/>
                    <a:pt x="179233" y="392157"/>
                  </a:cubicBezTo>
                  <a:cubicBezTo>
                    <a:pt x="187806" y="381189"/>
                    <a:pt x="201169" y="369465"/>
                    <a:pt x="205077" y="365431"/>
                  </a:cubicBezTo>
                  <a:cubicBezTo>
                    <a:pt x="208985" y="361523"/>
                    <a:pt x="205077" y="358371"/>
                    <a:pt x="210623" y="352825"/>
                  </a:cubicBezTo>
                  <a:cubicBezTo>
                    <a:pt x="216044" y="347404"/>
                    <a:pt x="227138" y="341100"/>
                    <a:pt x="232559" y="344252"/>
                  </a:cubicBezTo>
                  <a:cubicBezTo>
                    <a:pt x="233819" y="345008"/>
                    <a:pt x="235458" y="345261"/>
                    <a:pt x="237223" y="345261"/>
                  </a:cubicBezTo>
                  <a:cubicBezTo>
                    <a:pt x="236719" y="344630"/>
                    <a:pt x="236340" y="344252"/>
                    <a:pt x="236340" y="344252"/>
                  </a:cubicBezTo>
                  <a:lnTo>
                    <a:pt x="239618" y="332780"/>
                  </a:lnTo>
                  <a:cubicBezTo>
                    <a:pt x="239618" y="332780"/>
                    <a:pt x="226507" y="326225"/>
                    <a:pt x="226507" y="316392"/>
                  </a:cubicBezTo>
                  <a:cubicBezTo>
                    <a:pt x="226507" y="306559"/>
                    <a:pt x="229785" y="296725"/>
                    <a:pt x="221591" y="296725"/>
                  </a:cubicBezTo>
                  <a:cubicBezTo>
                    <a:pt x="213397" y="296725"/>
                    <a:pt x="211758" y="288531"/>
                    <a:pt x="218313" y="281976"/>
                  </a:cubicBezTo>
                  <a:cubicBezTo>
                    <a:pt x="224869" y="275421"/>
                    <a:pt x="208480" y="262310"/>
                    <a:pt x="219952" y="262310"/>
                  </a:cubicBezTo>
                  <a:cubicBezTo>
                    <a:pt x="231424" y="262310"/>
                    <a:pt x="223230" y="244283"/>
                    <a:pt x="231424" y="242644"/>
                  </a:cubicBezTo>
                  <a:cubicBezTo>
                    <a:pt x="239618" y="241005"/>
                    <a:pt x="241257" y="234449"/>
                    <a:pt x="241257" y="226255"/>
                  </a:cubicBezTo>
                  <a:cubicBezTo>
                    <a:pt x="241257" y="218061"/>
                    <a:pt x="259284" y="213144"/>
                    <a:pt x="264201" y="211506"/>
                  </a:cubicBezTo>
                  <a:cubicBezTo>
                    <a:pt x="269117" y="209867"/>
                    <a:pt x="267478" y="183771"/>
                    <a:pt x="267478" y="183771"/>
                  </a:cubicBezTo>
                  <a:lnTo>
                    <a:pt x="267478" y="111284"/>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00" name="Google Shape;500;p19"/>
            <p:cNvSpPr/>
            <p:nvPr/>
          </p:nvSpPr>
          <p:spPr>
            <a:xfrm>
              <a:off x="6443103" y="3687931"/>
              <a:ext cx="277343" cy="289950"/>
            </a:xfrm>
            <a:custGeom>
              <a:avLst/>
              <a:gdLst/>
              <a:ahLst/>
              <a:cxnLst/>
              <a:rect l="l" t="t" r="r" b="b"/>
              <a:pathLst>
                <a:path w="277343" h="289949" extrusionOk="0">
                  <a:moveTo>
                    <a:pt x="269230" y="65270"/>
                  </a:moveTo>
                  <a:lnTo>
                    <a:pt x="250194" y="18500"/>
                  </a:lnTo>
                  <a:cubicBezTo>
                    <a:pt x="248807" y="20643"/>
                    <a:pt x="247798" y="22156"/>
                    <a:pt x="247168" y="22660"/>
                  </a:cubicBezTo>
                  <a:cubicBezTo>
                    <a:pt x="244017" y="25812"/>
                    <a:pt x="231032" y="17996"/>
                    <a:pt x="218929" y="21021"/>
                  </a:cubicBezTo>
                  <a:cubicBezTo>
                    <a:pt x="206827" y="24173"/>
                    <a:pt x="197372" y="19887"/>
                    <a:pt x="185522" y="13962"/>
                  </a:cubicBezTo>
                  <a:cubicBezTo>
                    <a:pt x="173798" y="8037"/>
                    <a:pt x="135348" y="15474"/>
                    <a:pt x="130179" y="22912"/>
                  </a:cubicBezTo>
                  <a:cubicBezTo>
                    <a:pt x="125137" y="30350"/>
                    <a:pt x="112152" y="30350"/>
                    <a:pt x="100428" y="25686"/>
                  </a:cubicBezTo>
                  <a:cubicBezTo>
                    <a:pt x="88704" y="20895"/>
                    <a:pt x="73324" y="13962"/>
                    <a:pt x="51767" y="11945"/>
                  </a:cubicBezTo>
                  <a:cubicBezTo>
                    <a:pt x="31597" y="10180"/>
                    <a:pt x="15334" y="7154"/>
                    <a:pt x="11678" y="2364"/>
                  </a:cubicBezTo>
                  <a:cubicBezTo>
                    <a:pt x="10796" y="4633"/>
                    <a:pt x="10040" y="6902"/>
                    <a:pt x="9283" y="8919"/>
                  </a:cubicBezTo>
                  <a:cubicBezTo>
                    <a:pt x="2728" y="26946"/>
                    <a:pt x="14200" y="31863"/>
                    <a:pt x="6006" y="41696"/>
                  </a:cubicBezTo>
                  <a:cubicBezTo>
                    <a:pt x="-2189" y="51529"/>
                    <a:pt x="6006" y="63001"/>
                    <a:pt x="6006" y="81028"/>
                  </a:cubicBezTo>
                  <a:cubicBezTo>
                    <a:pt x="6006" y="93509"/>
                    <a:pt x="6006" y="212766"/>
                    <a:pt x="6006" y="285380"/>
                  </a:cubicBezTo>
                  <a:lnTo>
                    <a:pt x="167873" y="285380"/>
                  </a:lnTo>
                  <a:cubicBezTo>
                    <a:pt x="167873" y="285380"/>
                    <a:pt x="172664" y="282228"/>
                    <a:pt x="177328" y="279076"/>
                  </a:cubicBezTo>
                  <a:cubicBezTo>
                    <a:pt x="181992" y="275925"/>
                    <a:pt x="189935" y="283741"/>
                    <a:pt x="189935" y="283741"/>
                  </a:cubicBezTo>
                  <a:lnTo>
                    <a:pt x="224476" y="283741"/>
                  </a:lnTo>
                  <a:cubicBezTo>
                    <a:pt x="224476" y="283741"/>
                    <a:pt x="230780" y="291557"/>
                    <a:pt x="238595" y="291557"/>
                  </a:cubicBezTo>
                  <a:cubicBezTo>
                    <a:pt x="246411" y="291557"/>
                    <a:pt x="241747" y="278950"/>
                    <a:pt x="254354" y="278950"/>
                  </a:cubicBezTo>
                  <a:cubicBezTo>
                    <a:pt x="266834" y="278950"/>
                    <a:pt x="263809" y="260040"/>
                    <a:pt x="271624" y="260040"/>
                  </a:cubicBezTo>
                  <a:cubicBezTo>
                    <a:pt x="279441" y="260040"/>
                    <a:pt x="277928" y="261679"/>
                    <a:pt x="285744" y="250586"/>
                  </a:cubicBezTo>
                  <a:cubicBezTo>
                    <a:pt x="285996" y="250207"/>
                    <a:pt x="286374" y="249829"/>
                    <a:pt x="286626" y="249451"/>
                  </a:cubicBezTo>
                  <a:cubicBezTo>
                    <a:pt x="285996" y="246047"/>
                    <a:pt x="285996" y="242517"/>
                    <a:pt x="286500" y="238736"/>
                  </a:cubicBezTo>
                  <a:cubicBezTo>
                    <a:pt x="288518" y="226129"/>
                    <a:pt x="279819" y="227012"/>
                    <a:pt x="274398" y="209362"/>
                  </a:cubicBezTo>
                  <a:cubicBezTo>
                    <a:pt x="268851" y="191713"/>
                    <a:pt x="246916" y="165492"/>
                    <a:pt x="246159" y="155280"/>
                  </a:cubicBezTo>
                  <a:cubicBezTo>
                    <a:pt x="245403" y="145069"/>
                    <a:pt x="233175" y="139270"/>
                    <a:pt x="233553" y="128177"/>
                  </a:cubicBezTo>
                  <a:cubicBezTo>
                    <a:pt x="233931" y="117209"/>
                    <a:pt x="227628" y="116074"/>
                    <a:pt x="215526" y="98803"/>
                  </a:cubicBezTo>
                  <a:cubicBezTo>
                    <a:pt x="203424" y="81533"/>
                    <a:pt x="199768" y="51277"/>
                    <a:pt x="203424" y="50142"/>
                  </a:cubicBezTo>
                  <a:cubicBezTo>
                    <a:pt x="206953" y="49008"/>
                    <a:pt x="217165" y="75607"/>
                    <a:pt x="221073" y="84306"/>
                  </a:cubicBezTo>
                  <a:cubicBezTo>
                    <a:pt x="224981" y="93004"/>
                    <a:pt x="238344" y="119226"/>
                    <a:pt x="247798" y="119226"/>
                  </a:cubicBezTo>
                  <a:cubicBezTo>
                    <a:pt x="257253" y="119226"/>
                    <a:pt x="260783" y="79641"/>
                    <a:pt x="263935" y="81533"/>
                  </a:cubicBezTo>
                  <a:cubicBezTo>
                    <a:pt x="264187" y="81659"/>
                    <a:pt x="264439" y="82163"/>
                    <a:pt x="264565" y="82667"/>
                  </a:cubicBezTo>
                  <a:lnTo>
                    <a:pt x="265574" y="75481"/>
                  </a:lnTo>
                  <a:lnTo>
                    <a:pt x="269230" y="65270"/>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01" name="Google Shape;501;p19"/>
            <p:cNvSpPr/>
            <p:nvPr/>
          </p:nvSpPr>
          <p:spPr>
            <a:xfrm>
              <a:off x="6035100" y="4509875"/>
              <a:ext cx="138672" cy="163885"/>
            </a:xfrm>
            <a:custGeom>
              <a:avLst/>
              <a:gdLst/>
              <a:ahLst/>
              <a:cxnLst/>
              <a:rect l="l" t="t" r="r" b="b"/>
              <a:pathLst>
                <a:path w="138671" h="163884" extrusionOk="0">
                  <a:moveTo>
                    <a:pt x="74263" y="160827"/>
                  </a:moveTo>
                  <a:cubicBezTo>
                    <a:pt x="87374" y="160827"/>
                    <a:pt x="82457" y="152633"/>
                    <a:pt x="77541" y="139522"/>
                  </a:cubicBezTo>
                  <a:cubicBezTo>
                    <a:pt x="72624" y="126412"/>
                    <a:pt x="85735" y="128051"/>
                    <a:pt x="93929" y="128051"/>
                  </a:cubicBezTo>
                  <a:cubicBezTo>
                    <a:pt x="102123" y="128051"/>
                    <a:pt x="98846" y="113301"/>
                    <a:pt x="105401" y="113301"/>
                  </a:cubicBezTo>
                  <a:cubicBezTo>
                    <a:pt x="111956" y="113301"/>
                    <a:pt x="113595" y="131328"/>
                    <a:pt x="120151" y="129689"/>
                  </a:cubicBezTo>
                  <a:cubicBezTo>
                    <a:pt x="126706" y="128051"/>
                    <a:pt x="131622" y="134606"/>
                    <a:pt x="139817" y="132967"/>
                  </a:cubicBezTo>
                  <a:cubicBezTo>
                    <a:pt x="148011" y="131328"/>
                    <a:pt x="148011" y="114940"/>
                    <a:pt x="148011" y="101829"/>
                  </a:cubicBezTo>
                  <a:cubicBezTo>
                    <a:pt x="148011" y="88718"/>
                    <a:pt x="149650" y="78885"/>
                    <a:pt x="141456" y="73969"/>
                  </a:cubicBezTo>
                  <a:cubicBezTo>
                    <a:pt x="133261" y="69052"/>
                    <a:pt x="126706" y="57580"/>
                    <a:pt x="136539" y="52664"/>
                  </a:cubicBezTo>
                  <a:cubicBezTo>
                    <a:pt x="146372" y="47747"/>
                    <a:pt x="148011" y="37914"/>
                    <a:pt x="139817" y="31359"/>
                  </a:cubicBezTo>
                  <a:cubicBezTo>
                    <a:pt x="131622" y="24803"/>
                    <a:pt x="113595" y="37914"/>
                    <a:pt x="113595" y="31359"/>
                  </a:cubicBezTo>
                  <a:cubicBezTo>
                    <a:pt x="113595" y="27829"/>
                    <a:pt x="115108" y="14970"/>
                    <a:pt x="116369" y="4002"/>
                  </a:cubicBezTo>
                  <a:cubicBezTo>
                    <a:pt x="97333" y="3372"/>
                    <a:pt x="76910" y="2364"/>
                    <a:pt x="76910" y="2364"/>
                  </a:cubicBezTo>
                  <a:lnTo>
                    <a:pt x="71994" y="3750"/>
                  </a:lnTo>
                  <a:cubicBezTo>
                    <a:pt x="73129" y="23038"/>
                    <a:pt x="70859" y="37914"/>
                    <a:pt x="70859" y="37914"/>
                  </a:cubicBezTo>
                  <a:cubicBezTo>
                    <a:pt x="70859" y="37914"/>
                    <a:pt x="41360" y="39553"/>
                    <a:pt x="34805" y="39553"/>
                  </a:cubicBezTo>
                  <a:cubicBezTo>
                    <a:pt x="33418" y="39553"/>
                    <a:pt x="28880" y="40183"/>
                    <a:pt x="22576" y="41192"/>
                  </a:cubicBezTo>
                  <a:cubicBezTo>
                    <a:pt x="21190" y="43335"/>
                    <a:pt x="19425" y="45352"/>
                    <a:pt x="18038" y="46738"/>
                  </a:cubicBezTo>
                  <a:cubicBezTo>
                    <a:pt x="14508" y="50268"/>
                    <a:pt x="26232" y="54933"/>
                    <a:pt x="28249" y="60102"/>
                  </a:cubicBezTo>
                  <a:cubicBezTo>
                    <a:pt x="30266" y="65144"/>
                    <a:pt x="13374" y="63631"/>
                    <a:pt x="13752" y="71069"/>
                  </a:cubicBezTo>
                  <a:cubicBezTo>
                    <a:pt x="14130" y="78507"/>
                    <a:pt x="7827" y="84432"/>
                    <a:pt x="3163" y="87962"/>
                  </a:cubicBezTo>
                  <a:cubicBezTo>
                    <a:pt x="-1502" y="91492"/>
                    <a:pt x="15769" y="106367"/>
                    <a:pt x="16147" y="111536"/>
                  </a:cubicBezTo>
                  <a:cubicBezTo>
                    <a:pt x="16525" y="116705"/>
                    <a:pt x="20433" y="121369"/>
                    <a:pt x="35435" y="135867"/>
                  </a:cubicBezTo>
                  <a:cubicBezTo>
                    <a:pt x="49680" y="149734"/>
                    <a:pt x="42873" y="153264"/>
                    <a:pt x="61657" y="168517"/>
                  </a:cubicBezTo>
                  <a:cubicBezTo>
                    <a:pt x="64178" y="164483"/>
                    <a:pt x="68086" y="160827"/>
                    <a:pt x="74263" y="16082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02" name="Google Shape;502;p19"/>
            <p:cNvSpPr/>
            <p:nvPr/>
          </p:nvSpPr>
          <p:spPr>
            <a:xfrm>
              <a:off x="6049289" y="4511136"/>
              <a:ext cx="50426" cy="37820"/>
            </a:xfrm>
            <a:custGeom>
              <a:avLst/>
              <a:gdLst/>
              <a:ahLst/>
              <a:cxnLst/>
              <a:rect l="l" t="t" r="r" b="b"/>
              <a:pathLst>
                <a:path w="50426" h="37819" extrusionOk="0">
                  <a:moveTo>
                    <a:pt x="56796" y="36527"/>
                  </a:moveTo>
                  <a:cubicBezTo>
                    <a:pt x="56796" y="36527"/>
                    <a:pt x="59065" y="21526"/>
                    <a:pt x="57931" y="2364"/>
                  </a:cubicBezTo>
                  <a:lnTo>
                    <a:pt x="51375" y="4255"/>
                  </a:lnTo>
                  <a:lnTo>
                    <a:pt x="14564" y="4255"/>
                  </a:lnTo>
                  <a:cubicBezTo>
                    <a:pt x="14690" y="4507"/>
                    <a:pt x="14690" y="4759"/>
                    <a:pt x="14816" y="5011"/>
                  </a:cubicBezTo>
                  <a:cubicBezTo>
                    <a:pt x="18724" y="10936"/>
                    <a:pt x="16833" y="19509"/>
                    <a:pt x="8513" y="22282"/>
                  </a:cubicBezTo>
                  <a:cubicBezTo>
                    <a:pt x="319" y="25055"/>
                    <a:pt x="697" y="32493"/>
                    <a:pt x="7378" y="32871"/>
                  </a:cubicBezTo>
                  <a:cubicBezTo>
                    <a:pt x="11538" y="33124"/>
                    <a:pt x="10530" y="36527"/>
                    <a:pt x="8387" y="39805"/>
                  </a:cubicBezTo>
                  <a:cubicBezTo>
                    <a:pt x="14690" y="38797"/>
                    <a:pt x="19229" y="38166"/>
                    <a:pt x="20615" y="38166"/>
                  </a:cubicBezTo>
                  <a:cubicBezTo>
                    <a:pt x="27297" y="38166"/>
                    <a:pt x="56796" y="36527"/>
                    <a:pt x="56796" y="3652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03" name="Google Shape;503;p19"/>
            <p:cNvSpPr/>
            <p:nvPr/>
          </p:nvSpPr>
          <p:spPr>
            <a:xfrm>
              <a:off x="6094266" y="4472182"/>
              <a:ext cx="189098" cy="226917"/>
            </a:xfrm>
            <a:custGeom>
              <a:avLst/>
              <a:gdLst/>
              <a:ahLst/>
              <a:cxnLst/>
              <a:rect l="l" t="t" r="r" b="b"/>
              <a:pathLst>
                <a:path w="189097" h="226917" extrusionOk="0">
                  <a:moveTo>
                    <a:pt x="52790" y="223104"/>
                  </a:moveTo>
                  <a:cubicBezTo>
                    <a:pt x="57706" y="224742"/>
                    <a:pt x="60984" y="232937"/>
                    <a:pt x="70817" y="224742"/>
                  </a:cubicBezTo>
                  <a:cubicBezTo>
                    <a:pt x="80650" y="216548"/>
                    <a:pt x="92122" y="218187"/>
                    <a:pt x="92122" y="226381"/>
                  </a:cubicBezTo>
                  <a:cubicBezTo>
                    <a:pt x="92122" y="234575"/>
                    <a:pt x="95400" y="232937"/>
                    <a:pt x="103594" y="224742"/>
                  </a:cubicBezTo>
                  <a:cubicBezTo>
                    <a:pt x="111788" y="216548"/>
                    <a:pt x="119983" y="226381"/>
                    <a:pt x="119983" y="209993"/>
                  </a:cubicBezTo>
                  <a:cubicBezTo>
                    <a:pt x="119983" y="193604"/>
                    <a:pt x="129816" y="208354"/>
                    <a:pt x="129816" y="190327"/>
                  </a:cubicBezTo>
                  <a:cubicBezTo>
                    <a:pt x="129816" y="172299"/>
                    <a:pt x="131455" y="154272"/>
                    <a:pt x="131455" y="146078"/>
                  </a:cubicBezTo>
                  <a:cubicBezTo>
                    <a:pt x="131455" y="137884"/>
                    <a:pt x="154398" y="129689"/>
                    <a:pt x="154398" y="116579"/>
                  </a:cubicBezTo>
                  <a:cubicBezTo>
                    <a:pt x="154398" y="103468"/>
                    <a:pt x="174065" y="77246"/>
                    <a:pt x="174065" y="60732"/>
                  </a:cubicBezTo>
                  <a:cubicBezTo>
                    <a:pt x="174065" y="44343"/>
                    <a:pt x="178981" y="41066"/>
                    <a:pt x="183898" y="32871"/>
                  </a:cubicBezTo>
                  <a:cubicBezTo>
                    <a:pt x="187301" y="27199"/>
                    <a:pt x="189823" y="15979"/>
                    <a:pt x="187806" y="5389"/>
                  </a:cubicBezTo>
                  <a:lnTo>
                    <a:pt x="187806" y="5641"/>
                  </a:lnTo>
                  <a:lnTo>
                    <a:pt x="164862" y="2364"/>
                  </a:lnTo>
                  <a:lnTo>
                    <a:pt x="153390" y="5641"/>
                  </a:lnTo>
                  <a:lnTo>
                    <a:pt x="138640" y="8919"/>
                  </a:lnTo>
                  <a:cubicBezTo>
                    <a:pt x="138640" y="8919"/>
                    <a:pt x="140279" y="20391"/>
                    <a:pt x="133724" y="28585"/>
                  </a:cubicBezTo>
                  <a:cubicBezTo>
                    <a:pt x="127168" y="36779"/>
                    <a:pt x="125530" y="54807"/>
                    <a:pt x="125530" y="54807"/>
                  </a:cubicBezTo>
                  <a:cubicBezTo>
                    <a:pt x="125530" y="54807"/>
                    <a:pt x="96030" y="40057"/>
                    <a:pt x="87962" y="41696"/>
                  </a:cubicBezTo>
                  <a:cubicBezTo>
                    <a:pt x="84432" y="42452"/>
                    <a:pt x="71196" y="42200"/>
                    <a:pt x="57076" y="41696"/>
                  </a:cubicBezTo>
                  <a:cubicBezTo>
                    <a:pt x="55689" y="52664"/>
                    <a:pt x="54303" y="65396"/>
                    <a:pt x="54303" y="69052"/>
                  </a:cubicBezTo>
                  <a:cubicBezTo>
                    <a:pt x="54303" y="75607"/>
                    <a:pt x="72330" y="62497"/>
                    <a:pt x="80524" y="69052"/>
                  </a:cubicBezTo>
                  <a:cubicBezTo>
                    <a:pt x="88718" y="75607"/>
                    <a:pt x="87079" y="85441"/>
                    <a:pt x="77246" y="90357"/>
                  </a:cubicBezTo>
                  <a:cubicBezTo>
                    <a:pt x="67413" y="95274"/>
                    <a:pt x="73969" y="106746"/>
                    <a:pt x="82163" y="111662"/>
                  </a:cubicBezTo>
                  <a:cubicBezTo>
                    <a:pt x="90357" y="116579"/>
                    <a:pt x="88718" y="126412"/>
                    <a:pt x="88718" y="139523"/>
                  </a:cubicBezTo>
                  <a:cubicBezTo>
                    <a:pt x="88718" y="152633"/>
                    <a:pt x="88718" y="169022"/>
                    <a:pt x="80524" y="170661"/>
                  </a:cubicBezTo>
                  <a:cubicBezTo>
                    <a:pt x="72330" y="172299"/>
                    <a:pt x="67413" y="165744"/>
                    <a:pt x="60858" y="167383"/>
                  </a:cubicBezTo>
                  <a:cubicBezTo>
                    <a:pt x="54303" y="169022"/>
                    <a:pt x="52664" y="150995"/>
                    <a:pt x="46108" y="150995"/>
                  </a:cubicBezTo>
                  <a:cubicBezTo>
                    <a:pt x="39553" y="150995"/>
                    <a:pt x="42831" y="165744"/>
                    <a:pt x="34636" y="165744"/>
                  </a:cubicBezTo>
                  <a:cubicBezTo>
                    <a:pt x="26442" y="165744"/>
                    <a:pt x="13332" y="164105"/>
                    <a:pt x="18248" y="177216"/>
                  </a:cubicBezTo>
                  <a:cubicBezTo>
                    <a:pt x="23165" y="190327"/>
                    <a:pt x="28081" y="198521"/>
                    <a:pt x="14970" y="198521"/>
                  </a:cubicBezTo>
                  <a:cubicBezTo>
                    <a:pt x="8793" y="198521"/>
                    <a:pt x="4885" y="202177"/>
                    <a:pt x="2364" y="206085"/>
                  </a:cubicBezTo>
                  <a:cubicBezTo>
                    <a:pt x="3246" y="206841"/>
                    <a:pt x="4129" y="207472"/>
                    <a:pt x="5137" y="208354"/>
                  </a:cubicBezTo>
                  <a:cubicBezTo>
                    <a:pt x="16105" y="216800"/>
                    <a:pt x="23165" y="226634"/>
                    <a:pt x="27829" y="236340"/>
                  </a:cubicBezTo>
                  <a:cubicBezTo>
                    <a:pt x="38923" y="228903"/>
                    <a:pt x="50142" y="222221"/>
                    <a:pt x="52790" y="22310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04" name="Google Shape;504;p19"/>
            <p:cNvSpPr/>
            <p:nvPr/>
          </p:nvSpPr>
          <p:spPr>
            <a:xfrm>
              <a:off x="6368825" y="3936405"/>
              <a:ext cx="428621" cy="542080"/>
            </a:xfrm>
            <a:custGeom>
              <a:avLst/>
              <a:gdLst/>
              <a:ahLst/>
              <a:cxnLst/>
              <a:rect l="l" t="t" r="r" b="b"/>
              <a:pathLst>
                <a:path w="428621" h="542079" extrusionOk="0">
                  <a:moveTo>
                    <a:pt x="345776" y="12071"/>
                  </a:moveTo>
                  <a:cubicBezTo>
                    <a:pt x="337960" y="12071"/>
                    <a:pt x="340985" y="30981"/>
                    <a:pt x="328505" y="30981"/>
                  </a:cubicBezTo>
                  <a:cubicBezTo>
                    <a:pt x="315898" y="30981"/>
                    <a:pt x="320689" y="43587"/>
                    <a:pt x="312747" y="43587"/>
                  </a:cubicBezTo>
                  <a:cubicBezTo>
                    <a:pt x="304930" y="43587"/>
                    <a:pt x="298627" y="35771"/>
                    <a:pt x="298627" y="35771"/>
                  </a:cubicBezTo>
                  <a:lnTo>
                    <a:pt x="264086" y="35771"/>
                  </a:lnTo>
                  <a:cubicBezTo>
                    <a:pt x="264086" y="35771"/>
                    <a:pt x="256270" y="27955"/>
                    <a:pt x="251479" y="31107"/>
                  </a:cubicBezTo>
                  <a:cubicBezTo>
                    <a:pt x="246815" y="34258"/>
                    <a:pt x="242024" y="37410"/>
                    <a:pt x="242024" y="37410"/>
                  </a:cubicBezTo>
                  <a:lnTo>
                    <a:pt x="80157" y="37410"/>
                  </a:lnTo>
                  <a:cubicBezTo>
                    <a:pt x="80157" y="69935"/>
                    <a:pt x="80157" y="93131"/>
                    <a:pt x="80157" y="93131"/>
                  </a:cubicBezTo>
                  <a:lnTo>
                    <a:pt x="55574" y="93131"/>
                  </a:lnTo>
                  <a:lnTo>
                    <a:pt x="55574" y="179863"/>
                  </a:lnTo>
                  <a:cubicBezTo>
                    <a:pt x="55574" y="179863"/>
                    <a:pt x="57213" y="206085"/>
                    <a:pt x="52296" y="207598"/>
                  </a:cubicBezTo>
                  <a:cubicBezTo>
                    <a:pt x="47380" y="209236"/>
                    <a:pt x="29352" y="214153"/>
                    <a:pt x="29352" y="222347"/>
                  </a:cubicBezTo>
                  <a:cubicBezTo>
                    <a:pt x="29352" y="230542"/>
                    <a:pt x="27714" y="237097"/>
                    <a:pt x="19519" y="238736"/>
                  </a:cubicBezTo>
                  <a:cubicBezTo>
                    <a:pt x="11325" y="240375"/>
                    <a:pt x="19519" y="258402"/>
                    <a:pt x="8047" y="258402"/>
                  </a:cubicBezTo>
                  <a:cubicBezTo>
                    <a:pt x="-3425" y="258402"/>
                    <a:pt x="12964" y="271513"/>
                    <a:pt x="6409" y="278068"/>
                  </a:cubicBezTo>
                  <a:cubicBezTo>
                    <a:pt x="-147" y="284623"/>
                    <a:pt x="1492" y="292818"/>
                    <a:pt x="9686" y="292818"/>
                  </a:cubicBezTo>
                  <a:cubicBezTo>
                    <a:pt x="17881" y="292818"/>
                    <a:pt x="14603" y="302651"/>
                    <a:pt x="14603" y="312484"/>
                  </a:cubicBezTo>
                  <a:cubicBezTo>
                    <a:pt x="14603" y="322317"/>
                    <a:pt x="27714" y="328872"/>
                    <a:pt x="27714" y="328872"/>
                  </a:cubicBezTo>
                  <a:lnTo>
                    <a:pt x="24436" y="340344"/>
                  </a:lnTo>
                  <a:cubicBezTo>
                    <a:pt x="24436" y="340344"/>
                    <a:pt x="42463" y="361649"/>
                    <a:pt x="44102" y="366566"/>
                  </a:cubicBezTo>
                  <a:cubicBezTo>
                    <a:pt x="45741" y="371482"/>
                    <a:pt x="55574" y="384593"/>
                    <a:pt x="45741" y="389510"/>
                  </a:cubicBezTo>
                  <a:cubicBezTo>
                    <a:pt x="35908" y="394426"/>
                    <a:pt x="42463" y="399343"/>
                    <a:pt x="42463" y="399343"/>
                  </a:cubicBezTo>
                  <a:lnTo>
                    <a:pt x="53935" y="400981"/>
                  </a:lnTo>
                  <a:lnTo>
                    <a:pt x="57213" y="409176"/>
                  </a:lnTo>
                  <a:cubicBezTo>
                    <a:pt x="57213" y="409176"/>
                    <a:pt x="70324" y="409176"/>
                    <a:pt x="78518" y="419009"/>
                  </a:cubicBezTo>
                  <a:cubicBezTo>
                    <a:pt x="86712" y="428842"/>
                    <a:pt x="89990" y="430481"/>
                    <a:pt x="89990" y="435397"/>
                  </a:cubicBezTo>
                  <a:cubicBezTo>
                    <a:pt x="89990" y="440314"/>
                    <a:pt x="96545" y="441952"/>
                    <a:pt x="106378" y="450147"/>
                  </a:cubicBezTo>
                  <a:cubicBezTo>
                    <a:pt x="116211" y="458341"/>
                    <a:pt x="116211" y="463257"/>
                    <a:pt x="116211" y="468174"/>
                  </a:cubicBezTo>
                  <a:cubicBezTo>
                    <a:pt x="116211" y="473090"/>
                    <a:pt x="134239" y="481285"/>
                    <a:pt x="134239" y="481285"/>
                  </a:cubicBezTo>
                  <a:lnTo>
                    <a:pt x="140416" y="496539"/>
                  </a:lnTo>
                  <a:cubicBezTo>
                    <a:pt x="143441" y="498178"/>
                    <a:pt x="145963" y="500195"/>
                    <a:pt x="147223" y="503472"/>
                  </a:cubicBezTo>
                  <a:cubicBezTo>
                    <a:pt x="150501" y="511667"/>
                    <a:pt x="158695" y="516583"/>
                    <a:pt x="158695" y="516583"/>
                  </a:cubicBezTo>
                  <a:cubicBezTo>
                    <a:pt x="158695" y="516583"/>
                    <a:pt x="168528" y="523138"/>
                    <a:pt x="175084" y="516583"/>
                  </a:cubicBezTo>
                  <a:cubicBezTo>
                    <a:pt x="181639" y="510028"/>
                    <a:pt x="189833" y="518222"/>
                    <a:pt x="189833" y="518222"/>
                  </a:cubicBezTo>
                  <a:cubicBezTo>
                    <a:pt x="189833" y="518222"/>
                    <a:pt x="198028" y="511667"/>
                    <a:pt x="202944" y="514944"/>
                  </a:cubicBezTo>
                  <a:cubicBezTo>
                    <a:pt x="206348" y="517213"/>
                    <a:pt x="220971" y="529190"/>
                    <a:pt x="233578" y="540788"/>
                  </a:cubicBezTo>
                  <a:cubicBezTo>
                    <a:pt x="235469" y="540031"/>
                    <a:pt x="247823" y="535619"/>
                    <a:pt x="253244" y="534988"/>
                  </a:cubicBezTo>
                  <a:cubicBezTo>
                    <a:pt x="259169" y="534358"/>
                    <a:pt x="267363" y="544443"/>
                    <a:pt x="269759" y="540914"/>
                  </a:cubicBezTo>
                  <a:cubicBezTo>
                    <a:pt x="272154" y="537384"/>
                    <a:pt x="284508" y="532089"/>
                    <a:pt x="289172" y="534484"/>
                  </a:cubicBezTo>
                  <a:cubicBezTo>
                    <a:pt x="293837" y="536880"/>
                    <a:pt x="305057" y="537384"/>
                    <a:pt x="305687" y="533350"/>
                  </a:cubicBezTo>
                  <a:cubicBezTo>
                    <a:pt x="306065" y="530576"/>
                    <a:pt x="311108" y="527677"/>
                    <a:pt x="314638" y="524777"/>
                  </a:cubicBezTo>
                  <a:cubicBezTo>
                    <a:pt x="316277" y="523391"/>
                    <a:pt x="317663" y="522004"/>
                    <a:pt x="318041" y="520491"/>
                  </a:cubicBezTo>
                  <a:cubicBezTo>
                    <a:pt x="319176" y="515827"/>
                    <a:pt x="333295" y="507506"/>
                    <a:pt x="339220" y="506372"/>
                  </a:cubicBezTo>
                  <a:cubicBezTo>
                    <a:pt x="345145" y="505237"/>
                    <a:pt x="352205" y="504607"/>
                    <a:pt x="355104" y="508137"/>
                  </a:cubicBezTo>
                  <a:cubicBezTo>
                    <a:pt x="356491" y="509775"/>
                    <a:pt x="359012" y="511036"/>
                    <a:pt x="361660" y="512171"/>
                  </a:cubicBezTo>
                  <a:cubicBezTo>
                    <a:pt x="363677" y="497043"/>
                    <a:pt x="366955" y="488849"/>
                    <a:pt x="362164" y="488849"/>
                  </a:cubicBezTo>
                  <a:cubicBezTo>
                    <a:pt x="355609" y="488849"/>
                    <a:pt x="342498" y="482293"/>
                    <a:pt x="337582" y="469183"/>
                  </a:cubicBezTo>
                  <a:cubicBezTo>
                    <a:pt x="332665" y="456072"/>
                    <a:pt x="317915" y="447877"/>
                    <a:pt x="314638" y="439683"/>
                  </a:cubicBezTo>
                  <a:cubicBezTo>
                    <a:pt x="311360" y="431489"/>
                    <a:pt x="293333" y="433128"/>
                    <a:pt x="290055" y="426573"/>
                  </a:cubicBezTo>
                  <a:cubicBezTo>
                    <a:pt x="286777" y="420017"/>
                    <a:pt x="294972" y="420017"/>
                    <a:pt x="294972" y="411823"/>
                  </a:cubicBezTo>
                  <a:cubicBezTo>
                    <a:pt x="294972" y="403629"/>
                    <a:pt x="314638" y="408545"/>
                    <a:pt x="316277" y="406906"/>
                  </a:cubicBezTo>
                  <a:cubicBezTo>
                    <a:pt x="317915" y="405268"/>
                    <a:pt x="319554" y="387240"/>
                    <a:pt x="319554" y="377407"/>
                  </a:cubicBezTo>
                  <a:cubicBezTo>
                    <a:pt x="319554" y="367574"/>
                    <a:pt x="332665" y="357741"/>
                    <a:pt x="327749" y="352825"/>
                  </a:cubicBezTo>
                  <a:cubicBezTo>
                    <a:pt x="322832" y="347908"/>
                    <a:pt x="332665" y="346269"/>
                    <a:pt x="339220" y="341353"/>
                  </a:cubicBezTo>
                  <a:cubicBezTo>
                    <a:pt x="345776" y="336436"/>
                    <a:pt x="340859" y="321686"/>
                    <a:pt x="347415" y="315131"/>
                  </a:cubicBezTo>
                  <a:cubicBezTo>
                    <a:pt x="353970" y="308576"/>
                    <a:pt x="358886" y="295465"/>
                    <a:pt x="363803" y="295465"/>
                  </a:cubicBezTo>
                  <a:cubicBezTo>
                    <a:pt x="368720" y="295465"/>
                    <a:pt x="375275" y="288909"/>
                    <a:pt x="375275" y="282354"/>
                  </a:cubicBezTo>
                  <a:cubicBezTo>
                    <a:pt x="375275" y="275799"/>
                    <a:pt x="386747" y="262688"/>
                    <a:pt x="385108" y="251216"/>
                  </a:cubicBezTo>
                  <a:cubicBezTo>
                    <a:pt x="383469" y="239744"/>
                    <a:pt x="378553" y="224995"/>
                    <a:pt x="386747" y="215162"/>
                  </a:cubicBezTo>
                  <a:cubicBezTo>
                    <a:pt x="394941" y="205328"/>
                    <a:pt x="398219" y="197134"/>
                    <a:pt x="396580" y="188940"/>
                  </a:cubicBezTo>
                  <a:cubicBezTo>
                    <a:pt x="394941" y="180746"/>
                    <a:pt x="406413" y="179107"/>
                    <a:pt x="411329" y="174190"/>
                  </a:cubicBezTo>
                  <a:cubicBezTo>
                    <a:pt x="414859" y="170661"/>
                    <a:pt x="427340" y="165492"/>
                    <a:pt x="436669" y="150490"/>
                  </a:cubicBezTo>
                  <a:cubicBezTo>
                    <a:pt x="430744" y="143178"/>
                    <a:pt x="424314" y="137127"/>
                    <a:pt x="420154" y="135236"/>
                  </a:cubicBezTo>
                  <a:cubicBezTo>
                    <a:pt x="410699" y="130950"/>
                    <a:pt x="404396" y="114436"/>
                    <a:pt x="404396" y="93635"/>
                  </a:cubicBezTo>
                  <a:cubicBezTo>
                    <a:pt x="404396" y="72834"/>
                    <a:pt x="399227" y="56320"/>
                    <a:pt x="398471" y="49764"/>
                  </a:cubicBezTo>
                  <a:cubicBezTo>
                    <a:pt x="397715" y="43083"/>
                    <a:pt x="387503" y="28963"/>
                    <a:pt x="375401" y="22282"/>
                  </a:cubicBezTo>
                  <a:cubicBezTo>
                    <a:pt x="366828" y="17618"/>
                    <a:pt x="362038" y="10558"/>
                    <a:pt x="360525" y="2364"/>
                  </a:cubicBezTo>
                  <a:cubicBezTo>
                    <a:pt x="360273" y="2742"/>
                    <a:pt x="359895" y="3120"/>
                    <a:pt x="359643" y="3498"/>
                  </a:cubicBezTo>
                  <a:cubicBezTo>
                    <a:pt x="352079" y="13583"/>
                    <a:pt x="353592" y="12071"/>
                    <a:pt x="345776" y="1207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05" name="Google Shape;505;p19"/>
            <p:cNvSpPr/>
            <p:nvPr/>
          </p:nvSpPr>
          <p:spPr>
            <a:xfrm>
              <a:off x="6888834" y="4229381"/>
              <a:ext cx="50426" cy="50426"/>
            </a:xfrm>
            <a:custGeom>
              <a:avLst/>
              <a:gdLst/>
              <a:ahLst/>
              <a:cxnLst/>
              <a:rect l="l" t="t" r="r" b="b"/>
              <a:pathLst>
                <a:path w="50426" h="50426" extrusionOk="0">
                  <a:moveTo>
                    <a:pt x="18520" y="8541"/>
                  </a:moveTo>
                  <a:cubicBezTo>
                    <a:pt x="17007" y="11062"/>
                    <a:pt x="10704" y="21273"/>
                    <a:pt x="5662" y="26946"/>
                  </a:cubicBezTo>
                  <a:cubicBezTo>
                    <a:pt x="-137" y="33502"/>
                    <a:pt x="3140" y="45982"/>
                    <a:pt x="4779" y="49260"/>
                  </a:cubicBezTo>
                  <a:cubicBezTo>
                    <a:pt x="6418" y="52538"/>
                    <a:pt x="14738" y="51781"/>
                    <a:pt x="19655" y="48377"/>
                  </a:cubicBezTo>
                  <a:cubicBezTo>
                    <a:pt x="23563" y="45856"/>
                    <a:pt x="26462" y="47243"/>
                    <a:pt x="32135" y="52664"/>
                  </a:cubicBezTo>
                  <a:cubicBezTo>
                    <a:pt x="35161" y="48377"/>
                    <a:pt x="39321" y="43461"/>
                    <a:pt x="43103" y="39553"/>
                  </a:cubicBezTo>
                  <a:cubicBezTo>
                    <a:pt x="36548" y="35771"/>
                    <a:pt x="30496" y="35141"/>
                    <a:pt x="28857" y="33502"/>
                  </a:cubicBezTo>
                  <a:cubicBezTo>
                    <a:pt x="26084" y="30728"/>
                    <a:pt x="36673" y="22912"/>
                    <a:pt x="44112" y="21399"/>
                  </a:cubicBezTo>
                  <a:cubicBezTo>
                    <a:pt x="51549" y="19887"/>
                    <a:pt x="48020" y="11188"/>
                    <a:pt x="41716" y="5641"/>
                  </a:cubicBezTo>
                  <a:cubicBezTo>
                    <a:pt x="40708" y="4759"/>
                    <a:pt x="39447" y="3624"/>
                    <a:pt x="38187" y="2364"/>
                  </a:cubicBezTo>
                  <a:cubicBezTo>
                    <a:pt x="34657" y="4381"/>
                    <a:pt x="31883" y="6272"/>
                    <a:pt x="31001" y="7406"/>
                  </a:cubicBezTo>
                  <a:cubicBezTo>
                    <a:pt x="29362" y="10180"/>
                    <a:pt x="24949" y="9297"/>
                    <a:pt x="18520" y="854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06" name="Google Shape;506;p19"/>
            <p:cNvSpPr/>
            <p:nvPr/>
          </p:nvSpPr>
          <p:spPr>
            <a:xfrm>
              <a:off x="6748733" y="4083775"/>
              <a:ext cx="176491" cy="151278"/>
            </a:xfrm>
            <a:custGeom>
              <a:avLst/>
              <a:gdLst/>
              <a:ahLst/>
              <a:cxnLst/>
              <a:rect l="l" t="t" r="r" b="b"/>
              <a:pathLst>
                <a:path w="176491" h="151278" extrusionOk="0">
                  <a:moveTo>
                    <a:pt x="31548" y="25938"/>
                  </a:moveTo>
                  <a:cubicBezTo>
                    <a:pt x="26631" y="30854"/>
                    <a:pt x="15159" y="32493"/>
                    <a:pt x="16798" y="40687"/>
                  </a:cubicBezTo>
                  <a:cubicBezTo>
                    <a:pt x="18437" y="48882"/>
                    <a:pt x="15159" y="57076"/>
                    <a:pt x="6965" y="66909"/>
                  </a:cubicBezTo>
                  <a:cubicBezTo>
                    <a:pt x="-1229" y="76742"/>
                    <a:pt x="3687" y="91366"/>
                    <a:pt x="5326" y="102838"/>
                  </a:cubicBezTo>
                  <a:cubicBezTo>
                    <a:pt x="15159" y="102081"/>
                    <a:pt x="25496" y="101955"/>
                    <a:pt x="27514" y="103972"/>
                  </a:cubicBezTo>
                  <a:cubicBezTo>
                    <a:pt x="31674" y="108132"/>
                    <a:pt x="33313" y="103972"/>
                    <a:pt x="35834" y="95778"/>
                  </a:cubicBezTo>
                  <a:cubicBezTo>
                    <a:pt x="38355" y="87458"/>
                    <a:pt x="43272" y="88340"/>
                    <a:pt x="48188" y="92500"/>
                  </a:cubicBezTo>
                  <a:cubicBezTo>
                    <a:pt x="53105" y="96660"/>
                    <a:pt x="56383" y="103216"/>
                    <a:pt x="64703" y="99056"/>
                  </a:cubicBezTo>
                  <a:cubicBezTo>
                    <a:pt x="73023" y="94895"/>
                    <a:pt x="72141" y="97417"/>
                    <a:pt x="76301" y="99056"/>
                  </a:cubicBezTo>
                  <a:cubicBezTo>
                    <a:pt x="80461" y="100694"/>
                    <a:pt x="96976" y="98173"/>
                    <a:pt x="102774" y="99056"/>
                  </a:cubicBezTo>
                  <a:cubicBezTo>
                    <a:pt x="108574" y="99938"/>
                    <a:pt x="159000" y="153642"/>
                    <a:pt x="159000" y="153642"/>
                  </a:cubicBezTo>
                  <a:cubicBezTo>
                    <a:pt x="159000" y="153642"/>
                    <a:pt x="158874" y="153768"/>
                    <a:pt x="158621" y="154146"/>
                  </a:cubicBezTo>
                  <a:cubicBezTo>
                    <a:pt x="165051" y="154902"/>
                    <a:pt x="169337" y="155785"/>
                    <a:pt x="171354" y="153264"/>
                  </a:cubicBezTo>
                  <a:cubicBezTo>
                    <a:pt x="172236" y="152129"/>
                    <a:pt x="175010" y="150238"/>
                    <a:pt x="178540" y="148221"/>
                  </a:cubicBezTo>
                  <a:cubicBezTo>
                    <a:pt x="172110" y="142170"/>
                    <a:pt x="162781" y="132211"/>
                    <a:pt x="150301" y="116579"/>
                  </a:cubicBezTo>
                  <a:cubicBezTo>
                    <a:pt x="135425" y="97669"/>
                    <a:pt x="117776" y="87584"/>
                    <a:pt x="108321" y="87584"/>
                  </a:cubicBezTo>
                  <a:cubicBezTo>
                    <a:pt x="98866" y="87584"/>
                    <a:pt x="97354" y="71447"/>
                    <a:pt x="91429" y="70691"/>
                  </a:cubicBezTo>
                  <a:cubicBezTo>
                    <a:pt x="85504" y="69935"/>
                    <a:pt x="72141" y="46739"/>
                    <a:pt x="71763" y="31863"/>
                  </a:cubicBezTo>
                  <a:cubicBezTo>
                    <a:pt x="71511" y="23417"/>
                    <a:pt x="64577" y="11819"/>
                    <a:pt x="56887" y="2364"/>
                  </a:cubicBezTo>
                  <a:cubicBezTo>
                    <a:pt x="47558" y="17239"/>
                    <a:pt x="35078" y="22408"/>
                    <a:pt x="31548" y="2593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07" name="Google Shape;507;p19"/>
            <p:cNvSpPr/>
            <p:nvPr/>
          </p:nvSpPr>
          <p:spPr>
            <a:xfrm>
              <a:off x="6655995" y="4171121"/>
              <a:ext cx="390802" cy="302556"/>
            </a:xfrm>
            <a:custGeom>
              <a:avLst/>
              <a:gdLst/>
              <a:ahLst/>
              <a:cxnLst/>
              <a:rect l="l" t="t" r="r" b="b"/>
              <a:pathLst>
                <a:path w="390801" h="302556" extrusionOk="0">
                  <a:moveTo>
                    <a:pt x="27594" y="204337"/>
                  </a:moveTo>
                  <a:cubicBezTo>
                    <a:pt x="30872" y="212532"/>
                    <a:pt x="45622" y="220726"/>
                    <a:pt x="50538" y="233837"/>
                  </a:cubicBezTo>
                  <a:cubicBezTo>
                    <a:pt x="55455" y="246947"/>
                    <a:pt x="68565" y="253503"/>
                    <a:pt x="75121" y="253503"/>
                  </a:cubicBezTo>
                  <a:cubicBezTo>
                    <a:pt x="80037" y="253503"/>
                    <a:pt x="76633" y="261697"/>
                    <a:pt x="74616" y="276825"/>
                  </a:cubicBezTo>
                  <a:cubicBezTo>
                    <a:pt x="77768" y="278086"/>
                    <a:pt x="81046" y="279220"/>
                    <a:pt x="83315" y="280481"/>
                  </a:cubicBezTo>
                  <a:cubicBezTo>
                    <a:pt x="87475" y="282876"/>
                    <a:pt x="104494" y="280481"/>
                    <a:pt x="110419" y="285775"/>
                  </a:cubicBezTo>
                  <a:cubicBezTo>
                    <a:pt x="116344" y="291070"/>
                    <a:pt x="135128" y="303425"/>
                    <a:pt x="141052" y="303425"/>
                  </a:cubicBezTo>
                  <a:cubicBezTo>
                    <a:pt x="146978" y="303425"/>
                    <a:pt x="168157" y="306324"/>
                    <a:pt x="171687" y="308719"/>
                  </a:cubicBezTo>
                  <a:cubicBezTo>
                    <a:pt x="175216" y="311114"/>
                    <a:pt x="179881" y="299895"/>
                    <a:pt x="189336" y="294600"/>
                  </a:cubicBezTo>
                  <a:cubicBezTo>
                    <a:pt x="198790" y="289305"/>
                    <a:pt x="210514" y="285775"/>
                    <a:pt x="212280" y="289936"/>
                  </a:cubicBezTo>
                  <a:cubicBezTo>
                    <a:pt x="214044" y="294096"/>
                    <a:pt x="220474" y="297626"/>
                    <a:pt x="225264" y="295230"/>
                  </a:cubicBezTo>
                  <a:cubicBezTo>
                    <a:pt x="227155" y="294222"/>
                    <a:pt x="232576" y="292835"/>
                    <a:pt x="238501" y="291448"/>
                  </a:cubicBezTo>
                  <a:cubicBezTo>
                    <a:pt x="247199" y="289431"/>
                    <a:pt x="257159" y="287792"/>
                    <a:pt x="260058" y="288171"/>
                  </a:cubicBezTo>
                  <a:cubicBezTo>
                    <a:pt x="264723" y="288675"/>
                    <a:pt x="277707" y="269891"/>
                    <a:pt x="294726" y="269891"/>
                  </a:cubicBezTo>
                  <a:cubicBezTo>
                    <a:pt x="311745" y="269891"/>
                    <a:pt x="316535" y="272791"/>
                    <a:pt x="324099" y="264596"/>
                  </a:cubicBezTo>
                  <a:cubicBezTo>
                    <a:pt x="331789" y="256402"/>
                    <a:pt x="389401" y="198160"/>
                    <a:pt x="394696" y="194000"/>
                  </a:cubicBezTo>
                  <a:cubicBezTo>
                    <a:pt x="399990" y="189840"/>
                    <a:pt x="391166" y="188075"/>
                    <a:pt x="385241" y="188075"/>
                  </a:cubicBezTo>
                  <a:cubicBezTo>
                    <a:pt x="379316" y="188075"/>
                    <a:pt x="367591" y="187445"/>
                    <a:pt x="348808" y="179881"/>
                  </a:cubicBezTo>
                  <a:cubicBezTo>
                    <a:pt x="330024" y="172191"/>
                    <a:pt x="300525" y="162232"/>
                    <a:pt x="295230" y="161097"/>
                  </a:cubicBezTo>
                  <a:cubicBezTo>
                    <a:pt x="289936" y="159962"/>
                    <a:pt x="282245" y="147608"/>
                    <a:pt x="277581" y="145213"/>
                  </a:cubicBezTo>
                  <a:cubicBezTo>
                    <a:pt x="272917" y="142818"/>
                    <a:pt x="263462" y="126429"/>
                    <a:pt x="261067" y="121135"/>
                  </a:cubicBezTo>
                  <a:cubicBezTo>
                    <a:pt x="260310" y="119370"/>
                    <a:pt x="262075" y="115588"/>
                    <a:pt x="265101" y="111301"/>
                  </a:cubicBezTo>
                  <a:cubicBezTo>
                    <a:pt x="259302" y="105881"/>
                    <a:pt x="256402" y="104368"/>
                    <a:pt x="252620" y="107015"/>
                  </a:cubicBezTo>
                  <a:cubicBezTo>
                    <a:pt x="247704" y="110293"/>
                    <a:pt x="239383" y="111175"/>
                    <a:pt x="237745" y="107898"/>
                  </a:cubicBezTo>
                  <a:cubicBezTo>
                    <a:pt x="236106" y="104620"/>
                    <a:pt x="232828" y="92140"/>
                    <a:pt x="238627" y="85584"/>
                  </a:cubicBezTo>
                  <a:cubicBezTo>
                    <a:pt x="244426" y="78903"/>
                    <a:pt x="251864" y="66548"/>
                    <a:pt x="251864" y="66548"/>
                  </a:cubicBezTo>
                  <a:cubicBezTo>
                    <a:pt x="251864" y="66548"/>
                    <a:pt x="201438" y="12719"/>
                    <a:pt x="195639" y="11962"/>
                  </a:cubicBezTo>
                  <a:cubicBezTo>
                    <a:pt x="189840" y="11080"/>
                    <a:pt x="173325" y="13601"/>
                    <a:pt x="169165" y="11962"/>
                  </a:cubicBezTo>
                  <a:cubicBezTo>
                    <a:pt x="165005" y="10323"/>
                    <a:pt x="165887" y="7802"/>
                    <a:pt x="157567" y="11962"/>
                  </a:cubicBezTo>
                  <a:cubicBezTo>
                    <a:pt x="149247" y="16122"/>
                    <a:pt x="145969" y="9441"/>
                    <a:pt x="141052" y="5407"/>
                  </a:cubicBezTo>
                  <a:cubicBezTo>
                    <a:pt x="136136" y="1247"/>
                    <a:pt x="131094" y="490"/>
                    <a:pt x="128698" y="8684"/>
                  </a:cubicBezTo>
                  <a:cubicBezTo>
                    <a:pt x="126177" y="16879"/>
                    <a:pt x="124538" y="21039"/>
                    <a:pt x="120378" y="16879"/>
                  </a:cubicBezTo>
                  <a:cubicBezTo>
                    <a:pt x="118361" y="14862"/>
                    <a:pt x="108023" y="14988"/>
                    <a:pt x="98190" y="15744"/>
                  </a:cubicBezTo>
                  <a:cubicBezTo>
                    <a:pt x="98190" y="15870"/>
                    <a:pt x="98190" y="15870"/>
                    <a:pt x="98190" y="15996"/>
                  </a:cubicBezTo>
                  <a:cubicBezTo>
                    <a:pt x="99829" y="27468"/>
                    <a:pt x="88357" y="40579"/>
                    <a:pt x="88357" y="47134"/>
                  </a:cubicBezTo>
                  <a:cubicBezTo>
                    <a:pt x="88357" y="53690"/>
                    <a:pt x="81802" y="60245"/>
                    <a:pt x="76885" y="60245"/>
                  </a:cubicBezTo>
                  <a:cubicBezTo>
                    <a:pt x="71969" y="60245"/>
                    <a:pt x="67052" y="73356"/>
                    <a:pt x="60497" y="79911"/>
                  </a:cubicBezTo>
                  <a:cubicBezTo>
                    <a:pt x="53942" y="86467"/>
                    <a:pt x="58858" y="101216"/>
                    <a:pt x="52303" y="106133"/>
                  </a:cubicBezTo>
                  <a:cubicBezTo>
                    <a:pt x="45747" y="111049"/>
                    <a:pt x="35914" y="112688"/>
                    <a:pt x="40831" y="117605"/>
                  </a:cubicBezTo>
                  <a:cubicBezTo>
                    <a:pt x="45747" y="122521"/>
                    <a:pt x="32637" y="132354"/>
                    <a:pt x="32637" y="142187"/>
                  </a:cubicBezTo>
                  <a:cubicBezTo>
                    <a:pt x="32637" y="152020"/>
                    <a:pt x="30998" y="170048"/>
                    <a:pt x="29359" y="171687"/>
                  </a:cubicBezTo>
                  <a:cubicBezTo>
                    <a:pt x="27720" y="173325"/>
                    <a:pt x="8054" y="168409"/>
                    <a:pt x="8054" y="176603"/>
                  </a:cubicBezTo>
                  <a:cubicBezTo>
                    <a:pt x="8054" y="184797"/>
                    <a:pt x="-140" y="184797"/>
                    <a:pt x="3138" y="191353"/>
                  </a:cubicBezTo>
                  <a:cubicBezTo>
                    <a:pt x="6163" y="197782"/>
                    <a:pt x="24190" y="196143"/>
                    <a:pt x="27594" y="20433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08" name="Google Shape;508;p19"/>
            <p:cNvSpPr/>
            <p:nvPr/>
          </p:nvSpPr>
          <p:spPr>
            <a:xfrm>
              <a:off x="6716145" y="3601166"/>
              <a:ext cx="37820" cy="50426"/>
            </a:xfrm>
            <a:custGeom>
              <a:avLst/>
              <a:gdLst/>
              <a:ahLst/>
              <a:cxnLst/>
              <a:rect l="l" t="t" r="r" b="b"/>
              <a:pathLst>
                <a:path w="37819" h="50426" extrusionOk="0">
                  <a:moveTo>
                    <a:pt x="35141" y="23071"/>
                  </a:moveTo>
                  <a:cubicBezTo>
                    <a:pt x="40183" y="18659"/>
                    <a:pt x="43082" y="1514"/>
                    <a:pt x="22282" y="2397"/>
                  </a:cubicBezTo>
                  <a:cubicBezTo>
                    <a:pt x="22156" y="3531"/>
                    <a:pt x="22030" y="4666"/>
                    <a:pt x="22030" y="5926"/>
                  </a:cubicBezTo>
                  <a:cubicBezTo>
                    <a:pt x="22030" y="13869"/>
                    <a:pt x="9297" y="30509"/>
                    <a:pt x="2364" y="45637"/>
                  </a:cubicBezTo>
                  <a:lnTo>
                    <a:pt x="14844" y="50932"/>
                  </a:lnTo>
                  <a:cubicBezTo>
                    <a:pt x="21400" y="39460"/>
                    <a:pt x="31233" y="26601"/>
                    <a:pt x="35141" y="2307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09" name="Google Shape;509;p19"/>
            <p:cNvSpPr/>
            <p:nvPr/>
          </p:nvSpPr>
          <p:spPr>
            <a:xfrm>
              <a:off x="6728626" y="3526694"/>
              <a:ext cx="176491" cy="138672"/>
            </a:xfrm>
            <a:custGeom>
              <a:avLst/>
              <a:gdLst/>
              <a:ahLst/>
              <a:cxnLst/>
              <a:rect l="l" t="t" r="r" b="b"/>
              <a:pathLst>
                <a:path w="176491" h="138671" extrusionOk="0">
                  <a:moveTo>
                    <a:pt x="22660" y="97543"/>
                  </a:moveTo>
                  <a:cubicBezTo>
                    <a:pt x="18626" y="101073"/>
                    <a:pt x="8919" y="113805"/>
                    <a:pt x="2364" y="125403"/>
                  </a:cubicBezTo>
                  <a:lnTo>
                    <a:pt x="3751" y="126033"/>
                  </a:lnTo>
                  <a:lnTo>
                    <a:pt x="5894" y="135488"/>
                  </a:lnTo>
                  <a:lnTo>
                    <a:pt x="29972" y="148095"/>
                  </a:lnTo>
                  <a:cubicBezTo>
                    <a:pt x="29972" y="148095"/>
                    <a:pt x="47747" y="135488"/>
                    <a:pt x="55185" y="134480"/>
                  </a:cubicBezTo>
                  <a:cubicBezTo>
                    <a:pt x="62497" y="133471"/>
                    <a:pt x="146330" y="88340"/>
                    <a:pt x="146330" y="88340"/>
                  </a:cubicBezTo>
                  <a:cubicBezTo>
                    <a:pt x="146330" y="88340"/>
                    <a:pt x="153642" y="76868"/>
                    <a:pt x="152633" y="72582"/>
                  </a:cubicBezTo>
                  <a:cubicBezTo>
                    <a:pt x="151625" y="68422"/>
                    <a:pt x="150490" y="56824"/>
                    <a:pt x="154776" y="51655"/>
                  </a:cubicBezTo>
                  <a:cubicBezTo>
                    <a:pt x="158937" y="46360"/>
                    <a:pt x="149482" y="38040"/>
                    <a:pt x="152633" y="29594"/>
                  </a:cubicBezTo>
                  <a:cubicBezTo>
                    <a:pt x="155785" y="21147"/>
                    <a:pt x="169400" y="16987"/>
                    <a:pt x="169400" y="16987"/>
                  </a:cubicBezTo>
                  <a:lnTo>
                    <a:pt x="185158" y="5515"/>
                  </a:lnTo>
                  <a:lnTo>
                    <a:pt x="174695" y="2364"/>
                  </a:lnTo>
                  <a:cubicBezTo>
                    <a:pt x="174695" y="2364"/>
                    <a:pt x="161080" y="7532"/>
                    <a:pt x="145321" y="6524"/>
                  </a:cubicBezTo>
                  <a:cubicBezTo>
                    <a:pt x="129563" y="5515"/>
                    <a:pt x="126412" y="16987"/>
                    <a:pt x="109645" y="16987"/>
                  </a:cubicBezTo>
                  <a:cubicBezTo>
                    <a:pt x="92878" y="16987"/>
                    <a:pt x="83423" y="21147"/>
                    <a:pt x="79263" y="15979"/>
                  </a:cubicBezTo>
                  <a:cubicBezTo>
                    <a:pt x="75103" y="10684"/>
                    <a:pt x="73969" y="13836"/>
                    <a:pt x="62497" y="19130"/>
                  </a:cubicBezTo>
                  <a:cubicBezTo>
                    <a:pt x="51025" y="24299"/>
                    <a:pt x="43587" y="23291"/>
                    <a:pt x="38419" y="19130"/>
                  </a:cubicBezTo>
                  <a:cubicBezTo>
                    <a:pt x="33124" y="14970"/>
                    <a:pt x="28964" y="20139"/>
                    <a:pt x="27955" y="25434"/>
                  </a:cubicBezTo>
                  <a:cubicBezTo>
                    <a:pt x="26947" y="30350"/>
                    <a:pt x="28459" y="41570"/>
                    <a:pt x="12197" y="43839"/>
                  </a:cubicBezTo>
                  <a:cubicBezTo>
                    <a:pt x="11062" y="48630"/>
                    <a:pt x="9171" y="53672"/>
                    <a:pt x="11945" y="57202"/>
                  </a:cubicBezTo>
                  <a:cubicBezTo>
                    <a:pt x="16105" y="62371"/>
                    <a:pt x="11062" y="68548"/>
                    <a:pt x="9928" y="76868"/>
                  </a:cubicBezTo>
                  <a:cubicBezTo>
                    <a:pt x="30602" y="75986"/>
                    <a:pt x="27703" y="93257"/>
                    <a:pt x="22660" y="9754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10" name="Google Shape;510;p19"/>
            <p:cNvSpPr/>
            <p:nvPr/>
          </p:nvSpPr>
          <p:spPr>
            <a:xfrm>
              <a:off x="9121858" y="3494295"/>
              <a:ext cx="88246" cy="126065"/>
            </a:xfrm>
            <a:custGeom>
              <a:avLst/>
              <a:gdLst/>
              <a:ahLst/>
              <a:cxnLst/>
              <a:rect l="l" t="t" r="r" b="b"/>
              <a:pathLst>
                <a:path w="88245" h="126065" extrusionOk="0">
                  <a:moveTo>
                    <a:pt x="22268" y="12953"/>
                  </a:moveTo>
                  <a:cubicBezTo>
                    <a:pt x="19873" y="15348"/>
                    <a:pt x="12813" y="19761"/>
                    <a:pt x="6636" y="24677"/>
                  </a:cubicBezTo>
                  <a:cubicBezTo>
                    <a:pt x="9662" y="29720"/>
                    <a:pt x="9031" y="38166"/>
                    <a:pt x="14831" y="38797"/>
                  </a:cubicBezTo>
                  <a:cubicBezTo>
                    <a:pt x="23024" y="39553"/>
                    <a:pt x="22268" y="52159"/>
                    <a:pt x="13192" y="50142"/>
                  </a:cubicBezTo>
                  <a:cubicBezTo>
                    <a:pt x="4241" y="48125"/>
                    <a:pt x="4115" y="62245"/>
                    <a:pt x="12057" y="74473"/>
                  </a:cubicBezTo>
                  <a:cubicBezTo>
                    <a:pt x="19873" y="86575"/>
                    <a:pt x="-2819" y="100316"/>
                    <a:pt x="3485" y="106619"/>
                  </a:cubicBezTo>
                  <a:cubicBezTo>
                    <a:pt x="9788" y="112923"/>
                    <a:pt x="4619" y="120361"/>
                    <a:pt x="7393" y="124269"/>
                  </a:cubicBezTo>
                  <a:cubicBezTo>
                    <a:pt x="10166" y="128177"/>
                    <a:pt x="43447" y="122630"/>
                    <a:pt x="58071" y="107754"/>
                  </a:cubicBezTo>
                  <a:cubicBezTo>
                    <a:pt x="72569" y="92878"/>
                    <a:pt x="76477" y="94769"/>
                    <a:pt x="83914" y="96786"/>
                  </a:cubicBezTo>
                  <a:cubicBezTo>
                    <a:pt x="91352" y="98677"/>
                    <a:pt x="98790" y="91239"/>
                    <a:pt x="94882" y="85441"/>
                  </a:cubicBezTo>
                  <a:cubicBezTo>
                    <a:pt x="90974" y="79515"/>
                    <a:pt x="86688" y="65018"/>
                    <a:pt x="87822" y="46991"/>
                  </a:cubicBezTo>
                  <a:cubicBezTo>
                    <a:pt x="88578" y="36527"/>
                    <a:pt x="74207" y="17617"/>
                    <a:pt x="60340" y="2364"/>
                  </a:cubicBezTo>
                  <a:cubicBezTo>
                    <a:pt x="56053" y="5767"/>
                    <a:pt x="52145" y="7658"/>
                    <a:pt x="46347" y="7658"/>
                  </a:cubicBezTo>
                  <a:cubicBezTo>
                    <a:pt x="36892" y="7658"/>
                    <a:pt x="26428" y="8667"/>
                    <a:pt x="22268" y="1295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11" name="Google Shape;511;p19"/>
            <p:cNvSpPr/>
            <p:nvPr/>
          </p:nvSpPr>
          <p:spPr>
            <a:xfrm>
              <a:off x="8125687" y="3856368"/>
              <a:ext cx="113459" cy="151278"/>
            </a:xfrm>
            <a:custGeom>
              <a:avLst/>
              <a:gdLst/>
              <a:ahLst/>
              <a:cxnLst/>
              <a:rect l="l" t="t" r="r" b="b"/>
              <a:pathLst>
                <a:path w="113458" h="151278" extrusionOk="0">
                  <a:moveTo>
                    <a:pt x="113545" y="125893"/>
                  </a:moveTo>
                  <a:cubicBezTo>
                    <a:pt x="108881" y="99924"/>
                    <a:pt x="106233" y="74711"/>
                    <a:pt x="102829" y="74711"/>
                  </a:cubicBezTo>
                  <a:cubicBezTo>
                    <a:pt x="98039" y="74711"/>
                    <a:pt x="91736" y="97025"/>
                    <a:pt x="83794" y="95386"/>
                  </a:cubicBezTo>
                  <a:cubicBezTo>
                    <a:pt x="75852" y="93747"/>
                    <a:pt x="75852" y="66769"/>
                    <a:pt x="85433" y="66769"/>
                  </a:cubicBezTo>
                  <a:cubicBezTo>
                    <a:pt x="95013" y="66769"/>
                    <a:pt x="106107" y="46094"/>
                    <a:pt x="106107" y="39791"/>
                  </a:cubicBezTo>
                  <a:cubicBezTo>
                    <a:pt x="106107" y="33488"/>
                    <a:pt x="96652" y="33488"/>
                    <a:pt x="87071" y="33488"/>
                  </a:cubicBezTo>
                  <a:cubicBezTo>
                    <a:pt x="77491" y="33488"/>
                    <a:pt x="56816" y="35127"/>
                    <a:pt x="56816" y="35127"/>
                  </a:cubicBezTo>
                  <a:cubicBezTo>
                    <a:pt x="56816" y="35127"/>
                    <a:pt x="44083" y="30336"/>
                    <a:pt x="44083" y="22394"/>
                  </a:cubicBezTo>
                  <a:cubicBezTo>
                    <a:pt x="44083" y="14452"/>
                    <a:pt x="39293" y="8023"/>
                    <a:pt x="26560" y="8023"/>
                  </a:cubicBezTo>
                  <a:cubicBezTo>
                    <a:pt x="13827" y="8023"/>
                    <a:pt x="13827" y="-4710"/>
                    <a:pt x="4247" y="8023"/>
                  </a:cubicBezTo>
                  <a:cubicBezTo>
                    <a:pt x="-5334" y="20755"/>
                    <a:pt x="24921" y="20755"/>
                    <a:pt x="21769" y="30336"/>
                  </a:cubicBezTo>
                  <a:cubicBezTo>
                    <a:pt x="18618" y="39791"/>
                    <a:pt x="9037" y="33488"/>
                    <a:pt x="7524" y="41430"/>
                  </a:cubicBezTo>
                  <a:cubicBezTo>
                    <a:pt x="5885" y="49372"/>
                    <a:pt x="9163" y="70047"/>
                    <a:pt x="13827" y="81140"/>
                  </a:cubicBezTo>
                  <a:cubicBezTo>
                    <a:pt x="17484" y="89713"/>
                    <a:pt x="23030" y="111396"/>
                    <a:pt x="23157" y="129675"/>
                  </a:cubicBezTo>
                  <a:cubicBezTo>
                    <a:pt x="30594" y="128289"/>
                    <a:pt x="33998" y="124885"/>
                    <a:pt x="40931" y="124885"/>
                  </a:cubicBezTo>
                  <a:cubicBezTo>
                    <a:pt x="49504" y="124885"/>
                    <a:pt x="61354" y="123750"/>
                    <a:pt x="62110" y="114674"/>
                  </a:cubicBezTo>
                  <a:cubicBezTo>
                    <a:pt x="62867" y="105723"/>
                    <a:pt x="72700" y="99042"/>
                    <a:pt x="78247" y="101689"/>
                  </a:cubicBezTo>
                  <a:cubicBezTo>
                    <a:pt x="83794" y="104462"/>
                    <a:pt x="91988" y="126398"/>
                    <a:pt x="92366" y="137744"/>
                  </a:cubicBezTo>
                  <a:cubicBezTo>
                    <a:pt x="92492" y="141400"/>
                    <a:pt x="94005" y="146190"/>
                    <a:pt x="96526" y="151106"/>
                  </a:cubicBezTo>
                  <a:cubicBezTo>
                    <a:pt x="100939" y="146820"/>
                    <a:pt x="105981" y="143290"/>
                    <a:pt x="105981" y="143290"/>
                  </a:cubicBezTo>
                  <a:cubicBezTo>
                    <a:pt x="105981" y="143290"/>
                    <a:pt x="109132" y="131062"/>
                    <a:pt x="113545" y="12589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12" name="Google Shape;512;p19"/>
            <p:cNvSpPr/>
            <p:nvPr/>
          </p:nvSpPr>
          <p:spPr>
            <a:xfrm>
              <a:off x="7609568" y="3582919"/>
              <a:ext cx="731177" cy="768997"/>
            </a:xfrm>
            <a:custGeom>
              <a:avLst/>
              <a:gdLst/>
              <a:ahLst/>
              <a:cxnLst/>
              <a:rect l="l" t="t" r="r" b="b"/>
              <a:pathLst>
                <a:path w="731177" h="768996" extrusionOk="0">
                  <a:moveTo>
                    <a:pt x="529946" y="354337"/>
                  </a:moveTo>
                  <a:cubicBezTo>
                    <a:pt x="525155" y="343243"/>
                    <a:pt x="522003" y="322569"/>
                    <a:pt x="523642" y="314627"/>
                  </a:cubicBezTo>
                  <a:cubicBezTo>
                    <a:pt x="525281" y="306685"/>
                    <a:pt x="534736" y="312988"/>
                    <a:pt x="537888" y="303533"/>
                  </a:cubicBezTo>
                  <a:cubicBezTo>
                    <a:pt x="541039" y="293952"/>
                    <a:pt x="510910" y="293952"/>
                    <a:pt x="520365" y="281220"/>
                  </a:cubicBezTo>
                  <a:cubicBezTo>
                    <a:pt x="529946" y="268487"/>
                    <a:pt x="529946" y="281220"/>
                    <a:pt x="542678" y="281220"/>
                  </a:cubicBezTo>
                  <a:cubicBezTo>
                    <a:pt x="555411" y="281220"/>
                    <a:pt x="560202" y="287649"/>
                    <a:pt x="560202" y="295591"/>
                  </a:cubicBezTo>
                  <a:cubicBezTo>
                    <a:pt x="560202" y="303533"/>
                    <a:pt x="572934" y="308323"/>
                    <a:pt x="572934" y="308323"/>
                  </a:cubicBezTo>
                  <a:cubicBezTo>
                    <a:pt x="572934" y="308323"/>
                    <a:pt x="593609" y="306685"/>
                    <a:pt x="603189" y="306685"/>
                  </a:cubicBezTo>
                  <a:cubicBezTo>
                    <a:pt x="612770" y="306685"/>
                    <a:pt x="622225" y="306685"/>
                    <a:pt x="622225" y="312988"/>
                  </a:cubicBezTo>
                  <a:cubicBezTo>
                    <a:pt x="622225" y="319291"/>
                    <a:pt x="611132" y="339966"/>
                    <a:pt x="601551" y="339966"/>
                  </a:cubicBezTo>
                  <a:cubicBezTo>
                    <a:pt x="591970" y="339966"/>
                    <a:pt x="591970" y="366944"/>
                    <a:pt x="599912" y="368582"/>
                  </a:cubicBezTo>
                  <a:cubicBezTo>
                    <a:pt x="607854" y="370221"/>
                    <a:pt x="614158" y="347908"/>
                    <a:pt x="618947" y="347908"/>
                  </a:cubicBezTo>
                  <a:cubicBezTo>
                    <a:pt x="622351" y="347908"/>
                    <a:pt x="624999" y="373121"/>
                    <a:pt x="629663" y="399090"/>
                  </a:cubicBezTo>
                  <a:cubicBezTo>
                    <a:pt x="630924" y="397577"/>
                    <a:pt x="632185" y="396569"/>
                    <a:pt x="633571" y="396569"/>
                  </a:cubicBezTo>
                  <a:cubicBezTo>
                    <a:pt x="639875" y="396569"/>
                    <a:pt x="636723" y="374508"/>
                    <a:pt x="640883" y="368330"/>
                  </a:cubicBezTo>
                  <a:cubicBezTo>
                    <a:pt x="645043" y="362027"/>
                    <a:pt x="643026" y="342109"/>
                    <a:pt x="646178" y="342109"/>
                  </a:cubicBezTo>
                  <a:cubicBezTo>
                    <a:pt x="649330" y="342109"/>
                    <a:pt x="668239" y="348412"/>
                    <a:pt x="667104" y="343117"/>
                  </a:cubicBezTo>
                  <a:cubicBezTo>
                    <a:pt x="666096" y="337823"/>
                    <a:pt x="678577" y="320048"/>
                    <a:pt x="676559" y="310593"/>
                  </a:cubicBezTo>
                  <a:cubicBezTo>
                    <a:pt x="674416" y="301138"/>
                    <a:pt x="683871" y="289666"/>
                    <a:pt x="683871" y="278068"/>
                  </a:cubicBezTo>
                  <a:cubicBezTo>
                    <a:pt x="683871" y="266596"/>
                    <a:pt x="694335" y="263444"/>
                    <a:pt x="701646" y="257141"/>
                  </a:cubicBezTo>
                  <a:cubicBezTo>
                    <a:pt x="708958" y="250838"/>
                    <a:pt x="721565" y="242517"/>
                    <a:pt x="723707" y="247686"/>
                  </a:cubicBezTo>
                  <a:cubicBezTo>
                    <a:pt x="725851" y="252981"/>
                    <a:pt x="741483" y="257141"/>
                    <a:pt x="735180" y="247686"/>
                  </a:cubicBezTo>
                  <a:cubicBezTo>
                    <a:pt x="728877" y="238231"/>
                    <a:pt x="728877" y="231928"/>
                    <a:pt x="733037" y="229911"/>
                  </a:cubicBezTo>
                  <a:cubicBezTo>
                    <a:pt x="737197" y="227768"/>
                    <a:pt x="739340" y="217304"/>
                    <a:pt x="739340" y="217304"/>
                  </a:cubicBezTo>
                  <a:cubicBezTo>
                    <a:pt x="739340" y="217304"/>
                    <a:pt x="725725" y="215161"/>
                    <a:pt x="723582" y="208858"/>
                  </a:cubicBezTo>
                  <a:cubicBezTo>
                    <a:pt x="721438" y="202555"/>
                    <a:pt x="713118" y="196252"/>
                    <a:pt x="713118" y="191083"/>
                  </a:cubicBezTo>
                  <a:cubicBezTo>
                    <a:pt x="713118" y="185788"/>
                    <a:pt x="705806" y="187931"/>
                    <a:pt x="699503" y="193226"/>
                  </a:cubicBezTo>
                  <a:cubicBezTo>
                    <a:pt x="693200" y="198521"/>
                    <a:pt x="681728" y="186923"/>
                    <a:pt x="668113" y="194235"/>
                  </a:cubicBezTo>
                  <a:cubicBezTo>
                    <a:pt x="654498" y="201546"/>
                    <a:pt x="651346" y="209867"/>
                    <a:pt x="645043" y="208858"/>
                  </a:cubicBezTo>
                  <a:cubicBezTo>
                    <a:pt x="638740" y="207850"/>
                    <a:pt x="639749" y="214153"/>
                    <a:pt x="634580" y="219322"/>
                  </a:cubicBezTo>
                  <a:cubicBezTo>
                    <a:pt x="629411" y="224616"/>
                    <a:pt x="625125" y="230793"/>
                    <a:pt x="621974" y="230793"/>
                  </a:cubicBezTo>
                  <a:cubicBezTo>
                    <a:pt x="618822" y="230793"/>
                    <a:pt x="608358" y="236088"/>
                    <a:pt x="608358" y="236088"/>
                  </a:cubicBezTo>
                  <a:cubicBezTo>
                    <a:pt x="608358" y="236088"/>
                    <a:pt x="615670" y="251846"/>
                    <a:pt x="611510" y="259158"/>
                  </a:cubicBezTo>
                  <a:cubicBezTo>
                    <a:pt x="607350" y="266470"/>
                    <a:pt x="596886" y="259158"/>
                    <a:pt x="585288" y="262310"/>
                  </a:cubicBezTo>
                  <a:cubicBezTo>
                    <a:pt x="573817" y="265461"/>
                    <a:pt x="568521" y="258150"/>
                    <a:pt x="560075" y="260167"/>
                  </a:cubicBezTo>
                  <a:cubicBezTo>
                    <a:pt x="551755" y="262310"/>
                    <a:pt x="546460" y="254872"/>
                    <a:pt x="542301" y="256006"/>
                  </a:cubicBezTo>
                  <a:cubicBezTo>
                    <a:pt x="538140" y="257015"/>
                    <a:pt x="531837" y="246552"/>
                    <a:pt x="533854" y="238231"/>
                  </a:cubicBezTo>
                  <a:cubicBezTo>
                    <a:pt x="535997" y="229911"/>
                    <a:pt x="529694" y="218313"/>
                    <a:pt x="525534" y="224616"/>
                  </a:cubicBezTo>
                  <a:cubicBezTo>
                    <a:pt x="521373" y="230919"/>
                    <a:pt x="515070" y="227768"/>
                    <a:pt x="515070" y="237223"/>
                  </a:cubicBezTo>
                  <a:cubicBezTo>
                    <a:pt x="515070" y="246678"/>
                    <a:pt x="520239" y="258150"/>
                    <a:pt x="514062" y="264453"/>
                  </a:cubicBezTo>
                  <a:cubicBezTo>
                    <a:pt x="507759" y="270756"/>
                    <a:pt x="474225" y="273908"/>
                    <a:pt x="467922" y="268613"/>
                  </a:cubicBezTo>
                  <a:cubicBezTo>
                    <a:pt x="461619" y="263318"/>
                    <a:pt x="434389" y="260167"/>
                    <a:pt x="433380" y="254998"/>
                  </a:cubicBezTo>
                  <a:cubicBezTo>
                    <a:pt x="432371" y="249829"/>
                    <a:pt x="423925" y="240374"/>
                    <a:pt x="418757" y="240374"/>
                  </a:cubicBezTo>
                  <a:cubicBezTo>
                    <a:pt x="413588" y="240374"/>
                    <a:pt x="397830" y="247686"/>
                    <a:pt x="393669" y="244535"/>
                  </a:cubicBezTo>
                  <a:cubicBezTo>
                    <a:pt x="389510" y="241383"/>
                    <a:pt x="378920" y="233063"/>
                    <a:pt x="371608" y="231928"/>
                  </a:cubicBezTo>
                  <a:cubicBezTo>
                    <a:pt x="364297" y="230919"/>
                    <a:pt x="352698" y="225625"/>
                    <a:pt x="351690" y="221465"/>
                  </a:cubicBezTo>
                  <a:cubicBezTo>
                    <a:pt x="350681" y="217304"/>
                    <a:pt x="333915" y="215161"/>
                    <a:pt x="330763" y="211001"/>
                  </a:cubicBezTo>
                  <a:cubicBezTo>
                    <a:pt x="327611" y="206841"/>
                    <a:pt x="317148" y="205833"/>
                    <a:pt x="317148" y="200538"/>
                  </a:cubicBezTo>
                  <a:cubicBezTo>
                    <a:pt x="317148" y="195243"/>
                    <a:pt x="321308" y="186923"/>
                    <a:pt x="321308" y="180620"/>
                  </a:cubicBezTo>
                  <a:cubicBezTo>
                    <a:pt x="321308" y="174316"/>
                    <a:pt x="333915" y="168013"/>
                    <a:pt x="333915" y="163853"/>
                  </a:cubicBezTo>
                  <a:cubicBezTo>
                    <a:pt x="333915" y="159693"/>
                    <a:pt x="322443" y="152255"/>
                    <a:pt x="322443" y="152255"/>
                  </a:cubicBezTo>
                  <a:cubicBezTo>
                    <a:pt x="322443" y="152255"/>
                    <a:pt x="315131" y="138640"/>
                    <a:pt x="306685" y="138640"/>
                  </a:cubicBezTo>
                  <a:cubicBezTo>
                    <a:pt x="298364" y="138640"/>
                    <a:pt x="292061" y="124016"/>
                    <a:pt x="284624" y="122882"/>
                  </a:cubicBezTo>
                  <a:cubicBezTo>
                    <a:pt x="277312" y="121873"/>
                    <a:pt x="279328" y="107124"/>
                    <a:pt x="275169" y="101955"/>
                  </a:cubicBezTo>
                  <a:cubicBezTo>
                    <a:pt x="271008" y="96660"/>
                    <a:pt x="274160" y="84180"/>
                    <a:pt x="281472" y="90483"/>
                  </a:cubicBezTo>
                  <a:cubicBezTo>
                    <a:pt x="288783" y="96786"/>
                    <a:pt x="302398" y="90483"/>
                    <a:pt x="297230" y="81028"/>
                  </a:cubicBezTo>
                  <a:cubicBezTo>
                    <a:pt x="291935" y="71573"/>
                    <a:pt x="282606" y="63253"/>
                    <a:pt x="282606" y="57958"/>
                  </a:cubicBezTo>
                  <a:cubicBezTo>
                    <a:pt x="282606" y="52664"/>
                    <a:pt x="288909" y="37032"/>
                    <a:pt x="281598" y="32745"/>
                  </a:cubicBezTo>
                  <a:cubicBezTo>
                    <a:pt x="274286" y="28585"/>
                    <a:pt x="267983" y="22282"/>
                    <a:pt x="265840" y="14970"/>
                  </a:cubicBezTo>
                  <a:cubicBezTo>
                    <a:pt x="263696" y="7658"/>
                    <a:pt x="255376" y="2364"/>
                    <a:pt x="255376" y="2364"/>
                  </a:cubicBezTo>
                  <a:lnTo>
                    <a:pt x="244913" y="3372"/>
                  </a:lnTo>
                  <a:cubicBezTo>
                    <a:pt x="244913" y="3372"/>
                    <a:pt x="238609" y="20139"/>
                    <a:pt x="234449" y="22282"/>
                  </a:cubicBezTo>
                  <a:cubicBezTo>
                    <a:pt x="230290" y="24425"/>
                    <a:pt x="215539" y="27577"/>
                    <a:pt x="208228" y="32745"/>
                  </a:cubicBezTo>
                  <a:cubicBezTo>
                    <a:pt x="200916" y="38040"/>
                    <a:pt x="179990" y="25434"/>
                    <a:pt x="168391" y="25434"/>
                  </a:cubicBezTo>
                  <a:cubicBezTo>
                    <a:pt x="156793" y="25434"/>
                    <a:pt x="149482" y="36905"/>
                    <a:pt x="154776" y="40057"/>
                  </a:cubicBezTo>
                  <a:cubicBezTo>
                    <a:pt x="160071" y="43209"/>
                    <a:pt x="158936" y="65144"/>
                    <a:pt x="158936" y="65144"/>
                  </a:cubicBezTo>
                  <a:cubicBezTo>
                    <a:pt x="158936" y="65144"/>
                    <a:pt x="165240" y="92374"/>
                    <a:pt x="174694" y="90357"/>
                  </a:cubicBezTo>
                  <a:cubicBezTo>
                    <a:pt x="184149" y="88340"/>
                    <a:pt x="195622" y="99812"/>
                    <a:pt x="187301" y="101829"/>
                  </a:cubicBezTo>
                  <a:cubicBezTo>
                    <a:pt x="178981" y="103972"/>
                    <a:pt x="174694" y="113301"/>
                    <a:pt x="173686" y="121747"/>
                  </a:cubicBezTo>
                  <a:cubicBezTo>
                    <a:pt x="172678" y="130067"/>
                    <a:pt x="174694" y="140531"/>
                    <a:pt x="168517" y="141665"/>
                  </a:cubicBezTo>
                  <a:cubicBezTo>
                    <a:pt x="162214" y="142674"/>
                    <a:pt x="155911" y="144817"/>
                    <a:pt x="155911" y="156289"/>
                  </a:cubicBezTo>
                  <a:cubicBezTo>
                    <a:pt x="155911" y="167887"/>
                    <a:pt x="142296" y="164735"/>
                    <a:pt x="140153" y="168896"/>
                  </a:cubicBezTo>
                  <a:cubicBezTo>
                    <a:pt x="138010" y="173056"/>
                    <a:pt x="132841" y="194109"/>
                    <a:pt x="129689" y="197260"/>
                  </a:cubicBezTo>
                  <a:cubicBezTo>
                    <a:pt x="126538" y="200412"/>
                    <a:pt x="108763" y="201420"/>
                    <a:pt x="107628" y="210875"/>
                  </a:cubicBezTo>
                  <a:cubicBezTo>
                    <a:pt x="106619" y="220330"/>
                    <a:pt x="98173" y="231802"/>
                    <a:pt x="93005" y="230793"/>
                  </a:cubicBezTo>
                  <a:cubicBezTo>
                    <a:pt x="87710" y="229785"/>
                    <a:pt x="78255" y="225499"/>
                    <a:pt x="75229" y="231802"/>
                  </a:cubicBezTo>
                  <a:cubicBezTo>
                    <a:pt x="72078" y="238105"/>
                    <a:pt x="58463" y="226507"/>
                    <a:pt x="55311" y="229659"/>
                  </a:cubicBezTo>
                  <a:cubicBezTo>
                    <a:pt x="52160" y="232811"/>
                    <a:pt x="35393" y="246426"/>
                    <a:pt x="35393" y="254746"/>
                  </a:cubicBezTo>
                  <a:cubicBezTo>
                    <a:pt x="35393" y="263192"/>
                    <a:pt x="53168" y="263192"/>
                    <a:pt x="52160" y="273656"/>
                  </a:cubicBezTo>
                  <a:cubicBezTo>
                    <a:pt x="51151" y="284119"/>
                    <a:pt x="58463" y="295591"/>
                    <a:pt x="63757" y="300886"/>
                  </a:cubicBezTo>
                  <a:cubicBezTo>
                    <a:pt x="68926" y="306180"/>
                    <a:pt x="77373" y="318661"/>
                    <a:pt x="73212" y="324964"/>
                  </a:cubicBezTo>
                  <a:cubicBezTo>
                    <a:pt x="69052" y="331267"/>
                    <a:pt x="62749" y="332276"/>
                    <a:pt x="53294" y="330133"/>
                  </a:cubicBezTo>
                  <a:cubicBezTo>
                    <a:pt x="43839" y="327990"/>
                    <a:pt x="44848" y="334293"/>
                    <a:pt x="28081" y="331141"/>
                  </a:cubicBezTo>
                  <a:cubicBezTo>
                    <a:pt x="11314" y="327990"/>
                    <a:pt x="10306" y="340596"/>
                    <a:pt x="4003" y="347908"/>
                  </a:cubicBezTo>
                  <a:cubicBezTo>
                    <a:pt x="3624" y="348412"/>
                    <a:pt x="2994" y="349043"/>
                    <a:pt x="2364" y="349799"/>
                  </a:cubicBezTo>
                  <a:cubicBezTo>
                    <a:pt x="10306" y="356102"/>
                    <a:pt x="13584" y="367196"/>
                    <a:pt x="26820" y="372238"/>
                  </a:cubicBezTo>
                  <a:cubicBezTo>
                    <a:pt x="42074" y="378164"/>
                    <a:pt x="55815" y="362405"/>
                    <a:pt x="55815" y="373751"/>
                  </a:cubicBezTo>
                  <a:cubicBezTo>
                    <a:pt x="55815" y="385097"/>
                    <a:pt x="19761" y="382828"/>
                    <a:pt x="19004" y="386358"/>
                  </a:cubicBezTo>
                  <a:cubicBezTo>
                    <a:pt x="18248" y="389888"/>
                    <a:pt x="56193" y="435775"/>
                    <a:pt x="75481" y="432245"/>
                  </a:cubicBezTo>
                  <a:cubicBezTo>
                    <a:pt x="94643" y="428716"/>
                    <a:pt x="108889" y="407915"/>
                    <a:pt x="103342" y="404763"/>
                  </a:cubicBezTo>
                  <a:cubicBezTo>
                    <a:pt x="97795" y="401612"/>
                    <a:pt x="106494" y="388627"/>
                    <a:pt x="111536" y="391022"/>
                  </a:cubicBezTo>
                  <a:cubicBezTo>
                    <a:pt x="116579" y="393417"/>
                    <a:pt x="112292" y="413714"/>
                    <a:pt x="118218" y="418504"/>
                  </a:cubicBezTo>
                  <a:cubicBezTo>
                    <a:pt x="124143" y="423169"/>
                    <a:pt x="122126" y="431867"/>
                    <a:pt x="118218" y="442835"/>
                  </a:cubicBezTo>
                  <a:cubicBezTo>
                    <a:pt x="114310" y="453803"/>
                    <a:pt x="122126" y="475360"/>
                    <a:pt x="123260" y="487588"/>
                  </a:cubicBezTo>
                  <a:cubicBezTo>
                    <a:pt x="124395" y="499690"/>
                    <a:pt x="132715" y="517339"/>
                    <a:pt x="135488" y="535367"/>
                  </a:cubicBezTo>
                  <a:cubicBezTo>
                    <a:pt x="138262" y="553394"/>
                    <a:pt x="149608" y="586423"/>
                    <a:pt x="160197" y="606341"/>
                  </a:cubicBezTo>
                  <a:cubicBezTo>
                    <a:pt x="170786" y="626386"/>
                    <a:pt x="178981" y="665592"/>
                    <a:pt x="186041" y="675047"/>
                  </a:cubicBezTo>
                  <a:cubicBezTo>
                    <a:pt x="193100" y="684502"/>
                    <a:pt x="211127" y="713118"/>
                    <a:pt x="211127" y="730767"/>
                  </a:cubicBezTo>
                  <a:cubicBezTo>
                    <a:pt x="211127" y="748416"/>
                    <a:pt x="230416" y="773125"/>
                    <a:pt x="236971" y="777790"/>
                  </a:cubicBezTo>
                  <a:cubicBezTo>
                    <a:pt x="243652" y="782454"/>
                    <a:pt x="258149" y="772243"/>
                    <a:pt x="261680" y="761275"/>
                  </a:cubicBezTo>
                  <a:cubicBezTo>
                    <a:pt x="265209" y="750308"/>
                    <a:pt x="285254" y="746021"/>
                    <a:pt x="286389" y="736566"/>
                  </a:cubicBezTo>
                  <a:cubicBezTo>
                    <a:pt x="287523" y="727111"/>
                    <a:pt x="289540" y="719674"/>
                    <a:pt x="296600" y="718539"/>
                  </a:cubicBezTo>
                  <a:cubicBezTo>
                    <a:pt x="303659" y="717405"/>
                    <a:pt x="303659" y="709967"/>
                    <a:pt x="303659" y="699755"/>
                  </a:cubicBezTo>
                  <a:cubicBezTo>
                    <a:pt x="303659" y="689544"/>
                    <a:pt x="304416" y="675047"/>
                    <a:pt x="311475" y="665970"/>
                  </a:cubicBezTo>
                  <a:cubicBezTo>
                    <a:pt x="318535" y="656893"/>
                    <a:pt x="319669" y="632563"/>
                    <a:pt x="315383" y="622856"/>
                  </a:cubicBezTo>
                  <a:cubicBezTo>
                    <a:pt x="311097" y="613023"/>
                    <a:pt x="313366" y="599282"/>
                    <a:pt x="317400" y="589448"/>
                  </a:cubicBezTo>
                  <a:cubicBezTo>
                    <a:pt x="321308" y="579615"/>
                    <a:pt x="319795" y="568270"/>
                    <a:pt x="327234" y="567513"/>
                  </a:cubicBezTo>
                  <a:cubicBezTo>
                    <a:pt x="334671" y="566757"/>
                    <a:pt x="345639" y="560075"/>
                    <a:pt x="353455" y="549486"/>
                  </a:cubicBezTo>
                  <a:cubicBezTo>
                    <a:pt x="361271" y="538896"/>
                    <a:pt x="385223" y="524399"/>
                    <a:pt x="393922" y="517339"/>
                  </a:cubicBezTo>
                  <a:cubicBezTo>
                    <a:pt x="402494" y="510280"/>
                    <a:pt x="428842" y="487084"/>
                    <a:pt x="436658" y="474225"/>
                  </a:cubicBezTo>
                  <a:cubicBezTo>
                    <a:pt x="444474" y="461240"/>
                    <a:pt x="466788" y="456954"/>
                    <a:pt x="477124" y="446365"/>
                  </a:cubicBezTo>
                  <a:cubicBezTo>
                    <a:pt x="487336" y="435775"/>
                    <a:pt x="483428" y="430354"/>
                    <a:pt x="485319" y="418882"/>
                  </a:cubicBezTo>
                  <a:cubicBezTo>
                    <a:pt x="487336" y="407537"/>
                    <a:pt x="520239" y="402746"/>
                    <a:pt x="532846" y="402746"/>
                  </a:cubicBezTo>
                  <a:cubicBezTo>
                    <a:pt x="535367" y="402746"/>
                    <a:pt x="537510" y="402494"/>
                    <a:pt x="539400" y="402116"/>
                  </a:cubicBezTo>
                  <a:cubicBezTo>
                    <a:pt x="539023" y="384719"/>
                    <a:pt x="533602" y="363036"/>
                    <a:pt x="529946" y="35433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13" name="Google Shape;513;p19"/>
            <p:cNvSpPr/>
            <p:nvPr/>
          </p:nvSpPr>
          <p:spPr>
            <a:xfrm>
              <a:off x="8120384" y="3040377"/>
              <a:ext cx="832029" cy="352982"/>
            </a:xfrm>
            <a:custGeom>
              <a:avLst/>
              <a:gdLst/>
              <a:ahLst/>
              <a:cxnLst/>
              <a:rect l="l" t="t" r="r" b="b"/>
              <a:pathLst>
                <a:path w="832029" h="352982" extrusionOk="0">
                  <a:moveTo>
                    <a:pt x="800733" y="151330"/>
                  </a:moveTo>
                  <a:cubicBezTo>
                    <a:pt x="792161" y="141119"/>
                    <a:pt x="778546" y="146162"/>
                    <a:pt x="775142" y="154734"/>
                  </a:cubicBezTo>
                  <a:cubicBezTo>
                    <a:pt x="771738" y="163306"/>
                    <a:pt x="764805" y="151330"/>
                    <a:pt x="749551" y="151330"/>
                  </a:cubicBezTo>
                  <a:cubicBezTo>
                    <a:pt x="734171" y="151330"/>
                    <a:pt x="732406" y="159903"/>
                    <a:pt x="722195" y="149691"/>
                  </a:cubicBezTo>
                  <a:cubicBezTo>
                    <a:pt x="711984" y="139480"/>
                    <a:pt x="725599" y="135950"/>
                    <a:pt x="725599" y="135950"/>
                  </a:cubicBezTo>
                  <a:lnTo>
                    <a:pt x="727364" y="122335"/>
                  </a:lnTo>
                  <a:lnTo>
                    <a:pt x="748543" y="79851"/>
                  </a:lnTo>
                  <a:cubicBezTo>
                    <a:pt x="742491" y="77330"/>
                    <a:pt x="733541" y="76448"/>
                    <a:pt x="729381" y="77960"/>
                  </a:cubicBezTo>
                  <a:cubicBezTo>
                    <a:pt x="723077" y="80356"/>
                    <a:pt x="708202" y="78717"/>
                    <a:pt x="706689" y="73296"/>
                  </a:cubicBezTo>
                  <a:cubicBezTo>
                    <a:pt x="705050" y="67749"/>
                    <a:pt x="679963" y="66993"/>
                    <a:pt x="673786" y="71657"/>
                  </a:cubicBezTo>
                  <a:cubicBezTo>
                    <a:pt x="667483" y="76322"/>
                    <a:pt x="653363" y="80230"/>
                    <a:pt x="652607" y="85776"/>
                  </a:cubicBezTo>
                  <a:cubicBezTo>
                    <a:pt x="651850" y="91323"/>
                    <a:pt x="636849" y="89684"/>
                    <a:pt x="631428" y="93593"/>
                  </a:cubicBezTo>
                  <a:cubicBezTo>
                    <a:pt x="625881" y="97501"/>
                    <a:pt x="597642" y="99139"/>
                    <a:pt x="596886" y="102291"/>
                  </a:cubicBezTo>
                  <a:cubicBezTo>
                    <a:pt x="596130" y="105443"/>
                    <a:pt x="566252" y="106199"/>
                    <a:pt x="561588" y="102291"/>
                  </a:cubicBezTo>
                  <a:cubicBezTo>
                    <a:pt x="556924" y="98383"/>
                    <a:pt x="530954" y="102291"/>
                    <a:pt x="527803" y="95988"/>
                  </a:cubicBezTo>
                  <a:cubicBezTo>
                    <a:pt x="524651" y="89684"/>
                    <a:pt x="513683" y="86533"/>
                    <a:pt x="513683" y="81112"/>
                  </a:cubicBezTo>
                  <a:cubicBezTo>
                    <a:pt x="513683" y="75565"/>
                    <a:pt x="494017" y="75565"/>
                    <a:pt x="491748" y="70901"/>
                  </a:cubicBezTo>
                  <a:cubicBezTo>
                    <a:pt x="489353" y="66236"/>
                    <a:pt x="473720" y="63841"/>
                    <a:pt x="471325" y="65354"/>
                  </a:cubicBezTo>
                  <a:cubicBezTo>
                    <a:pt x="468931" y="66993"/>
                    <a:pt x="451659" y="60563"/>
                    <a:pt x="446995" y="59807"/>
                  </a:cubicBezTo>
                  <a:cubicBezTo>
                    <a:pt x="442330" y="59051"/>
                    <a:pt x="427328" y="62959"/>
                    <a:pt x="422664" y="62959"/>
                  </a:cubicBezTo>
                  <a:cubicBezTo>
                    <a:pt x="418000" y="62959"/>
                    <a:pt x="409301" y="71657"/>
                    <a:pt x="403881" y="72414"/>
                  </a:cubicBezTo>
                  <a:cubicBezTo>
                    <a:pt x="398334" y="73170"/>
                    <a:pt x="383458" y="62959"/>
                    <a:pt x="380306" y="65354"/>
                  </a:cubicBezTo>
                  <a:cubicBezTo>
                    <a:pt x="377155" y="67749"/>
                    <a:pt x="367700" y="57538"/>
                    <a:pt x="363792" y="52747"/>
                  </a:cubicBezTo>
                  <a:cubicBezTo>
                    <a:pt x="359884" y="48083"/>
                    <a:pt x="363792" y="34720"/>
                    <a:pt x="360640" y="29930"/>
                  </a:cubicBezTo>
                  <a:cubicBezTo>
                    <a:pt x="357489" y="25265"/>
                    <a:pt x="340218" y="25265"/>
                    <a:pt x="334797" y="22114"/>
                  </a:cubicBezTo>
                  <a:cubicBezTo>
                    <a:pt x="329250" y="18962"/>
                    <a:pt x="320678" y="14298"/>
                    <a:pt x="315131" y="14298"/>
                  </a:cubicBezTo>
                  <a:cubicBezTo>
                    <a:pt x="309710" y="14298"/>
                    <a:pt x="301012" y="12785"/>
                    <a:pt x="298617" y="10390"/>
                  </a:cubicBezTo>
                  <a:cubicBezTo>
                    <a:pt x="296221" y="7994"/>
                    <a:pt x="284497" y="4086"/>
                    <a:pt x="279076" y="2574"/>
                  </a:cubicBezTo>
                  <a:cubicBezTo>
                    <a:pt x="273530" y="1061"/>
                    <a:pt x="272773" y="8120"/>
                    <a:pt x="269621" y="11146"/>
                  </a:cubicBezTo>
                  <a:cubicBezTo>
                    <a:pt x="266469" y="14298"/>
                    <a:pt x="257014" y="15054"/>
                    <a:pt x="255502" y="20601"/>
                  </a:cubicBezTo>
                  <a:cubicBezTo>
                    <a:pt x="253863" y="26148"/>
                    <a:pt x="242895" y="27660"/>
                    <a:pt x="244534" y="33964"/>
                  </a:cubicBezTo>
                  <a:cubicBezTo>
                    <a:pt x="246173" y="40267"/>
                    <a:pt x="250081" y="52874"/>
                    <a:pt x="253989" y="55899"/>
                  </a:cubicBezTo>
                  <a:cubicBezTo>
                    <a:pt x="257897" y="59051"/>
                    <a:pt x="255628" y="68506"/>
                    <a:pt x="253233" y="71657"/>
                  </a:cubicBezTo>
                  <a:cubicBezTo>
                    <a:pt x="250837" y="74809"/>
                    <a:pt x="234323" y="77078"/>
                    <a:pt x="231297" y="82625"/>
                  </a:cubicBezTo>
                  <a:cubicBezTo>
                    <a:pt x="228146" y="88172"/>
                    <a:pt x="220330" y="81868"/>
                    <a:pt x="212514" y="77078"/>
                  </a:cubicBezTo>
                  <a:cubicBezTo>
                    <a:pt x="204698" y="72414"/>
                    <a:pt x="195243" y="75565"/>
                    <a:pt x="191335" y="78717"/>
                  </a:cubicBezTo>
                  <a:cubicBezTo>
                    <a:pt x="187427" y="81868"/>
                    <a:pt x="173308" y="70901"/>
                    <a:pt x="169400" y="70018"/>
                  </a:cubicBezTo>
                  <a:cubicBezTo>
                    <a:pt x="165492" y="69262"/>
                    <a:pt x="164736" y="54386"/>
                    <a:pt x="160828" y="55143"/>
                  </a:cubicBezTo>
                  <a:cubicBezTo>
                    <a:pt x="156920" y="55899"/>
                    <a:pt x="129437" y="50478"/>
                    <a:pt x="124016" y="48839"/>
                  </a:cubicBezTo>
                  <a:cubicBezTo>
                    <a:pt x="118469" y="47327"/>
                    <a:pt x="106745" y="48083"/>
                    <a:pt x="105232" y="51991"/>
                  </a:cubicBezTo>
                  <a:cubicBezTo>
                    <a:pt x="103594" y="55899"/>
                    <a:pt x="89474" y="55143"/>
                    <a:pt x="87205" y="59807"/>
                  </a:cubicBezTo>
                  <a:cubicBezTo>
                    <a:pt x="84810" y="64471"/>
                    <a:pt x="73842" y="66867"/>
                    <a:pt x="69934" y="71531"/>
                  </a:cubicBezTo>
                  <a:cubicBezTo>
                    <a:pt x="66026" y="76196"/>
                    <a:pt x="52664" y="76196"/>
                    <a:pt x="49512" y="83255"/>
                  </a:cubicBezTo>
                  <a:cubicBezTo>
                    <a:pt x="46360" y="90315"/>
                    <a:pt x="29846" y="93466"/>
                    <a:pt x="25181" y="94223"/>
                  </a:cubicBezTo>
                  <a:cubicBezTo>
                    <a:pt x="20517" y="94979"/>
                    <a:pt x="7911" y="97374"/>
                    <a:pt x="7154" y="101283"/>
                  </a:cubicBezTo>
                  <a:cubicBezTo>
                    <a:pt x="6776" y="102921"/>
                    <a:pt x="4884" y="103173"/>
                    <a:pt x="2364" y="102921"/>
                  </a:cubicBezTo>
                  <a:cubicBezTo>
                    <a:pt x="2615" y="103930"/>
                    <a:pt x="2994" y="104938"/>
                    <a:pt x="3246" y="106073"/>
                  </a:cubicBezTo>
                  <a:cubicBezTo>
                    <a:pt x="6523" y="123974"/>
                    <a:pt x="14088" y="123470"/>
                    <a:pt x="22281" y="130530"/>
                  </a:cubicBezTo>
                  <a:cubicBezTo>
                    <a:pt x="30476" y="137589"/>
                    <a:pt x="37536" y="143010"/>
                    <a:pt x="46108" y="143514"/>
                  </a:cubicBezTo>
                  <a:cubicBezTo>
                    <a:pt x="54806" y="144019"/>
                    <a:pt x="67792" y="154356"/>
                    <a:pt x="68926" y="161920"/>
                  </a:cubicBezTo>
                  <a:cubicBezTo>
                    <a:pt x="70061" y="169484"/>
                    <a:pt x="78129" y="178182"/>
                    <a:pt x="83045" y="181964"/>
                  </a:cubicBezTo>
                  <a:cubicBezTo>
                    <a:pt x="87962" y="185746"/>
                    <a:pt x="81406" y="198857"/>
                    <a:pt x="81406" y="208564"/>
                  </a:cubicBezTo>
                  <a:cubicBezTo>
                    <a:pt x="81406" y="218271"/>
                    <a:pt x="69430" y="220540"/>
                    <a:pt x="75481" y="230247"/>
                  </a:cubicBezTo>
                  <a:cubicBezTo>
                    <a:pt x="81406" y="240080"/>
                    <a:pt x="123260" y="244871"/>
                    <a:pt x="135236" y="244871"/>
                  </a:cubicBezTo>
                  <a:cubicBezTo>
                    <a:pt x="147212" y="244871"/>
                    <a:pt x="151498" y="256343"/>
                    <a:pt x="155154" y="256847"/>
                  </a:cubicBezTo>
                  <a:cubicBezTo>
                    <a:pt x="162718" y="258107"/>
                    <a:pt x="163727" y="267058"/>
                    <a:pt x="172299" y="268823"/>
                  </a:cubicBezTo>
                  <a:cubicBezTo>
                    <a:pt x="180871" y="270462"/>
                    <a:pt x="189444" y="275630"/>
                    <a:pt x="192848" y="291010"/>
                  </a:cubicBezTo>
                  <a:cubicBezTo>
                    <a:pt x="196252" y="306390"/>
                    <a:pt x="206463" y="311559"/>
                    <a:pt x="208227" y="318367"/>
                  </a:cubicBezTo>
                  <a:cubicBezTo>
                    <a:pt x="209992" y="325174"/>
                    <a:pt x="228776" y="320005"/>
                    <a:pt x="242391" y="321770"/>
                  </a:cubicBezTo>
                  <a:cubicBezTo>
                    <a:pt x="256133" y="323535"/>
                    <a:pt x="295339" y="321770"/>
                    <a:pt x="305676" y="323535"/>
                  </a:cubicBezTo>
                  <a:cubicBezTo>
                    <a:pt x="315887" y="325174"/>
                    <a:pt x="339839" y="323535"/>
                    <a:pt x="353581" y="333746"/>
                  </a:cubicBezTo>
                  <a:cubicBezTo>
                    <a:pt x="367196" y="343958"/>
                    <a:pt x="374129" y="335385"/>
                    <a:pt x="382702" y="340554"/>
                  </a:cubicBezTo>
                  <a:cubicBezTo>
                    <a:pt x="391274" y="345723"/>
                    <a:pt x="398081" y="349126"/>
                    <a:pt x="410058" y="347362"/>
                  </a:cubicBezTo>
                  <a:cubicBezTo>
                    <a:pt x="422034" y="345597"/>
                    <a:pt x="422034" y="355934"/>
                    <a:pt x="430606" y="357573"/>
                  </a:cubicBezTo>
                  <a:cubicBezTo>
                    <a:pt x="439179" y="359338"/>
                    <a:pt x="454559" y="343832"/>
                    <a:pt x="476747" y="333620"/>
                  </a:cubicBezTo>
                  <a:cubicBezTo>
                    <a:pt x="498933" y="323409"/>
                    <a:pt x="524651" y="330217"/>
                    <a:pt x="536627" y="331982"/>
                  </a:cubicBezTo>
                  <a:cubicBezTo>
                    <a:pt x="548603" y="333620"/>
                    <a:pt x="570791" y="326813"/>
                    <a:pt x="584532" y="311433"/>
                  </a:cubicBezTo>
                  <a:cubicBezTo>
                    <a:pt x="598273" y="296053"/>
                    <a:pt x="615292" y="299457"/>
                    <a:pt x="617057" y="285842"/>
                  </a:cubicBezTo>
                  <a:cubicBezTo>
                    <a:pt x="618821" y="272227"/>
                    <a:pt x="603442" y="267058"/>
                    <a:pt x="610249" y="255082"/>
                  </a:cubicBezTo>
                  <a:cubicBezTo>
                    <a:pt x="617057" y="243106"/>
                    <a:pt x="629033" y="244871"/>
                    <a:pt x="635967" y="248274"/>
                  </a:cubicBezTo>
                  <a:cubicBezTo>
                    <a:pt x="642774" y="251678"/>
                    <a:pt x="661558" y="256847"/>
                    <a:pt x="678702" y="244871"/>
                  </a:cubicBezTo>
                  <a:cubicBezTo>
                    <a:pt x="695848" y="232894"/>
                    <a:pt x="702655" y="234659"/>
                    <a:pt x="718034" y="232894"/>
                  </a:cubicBezTo>
                  <a:cubicBezTo>
                    <a:pt x="733415" y="231130"/>
                    <a:pt x="731650" y="220918"/>
                    <a:pt x="741987" y="210707"/>
                  </a:cubicBezTo>
                  <a:cubicBezTo>
                    <a:pt x="752198" y="200496"/>
                    <a:pt x="764175" y="197092"/>
                    <a:pt x="774512" y="197092"/>
                  </a:cubicBezTo>
                  <a:cubicBezTo>
                    <a:pt x="784723" y="197092"/>
                    <a:pt x="798464" y="186881"/>
                    <a:pt x="808675" y="190284"/>
                  </a:cubicBezTo>
                  <a:cubicBezTo>
                    <a:pt x="818886" y="193688"/>
                    <a:pt x="834267" y="195453"/>
                    <a:pt x="836032" y="186881"/>
                  </a:cubicBezTo>
                  <a:cubicBezTo>
                    <a:pt x="836536" y="178686"/>
                    <a:pt x="809180" y="161542"/>
                    <a:pt x="800733" y="15133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14" name="Google Shape;514;p19"/>
            <p:cNvSpPr/>
            <p:nvPr/>
          </p:nvSpPr>
          <p:spPr>
            <a:xfrm>
              <a:off x="6713750" y="3667711"/>
              <a:ext cx="12607" cy="37820"/>
            </a:xfrm>
            <a:custGeom>
              <a:avLst/>
              <a:gdLst/>
              <a:ahLst/>
              <a:cxnLst/>
              <a:rect l="l" t="t" r="r" b="b"/>
              <a:pathLst>
                <a:path w="12606" h="37819" extrusionOk="0">
                  <a:moveTo>
                    <a:pt x="7911" y="2666"/>
                  </a:moveTo>
                  <a:cubicBezTo>
                    <a:pt x="3876" y="4304"/>
                    <a:pt x="2364" y="19432"/>
                    <a:pt x="2364" y="21827"/>
                  </a:cubicBezTo>
                  <a:cubicBezTo>
                    <a:pt x="2364" y="23592"/>
                    <a:pt x="4885" y="31156"/>
                    <a:pt x="12197" y="38720"/>
                  </a:cubicBezTo>
                  <a:cubicBezTo>
                    <a:pt x="13709" y="27122"/>
                    <a:pt x="14088" y="11868"/>
                    <a:pt x="15096" y="7708"/>
                  </a:cubicBezTo>
                  <a:cubicBezTo>
                    <a:pt x="15348" y="6573"/>
                    <a:pt x="15727" y="4809"/>
                    <a:pt x="15979" y="2539"/>
                  </a:cubicBezTo>
                  <a:cubicBezTo>
                    <a:pt x="11945" y="2287"/>
                    <a:pt x="9045" y="2287"/>
                    <a:pt x="7911" y="266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15" name="Google Shape;515;p19"/>
            <p:cNvSpPr/>
            <p:nvPr/>
          </p:nvSpPr>
          <p:spPr>
            <a:xfrm>
              <a:off x="6690806" y="3644565"/>
              <a:ext cx="37820" cy="113459"/>
            </a:xfrm>
            <a:custGeom>
              <a:avLst/>
              <a:gdLst/>
              <a:ahLst/>
              <a:cxnLst/>
              <a:rect l="l" t="t" r="r" b="b"/>
              <a:pathLst>
                <a:path w="37819" h="113458" extrusionOk="0">
                  <a:moveTo>
                    <a:pt x="20391" y="111788"/>
                  </a:moveTo>
                  <a:cubicBezTo>
                    <a:pt x="21273" y="112292"/>
                    <a:pt x="22156" y="112797"/>
                    <a:pt x="23164" y="113301"/>
                  </a:cubicBezTo>
                  <a:cubicBezTo>
                    <a:pt x="25434" y="97417"/>
                    <a:pt x="28837" y="78633"/>
                    <a:pt x="31611" y="74851"/>
                  </a:cubicBezTo>
                  <a:cubicBezTo>
                    <a:pt x="33250" y="72708"/>
                    <a:pt x="34258" y="67792"/>
                    <a:pt x="35015" y="61992"/>
                  </a:cubicBezTo>
                  <a:cubicBezTo>
                    <a:pt x="27703" y="54555"/>
                    <a:pt x="25181" y="46865"/>
                    <a:pt x="25181" y="45100"/>
                  </a:cubicBezTo>
                  <a:cubicBezTo>
                    <a:pt x="25181" y="42704"/>
                    <a:pt x="26820" y="27577"/>
                    <a:pt x="30728" y="25938"/>
                  </a:cubicBezTo>
                  <a:cubicBezTo>
                    <a:pt x="31863" y="25434"/>
                    <a:pt x="34889" y="25560"/>
                    <a:pt x="38797" y="25686"/>
                  </a:cubicBezTo>
                  <a:cubicBezTo>
                    <a:pt x="39553" y="20895"/>
                    <a:pt x="40309" y="14214"/>
                    <a:pt x="40940" y="8037"/>
                  </a:cubicBezTo>
                  <a:lnTo>
                    <a:pt x="27577" y="2364"/>
                  </a:lnTo>
                  <a:cubicBezTo>
                    <a:pt x="25560" y="6650"/>
                    <a:pt x="23921" y="10936"/>
                    <a:pt x="23291" y="14844"/>
                  </a:cubicBezTo>
                  <a:cubicBezTo>
                    <a:pt x="21021" y="28963"/>
                    <a:pt x="8541" y="52412"/>
                    <a:pt x="2364" y="62118"/>
                  </a:cubicBezTo>
                  <a:lnTo>
                    <a:pt x="21400" y="108889"/>
                  </a:lnTo>
                  <a:lnTo>
                    <a:pt x="20391" y="111788"/>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16" name="Google Shape;516;p19"/>
            <p:cNvSpPr/>
            <p:nvPr/>
          </p:nvSpPr>
          <p:spPr>
            <a:xfrm>
              <a:off x="6711481" y="3642800"/>
              <a:ext cx="113459" cy="126065"/>
            </a:xfrm>
            <a:custGeom>
              <a:avLst/>
              <a:gdLst/>
              <a:ahLst/>
              <a:cxnLst/>
              <a:rect l="l" t="t" r="r" b="b"/>
              <a:pathLst>
                <a:path w="113458" h="126065" extrusionOk="0">
                  <a:moveTo>
                    <a:pt x="106115" y="2364"/>
                  </a:moveTo>
                  <a:cubicBezTo>
                    <a:pt x="89475" y="10936"/>
                    <a:pt x="74977" y="17996"/>
                    <a:pt x="72203" y="18374"/>
                  </a:cubicBezTo>
                  <a:cubicBezTo>
                    <a:pt x="64892" y="19382"/>
                    <a:pt x="46990" y="31989"/>
                    <a:pt x="46990" y="31989"/>
                  </a:cubicBezTo>
                  <a:lnTo>
                    <a:pt x="22912" y="19382"/>
                  </a:lnTo>
                  <a:lnTo>
                    <a:pt x="20769" y="9928"/>
                  </a:lnTo>
                  <a:lnTo>
                    <a:pt x="20265" y="9802"/>
                  </a:lnTo>
                  <a:cubicBezTo>
                    <a:pt x="19256" y="18878"/>
                    <a:pt x="17996" y="29215"/>
                    <a:pt x="17113" y="32619"/>
                  </a:cubicBezTo>
                  <a:cubicBezTo>
                    <a:pt x="15474" y="38923"/>
                    <a:pt x="15474" y="70313"/>
                    <a:pt x="10810" y="76616"/>
                  </a:cubicBezTo>
                  <a:cubicBezTo>
                    <a:pt x="7911" y="80398"/>
                    <a:pt x="4507" y="99182"/>
                    <a:pt x="2364" y="115066"/>
                  </a:cubicBezTo>
                  <a:cubicBezTo>
                    <a:pt x="11062" y="119730"/>
                    <a:pt x="21147" y="124773"/>
                    <a:pt x="25938" y="125277"/>
                  </a:cubicBezTo>
                  <a:cubicBezTo>
                    <a:pt x="35393" y="126286"/>
                    <a:pt x="46865" y="115822"/>
                    <a:pt x="46865" y="109519"/>
                  </a:cubicBezTo>
                  <a:cubicBezTo>
                    <a:pt x="46865" y="103216"/>
                    <a:pt x="55311" y="102207"/>
                    <a:pt x="63631" y="102207"/>
                  </a:cubicBezTo>
                  <a:cubicBezTo>
                    <a:pt x="71951" y="102207"/>
                    <a:pt x="73086" y="92752"/>
                    <a:pt x="79389" y="89601"/>
                  </a:cubicBezTo>
                  <a:cubicBezTo>
                    <a:pt x="85693" y="86449"/>
                    <a:pt x="65774" y="68674"/>
                    <a:pt x="59471" y="66531"/>
                  </a:cubicBezTo>
                  <a:cubicBezTo>
                    <a:pt x="53168" y="64388"/>
                    <a:pt x="64766" y="50773"/>
                    <a:pt x="85693" y="49764"/>
                  </a:cubicBezTo>
                  <a:cubicBezTo>
                    <a:pt x="106619" y="48756"/>
                    <a:pt x="101451" y="41444"/>
                    <a:pt x="112923" y="41444"/>
                  </a:cubicBezTo>
                  <a:cubicBezTo>
                    <a:pt x="113427" y="41444"/>
                    <a:pt x="113931" y="41444"/>
                    <a:pt x="114435" y="41444"/>
                  </a:cubicBezTo>
                  <a:cubicBezTo>
                    <a:pt x="112418" y="32241"/>
                    <a:pt x="109897" y="21147"/>
                    <a:pt x="108258" y="15348"/>
                  </a:cubicBezTo>
                  <a:cubicBezTo>
                    <a:pt x="107250" y="11945"/>
                    <a:pt x="106619" y="7154"/>
                    <a:pt x="106115" y="236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17" name="Google Shape;517;p19"/>
            <p:cNvSpPr/>
            <p:nvPr/>
          </p:nvSpPr>
          <p:spPr>
            <a:xfrm>
              <a:off x="7639010" y="3341606"/>
              <a:ext cx="289950" cy="126065"/>
            </a:xfrm>
            <a:custGeom>
              <a:avLst/>
              <a:gdLst/>
              <a:ahLst/>
              <a:cxnLst/>
              <a:rect l="l" t="t" r="r" b="b"/>
              <a:pathLst>
                <a:path w="289949" h="126065" extrusionOk="0">
                  <a:moveTo>
                    <a:pt x="269805" y="24702"/>
                  </a:moveTo>
                  <a:cubicBezTo>
                    <a:pt x="259593" y="12978"/>
                    <a:pt x="256442" y="20794"/>
                    <a:pt x="244718" y="17642"/>
                  </a:cubicBezTo>
                  <a:cubicBezTo>
                    <a:pt x="232994" y="14491"/>
                    <a:pt x="185846" y="9826"/>
                    <a:pt x="176391" y="13734"/>
                  </a:cubicBezTo>
                  <a:cubicBezTo>
                    <a:pt x="166936" y="17642"/>
                    <a:pt x="147396" y="6675"/>
                    <a:pt x="141093" y="3523"/>
                  </a:cubicBezTo>
                  <a:cubicBezTo>
                    <a:pt x="134789" y="371"/>
                    <a:pt x="114367" y="3523"/>
                    <a:pt x="113610" y="14491"/>
                  </a:cubicBezTo>
                  <a:cubicBezTo>
                    <a:pt x="112854" y="25458"/>
                    <a:pt x="104155" y="25458"/>
                    <a:pt x="90036" y="18399"/>
                  </a:cubicBezTo>
                  <a:cubicBezTo>
                    <a:pt x="75917" y="11339"/>
                    <a:pt x="54738" y="11339"/>
                    <a:pt x="53981" y="19155"/>
                  </a:cubicBezTo>
                  <a:cubicBezTo>
                    <a:pt x="53225" y="26971"/>
                    <a:pt x="43014" y="34787"/>
                    <a:pt x="37467" y="37182"/>
                  </a:cubicBezTo>
                  <a:cubicBezTo>
                    <a:pt x="35324" y="38065"/>
                    <a:pt x="32424" y="44494"/>
                    <a:pt x="29399" y="51932"/>
                  </a:cubicBezTo>
                  <a:cubicBezTo>
                    <a:pt x="33685" y="53571"/>
                    <a:pt x="36332" y="57227"/>
                    <a:pt x="39232" y="60756"/>
                  </a:cubicBezTo>
                  <a:cubicBezTo>
                    <a:pt x="44526" y="67060"/>
                    <a:pt x="58142" y="66051"/>
                    <a:pt x="60159" y="59748"/>
                  </a:cubicBezTo>
                  <a:cubicBezTo>
                    <a:pt x="62302" y="53445"/>
                    <a:pt x="84237" y="66051"/>
                    <a:pt x="96843" y="76515"/>
                  </a:cubicBezTo>
                  <a:cubicBezTo>
                    <a:pt x="109450" y="86978"/>
                    <a:pt x="90540" y="79666"/>
                    <a:pt x="85246" y="90130"/>
                  </a:cubicBezTo>
                  <a:cubicBezTo>
                    <a:pt x="79951" y="100593"/>
                    <a:pt x="64319" y="90130"/>
                    <a:pt x="60159" y="94290"/>
                  </a:cubicBezTo>
                  <a:cubicBezTo>
                    <a:pt x="55998" y="98450"/>
                    <a:pt x="28768" y="100593"/>
                    <a:pt x="21330" y="99584"/>
                  </a:cubicBezTo>
                  <a:cubicBezTo>
                    <a:pt x="14019" y="98576"/>
                    <a:pt x="1412" y="110048"/>
                    <a:pt x="2421" y="115343"/>
                  </a:cubicBezTo>
                  <a:cubicBezTo>
                    <a:pt x="3429" y="120637"/>
                    <a:pt x="30785" y="112191"/>
                    <a:pt x="40114" y="118494"/>
                  </a:cubicBezTo>
                  <a:cubicBezTo>
                    <a:pt x="49569" y="124797"/>
                    <a:pt x="59024" y="112191"/>
                    <a:pt x="64193" y="119503"/>
                  </a:cubicBezTo>
                  <a:cubicBezTo>
                    <a:pt x="69361" y="126815"/>
                    <a:pt x="80959" y="121646"/>
                    <a:pt x="86128" y="123663"/>
                  </a:cubicBezTo>
                  <a:cubicBezTo>
                    <a:pt x="91297" y="125806"/>
                    <a:pt x="120418" y="121646"/>
                    <a:pt x="120670" y="121520"/>
                  </a:cubicBezTo>
                  <a:cubicBezTo>
                    <a:pt x="123821" y="117738"/>
                    <a:pt x="124956" y="112695"/>
                    <a:pt x="124956" y="108409"/>
                  </a:cubicBezTo>
                  <a:cubicBezTo>
                    <a:pt x="124956" y="101349"/>
                    <a:pt x="130881" y="103114"/>
                    <a:pt x="136680" y="101349"/>
                  </a:cubicBezTo>
                  <a:cubicBezTo>
                    <a:pt x="142605" y="99584"/>
                    <a:pt x="146640" y="91894"/>
                    <a:pt x="151429" y="91894"/>
                  </a:cubicBezTo>
                  <a:cubicBezTo>
                    <a:pt x="156094" y="91894"/>
                    <a:pt x="162649" y="84835"/>
                    <a:pt x="167314" y="86600"/>
                  </a:cubicBezTo>
                  <a:cubicBezTo>
                    <a:pt x="171978" y="88365"/>
                    <a:pt x="177903" y="96559"/>
                    <a:pt x="183828" y="91894"/>
                  </a:cubicBezTo>
                  <a:cubicBezTo>
                    <a:pt x="189754" y="87230"/>
                    <a:pt x="191519" y="91264"/>
                    <a:pt x="199712" y="81305"/>
                  </a:cubicBezTo>
                  <a:cubicBezTo>
                    <a:pt x="207907" y="71346"/>
                    <a:pt x="213201" y="73111"/>
                    <a:pt x="223917" y="74245"/>
                  </a:cubicBezTo>
                  <a:cubicBezTo>
                    <a:pt x="236272" y="75632"/>
                    <a:pt x="241566" y="69581"/>
                    <a:pt x="245096" y="62521"/>
                  </a:cubicBezTo>
                  <a:cubicBezTo>
                    <a:pt x="248626" y="55462"/>
                    <a:pt x="259216" y="55462"/>
                    <a:pt x="265644" y="50797"/>
                  </a:cubicBezTo>
                  <a:cubicBezTo>
                    <a:pt x="272074" y="46133"/>
                    <a:pt x="285059" y="40838"/>
                    <a:pt x="289219" y="39073"/>
                  </a:cubicBezTo>
                  <a:cubicBezTo>
                    <a:pt x="291236" y="38191"/>
                    <a:pt x="291614" y="36174"/>
                    <a:pt x="291614" y="33400"/>
                  </a:cubicBezTo>
                  <a:cubicBezTo>
                    <a:pt x="282537" y="25710"/>
                    <a:pt x="278377" y="34535"/>
                    <a:pt x="269805" y="24702"/>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18" name="Google Shape;518;p19"/>
            <p:cNvSpPr/>
            <p:nvPr/>
          </p:nvSpPr>
          <p:spPr>
            <a:xfrm>
              <a:off x="6843471" y="3325702"/>
              <a:ext cx="176491" cy="75639"/>
            </a:xfrm>
            <a:custGeom>
              <a:avLst/>
              <a:gdLst/>
              <a:ahLst/>
              <a:cxnLst/>
              <a:rect l="l" t="t" r="r" b="b"/>
              <a:pathLst>
                <a:path w="176491" h="75639" extrusionOk="0">
                  <a:moveTo>
                    <a:pt x="75229" y="65693"/>
                  </a:moveTo>
                  <a:cubicBezTo>
                    <a:pt x="83802" y="61785"/>
                    <a:pt x="86953" y="71240"/>
                    <a:pt x="94013" y="80569"/>
                  </a:cubicBezTo>
                  <a:cubicBezTo>
                    <a:pt x="94517" y="81199"/>
                    <a:pt x="94769" y="81704"/>
                    <a:pt x="95147" y="82334"/>
                  </a:cubicBezTo>
                  <a:cubicBezTo>
                    <a:pt x="104854" y="80821"/>
                    <a:pt x="112166" y="78048"/>
                    <a:pt x="121999" y="76913"/>
                  </a:cubicBezTo>
                  <a:cubicBezTo>
                    <a:pt x="129059" y="76031"/>
                    <a:pt x="138262" y="77669"/>
                    <a:pt x="145573" y="79308"/>
                  </a:cubicBezTo>
                  <a:cubicBezTo>
                    <a:pt x="144313" y="77039"/>
                    <a:pt x="143431" y="75022"/>
                    <a:pt x="144187" y="73509"/>
                  </a:cubicBezTo>
                  <a:cubicBezTo>
                    <a:pt x="146582" y="68845"/>
                    <a:pt x="158306" y="75148"/>
                    <a:pt x="162214" y="79056"/>
                  </a:cubicBezTo>
                  <a:cubicBezTo>
                    <a:pt x="166122" y="82964"/>
                    <a:pt x="178729" y="84603"/>
                    <a:pt x="182637" y="80695"/>
                  </a:cubicBezTo>
                  <a:cubicBezTo>
                    <a:pt x="186545" y="76787"/>
                    <a:pt x="176333" y="72879"/>
                    <a:pt x="174064" y="68971"/>
                  </a:cubicBezTo>
                  <a:cubicBezTo>
                    <a:pt x="172930" y="66954"/>
                    <a:pt x="175955" y="62920"/>
                    <a:pt x="179359" y="59264"/>
                  </a:cubicBezTo>
                  <a:cubicBezTo>
                    <a:pt x="172552" y="55482"/>
                    <a:pt x="165492" y="50061"/>
                    <a:pt x="163097" y="50818"/>
                  </a:cubicBezTo>
                  <a:cubicBezTo>
                    <a:pt x="159567" y="51952"/>
                    <a:pt x="159567" y="34303"/>
                    <a:pt x="154902" y="34303"/>
                  </a:cubicBezTo>
                  <a:cubicBezTo>
                    <a:pt x="150238" y="34303"/>
                    <a:pt x="150238" y="30773"/>
                    <a:pt x="145447" y="30773"/>
                  </a:cubicBezTo>
                  <a:cubicBezTo>
                    <a:pt x="140783" y="30773"/>
                    <a:pt x="123134" y="30773"/>
                    <a:pt x="118343" y="34303"/>
                  </a:cubicBezTo>
                  <a:cubicBezTo>
                    <a:pt x="113679" y="37833"/>
                    <a:pt x="107754" y="26109"/>
                    <a:pt x="101829" y="26109"/>
                  </a:cubicBezTo>
                  <a:cubicBezTo>
                    <a:pt x="95904" y="26109"/>
                    <a:pt x="88844" y="20184"/>
                    <a:pt x="85314" y="15519"/>
                  </a:cubicBezTo>
                  <a:cubicBezTo>
                    <a:pt x="81785" y="10855"/>
                    <a:pt x="52412" y="17915"/>
                    <a:pt x="44091" y="11990"/>
                  </a:cubicBezTo>
                  <a:cubicBezTo>
                    <a:pt x="35897" y="6065"/>
                    <a:pt x="20517" y="1400"/>
                    <a:pt x="12323" y="2535"/>
                  </a:cubicBezTo>
                  <a:cubicBezTo>
                    <a:pt x="10180" y="2787"/>
                    <a:pt x="6524" y="4678"/>
                    <a:pt x="2364" y="7199"/>
                  </a:cubicBezTo>
                  <a:cubicBezTo>
                    <a:pt x="17869" y="16150"/>
                    <a:pt x="40309" y="13881"/>
                    <a:pt x="43335" y="30017"/>
                  </a:cubicBezTo>
                  <a:cubicBezTo>
                    <a:pt x="46865" y="48801"/>
                    <a:pt x="57454" y="41363"/>
                    <a:pt x="53546" y="57499"/>
                  </a:cubicBezTo>
                  <a:cubicBezTo>
                    <a:pt x="52790" y="60651"/>
                    <a:pt x="50520" y="63802"/>
                    <a:pt x="47369" y="66576"/>
                  </a:cubicBezTo>
                  <a:cubicBezTo>
                    <a:pt x="59723" y="67458"/>
                    <a:pt x="71195" y="67458"/>
                    <a:pt x="75229" y="6569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19" name="Google Shape;519;p19"/>
            <p:cNvSpPr/>
            <p:nvPr/>
          </p:nvSpPr>
          <p:spPr>
            <a:xfrm>
              <a:off x="6479395" y="3374407"/>
              <a:ext cx="491654" cy="189098"/>
            </a:xfrm>
            <a:custGeom>
              <a:avLst/>
              <a:gdLst/>
              <a:ahLst/>
              <a:cxnLst/>
              <a:rect l="l" t="t" r="r" b="b"/>
              <a:pathLst>
                <a:path w="491653" h="189097" extrusionOk="0">
                  <a:moveTo>
                    <a:pt x="484562" y="136875"/>
                  </a:moveTo>
                  <a:cubicBezTo>
                    <a:pt x="480402" y="135867"/>
                    <a:pt x="486705" y="112797"/>
                    <a:pt x="484562" y="108637"/>
                  </a:cubicBezTo>
                  <a:cubicBezTo>
                    <a:pt x="482419" y="104476"/>
                    <a:pt x="477250" y="86701"/>
                    <a:pt x="483554" y="86701"/>
                  </a:cubicBezTo>
                  <a:cubicBezTo>
                    <a:pt x="489227" y="86701"/>
                    <a:pt x="483050" y="73843"/>
                    <a:pt x="490488" y="73086"/>
                  </a:cubicBezTo>
                  <a:cubicBezTo>
                    <a:pt x="488849" y="68548"/>
                    <a:pt x="487210" y="64514"/>
                    <a:pt x="485571" y="63379"/>
                  </a:cubicBezTo>
                  <a:cubicBezTo>
                    <a:pt x="481663" y="60228"/>
                    <a:pt x="469813" y="66531"/>
                    <a:pt x="465148" y="54807"/>
                  </a:cubicBezTo>
                  <a:cubicBezTo>
                    <a:pt x="460484" y="43083"/>
                    <a:pt x="465148" y="41444"/>
                    <a:pt x="458089" y="32115"/>
                  </a:cubicBezTo>
                  <a:cubicBezTo>
                    <a:pt x="451029" y="22660"/>
                    <a:pt x="447878" y="13332"/>
                    <a:pt x="439305" y="17239"/>
                  </a:cubicBezTo>
                  <a:cubicBezTo>
                    <a:pt x="435271" y="19004"/>
                    <a:pt x="423799" y="19004"/>
                    <a:pt x="411571" y="18122"/>
                  </a:cubicBezTo>
                  <a:cubicBezTo>
                    <a:pt x="398838" y="29720"/>
                    <a:pt x="370852" y="37662"/>
                    <a:pt x="362405" y="34510"/>
                  </a:cubicBezTo>
                  <a:cubicBezTo>
                    <a:pt x="351816" y="30602"/>
                    <a:pt x="331394" y="35645"/>
                    <a:pt x="316139" y="35645"/>
                  </a:cubicBezTo>
                  <a:cubicBezTo>
                    <a:pt x="300886" y="35645"/>
                    <a:pt x="296473" y="24677"/>
                    <a:pt x="284749" y="25434"/>
                  </a:cubicBezTo>
                  <a:cubicBezTo>
                    <a:pt x="273025" y="26190"/>
                    <a:pt x="273025" y="14844"/>
                    <a:pt x="261175" y="14844"/>
                  </a:cubicBezTo>
                  <a:cubicBezTo>
                    <a:pt x="249451" y="14844"/>
                    <a:pt x="258402" y="8919"/>
                    <a:pt x="221591" y="4255"/>
                  </a:cubicBezTo>
                  <a:cubicBezTo>
                    <a:pt x="184654" y="-410"/>
                    <a:pt x="152885" y="18752"/>
                    <a:pt x="141161" y="28963"/>
                  </a:cubicBezTo>
                  <a:cubicBezTo>
                    <a:pt x="129437" y="39175"/>
                    <a:pt x="86953" y="29342"/>
                    <a:pt x="83045" y="32115"/>
                  </a:cubicBezTo>
                  <a:cubicBezTo>
                    <a:pt x="79137" y="34889"/>
                    <a:pt x="83802" y="46991"/>
                    <a:pt x="69682" y="52538"/>
                  </a:cubicBezTo>
                  <a:cubicBezTo>
                    <a:pt x="55563" y="58084"/>
                    <a:pt x="24551" y="52538"/>
                    <a:pt x="13961" y="57328"/>
                  </a:cubicBezTo>
                  <a:cubicBezTo>
                    <a:pt x="3372" y="61993"/>
                    <a:pt x="-536" y="77751"/>
                    <a:pt x="8415" y="76994"/>
                  </a:cubicBezTo>
                  <a:cubicBezTo>
                    <a:pt x="17491" y="76238"/>
                    <a:pt x="22156" y="80524"/>
                    <a:pt x="19383" y="84432"/>
                  </a:cubicBezTo>
                  <a:cubicBezTo>
                    <a:pt x="16609" y="88340"/>
                    <a:pt x="26820" y="99308"/>
                    <a:pt x="21778" y="104098"/>
                  </a:cubicBezTo>
                  <a:cubicBezTo>
                    <a:pt x="16735" y="108763"/>
                    <a:pt x="16231" y="117839"/>
                    <a:pt x="22534" y="122504"/>
                  </a:cubicBezTo>
                  <a:cubicBezTo>
                    <a:pt x="28837" y="127168"/>
                    <a:pt x="29972" y="135867"/>
                    <a:pt x="22534" y="137001"/>
                  </a:cubicBezTo>
                  <a:cubicBezTo>
                    <a:pt x="15096" y="138136"/>
                    <a:pt x="35519" y="146834"/>
                    <a:pt x="35897" y="150742"/>
                  </a:cubicBezTo>
                  <a:cubicBezTo>
                    <a:pt x="36275" y="154650"/>
                    <a:pt x="53168" y="156667"/>
                    <a:pt x="53168" y="161332"/>
                  </a:cubicBezTo>
                  <a:cubicBezTo>
                    <a:pt x="53168" y="165996"/>
                    <a:pt x="58210" y="167635"/>
                    <a:pt x="66531" y="165240"/>
                  </a:cubicBezTo>
                  <a:cubicBezTo>
                    <a:pt x="74725" y="162845"/>
                    <a:pt x="77877" y="174190"/>
                    <a:pt x="83045" y="182133"/>
                  </a:cubicBezTo>
                  <a:cubicBezTo>
                    <a:pt x="88088" y="189949"/>
                    <a:pt x="117209" y="184528"/>
                    <a:pt x="117209" y="175829"/>
                  </a:cubicBezTo>
                  <a:cubicBezTo>
                    <a:pt x="117209" y="167257"/>
                    <a:pt x="125781" y="164862"/>
                    <a:pt x="138766" y="165996"/>
                  </a:cubicBezTo>
                  <a:cubicBezTo>
                    <a:pt x="151751" y="167131"/>
                    <a:pt x="168644" y="184780"/>
                    <a:pt x="174821" y="187175"/>
                  </a:cubicBezTo>
                  <a:cubicBezTo>
                    <a:pt x="181124" y="189570"/>
                    <a:pt x="193982" y="182511"/>
                    <a:pt x="202303" y="182511"/>
                  </a:cubicBezTo>
                  <a:cubicBezTo>
                    <a:pt x="210497" y="182511"/>
                    <a:pt x="222347" y="169526"/>
                    <a:pt x="227012" y="166879"/>
                  </a:cubicBezTo>
                  <a:cubicBezTo>
                    <a:pt x="231676" y="164105"/>
                    <a:pt x="239996" y="175955"/>
                    <a:pt x="247434" y="171921"/>
                  </a:cubicBezTo>
                  <a:cubicBezTo>
                    <a:pt x="254872" y="168013"/>
                    <a:pt x="263066" y="163727"/>
                    <a:pt x="267857" y="166500"/>
                  </a:cubicBezTo>
                  <a:cubicBezTo>
                    <a:pt x="272521" y="169274"/>
                    <a:pt x="256511" y="181376"/>
                    <a:pt x="260797" y="187679"/>
                  </a:cubicBezTo>
                  <a:cubicBezTo>
                    <a:pt x="262562" y="190201"/>
                    <a:pt x="262184" y="193352"/>
                    <a:pt x="261427" y="196630"/>
                  </a:cubicBezTo>
                  <a:cubicBezTo>
                    <a:pt x="277690" y="194361"/>
                    <a:pt x="276177" y="183141"/>
                    <a:pt x="277185" y="178224"/>
                  </a:cubicBezTo>
                  <a:cubicBezTo>
                    <a:pt x="278194" y="173056"/>
                    <a:pt x="282354" y="167761"/>
                    <a:pt x="287649" y="171921"/>
                  </a:cubicBezTo>
                  <a:cubicBezTo>
                    <a:pt x="292943" y="176081"/>
                    <a:pt x="300255" y="177090"/>
                    <a:pt x="311727" y="171921"/>
                  </a:cubicBezTo>
                  <a:cubicBezTo>
                    <a:pt x="323199" y="166626"/>
                    <a:pt x="324334" y="163475"/>
                    <a:pt x="328494" y="168770"/>
                  </a:cubicBezTo>
                  <a:cubicBezTo>
                    <a:pt x="332654" y="173938"/>
                    <a:pt x="342109" y="169778"/>
                    <a:pt x="358876" y="169778"/>
                  </a:cubicBezTo>
                  <a:cubicBezTo>
                    <a:pt x="375642" y="169778"/>
                    <a:pt x="378794" y="158306"/>
                    <a:pt x="394552" y="159315"/>
                  </a:cubicBezTo>
                  <a:cubicBezTo>
                    <a:pt x="410310" y="160323"/>
                    <a:pt x="423925" y="155155"/>
                    <a:pt x="423925" y="155155"/>
                  </a:cubicBezTo>
                  <a:lnTo>
                    <a:pt x="433884" y="158180"/>
                  </a:lnTo>
                  <a:cubicBezTo>
                    <a:pt x="437918" y="154398"/>
                    <a:pt x="437666" y="150238"/>
                    <a:pt x="445734" y="149230"/>
                  </a:cubicBezTo>
                  <a:cubicBezTo>
                    <a:pt x="458341" y="147717"/>
                    <a:pt x="463005" y="157046"/>
                    <a:pt x="469309" y="153894"/>
                  </a:cubicBezTo>
                  <a:cubicBezTo>
                    <a:pt x="475612" y="150742"/>
                    <a:pt x="495530" y="172173"/>
                    <a:pt x="497295" y="158306"/>
                  </a:cubicBezTo>
                  <a:cubicBezTo>
                    <a:pt x="498052" y="154776"/>
                    <a:pt x="488722" y="138010"/>
                    <a:pt x="484562" y="136875"/>
                  </a:cubicBezTo>
                  <a:close/>
                  <a:moveTo>
                    <a:pt x="42578" y="35771"/>
                  </a:moveTo>
                  <a:cubicBezTo>
                    <a:pt x="52033" y="32241"/>
                    <a:pt x="73212" y="36906"/>
                    <a:pt x="78255" y="32241"/>
                  </a:cubicBezTo>
                  <a:cubicBezTo>
                    <a:pt x="83297" y="27577"/>
                    <a:pt x="64892" y="21652"/>
                    <a:pt x="58210" y="16105"/>
                  </a:cubicBezTo>
                  <a:cubicBezTo>
                    <a:pt x="54302" y="12953"/>
                    <a:pt x="52916" y="6902"/>
                    <a:pt x="51655" y="2364"/>
                  </a:cubicBezTo>
                  <a:cubicBezTo>
                    <a:pt x="48504" y="4507"/>
                    <a:pt x="44469" y="6146"/>
                    <a:pt x="40940" y="4381"/>
                  </a:cubicBezTo>
                  <a:cubicBezTo>
                    <a:pt x="33880" y="851"/>
                    <a:pt x="16861" y="3246"/>
                    <a:pt x="13836" y="4381"/>
                  </a:cubicBezTo>
                  <a:cubicBezTo>
                    <a:pt x="10936" y="5515"/>
                    <a:pt x="16231" y="15601"/>
                    <a:pt x="16231" y="22030"/>
                  </a:cubicBezTo>
                  <a:cubicBezTo>
                    <a:pt x="16231" y="28459"/>
                    <a:pt x="8541" y="30224"/>
                    <a:pt x="8541" y="34384"/>
                  </a:cubicBezTo>
                  <a:cubicBezTo>
                    <a:pt x="8541" y="37536"/>
                    <a:pt x="5767" y="39679"/>
                    <a:pt x="2364" y="43461"/>
                  </a:cubicBezTo>
                  <a:cubicBezTo>
                    <a:pt x="7532" y="47369"/>
                    <a:pt x="12575" y="51025"/>
                    <a:pt x="17744" y="51025"/>
                  </a:cubicBezTo>
                  <a:cubicBezTo>
                    <a:pt x="28837" y="51151"/>
                    <a:pt x="33249" y="39301"/>
                    <a:pt x="42578" y="3577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20" name="Google Shape;520;p19"/>
            <p:cNvSpPr/>
            <p:nvPr/>
          </p:nvSpPr>
          <p:spPr>
            <a:xfrm>
              <a:off x="7868506" y="3571175"/>
              <a:ext cx="63033" cy="50426"/>
            </a:xfrm>
            <a:custGeom>
              <a:avLst/>
              <a:gdLst/>
              <a:ahLst/>
              <a:cxnLst/>
              <a:rect l="l" t="t" r="r" b="b"/>
              <a:pathLst>
                <a:path w="63032" h="50426" extrusionOk="0">
                  <a:moveTo>
                    <a:pt x="32493" y="2383"/>
                  </a:moveTo>
                  <a:cubicBezTo>
                    <a:pt x="23039" y="1879"/>
                    <a:pt x="5011" y="11208"/>
                    <a:pt x="2364" y="19654"/>
                  </a:cubicBezTo>
                  <a:cubicBezTo>
                    <a:pt x="4255" y="21671"/>
                    <a:pt x="6020" y="24192"/>
                    <a:pt x="6903" y="27092"/>
                  </a:cubicBezTo>
                  <a:cubicBezTo>
                    <a:pt x="9046" y="34404"/>
                    <a:pt x="15223" y="40707"/>
                    <a:pt x="22661" y="44867"/>
                  </a:cubicBezTo>
                  <a:cubicBezTo>
                    <a:pt x="27199" y="47515"/>
                    <a:pt x="26569" y="54448"/>
                    <a:pt x="25308" y="60625"/>
                  </a:cubicBezTo>
                  <a:cubicBezTo>
                    <a:pt x="29468" y="60499"/>
                    <a:pt x="33755" y="60121"/>
                    <a:pt x="36654" y="59491"/>
                  </a:cubicBezTo>
                  <a:cubicBezTo>
                    <a:pt x="44344" y="57726"/>
                    <a:pt x="60732" y="34152"/>
                    <a:pt x="63127" y="27722"/>
                  </a:cubicBezTo>
                  <a:cubicBezTo>
                    <a:pt x="65396" y="21293"/>
                    <a:pt x="42452" y="3014"/>
                    <a:pt x="32493" y="238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21" name="Google Shape;521;p19"/>
            <p:cNvSpPr/>
            <p:nvPr/>
          </p:nvSpPr>
          <p:spPr>
            <a:xfrm>
              <a:off x="9066754" y="3349951"/>
              <a:ext cx="176491" cy="163885"/>
            </a:xfrm>
            <a:custGeom>
              <a:avLst/>
              <a:gdLst/>
              <a:ahLst/>
              <a:cxnLst/>
              <a:rect l="l" t="t" r="r" b="b"/>
              <a:pathLst>
                <a:path w="176491" h="163884" extrusionOk="0">
                  <a:moveTo>
                    <a:pt x="177341" y="10936"/>
                  </a:moveTo>
                  <a:cubicBezTo>
                    <a:pt x="167130" y="14340"/>
                    <a:pt x="163601" y="2364"/>
                    <a:pt x="155154" y="2364"/>
                  </a:cubicBezTo>
                  <a:cubicBezTo>
                    <a:pt x="146582" y="2364"/>
                    <a:pt x="148346" y="22912"/>
                    <a:pt x="139774" y="22912"/>
                  </a:cubicBezTo>
                  <a:cubicBezTo>
                    <a:pt x="131202" y="22912"/>
                    <a:pt x="132967" y="34889"/>
                    <a:pt x="120991" y="36527"/>
                  </a:cubicBezTo>
                  <a:cubicBezTo>
                    <a:pt x="109014" y="38292"/>
                    <a:pt x="105611" y="38292"/>
                    <a:pt x="110779" y="46865"/>
                  </a:cubicBezTo>
                  <a:cubicBezTo>
                    <a:pt x="115948" y="55437"/>
                    <a:pt x="103972" y="52033"/>
                    <a:pt x="93635" y="52033"/>
                  </a:cubicBezTo>
                  <a:cubicBezTo>
                    <a:pt x="83423" y="52033"/>
                    <a:pt x="83423" y="45226"/>
                    <a:pt x="76489" y="45226"/>
                  </a:cubicBezTo>
                  <a:cubicBezTo>
                    <a:pt x="69682" y="45226"/>
                    <a:pt x="64514" y="57202"/>
                    <a:pt x="59345" y="64010"/>
                  </a:cubicBezTo>
                  <a:cubicBezTo>
                    <a:pt x="54176" y="70817"/>
                    <a:pt x="20012" y="86197"/>
                    <a:pt x="9801" y="91366"/>
                  </a:cubicBezTo>
                  <a:cubicBezTo>
                    <a:pt x="6902" y="92879"/>
                    <a:pt x="4380" y="97291"/>
                    <a:pt x="2364" y="103090"/>
                  </a:cubicBezTo>
                  <a:cubicBezTo>
                    <a:pt x="14592" y="104098"/>
                    <a:pt x="27198" y="111158"/>
                    <a:pt x="32745" y="118092"/>
                  </a:cubicBezTo>
                  <a:cubicBezTo>
                    <a:pt x="40183" y="127546"/>
                    <a:pt x="24047" y="138136"/>
                    <a:pt x="16987" y="146708"/>
                  </a:cubicBezTo>
                  <a:cubicBezTo>
                    <a:pt x="9927" y="155407"/>
                    <a:pt x="21273" y="155785"/>
                    <a:pt x="21651" y="162845"/>
                  </a:cubicBezTo>
                  <a:cubicBezTo>
                    <a:pt x="22030" y="169904"/>
                    <a:pt x="31485" y="175829"/>
                    <a:pt x="35014" y="169526"/>
                  </a:cubicBezTo>
                  <a:cubicBezTo>
                    <a:pt x="38544" y="163223"/>
                    <a:pt x="44469" y="165618"/>
                    <a:pt x="55437" y="165618"/>
                  </a:cubicBezTo>
                  <a:cubicBezTo>
                    <a:pt x="58588" y="165618"/>
                    <a:pt x="60480" y="167131"/>
                    <a:pt x="61740" y="169274"/>
                  </a:cubicBezTo>
                  <a:cubicBezTo>
                    <a:pt x="67792" y="164357"/>
                    <a:pt x="74977" y="159945"/>
                    <a:pt x="77372" y="157550"/>
                  </a:cubicBezTo>
                  <a:cubicBezTo>
                    <a:pt x="81532" y="153390"/>
                    <a:pt x="91996" y="152255"/>
                    <a:pt x="101451" y="152255"/>
                  </a:cubicBezTo>
                  <a:cubicBezTo>
                    <a:pt x="107249" y="152255"/>
                    <a:pt x="111157" y="150364"/>
                    <a:pt x="115444" y="146960"/>
                  </a:cubicBezTo>
                  <a:cubicBezTo>
                    <a:pt x="105485" y="136119"/>
                    <a:pt x="95651" y="127168"/>
                    <a:pt x="91870" y="124899"/>
                  </a:cubicBezTo>
                  <a:cubicBezTo>
                    <a:pt x="82919" y="119352"/>
                    <a:pt x="88339" y="104098"/>
                    <a:pt x="99308" y="101325"/>
                  </a:cubicBezTo>
                  <a:cubicBezTo>
                    <a:pt x="110275" y="98551"/>
                    <a:pt x="137379" y="77751"/>
                    <a:pt x="145573" y="73086"/>
                  </a:cubicBezTo>
                  <a:cubicBezTo>
                    <a:pt x="153767" y="68422"/>
                    <a:pt x="148346" y="53042"/>
                    <a:pt x="155028" y="40940"/>
                  </a:cubicBezTo>
                  <a:cubicBezTo>
                    <a:pt x="158432" y="34637"/>
                    <a:pt x="171543" y="22534"/>
                    <a:pt x="184527" y="12323"/>
                  </a:cubicBezTo>
                  <a:cubicBezTo>
                    <a:pt x="181880" y="10810"/>
                    <a:pt x="179359" y="10306"/>
                    <a:pt x="177341" y="1093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22" name="Google Shape;522;p19"/>
            <p:cNvSpPr/>
            <p:nvPr/>
          </p:nvSpPr>
          <p:spPr>
            <a:xfrm>
              <a:off x="7924479" y="3738742"/>
              <a:ext cx="201704" cy="113459"/>
            </a:xfrm>
            <a:custGeom>
              <a:avLst/>
              <a:gdLst/>
              <a:ahLst/>
              <a:cxnLst/>
              <a:rect l="l" t="t" r="r" b="b"/>
              <a:pathLst>
                <a:path w="201704" h="113458" extrusionOk="0">
                  <a:moveTo>
                    <a:pt x="202051" y="75727"/>
                  </a:moveTo>
                  <a:cubicBezTo>
                    <a:pt x="200286" y="75601"/>
                    <a:pt x="198269" y="75475"/>
                    <a:pt x="196000" y="75601"/>
                  </a:cubicBezTo>
                  <a:cubicBezTo>
                    <a:pt x="180746" y="76231"/>
                    <a:pt x="171291" y="68541"/>
                    <a:pt x="161332" y="69172"/>
                  </a:cubicBezTo>
                  <a:cubicBezTo>
                    <a:pt x="151373" y="69802"/>
                    <a:pt x="122504" y="58582"/>
                    <a:pt x="110150" y="48623"/>
                  </a:cubicBezTo>
                  <a:cubicBezTo>
                    <a:pt x="97795" y="38664"/>
                    <a:pt x="64262" y="17485"/>
                    <a:pt x="56068" y="9165"/>
                  </a:cubicBezTo>
                  <a:cubicBezTo>
                    <a:pt x="47874" y="971"/>
                    <a:pt x="36024" y="971"/>
                    <a:pt x="34889" y="5005"/>
                  </a:cubicBezTo>
                  <a:cubicBezTo>
                    <a:pt x="33754" y="8787"/>
                    <a:pt x="27703" y="9165"/>
                    <a:pt x="18627" y="10047"/>
                  </a:cubicBezTo>
                  <a:cubicBezTo>
                    <a:pt x="16358" y="14081"/>
                    <a:pt x="6524" y="19628"/>
                    <a:pt x="6524" y="25175"/>
                  </a:cubicBezTo>
                  <a:cubicBezTo>
                    <a:pt x="6524" y="31478"/>
                    <a:pt x="2364" y="39925"/>
                    <a:pt x="2364" y="45093"/>
                  </a:cubicBezTo>
                  <a:cubicBezTo>
                    <a:pt x="2364" y="50388"/>
                    <a:pt x="12827" y="51397"/>
                    <a:pt x="15979" y="55557"/>
                  </a:cubicBezTo>
                  <a:cubicBezTo>
                    <a:pt x="19131" y="59717"/>
                    <a:pt x="35897" y="61860"/>
                    <a:pt x="36905" y="66020"/>
                  </a:cubicBezTo>
                  <a:cubicBezTo>
                    <a:pt x="37914" y="70180"/>
                    <a:pt x="49512" y="75475"/>
                    <a:pt x="56824" y="76483"/>
                  </a:cubicBezTo>
                  <a:cubicBezTo>
                    <a:pt x="64136" y="77492"/>
                    <a:pt x="74600" y="85938"/>
                    <a:pt x="78885" y="89090"/>
                  </a:cubicBezTo>
                  <a:cubicBezTo>
                    <a:pt x="83046" y="92242"/>
                    <a:pt x="98804" y="84930"/>
                    <a:pt x="103972" y="84930"/>
                  </a:cubicBezTo>
                  <a:cubicBezTo>
                    <a:pt x="109141" y="84930"/>
                    <a:pt x="117587" y="94385"/>
                    <a:pt x="118596" y="99553"/>
                  </a:cubicBezTo>
                  <a:cubicBezTo>
                    <a:pt x="119605" y="104722"/>
                    <a:pt x="146835" y="108000"/>
                    <a:pt x="153138" y="113168"/>
                  </a:cubicBezTo>
                  <a:cubicBezTo>
                    <a:pt x="159441" y="118463"/>
                    <a:pt x="192974" y="115311"/>
                    <a:pt x="199277" y="109008"/>
                  </a:cubicBezTo>
                  <a:cubicBezTo>
                    <a:pt x="205580" y="102705"/>
                    <a:pt x="200286" y="91233"/>
                    <a:pt x="200286" y="81778"/>
                  </a:cubicBezTo>
                  <a:cubicBezTo>
                    <a:pt x="200286" y="78500"/>
                    <a:pt x="201042" y="76862"/>
                    <a:pt x="202051" y="7572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23" name="Google Shape;523;p19"/>
            <p:cNvSpPr/>
            <p:nvPr/>
          </p:nvSpPr>
          <p:spPr>
            <a:xfrm>
              <a:off x="8219723" y="3793324"/>
              <a:ext cx="226917" cy="491654"/>
            </a:xfrm>
            <a:custGeom>
              <a:avLst/>
              <a:gdLst/>
              <a:ahLst/>
              <a:cxnLst/>
              <a:rect l="l" t="t" r="r" b="b"/>
              <a:pathLst>
                <a:path w="226917" h="491653" extrusionOk="0">
                  <a:moveTo>
                    <a:pt x="185788" y="455565"/>
                  </a:moveTo>
                  <a:cubicBezTo>
                    <a:pt x="185788" y="445102"/>
                    <a:pt x="177467" y="444093"/>
                    <a:pt x="177467" y="435647"/>
                  </a:cubicBezTo>
                  <a:cubicBezTo>
                    <a:pt x="177467" y="427201"/>
                    <a:pt x="177467" y="412577"/>
                    <a:pt x="167005" y="403122"/>
                  </a:cubicBezTo>
                  <a:cubicBezTo>
                    <a:pt x="156541" y="393667"/>
                    <a:pt x="151247" y="380052"/>
                    <a:pt x="157550" y="374758"/>
                  </a:cubicBezTo>
                  <a:cubicBezTo>
                    <a:pt x="163853" y="369463"/>
                    <a:pt x="158558" y="354839"/>
                    <a:pt x="161709" y="355848"/>
                  </a:cubicBezTo>
                  <a:cubicBezTo>
                    <a:pt x="164861" y="356856"/>
                    <a:pt x="169021" y="346393"/>
                    <a:pt x="162718" y="343241"/>
                  </a:cubicBezTo>
                  <a:cubicBezTo>
                    <a:pt x="156415" y="340090"/>
                    <a:pt x="162718" y="327483"/>
                    <a:pt x="157550" y="325466"/>
                  </a:cubicBezTo>
                  <a:cubicBezTo>
                    <a:pt x="152254" y="323323"/>
                    <a:pt x="137631" y="306556"/>
                    <a:pt x="137631" y="301388"/>
                  </a:cubicBezTo>
                  <a:cubicBezTo>
                    <a:pt x="137631" y="296093"/>
                    <a:pt x="141792" y="266846"/>
                    <a:pt x="142800" y="259408"/>
                  </a:cubicBezTo>
                  <a:cubicBezTo>
                    <a:pt x="143808" y="252096"/>
                    <a:pt x="154272" y="250962"/>
                    <a:pt x="157424" y="250962"/>
                  </a:cubicBezTo>
                  <a:cubicBezTo>
                    <a:pt x="160575" y="250962"/>
                    <a:pt x="173182" y="251970"/>
                    <a:pt x="177342" y="244658"/>
                  </a:cubicBezTo>
                  <a:cubicBezTo>
                    <a:pt x="181502" y="237347"/>
                    <a:pt x="199277" y="236212"/>
                    <a:pt x="201420" y="231044"/>
                  </a:cubicBezTo>
                  <a:cubicBezTo>
                    <a:pt x="203563" y="225875"/>
                    <a:pt x="215035" y="225875"/>
                    <a:pt x="215035" y="219572"/>
                  </a:cubicBezTo>
                  <a:cubicBezTo>
                    <a:pt x="215035" y="213268"/>
                    <a:pt x="228650" y="197510"/>
                    <a:pt x="228650" y="197510"/>
                  </a:cubicBezTo>
                  <a:cubicBezTo>
                    <a:pt x="228902" y="197510"/>
                    <a:pt x="229028" y="197636"/>
                    <a:pt x="229155" y="197636"/>
                  </a:cubicBezTo>
                  <a:cubicBezTo>
                    <a:pt x="227516" y="194863"/>
                    <a:pt x="224112" y="197384"/>
                    <a:pt x="217178" y="200157"/>
                  </a:cubicBezTo>
                  <a:cubicBezTo>
                    <a:pt x="205454" y="204822"/>
                    <a:pt x="199529" y="198393"/>
                    <a:pt x="200664" y="191333"/>
                  </a:cubicBezTo>
                  <a:cubicBezTo>
                    <a:pt x="201798" y="184273"/>
                    <a:pt x="192469" y="184273"/>
                    <a:pt x="185914" y="184273"/>
                  </a:cubicBezTo>
                  <a:cubicBezTo>
                    <a:pt x="179485" y="184273"/>
                    <a:pt x="183519" y="173684"/>
                    <a:pt x="185914" y="166624"/>
                  </a:cubicBezTo>
                  <a:cubicBezTo>
                    <a:pt x="188310" y="159565"/>
                    <a:pt x="183519" y="155405"/>
                    <a:pt x="175955" y="154900"/>
                  </a:cubicBezTo>
                  <a:cubicBezTo>
                    <a:pt x="168265" y="154270"/>
                    <a:pt x="164736" y="137882"/>
                    <a:pt x="167761" y="133091"/>
                  </a:cubicBezTo>
                  <a:cubicBezTo>
                    <a:pt x="170660" y="128427"/>
                    <a:pt x="151877" y="124266"/>
                    <a:pt x="143682" y="128427"/>
                  </a:cubicBezTo>
                  <a:cubicBezTo>
                    <a:pt x="135488" y="132587"/>
                    <a:pt x="141287" y="121367"/>
                    <a:pt x="139018" y="115442"/>
                  </a:cubicBezTo>
                  <a:cubicBezTo>
                    <a:pt x="136623" y="109517"/>
                    <a:pt x="149608" y="89599"/>
                    <a:pt x="160827" y="78379"/>
                  </a:cubicBezTo>
                  <a:cubicBezTo>
                    <a:pt x="172047" y="67159"/>
                    <a:pt x="167256" y="52409"/>
                    <a:pt x="167256" y="39551"/>
                  </a:cubicBezTo>
                  <a:cubicBezTo>
                    <a:pt x="167256" y="26566"/>
                    <a:pt x="161962" y="26566"/>
                    <a:pt x="156667" y="26566"/>
                  </a:cubicBezTo>
                  <a:cubicBezTo>
                    <a:pt x="151372" y="26566"/>
                    <a:pt x="150742" y="18876"/>
                    <a:pt x="150742" y="11816"/>
                  </a:cubicBezTo>
                  <a:cubicBezTo>
                    <a:pt x="150742" y="4757"/>
                    <a:pt x="139523" y="-538"/>
                    <a:pt x="133093" y="4126"/>
                  </a:cubicBezTo>
                  <a:cubicBezTo>
                    <a:pt x="132211" y="4757"/>
                    <a:pt x="130572" y="5765"/>
                    <a:pt x="128554" y="6774"/>
                  </a:cubicBezTo>
                  <a:cubicBezTo>
                    <a:pt x="128807" y="6774"/>
                    <a:pt x="129059" y="6900"/>
                    <a:pt x="129059" y="6900"/>
                  </a:cubicBezTo>
                  <a:cubicBezTo>
                    <a:pt x="129059" y="6900"/>
                    <a:pt x="126916" y="17363"/>
                    <a:pt x="122756" y="19506"/>
                  </a:cubicBezTo>
                  <a:cubicBezTo>
                    <a:pt x="118595" y="21650"/>
                    <a:pt x="118595" y="27827"/>
                    <a:pt x="124899" y="37281"/>
                  </a:cubicBezTo>
                  <a:cubicBezTo>
                    <a:pt x="131202" y="46736"/>
                    <a:pt x="115444" y="42576"/>
                    <a:pt x="113427" y="37281"/>
                  </a:cubicBezTo>
                  <a:cubicBezTo>
                    <a:pt x="111283" y="32113"/>
                    <a:pt x="98677" y="40433"/>
                    <a:pt x="91366" y="46736"/>
                  </a:cubicBezTo>
                  <a:cubicBezTo>
                    <a:pt x="84054" y="53040"/>
                    <a:pt x="73590" y="56191"/>
                    <a:pt x="73590" y="67663"/>
                  </a:cubicBezTo>
                  <a:cubicBezTo>
                    <a:pt x="73590" y="79135"/>
                    <a:pt x="64135" y="90733"/>
                    <a:pt x="66278" y="100188"/>
                  </a:cubicBezTo>
                  <a:cubicBezTo>
                    <a:pt x="68422" y="109643"/>
                    <a:pt x="55815" y="127418"/>
                    <a:pt x="56823" y="132713"/>
                  </a:cubicBezTo>
                  <a:cubicBezTo>
                    <a:pt x="57832" y="138007"/>
                    <a:pt x="39048" y="131704"/>
                    <a:pt x="35897" y="131704"/>
                  </a:cubicBezTo>
                  <a:cubicBezTo>
                    <a:pt x="32745" y="131704"/>
                    <a:pt x="34888" y="151623"/>
                    <a:pt x="30602" y="157926"/>
                  </a:cubicBezTo>
                  <a:cubicBezTo>
                    <a:pt x="26442" y="164229"/>
                    <a:pt x="29593" y="186164"/>
                    <a:pt x="23290" y="186164"/>
                  </a:cubicBezTo>
                  <a:cubicBezTo>
                    <a:pt x="16987" y="186164"/>
                    <a:pt x="11819" y="206083"/>
                    <a:pt x="11819" y="206083"/>
                  </a:cubicBezTo>
                  <a:cubicBezTo>
                    <a:pt x="11819" y="206083"/>
                    <a:pt x="6649" y="209486"/>
                    <a:pt x="2364" y="213899"/>
                  </a:cubicBezTo>
                  <a:cubicBezTo>
                    <a:pt x="7532" y="224362"/>
                    <a:pt x="16861" y="235834"/>
                    <a:pt x="27324" y="240120"/>
                  </a:cubicBezTo>
                  <a:cubicBezTo>
                    <a:pt x="42578" y="246423"/>
                    <a:pt x="52790" y="277309"/>
                    <a:pt x="57580" y="293824"/>
                  </a:cubicBezTo>
                  <a:cubicBezTo>
                    <a:pt x="62245" y="310338"/>
                    <a:pt x="59093" y="327231"/>
                    <a:pt x="53672" y="336560"/>
                  </a:cubicBezTo>
                  <a:cubicBezTo>
                    <a:pt x="48125" y="346015"/>
                    <a:pt x="55563" y="346393"/>
                    <a:pt x="64640" y="351057"/>
                  </a:cubicBezTo>
                  <a:cubicBezTo>
                    <a:pt x="73716" y="355722"/>
                    <a:pt x="83927" y="357361"/>
                    <a:pt x="90483" y="347906"/>
                  </a:cubicBezTo>
                  <a:cubicBezTo>
                    <a:pt x="97164" y="338451"/>
                    <a:pt x="110906" y="331896"/>
                    <a:pt x="112796" y="321306"/>
                  </a:cubicBezTo>
                  <a:cubicBezTo>
                    <a:pt x="114814" y="310717"/>
                    <a:pt x="120991" y="326349"/>
                    <a:pt x="126537" y="331896"/>
                  </a:cubicBezTo>
                  <a:cubicBezTo>
                    <a:pt x="132084" y="337442"/>
                    <a:pt x="135992" y="347906"/>
                    <a:pt x="137127" y="361269"/>
                  </a:cubicBezTo>
                  <a:cubicBezTo>
                    <a:pt x="138261" y="374632"/>
                    <a:pt x="139523" y="407913"/>
                    <a:pt x="150868" y="418502"/>
                  </a:cubicBezTo>
                  <a:cubicBezTo>
                    <a:pt x="162214" y="429092"/>
                    <a:pt x="164231" y="452288"/>
                    <a:pt x="161079" y="460482"/>
                  </a:cubicBezTo>
                  <a:cubicBezTo>
                    <a:pt x="157928" y="468676"/>
                    <a:pt x="167005" y="482795"/>
                    <a:pt x="164609" y="491872"/>
                  </a:cubicBezTo>
                  <a:cubicBezTo>
                    <a:pt x="164105" y="493637"/>
                    <a:pt x="163601" y="496284"/>
                    <a:pt x="163097" y="499058"/>
                  </a:cubicBezTo>
                  <a:cubicBezTo>
                    <a:pt x="173308" y="501327"/>
                    <a:pt x="185788" y="455565"/>
                    <a:pt x="185788" y="45556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24" name="Google Shape;524;p19"/>
            <p:cNvSpPr/>
            <p:nvPr/>
          </p:nvSpPr>
          <p:spPr>
            <a:xfrm>
              <a:off x="8142697" y="3800881"/>
              <a:ext cx="75639" cy="37820"/>
            </a:xfrm>
            <a:custGeom>
              <a:avLst/>
              <a:gdLst/>
              <a:ahLst/>
              <a:cxnLst/>
              <a:rect l="l" t="t" r="r" b="b"/>
              <a:pathLst>
                <a:path w="75639" h="37819" extrusionOk="0">
                  <a:moveTo>
                    <a:pt x="79642" y="16487"/>
                  </a:moveTo>
                  <a:cubicBezTo>
                    <a:pt x="63884" y="1990"/>
                    <a:pt x="59598" y="13714"/>
                    <a:pt x="49008" y="8167"/>
                  </a:cubicBezTo>
                  <a:cubicBezTo>
                    <a:pt x="37788" y="2242"/>
                    <a:pt x="32493" y="477"/>
                    <a:pt x="27199" y="4638"/>
                  </a:cubicBezTo>
                  <a:cubicBezTo>
                    <a:pt x="21904" y="8797"/>
                    <a:pt x="13710" y="8167"/>
                    <a:pt x="8289" y="21152"/>
                  </a:cubicBezTo>
                  <a:cubicBezTo>
                    <a:pt x="6524" y="25438"/>
                    <a:pt x="4381" y="29346"/>
                    <a:pt x="2364" y="32372"/>
                  </a:cubicBezTo>
                  <a:cubicBezTo>
                    <a:pt x="4129" y="36280"/>
                    <a:pt x="7028" y="39053"/>
                    <a:pt x="9298" y="38549"/>
                  </a:cubicBezTo>
                  <a:cubicBezTo>
                    <a:pt x="13458" y="37541"/>
                    <a:pt x="18753" y="44852"/>
                    <a:pt x="27073" y="42709"/>
                  </a:cubicBezTo>
                  <a:cubicBezTo>
                    <a:pt x="35519" y="40566"/>
                    <a:pt x="40688" y="48004"/>
                    <a:pt x="52286" y="44852"/>
                  </a:cubicBezTo>
                  <a:cubicBezTo>
                    <a:pt x="63757" y="41700"/>
                    <a:pt x="74221" y="49012"/>
                    <a:pt x="78507" y="41700"/>
                  </a:cubicBezTo>
                  <a:cubicBezTo>
                    <a:pt x="82667" y="34389"/>
                    <a:pt x="75356" y="18631"/>
                    <a:pt x="75356" y="18631"/>
                  </a:cubicBezTo>
                  <a:cubicBezTo>
                    <a:pt x="75356" y="18631"/>
                    <a:pt x="77246" y="17496"/>
                    <a:pt x="79642" y="1648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25" name="Google Shape;525;p19"/>
            <p:cNvSpPr/>
            <p:nvPr/>
          </p:nvSpPr>
          <p:spPr>
            <a:xfrm>
              <a:off x="8475635" y="3941077"/>
              <a:ext cx="189098" cy="403408"/>
            </a:xfrm>
            <a:custGeom>
              <a:avLst/>
              <a:gdLst/>
              <a:ahLst/>
              <a:cxnLst/>
              <a:rect l="l" t="t" r="r" b="b"/>
              <a:pathLst>
                <a:path w="189097" h="403408" extrusionOk="0">
                  <a:moveTo>
                    <a:pt x="146708" y="50136"/>
                  </a:moveTo>
                  <a:cubicBezTo>
                    <a:pt x="139396" y="49127"/>
                    <a:pt x="120487" y="35512"/>
                    <a:pt x="120487" y="30217"/>
                  </a:cubicBezTo>
                  <a:cubicBezTo>
                    <a:pt x="120487" y="24923"/>
                    <a:pt x="129941" y="16602"/>
                    <a:pt x="113175" y="14459"/>
                  </a:cubicBezTo>
                  <a:cubicBezTo>
                    <a:pt x="96408" y="12316"/>
                    <a:pt x="94265" y="6013"/>
                    <a:pt x="91239" y="2987"/>
                  </a:cubicBezTo>
                  <a:cubicBezTo>
                    <a:pt x="88088" y="-164"/>
                    <a:pt x="74473" y="9290"/>
                    <a:pt x="70313" y="16602"/>
                  </a:cubicBezTo>
                  <a:cubicBezTo>
                    <a:pt x="66153" y="23914"/>
                    <a:pt x="61866" y="14459"/>
                    <a:pt x="52537" y="19754"/>
                  </a:cubicBezTo>
                  <a:cubicBezTo>
                    <a:pt x="43082" y="25049"/>
                    <a:pt x="33628" y="12442"/>
                    <a:pt x="29467" y="19754"/>
                  </a:cubicBezTo>
                  <a:cubicBezTo>
                    <a:pt x="25308" y="27066"/>
                    <a:pt x="14718" y="15594"/>
                    <a:pt x="9550" y="21897"/>
                  </a:cubicBezTo>
                  <a:cubicBezTo>
                    <a:pt x="7532" y="24292"/>
                    <a:pt x="4885" y="26183"/>
                    <a:pt x="2364" y="27570"/>
                  </a:cubicBezTo>
                  <a:cubicBezTo>
                    <a:pt x="6902" y="32739"/>
                    <a:pt x="11945" y="37655"/>
                    <a:pt x="11945" y="41563"/>
                  </a:cubicBezTo>
                  <a:cubicBezTo>
                    <a:pt x="11945" y="48244"/>
                    <a:pt x="25434" y="53287"/>
                    <a:pt x="25434" y="61734"/>
                  </a:cubicBezTo>
                  <a:cubicBezTo>
                    <a:pt x="25434" y="70180"/>
                    <a:pt x="42200" y="76861"/>
                    <a:pt x="47243" y="73457"/>
                  </a:cubicBezTo>
                  <a:cubicBezTo>
                    <a:pt x="52285" y="70054"/>
                    <a:pt x="64010" y="66776"/>
                    <a:pt x="65774" y="78500"/>
                  </a:cubicBezTo>
                  <a:cubicBezTo>
                    <a:pt x="67413" y="90224"/>
                    <a:pt x="74221" y="90224"/>
                    <a:pt x="74221" y="98670"/>
                  </a:cubicBezTo>
                  <a:cubicBezTo>
                    <a:pt x="74221" y="107117"/>
                    <a:pt x="57454" y="102074"/>
                    <a:pt x="54050" y="110395"/>
                  </a:cubicBezTo>
                  <a:cubicBezTo>
                    <a:pt x="50647" y="118841"/>
                    <a:pt x="82667" y="128926"/>
                    <a:pt x="82667" y="135608"/>
                  </a:cubicBezTo>
                  <a:cubicBezTo>
                    <a:pt x="82667" y="142289"/>
                    <a:pt x="92752" y="150735"/>
                    <a:pt x="96156" y="159056"/>
                  </a:cubicBezTo>
                  <a:cubicBezTo>
                    <a:pt x="99559" y="167502"/>
                    <a:pt x="114687" y="177587"/>
                    <a:pt x="117965" y="187673"/>
                  </a:cubicBezTo>
                  <a:cubicBezTo>
                    <a:pt x="121369" y="197758"/>
                    <a:pt x="134858" y="202800"/>
                    <a:pt x="139900" y="207843"/>
                  </a:cubicBezTo>
                  <a:cubicBezTo>
                    <a:pt x="144943" y="212886"/>
                    <a:pt x="146582" y="224610"/>
                    <a:pt x="144943" y="234695"/>
                  </a:cubicBezTo>
                  <a:cubicBezTo>
                    <a:pt x="143304" y="244780"/>
                    <a:pt x="143304" y="263312"/>
                    <a:pt x="153389" y="278439"/>
                  </a:cubicBezTo>
                  <a:cubicBezTo>
                    <a:pt x="163474" y="293567"/>
                    <a:pt x="141665" y="300249"/>
                    <a:pt x="134858" y="308695"/>
                  </a:cubicBezTo>
                  <a:cubicBezTo>
                    <a:pt x="128176" y="317141"/>
                    <a:pt x="131454" y="328865"/>
                    <a:pt x="111284" y="323823"/>
                  </a:cubicBezTo>
                  <a:cubicBezTo>
                    <a:pt x="91113" y="318780"/>
                    <a:pt x="114687" y="340589"/>
                    <a:pt x="111284" y="347397"/>
                  </a:cubicBezTo>
                  <a:cubicBezTo>
                    <a:pt x="107880" y="354204"/>
                    <a:pt x="81028" y="340716"/>
                    <a:pt x="81028" y="347397"/>
                  </a:cubicBezTo>
                  <a:cubicBezTo>
                    <a:pt x="81028" y="351431"/>
                    <a:pt x="71951" y="356726"/>
                    <a:pt x="64640" y="360255"/>
                  </a:cubicBezTo>
                  <a:cubicBezTo>
                    <a:pt x="67539" y="364037"/>
                    <a:pt x="71573" y="366181"/>
                    <a:pt x="76364" y="369206"/>
                  </a:cubicBezTo>
                  <a:cubicBezTo>
                    <a:pt x="82667" y="373114"/>
                    <a:pt x="68548" y="379796"/>
                    <a:pt x="68926" y="392276"/>
                  </a:cubicBezTo>
                  <a:cubicBezTo>
                    <a:pt x="69304" y="404883"/>
                    <a:pt x="78759" y="408034"/>
                    <a:pt x="82289" y="402865"/>
                  </a:cubicBezTo>
                  <a:cubicBezTo>
                    <a:pt x="85819" y="397697"/>
                    <a:pt x="100316" y="386351"/>
                    <a:pt x="106241" y="384460"/>
                  </a:cubicBezTo>
                  <a:cubicBezTo>
                    <a:pt x="112166" y="382443"/>
                    <a:pt x="106241" y="373870"/>
                    <a:pt x="112544" y="374249"/>
                  </a:cubicBezTo>
                  <a:cubicBezTo>
                    <a:pt x="118848" y="374627"/>
                    <a:pt x="116831" y="365172"/>
                    <a:pt x="119604" y="360129"/>
                  </a:cubicBezTo>
                  <a:cubicBezTo>
                    <a:pt x="122377" y="355087"/>
                    <a:pt x="126664" y="356978"/>
                    <a:pt x="136119" y="357356"/>
                  </a:cubicBezTo>
                  <a:cubicBezTo>
                    <a:pt x="145573" y="357734"/>
                    <a:pt x="158810" y="348784"/>
                    <a:pt x="172173" y="340085"/>
                  </a:cubicBezTo>
                  <a:cubicBezTo>
                    <a:pt x="185536" y="331513"/>
                    <a:pt x="187805" y="329496"/>
                    <a:pt x="192974" y="304787"/>
                  </a:cubicBezTo>
                  <a:cubicBezTo>
                    <a:pt x="198142" y="280078"/>
                    <a:pt x="187049" y="250705"/>
                    <a:pt x="186671" y="243141"/>
                  </a:cubicBezTo>
                  <a:cubicBezTo>
                    <a:pt x="186292" y="235703"/>
                    <a:pt x="168265" y="201161"/>
                    <a:pt x="161584" y="201540"/>
                  </a:cubicBezTo>
                  <a:cubicBezTo>
                    <a:pt x="154902" y="201918"/>
                    <a:pt x="124395" y="170528"/>
                    <a:pt x="118848" y="165485"/>
                  </a:cubicBezTo>
                  <a:cubicBezTo>
                    <a:pt x="113427" y="160442"/>
                    <a:pt x="114940" y="151744"/>
                    <a:pt x="107124" y="145063"/>
                  </a:cubicBezTo>
                  <a:cubicBezTo>
                    <a:pt x="99308" y="138381"/>
                    <a:pt x="98551" y="121110"/>
                    <a:pt x="100442" y="109008"/>
                  </a:cubicBezTo>
                  <a:cubicBezTo>
                    <a:pt x="102459" y="96780"/>
                    <a:pt x="119730" y="94132"/>
                    <a:pt x="119352" y="85812"/>
                  </a:cubicBezTo>
                  <a:cubicBezTo>
                    <a:pt x="118974" y="77618"/>
                    <a:pt x="120864" y="70558"/>
                    <a:pt x="129563" y="70180"/>
                  </a:cubicBezTo>
                  <a:cubicBezTo>
                    <a:pt x="138261" y="69802"/>
                    <a:pt x="146456" y="62742"/>
                    <a:pt x="150364" y="56439"/>
                  </a:cubicBezTo>
                  <a:cubicBezTo>
                    <a:pt x="150868" y="55556"/>
                    <a:pt x="151750" y="54926"/>
                    <a:pt x="152633" y="54548"/>
                  </a:cubicBezTo>
                  <a:cubicBezTo>
                    <a:pt x="149985" y="51900"/>
                    <a:pt x="148095" y="50388"/>
                    <a:pt x="146708" y="5013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26" name="Google Shape;526;p19"/>
            <p:cNvSpPr/>
            <p:nvPr/>
          </p:nvSpPr>
          <p:spPr>
            <a:xfrm>
              <a:off x="8480828" y="4184123"/>
              <a:ext cx="151278" cy="113459"/>
            </a:xfrm>
            <a:custGeom>
              <a:avLst/>
              <a:gdLst/>
              <a:ahLst/>
              <a:cxnLst/>
              <a:rect l="l" t="t" r="r" b="b"/>
              <a:pathLst>
                <a:path w="151278" h="113458" extrusionOk="0">
                  <a:moveTo>
                    <a:pt x="75583" y="104350"/>
                  </a:moveTo>
                  <a:cubicBezTo>
                    <a:pt x="75583" y="97669"/>
                    <a:pt x="102435" y="111158"/>
                    <a:pt x="105839" y="104350"/>
                  </a:cubicBezTo>
                  <a:cubicBezTo>
                    <a:pt x="109243" y="97669"/>
                    <a:pt x="85668" y="75733"/>
                    <a:pt x="105839" y="80776"/>
                  </a:cubicBezTo>
                  <a:cubicBezTo>
                    <a:pt x="126009" y="85819"/>
                    <a:pt x="122606" y="74095"/>
                    <a:pt x="129413" y="65648"/>
                  </a:cubicBezTo>
                  <a:cubicBezTo>
                    <a:pt x="136094" y="57202"/>
                    <a:pt x="158030" y="50520"/>
                    <a:pt x="147944" y="35393"/>
                  </a:cubicBezTo>
                  <a:cubicBezTo>
                    <a:pt x="140759" y="24677"/>
                    <a:pt x="138741" y="12323"/>
                    <a:pt x="138741" y="2364"/>
                  </a:cubicBezTo>
                  <a:cubicBezTo>
                    <a:pt x="132186" y="7532"/>
                    <a:pt x="124370" y="7910"/>
                    <a:pt x="119958" y="6146"/>
                  </a:cubicBezTo>
                  <a:cubicBezTo>
                    <a:pt x="114285" y="3876"/>
                    <a:pt x="101805" y="2742"/>
                    <a:pt x="101805" y="11819"/>
                  </a:cubicBezTo>
                  <a:cubicBezTo>
                    <a:pt x="101805" y="20895"/>
                    <a:pt x="92728" y="23164"/>
                    <a:pt x="93862" y="18626"/>
                  </a:cubicBezTo>
                  <a:cubicBezTo>
                    <a:pt x="94997" y="14088"/>
                    <a:pt x="84786" y="15222"/>
                    <a:pt x="79113" y="8415"/>
                  </a:cubicBezTo>
                  <a:cubicBezTo>
                    <a:pt x="73440" y="1607"/>
                    <a:pt x="53017" y="10684"/>
                    <a:pt x="42806" y="7280"/>
                  </a:cubicBezTo>
                  <a:cubicBezTo>
                    <a:pt x="32595" y="3876"/>
                    <a:pt x="16711" y="12953"/>
                    <a:pt x="6626" y="25433"/>
                  </a:cubicBezTo>
                  <a:cubicBezTo>
                    <a:pt x="-3586" y="37914"/>
                    <a:pt x="7760" y="37914"/>
                    <a:pt x="7760" y="49260"/>
                  </a:cubicBezTo>
                  <a:cubicBezTo>
                    <a:pt x="7760" y="60606"/>
                    <a:pt x="14568" y="60606"/>
                    <a:pt x="11164" y="69682"/>
                  </a:cubicBezTo>
                  <a:cubicBezTo>
                    <a:pt x="11038" y="69934"/>
                    <a:pt x="11038" y="70187"/>
                    <a:pt x="10911" y="70439"/>
                  </a:cubicBezTo>
                  <a:cubicBezTo>
                    <a:pt x="20871" y="74851"/>
                    <a:pt x="16963" y="87331"/>
                    <a:pt x="18097" y="94391"/>
                  </a:cubicBezTo>
                  <a:cubicBezTo>
                    <a:pt x="19232" y="101829"/>
                    <a:pt x="29065" y="97543"/>
                    <a:pt x="34612" y="97164"/>
                  </a:cubicBezTo>
                  <a:cubicBezTo>
                    <a:pt x="40159" y="96786"/>
                    <a:pt x="31082" y="105863"/>
                    <a:pt x="35747" y="111284"/>
                  </a:cubicBezTo>
                  <a:cubicBezTo>
                    <a:pt x="40537" y="116831"/>
                    <a:pt x="54152" y="106619"/>
                    <a:pt x="56925" y="113301"/>
                  </a:cubicBezTo>
                  <a:cubicBezTo>
                    <a:pt x="57556" y="114940"/>
                    <a:pt x="58438" y="116200"/>
                    <a:pt x="59321" y="117335"/>
                  </a:cubicBezTo>
                  <a:cubicBezTo>
                    <a:pt x="66506" y="113679"/>
                    <a:pt x="75583" y="108384"/>
                    <a:pt x="75583" y="10435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27" name="Google Shape;527;p19"/>
            <p:cNvSpPr/>
            <p:nvPr/>
          </p:nvSpPr>
          <p:spPr>
            <a:xfrm>
              <a:off x="8423066" y="3966283"/>
              <a:ext cx="189098" cy="239524"/>
            </a:xfrm>
            <a:custGeom>
              <a:avLst/>
              <a:gdLst/>
              <a:ahLst/>
              <a:cxnLst/>
              <a:rect l="l" t="t" r="r" b="b"/>
              <a:pathLst>
                <a:path w="189097" h="239523" extrusionOk="0">
                  <a:moveTo>
                    <a:pt x="134984" y="110402"/>
                  </a:moveTo>
                  <a:cubicBezTo>
                    <a:pt x="134984" y="103720"/>
                    <a:pt x="103090" y="93635"/>
                    <a:pt x="106367" y="85189"/>
                  </a:cubicBezTo>
                  <a:cubicBezTo>
                    <a:pt x="109771" y="76742"/>
                    <a:pt x="126537" y="81785"/>
                    <a:pt x="126537" y="73464"/>
                  </a:cubicBezTo>
                  <a:cubicBezTo>
                    <a:pt x="126537" y="65018"/>
                    <a:pt x="119856" y="65018"/>
                    <a:pt x="118091" y="53294"/>
                  </a:cubicBezTo>
                  <a:cubicBezTo>
                    <a:pt x="116452" y="41570"/>
                    <a:pt x="104602" y="44848"/>
                    <a:pt x="99559" y="48251"/>
                  </a:cubicBezTo>
                  <a:cubicBezTo>
                    <a:pt x="94517" y="51655"/>
                    <a:pt x="77750" y="44848"/>
                    <a:pt x="77750" y="36527"/>
                  </a:cubicBezTo>
                  <a:cubicBezTo>
                    <a:pt x="77750" y="28081"/>
                    <a:pt x="64261" y="23038"/>
                    <a:pt x="64261" y="16357"/>
                  </a:cubicBezTo>
                  <a:cubicBezTo>
                    <a:pt x="64261" y="12449"/>
                    <a:pt x="59218" y="7532"/>
                    <a:pt x="54680" y="2364"/>
                  </a:cubicBezTo>
                  <a:cubicBezTo>
                    <a:pt x="50394" y="4507"/>
                    <a:pt x="46108" y="5011"/>
                    <a:pt x="44091" y="2994"/>
                  </a:cubicBezTo>
                  <a:cubicBezTo>
                    <a:pt x="40940" y="-158"/>
                    <a:pt x="36779" y="13458"/>
                    <a:pt x="39931" y="16609"/>
                  </a:cubicBezTo>
                  <a:cubicBezTo>
                    <a:pt x="43082" y="19761"/>
                    <a:pt x="47243" y="39679"/>
                    <a:pt x="38922" y="37536"/>
                  </a:cubicBezTo>
                  <a:cubicBezTo>
                    <a:pt x="30476" y="35393"/>
                    <a:pt x="30476" y="23921"/>
                    <a:pt x="25307" y="24929"/>
                  </a:cubicBezTo>
                  <a:cubicBezTo>
                    <a:pt x="25307" y="24929"/>
                    <a:pt x="11692" y="40688"/>
                    <a:pt x="11692" y="46991"/>
                  </a:cubicBezTo>
                  <a:cubicBezTo>
                    <a:pt x="11692" y="51277"/>
                    <a:pt x="6523" y="52664"/>
                    <a:pt x="2364" y="54681"/>
                  </a:cubicBezTo>
                  <a:cubicBezTo>
                    <a:pt x="4758" y="56824"/>
                    <a:pt x="6902" y="58841"/>
                    <a:pt x="7532" y="59850"/>
                  </a:cubicBezTo>
                  <a:cubicBezTo>
                    <a:pt x="9801" y="63253"/>
                    <a:pt x="6397" y="72330"/>
                    <a:pt x="9801" y="80272"/>
                  </a:cubicBezTo>
                  <a:cubicBezTo>
                    <a:pt x="13205" y="88214"/>
                    <a:pt x="24551" y="75734"/>
                    <a:pt x="27955" y="87079"/>
                  </a:cubicBezTo>
                  <a:cubicBezTo>
                    <a:pt x="31359" y="98425"/>
                    <a:pt x="25685" y="104098"/>
                    <a:pt x="25685" y="115444"/>
                  </a:cubicBezTo>
                  <a:cubicBezTo>
                    <a:pt x="25685" y="126790"/>
                    <a:pt x="16608" y="125655"/>
                    <a:pt x="18878" y="135867"/>
                  </a:cubicBezTo>
                  <a:cubicBezTo>
                    <a:pt x="21147" y="146078"/>
                    <a:pt x="33628" y="133597"/>
                    <a:pt x="42578" y="126790"/>
                  </a:cubicBezTo>
                  <a:cubicBezTo>
                    <a:pt x="51655" y="119982"/>
                    <a:pt x="58462" y="121117"/>
                    <a:pt x="61866" y="125655"/>
                  </a:cubicBezTo>
                  <a:cubicBezTo>
                    <a:pt x="65270" y="130194"/>
                    <a:pt x="76615" y="126790"/>
                    <a:pt x="78885" y="121117"/>
                  </a:cubicBezTo>
                  <a:cubicBezTo>
                    <a:pt x="81154" y="115444"/>
                    <a:pt x="98173" y="113175"/>
                    <a:pt x="103846" y="119982"/>
                  </a:cubicBezTo>
                  <a:cubicBezTo>
                    <a:pt x="109519" y="126790"/>
                    <a:pt x="115191" y="134732"/>
                    <a:pt x="123133" y="139270"/>
                  </a:cubicBezTo>
                  <a:cubicBezTo>
                    <a:pt x="131076" y="143809"/>
                    <a:pt x="117460" y="168644"/>
                    <a:pt x="125403" y="170913"/>
                  </a:cubicBezTo>
                  <a:cubicBezTo>
                    <a:pt x="133345" y="173182"/>
                    <a:pt x="144691" y="185662"/>
                    <a:pt x="143556" y="199277"/>
                  </a:cubicBezTo>
                  <a:cubicBezTo>
                    <a:pt x="142548" y="211001"/>
                    <a:pt x="149103" y="219322"/>
                    <a:pt x="140153" y="229281"/>
                  </a:cubicBezTo>
                  <a:cubicBezTo>
                    <a:pt x="145700" y="232937"/>
                    <a:pt x="152381" y="232811"/>
                    <a:pt x="151498" y="236593"/>
                  </a:cubicBezTo>
                  <a:cubicBezTo>
                    <a:pt x="150364" y="241131"/>
                    <a:pt x="159440" y="238862"/>
                    <a:pt x="159440" y="229785"/>
                  </a:cubicBezTo>
                  <a:cubicBezTo>
                    <a:pt x="159440" y="220708"/>
                    <a:pt x="171921" y="221843"/>
                    <a:pt x="177594" y="224112"/>
                  </a:cubicBezTo>
                  <a:cubicBezTo>
                    <a:pt x="182006" y="225877"/>
                    <a:pt x="189948" y="225499"/>
                    <a:pt x="196377" y="220330"/>
                  </a:cubicBezTo>
                  <a:cubicBezTo>
                    <a:pt x="196377" y="216296"/>
                    <a:pt x="196630" y="212514"/>
                    <a:pt x="197134" y="209615"/>
                  </a:cubicBezTo>
                  <a:cubicBezTo>
                    <a:pt x="198772" y="199529"/>
                    <a:pt x="197134" y="187805"/>
                    <a:pt x="192091" y="182763"/>
                  </a:cubicBezTo>
                  <a:cubicBezTo>
                    <a:pt x="187049" y="177720"/>
                    <a:pt x="173559" y="172678"/>
                    <a:pt x="170156" y="162592"/>
                  </a:cubicBezTo>
                  <a:cubicBezTo>
                    <a:pt x="166878" y="152507"/>
                    <a:pt x="151750" y="142422"/>
                    <a:pt x="148346" y="133976"/>
                  </a:cubicBezTo>
                  <a:cubicBezTo>
                    <a:pt x="145069" y="125529"/>
                    <a:pt x="134984" y="117083"/>
                    <a:pt x="134984" y="110402"/>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28" name="Google Shape;528;p19"/>
            <p:cNvSpPr/>
            <p:nvPr/>
          </p:nvSpPr>
          <p:spPr>
            <a:xfrm>
              <a:off x="8355117" y="4018348"/>
              <a:ext cx="214311" cy="403408"/>
            </a:xfrm>
            <a:custGeom>
              <a:avLst/>
              <a:gdLst/>
              <a:ahLst/>
              <a:cxnLst/>
              <a:rect l="l" t="t" r="r" b="b"/>
              <a:pathLst>
                <a:path w="214310" h="403408" extrusionOk="0">
                  <a:moveTo>
                    <a:pt x="133471" y="214909"/>
                  </a:moveTo>
                  <a:cubicBezTo>
                    <a:pt x="133471" y="203564"/>
                    <a:pt x="122126" y="203564"/>
                    <a:pt x="132337" y="191083"/>
                  </a:cubicBezTo>
                  <a:cubicBezTo>
                    <a:pt x="142548" y="178603"/>
                    <a:pt x="158306" y="169526"/>
                    <a:pt x="168517" y="172930"/>
                  </a:cubicBezTo>
                  <a:cubicBezTo>
                    <a:pt x="178729" y="176334"/>
                    <a:pt x="199151" y="167257"/>
                    <a:pt x="204824" y="174064"/>
                  </a:cubicBezTo>
                  <a:cubicBezTo>
                    <a:pt x="205833" y="175325"/>
                    <a:pt x="206967" y="176208"/>
                    <a:pt x="208227" y="176964"/>
                  </a:cubicBezTo>
                  <a:cubicBezTo>
                    <a:pt x="217178" y="167005"/>
                    <a:pt x="210623" y="158558"/>
                    <a:pt x="211631" y="146960"/>
                  </a:cubicBezTo>
                  <a:cubicBezTo>
                    <a:pt x="212766" y="133345"/>
                    <a:pt x="201420" y="120865"/>
                    <a:pt x="193478" y="118596"/>
                  </a:cubicBezTo>
                  <a:cubicBezTo>
                    <a:pt x="185536" y="116327"/>
                    <a:pt x="199151" y="91366"/>
                    <a:pt x="191209" y="86953"/>
                  </a:cubicBezTo>
                  <a:cubicBezTo>
                    <a:pt x="183267" y="82415"/>
                    <a:pt x="177594" y="74473"/>
                    <a:pt x="171921" y="67666"/>
                  </a:cubicBezTo>
                  <a:cubicBezTo>
                    <a:pt x="166248" y="60858"/>
                    <a:pt x="149229" y="63127"/>
                    <a:pt x="146960" y="68800"/>
                  </a:cubicBezTo>
                  <a:cubicBezTo>
                    <a:pt x="144691" y="74473"/>
                    <a:pt x="133345" y="77877"/>
                    <a:pt x="129941" y="73338"/>
                  </a:cubicBezTo>
                  <a:cubicBezTo>
                    <a:pt x="126537" y="68800"/>
                    <a:pt x="119730" y="67666"/>
                    <a:pt x="110653" y="74473"/>
                  </a:cubicBezTo>
                  <a:cubicBezTo>
                    <a:pt x="101577" y="81280"/>
                    <a:pt x="89097" y="93761"/>
                    <a:pt x="86953" y="83550"/>
                  </a:cubicBezTo>
                  <a:cubicBezTo>
                    <a:pt x="84684" y="73338"/>
                    <a:pt x="93761" y="74473"/>
                    <a:pt x="93761" y="63127"/>
                  </a:cubicBezTo>
                  <a:cubicBezTo>
                    <a:pt x="93761" y="51781"/>
                    <a:pt x="99434" y="46108"/>
                    <a:pt x="96030" y="34763"/>
                  </a:cubicBezTo>
                  <a:cubicBezTo>
                    <a:pt x="92626" y="23417"/>
                    <a:pt x="81281" y="35897"/>
                    <a:pt x="77877" y="27955"/>
                  </a:cubicBezTo>
                  <a:cubicBezTo>
                    <a:pt x="74473" y="20013"/>
                    <a:pt x="77877" y="10936"/>
                    <a:pt x="75607" y="7532"/>
                  </a:cubicBezTo>
                  <a:cubicBezTo>
                    <a:pt x="74977" y="6398"/>
                    <a:pt x="72834" y="4507"/>
                    <a:pt x="70438" y="2364"/>
                  </a:cubicBezTo>
                  <a:cubicBezTo>
                    <a:pt x="68422" y="3372"/>
                    <a:pt x="66783" y="4507"/>
                    <a:pt x="66153" y="6146"/>
                  </a:cubicBezTo>
                  <a:cubicBezTo>
                    <a:pt x="64010" y="11440"/>
                    <a:pt x="46234" y="12449"/>
                    <a:pt x="42074" y="19761"/>
                  </a:cubicBezTo>
                  <a:cubicBezTo>
                    <a:pt x="37914" y="27073"/>
                    <a:pt x="25308" y="26064"/>
                    <a:pt x="22156" y="26064"/>
                  </a:cubicBezTo>
                  <a:cubicBezTo>
                    <a:pt x="19004" y="26064"/>
                    <a:pt x="8541" y="27073"/>
                    <a:pt x="7532" y="34510"/>
                  </a:cubicBezTo>
                  <a:cubicBezTo>
                    <a:pt x="6523" y="41822"/>
                    <a:pt x="2364" y="71195"/>
                    <a:pt x="2364" y="76490"/>
                  </a:cubicBezTo>
                  <a:cubicBezTo>
                    <a:pt x="2364" y="81659"/>
                    <a:pt x="16987" y="98425"/>
                    <a:pt x="22281" y="100568"/>
                  </a:cubicBezTo>
                  <a:cubicBezTo>
                    <a:pt x="27451" y="102712"/>
                    <a:pt x="21273" y="115192"/>
                    <a:pt x="27451" y="118344"/>
                  </a:cubicBezTo>
                  <a:cubicBezTo>
                    <a:pt x="33754" y="121495"/>
                    <a:pt x="29593" y="131959"/>
                    <a:pt x="26442" y="130950"/>
                  </a:cubicBezTo>
                  <a:cubicBezTo>
                    <a:pt x="23290" y="129941"/>
                    <a:pt x="28585" y="144565"/>
                    <a:pt x="22281" y="149860"/>
                  </a:cubicBezTo>
                  <a:cubicBezTo>
                    <a:pt x="15978" y="155028"/>
                    <a:pt x="21273" y="168770"/>
                    <a:pt x="31736" y="178224"/>
                  </a:cubicBezTo>
                  <a:cubicBezTo>
                    <a:pt x="42200" y="187679"/>
                    <a:pt x="42200" y="202303"/>
                    <a:pt x="42200" y="210749"/>
                  </a:cubicBezTo>
                  <a:cubicBezTo>
                    <a:pt x="42200" y="219070"/>
                    <a:pt x="50521" y="220204"/>
                    <a:pt x="50521" y="230667"/>
                  </a:cubicBezTo>
                  <a:cubicBezTo>
                    <a:pt x="50521" y="230667"/>
                    <a:pt x="38040" y="276429"/>
                    <a:pt x="27703" y="274412"/>
                  </a:cubicBezTo>
                  <a:cubicBezTo>
                    <a:pt x="25559" y="285884"/>
                    <a:pt x="22786" y="303785"/>
                    <a:pt x="20265" y="313492"/>
                  </a:cubicBezTo>
                  <a:cubicBezTo>
                    <a:pt x="17113" y="325594"/>
                    <a:pt x="14844" y="336184"/>
                    <a:pt x="21904" y="337066"/>
                  </a:cubicBezTo>
                  <a:cubicBezTo>
                    <a:pt x="28963" y="337823"/>
                    <a:pt x="43082" y="353959"/>
                    <a:pt x="56824" y="371230"/>
                  </a:cubicBezTo>
                  <a:cubicBezTo>
                    <a:pt x="60227" y="375390"/>
                    <a:pt x="62749" y="379802"/>
                    <a:pt x="64766" y="384341"/>
                  </a:cubicBezTo>
                  <a:cubicBezTo>
                    <a:pt x="69556" y="384089"/>
                    <a:pt x="74851" y="384341"/>
                    <a:pt x="80146" y="385349"/>
                  </a:cubicBezTo>
                  <a:cubicBezTo>
                    <a:pt x="90609" y="387366"/>
                    <a:pt x="93131" y="395813"/>
                    <a:pt x="93131" y="400981"/>
                  </a:cubicBezTo>
                  <a:cubicBezTo>
                    <a:pt x="93131" y="406276"/>
                    <a:pt x="110779" y="404259"/>
                    <a:pt x="114057" y="403629"/>
                  </a:cubicBezTo>
                  <a:cubicBezTo>
                    <a:pt x="116579" y="403125"/>
                    <a:pt x="113301" y="395813"/>
                    <a:pt x="122252" y="392913"/>
                  </a:cubicBezTo>
                  <a:cubicBezTo>
                    <a:pt x="116956" y="385349"/>
                    <a:pt x="103090" y="376147"/>
                    <a:pt x="91743" y="375138"/>
                  </a:cubicBezTo>
                  <a:cubicBezTo>
                    <a:pt x="78381" y="374003"/>
                    <a:pt x="72077" y="353959"/>
                    <a:pt x="73338" y="344882"/>
                  </a:cubicBezTo>
                  <a:cubicBezTo>
                    <a:pt x="74473" y="335806"/>
                    <a:pt x="63505" y="327990"/>
                    <a:pt x="63505" y="320174"/>
                  </a:cubicBezTo>
                  <a:cubicBezTo>
                    <a:pt x="63505" y="312358"/>
                    <a:pt x="55689" y="311979"/>
                    <a:pt x="46613" y="307567"/>
                  </a:cubicBezTo>
                  <a:cubicBezTo>
                    <a:pt x="37536" y="303281"/>
                    <a:pt x="48503" y="276555"/>
                    <a:pt x="49764" y="265209"/>
                  </a:cubicBezTo>
                  <a:cubicBezTo>
                    <a:pt x="50898" y="253863"/>
                    <a:pt x="69808" y="221213"/>
                    <a:pt x="64261" y="211127"/>
                  </a:cubicBezTo>
                  <a:cubicBezTo>
                    <a:pt x="58714" y="200916"/>
                    <a:pt x="83423" y="193100"/>
                    <a:pt x="86575" y="204446"/>
                  </a:cubicBezTo>
                  <a:cubicBezTo>
                    <a:pt x="89727" y="215792"/>
                    <a:pt x="90861" y="221339"/>
                    <a:pt x="106619" y="220582"/>
                  </a:cubicBezTo>
                  <a:cubicBezTo>
                    <a:pt x="122377" y="219826"/>
                    <a:pt x="122377" y="231928"/>
                    <a:pt x="134858" y="235458"/>
                  </a:cubicBezTo>
                  <a:cubicBezTo>
                    <a:pt x="135615" y="235584"/>
                    <a:pt x="136119" y="235962"/>
                    <a:pt x="136749" y="236214"/>
                  </a:cubicBezTo>
                  <a:cubicBezTo>
                    <a:pt x="136875" y="235962"/>
                    <a:pt x="136875" y="235710"/>
                    <a:pt x="137001" y="235458"/>
                  </a:cubicBezTo>
                  <a:cubicBezTo>
                    <a:pt x="140279" y="226255"/>
                    <a:pt x="133471" y="226255"/>
                    <a:pt x="133471" y="214909"/>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29" name="Google Shape;529;p19"/>
            <p:cNvSpPr/>
            <p:nvPr/>
          </p:nvSpPr>
          <p:spPr>
            <a:xfrm>
              <a:off x="6174969" y="2932035"/>
              <a:ext cx="252130" cy="201704"/>
            </a:xfrm>
            <a:custGeom>
              <a:avLst/>
              <a:gdLst/>
              <a:ahLst/>
              <a:cxnLst/>
              <a:rect l="l" t="t" r="r" b="b"/>
              <a:pathLst>
                <a:path w="252130" h="201704" extrusionOk="0">
                  <a:moveTo>
                    <a:pt x="5368" y="43723"/>
                  </a:moveTo>
                  <a:cubicBezTo>
                    <a:pt x="7133" y="48387"/>
                    <a:pt x="8898" y="64902"/>
                    <a:pt x="4738" y="71331"/>
                  </a:cubicBezTo>
                  <a:cubicBezTo>
                    <a:pt x="578" y="77760"/>
                    <a:pt x="2343" y="79525"/>
                    <a:pt x="6503" y="81921"/>
                  </a:cubicBezTo>
                  <a:cubicBezTo>
                    <a:pt x="10663" y="84316"/>
                    <a:pt x="12428" y="90115"/>
                    <a:pt x="12428" y="94905"/>
                  </a:cubicBezTo>
                  <a:cubicBezTo>
                    <a:pt x="12428" y="99570"/>
                    <a:pt x="15327" y="99065"/>
                    <a:pt x="15958" y="109025"/>
                  </a:cubicBezTo>
                  <a:cubicBezTo>
                    <a:pt x="16588" y="118984"/>
                    <a:pt x="18857" y="126043"/>
                    <a:pt x="22387" y="130203"/>
                  </a:cubicBezTo>
                  <a:cubicBezTo>
                    <a:pt x="25160" y="133481"/>
                    <a:pt x="24656" y="138398"/>
                    <a:pt x="23143" y="142054"/>
                  </a:cubicBezTo>
                  <a:cubicBezTo>
                    <a:pt x="28060" y="145710"/>
                    <a:pt x="33607" y="149239"/>
                    <a:pt x="38523" y="151004"/>
                  </a:cubicBezTo>
                  <a:cubicBezTo>
                    <a:pt x="50752" y="155416"/>
                    <a:pt x="55164" y="158946"/>
                    <a:pt x="56046" y="163233"/>
                  </a:cubicBezTo>
                  <a:cubicBezTo>
                    <a:pt x="56929" y="167645"/>
                    <a:pt x="67518" y="175461"/>
                    <a:pt x="70040" y="169410"/>
                  </a:cubicBezTo>
                  <a:cubicBezTo>
                    <a:pt x="72687" y="163233"/>
                    <a:pt x="79620" y="166762"/>
                    <a:pt x="84915" y="166762"/>
                  </a:cubicBezTo>
                  <a:cubicBezTo>
                    <a:pt x="90210" y="166762"/>
                    <a:pt x="91092" y="172940"/>
                    <a:pt x="91849" y="176343"/>
                  </a:cubicBezTo>
                  <a:cubicBezTo>
                    <a:pt x="92731" y="179873"/>
                    <a:pt x="104959" y="178108"/>
                    <a:pt x="109372" y="180756"/>
                  </a:cubicBezTo>
                  <a:cubicBezTo>
                    <a:pt x="113784" y="183403"/>
                    <a:pt x="115549" y="192984"/>
                    <a:pt x="121600" y="196514"/>
                  </a:cubicBezTo>
                  <a:cubicBezTo>
                    <a:pt x="127777" y="200044"/>
                    <a:pt x="132946" y="192101"/>
                    <a:pt x="137358" y="194749"/>
                  </a:cubicBezTo>
                  <a:cubicBezTo>
                    <a:pt x="141771" y="197396"/>
                    <a:pt x="153116" y="200044"/>
                    <a:pt x="160176" y="197396"/>
                  </a:cubicBezTo>
                  <a:cubicBezTo>
                    <a:pt x="167109" y="194749"/>
                    <a:pt x="171522" y="200044"/>
                    <a:pt x="180346" y="199161"/>
                  </a:cubicBezTo>
                  <a:cubicBezTo>
                    <a:pt x="189045" y="198279"/>
                    <a:pt x="200517" y="201808"/>
                    <a:pt x="203164" y="204456"/>
                  </a:cubicBezTo>
                  <a:cubicBezTo>
                    <a:pt x="204551" y="205843"/>
                    <a:pt x="211988" y="207229"/>
                    <a:pt x="218670" y="208238"/>
                  </a:cubicBezTo>
                  <a:cubicBezTo>
                    <a:pt x="220435" y="204582"/>
                    <a:pt x="217031" y="193488"/>
                    <a:pt x="217535" y="190841"/>
                  </a:cubicBezTo>
                  <a:cubicBezTo>
                    <a:pt x="218166" y="187941"/>
                    <a:pt x="238715" y="169662"/>
                    <a:pt x="242244" y="165502"/>
                  </a:cubicBezTo>
                  <a:cubicBezTo>
                    <a:pt x="245774" y="161342"/>
                    <a:pt x="251069" y="161342"/>
                    <a:pt x="253968" y="156047"/>
                  </a:cubicBezTo>
                  <a:cubicBezTo>
                    <a:pt x="256868" y="150752"/>
                    <a:pt x="245774" y="133733"/>
                    <a:pt x="243379" y="130203"/>
                  </a:cubicBezTo>
                  <a:cubicBezTo>
                    <a:pt x="240984" y="126674"/>
                    <a:pt x="239849" y="112554"/>
                    <a:pt x="241614" y="106629"/>
                  </a:cubicBezTo>
                  <a:cubicBezTo>
                    <a:pt x="243379" y="100704"/>
                    <a:pt x="232790" y="97174"/>
                    <a:pt x="232790" y="93140"/>
                  </a:cubicBezTo>
                  <a:cubicBezTo>
                    <a:pt x="232790" y="88980"/>
                    <a:pt x="242748" y="81921"/>
                    <a:pt x="248043" y="79651"/>
                  </a:cubicBezTo>
                  <a:cubicBezTo>
                    <a:pt x="253338" y="77256"/>
                    <a:pt x="251573" y="60742"/>
                    <a:pt x="246909" y="56708"/>
                  </a:cubicBezTo>
                  <a:cubicBezTo>
                    <a:pt x="242244" y="52547"/>
                    <a:pt x="239849" y="44983"/>
                    <a:pt x="242748" y="36663"/>
                  </a:cubicBezTo>
                  <a:cubicBezTo>
                    <a:pt x="245648" y="28469"/>
                    <a:pt x="225099" y="21914"/>
                    <a:pt x="222200" y="21914"/>
                  </a:cubicBezTo>
                  <a:cubicBezTo>
                    <a:pt x="221696" y="21914"/>
                    <a:pt x="221443" y="21409"/>
                    <a:pt x="221191" y="20653"/>
                  </a:cubicBezTo>
                  <a:cubicBezTo>
                    <a:pt x="202786" y="24057"/>
                    <a:pt x="155764" y="19140"/>
                    <a:pt x="152234" y="17754"/>
                  </a:cubicBezTo>
                  <a:cubicBezTo>
                    <a:pt x="149965" y="16871"/>
                    <a:pt x="143913" y="14728"/>
                    <a:pt x="138871" y="12837"/>
                  </a:cubicBezTo>
                  <a:cubicBezTo>
                    <a:pt x="136476" y="16745"/>
                    <a:pt x="131685" y="20275"/>
                    <a:pt x="124374" y="20275"/>
                  </a:cubicBezTo>
                  <a:cubicBezTo>
                    <a:pt x="113028" y="20275"/>
                    <a:pt x="112271" y="8929"/>
                    <a:pt x="111767" y="3760"/>
                  </a:cubicBezTo>
                  <a:cubicBezTo>
                    <a:pt x="111389" y="-1282"/>
                    <a:pt x="65879" y="8046"/>
                    <a:pt x="53651" y="20275"/>
                  </a:cubicBezTo>
                  <a:cubicBezTo>
                    <a:pt x="41549" y="32377"/>
                    <a:pt x="13184" y="27713"/>
                    <a:pt x="12428" y="34394"/>
                  </a:cubicBezTo>
                  <a:cubicBezTo>
                    <a:pt x="11798" y="39185"/>
                    <a:pt x="7637" y="41706"/>
                    <a:pt x="4864" y="40445"/>
                  </a:cubicBezTo>
                  <a:cubicBezTo>
                    <a:pt x="4990" y="41706"/>
                    <a:pt x="4990" y="42714"/>
                    <a:pt x="5368" y="4372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30" name="Google Shape;530;p19"/>
            <p:cNvSpPr/>
            <p:nvPr/>
          </p:nvSpPr>
          <p:spPr>
            <a:xfrm>
              <a:off x="6211393" y="3270531"/>
              <a:ext cx="88246" cy="88246"/>
            </a:xfrm>
            <a:custGeom>
              <a:avLst/>
              <a:gdLst/>
              <a:ahLst/>
              <a:cxnLst/>
              <a:rect l="l" t="t" r="r" b="b"/>
              <a:pathLst>
                <a:path w="88245" h="88245" extrusionOk="0">
                  <a:moveTo>
                    <a:pt x="72822" y="83800"/>
                  </a:moveTo>
                  <a:cubicBezTo>
                    <a:pt x="71814" y="78506"/>
                    <a:pt x="88706" y="54301"/>
                    <a:pt x="92866" y="54301"/>
                  </a:cubicBezTo>
                  <a:cubicBezTo>
                    <a:pt x="96396" y="54301"/>
                    <a:pt x="97657" y="30979"/>
                    <a:pt x="96144" y="18877"/>
                  </a:cubicBezTo>
                  <a:cubicBezTo>
                    <a:pt x="83033" y="9800"/>
                    <a:pt x="72192" y="6775"/>
                    <a:pt x="72192" y="6775"/>
                  </a:cubicBezTo>
                  <a:cubicBezTo>
                    <a:pt x="72192" y="6775"/>
                    <a:pt x="37020" y="5010"/>
                    <a:pt x="31221" y="2741"/>
                  </a:cubicBezTo>
                  <a:cubicBezTo>
                    <a:pt x="25422" y="345"/>
                    <a:pt x="19497" y="10305"/>
                    <a:pt x="14202" y="6271"/>
                  </a:cubicBezTo>
                  <a:cubicBezTo>
                    <a:pt x="8907" y="2236"/>
                    <a:pt x="1343" y="7405"/>
                    <a:pt x="2478" y="13330"/>
                  </a:cubicBezTo>
                  <a:cubicBezTo>
                    <a:pt x="3612" y="19129"/>
                    <a:pt x="14832" y="22659"/>
                    <a:pt x="14832" y="31484"/>
                  </a:cubicBezTo>
                  <a:cubicBezTo>
                    <a:pt x="14832" y="40308"/>
                    <a:pt x="37146" y="53167"/>
                    <a:pt x="36515" y="57831"/>
                  </a:cubicBezTo>
                  <a:cubicBezTo>
                    <a:pt x="36137" y="61109"/>
                    <a:pt x="49878" y="70059"/>
                    <a:pt x="58073" y="82036"/>
                  </a:cubicBezTo>
                  <a:cubicBezTo>
                    <a:pt x="62485" y="84809"/>
                    <a:pt x="67149" y="88339"/>
                    <a:pt x="71688" y="92121"/>
                  </a:cubicBezTo>
                  <a:cubicBezTo>
                    <a:pt x="72696" y="88213"/>
                    <a:pt x="73200" y="85187"/>
                    <a:pt x="72822" y="8380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31" name="Google Shape;531;p19"/>
            <p:cNvSpPr/>
            <p:nvPr/>
          </p:nvSpPr>
          <p:spPr>
            <a:xfrm>
              <a:off x="6163098" y="3226281"/>
              <a:ext cx="138672" cy="126065"/>
            </a:xfrm>
            <a:custGeom>
              <a:avLst/>
              <a:gdLst/>
              <a:ahLst/>
              <a:cxnLst/>
              <a:rect l="l" t="t" r="r" b="b"/>
              <a:pathLst>
                <a:path w="138671" h="126065" extrusionOk="0">
                  <a:moveTo>
                    <a:pt x="84810" y="101955"/>
                  </a:moveTo>
                  <a:cubicBezTo>
                    <a:pt x="85441" y="97291"/>
                    <a:pt x="63127" y="84432"/>
                    <a:pt x="63127" y="75607"/>
                  </a:cubicBezTo>
                  <a:cubicBezTo>
                    <a:pt x="63127" y="66783"/>
                    <a:pt x="52033" y="63253"/>
                    <a:pt x="50773" y="57454"/>
                  </a:cubicBezTo>
                  <a:cubicBezTo>
                    <a:pt x="49638" y="51529"/>
                    <a:pt x="57202" y="46360"/>
                    <a:pt x="62497" y="50394"/>
                  </a:cubicBezTo>
                  <a:cubicBezTo>
                    <a:pt x="67792" y="54555"/>
                    <a:pt x="73590" y="44596"/>
                    <a:pt x="79515" y="46865"/>
                  </a:cubicBezTo>
                  <a:cubicBezTo>
                    <a:pt x="85314" y="49260"/>
                    <a:pt x="120487" y="50899"/>
                    <a:pt x="120487" y="50899"/>
                  </a:cubicBezTo>
                  <a:cubicBezTo>
                    <a:pt x="120487" y="50899"/>
                    <a:pt x="131328" y="53924"/>
                    <a:pt x="144439" y="63001"/>
                  </a:cubicBezTo>
                  <a:cubicBezTo>
                    <a:pt x="144187" y="60606"/>
                    <a:pt x="143809" y="58589"/>
                    <a:pt x="143178" y="57328"/>
                  </a:cubicBezTo>
                  <a:cubicBezTo>
                    <a:pt x="140027" y="49890"/>
                    <a:pt x="143178" y="41570"/>
                    <a:pt x="134732" y="38292"/>
                  </a:cubicBezTo>
                  <a:cubicBezTo>
                    <a:pt x="130446" y="36653"/>
                    <a:pt x="128555" y="29216"/>
                    <a:pt x="127798" y="22282"/>
                  </a:cubicBezTo>
                  <a:cubicBezTo>
                    <a:pt x="123764" y="23543"/>
                    <a:pt x="120487" y="24425"/>
                    <a:pt x="118596" y="24929"/>
                  </a:cubicBezTo>
                  <a:cubicBezTo>
                    <a:pt x="111536" y="26694"/>
                    <a:pt x="96660" y="25812"/>
                    <a:pt x="91366" y="18752"/>
                  </a:cubicBezTo>
                  <a:cubicBezTo>
                    <a:pt x="87458" y="13583"/>
                    <a:pt x="75229" y="5894"/>
                    <a:pt x="69304" y="2364"/>
                  </a:cubicBezTo>
                  <a:cubicBezTo>
                    <a:pt x="66909" y="4507"/>
                    <a:pt x="57454" y="12449"/>
                    <a:pt x="53420" y="12953"/>
                  </a:cubicBezTo>
                  <a:cubicBezTo>
                    <a:pt x="48756" y="13583"/>
                    <a:pt x="51655" y="25938"/>
                    <a:pt x="46990" y="25938"/>
                  </a:cubicBezTo>
                  <a:cubicBezTo>
                    <a:pt x="42326" y="25938"/>
                    <a:pt x="38796" y="34132"/>
                    <a:pt x="37536" y="37662"/>
                  </a:cubicBezTo>
                  <a:cubicBezTo>
                    <a:pt x="36401" y="41192"/>
                    <a:pt x="25812" y="35267"/>
                    <a:pt x="21021" y="37032"/>
                  </a:cubicBezTo>
                  <a:cubicBezTo>
                    <a:pt x="17617" y="38292"/>
                    <a:pt x="7784" y="39805"/>
                    <a:pt x="2364" y="40688"/>
                  </a:cubicBezTo>
                  <a:cubicBezTo>
                    <a:pt x="3246" y="46108"/>
                    <a:pt x="2868" y="52033"/>
                    <a:pt x="7154" y="52033"/>
                  </a:cubicBezTo>
                  <a:cubicBezTo>
                    <a:pt x="14214" y="52033"/>
                    <a:pt x="27199" y="51277"/>
                    <a:pt x="27577" y="60732"/>
                  </a:cubicBezTo>
                  <a:cubicBezTo>
                    <a:pt x="27955" y="70187"/>
                    <a:pt x="44848" y="90987"/>
                    <a:pt x="51151" y="98047"/>
                  </a:cubicBezTo>
                  <a:cubicBezTo>
                    <a:pt x="57454" y="105107"/>
                    <a:pt x="71573" y="103594"/>
                    <a:pt x="72330" y="109393"/>
                  </a:cubicBezTo>
                  <a:cubicBezTo>
                    <a:pt x="73086" y="115318"/>
                    <a:pt x="83297" y="120739"/>
                    <a:pt x="95147" y="121495"/>
                  </a:cubicBezTo>
                  <a:cubicBezTo>
                    <a:pt x="98299" y="121747"/>
                    <a:pt x="102207" y="123512"/>
                    <a:pt x="106241" y="126160"/>
                  </a:cubicBezTo>
                  <a:cubicBezTo>
                    <a:pt x="98173" y="114184"/>
                    <a:pt x="84432" y="105233"/>
                    <a:pt x="84810" y="10195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32" name="Google Shape;532;p19"/>
            <p:cNvSpPr/>
            <p:nvPr/>
          </p:nvSpPr>
          <p:spPr>
            <a:xfrm>
              <a:off x="6300887" y="3355876"/>
              <a:ext cx="50426" cy="100852"/>
            </a:xfrm>
            <a:custGeom>
              <a:avLst/>
              <a:gdLst/>
              <a:ahLst/>
              <a:cxnLst/>
              <a:rect l="l" t="t" r="r" b="b"/>
              <a:pathLst>
                <a:path w="50426" h="100852" extrusionOk="0">
                  <a:moveTo>
                    <a:pt x="34132" y="85315"/>
                  </a:moveTo>
                  <a:cubicBezTo>
                    <a:pt x="40057" y="84180"/>
                    <a:pt x="36527" y="79389"/>
                    <a:pt x="40561" y="75355"/>
                  </a:cubicBezTo>
                  <a:cubicBezTo>
                    <a:pt x="44721" y="71195"/>
                    <a:pt x="49386" y="63001"/>
                    <a:pt x="50016" y="60102"/>
                  </a:cubicBezTo>
                  <a:cubicBezTo>
                    <a:pt x="50016" y="59723"/>
                    <a:pt x="50268" y="59597"/>
                    <a:pt x="50521" y="59345"/>
                  </a:cubicBezTo>
                  <a:cubicBezTo>
                    <a:pt x="42578" y="53294"/>
                    <a:pt x="36905" y="49008"/>
                    <a:pt x="35141" y="42831"/>
                  </a:cubicBezTo>
                  <a:cubicBezTo>
                    <a:pt x="33376" y="36527"/>
                    <a:pt x="35141" y="24299"/>
                    <a:pt x="38040" y="15348"/>
                  </a:cubicBezTo>
                  <a:cubicBezTo>
                    <a:pt x="33502" y="12071"/>
                    <a:pt x="19508" y="2364"/>
                    <a:pt x="15096" y="2364"/>
                  </a:cubicBezTo>
                  <a:cubicBezTo>
                    <a:pt x="10684" y="2364"/>
                    <a:pt x="4003" y="12071"/>
                    <a:pt x="2364" y="21400"/>
                  </a:cubicBezTo>
                  <a:cubicBezTo>
                    <a:pt x="12701" y="26947"/>
                    <a:pt x="16735" y="30855"/>
                    <a:pt x="9550" y="37914"/>
                  </a:cubicBezTo>
                  <a:cubicBezTo>
                    <a:pt x="2112" y="45352"/>
                    <a:pt x="599" y="70439"/>
                    <a:pt x="8793" y="77120"/>
                  </a:cubicBezTo>
                  <a:cubicBezTo>
                    <a:pt x="16609" y="83424"/>
                    <a:pt x="18878" y="96030"/>
                    <a:pt x="26442" y="99686"/>
                  </a:cubicBezTo>
                  <a:cubicBezTo>
                    <a:pt x="28711" y="93257"/>
                    <a:pt x="30350" y="86071"/>
                    <a:pt x="34132" y="8531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33" name="Google Shape;533;p19"/>
            <p:cNvSpPr/>
            <p:nvPr/>
          </p:nvSpPr>
          <p:spPr>
            <a:xfrm>
              <a:off x="6056285" y="3141061"/>
              <a:ext cx="189098" cy="88246"/>
            </a:xfrm>
            <a:custGeom>
              <a:avLst/>
              <a:gdLst/>
              <a:ahLst/>
              <a:cxnLst/>
              <a:rect l="l" t="t" r="r" b="b"/>
              <a:pathLst>
                <a:path w="189097" h="88245" extrusionOk="0">
                  <a:moveTo>
                    <a:pt x="166915" y="10306"/>
                  </a:moveTo>
                  <a:cubicBezTo>
                    <a:pt x="159855" y="2364"/>
                    <a:pt x="142332" y="2364"/>
                    <a:pt x="142332" y="2364"/>
                  </a:cubicBezTo>
                  <a:cubicBezTo>
                    <a:pt x="142332" y="2364"/>
                    <a:pt x="140567" y="10306"/>
                    <a:pt x="137920" y="14592"/>
                  </a:cubicBezTo>
                  <a:cubicBezTo>
                    <a:pt x="135777" y="18248"/>
                    <a:pt x="123044" y="18248"/>
                    <a:pt x="114850" y="15979"/>
                  </a:cubicBezTo>
                  <a:cubicBezTo>
                    <a:pt x="112581" y="19004"/>
                    <a:pt x="101991" y="21399"/>
                    <a:pt x="100479" y="25812"/>
                  </a:cubicBezTo>
                  <a:cubicBezTo>
                    <a:pt x="98714" y="31107"/>
                    <a:pt x="85729" y="28207"/>
                    <a:pt x="89889" y="42326"/>
                  </a:cubicBezTo>
                  <a:cubicBezTo>
                    <a:pt x="94049" y="56446"/>
                    <a:pt x="83460" y="51781"/>
                    <a:pt x="79300" y="50016"/>
                  </a:cubicBezTo>
                  <a:cubicBezTo>
                    <a:pt x="75139" y="48251"/>
                    <a:pt x="56986" y="50647"/>
                    <a:pt x="52195" y="55311"/>
                  </a:cubicBezTo>
                  <a:cubicBezTo>
                    <a:pt x="47531" y="59975"/>
                    <a:pt x="40976" y="58841"/>
                    <a:pt x="36942" y="56446"/>
                  </a:cubicBezTo>
                  <a:cubicBezTo>
                    <a:pt x="32782" y="54050"/>
                    <a:pt x="24587" y="52916"/>
                    <a:pt x="21057" y="58841"/>
                  </a:cubicBezTo>
                  <a:cubicBezTo>
                    <a:pt x="17528" y="64766"/>
                    <a:pt x="11099" y="54176"/>
                    <a:pt x="5804" y="54681"/>
                  </a:cubicBezTo>
                  <a:cubicBezTo>
                    <a:pt x="509" y="55311"/>
                    <a:pt x="2904" y="66405"/>
                    <a:pt x="2904" y="68800"/>
                  </a:cubicBezTo>
                  <a:cubicBezTo>
                    <a:pt x="2904" y="71195"/>
                    <a:pt x="11099" y="78255"/>
                    <a:pt x="16393" y="75860"/>
                  </a:cubicBezTo>
                  <a:cubicBezTo>
                    <a:pt x="21688" y="73464"/>
                    <a:pt x="28117" y="76490"/>
                    <a:pt x="32908" y="79389"/>
                  </a:cubicBezTo>
                  <a:cubicBezTo>
                    <a:pt x="37572" y="82289"/>
                    <a:pt x="46397" y="76994"/>
                    <a:pt x="49422" y="74095"/>
                  </a:cubicBezTo>
                  <a:cubicBezTo>
                    <a:pt x="52322" y="71195"/>
                    <a:pt x="68836" y="71195"/>
                    <a:pt x="70601" y="71195"/>
                  </a:cubicBezTo>
                  <a:cubicBezTo>
                    <a:pt x="72366" y="71195"/>
                    <a:pt x="72997" y="80650"/>
                    <a:pt x="75896" y="82415"/>
                  </a:cubicBezTo>
                  <a:cubicBezTo>
                    <a:pt x="78795" y="84180"/>
                    <a:pt x="90015" y="85315"/>
                    <a:pt x="99974" y="85945"/>
                  </a:cubicBezTo>
                  <a:cubicBezTo>
                    <a:pt x="109933" y="86575"/>
                    <a:pt x="124683" y="91240"/>
                    <a:pt x="129347" y="91240"/>
                  </a:cubicBezTo>
                  <a:cubicBezTo>
                    <a:pt x="134012" y="91240"/>
                    <a:pt x="141702" y="83045"/>
                    <a:pt x="152291" y="83045"/>
                  </a:cubicBezTo>
                  <a:cubicBezTo>
                    <a:pt x="162881" y="83045"/>
                    <a:pt x="168806" y="76616"/>
                    <a:pt x="170571" y="77120"/>
                  </a:cubicBezTo>
                  <a:cubicBezTo>
                    <a:pt x="170571" y="77120"/>
                    <a:pt x="170697" y="77120"/>
                    <a:pt x="170697" y="77246"/>
                  </a:cubicBezTo>
                  <a:cubicBezTo>
                    <a:pt x="171453" y="73969"/>
                    <a:pt x="172714" y="71321"/>
                    <a:pt x="174983" y="70943"/>
                  </a:cubicBezTo>
                  <a:cubicBezTo>
                    <a:pt x="179269" y="70313"/>
                    <a:pt x="176243" y="63001"/>
                    <a:pt x="179269" y="59345"/>
                  </a:cubicBezTo>
                  <a:cubicBezTo>
                    <a:pt x="182295" y="55689"/>
                    <a:pt x="176748" y="48251"/>
                    <a:pt x="182295" y="48882"/>
                  </a:cubicBezTo>
                  <a:cubicBezTo>
                    <a:pt x="187842" y="49512"/>
                    <a:pt x="193893" y="50142"/>
                    <a:pt x="193893" y="42200"/>
                  </a:cubicBezTo>
                  <a:cubicBezTo>
                    <a:pt x="193893" y="39553"/>
                    <a:pt x="195406" y="37158"/>
                    <a:pt x="197423" y="35141"/>
                  </a:cubicBezTo>
                  <a:cubicBezTo>
                    <a:pt x="191371" y="26694"/>
                    <a:pt x="186959" y="13079"/>
                    <a:pt x="186959" y="13079"/>
                  </a:cubicBezTo>
                  <a:cubicBezTo>
                    <a:pt x="186959" y="13079"/>
                    <a:pt x="173849" y="18248"/>
                    <a:pt x="166915" y="1030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34" name="Google Shape;534;p19"/>
            <p:cNvSpPr/>
            <p:nvPr/>
          </p:nvSpPr>
          <p:spPr>
            <a:xfrm>
              <a:off x="6224744" y="3153382"/>
              <a:ext cx="163885" cy="100852"/>
            </a:xfrm>
            <a:custGeom>
              <a:avLst/>
              <a:gdLst/>
              <a:ahLst/>
              <a:cxnLst/>
              <a:rect l="l" t="t" r="r" b="b"/>
              <a:pathLst>
                <a:path w="163884" h="100852" extrusionOk="0">
                  <a:moveTo>
                    <a:pt x="168517" y="20047"/>
                  </a:moveTo>
                  <a:cubicBezTo>
                    <a:pt x="166501" y="19416"/>
                    <a:pt x="164231" y="18030"/>
                    <a:pt x="162340" y="16265"/>
                  </a:cubicBezTo>
                  <a:cubicBezTo>
                    <a:pt x="154902" y="14626"/>
                    <a:pt x="147843" y="12483"/>
                    <a:pt x="145700" y="10340"/>
                  </a:cubicBezTo>
                  <a:cubicBezTo>
                    <a:pt x="141288" y="5927"/>
                    <a:pt x="123764" y="3280"/>
                    <a:pt x="121117" y="2398"/>
                  </a:cubicBezTo>
                  <a:cubicBezTo>
                    <a:pt x="118470" y="1515"/>
                    <a:pt x="101829" y="18156"/>
                    <a:pt x="96534" y="18156"/>
                  </a:cubicBezTo>
                  <a:cubicBezTo>
                    <a:pt x="91240" y="18156"/>
                    <a:pt x="68548" y="20803"/>
                    <a:pt x="68548" y="26854"/>
                  </a:cubicBezTo>
                  <a:cubicBezTo>
                    <a:pt x="68548" y="33032"/>
                    <a:pt x="40561" y="33914"/>
                    <a:pt x="32619" y="26854"/>
                  </a:cubicBezTo>
                  <a:cubicBezTo>
                    <a:pt x="31359" y="25720"/>
                    <a:pt x="30224" y="24207"/>
                    <a:pt x="29089" y="22694"/>
                  </a:cubicBezTo>
                  <a:cubicBezTo>
                    <a:pt x="26947" y="24711"/>
                    <a:pt x="25560" y="27106"/>
                    <a:pt x="25560" y="29754"/>
                  </a:cubicBezTo>
                  <a:cubicBezTo>
                    <a:pt x="25560" y="37696"/>
                    <a:pt x="19383" y="37065"/>
                    <a:pt x="13962" y="36435"/>
                  </a:cubicBezTo>
                  <a:cubicBezTo>
                    <a:pt x="8415" y="35805"/>
                    <a:pt x="13962" y="43243"/>
                    <a:pt x="10936" y="46899"/>
                  </a:cubicBezTo>
                  <a:cubicBezTo>
                    <a:pt x="7911" y="50555"/>
                    <a:pt x="10936" y="57992"/>
                    <a:pt x="6650" y="58497"/>
                  </a:cubicBezTo>
                  <a:cubicBezTo>
                    <a:pt x="4381" y="58875"/>
                    <a:pt x="3120" y="61522"/>
                    <a:pt x="2364" y="64800"/>
                  </a:cubicBezTo>
                  <a:cubicBezTo>
                    <a:pt x="4255" y="65682"/>
                    <a:pt x="8667" y="74759"/>
                    <a:pt x="8667" y="74759"/>
                  </a:cubicBezTo>
                  <a:cubicBezTo>
                    <a:pt x="8667" y="74759"/>
                    <a:pt x="8415" y="75011"/>
                    <a:pt x="8037" y="75263"/>
                  </a:cubicBezTo>
                  <a:cubicBezTo>
                    <a:pt x="13962" y="78793"/>
                    <a:pt x="26190" y="86483"/>
                    <a:pt x="30098" y="91652"/>
                  </a:cubicBezTo>
                  <a:cubicBezTo>
                    <a:pt x="35393" y="98711"/>
                    <a:pt x="50269" y="99594"/>
                    <a:pt x="57328" y="97829"/>
                  </a:cubicBezTo>
                  <a:cubicBezTo>
                    <a:pt x="64388" y="96064"/>
                    <a:pt x="94139" y="86483"/>
                    <a:pt x="94139" y="86483"/>
                  </a:cubicBezTo>
                  <a:cubicBezTo>
                    <a:pt x="94139" y="86483"/>
                    <a:pt x="101199" y="89130"/>
                    <a:pt x="105485" y="90013"/>
                  </a:cubicBezTo>
                  <a:cubicBezTo>
                    <a:pt x="106494" y="90265"/>
                    <a:pt x="109267" y="90643"/>
                    <a:pt x="112923" y="91273"/>
                  </a:cubicBezTo>
                  <a:cubicBezTo>
                    <a:pt x="115066" y="89004"/>
                    <a:pt x="121621" y="87113"/>
                    <a:pt x="128681" y="80180"/>
                  </a:cubicBezTo>
                  <a:cubicBezTo>
                    <a:pt x="136875" y="71986"/>
                    <a:pt x="149229" y="42486"/>
                    <a:pt x="152759" y="40217"/>
                  </a:cubicBezTo>
                  <a:cubicBezTo>
                    <a:pt x="156289" y="37822"/>
                    <a:pt x="165744" y="32527"/>
                    <a:pt x="170409" y="28997"/>
                  </a:cubicBezTo>
                  <a:cubicBezTo>
                    <a:pt x="175073" y="25342"/>
                    <a:pt x="173938" y="21812"/>
                    <a:pt x="168517" y="2004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35" name="Google Shape;535;p19"/>
            <p:cNvSpPr/>
            <p:nvPr/>
          </p:nvSpPr>
          <p:spPr>
            <a:xfrm>
              <a:off x="6127470" y="3071725"/>
              <a:ext cx="163885" cy="88246"/>
            </a:xfrm>
            <a:custGeom>
              <a:avLst/>
              <a:gdLst/>
              <a:ahLst/>
              <a:cxnLst/>
              <a:rect l="l" t="t" r="r" b="b"/>
              <a:pathLst>
                <a:path w="163884" h="88245" extrusionOk="0">
                  <a:moveTo>
                    <a:pt x="157123" y="41066"/>
                  </a:moveTo>
                  <a:cubicBezTo>
                    <a:pt x="152711" y="38418"/>
                    <a:pt x="140483" y="40183"/>
                    <a:pt x="139600" y="36653"/>
                  </a:cubicBezTo>
                  <a:cubicBezTo>
                    <a:pt x="138718" y="33124"/>
                    <a:pt x="137835" y="27072"/>
                    <a:pt x="132667" y="27072"/>
                  </a:cubicBezTo>
                  <a:cubicBezTo>
                    <a:pt x="127372" y="27072"/>
                    <a:pt x="120438" y="23543"/>
                    <a:pt x="117791" y="29720"/>
                  </a:cubicBezTo>
                  <a:cubicBezTo>
                    <a:pt x="115144" y="35897"/>
                    <a:pt x="104680" y="27955"/>
                    <a:pt x="103798" y="23543"/>
                  </a:cubicBezTo>
                  <a:cubicBezTo>
                    <a:pt x="102915" y="19130"/>
                    <a:pt x="98503" y="15600"/>
                    <a:pt x="86275" y="11314"/>
                  </a:cubicBezTo>
                  <a:cubicBezTo>
                    <a:pt x="81358" y="9549"/>
                    <a:pt x="75811" y="6020"/>
                    <a:pt x="70895" y="2364"/>
                  </a:cubicBezTo>
                  <a:cubicBezTo>
                    <a:pt x="70517" y="3372"/>
                    <a:pt x="70012" y="4381"/>
                    <a:pt x="69508" y="5137"/>
                  </a:cubicBezTo>
                  <a:cubicBezTo>
                    <a:pt x="67113" y="8667"/>
                    <a:pt x="58919" y="2238"/>
                    <a:pt x="55389" y="5767"/>
                  </a:cubicBezTo>
                  <a:cubicBezTo>
                    <a:pt x="51859" y="9297"/>
                    <a:pt x="40135" y="9928"/>
                    <a:pt x="33580" y="15727"/>
                  </a:cubicBezTo>
                  <a:cubicBezTo>
                    <a:pt x="27150" y="21652"/>
                    <a:pt x="13535" y="24551"/>
                    <a:pt x="5971" y="26316"/>
                  </a:cubicBezTo>
                  <a:cubicBezTo>
                    <a:pt x="-1719" y="28081"/>
                    <a:pt x="4837" y="35141"/>
                    <a:pt x="7736" y="40435"/>
                  </a:cubicBezTo>
                  <a:cubicBezTo>
                    <a:pt x="10636" y="45730"/>
                    <a:pt x="10636" y="58715"/>
                    <a:pt x="16561" y="62749"/>
                  </a:cubicBezTo>
                  <a:cubicBezTo>
                    <a:pt x="22486" y="66909"/>
                    <a:pt x="41900" y="79263"/>
                    <a:pt x="44169" y="83297"/>
                  </a:cubicBezTo>
                  <a:cubicBezTo>
                    <a:pt x="44547" y="84054"/>
                    <a:pt x="44295" y="84684"/>
                    <a:pt x="43791" y="85315"/>
                  </a:cubicBezTo>
                  <a:cubicBezTo>
                    <a:pt x="51985" y="87458"/>
                    <a:pt x="64718" y="87584"/>
                    <a:pt x="66861" y="83928"/>
                  </a:cubicBezTo>
                  <a:cubicBezTo>
                    <a:pt x="69508" y="79515"/>
                    <a:pt x="71273" y="71699"/>
                    <a:pt x="71273" y="71699"/>
                  </a:cubicBezTo>
                  <a:cubicBezTo>
                    <a:pt x="71273" y="71699"/>
                    <a:pt x="88796" y="71699"/>
                    <a:pt x="95856" y="79642"/>
                  </a:cubicBezTo>
                  <a:cubicBezTo>
                    <a:pt x="102915" y="87584"/>
                    <a:pt x="116026" y="82289"/>
                    <a:pt x="116026" y="82289"/>
                  </a:cubicBezTo>
                  <a:cubicBezTo>
                    <a:pt x="116026" y="82289"/>
                    <a:pt x="116783" y="84558"/>
                    <a:pt x="117917" y="87584"/>
                  </a:cubicBezTo>
                  <a:cubicBezTo>
                    <a:pt x="119808" y="83297"/>
                    <a:pt x="122330" y="79389"/>
                    <a:pt x="125229" y="79011"/>
                  </a:cubicBezTo>
                  <a:cubicBezTo>
                    <a:pt x="132667" y="78003"/>
                    <a:pt x="143130" y="76868"/>
                    <a:pt x="150568" y="66405"/>
                  </a:cubicBezTo>
                  <a:cubicBezTo>
                    <a:pt x="154350" y="60984"/>
                    <a:pt x="160653" y="56698"/>
                    <a:pt x="165948" y="53798"/>
                  </a:cubicBezTo>
                  <a:cubicBezTo>
                    <a:pt x="162292" y="49386"/>
                    <a:pt x="160401" y="43209"/>
                    <a:pt x="157123" y="4106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36" name="Google Shape;536;p19"/>
            <p:cNvSpPr/>
            <p:nvPr/>
          </p:nvSpPr>
          <p:spPr>
            <a:xfrm>
              <a:off x="6242897" y="3123034"/>
              <a:ext cx="151278" cy="63033"/>
            </a:xfrm>
            <a:custGeom>
              <a:avLst/>
              <a:gdLst/>
              <a:ahLst/>
              <a:cxnLst/>
              <a:rect l="l" t="t" r="r" b="b"/>
              <a:pathLst>
                <a:path w="151278" h="63032" extrusionOk="0">
                  <a:moveTo>
                    <a:pt x="112671" y="8163"/>
                  </a:moveTo>
                  <a:cubicBezTo>
                    <a:pt x="103846" y="9045"/>
                    <a:pt x="99560" y="3750"/>
                    <a:pt x="92500" y="6398"/>
                  </a:cubicBezTo>
                  <a:cubicBezTo>
                    <a:pt x="85441" y="9045"/>
                    <a:pt x="74095" y="6398"/>
                    <a:pt x="69682" y="3750"/>
                  </a:cubicBezTo>
                  <a:cubicBezTo>
                    <a:pt x="65270" y="1103"/>
                    <a:pt x="60102" y="9045"/>
                    <a:pt x="53924" y="5515"/>
                  </a:cubicBezTo>
                  <a:cubicBezTo>
                    <a:pt x="52538" y="4759"/>
                    <a:pt x="51403" y="3624"/>
                    <a:pt x="50394" y="2364"/>
                  </a:cubicBezTo>
                  <a:cubicBezTo>
                    <a:pt x="45100" y="5263"/>
                    <a:pt x="38797" y="9549"/>
                    <a:pt x="35015" y="14970"/>
                  </a:cubicBezTo>
                  <a:cubicBezTo>
                    <a:pt x="27577" y="25560"/>
                    <a:pt x="17113" y="26568"/>
                    <a:pt x="9676" y="27577"/>
                  </a:cubicBezTo>
                  <a:cubicBezTo>
                    <a:pt x="6650" y="28081"/>
                    <a:pt x="4255" y="31863"/>
                    <a:pt x="2364" y="36149"/>
                  </a:cubicBezTo>
                  <a:cubicBezTo>
                    <a:pt x="4759" y="42326"/>
                    <a:pt x="9171" y="52411"/>
                    <a:pt x="14466" y="57076"/>
                  </a:cubicBezTo>
                  <a:cubicBezTo>
                    <a:pt x="22408" y="64136"/>
                    <a:pt x="50394" y="63253"/>
                    <a:pt x="50394" y="57076"/>
                  </a:cubicBezTo>
                  <a:cubicBezTo>
                    <a:pt x="50394" y="50899"/>
                    <a:pt x="73212" y="48377"/>
                    <a:pt x="78381" y="48377"/>
                  </a:cubicBezTo>
                  <a:cubicBezTo>
                    <a:pt x="83676" y="48377"/>
                    <a:pt x="100316" y="31737"/>
                    <a:pt x="102964" y="32619"/>
                  </a:cubicBezTo>
                  <a:cubicBezTo>
                    <a:pt x="105611" y="33502"/>
                    <a:pt x="123134" y="36149"/>
                    <a:pt x="127546" y="40561"/>
                  </a:cubicBezTo>
                  <a:cubicBezTo>
                    <a:pt x="129689" y="42705"/>
                    <a:pt x="136875" y="44848"/>
                    <a:pt x="144187" y="46486"/>
                  </a:cubicBezTo>
                  <a:cubicBezTo>
                    <a:pt x="141035" y="43713"/>
                    <a:pt x="138640" y="40183"/>
                    <a:pt x="138640" y="37284"/>
                  </a:cubicBezTo>
                  <a:cubicBezTo>
                    <a:pt x="138640" y="32619"/>
                    <a:pt x="147465" y="20265"/>
                    <a:pt x="150364" y="17870"/>
                  </a:cubicBezTo>
                  <a:cubicBezTo>
                    <a:pt x="150616" y="17618"/>
                    <a:pt x="150742" y="17365"/>
                    <a:pt x="150868" y="16987"/>
                  </a:cubicBezTo>
                  <a:cubicBezTo>
                    <a:pt x="144061" y="15979"/>
                    <a:pt x="136749" y="14592"/>
                    <a:pt x="135363" y="13205"/>
                  </a:cubicBezTo>
                  <a:cubicBezTo>
                    <a:pt x="132715" y="10810"/>
                    <a:pt x="121369" y="7280"/>
                    <a:pt x="112671" y="816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37" name="Google Shape;537;p19"/>
            <p:cNvSpPr/>
            <p:nvPr/>
          </p:nvSpPr>
          <p:spPr>
            <a:xfrm>
              <a:off x="5543854" y="3372346"/>
              <a:ext cx="88246" cy="163885"/>
            </a:xfrm>
            <a:custGeom>
              <a:avLst/>
              <a:gdLst/>
              <a:ahLst/>
              <a:cxnLst/>
              <a:rect l="l" t="t" r="r" b="b"/>
              <a:pathLst>
                <a:path w="88245" h="163884" extrusionOk="0">
                  <a:moveTo>
                    <a:pt x="68813" y="135155"/>
                  </a:moveTo>
                  <a:cubicBezTo>
                    <a:pt x="79276" y="133264"/>
                    <a:pt x="65913" y="124692"/>
                    <a:pt x="63014" y="121792"/>
                  </a:cubicBezTo>
                  <a:cubicBezTo>
                    <a:pt x="60114" y="118893"/>
                    <a:pt x="64022" y="107421"/>
                    <a:pt x="69695" y="107421"/>
                  </a:cubicBezTo>
                  <a:cubicBezTo>
                    <a:pt x="75368" y="107421"/>
                    <a:pt x="69695" y="100739"/>
                    <a:pt x="62005" y="93049"/>
                  </a:cubicBezTo>
                  <a:cubicBezTo>
                    <a:pt x="54316" y="85359"/>
                    <a:pt x="62005" y="82586"/>
                    <a:pt x="68687" y="82586"/>
                  </a:cubicBezTo>
                  <a:cubicBezTo>
                    <a:pt x="75368" y="82586"/>
                    <a:pt x="66796" y="71114"/>
                    <a:pt x="73477" y="64433"/>
                  </a:cubicBezTo>
                  <a:cubicBezTo>
                    <a:pt x="80159" y="57751"/>
                    <a:pt x="71586" y="45397"/>
                    <a:pt x="71586" y="39598"/>
                  </a:cubicBezTo>
                  <a:cubicBezTo>
                    <a:pt x="71586" y="33925"/>
                    <a:pt x="81167" y="31908"/>
                    <a:pt x="88731" y="24344"/>
                  </a:cubicBezTo>
                  <a:cubicBezTo>
                    <a:pt x="96421" y="16654"/>
                    <a:pt x="82050" y="19553"/>
                    <a:pt x="82050" y="13880"/>
                  </a:cubicBezTo>
                  <a:cubicBezTo>
                    <a:pt x="82050" y="8082"/>
                    <a:pt x="72469" y="6190"/>
                    <a:pt x="65788" y="10981"/>
                  </a:cubicBezTo>
                  <a:cubicBezTo>
                    <a:pt x="59106" y="15772"/>
                    <a:pt x="60997" y="10981"/>
                    <a:pt x="55324" y="10981"/>
                  </a:cubicBezTo>
                  <a:cubicBezTo>
                    <a:pt x="49525" y="10981"/>
                    <a:pt x="39061" y="12872"/>
                    <a:pt x="39061" y="7199"/>
                  </a:cubicBezTo>
                  <a:cubicBezTo>
                    <a:pt x="39061" y="1400"/>
                    <a:pt x="34271" y="518"/>
                    <a:pt x="29481" y="6190"/>
                  </a:cubicBezTo>
                  <a:cubicBezTo>
                    <a:pt x="28094" y="7829"/>
                    <a:pt x="25699" y="8838"/>
                    <a:pt x="22421" y="9216"/>
                  </a:cubicBezTo>
                  <a:cubicBezTo>
                    <a:pt x="21665" y="16654"/>
                    <a:pt x="20908" y="23714"/>
                    <a:pt x="23177" y="27243"/>
                  </a:cubicBezTo>
                  <a:cubicBezTo>
                    <a:pt x="28220" y="35438"/>
                    <a:pt x="16874" y="79056"/>
                    <a:pt x="6663" y="90780"/>
                  </a:cubicBezTo>
                  <a:cubicBezTo>
                    <a:pt x="-3548" y="102504"/>
                    <a:pt x="6285" y="105656"/>
                    <a:pt x="16874" y="113976"/>
                  </a:cubicBezTo>
                  <a:cubicBezTo>
                    <a:pt x="27464" y="122170"/>
                    <a:pt x="20404" y="152048"/>
                    <a:pt x="20404" y="159107"/>
                  </a:cubicBezTo>
                  <a:cubicBezTo>
                    <a:pt x="20404" y="166167"/>
                    <a:pt x="29859" y="164276"/>
                    <a:pt x="40826" y="164276"/>
                  </a:cubicBezTo>
                  <a:cubicBezTo>
                    <a:pt x="47382" y="164276"/>
                    <a:pt x="54820" y="161376"/>
                    <a:pt x="62005" y="160116"/>
                  </a:cubicBezTo>
                  <a:cubicBezTo>
                    <a:pt x="59862" y="156838"/>
                    <a:pt x="58097" y="153561"/>
                    <a:pt x="58097" y="151543"/>
                  </a:cubicBezTo>
                  <a:cubicBezTo>
                    <a:pt x="58224" y="145618"/>
                    <a:pt x="58224" y="137046"/>
                    <a:pt x="68813" y="13515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38" name="Google Shape;538;p19"/>
            <p:cNvSpPr/>
            <p:nvPr/>
          </p:nvSpPr>
          <p:spPr>
            <a:xfrm>
              <a:off x="5883990" y="2985623"/>
              <a:ext cx="100852" cy="88246"/>
            </a:xfrm>
            <a:custGeom>
              <a:avLst/>
              <a:gdLst/>
              <a:ahLst/>
              <a:cxnLst/>
              <a:rect l="l" t="t" r="r" b="b"/>
              <a:pathLst>
                <a:path w="100852" h="88245" extrusionOk="0">
                  <a:moveTo>
                    <a:pt x="36905" y="75103"/>
                  </a:moveTo>
                  <a:cubicBezTo>
                    <a:pt x="41696" y="70313"/>
                    <a:pt x="50142" y="72708"/>
                    <a:pt x="54933" y="77498"/>
                  </a:cubicBezTo>
                  <a:cubicBezTo>
                    <a:pt x="59724" y="82289"/>
                    <a:pt x="66909" y="83424"/>
                    <a:pt x="74095" y="90609"/>
                  </a:cubicBezTo>
                  <a:cubicBezTo>
                    <a:pt x="75986" y="92500"/>
                    <a:pt x="77877" y="94139"/>
                    <a:pt x="79894" y="95652"/>
                  </a:cubicBezTo>
                  <a:cubicBezTo>
                    <a:pt x="80524" y="90609"/>
                    <a:pt x="80650" y="80524"/>
                    <a:pt x="82919" y="75355"/>
                  </a:cubicBezTo>
                  <a:cubicBezTo>
                    <a:pt x="85315" y="69935"/>
                    <a:pt x="80524" y="62749"/>
                    <a:pt x="84558" y="62749"/>
                  </a:cubicBezTo>
                  <a:cubicBezTo>
                    <a:pt x="88466" y="62749"/>
                    <a:pt x="99434" y="62749"/>
                    <a:pt x="99434" y="55689"/>
                  </a:cubicBezTo>
                  <a:cubicBezTo>
                    <a:pt x="99434" y="48630"/>
                    <a:pt x="102586" y="51025"/>
                    <a:pt x="104981" y="46991"/>
                  </a:cubicBezTo>
                  <a:cubicBezTo>
                    <a:pt x="107376" y="43083"/>
                    <a:pt x="97921" y="35267"/>
                    <a:pt x="96282" y="32871"/>
                  </a:cubicBezTo>
                  <a:cubicBezTo>
                    <a:pt x="94770" y="30476"/>
                    <a:pt x="103342" y="29720"/>
                    <a:pt x="109645" y="20391"/>
                  </a:cubicBezTo>
                  <a:cubicBezTo>
                    <a:pt x="111914" y="16987"/>
                    <a:pt x="111032" y="9928"/>
                    <a:pt x="108889" y="2364"/>
                  </a:cubicBezTo>
                  <a:cubicBezTo>
                    <a:pt x="107880" y="5137"/>
                    <a:pt x="105737" y="7154"/>
                    <a:pt x="102207" y="5011"/>
                  </a:cubicBezTo>
                  <a:cubicBezTo>
                    <a:pt x="96282" y="1481"/>
                    <a:pt x="87331" y="3498"/>
                    <a:pt x="75482" y="5767"/>
                  </a:cubicBezTo>
                  <a:cubicBezTo>
                    <a:pt x="63757" y="8163"/>
                    <a:pt x="60228" y="19509"/>
                    <a:pt x="64514" y="24173"/>
                  </a:cubicBezTo>
                  <a:cubicBezTo>
                    <a:pt x="68800" y="28963"/>
                    <a:pt x="53168" y="31233"/>
                    <a:pt x="52033" y="24929"/>
                  </a:cubicBezTo>
                  <a:cubicBezTo>
                    <a:pt x="50899" y="18626"/>
                    <a:pt x="39049" y="22912"/>
                    <a:pt x="39805" y="31233"/>
                  </a:cubicBezTo>
                  <a:cubicBezTo>
                    <a:pt x="40561" y="39427"/>
                    <a:pt x="26820" y="42578"/>
                    <a:pt x="27703" y="52790"/>
                  </a:cubicBezTo>
                  <a:cubicBezTo>
                    <a:pt x="28459" y="63001"/>
                    <a:pt x="15096" y="72456"/>
                    <a:pt x="6524" y="77498"/>
                  </a:cubicBezTo>
                  <a:cubicBezTo>
                    <a:pt x="5137" y="78255"/>
                    <a:pt x="3751" y="79137"/>
                    <a:pt x="2364" y="79894"/>
                  </a:cubicBezTo>
                  <a:cubicBezTo>
                    <a:pt x="6650" y="81911"/>
                    <a:pt x="10180" y="83171"/>
                    <a:pt x="11819" y="83171"/>
                  </a:cubicBezTo>
                  <a:cubicBezTo>
                    <a:pt x="18878" y="83550"/>
                    <a:pt x="32115" y="80020"/>
                    <a:pt x="36905" y="7510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39" name="Google Shape;539;p19"/>
            <p:cNvSpPr/>
            <p:nvPr/>
          </p:nvSpPr>
          <p:spPr>
            <a:xfrm>
              <a:off x="5953773" y="3103998"/>
              <a:ext cx="12607" cy="25213"/>
            </a:xfrm>
            <a:custGeom>
              <a:avLst/>
              <a:gdLst/>
              <a:ahLst/>
              <a:cxnLst/>
              <a:rect l="l" t="t" r="r" b="b"/>
              <a:pathLst>
                <a:path w="12606" h="25213" extrusionOk="0">
                  <a:moveTo>
                    <a:pt x="11750" y="2364"/>
                  </a:moveTo>
                  <a:cubicBezTo>
                    <a:pt x="6455" y="5263"/>
                    <a:pt x="1791" y="11567"/>
                    <a:pt x="2421" y="24929"/>
                  </a:cubicBezTo>
                  <a:cubicBezTo>
                    <a:pt x="7464" y="24803"/>
                    <a:pt x="14776" y="25434"/>
                    <a:pt x="19944" y="26946"/>
                  </a:cubicBezTo>
                  <a:cubicBezTo>
                    <a:pt x="18684" y="12449"/>
                    <a:pt x="13010" y="7911"/>
                    <a:pt x="11498" y="5011"/>
                  </a:cubicBezTo>
                  <a:cubicBezTo>
                    <a:pt x="11120" y="4129"/>
                    <a:pt x="11245" y="3246"/>
                    <a:pt x="11750" y="236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40" name="Google Shape;540;p19"/>
            <p:cNvSpPr/>
            <p:nvPr/>
          </p:nvSpPr>
          <p:spPr>
            <a:xfrm>
              <a:off x="5866341" y="3055499"/>
              <a:ext cx="100852" cy="75639"/>
            </a:xfrm>
            <a:custGeom>
              <a:avLst/>
              <a:gdLst/>
              <a:ahLst/>
              <a:cxnLst/>
              <a:rect l="l" t="t" r="r" b="b"/>
              <a:pathLst>
                <a:path w="100852" h="75639" extrusionOk="0">
                  <a:moveTo>
                    <a:pt x="5642" y="21363"/>
                  </a:moveTo>
                  <a:cubicBezTo>
                    <a:pt x="6272" y="25523"/>
                    <a:pt x="12701" y="35483"/>
                    <a:pt x="15096" y="31322"/>
                  </a:cubicBezTo>
                  <a:cubicBezTo>
                    <a:pt x="17492" y="27162"/>
                    <a:pt x="23291" y="36617"/>
                    <a:pt x="28585" y="39517"/>
                  </a:cubicBezTo>
                  <a:cubicBezTo>
                    <a:pt x="33880" y="42416"/>
                    <a:pt x="44469" y="45946"/>
                    <a:pt x="45100" y="49476"/>
                  </a:cubicBezTo>
                  <a:cubicBezTo>
                    <a:pt x="45730" y="53006"/>
                    <a:pt x="47495" y="60696"/>
                    <a:pt x="52790" y="58300"/>
                  </a:cubicBezTo>
                  <a:cubicBezTo>
                    <a:pt x="58085" y="55905"/>
                    <a:pt x="64514" y="47711"/>
                    <a:pt x="64514" y="52375"/>
                  </a:cubicBezTo>
                  <a:cubicBezTo>
                    <a:pt x="64514" y="57040"/>
                    <a:pt x="66279" y="65864"/>
                    <a:pt x="72204" y="64730"/>
                  </a:cubicBezTo>
                  <a:cubicBezTo>
                    <a:pt x="78129" y="63595"/>
                    <a:pt x="79894" y="74689"/>
                    <a:pt x="85693" y="73554"/>
                  </a:cubicBezTo>
                  <a:cubicBezTo>
                    <a:pt x="86701" y="73428"/>
                    <a:pt x="88214" y="73176"/>
                    <a:pt x="89979" y="73176"/>
                  </a:cubicBezTo>
                  <a:cubicBezTo>
                    <a:pt x="89222" y="59813"/>
                    <a:pt x="94013" y="53636"/>
                    <a:pt x="99308" y="50611"/>
                  </a:cubicBezTo>
                  <a:cubicBezTo>
                    <a:pt x="100568" y="48215"/>
                    <a:pt x="104098" y="45820"/>
                    <a:pt x="104602" y="42921"/>
                  </a:cubicBezTo>
                  <a:cubicBezTo>
                    <a:pt x="105359" y="39012"/>
                    <a:pt x="96786" y="31196"/>
                    <a:pt x="97543" y="26406"/>
                  </a:cubicBezTo>
                  <a:cubicBezTo>
                    <a:pt x="97543" y="26154"/>
                    <a:pt x="97669" y="25776"/>
                    <a:pt x="97669" y="25523"/>
                  </a:cubicBezTo>
                  <a:cubicBezTo>
                    <a:pt x="95778" y="24011"/>
                    <a:pt x="93761" y="22372"/>
                    <a:pt x="91870" y="20481"/>
                  </a:cubicBezTo>
                  <a:cubicBezTo>
                    <a:pt x="84684" y="13295"/>
                    <a:pt x="77498" y="12161"/>
                    <a:pt x="72708" y="7370"/>
                  </a:cubicBezTo>
                  <a:cubicBezTo>
                    <a:pt x="67918" y="2580"/>
                    <a:pt x="59471" y="184"/>
                    <a:pt x="54681" y="4975"/>
                  </a:cubicBezTo>
                  <a:cubicBezTo>
                    <a:pt x="49890" y="9765"/>
                    <a:pt x="36653" y="13421"/>
                    <a:pt x="29468" y="13421"/>
                  </a:cubicBezTo>
                  <a:cubicBezTo>
                    <a:pt x="27829" y="13421"/>
                    <a:pt x="24299" y="12035"/>
                    <a:pt x="20013" y="10144"/>
                  </a:cubicBezTo>
                  <a:cubicBezTo>
                    <a:pt x="14340" y="13421"/>
                    <a:pt x="8289" y="16573"/>
                    <a:pt x="2364" y="17708"/>
                  </a:cubicBezTo>
                  <a:cubicBezTo>
                    <a:pt x="3372" y="19599"/>
                    <a:pt x="5263" y="18716"/>
                    <a:pt x="5642" y="2136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41" name="Google Shape;541;p19"/>
            <p:cNvSpPr/>
            <p:nvPr/>
          </p:nvSpPr>
          <p:spPr>
            <a:xfrm>
              <a:off x="6334644" y="3164005"/>
              <a:ext cx="239524" cy="151278"/>
            </a:xfrm>
            <a:custGeom>
              <a:avLst/>
              <a:gdLst/>
              <a:ahLst/>
              <a:cxnLst/>
              <a:rect l="l" t="t" r="r" b="b"/>
              <a:pathLst>
                <a:path w="239523" h="151278" extrusionOk="0">
                  <a:moveTo>
                    <a:pt x="216829" y="106494"/>
                  </a:moveTo>
                  <a:cubicBezTo>
                    <a:pt x="211282" y="105737"/>
                    <a:pt x="204222" y="103342"/>
                    <a:pt x="206618" y="100190"/>
                  </a:cubicBezTo>
                  <a:cubicBezTo>
                    <a:pt x="206743" y="99938"/>
                    <a:pt x="207122" y="99560"/>
                    <a:pt x="207374" y="99308"/>
                  </a:cubicBezTo>
                  <a:cubicBezTo>
                    <a:pt x="200062" y="93383"/>
                    <a:pt x="198045" y="74095"/>
                    <a:pt x="202835" y="69430"/>
                  </a:cubicBezTo>
                  <a:cubicBezTo>
                    <a:pt x="208760" y="63379"/>
                    <a:pt x="193255" y="40688"/>
                    <a:pt x="186069" y="32241"/>
                  </a:cubicBezTo>
                  <a:cubicBezTo>
                    <a:pt x="182665" y="28333"/>
                    <a:pt x="175353" y="15222"/>
                    <a:pt x="168546" y="2364"/>
                  </a:cubicBezTo>
                  <a:cubicBezTo>
                    <a:pt x="162369" y="4381"/>
                    <a:pt x="156822" y="6650"/>
                    <a:pt x="155687" y="8415"/>
                  </a:cubicBezTo>
                  <a:cubicBezTo>
                    <a:pt x="153292" y="12323"/>
                    <a:pt x="145476" y="16231"/>
                    <a:pt x="140812" y="16231"/>
                  </a:cubicBezTo>
                  <a:cubicBezTo>
                    <a:pt x="136147" y="16231"/>
                    <a:pt x="131357" y="13836"/>
                    <a:pt x="127449" y="17744"/>
                  </a:cubicBezTo>
                  <a:cubicBezTo>
                    <a:pt x="123541" y="21652"/>
                    <a:pt x="117994" y="23291"/>
                    <a:pt x="115724" y="20895"/>
                  </a:cubicBezTo>
                  <a:cubicBezTo>
                    <a:pt x="113330" y="18500"/>
                    <a:pt x="105513" y="16231"/>
                    <a:pt x="99966" y="16231"/>
                  </a:cubicBezTo>
                  <a:cubicBezTo>
                    <a:pt x="94546" y="16231"/>
                    <a:pt x="77275" y="11440"/>
                    <a:pt x="73367" y="11440"/>
                  </a:cubicBezTo>
                  <a:cubicBezTo>
                    <a:pt x="71098" y="11440"/>
                    <a:pt x="67315" y="11819"/>
                    <a:pt x="63156" y="12323"/>
                  </a:cubicBezTo>
                  <a:cubicBezTo>
                    <a:pt x="64038" y="13962"/>
                    <a:pt x="63407" y="16105"/>
                    <a:pt x="60634" y="18122"/>
                  </a:cubicBezTo>
                  <a:cubicBezTo>
                    <a:pt x="55970" y="21652"/>
                    <a:pt x="46515" y="26947"/>
                    <a:pt x="42985" y="29342"/>
                  </a:cubicBezTo>
                  <a:cubicBezTo>
                    <a:pt x="39455" y="31737"/>
                    <a:pt x="27101" y="61110"/>
                    <a:pt x="18907" y="69304"/>
                  </a:cubicBezTo>
                  <a:cubicBezTo>
                    <a:pt x="10712" y="77499"/>
                    <a:pt x="3023" y="78759"/>
                    <a:pt x="2392" y="81659"/>
                  </a:cubicBezTo>
                  <a:cubicBezTo>
                    <a:pt x="1762" y="84558"/>
                    <a:pt x="11847" y="92248"/>
                    <a:pt x="11847" y="96912"/>
                  </a:cubicBezTo>
                  <a:cubicBezTo>
                    <a:pt x="11847" y="101703"/>
                    <a:pt x="14242" y="106367"/>
                    <a:pt x="20672" y="106367"/>
                  </a:cubicBezTo>
                  <a:cubicBezTo>
                    <a:pt x="27101" y="106367"/>
                    <a:pt x="20041" y="121621"/>
                    <a:pt x="24201" y="122882"/>
                  </a:cubicBezTo>
                  <a:cubicBezTo>
                    <a:pt x="28361" y="124017"/>
                    <a:pt x="53574" y="125781"/>
                    <a:pt x="53574" y="131707"/>
                  </a:cubicBezTo>
                  <a:cubicBezTo>
                    <a:pt x="53574" y="136245"/>
                    <a:pt x="56348" y="140153"/>
                    <a:pt x="55213" y="143305"/>
                  </a:cubicBezTo>
                  <a:cubicBezTo>
                    <a:pt x="62273" y="144439"/>
                    <a:pt x="67568" y="154146"/>
                    <a:pt x="70341" y="153516"/>
                  </a:cubicBezTo>
                  <a:cubicBezTo>
                    <a:pt x="73493" y="152759"/>
                    <a:pt x="94672" y="157424"/>
                    <a:pt x="98580" y="156667"/>
                  </a:cubicBezTo>
                  <a:cubicBezTo>
                    <a:pt x="102488" y="155911"/>
                    <a:pt x="120515" y="156667"/>
                    <a:pt x="126818" y="157424"/>
                  </a:cubicBezTo>
                  <a:cubicBezTo>
                    <a:pt x="133121" y="158180"/>
                    <a:pt x="140181" y="155028"/>
                    <a:pt x="145602" y="149608"/>
                  </a:cubicBezTo>
                  <a:cubicBezTo>
                    <a:pt x="151149" y="144061"/>
                    <a:pt x="170689" y="143305"/>
                    <a:pt x="176992" y="144061"/>
                  </a:cubicBezTo>
                  <a:cubicBezTo>
                    <a:pt x="183295" y="144817"/>
                    <a:pt x="195776" y="146456"/>
                    <a:pt x="198171" y="150364"/>
                  </a:cubicBezTo>
                  <a:cubicBezTo>
                    <a:pt x="199432" y="152381"/>
                    <a:pt x="206743" y="155533"/>
                    <a:pt x="214307" y="158054"/>
                  </a:cubicBezTo>
                  <a:cubicBezTo>
                    <a:pt x="215190" y="154146"/>
                    <a:pt x="214055" y="149103"/>
                    <a:pt x="214307" y="144061"/>
                  </a:cubicBezTo>
                  <a:cubicBezTo>
                    <a:pt x="214686" y="135867"/>
                    <a:pt x="219350" y="123260"/>
                    <a:pt x="227670" y="122504"/>
                  </a:cubicBezTo>
                  <a:cubicBezTo>
                    <a:pt x="235865" y="121747"/>
                    <a:pt x="242546" y="121747"/>
                    <a:pt x="241411" y="108006"/>
                  </a:cubicBezTo>
                  <a:cubicBezTo>
                    <a:pt x="241411" y="107502"/>
                    <a:pt x="241411" y="107124"/>
                    <a:pt x="241411" y="106746"/>
                  </a:cubicBezTo>
                  <a:cubicBezTo>
                    <a:pt x="237251" y="103216"/>
                    <a:pt x="233343" y="100190"/>
                    <a:pt x="232083" y="100190"/>
                  </a:cubicBezTo>
                  <a:cubicBezTo>
                    <a:pt x="228553" y="100316"/>
                    <a:pt x="219098" y="106872"/>
                    <a:pt x="216829" y="10649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42" name="Google Shape;542;p19"/>
            <p:cNvSpPr/>
            <p:nvPr/>
          </p:nvSpPr>
          <p:spPr>
            <a:xfrm>
              <a:off x="6500826" y="3159182"/>
              <a:ext cx="75639" cy="100852"/>
            </a:xfrm>
            <a:custGeom>
              <a:avLst/>
              <a:gdLst/>
              <a:ahLst/>
              <a:cxnLst/>
              <a:rect l="l" t="t" r="r" b="b"/>
              <a:pathLst>
                <a:path w="75639" h="100852" extrusionOk="0">
                  <a:moveTo>
                    <a:pt x="61614" y="28240"/>
                  </a:moveTo>
                  <a:cubicBezTo>
                    <a:pt x="58463" y="18029"/>
                    <a:pt x="48252" y="14121"/>
                    <a:pt x="42831" y="14121"/>
                  </a:cubicBezTo>
                  <a:cubicBezTo>
                    <a:pt x="37284" y="14121"/>
                    <a:pt x="27955" y="1640"/>
                    <a:pt x="21652" y="2397"/>
                  </a:cubicBezTo>
                  <a:cubicBezTo>
                    <a:pt x="18248" y="2775"/>
                    <a:pt x="9802" y="4918"/>
                    <a:pt x="2364" y="7313"/>
                  </a:cubicBezTo>
                  <a:cubicBezTo>
                    <a:pt x="9171" y="20172"/>
                    <a:pt x="16483" y="33283"/>
                    <a:pt x="19887" y="37191"/>
                  </a:cubicBezTo>
                  <a:cubicBezTo>
                    <a:pt x="27073" y="45511"/>
                    <a:pt x="42705" y="68329"/>
                    <a:pt x="36653" y="74380"/>
                  </a:cubicBezTo>
                  <a:cubicBezTo>
                    <a:pt x="31989" y="79044"/>
                    <a:pt x="33880" y="98332"/>
                    <a:pt x="41192" y="104257"/>
                  </a:cubicBezTo>
                  <a:cubicBezTo>
                    <a:pt x="44596" y="99845"/>
                    <a:pt x="56194" y="85221"/>
                    <a:pt x="56194" y="80809"/>
                  </a:cubicBezTo>
                  <a:cubicBezTo>
                    <a:pt x="56194" y="76145"/>
                    <a:pt x="56950" y="66690"/>
                    <a:pt x="66405" y="69085"/>
                  </a:cubicBezTo>
                  <a:cubicBezTo>
                    <a:pt x="75860" y="71480"/>
                    <a:pt x="84432" y="75388"/>
                    <a:pt x="84432" y="72237"/>
                  </a:cubicBezTo>
                  <a:cubicBezTo>
                    <a:pt x="84432" y="69085"/>
                    <a:pt x="82037" y="58874"/>
                    <a:pt x="78129" y="54966"/>
                  </a:cubicBezTo>
                  <a:cubicBezTo>
                    <a:pt x="74095" y="50932"/>
                    <a:pt x="64766" y="38451"/>
                    <a:pt x="61614" y="2824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43" name="Google Shape;543;p19"/>
            <p:cNvSpPr/>
            <p:nvPr/>
          </p:nvSpPr>
          <p:spPr>
            <a:xfrm>
              <a:off x="6380888" y="3305072"/>
              <a:ext cx="163885" cy="88246"/>
            </a:xfrm>
            <a:custGeom>
              <a:avLst/>
              <a:gdLst/>
              <a:ahLst/>
              <a:cxnLst/>
              <a:rect l="l" t="t" r="r" b="b"/>
              <a:pathLst>
                <a:path w="163884" h="88245" extrusionOk="0">
                  <a:moveTo>
                    <a:pt x="130497" y="3120"/>
                  </a:moveTo>
                  <a:cubicBezTo>
                    <a:pt x="124193" y="2364"/>
                    <a:pt x="104653" y="3120"/>
                    <a:pt x="99106" y="8667"/>
                  </a:cubicBezTo>
                  <a:cubicBezTo>
                    <a:pt x="93559" y="14214"/>
                    <a:pt x="86500" y="17239"/>
                    <a:pt x="80323" y="16483"/>
                  </a:cubicBezTo>
                  <a:cubicBezTo>
                    <a:pt x="74019" y="15727"/>
                    <a:pt x="55992" y="14970"/>
                    <a:pt x="52084" y="15727"/>
                  </a:cubicBezTo>
                  <a:cubicBezTo>
                    <a:pt x="48176" y="16483"/>
                    <a:pt x="26997" y="11819"/>
                    <a:pt x="23845" y="12575"/>
                  </a:cubicBezTo>
                  <a:cubicBezTo>
                    <a:pt x="21072" y="13205"/>
                    <a:pt x="15903" y="3624"/>
                    <a:pt x="8718" y="2364"/>
                  </a:cubicBezTo>
                  <a:cubicBezTo>
                    <a:pt x="8339" y="3246"/>
                    <a:pt x="7709" y="4129"/>
                    <a:pt x="6574" y="4885"/>
                  </a:cubicBezTo>
                  <a:cubicBezTo>
                    <a:pt x="1280" y="8415"/>
                    <a:pt x="649" y="17870"/>
                    <a:pt x="6574" y="23165"/>
                  </a:cubicBezTo>
                  <a:cubicBezTo>
                    <a:pt x="12499" y="28459"/>
                    <a:pt x="20063" y="40183"/>
                    <a:pt x="14769" y="40183"/>
                  </a:cubicBezTo>
                  <a:cubicBezTo>
                    <a:pt x="9474" y="40183"/>
                    <a:pt x="5314" y="47243"/>
                    <a:pt x="5944" y="50773"/>
                  </a:cubicBezTo>
                  <a:cubicBezTo>
                    <a:pt x="6574" y="54303"/>
                    <a:pt x="4179" y="61993"/>
                    <a:pt x="5944" y="63758"/>
                  </a:cubicBezTo>
                  <a:cubicBezTo>
                    <a:pt x="7709" y="65522"/>
                    <a:pt x="20063" y="77246"/>
                    <a:pt x="20694" y="80776"/>
                  </a:cubicBezTo>
                  <a:cubicBezTo>
                    <a:pt x="21198" y="83928"/>
                    <a:pt x="26240" y="85441"/>
                    <a:pt x="25862" y="88214"/>
                  </a:cubicBezTo>
                  <a:cubicBezTo>
                    <a:pt x="35695" y="87458"/>
                    <a:pt x="56748" y="86323"/>
                    <a:pt x="61413" y="88592"/>
                  </a:cubicBezTo>
                  <a:cubicBezTo>
                    <a:pt x="67716" y="91744"/>
                    <a:pt x="89651" y="93257"/>
                    <a:pt x="89651" y="93257"/>
                  </a:cubicBezTo>
                  <a:cubicBezTo>
                    <a:pt x="95954" y="93257"/>
                    <a:pt x="101376" y="90861"/>
                    <a:pt x="99862" y="86953"/>
                  </a:cubicBezTo>
                  <a:cubicBezTo>
                    <a:pt x="98476" y="83676"/>
                    <a:pt x="106670" y="81407"/>
                    <a:pt x="112595" y="80776"/>
                  </a:cubicBezTo>
                  <a:cubicBezTo>
                    <a:pt x="111587" y="77120"/>
                    <a:pt x="110830" y="74221"/>
                    <a:pt x="112343" y="73591"/>
                  </a:cubicBezTo>
                  <a:cubicBezTo>
                    <a:pt x="115242" y="72456"/>
                    <a:pt x="132387" y="70061"/>
                    <a:pt x="139447" y="73591"/>
                  </a:cubicBezTo>
                  <a:cubicBezTo>
                    <a:pt x="142977" y="75355"/>
                    <a:pt x="147011" y="73717"/>
                    <a:pt x="150163" y="71573"/>
                  </a:cubicBezTo>
                  <a:cubicBezTo>
                    <a:pt x="149280" y="68296"/>
                    <a:pt x="148271" y="65648"/>
                    <a:pt x="146507" y="65270"/>
                  </a:cubicBezTo>
                  <a:cubicBezTo>
                    <a:pt x="142220" y="64514"/>
                    <a:pt x="135539" y="46486"/>
                    <a:pt x="140960" y="45226"/>
                  </a:cubicBezTo>
                  <a:cubicBezTo>
                    <a:pt x="146507" y="44091"/>
                    <a:pt x="153566" y="25181"/>
                    <a:pt x="162139" y="22534"/>
                  </a:cubicBezTo>
                  <a:cubicBezTo>
                    <a:pt x="165543" y="21400"/>
                    <a:pt x="167055" y="19383"/>
                    <a:pt x="167685" y="16861"/>
                  </a:cubicBezTo>
                  <a:cubicBezTo>
                    <a:pt x="160248" y="14340"/>
                    <a:pt x="152810" y="11314"/>
                    <a:pt x="151549" y="9171"/>
                  </a:cubicBezTo>
                  <a:cubicBezTo>
                    <a:pt x="149406" y="5515"/>
                    <a:pt x="136800" y="3877"/>
                    <a:pt x="130497" y="312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44" name="Google Shape;544;p19"/>
            <p:cNvSpPr/>
            <p:nvPr/>
          </p:nvSpPr>
          <p:spPr>
            <a:xfrm>
              <a:off x="6333232" y="3361297"/>
              <a:ext cx="75639" cy="50426"/>
            </a:xfrm>
            <a:custGeom>
              <a:avLst/>
              <a:gdLst/>
              <a:ahLst/>
              <a:cxnLst/>
              <a:rect l="l" t="t" r="r" b="b"/>
              <a:pathLst>
                <a:path w="75639" h="50426" extrusionOk="0">
                  <a:moveTo>
                    <a:pt x="18302" y="53798"/>
                  </a:moveTo>
                  <a:lnTo>
                    <a:pt x="18302" y="53798"/>
                  </a:lnTo>
                  <a:cubicBezTo>
                    <a:pt x="18554" y="53672"/>
                    <a:pt x="18933" y="53420"/>
                    <a:pt x="19311" y="53294"/>
                  </a:cubicBezTo>
                  <a:cubicBezTo>
                    <a:pt x="19437" y="53294"/>
                    <a:pt x="19437" y="53294"/>
                    <a:pt x="19563" y="53168"/>
                  </a:cubicBezTo>
                  <a:cubicBezTo>
                    <a:pt x="19941" y="53042"/>
                    <a:pt x="20445" y="53042"/>
                    <a:pt x="21075" y="52916"/>
                  </a:cubicBezTo>
                  <a:cubicBezTo>
                    <a:pt x="21202" y="52916"/>
                    <a:pt x="21202" y="52916"/>
                    <a:pt x="21328" y="52916"/>
                  </a:cubicBezTo>
                  <a:cubicBezTo>
                    <a:pt x="23597" y="52664"/>
                    <a:pt x="26622" y="52916"/>
                    <a:pt x="29774" y="52790"/>
                  </a:cubicBezTo>
                  <a:cubicBezTo>
                    <a:pt x="29900" y="52790"/>
                    <a:pt x="30152" y="52790"/>
                    <a:pt x="30405" y="52790"/>
                  </a:cubicBezTo>
                  <a:cubicBezTo>
                    <a:pt x="31161" y="52790"/>
                    <a:pt x="31791" y="52664"/>
                    <a:pt x="32547" y="52664"/>
                  </a:cubicBezTo>
                  <a:cubicBezTo>
                    <a:pt x="32800" y="52664"/>
                    <a:pt x="33052" y="52664"/>
                    <a:pt x="33430" y="52538"/>
                  </a:cubicBezTo>
                  <a:cubicBezTo>
                    <a:pt x="34313" y="52412"/>
                    <a:pt x="35195" y="52285"/>
                    <a:pt x="36077" y="52033"/>
                  </a:cubicBezTo>
                  <a:cubicBezTo>
                    <a:pt x="43137" y="50268"/>
                    <a:pt x="44902" y="42578"/>
                    <a:pt x="48432" y="44343"/>
                  </a:cubicBezTo>
                  <a:cubicBezTo>
                    <a:pt x="51962" y="46108"/>
                    <a:pt x="70745" y="36527"/>
                    <a:pt x="73140" y="32997"/>
                  </a:cubicBezTo>
                  <a:cubicBezTo>
                    <a:pt x="73393" y="32619"/>
                    <a:pt x="73645" y="32241"/>
                    <a:pt x="73645" y="31737"/>
                  </a:cubicBezTo>
                  <a:cubicBezTo>
                    <a:pt x="74023" y="28963"/>
                    <a:pt x="68980" y="27451"/>
                    <a:pt x="68476" y="24299"/>
                  </a:cubicBezTo>
                  <a:cubicBezTo>
                    <a:pt x="67846" y="20769"/>
                    <a:pt x="55491" y="9045"/>
                    <a:pt x="53726" y="7280"/>
                  </a:cubicBezTo>
                  <a:cubicBezTo>
                    <a:pt x="53348" y="6902"/>
                    <a:pt x="53222" y="6272"/>
                    <a:pt x="53096" y="5515"/>
                  </a:cubicBezTo>
                  <a:cubicBezTo>
                    <a:pt x="53096" y="5389"/>
                    <a:pt x="53096" y="5389"/>
                    <a:pt x="53096" y="5263"/>
                  </a:cubicBezTo>
                  <a:cubicBezTo>
                    <a:pt x="53096" y="4381"/>
                    <a:pt x="53096" y="3498"/>
                    <a:pt x="53222" y="2364"/>
                  </a:cubicBezTo>
                  <a:cubicBezTo>
                    <a:pt x="34817" y="5011"/>
                    <a:pt x="7461" y="10684"/>
                    <a:pt x="7461" y="10684"/>
                  </a:cubicBezTo>
                  <a:cubicBezTo>
                    <a:pt x="7461" y="10684"/>
                    <a:pt x="6830" y="10180"/>
                    <a:pt x="5948" y="9549"/>
                  </a:cubicBezTo>
                  <a:cubicBezTo>
                    <a:pt x="3174" y="18500"/>
                    <a:pt x="1284" y="30854"/>
                    <a:pt x="3048" y="37032"/>
                  </a:cubicBezTo>
                  <a:cubicBezTo>
                    <a:pt x="4687" y="43587"/>
                    <a:pt x="10360" y="47873"/>
                    <a:pt x="18302" y="5379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45" name="Google Shape;545;p19"/>
            <p:cNvSpPr/>
            <p:nvPr/>
          </p:nvSpPr>
          <p:spPr>
            <a:xfrm>
              <a:off x="6379300" y="3023058"/>
              <a:ext cx="466441" cy="264737"/>
            </a:xfrm>
            <a:custGeom>
              <a:avLst/>
              <a:gdLst/>
              <a:ahLst/>
              <a:cxnLst/>
              <a:rect l="l" t="t" r="r" b="b"/>
              <a:pathLst>
                <a:path w="466440" h="264736" extrusionOk="0">
                  <a:moveTo>
                    <a:pt x="423043" y="172684"/>
                  </a:moveTo>
                  <a:cubicBezTo>
                    <a:pt x="427203" y="172054"/>
                    <a:pt x="439557" y="158565"/>
                    <a:pt x="443591" y="158565"/>
                  </a:cubicBezTo>
                  <a:cubicBezTo>
                    <a:pt x="447751" y="158565"/>
                    <a:pt x="465401" y="162095"/>
                    <a:pt x="465401" y="159195"/>
                  </a:cubicBezTo>
                  <a:cubicBezTo>
                    <a:pt x="465401" y="156296"/>
                    <a:pt x="471325" y="146211"/>
                    <a:pt x="470065" y="143311"/>
                  </a:cubicBezTo>
                  <a:cubicBezTo>
                    <a:pt x="468931" y="140411"/>
                    <a:pt x="463005" y="136251"/>
                    <a:pt x="464140" y="133352"/>
                  </a:cubicBezTo>
                  <a:cubicBezTo>
                    <a:pt x="465275" y="130452"/>
                    <a:pt x="473595" y="130452"/>
                    <a:pt x="473595" y="126923"/>
                  </a:cubicBezTo>
                  <a:cubicBezTo>
                    <a:pt x="473595" y="123393"/>
                    <a:pt x="467165" y="121628"/>
                    <a:pt x="467165" y="119233"/>
                  </a:cubicBezTo>
                  <a:cubicBezTo>
                    <a:pt x="467165" y="116837"/>
                    <a:pt x="475360" y="112803"/>
                    <a:pt x="474856" y="108013"/>
                  </a:cubicBezTo>
                  <a:cubicBezTo>
                    <a:pt x="474225" y="103348"/>
                    <a:pt x="467165" y="102718"/>
                    <a:pt x="459601" y="98558"/>
                  </a:cubicBezTo>
                  <a:cubicBezTo>
                    <a:pt x="451912" y="94398"/>
                    <a:pt x="444348" y="96163"/>
                    <a:pt x="437162" y="92633"/>
                  </a:cubicBezTo>
                  <a:cubicBezTo>
                    <a:pt x="430102" y="89103"/>
                    <a:pt x="415353" y="91498"/>
                    <a:pt x="415353" y="89103"/>
                  </a:cubicBezTo>
                  <a:cubicBezTo>
                    <a:pt x="415353" y="86708"/>
                    <a:pt x="405898" y="79144"/>
                    <a:pt x="403629" y="74984"/>
                  </a:cubicBezTo>
                  <a:cubicBezTo>
                    <a:pt x="401233" y="70824"/>
                    <a:pt x="393670" y="73219"/>
                    <a:pt x="388879" y="76118"/>
                  </a:cubicBezTo>
                  <a:cubicBezTo>
                    <a:pt x="384089" y="79018"/>
                    <a:pt x="380054" y="80278"/>
                    <a:pt x="375390" y="77253"/>
                  </a:cubicBezTo>
                  <a:cubicBezTo>
                    <a:pt x="370726" y="74353"/>
                    <a:pt x="366565" y="69563"/>
                    <a:pt x="362405" y="71328"/>
                  </a:cubicBezTo>
                  <a:cubicBezTo>
                    <a:pt x="358245" y="73093"/>
                    <a:pt x="350681" y="71958"/>
                    <a:pt x="352446" y="66033"/>
                  </a:cubicBezTo>
                  <a:cubicBezTo>
                    <a:pt x="354211" y="60108"/>
                    <a:pt x="344756" y="47249"/>
                    <a:pt x="340722" y="45484"/>
                  </a:cubicBezTo>
                  <a:cubicBezTo>
                    <a:pt x="336562" y="43720"/>
                    <a:pt x="324208" y="46619"/>
                    <a:pt x="321308" y="40820"/>
                  </a:cubicBezTo>
                  <a:cubicBezTo>
                    <a:pt x="318409" y="34895"/>
                    <a:pt x="313114" y="30231"/>
                    <a:pt x="315383" y="26070"/>
                  </a:cubicBezTo>
                  <a:cubicBezTo>
                    <a:pt x="317778" y="21910"/>
                    <a:pt x="314753" y="10817"/>
                    <a:pt x="311853" y="6026"/>
                  </a:cubicBezTo>
                  <a:cubicBezTo>
                    <a:pt x="308954" y="1362"/>
                    <a:pt x="294204" y="1866"/>
                    <a:pt x="290044" y="3631"/>
                  </a:cubicBezTo>
                  <a:cubicBezTo>
                    <a:pt x="285884" y="5396"/>
                    <a:pt x="276429" y="1866"/>
                    <a:pt x="272395" y="4261"/>
                  </a:cubicBezTo>
                  <a:cubicBezTo>
                    <a:pt x="268235" y="6656"/>
                    <a:pt x="265966" y="10691"/>
                    <a:pt x="260041" y="10691"/>
                  </a:cubicBezTo>
                  <a:cubicBezTo>
                    <a:pt x="256763" y="10691"/>
                    <a:pt x="254620" y="10312"/>
                    <a:pt x="252729" y="7665"/>
                  </a:cubicBezTo>
                  <a:cubicBezTo>
                    <a:pt x="246425" y="10565"/>
                    <a:pt x="235710" y="11069"/>
                    <a:pt x="235710" y="11069"/>
                  </a:cubicBezTo>
                  <a:cubicBezTo>
                    <a:pt x="235710" y="11069"/>
                    <a:pt x="219952" y="23675"/>
                    <a:pt x="219952" y="28340"/>
                  </a:cubicBezTo>
                  <a:cubicBezTo>
                    <a:pt x="219952" y="33004"/>
                    <a:pt x="219195" y="40946"/>
                    <a:pt x="215287" y="37038"/>
                  </a:cubicBezTo>
                  <a:cubicBezTo>
                    <a:pt x="211379" y="33130"/>
                    <a:pt x="194865" y="33130"/>
                    <a:pt x="190957" y="35399"/>
                  </a:cubicBezTo>
                  <a:cubicBezTo>
                    <a:pt x="187049" y="37795"/>
                    <a:pt x="180746" y="25944"/>
                    <a:pt x="173686" y="29852"/>
                  </a:cubicBezTo>
                  <a:cubicBezTo>
                    <a:pt x="166626" y="33760"/>
                    <a:pt x="157172" y="24306"/>
                    <a:pt x="156415" y="28214"/>
                  </a:cubicBezTo>
                  <a:cubicBezTo>
                    <a:pt x="155659" y="32122"/>
                    <a:pt x="145448" y="28970"/>
                    <a:pt x="138388" y="25818"/>
                  </a:cubicBezTo>
                  <a:cubicBezTo>
                    <a:pt x="131328" y="22667"/>
                    <a:pt x="118722" y="27457"/>
                    <a:pt x="114057" y="21910"/>
                  </a:cubicBezTo>
                  <a:cubicBezTo>
                    <a:pt x="109393" y="16363"/>
                    <a:pt x="78759" y="16363"/>
                    <a:pt x="68548" y="16363"/>
                  </a:cubicBezTo>
                  <a:cubicBezTo>
                    <a:pt x="58337" y="16363"/>
                    <a:pt x="55941" y="21910"/>
                    <a:pt x="51277" y="26575"/>
                  </a:cubicBezTo>
                  <a:cubicBezTo>
                    <a:pt x="46991" y="30861"/>
                    <a:pt x="42074" y="29979"/>
                    <a:pt x="37032" y="29726"/>
                  </a:cubicBezTo>
                  <a:cubicBezTo>
                    <a:pt x="37536" y="33634"/>
                    <a:pt x="38292" y="37164"/>
                    <a:pt x="39301" y="38677"/>
                  </a:cubicBezTo>
                  <a:cubicBezTo>
                    <a:pt x="41696" y="42207"/>
                    <a:pt x="52790" y="59226"/>
                    <a:pt x="49890" y="64520"/>
                  </a:cubicBezTo>
                  <a:cubicBezTo>
                    <a:pt x="46991" y="69815"/>
                    <a:pt x="41696" y="69815"/>
                    <a:pt x="38166" y="73975"/>
                  </a:cubicBezTo>
                  <a:cubicBezTo>
                    <a:pt x="34636" y="78135"/>
                    <a:pt x="14088" y="96289"/>
                    <a:pt x="13458" y="99314"/>
                  </a:cubicBezTo>
                  <a:cubicBezTo>
                    <a:pt x="12827" y="102214"/>
                    <a:pt x="16987" y="115198"/>
                    <a:pt x="14088" y="117594"/>
                  </a:cubicBezTo>
                  <a:cubicBezTo>
                    <a:pt x="11188" y="119989"/>
                    <a:pt x="2364" y="132343"/>
                    <a:pt x="2364" y="137008"/>
                  </a:cubicBezTo>
                  <a:cubicBezTo>
                    <a:pt x="2364" y="141672"/>
                    <a:pt x="8793" y="148227"/>
                    <a:pt x="14088" y="149992"/>
                  </a:cubicBezTo>
                  <a:cubicBezTo>
                    <a:pt x="16357" y="150749"/>
                    <a:pt x="17744" y="151757"/>
                    <a:pt x="18374" y="153018"/>
                  </a:cubicBezTo>
                  <a:cubicBezTo>
                    <a:pt x="22534" y="152514"/>
                    <a:pt x="26316" y="152136"/>
                    <a:pt x="28585" y="152136"/>
                  </a:cubicBezTo>
                  <a:cubicBezTo>
                    <a:pt x="32493" y="152136"/>
                    <a:pt x="49764" y="156926"/>
                    <a:pt x="55185" y="156926"/>
                  </a:cubicBezTo>
                  <a:cubicBezTo>
                    <a:pt x="60732" y="156926"/>
                    <a:pt x="68548" y="159321"/>
                    <a:pt x="70943" y="161590"/>
                  </a:cubicBezTo>
                  <a:cubicBezTo>
                    <a:pt x="73338" y="163986"/>
                    <a:pt x="78759" y="162347"/>
                    <a:pt x="82667" y="158439"/>
                  </a:cubicBezTo>
                  <a:cubicBezTo>
                    <a:pt x="86575" y="154531"/>
                    <a:pt x="91366" y="156926"/>
                    <a:pt x="96030" y="156926"/>
                  </a:cubicBezTo>
                  <a:cubicBezTo>
                    <a:pt x="100694" y="156926"/>
                    <a:pt x="108636" y="153018"/>
                    <a:pt x="110906" y="149110"/>
                  </a:cubicBezTo>
                  <a:cubicBezTo>
                    <a:pt x="113301" y="145202"/>
                    <a:pt x="136749" y="138899"/>
                    <a:pt x="143052" y="138142"/>
                  </a:cubicBezTo>
                  <a:cubicBezTo>
                    <a:pt x="149356" y="137386"/>
                    <a:pt x="158810" y="149866"/>
                    <a:pt x="164231" y="149866"/>
                  </a:cubicBezTo>
                  <a:cubicBezTo>
                    <a:pt x="169778" y="149866"/>
                    <a:pt x="179863" y="153774"/>
                    <a:pt x="183015" y="163986"/>
                  </a:cubicBezTo>
                  <a:cubicBezTo>
                    <a:pt x="186166" y="174197"/>
                    <a:pt x="195621" y="186803"/>
                    <a:pt x="199529" y="190711"/>
                  </a:cubicBezTo>
                  <a:cubicBezTo>
                    <a:pt x="203437" y="194619"/>
                    <a:pt x="205832" y="204831"/>
                    <a:pt x="205832" y="207982"/>
                  </a:cubicBezTo>
                  <a:cubicBezTo>
                    <a:pt x="205832" y="211134"/>
                    <a:pt x="197260" y="207226"/>
                    <a:pt x="187805" y="204831"/>
                  </a:cubicBezTo>
                  <a:cubicBezTo>
                    <a:pt x="178350" y="202435"/>
                    <a:pt x="177594" y="211890"/>
                    <a:pt x="177594" y="216555"/>
                  </a:cubicBezTo>
                  <a:cubicBezTo>
                    <a:pt x="177594" y="221219"/>
                    <a:pt x="164231" y="237734"/>
                    <a:pt x="161962" y="240885"/>
                  </a:cubicBezTo>
                  <a:cubicBezTo>
                    <a:pt x="159567" y="244037"/>
                    <a:pt x="166626" y="246432"/>
                    <a:pt x="172173" y="247189"/>
                  </a:cubicBezTo>
                  <a:cubicBezTo>
                    <a:pt x="174569" y="247567"/>
                    <a:pt x="183897" y="240885"/>
                    <a:pt x="187049" y="240885"/>
                  </a:cubicBezTo>
                  <a:cubicBezTo>
                    <a:pt x="188310" y="240885"/>
                    <a:pt x="192218" y="243911"/>
                    <a:pt x="196378" y="247441"/>
                  </a:cubicBezTo>
                  <a:cubicBezTo>
                    <a:pt x="195495" y="235212"/>
                    <a:pt x="198017" y="235843"/>
                    <a:pt x="208984" y="227522"/>
                  </a:cubicBezTo>
                  <a:cubicBezTo>
                    <a:pt x="220330" y="218950"/>
                    <a:pt x="221591" y="202814"/>
                    <a:pt x="231676" y="200797"/>
                  </a:cubicBezTo>
                  <a:cubicBezTo>
                    <a:pt x="241887" y="198780"/>
                    <a:pt x="246173" y="194115"/>
                    <a:pt x="261049" y="196510"/>
                  </a:cubicBezTo>
                  <a:cubicBezTo>
                    <a:pt x="275925" y="198906"/>
                    <a:pt x="253611" y="208234"/>
                    <a:pt x="263822" y="213781"/>
                  </a:cubicBezTo>
                  <a:cubicBezTo>
                    <a:pt x="274034" y="219328"/>
                    <a:pt x="305424" y="212268"/>
                    <a:pt x="307063" y="220085"/>
                  </a:cubicBezTo>
                  <a:cubicBezTo>
                    <a:pt x="308576" y="227901"/>
                    <a:pt x="271008" y="235843"/>
                    <a:pt x="271765" y="239751"/>
                  </a:cubicBezTo>
                  <a:cubicBezTo>
                    <a:pt x="272521" y="243659"/>
                    <a:pt x="291809" y="247567"/>
                    <a:pt x="298490" y="251853"/>
                  </a:cubicBezTo>
                  <a:cubicBezTo>
                    <a:pt x="305172" y="256139"/>
                    <a:pt x="296473" y="268368"/>
                    <a:pt x="299625" y="272276"/>
                  </a:cubicBezTo>
                  <a:cubicBezTo>
                    <a:pt x="302777" y="276184"/>
                    <a:pt x="312988" y="273032"/>
                    <a:pt x="321182" y="267107"/>
                  </a:cubicBezTo>
                  <a:cubicBezTo>
                    <a:pt x="329376" y="261182"/>
                    <a:pt x="336058" y="263199"/>
                    <a:pt x="346647" y="256139"/>
                  </a:cubicBezTo>
                  <a:cubicBezTo>
                    <a:pt x="357237" y="249079"/>
                    <a:pt x="379172" y="255383"/>
                    <a:pt x="381945" y="251097"/>
                  </a:cubicBezTo>
                  <a:cubicBezTo>
                    <a:pt x="384719" y="246810"/>
                    <a:pt x="375642" y="242524"/>
                    <a:pt x="355220" y="244037"/>
                  </a:cubicBezTo>
                  <a:cubicBezTo>
                    <a:pt x="334797" y="245550"/>
                    <a:pt x="333663" y="226388"/>
                    <a:pt x="333663" y="222480"/>
                  </a:cubicBezTo>
                  <a:cubicBezTo>
                    <a:pt x="333663" y="218572"/>
                    <a:pt x="354841" y="202435"/>
                    <a:pt x="366944" y="201301"/>
                  </a:cubicBezTo>
                  <a:cubicBezTo>
                    <a:pt x="379172" y="200166"/>
                    <a:pt x="388879" y="196510"/>
                    <a:pt x="400729" y="191090"/>
                  </a:cubicBezTo>
                  <a:cubicBezTo>
                    <a:pt x="405520" y="188820"/>
                    <a:pt x="413840" y="186677"/>
                    <a:pt x="422286" y="185039"/>
                  </a:cubicBezTo>
                  <a:cubicBezTo>
                    <a:pt x="421152" y="179744"/>
                    <a:pt x="419513" y="173314"/>
                    <a:pt x="423043" y="17268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46" name="Google Shape;546;p19"/>
            <p:cNvSpPr/>
            <p:nvPr/>
          </p:nvSpPr>
          <p:spPr>
            <a:xfrm>
              <a:off x="6405899" y="2881871"/>
              <a:ext cx="252130" cy="176491"/>
            </a:xfrm>
            <a:custGeom>
              <a:avLst/>
              <a:gdLst/>
              <a:ahLst/>
              <a:cxnLst/>
              <a:rect l="l" t="t" r="r" b="b"/>
              <a:pathLst>
                <a:path w="252130" h="176491" extrusionOk="0">
                  <a:moveTo>
                    <a:pt x="235710" y="90357"/>
                  </a:moveTo>
                  <a:cubicBezTo>
                    <a:pt x="231046" y="89223"/>
                    <a:pt x="228020" y="78633"/>
                    <a:pt x="220456" y="75608"/>
                  </a:cubicBezTo>
                  <a:cubicBezTo>
                    <a:pt x="212766" y="72708"/>
                    <a:pt x="214531" y="63253"/>
                    <a:pt x="208102" y="59093"/>
                  </a:cubicBezTo>
                  <a:cubicBezTo>
                    <a:pt x="201673" y="54933"/>
                    <a:pt x="205707" y="46739"/>
                    <a:pt x="205202" y="40183"/>
                  </a:cubicBezTo>
                  <a:cubicBezTo>
                    <a:pt x="204572" y="33754"/>
                    <a:pt x="206337" y="23669"/>
                    <a:pt x="202807" y="21904"/>
                  </a:cubicBezTo>
                  <a:cubicBezTo>
                    <a:pt x="199278" y="20139"/>
                    <a:pt x="184528" y="11945"/>
                    <a:pt x="178098" y="14844"/>
                  </a:cubicBezTo>
                  <a:cubicBezTo>
                    <a:pt x="171669" y="17744"/>
                    <a:pt x="166879" y="20139"/>
                    <a:pt x="163979" y="14844"/>
                  </a:cubicBezTo>
                  <a:cubicBezTo>
                    <a:pt x="161080" y="9549"/>
                    <a:pt x="156920" y="6650"/>
                    <a:pt x="150490" y="8415"/>
                  </a:cubicBezTo>
                  <a:cubicBezTo>
                    <a:pt x="144061" y="10180"/>
                    <a:pt x="139901" y="7280"/>
                    <a:pt x="136371" y="4255"/>
                  </a:cubicBezTo>
                  <a:cubicBezTo>
                    <a:pt x="135867" y="3750"/>
                    <a:pt x="135363" y="3120"/>
                    <a:pt x="134984" y="2364"/>
                  </a:cubicBezTo>
                  <a:cubicBezTo>
                    <a:pt x="132337" y="2868"/>
                    <a:pt x="128933" y="3877"/>
                    <a:pt x="126790" y="5641"/>
                  </a:cubicBezTo>
                  <a:cubicBezTo>
                    <a:pt x="122882" y="8793"/>
                    <a:pt x="122126" y="15096"/>
                    <a:pt x="116579" y="15096"/>
                  </a:cubicBezTo>
                  <a:cubicBezTo>
                    <a:pt x="111032" y="15096"/>
                    <a:pt x="104855" y="12701"/>
                    <a:pt x="98551" y="17492"/>
                  </a:cubicBezTo>
                  <a:cubicBezTo>
                    <a:pt x="92248" y="22156"/>
                    <a:pt x="90735" y="27703"/>
                    <a:pt x="91492" y="31611"/>
                  </a:cubicBezTo>
                  <a:cubicBezTo>
                    <a:pt x="92248" y="35519"/>
                    <a:pt x="93131" y="41822"/>
                    <a:pt x="88340" y="41822"/>
                  </a:cubicBezTo>
                  <a:cubicBezTo>
                    <a:pt x="83676" y="41822"/>
                    <a:pt x="84432" y="47369"/>
                    <a:pt x="79768" y="48882"/>
                  </a:cubicBezTo>
                  <a:cubicBezTo>
                    <a:pt x="75103" y="50395"/>
                    <a:pt x="67161" y="57454"/>
                    <a:pt x="66405" y="61362"/>
                  </a:cubicBezTo>
                  <a:cubicBezTo>
                    <a:pt x="65649" y="65270"/>
                    <a:pt x="65649" y="73969"/>
                    <a:pt x="62497" y="73969"/>
                  </a:cubicBezTo>
                  <a:cubicBezTo>
                    <a:pt x="59345" y="73969"/>
                    <a:pt x="48378" y="75481"/>
                    <a:pt x="45226" y="79516"/>
                  </a:cubicBezTo>
                  <a:cubicBezTo>
                    <a:pt x="42075" y="83424"/>
                    <a:pt x="38166" y="87332"/>
                    <a:pt x="31863" y="85819"/>
                  </a:cubicBezTo>
                  <a:cubicBezTo>
                    <a:pt x="28585" y="85062"/>
                    <a:pt x="20013" y="84684"/>
                    <a:pt x="12449" y="84432"/>
                  </a:cubicBezTo>
                  <a:cubicBezTo>
                    <a:pt x="12575" y="85188"/>
                    <a:pt x="12575" y="85945"/>
                    <a:pt x="12323" y="86827"/>
                  </a:cubicBezTo>
                  <a:cubicBezTo>
                    <a:pt x="9423" y="95022"/>
                    <a:pt x="11693" y="102712"/>
                    <a:pt x="16483" y="106872"/>
                  </a:cubicBezTo>
                  <a:cubicBezTo>
                    <a:pt x="21148" y="111032"/>
                    <a:pt x="22912" y="127420"/>
                    <a:pt x="17618" y="129815"/>
                  </a:cubicBezTo>
                  <a:cubicBezTo>
                    <a:pt x="12323" y="132211"/>
                    <a:pt x="2364" y="139270"/>
                    <a:pt x="2364" y="143304"/>
                  </a:cubicBezTo>
                  <a:cubicBezTo>
                    <a:pt x="2364" y="147465"/>
                    <a:pt x="12953" y="150994"/>
                    <a:pt x="11188" y="156793"/>
                  </a:cubicBezTo>
                  <a:cubicBezTo>
                    <a:pt x="10180" y="160197"/>
                    <a:pt x="10180" y="166122"/>
                    <a:pt x="10684" y="171291"/>
                  </a:cubicBezTo>
                  <a:cubicBezTo>
                    <a:pt x="15727" y="171543"/>
                    <a:pt x="20643" y="172426"/>
                    <a:pt x="24929" y="168139"/>
                  </a:cubicBezTo>
                  <a:cubicBezTo>
                    <a:pt x="29594" y="163475"/>
                    <a:pt x="31989" y="157928"/>
                    <a:pt x="42200" y="157928"/>
                  </a:cubicBezTo>
                  <a:cubicBezTo>
                    <a:pt x="52412" y="157928"/>
                    <a:pt x="83046" y="157928"/>
                    <a:pt x="87710" y="163475"/>
                  </a:cubicBezTo>
                  <a:cubicBezTo>
                    <a:pt x="92374" y="169022"/>
                    <a:pt x="104981" y="164231"/>
                    <a:pt x="112040" y="167383"/>
                  </a:cubicBezTo>
                  <a:cubicBezTo>
                    <a:pt x="119100" y="170535"/>
                    <a:pt x="129311" y="173686"/>
                    <a:pt x="130068" y="169778"/>
                  </a:cubicBezTo>
                  <a:cubicBezTo>
                    <a:pt x="130824" y="165870"/>
                    <a:pt x="140279" y="175325"/>
                    <a:pt x="147339" y="171417"/>
                  </a:cubicBezTo>
                  <a:cubicBezTo>
                    <a:pt x="154398" y="167509"/>
                    <a:pt x="160701" y="179233"/>
                    <a:pt x="164610" y="176964"/>
                  </a:cubicBezTo>
                  <a:cubicBezTo>
                    <a:pt x="168518" y="174569"/>
                    <a:pt x="185032" y="174569"/>
                    <a:pt x="188940" y="178603"/>
                  </a:cubicBezTo>
                  <a:cubicBezTo>
                    <a:pt x="192848" y="182511"/>
                    <a:pt x="193605" y="174695"/>
                    <a:pt x="193605" y="169904"/>
                  </a:cubicBezTo>
                  <a:cubicBezTo>
                    <a:pt x="193605" y="165240"/>
                    <a:pt x="209363" y="152633"/>
                    <a:pt x="209363" y="152633"/>
                  </a:cubicBezTo>
                  <a:cubicBezTo>
                    <a:pt x="209363" y="152633"/>
                    <a:pt x="220078" y="152003"/>
                    <a:pt x="226382" y="149230"/>
                  </a:cubicBezTo>
                  <a:cubicBezTo>
                    <a:pt x="224995" y="147213"/>
                    <a:pt x="223734" y="143809"/>
                    <a:pt x="222474" y="138136"/>
                  </a:cubicBezTo>
                  <a:cubicBezTo>
                    <a:pt x="219574" y="125151"/>
                    <a:pt x="214783" y="117587"/>
                    <a:pt x="218313" y="113427"/>
                  </a:cubicBezTo>
                  <a:cubicBezTo>
                    <a:pt x="221843" y="109267"/>
                    <a:pt x="231802" y="118722"/>
                    <a:pt x="237097" y="116327"/>
                  </a:cubicBezTo>
                  <a:cubicBezTo>
                    <a:pt x="242392" y="113931"/>
                    <a:pt x="251847" y="109267"/>
                    <a:pt x="250586" y="103972"/>
                  </a:cubicBezTo>
                  <a:cubicBezTo>
                    <a:pt x="249325" y="98551"/>
                    <a:pt x="240501" y="91492"/>
                    <a:pt x="235710" y="9035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47" name="Google Shape;547;p19"/>
            <p:cNvSpPr/>
            <p:nvPr/>
          </p:nvSpPr>
          <p:spPr>
            <a:xfrm>
              <a:off x="6345968" y="2810562"/>
              <a:ext cx="189098" cy="88246"/>
            </a:xfrm>
            <a:custGeom>
              <a:avLst/>
              <a:gdLst/>
              <a:ahLst/>
              <a:cxnLst/>
              <a:rect l="l" t="t" r="r" b="b"/>
              <a:pathLst>
                <a:path w="189097" h="88245" extrusionOk="0">
                  <a:moveTo>
                    <a:pt x="65447" y="66740"/>
                  </a:moveTo>
                  <a:cubicBezTo>
                    <a:pt x="72633" y="66740"/>
                    <a:pt x="89399" y="70396"/>
                    <a:pt x="99106" y="66740"/>
                  </a:cubicBezTo>
                  <a:cubicBezTo>
                    <a:pt x="108687" y="63084"/>
                    <a:pt x="108687" y="73926"/>
                    <a:pt x="114738" y="72665"/>
                  </a:cubicBezTo>
                  <a:cubicBezTo>
                    <a:pt x="120663" y="71530"/>
                    <a:pt x="132765" y="79851"/>
                    <a:pt x="139951" y="85902"/>
                  </a:cubicBezTo>
                  <a:cubicBezTo>
                    <a:pt x="143733" y="89053"/>
                    <a:pt x="148398" y="91701"/>
                    <a:pt x="153440" y="94600"/>
                  </a:cubicBezTo>
                  <a:cubicBezTo>
                    <a:pt x="154575" y="92583"/>
                    <a:pt x="156088" y="90692"/>
                    <a:pt x="158609" y="88801"/>
                  </a:cubicBezTo>
                  <a:cubicBezTo>
                    <a:pt x="164912" y="84137"/>
                    <a:pt x="171216" y="86406"/>
                    <a:pt x="176636" y="86406"/>
                  </a:cubicBezTo>
                  <a:cubicBezTo>
                    <a:pt x="182183" y="86406"/>
                    <a:pt x="182939" y="80103"/>
                    <a:pt x="186847" y="76951"/>
                  </a:cubicBezTo>
                  <a:cubicBezTo>
                    <a:pt x="188991" y="75186"/>
                    <a:pt x="192521" y="74178"/>
                    <a:pt x="195042" y="73673"/>
                  </a:cubicBezTo>
                  <a:cubicBezTo>
                    <a:pt x="192899" y="69387"/>
                    <a:pt x="192773" y="60815"/>
                    <a:pt x="189369" y="57411"/>
                  </a:cubicBezTo>
                  <a:cubicBezTo>
                    <a:pt x="185209" y="53251"/>
                    <a:pt x="179410" y="46191"/>
                    <a:pt x="181175" y="42157"/>
                  </a:cubicBezTo>
                  <a:cubicBezTo>
                    <a:pt x="182939" y="37997"/>
                    <a:pt x="182939" y="32198"/>
                    <a:pt x="178275" y="27407"/>
                  </a:cubicBezTo>
                  <a:cubicBezTo>
                    <a:pt x="176258" y="25390"/>
                    <a:pt x="174619" y="22995"/>
                    <a:pt x="173737" y="20600"/>
                  </a:cubicBezTo>
                  <a:cubicBezTo>
                    <a:pt x="164156" y="19339"/>
                    <a:pt x="151297" y="17953"/>
                    <a:pt x="148398" y="18961"/>
                  </a:cubicBezTo>
                  <a:cubicBezTo>
                    <a:pt x="143733" y="20600"/>
                    <a:pt x="124824" y="5598"/>
                    <a:pt x="121672" y="3203"/>
                  </a:cubicBezTo>
                  <a:cubicBezTo>
                    <a:pt x="119655" y="1690"/>
                    <a:pt x="105662" y="2447"/>
                    <a:pt x="93055" y="3707"/>
                  </a:cubicBezTo>
                  <a:cubicBezTo>
                    <a:pt x="85870" y="11775"/>
                    <a:pt x="91038" y="17574"/>
                    <a:pt x="90660" y="29929"/>
                  </a:cubicBezTo>
                  <a:cubicBezTo>
                    <a:pt x="90282" y="42535"/>
                    <a:pt x="76541" y="40140"/>
                    <a:pt x="69103" y="40140"/>
                  </a:cubicBezTo>
                  <a:cubicBezTo>
                    <a:pt x="61665" y="40140"/>
                    <a:pt x="49437" y="17827"/>
                    <a:pt x="45529" y="12658"/>
                  </a:cubicBezTo>
                  <a:cubicBezTo>
                    <a:pt x="41621" y="7615"/>
                    <a:pt x="29014" y="18961"/>
                    <a:pt x="20064" y="24382"/>
                  </a:cubicBezTo>
                  <a:cubicBezTo>
                    <a:pt x="10987" y="29929"/>
                    <a:pt x="15777" y="40518"/>
                    <a:pt x="9474" y="45561"/>
                  </a:cubicBezTo>
                  <a:cubicBezTo>
                    <a:pt x="3171" y="50603"/>
                    <a:pt x="-737" y="59302"/>
                    <a:pt x="5566" y="70648"/>
                  </a:cubicBezTo>
                  <a:cubicBezTo>
                    <a:pt x="5818" y="71152"/>
                    <a:pt x="5944" y="71656"/>
                    <a:pt x="6196" y="72035"/>
                  </a:cubicBezTo>
                  <a:cubicBezTo>
                    <a:pt x="14012" y="71404"/>
                    <a:pt x="22459" y="70018"/>
                    <a:pt x="27249" y="66488"/>
                  </a:cubicBezTo>
                  <a:cubicBezTo>
                    <a:pt x="35444" y="60689"/>
                    <a:pt x="58261" y="66740"/>
                    <a:pt x="65447" y="6674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48" name="Google Shape;548;p19"/>
            <p:cNvSpPr/>
            <p:nvPr/>
          </p:nvSpPr>
          <p:spPr>
            <a:xfrm>
              <a:off x="6344499" y="2872375"/>
              <a:ext cx="151278" cy="88246"/>
            </a:xfrm>
            <a:custGeom>
              <a:avLst/>
              <a:gdLst/>
              <a:ahLst/>
              <a:cxnLst/>
              <a:rect l="l" t="t" r="r" b="b"/>
              <a:pathLst>
                <a:path w="151278" h="88245" extrusionOk="0">
                  <a:moveTo>
                    <a:pt x="22289" y="48041"/>
                  </a:moveTo>
                  <a:cubicBezTo>
                    <a:pt x="25189" y="52201"/>
                    <a:pt x="34643" y="55731"/>
                    <a:pt x="38173" y="53966"/>
                  </a:cubicBezTo>
                  <a:cubicBezTo>
                    <a:pt x="41703" y="52201"/>
                    <a:pt x="52923" y="58126"/>
                    <a:pt x="52923" y="62791"/>
                  </a:cubicBezTo>
                  <a:cubicBezTo>
                    <a:pt x="52923" y="67455"/>
                    <a:pt x="50023" y="81701"/>
                    <a:pt x="52923" y="81701"/>
                  </a:cubicBezTo>
                  <a:cubicBezTo>
                    <a:pt x="55570" y="81701"/>
                    <a:pt x="72589" y="86995"/>
                    <a:pt x="73724" y="94055"/>
                  </a:cubicBezTo>
                  <a:cubicBezTo>
                    <a:pt x="81288" y="94181"/>
                    <a:pt x="89986" y="94559"/>
                    <a:pt x="93138" y="95442"/>
                  </a:cubicBezTo>
                  <a:cubicBezTo>
                    <a:pt x="99441" y="96954"/>
                    <a:pt x="103349" y="93046"/>
                    <a:pt x="106501" y="89138"/>
                  </a:cubicBezTo>
                  <a:cubicBezTo>
                    <a:pt x="109652" y="85230"/>
                    <a:pt x="120620" y="83592"/>
                    <a:pt x="123771" y="83592"/>
                  </a:cubicBezTo>
                  <a:cubicBezTo>
                    <a:pt x="126923" y="83592"/>
                    <a:pt x="126923" y="75019"/>
                    <a:pt x="127679" y="70985"/>
                  </a:cubicBezTo>
                  <a:cubicBezTo>
                    <a:pt x="128436" y="67077"/>
                    <a:pt x="136378" y="60017"/>
                    <a:pt x="141042" y="58505"/>
                  </a:cubicBezTo>
                  <a:cubicBezTo>
                    <a:pt x="145707" y="56992"/>
                    <a:pt x="144950" y="51445"/>
                    <a:pt x="149615" y="51445"/>
                  </a:cubicBezTo>
                  <a:cubicBezTo>
                    <a:pt x="154279" y="51445"/>
                    <a:pt x="153523" y="45142"/>
                    <a:pt x="152766" y="41234"/>
                  </a:cubicBezTo>
                  <a:cubicBezTo>
                    <a:pt x="152262" y="38839"/>
                    <a:pt x="152892" y="35939"/>
                    <a:pt x="154658" y="32913"/>
                  </a:cubicBezTo>
                  <a:cubicBezTo>
                    <a:pt x="149615" y="30014"/>
                    <a:pt x="145076" y="27493"/>
                    <a:pt x="141169" y="24215"/>
                  </a:cubicBezTo>
                  <a:cubicBezTo>
                    <a:pt x="133983" y="18164"/>
                    <a:pt x="122007" y="9844"/>
                    <a:pt x="115956" y="10978"/>
                  </a:cubicBezTo>
                  <a:cubicBezTo>
                    <a:pt x="109904" y="12239"/>
                    <a:pt x="109904" y="1397"/>
                    <a:pt x="100324" y="5053"/>
                  </a:cubicBezTo>
                  <a:cubicBezTo>
                    <a:pt x="90742" y="8709"/>
                    <a:pt x="73976" y="5053"/>
                    <a:pt x="66664" y="5053"/>
                  </a:cubicBezTo>
                  <a:cubicBezTo>
                    <a:pt x="59478" y="5053"/>
                    <a:pt x="36660" y="-998"/>
                    <a:pt x="28340" y="5053"/>
                  </a:cubicBezTo>
                  <a:cubicBezTo>
                    <a:pt x="23550" y="8457"/>
                    <a:pt x="15103" y="9970"/>
                    <a:pt x="7288" y="10600"/>
                  </a:cubicBezTo>
                  <a:cubicBezTo>
                    <a:pt x="12582" y="21568"/>
                    <a:pt x="10691" y="32661"/>
                    <a:pt x="4640" y="39469"/>
                  </a:cubicBezTo>
                  <a:cubicBezTo>
                    <a:pt x="354" y="44259"/>
                    <a:pt x="2875" y="44890"/>
                    <a:pt x="6027" y="46781"/>
                  </a:cubicBezTo>
                  <a:cubicBezTo>
                    <a:pt x="12708" y="46024"/>
                    <a:pt x="20020" y="44764"/>
                    <a:pt x="22289" y="4804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49" name="Google Shape;549;p19"/>
            <p:cNvSpPr/>
            <p:nvPr/>
          </p:nvSpPr>
          <p:spPr>
            <a:xfrm>
              <a:off x="5964852" y="3188137"/>
              <a:ext cx="113459" cy="63033"/>
            </a:xfrm>
            <a:custGeom>
              <a:avLst/>
              <a:gdLst/>
              <a:ahLst/>
              <a:cxnLst/>
              <a:rect l="l" t="t" r="r" b="b"/>
              <a:pathLst>
                <a:path w="113458" h="63032" extrusionOk="0">
                  <a:moveTo>
                    <a:pt x="107700" y="28910"/>
                  </a:moveTo>
                  <a:cubicBezTo>
                    <a:pt x="102405" y="31305"/>
                    <a:pt x="94211" y="24120"/>
                    <a:pt x="94211" y="21851"/>
                  </a:cubicBezTo>
                  <a:cubicBezTo>
                    <a:pt x="94211" y="20212"/>
                    <a:pt x="93076" y="14413"/>
                    <a:pt x="94211" y="10757"/>
                  </a:cubicBezTo>
                  <a:cubicBezTo>
                    <a:pt x="89798" y="8488"/>
                    <a:pt x="83621" y="5462"/>
                    <a:pt x="78831" y="4075"/>
                  </a:cubicBezTo>
                  <a:cubicBezTo>
                    <a:pt x="71015" y="1680"/>
                    <a:pt x="67107" y="1680"/>
                    <a:pt x="60804" y="4832"/>
                  </a:cubicBezTo>
                  <a:cubicBezTo>
                    <a:pt x="56769" y="6849"/>
                    <a:pt x="45802" y="6218"/>
                    <a:pt x="38238" y="5588"/>
                  </a:cubicBezTo>
                  <a:cubicBezTo>
                    <a:pt x="37607" y="7983"/>
                    <a:pt x="36473" y="9496"/>
                    <a:pt x="34708" y="9496"/>
                  </a:cubicBezTo>
                  <a:cubicBezTo>
                    <a:pt x="29413" y="9496"/>
                    <a:pt x="22353" y="14791"/>
                    <a:pt x="21219" y="20716"/>
                  </a:cubicBezTo>
                  <a:cubicBezTo>
                    <a:pt x="20084" y="26641"/>
                    <a:pt x="7730" y="31305"/>
                    <a:pt x="4200" y="41895"/>
                  </a:cubicBezTo>
                  <a:cubicBezTo>
                    <a:pt x="670" y="52484"/>
                    <a:pt x="2435" y="57149"/>
                    <a:pt x="7730" y="50719"/>
                  </a:cubicBezTo>
                  <a:cubicBezTo>
                    <a:pt x="13025" y="44290"/>
                    <a:pt x="19454" y="46559"/>
                    <a:pt x="19454" y="51854"/>
                  </a:cubicBezTo>
                  <a:cubicBezTo>
                    <a:pt x="19454" y="57149"/>
                    <a:pt x="26514" y="57779"/>
                    <a:pt x="24119" y="64839"/>
                  </a:cubicBezTo>
                  <a:cubicBezTo>
                    <a:pt x="24119" y="64965"/>
                    <a:pt x="24119" y="65091"/>
                    <a:pt x="23992" y="65217"/>
                  </a:cubicBezTo>
                  <a:cubicBezTo>
                    <a:pt x="32061" y="64461"/>
                    <a:pt x="43280" y="63578"/>
                    <a:pt x="46684" y="63578"/>
                  </a:cubicBezTo>
                  <a:cubicBezTo>
                    <a:pt x="52231" y="63578"/>
                    <a:pt x="57652" y="46307"/>
                    <a:pt x="60047" y="44794"/>
                  </a:cubicBezTo>
                  <a:cubicBezTo>
                    <a:pt x="62442" y="43282"/>
                    <a:pt x="68745" y="57401"/>
                    <a:pt x="74923" y="62822"/>
                  </a:cubicBezTo>
                  <a:cubicBezTo>
                    <a:pt x="81226" y="68369"/>
                    <a:pt x="81982" y="58031"/>
                    <a:pt x="81982" y="53367"/>
                  </a:cubicBezTo>
                  <a:cubicBezTo>
                    <a:pt x="81982" y="48702"/>
                    <a:pt x="87529" y="47064"/>
                    <a:pt x="91437" y="47820"/>
                  </a:cubicBezTo>
                  <a:cubicBezTo>
                    <a:pt x="95345" y="48576"/>
                    <a:pt x="104044" y="50215"/>
                    <a:pt x="104044" y="44668"/>
                  </a:cubicBezTo>
                  <a:cubicBezTo>
                    <a:pt x="104044" y="39248"/>
                    <a:pt x="108708" y="41517"/>
                    <a:pt x="111860" y="41517"/>
                  </a:cubicBezTo>
                  <a:cubicBezTo>
                    <a:pt x="115011" y="41517"/>
                    <a:pt x="115768" y="35213"/>
                    <a:pt x="115768" y="35213"/>
                  </a:cubicBezTo>
                  <a:lnTo>
                    <a:pt x="120936" y="30423"/>
                  </a:lnTo>
                  <a:cubicBezTo>
                    <a:pt x="116776" y="28406"/>
                    <a:pt x="111860" y="27019"/>
                    <a:pt x="107700" y="2891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50" name="Google Shape;550;p19"/>
            <p:cNvSpPr/>
            <p:nvPr/>
          </p:nvSpPr>
          <p:spPr>
            <a:xfrm>
              <a:off x="5961347" y="2934188"/>
              <a:ext cx="239524" cy="264737"/>
            </a:xfrm>
            <a:custGeom>
              <a:avLst/>
              <a:gdLst/>
              <a:ahLst/>
              <a:cxnLst/>
              <a:rect l="l" t="t" r="r" b="b"/>
              <a:pathLst>
                <a:path w="239523" h="264736" extrusionOk="0">
                  <a:moveTo>
                    <a:pt x="32288" y="71952"/>
                  </a:moveTo>
                  <a:cubicBezTo>
                    <a:pt x="25985" y="81407"/>
                    <a:pt x="17413" y="82163"/>
                    <a:pt x="18926" y="84432"/>
                  </a:cubicBezTo>
                  <a:cubicBezTo>
                    <a:pt x="20564" y="86827"/>
                    <a:pt x="29893" y="94643"/>
                    <a:pt x="27624" y="98551"/>
                  </a:cubicBezTo>
                  <a:cubicBezTo>
                    <a:pt x="25229" y="102459"/>
                    <a:pt x="22077" y="100190"/>
                    <a:pt x="22077" y="107250"/>
                  </a:cubicBezTo>
                  <a:cubicBezTo>
                    <a:pt x="22077" y="114310"/>
                    <a:pt x="11110" y="114310"/>
                    <a:pt x="7202" y="114310"/>
                  </a:cubicBezTo>
                  <a:cubicBezTo>
                    <a:pt x="3293" y="114310"/>
                    <a:pt x="7958" y="121369"/>
                    <a:pt x="5563" y="126916"/>
                  </a:cubicBezTo>
                  <a:cubicBezTo>
                    <a:pt x="3167" y="132463"/>
                    <a:pt x="3167" y="143431"/>
                    <a:pt x="2411" y="148095"/>
                  </a:cubicBezTo>
                  <a:cubicBezTo>
                    <a:pt x="1655" y="152759"/>
                    <a:pt x="10227" y="160701"/>
                    <a:pt x="9471" y="164609"/>
                  </a:cubicBezTo>
                  <a:cubicBezTo>
                    <a:pt x="8714" y="168517"/>
                    <a:pt x="2411" y="171669"/>
                    <a:pt x="4050" y="174821"/>
                  </a:cubicBezTo>
                  <a:cubicBezTo>
                    <a:pt x="5563" y="177846"/>
                    <a:pt x="11235" y="182259"/>
                    <a:pt x="12496" y="196756"/>
                  </a:cubicBezTo>
                  <a:cubicBezTo>
                    <a:pt x="15143" y="197512"/>
                    <a:pt x="17413" y="198521"/>
                    <a:pt x="18421" y="199908"/>
                  </a:cubicBezTo>
                  <a:cubicBezTo>
                    <a:pt x="21951" y="204572"/>
                    <a:pt x="27876" y="208102"/>
                    <a:pt x="35440" y="208102"/>
                  </a:cubicBezTo>
                  <a:cubicBezTo>
                    <a:pt x="43130" y="208102"/>
                    <a:pt x="46029" y="213397"/>
                    <a:pt x="49559" y="212766"/>
                  </a:cubicBezTo>
                  <a:cubicBezTo>
                    <a:pt x="53089" y="212136"/>
                    <a:pt x="62544" y="215162"/>
                    <a:pt x="54854" y="221591"/>
                  </a:cubicBezTo>
                  <a:cubicBezTo>
                    <a:pt x="47164" y="228020"/>
                    <a:pt x="46029" y="235710"/>
                    <a:pt x="44264" y="243400"/>
                  </a:cubicBezTo>
                  <a:cubicBezTo>
                    <a:pt x="43130" y="248317"/>
                    <a:pt x="43130" y="255250"/>
                    <a:pt x="41995" y="259536"/>
                  </a:cubicBezTo>
                  <a:cubicBezTo>
                    <a:pt x="49433" y="260167"/>
                    <a:pt x="60527" y="260797"/>
                    <a:pt x="64561" y="258780"/>
                  </a:cubicBezTo>
                  <a:cubicBezTo>
                    <a:pt x="70864" y="255628"/>
                    <a:pt x="74772" y="255628"/>
                    <a:pt x="82588" y="258024"/>
                  </a:cubicBezTo>
                  <a:cubicBezTo>
                    <a:pt x="87253" y="259410"/>
                    <a:pt x="93556" y="262436"/>
                    <a:pt x="97968" y="264705"/>
                  </a:cubicBezTo>
                  <a:cubicBezTo>
                    <a:pt x="98473" y="263066"/>
                    <a:pt x="99229" y="261932"/>
                    <a:pt x="100868" y="261680"/>
                  </a:cubicBezTo>
                  <a:cubicBezTo>
                    <a:pt x="106162" y="261049"/>
                    <a:pt x="112592" y="271639"/>
                    <a:pt x="116122" y="265840"/>
                  </a:cubicBezTo>
                  <a:cubicBezTo>
                    <a:pt x="119651" y="259915"/>
                    <a:pt x="127846" y="261175"/>
                    <a:pt x="132006" y="263444"/>
                  </a:cubicBezTo>
                  <a:cubicBezTo>
                    <a:pt x="136166" y="265840"/>
                    <a:pt x="142595" y="266974"/>
                    <a:pt x="147260" y="262310"/>
                  </a:cubicBezTo>
                  <a:cubicBezTo>
                    <a:pt x="151924" y="257645"/>
                    <a:pt x="170204" y="255250"/>
                    <a:pt x="174364" y="257015"/>
                  </a:cubicBezTo>
                  <a:cubicBezTo>
                    <a:pt x="178524" y="258780"/>
                    <a:pt x="189113" y="263444"/>
                    <a:pt x="184953" y="249325"/>
                  </a:cubicBezTo>
                  <a:cubicBezTo>
                    <a:pt x="180793" y="235206"/>
                    <a:pt x="193778" y="238105"/>
                    <a:pt x="195542" y="232811"/>
                  </a:cubicBezTo>
                  <a:cubicBezTo>
                    <a:pt x="197307" y="227516"/>
                    <a:pt x="212561" y="225121"/>
                    <a:pt x="210292" y="221087"/>
                  </a:cubicBezTo>
                  <a:cubicBezTo>
                    <a:pt x="207897" y="216926"/>
                    <a:pt x="188483" y="204572"/>
                    <a:pt x="182684" y="200538"/>
                  </a:cubicBezTo>
                  <a:cubicBezTo>
                    <a:pt x="176759" y="196378"/>
                    <a:pt x="176759" y="183393"/>
                    <a:pt x="173859" y="178224"/>
                  </a:cubicBezTo>
                  <a:cubicBezTo>
                    <a:pt x="170960" y="172930"/>
                    <a:pt x="164404" y="165870"/>
                    <a:pt x="172094" y="164105"/>
                  </a:cubicBezTo>
                  <a:cubicBezTo>
                    <a:pt x="179784" y="162340"/>
                    <a:pt x="193273" y="159441"/>
                    <a:pt x="199703" y="153516"/>
                  </a:cubicBezTo>
                  <a:cubicBezTo>
                    <a:pt x="206132" y="147591"/>
                    <a:pt x="217982" y="147086"/>
                    <a:pt x="221512" y="143557"/>
                  </a:cubicBezTo>
                  <a:cubicBezTo>
                    <a:pt x="225042" y="140027"/>
                    <a:pt x="233236" y="146456"/>
                    <a:pt x="235631" y="142926"/>
                  </a:cubicBezTo>
                  <a:cubicBezTo>
                    <a:pt x="238027" y="139396"/>
                    <a:pt x="239791" y="132337"/>
                    <a:pt x="236262" y="128177"/>
                  </a:cubicBezTo>
                  <a:cubicBezTo>
                    <a:pt x="232732" y="124016"/>
                    <a:pt x="230336" y="116957"/>
                    <a:pt x="229832" y="106998"/>
                  </a:cubicBezTo>
                  <a:cubicBezTo>
                    <a:pt x="229202" y="97039"/>
                    <a:pt x="226302" y="97543"/>
                    <a:pt x="226302" y="92878"/>
                  </a:cubicBezTo>
                  <a:cubicBezTo>
                    <a:pt x="226302" y="88214"/>
                    <a:pt x="224538" y="82289"/>
                    <a:pt x="220377" y="79894"/>
                  </a:cubicBezTo>
                  <a:cubicBezTo>
                    <a:pt x="216217" y="77498"/>
                    <a:pt x="214452" y="75734"/>
                    <a:pt x="218613" y="69304"/>
                  </a:cubicBezTo>
                  <a:cubicBezTo>
                    <a:pt x="222772" y="62875"/>
                    <a:pt x="221008" y="46360"/>
                    <a:pt x="219243" y="41696"/>
                  </a:cubicBezTo>
                  <a:cubicBezTo>
                    <a:pt x="218864" y="40814"/>
                    <a:pt x="218991" y="39679"/>
                    <a:pt x="219117" y="38418"/>
                  </a:cubicBezTo>
                  <a:cubicBezTo>
                    <a:pt x="218108" y="37914"/>
                    <a:pt x="217226" y="36906"/>
                    <a:pt x="216847" y="35141"/>
                  </a:cubicBezTo>
                  <a:cubicBezTo>
                    <a:pt x="215713" y="28837"/>
                    <a:pt x="211427" y="26568"/>
                    <a:pt x="201215" y="26568"/>
                  </a:cubicBezTo>
                  <a:cubicBezTo>
                    <a:pt x="191004" y="26568"/>
                    <a:pt x="207519" y="16357"/>
                    <a:pt x="203611" y="11314"/>
                  </a:cubicBezTo>
                  <a:cubicBezTo>
                    <a:pt x="199703" y="6272"/>
                    <a:pt x="189492" y="20769"/>
                    <a:pt x="180037" y="17618"/>
                  </a:cubicBezTo>
                  <a:cubicBezTo>
                    <a:pt x="170582" y="14466"/>
                    <a:pt x="158480" y="28585"/>
                    <a:pt x="150159" y="34889"/>
                  </a:cubicBezTo>
                  <a:cubicBezTo>
                    <a:pt x="141965" y="41192"/>
                    <a:pt x="130115" y="33754"/>
                    <a:pt x="136418" y="24677"/>
                  </a:cubicBezTo>
                  <a:cubicBezTo>
                    <a:pt x="142721" y="15727"/>
                    <a:pt x="136418" y="16483"/>
                    <a:pt x="126963" y="20013"/>
                  </a:cubicBezTo>
                  <a:cubicBezTo>
                    <a:pt x="117508" y="23543"/>
                    <a:pt x="106162" y="19256"/>
                    <a:pt x="107297" y="10558"/>
                  </a:cubicBezTo>
                  <a:cubicBezTo>
                    <a:pt x="107549" y="8415"/>
                    <a:pt x="106919" y="6398"/>
                    <a:pt x="105784" y="4507"/>
                  </a:cubicBezTo>
                  <a:cubicBezTo>
                    <a:pt x="101246" y="5137"/>
                    <a:pt x="97716" y="5263"/>
                    <a:pt x="95951" y="4759"/>
                  </a:cubicBezTo>
                  <a:cubicBezTo>
                    <a:pt x="91791" y="3372"/>
                    <a:pt x="82210" y="2616"/>
                    <a:pt x="71747" y="2364"/>
                  </a:cubicBezTo>
                  <a:cubicBezTo>
                    <a:pt x="74898" y="6902"/>
                    <a:pt x="78302" y="11440"/>
                    <a:pt x="76285" y="14970"/>
                  </a:cubicBezTo>
                  <a:cubicBezTo>
                    <a:pt x="72755" y="21652"/>
                    <a:pt x="78302" y="27955"/>
                    <a:pt x="83345" y="37662"/>
                  </a:cubicBezTo>
                  <a:cubicBezTo>
                    <a:pt x="88387" y="47495"/>
                    <a:pt x="72377" y="41948"/>
                    <a:pt x="71999" y="48251"/>
                  </a:cubicBezTo>
                  <a:cubicBezTo>
                    <a:pt x="71621" y="54555"/>
                    <a:pt x="57123" y="47873"/>
                    <a:pt x="52333" y="45478"/>
                  </a:cubicBezTo>
                  <a:cubicBezTo>
                    <a:pt x="47668" y="43083"/>
                    <a:pt x="31910" y="44722"/>
                    <a:pt x="32288" y="48630"/>
                  </a:cubicBezTo>
                  <a:cubicBezTo>
                    <a:pt x="32415" y="50142"/>
                    <a:pt x="32162" y="52285"/>
                    <a:pt x="31532" y="54176"/>
                  </a:cubicBezTo>
                  <a:cubicBezTo>
                    <a:pt x="33549" y="61488"/>
                    <a:pt x="34557" y="68548"/>
                    <a:pt x="32288" y="71952"/>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51" name="Google Shape;551;p19"/>
            <p:cNvSpPr/>
            <p:nvPr/>
          </p:nvSpPr>
          <p:spPr>
            <a:xfrm>
              <a:off x="6348162" y="2292897"/>
              <a:ext cx="277343" cy="441228"/>
            </a:xfrm>
            <a:custGeom>
              <a:avLst/>
              <a:gdLst/>
              <a:ahLst/>
              <a:cxnLst/>
              <a:rect l="l" t="t" r="r" b="b"/>
              <a:pathLst>
                <a:path w="277343" h="441227" extrusionOk="0">
                  <a:moveTo>
                    <a:pt x="239366" y="371985"/>
                  </a:moveTo>
                  <a:cubicBezTo>
                    <a:pt x="245669" y="357866"/>
                    <a:pt x="273908" y="346898"/>
                    <a:pt x="278572" y="334292"/>
                  </a:cubicBezTo>
                  <a:cubicBezTo>
                    <a:pt x="280968" y="327988"/>
                    <a:pt x="281724" y="324837"/>
                    <a:pt x="271513" y="313113"/>
                  </a:cubicBezTo>
                  <a:cubicBezTo>
                    <a:pt x="261301" y="301389"/>
                    <a:pt x="238609" y="293447"/>
                    <a:pt x="237727" y="287270"/>
                  </a:cubicBezTo>
                  <a:cubicBezTo>
                    <a:pt x="236971" y="280966"/>
                    <a:pt x="254998" y="280210"/>
                    <a:pt x="254242" y="272394"/>
                  </a:cubicBezTo>
                  <a:cubicBezTo>
                    <a:pt x="253485" y="264578"/>
                    <a:pt x="244030" y="264578"/>
                    <a:pt x="240122" y="258275"/>
                  </a:cubicBezTo>
                  <a:cubicBezTo>
                    <a:pt x="236214" y="251971"/>
                    <a:pt x="244913" y="248063"/>
                    <a:pt x="244030" y="244912"/>
                  </a:cubicBezTo>
                  <a:cubicBezTo>
                    <a:pt x="243274" y="241760"/>
                    <a:pt x="231424" y="240247"/>
                    <a:pt x="230667" y="236213"/>
                  </a:cubicBezTo>
                  <a:cubicBezTo>
                    <a:pt x="229911" y="232305"/>
                    <a:pt x="238484" y="233062"/>
                    <a:pt x="236971" y="228397"/>
                  </a:cubicBezTo>
                  <a:cubicBezTo>
                    <a:pt x="235458" y="223733"/>
                    <a:pt x="227516" y="215034"/>
                    <a:pt x="233063" y="207975"/>
                  </a:cubicBezTo>
                  <a:cubicBezTo>
                    <a:pt x="238609" y="200915"/>
                    <a:pt x="250333" y="207975"/>
                    <a:pt x="241635" y="192343"/>
                  </a:cubicBezTo>
                  <a:cubicBezTo>
                    <a:pt x="233063" y="176584"/>
                    <a:pt x="219700" y="157044"/>
                    <a:pt x="216548" y="152254"/>
                  </a:cubicBezTo>
                  <a:cubicBezTo>
                    <a:pt x="213396" y="147589"/>
                    <a:pt x="219700" y="139647"/>
                    <a:pt x="224364" y="136622"/>
                  </a:cubicBezTo>
                  <a:cubicBezTo>
                    <a:pt x="229029" y="133470"/>
                    <a:pt x="240879" y="121746"/>
                    <a:pt x="240879" y="116956"/>
                  </a:cubicBezTo>
                  <a:cubicBezTo>
                    <a:pt x="240879" y="112291"/>
                    <a:pt x="226003" y="99685"/>
                    <a:pt x="222095" y="97290"/>
                  </a:cubicBezTo>
                  <a:cubicBezTo>
                    <a:pt x="218187" y="94894"/>
                    <a:pt x="209488" y="95777"/>
                    <a:pt x="205580" y="87835"/>
                  </a:cubicBezTo>
                  <a:cubicBezTo>
                    <a:pt x="201673" y="80019"/>
                    <a:pt x="197765" y="77623"/>
                    <a:pt x="201673" y="72959"/>
                  </a:cubicBezTo>
                  <a:cubicBezTo>
                    <a:pt x="205580" y="68295"/>
                    <a:pt x="205580" y="63504"/>
                    <a:pt x="205580" y="58840"/>
                  </a:cubicBezTo>
                  <a:cubicBezTo>
                    <a:pt x="205580" y="54175"/>
                    <a:pt x="214153" y="58083"/>
                    <a:pt x="215792" y="51024"/>
                  </a:cubicBezTo>
                  <a:cubicBezTo>
                    <a:pt x="216548" y="47872"/>
                    <a:pt x="218817" y="44342"/>
                    <a:pt x="221717" y="41317"/>
                  </a:cubicBezTo>
                  <a:cubicBezTo>
                    <a:pt x="221717" y="36022"/>
                    <a:pt x="222347" y="30223"/>
                    <a:pt x="221717" y="26567"/>
                  </a:cubicBezTo>
                  <a:cubicBezTo>
                    <a:pt x="220456" y="19003"/>
                    <a:pt x="199025" y="16482"/>
                    <a:pt x="193983" y="7657"/>
                  </a:cubicBezTo>
                  <a:cubicBezTo>
                    <a:pt x="188940" y="-1167"/>
                    <a:pt x="176333" y="2615"/>
                    <a:pt x="172552" y="7657"/>
                  </a:cubicBezTo>
                  <a:cubicBezTo>
                    <a:pt x="168770" y="12700"/>
                    <a:pt x="146078" y="6397"/>
                    <a:pt x="146078" y="13961"/>
                  </a:cubicBezTo>
                  <a:cubicBezTo>
                    <a:pt x="146078" y="21524"/>
                    <a:pt x="129689" y="22785"/>
                    <a:pt x="129689" y="31610"/>
                  </a:cubicBezTo>
                  <a:cubicBezTo>
                    <a:pt x="129689" y="40434"/>
                    <a:pt x="137253" y="55562"/>
                    <a:pt x="124647" y="54301"/>
                  </a:cubicBezTo>
                  <a:cubicBezTo>
                    <a:pt x="112040" y="53041"/>
                    <a:pt x="120865" y="59344"/>
                    <a:pt x="113301" y="69429"/>
                  </a:cubicBezTo>
                  <a:cubicBezTo>
                    <a:pt x="105737" y="79514"/>
                    <a:pt x="105737" y="63126"/>
                    <a:pt x="98173" y="65647"/>
                  </a:cubicBezTo>
                  <a:cubicBezTo>
                    <a:pt x="90609" y="68168"/>
                    <a:pt x="81785" y="58083"/>
                    <a:pt x="78003" y="64387"/>
                  </a:cubicBezTo>
                  <a:cubicBezTo>
                    <a:pt x="74221" y="70690"/>
                    <a:pt x="61614" y="65647"/>
                    <a:pt x="49008" y="63126"/>
                  </a:cubicBezTo>
                  <a:cubicBezTo>
                    <a:pt x="36401" y="60605"/>
                    <a:pt x="30098" y="42955"/>
                    <a:pt x="20013" y="41695"/>
                  </a:cubicBezTo>
                  <a:cubicBezTo>
                    <a:pt x="13331" y="40812"/>
                    <a:pt x="6146" y="46233"/>
                    <a:pt x="2364" y="54679"/>
                  </a:cubicBezTo>
                  <a:cubicBezTo>
                    <a:pt x="12071" y="60983"/>
                    <a:pt x="18500" y="69933"/>
                    <a:pt x="31359" y="75732"/>
                  </a:cubicBezTo>
                  <a:cubicBezTo>
                    <a:pt x="45226" y="82036"/>
                    <a:pt x="70439" y="89600"/>
                    <a:pt x="69178" y="98424"/>
                  </a:cubicBezTo>
                  <a:cubicBezTo>
                    <a:pt x="67918" y="107249"/>
                    <a:pt x="64136" y="119855"/>
                    <a:pt x="70439" y="123637"/>
                  </a:cubicBezTo>
                  <a:cubicBezTo>
                    <a:pt x="76742" y="127419"/>
                    <a:pt x="69178" y="143807"/>
                    <a:pt x="76742" y="147589"/>
                  </a:cubicBezTo>
                  <a:cubicBezTo>
                    <a:pt x="84306" y="151371"/>
                    <a:pt x="81785" y="170281"/>
                    <a:pt x="75481" y="170281"/>
                  </a:cubicBezTo>
                  <a:cubicBezTo>
                    <a:pt x="69178" y="170281"/>
                    <a:pt x="76742" y="180366"/>
                    <a:pt x="80524" y="184148"/>
                  </a:cubicBezTo>
                  <a:cubicBezTo>
                    <a:pt x="82289" y="185913"/>
                    <a:pt x="83676" y="190956"/>
                    <a:pt x="84306" y="197259"/>
                  </a:cubicBezTo>
                  <a:cubicBezTo>
                    <a:pt x="91996" y="199150"/>
                    <a:pt x="98930" y="203058"/>
                    <a:pt x="105611" y="206084"/>
                  </a:cubicBezTo>
                  <a:cubicBezTo>
                    <a:pt x="116200" y="210748"/>
                    <a:pt x="114562" y="218186"/>
                    <a:pt x="115066" y="226506"/>
                  </a:cubicBezTo>
                  <a:cubicBezTo>
                    <a:pt x="115444" y="234700"/>
                    <a:pt x="115822" y="239491"/>
                    <a:pt x="110402" y="235961"/>
                  </a:cubicBezTo>
                  <a:cubicBezTo>
                    <a:pt x="104855" y="232431"/>
                    <a:pt x="99055" y="235961"/>
                    <a:pt x="95904" y="247685"/>
                  </a:cubicBezTo>
                  <a:cubicBezTo>
                    <a:pt x="92752" y="259409"/>
                    <a:pt x="77877" y="273528"/>
                    <a:pt x="68800" y="274411"/>
                  </a:cubicBezTo>
                  <a:cubicBezTo>
                    <a:pt x="59723" y="275167"/>
                    <a:pt x="60606" y="284622"/>
                    <a:pt x="53042" y="286513"/>
                  </a:cubicBezTo>
                  <a:cubicBezTo>
                    <a:pt x="45604" y="288530"/>
                    <a:pt x="38544" y="292816"/>
                    <a:pt x="38923" y="301011"/>
                  </a:cubicBezTo>
                  <a:cubicBezTo>
                    <a:pt x="39301" y="309205"/>
                    <a:pt x="27955" y="310087"/>
                    <a:pt x="20517" y="310087"/>
                  </a:cubicBezTo>
                  <a:cubicBezTo>
                    <a:pt x="13079" y="310087"/>
                    <a:pt x="14592" y="323450"/>
                    <a:pt x="8793" y="326980"/>
                  </a:cubicBezTo>
                  <a:cubicBezTo>
                    <a:pt x="2868" y="330510"/>
                    <a:pt x="4128" y="335174"/>
                    <a:pt x="9550" y="342234"/>
                  </a:cubicBezTo>
                  <a:cubicBezTo>
                    <a:pt x="15096" y="349294"/>
                    <a:pt x="10306" y="355597"/>
                    <a:pt x="12323" y="360639"/>
                  </a:cubicBezTo>
                  <a:cubicBezTo>
                    <a:pt x="14340" y="365682"/>
                    <a:pt x="22912" y="377532"/>
                    <a:pt x="16987" y="390391"/>
                  </a:cubicBezTo>
                  <a:cubicBezTo>
                    <a:pt x="11062" y="403375"/>
                    <a:pt x="4885" y="419386"/>
                    <a:pt x="9928" y="417873"/>
                  </a:cubicBezTo>
                  <a:cubicBezTo>
                    <a:pt x="14970" y="416360"/>
                    <a:pt x="26820" y="428462"/>
                    <a:pt x="34636" y="427706"/>
                  </a:cubicBezTo>
                  <a:cubicBezTo>
                    <a:pt x="42452" y="426950"/>
                    <a:pt x="43335" y="438674"/>
                    <a:pt x="50773" y="436278"/>
                  </a:cubicBezTo>
                  <a:cubicBezTo>
                    <a:pt x="58210" y="433883"/>
                    <a:pt x="58210" y="443338"/>
                    <a:pt x="79767" y="442582"/>
                  </a:cubicBezTo>
                  <a:cubicBezTo>
                    <a:pt x="101325" y="441825"/>
                    <a:pt x="144817" y="423798"/>
                    <a:pt x="162214" y="423798"/>
                  </a:cubicBezTo>
                  <a:cubicBezTo>
                    <a:pt x="172047" y="423798"/>
                    <a:pt x="179863" y="422663"/>
                    <a:pt x="186041" y="421151"/>
                  </a:cubicBezTo>
                  <a:cubicBezTo>
                    <a:pt x="189696" y="415604"/>
                    <a:pt x="194235" y="409553"/>
                    <a:pt x="198773" y="405014"/>
                  </a:cubicBezTo>
                  <a:cubicBezTo>
                    <a:pt x="209615" y="393921"/>
                    <a:pt x="233063" y="386104"/>
                    <a:pt x="239366" y="37198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52" name="Google Shape;552;p19"/>
            <p:cNvSpPr/>
            <p:nvPr/>
          </p:nvSpPr>
          <p:spPr>
            <a:xfrm>
              <a:off x="6705052" y="3681432"/>
              <a:ext cx="554686" cy="441228"/>
            </a:xfrm>
            <a:custGeom>
              <a:avLst/>
              <a:gdLst/>
              <a:ahLst/>
              <a:cxnLst/>
              <a:rect l="l" t="t" r="r" b="b"/>
              <a:pathLst>
                <a:path w="554686" h="441227" extrusionOk="0">
                  <a:moveTo>
                    <a:pt x="336436" y="95974"/>
                  </a:moveTo>
                  <a:cubicBezTo>
                    <a:pt x="336436" y="95974"/>
                    <a:pt x="295591" y="90805"/>
                    <a:pt x="289288" y="90805"/>
                  </a:cubicBezTo>
                  <a:cubicBezTo>
                    <a:pt x="282985" y="90805"/>
                    <a:pt x="267352" y="88662"/>
                    <a:pt x="257897" y="80342"/>
                  </a:cubicBezTo>
                  <a:cubicBezTo>
                    <a:pt x="248443" y="71896"/>
                    <a:pt x="202303" y="37354"/>
                    <a:pt x="193983" y="33194"/>
                  </a:cubicBezTo>
                  <a:cubicBezTo>
                    <a:pt x="185536" y="29034"/>
                    <a:pt x="150995" y="3821"/>
                    <a:pt x="141540" y="2812"/>
                  </a:cubicBezTo>
                  <a:cubicBezTo>
                    <a:pt x="132085" y="1803"/>
                    <a:pt x="131076" y="2812"/>
                    <a:pt x="119478" y="2812"/>
                  </a:cubicBezTo>
                  <a:cubicBezTo>
                    <a:pt x="108006" y="2812"/>
                    <a:pt x="113175" y="10124"/>
                    <a:pt x="92248" y="11132"/>
                  </a:cubicBezTo>
                  <a:cubicBezTo>
                    <a:pt x="71321" y="12141"/>
                    <a:pt x="59723" y="25882"/>
                    <a:pt x="66026" y="27899"/>
                  </a:cubicBezTo>
                  <a:cubicBezTo>
                    <a:pt x="72330" y="30042"/>
                    <a:pt x="92248" y="47817"/>
                    <a:pt x="85945" y="50969"/>
                  </a:cubicBezTo>
                  <a:cubicBezTo>
                    <a:pt x="79642" y="54121"/>
                    <a:pt x="78633" y="63575"/>
                    <a:pt x="70187" y="63575"/>
                  </a:cubicBezTo>
                  <a:cubicBezTo>
                    <a:pt x="61740" y="63575"/>
                    <a:pt x="53420" y="64584"/>
                    <a:pt x="53420" y="70887"/>
                  </a:cubicBezTo>
                  <a:cubicBezTo>
                    <a:pt x="53420" y="77190"/>
                    <a:pt x="41948" y="87654"/>
                    <a:pt x="32493" y="86645"/>
                  </a:cubicBezTo>
                  <a:cubicBezTo>
                    <a:pt x="27072" y="86015"/>
                    <a:pt x="15348" y="79964"/>
                    <a:pt x="6146" y="74921"/>
                  </a:cubicBezTo>
                  <a:lnTo>
                    <a:pt x="3372" y="82485"/>
                  </a:lnTo>
                  <a:lnTo>
                    <a:pt x="2364" y="89671"/>
                  </a:lnTo>
                  <a:cubicBezTo>
                    <a:pt x="4255" y="95218"/>
                    <a:pt x="1481" y="118162"/>
                    <a:pt x="6776" y="119926"/>
                  </a:cubicBezTo>
                  <a:cubicBezTo>
                    <a:pt x="12701" y="121943"/>
                    <a:pt x="15727" y="132533"/>
                    <a:pt x="28333" y="146274"/>
                  </a:cubicBezTo>
                  <a:cubicBezTo>
                    <a:pt x="40940" y="160015"/>
                    <a:pt x="66405" y="196826"/>
                    <a:pt x="66783" y="205903"/>
                  </a:cubicBezTo>
                  <a:cubicBezTo>
                    <a:pt x="67161" y="214979"/>
                    <a:pt x="71447" y="224686"/>
                    <a:pt x="87206" y="235276"/>
                  </a:cubicBezTo>
                  <a:cubicBezTo>
                    <a:pt x="102964" y="245865"/>
                    <a:pt x="102964" y="258850"/>
                    <a:pt x="111158" y="265153"/>
                  </a:cubicBezTo>
                  <a:cubicBezTo>
                    <a:pt x="119352" y="271457"/>
                    <a:pt x="117461" y="278895"/>
                    <a:pt x="117839" y="294526"/>
                  </a:cubicBezTo>
                  <a:cubicBezTo>
                    <a:pt x="118218" y="310285"/>
                    <a:pt x="125277" y="330581"/>
                    <a:pt x="139396" y="339280"/>
                  </a:cubicBezTo>
                  <a:cubicBezTo>
                    <a:pt x="153516" y="347852"/>
                    <a:pt x="163349" y="357307"/>
                    <a:pt x="170030" y="374200"/>
                  </a:cubicBezTo>
                  <a:cubicBezTo>
                    <a:pt x="176711" y="391092"/>
                    <a:pt x="185284" y="405590"/>
                    <a:pt x="194361" y="414666"/>
                  </a:cubicBezTo>
                  <a:cubicBezTo>
                    <a:pt x="203311" y="423617"/>
                    <a:pt x="198269" y="428408"/>
                    <a:pt x="203311" y="435089"/>
                  </a:cubicBezTo>
                  <a:cubicBezTo>
                    <a:pt x="205959" y="438493"/>
                    <a:pt x="209615" y="444418"/>
                    <a:pt x="212010" y="450469"/>
                  </a:cubicBezTo>
                  <a:cubicBezTo>
                    <a:pt x="218943" y="447191"/>
                    <a:pt x="223860" y="444544"/>
                    <a:pt x="224238" y="443788"/>
                  </a:cubicBezTo>
                  <a:cubicBezTo>
                    <a:pt x="225751" y="440762"/>
                    <a:pt x="221212" y="432442"/>
                    <a:pt x="223482" y="429290"/>
                  </a:cubicBezTo>
                  <a:cubicBezTo>
                    <a:pt x="225751" y="426265"/>
                    <a:pt x="230289" y="420970"/>
                    <a:pt x="234828" y="419457"/>
                  </a:cubicBezTo>
                  <a:cubicBezTo>
                    <a:pt x="239366" y="417944"/>
                    <a:pt x="244661" y="423995"/>
                    <a:pt x="254494" y="422483"/>
                  </a:cubicBezTo>
                  <a:cubicBezTo>
                    <a:pt x="264327" y="420970"/>
                    <a:pt x="284876" y="423239"/>
                    <a:pt x="287145" y="425508"/>
                  </a:cubicBezTo>
                  <a:cubicBezTo>
                    <a:pt x="289414" y="427777"/>
                    <a:pt x="317526" y="426265"/>
                    <a:pt x="324334" y="431559"/>
                  </a:cubicBezTo>
                  <a:cubicBezTo>
                    <a:pt x="331141" y="436854"/>
                    <a:pt x="337949" y="435341"/>
                    <a:pt x="342487" y="424752"/>
                  </a:cubicBezTo>
                  <a:cubicBezTo>
                    <a:pt x="347025" y="414162"/>
                    <a:pt x="378794" y="391344"/>
                    <a:pt x="383458" y="389075"/>
                  </a:cubicBezTo>
                  <a:cubicBezTo>
                    <a:pt x="387997" y="386806"/>
                    <a:pt x="422160" y="389075"/>
                    <a:pt x="435775" y="386050"/>
                  </a:cubicBezTo>
                  <a:cubicBezTo>
                    <a:pt x="449390" y="383024"/>
                    <a:pt x="538897" y="354155"/>
                    <a:pt x="542678" y="351130"/>
                  </a:cubicBezTo>
                  <a:cubicBezTo>
                    <a:pt x="546460" y="348104"/>
                    <a:pt x="560832" y="301082"/>
                    <a:pt x="560832" y="295787"/>
                  </a:cubicBezTo>
                  <a:cubicBezTo>
                    <a:pt x="560832" y="290492"/>
                    <a:pt x="554024" y="276121"/>
                    <a:pt x="547217" y="276877"/>
                  </a:cubicBezTo>
                  <a:cubicBezTo>
                    <a:pt x="540409" y="277634"/>
                    <a:pt x="484310" y="271583"/>
                    <a:pt x="480528" y="269313"/>
                  </a:cubicBezTo>
                  <a:cubicBezTo>
                    <a:pt x="477503" y="267423"/>
                    <a:pt x="462627" y="256203"/>
                    <a:pt x="460484" y="240823"/>
                  </a:cubicBezTo>
                  <a:cubicBezTo>
                    <a:pt x="456072" y="237419"/>
                    <a:pt x="451029" y="230107"/>
                    <a:pt x="449516" y="223804"/>
                  </a:cubicBezTo>
                  <a:cubicBezTo>
                    <a:pt x="443087" y="224686"/>
                    <a:pt x="433002" y="223174"/>
                    <a:pt x="427329" y="208550"/>
                  </a:cubicBezTo>
                  <a:cubicBezTo>
                    <a:pt x="422160" y="205020"/>
                    <a:pt x="408293" y="185354"/>
                    <a:pt x="413083" y="179933"/>
                  </a:cubicBezTo>
                  <a:cubicBezTo>
                    <a:pt x="419009" y="173252"/>
                    <a:pt x="409932" y="159133"/>
                    <a:pt x="401359" y="151317"/>
                  </a:cubicBezTo>
                  <a:cubicBezTo>
                    <a:pt x="392787" y="143501"/>
                    <a:pt x="375138" y="129003"/>
                    <a:pt x="374256" y="119926"/>
                  </a:cubicBezTo>
                  <a:cubicBezTo>
                    <a:pt x="374004" y="117405"/>
                    <a:pt x="372743" y="113371"/>
                    <a:pt x="370978" y="108707"/>
                  </a:cubicBezTo>
                  <a:lnTo>
                    <a:pt x="349925" y="107572"/>
                  </a:lnTo>
                  <a:lnTo>
                    <a:pt x="336436" y="95974"/>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53" name="Google Shape;553;p19"/>
            <p:cNvSpPr/>
            <p:nvPr/>
          </p:nvSpPr>
          <p:spPr>
            <a:xfrm>
              <a:off x="7164181" y="3886610"/>
              <a:ext cx="214311" cy="239524"/>
            </a:xfrm>
            <a:custGeom>
              <a:avLst/>
              <a:gdLst/>
              <a:ahLst/>
              <a:cxnLst/>
              <a:rect l="l" t="t" r="r" b="b"/>
              <a:pathLst>
                <a:path w="214310" h="239523" extrusionOk="0">
                  <a:moveTo>
                    <a:pt x="108510" y="7911"/>
                  </a:moveTo>
                  <a:lnTo>
                    <a:pt x="108510" y="27955"/>
                  </a:lnTo>
                  <a:lnTo>
                    <a:pt x="91744" y="49134"/>
                  </a:lnTo>
                  <a:lnTo>
                    <a:pt x="82793" y="71447"/>
                  </a:lnTo>
                  <a:cubicBezTo>
                    <a:pt x="85314" y="71573"/>
                    <a:pt x="87331" y="71573"/>
                    <a:pt x="88214" y="71447"/>
                  </a:cubicBezTo>
                  <a:cubicBezTo>
                    <a:pt x="95021" y="70691"/>
                    <a:pt x="101829" y="85062"/>
                    <a:pt x="101829" y="90357"/>
                  </a:cubicBezTo>
                  <a:cubicBezTo>
                    <a:pt x="101829" y="95652"/>
                    <a:pt x="87458" y="142674"/>
                    <a:pt x="83675" y="145700"/>
                  </a:cubicBezTo>
                  <a:cubicBezTo>
                    <a:pt x="80902" y="147843"/>
                    <a:pt x="33628" y="163475"/>
                    <a:pt x="2364" y="173182"/>
                  </a:cubicBezTo>
                  <a:cubicBezTo>
                    <a:pt x="9171" y="187175"/>
                    <a:pt x="22660" y="215162"/>
                    <a:pt x="34888" y="240248"/>
                  </a:cubicBezTo>
                  <a:cubicBezTo>
                    <a:pt x="37032" y="239366"/>
                    <a:pt x="39174" y="238357"/>
                    <a:pt x="41570" y="236971"/>
                  </a:cubicBezTo>
                  <a:cubicBezTo>
                    <a:pt x="56445" y="228398"/>
                    <a:pt x="73338" y="232685"/>
                    <a:pt x="84684" y="229533"/>
                  </a:cubicBezTo>
                  <a:cubicBezTo>
                    <a:pt x="96030" y="226381"/>
                    <a:pt x="85062" y="216926"/>
                    <a:pt x="94895" y="208732"/>
                  </a:cubicBezTo>
                  <a:cubicBezTo>
                    <a:pt x="104728" y="200538"/>
                    <a:pt x="118848" y="206715"/>
                    <a:pt x="123890" y="204068"/>
                  </a:cubicBezTo>
                  <a:cubicBezTo>
                    <a:pt x="129059" y="201294"/>
                    <a:pt x="132589" y="183267"/>
                    <a:pt x="141161" y="179737"/>
                  </a:cubicBezTo>
                  <a:cubicBezTo>
                    <a:pt x="149733" y="176207"/>
                    <a:pt x="159188" y="178603"/>
                    <a:pt x="158054" y="171039"/>
                  </a:cubicBezTo>
                  <a:cubicBezTo>
                    <a:pt x="156919" y="163601"/>
                    <a:pt x="158810" y="136875"/>
                    <a:pt x="167130" y="135362"/>
                  </a:cubicBezTo>
                  <a:cubicBezTo>
                    <a:pt x="175325" y="133849"/>
                    <a:pt x="188310" y="125151"/>
                    <a:pt x="188688" y="120487"/>
                  </a:cubicBezTo>
                  <a:cubicBezTo>
                    <a:pt x="189066" y="115822"/>
                    <a:pt x="205580" y="98173"/>
                    <a:pt x="210623" y="89475"/>
                  </a:cubicBezTo>
                  <a:cubicBezTo>
                    <a:pt x="215666" y="80776"/>
                    <a:pt x="216170" y="76112"/>
                    <a:pt x="208732" y="74977"/>
                  </a:cubicBezTo>
                  <a:cubicBezTo>
                    <a:pt x="201294" y="73843"/>
                    <a:pt x="189444" y="53042"/>
                    <a:pt x="186418" y="47117"/>
                  </a:cubicBezTo>
                  <a:cubicBezTo>
                    <a:pt x="183267" y="41192"/>
                    <a:pt x="160575" y="45100"/>
                    <a:pt x="142044" y="30602"/>
                  </a:cubicBezTo>
                  <a:cubicBezTo>
                    <a:pt x="134606" y="24677"/>
                    <a:pt x="130445" y="13583"/>
                    <a:pt x="127798" y="2364"/>
                  </a:cubicBezTo>
                  <a:lnTo>
                    <a:pt x="118596" y="7658"/>
                  </a:lnTo>
                  <a:lnTo>
                    <a:pt x="108510" y="7658"/>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54" name="Google Shape;554;p19"/>
            <p:cNvSpPr/>
            <p:nvPr/>
          </p:nvSpPr>
          <p:spPr>
            <a:xfrm>
              <a:off x="7130143" y="3860974"/>
              <a:ext cx="25213" cy="37820"/>
            </a:xfrm>
            <a:custGeom>
              <a:avLst/>
              <a:gdLst/>
              <a:ahLst/>
              <a:cxnLst/>
              <a:rect l="l" t="t" r="r" b="b"/>
              <a:pathLst>
                <a:path w="25213" h="37819" extrusionOk="0">
                  <a:moveTo>
                    <a:pt x="24551" y="44262"/>
                  </a:moveTo>
                  <a:cubicBezTo>
                    <a:pt x="23921" y="41489"/>
                    <a:pt x="23921" y="38841"/>
                    <a:pt x="25055" y="36824"/>
                  </a:cubicBezTo>
                  <a:cubicBezTo>
                    <a:pt x="30098" y="28252"/>
                    <a:pt x="33250" y="5813"/>
                    <a:pt x="21904" y="2661"/>
                  </a:cubicBezTo>
                  <a:cubicBezTo>
                    <a:pt x="10558" y="-491"/>
                    <a:pt x="4255" y="22327"/>
                    <a:pt x="4255" y="28504"/>
                  </a:cubicBezTo>
                  <a:cubicBezTo>
                    <a:pt x="4255" y="29639"/>
                    <a:pt x="3498" y="29639"/>
                    <a:pt x="2364" y="28882"/>
                  </a:cubicBezTo>
                  <a:cubicBezTo>
                    <a:pt x="7911" y="43632"/>
                    <a:pt x="18122" y="45145"/>
                    <a:pt x="24551" y="44262"/>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55" name="Google Shape;555;p19"/>
            <p:cNvSpPr/>
            <p:nvPr/>
          </p:nvSpPr>
          <p:spPr>
            <a:xfrm>
              <a:off x="7163298" y="3854080"/>
              <a:ext cx="126065" cy="100852"/>
            </a:xfrm>
            <a:custGeom>
              <a:avLst/>
              <a:gdLst/>
              <a:ahLst/>
              <a:cxnLst/>
              <a:rect l="l" t="t" r="r" b="b"/>
              <a:pathLst>
                <a:path w="126065" h="100852" extrusionOk="0">
                  <a:moveTo>
                    <a:pt x="22408" y="96665"/>
                  </a:moveTo>
                  <a:cubicBezTo>
                    <a:pt x="25686" y="98682"/>
                    <a:pt x="67792" y="103347"/>
                    <a:pt x="83675" y="104229"/>
                  </a:cubicBezTo>
                  <a:lnTo>
                    <a:pt x="92626" y="81916"/>
                  </a:lnTo>
                  <a:lnTo>
                    <a:pt x="109393" y="60737"/>
                  </a:lnTo>
                  <a:lnTo>
                    <a:pt x="109393" y="40692"/>
                  </a:lnTo>
                  <a:lnTo>
                    <a:pt x="119478" y="40692"/>
                  </a:lnTo>
                  <a:lnTo>
                    <a:pt x="128681" y="35398"/>
                  </a:lnTo>
                  <a:cubicBezTo>
                    <a:pt x="124773" y="19009"/>
                    <a:pt x="124143" y="2621"/>
                    <a:pt x="121369" y="2369"/>
                  </a:cubicBezTo>
                  <a:cubicBezTo>
                    <a:pt x="116705" y="1991"/>
                    <a:pt x="97417" y="22791"/>
                    <a:pt x="89601" y="38045"/>
                  </a:cubicBezTo>
                  <a:cubicBezTo>
                    <a:pt x="81785" y="53299"/>
                    <a:pt x="58967" y="65149"/>
                    <a:pt x="39427" y="61619"/>
                  </a:cubicBezTo>
                  <a:cubicBezTo>
                    <a:pt x="19761" y="58090"/>
                    <a:pt x="13205" y="66284"/>
                    <a:pt x="8036" y="69814"/>
                  </a:cubicBezTo>
                  <a:cubicBezTo>
                    <a:pt x="6776" y="70696"/>
                    <a:pt x="4633" y="69940"/>
                    <a:pt x="2364" y="68301"/>
                  </a:cubicBezTo>
                  <a:cubicBezTo>
                    <a:pt x="4381" y="83555"/>
                    <a:pt x="19256" y="94774"/>
                    <a:pt x="22408" y="9666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56" name="Google Shape;556;p19"/>
            <p:cNvSpPr/>
            <p:nvPr/>
          </p:nvSpPr>
          <p:spPr>
            <a:xfrm>
              <a:off x="8417267" y="4396417"/>
              <a:ext cx="516867" cy="151278"/>
            </a:xfrm>
            <a:custGeom>
              <a:avLst/>
              <a:gdLst/>
              <a:ahLst/>
              <a:cxnLst/>
              <a:rect l="l" t="t" r="r" b="b"/>
              <a:pathLst>
                <a:path w="516866" h="151278" extrusionOk="0">
                  <a:moveTo>
                    <a:pt x="95274" y="59219"/>
                  </a:moveTo>
                  <a:cubicBezTo>
                    <a:pt x="95651" y="41570"/>
                    <a:pt x="78759" y="43587"/>
                    <a:pt x="74851" y="31359"/>
                  </a:cubicBezTo>
                  <a:cubicBezTo>
                    <a:pt x="70943" y="19130"/>
                    <a:pt x="64261" y="26190"/>
                    <a:pt x="61866" y="18374"/>
                  </a:cubicBezTo>
                  <a:cubicBezTo>
                    <a:pt x="61488" y="17239"/>
                    <a:pt x="60732" y="15979"/>
                    <a:pt x="59849" y="14592"/>
                  </a:cubicBezTo>
                  <a:cubicBezTo>
                    <a:pt x="51025" y="17491"/>
                    <a:pt x="54176" y="24803"/>
                    <a:pt x="51655" y="25307"/>
                  </a:cubicBezTo>
                  <a:cubicBezTo>
                    <a:pt x="48377" y="25938"/>
                    <a:pt x="30728" y="27955"/>
                    <a:pt x="30728" y="22660"/>
                  </a:cubicBezTo>
                  <a:cubicBezTo>
                    <a:pt x="30728" y="17491"/>
                    <a:pt x="28081" y="8919"/>
                    <a:pt x="17743" y="7028"/>
                  </a:cubicBezTo>
                  <a:cubicBezTo>
                    <a:pt x="12449" y="6020"/>
                    <a:pt x="7154" y="5767"/>
                    <a:pt x="2364" y="6020"/>
                  </a:cubicBezTo>
                  <a:cubicBezTo>
                    <a:pt x="8667" y="20013"/>
                    <a:pt x="9423" y="34762"/>
                    <a:pt x="9676" y="46612"/>
                  </a:cubicBezTo>
                  <a:cubicBezTo>
                    <a:pt x="10054" y="62245"/>
                    <a:pt x="33250" y="87458"/>
                    <a:pt x="36779" y="97543"/>
                  </a:cubicBezTo>
                  <a:cubicBezTo>
                    <a:pt x="40309" y="107754"/>
                    <a:pt x="46990" y="110906"/>
                    <a:pt x="62245" y="121873"/>
                  </a:cubicBezTo>
                  <a:cubicBezTo>
                    <a:pt x="77499" y="132841"/>
                    <a:pt x="107376" y="150490"/>
                    <a:pt x="113175" y="147717"/>
                  </a:cubicBezTo>
                  <a:cubicBezTo>
                    <a:pt x="119100" y="144943"/>
                    <a:pt x="104224" y="119100"/>
                    <a:pt x="95526" y="110023"/>
                  </a:cubicBezTo>
                  <a:cubicBezTo>
                    <a:pt x="87079" y="101325"/>
                    <a:pt x="94895" y="76994"/>
                    <a:pt x="95274" y="59219"/>
                  </a:cubicBezTo>
                  <a:close/>
                  <a:moveTo>
                    <a:pt x="496665" y="29089"/>
                  </a:moveTo>
                  <a:cubicBezTo>
                    <a:pt x="489605" y="30728"/>
                    <a:pt x="473090" y="29846"/>
                    <a:pt x="473090" y="22786"/>
                  </a:cubicBezTo>
                  <a:cubicBezTo>
                    <a:pt x="473090" y="15727"/>
                    <a:pt x="458215" y="2364"/>
                    <a:pt x="448760" y="2364"/>
                  </a:cubicBezTo>
                  <a:cubicBezTo>
                    <a:pt x="439305" y="2364"/>
                    <a:pt x="428337" y="21147"/>
                    <a:pt x="427581" y="29089"/>
                  </a:cubicBezTo>
                  <a:cubicBezTo>
                    <a:pt x="426824" y="36905"/>
                    <a:pt x="411823" y="36149"/>
                    <a:pt x="413462" y="47117"/>
                  </a:cubicBezTo>
                  <a:cubicBezTo>
                    <a:pt x="414092" y="51403"/>
                    <a:pt x="411319" y="53294"/>
                    <a:pt x="407662" y="54428"/>
                  </a:cubicBezTo>
                  <a:cubicBezTo>
                    <a:pt x="410058" y="63883"/>
                    <a:pt x="411445" y="70691"/>
                    <a:pt x="407915" y="69935"/>
                  </a:cubicBezTo>
                  <a:cubicBezTo>
                    <a:pt x="401611" y="68296"/>
                    <a:pt x="400099" y="76238"/>
                    <a:pt x="390644" y="76238"/>
                  </a:cubicBezTo>
                  <a:cubicBezTo>
                    <a:pt x="387366" y="76238"/>
                    <a:pt x="381945" y="68170"/>
                    <a:pt x="376272" y="57454"/>
                  </a:cubicBezTo>
                  <a:cubicBezTo>
                    <a:pt x="376146" y="57454"/>
                    <a:pt x="375894" y="57328"/>
                    <a:pt x="375768" y="57328"/>
                  </a:cubicBezTo>
                  <a:cubicBezTo>
                    <a:pt x="369465" y="57328"/>
                    <a:pt x="355346" y="79263"/>
                    <a:pt x="352194" y="94139"/>
                  </a:cubicBezTo>
                  <a:cubicBezTo>
                    <a:pt x="349043" y="109015"/>
                    <a:pt x="334923" y="104350"/>
                    <a:pt x="313745" y="105863"/>
                  </a:cubicBezTo>
                  <a:cubicBezTo>
                    <a:pt x="292566" y="107502"/>
                    <a:pt x="301138" y="129437"/>
                    <a:pt x="296474" y="139649"/>
                  </a:cubicBezTo>
                  <a:cubicBezTo>
                    <a:pt x="292187" y="148977"/>
                    <a:pt x="268865" y="132085"/>
                    <a:pt x="257141" y="129689"/>
                  </a:cubicBezTo>
                  <a:cubicBezTo>
                    <a:pt x="259158" y="138136"/>
                    <a:pt x="261931" y="146708"/>
                    <a:pt x="265083" y="146708"/>
                  </a:cubicBezTo>
                  <a:cubicBezTo>
                    <a:pt x="271386" y="146708"/>
                    <a:pt x="280841" y="162340"/>
                    <a:pt x="287019" y="157676"/>
                  </a:cubicBezTo>
                  <a:cubicBezTo>
                    <a:pt x="293322" y="153011"/>
                    <a:pt x="312106" y="157676"/>
                    <a:pt x="321560" y="154524"/>
                  </a:cubicBezTo>
                  <a:cubicBezTo>
                    <a:pt x="331015" y="151372"/>
                    <a:pt x="332528" y="143557"/>
                    <a:pt x="348286" y="143557"/>
                  </a:cubicBezTo>
                  <a:cubicBezTo>
                    <a:pt x="363918" y="143557"/>
                    <a:pt x="357741" y="156163"/>
                    <a:pt x="373373" y="148347"/>
                  </a:cubicBezTo>
                  <a:cubicBezTo>
                    <a:pt x="389131" y="140531"/>
                    <a:pt x="398460" y="146708"/>
                    <a:pt x="396947" y="132589"/>
                  </a:cubicBezTo>
                  <a:cubicBezTo>
                    <a:pt x="395434" y="118470"/>
                    <a:pt x="406402" y="118470"/>
                    <a:pt x="404763" y="107502"/>
                  </a:cubicBezTo>
                  <a:cubicBezTo>
                    <a:pt x="403250" y="96534"/>
                    <a:pt x="422034" y="104350"/>
                    <a:pt x="420395" y="83928"/>
                  </a:cubicBezTo>
                  <a:cubicBezTo>
                    <a:pt x="418882" y="63505"/>
                    <a:pt x="448633" y="66657"/>
                    <a:pt x="461240" y="66657"/>
                  </a:cubicBezTo>
                  <a:cubicBezTo>
                    <a:pt x="464140" y="66657"/>
                    <a:pt x="468678" y="68422"/>
                    <a:pt x="473846" y="70943"/>
                  </a:cubicBezTo>
                  <a:cubicBezTo>
                    <a:pt x="483176" y="66405"/>
                    <a:pt x="496413" y="60354"/>
                    <a:pt x="490362" y="54933"/>
                  </a:cubicBezTo>
                  <a:cubicBezTo>
                    <a:pt x="483301" y="48630"/>
                    <a:pt x="511541" y="54176"/>
                    <a:pt x="514692" y="44722"/>
                  </a:cubicBezTo>
                  <a:cubicBezTo>
                    <a:pt x="517844" y="35393"/>
                    <a:pt x="503725" y="27577"/>
                    <a:pt x="496665" y="29089"/>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57" name="Google Shape;557;p19"/>
            <p:cNvSpPr/>
            <p:nvPr/>
          </p:nvSpPr>
          <p:spPr>
            <a:xfrm>
              <a:off x="8791302" y="4448355"/>
              <a:ext cx="37820" cy="25213"/>
            </a:xfrm>
            <a:custGeom>
              <a:avLst/>
              <a:gdLst/>
              <a:ahLst/>
              <a:cxnLst/>
              <a:rect l="l" t="t" r="r" b="b"/>
              <a:pathLst>
                <a:path w="37819" h="25213" extrusionOk="0">
                  <a:moveTo>
                    <a:pt x="16735" y="24173"/>
                  </a:moveTo>
                  <a:cubicBezTo>
                    <a:pt x="26190" y="24173"/>
                    <a:pt x="27703" y="16357"/>
                    <a:pt x="34006" y="17870"/>
                  </a:cubicBezTo>
                  <a:cubicBezTo>
                    <a:pt x="37536" y="18752"/>
                    <a:pt x="36149" y="11945"/>
                    <a:pt x="33754" y="2364"/>
                  </a:cubicBezTo>
                  <a:cubicBezTo>
                    <a:pt x="28207" y="4129"/>
                    <a:pt x="20643" y="4129"/>
                    <a:pt x="20643" y="8415"/>
                  </a:cubicBezTo>
                  <a:cubicBezTo>
                    <a:pt x="20643" y="15348"/>
                    <a:pt x="8793" y="5894"/>
                    <a:pt x="2364" y="5389"/>
                  </a:cubicBezTo>
                  <a:cubicBezTo>
                    <a:pt x="8037" y="16105"/>
                    <a:pt x="13458" y="24173"/>
                    <a:pt x="16735" y="2417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58" name="Google Shape;558;p19"/>
            <p:cNvSpPr/>
            <p:nvPr/>
          </p:nvSpPr>
          <p:spPr>
            <a:xfrm>
              <a:off x="6814980" y="3520703"/>
              <a:ext cx="252130" cy="252130"/>
            </a:xfrm>
            <a:custGeom>
              <a:avLst/>
              <a:gdLst/>
              <a:ahLst/>
              <a:cxnLst/>
              <a:rect l="l" t="t" r="r" b="b"/>
              <a:pathLst>
                <a:path w="252130" h="252130" extrusionOk="0">
                  <a:moveTo>
                    <a:pt x="221087" y="231364"/>
                  </a:moveTo>
                  <a:cubicBezTo>
                    <a:pt x="224490" y="227834"/>
                    <a:pt x="225121" y="222792"/>
                    <a:pt x="233189" y="221657"/>
                  </a:cubicBezTo>
                  <a:cubicBezTo>
                    <a:pt x="239618" y="220649"/>
                    <a:pt x="243652" y="224935"/>
                    <a:pt x="250712" y="231490"/>
                  </a:cubicBezTo>
                  <a:cubicBezTo>
                    <a:pt x="253359" y="228843"/>
                    <a:pt x="258024" y="226574"/>
                    <a:pt x="262310" y="225313"/>
                  </a:cubicBezTo>
                  <a:cubicBezTo>
                    <a:pt x="255250" y="218001"/>
                    <a:pt x="246678" y="209555"/>
                    <a:pt x="247308" y="204386"/>
                  </a:cubicBezTo>
                  <a:cubicBezTo>
                    <a:pt x="248317" y="195940"/>
                    <a:pt x="238862" y="191780"/>
                    <a:pt x="237853" y="186611"/>
                  </a:cubicBezTo>
                  <a:cubicBezTo>
                    <a:pt x="236845" y="181442"/>
                    <a:pt x="244156" y="172996"/>
                    <a:pt x="239996" y="168836"/>
                  </a:cubicBezTo>
                  <a:cubicBezTo>
                    <a:pt x="235836" y="164676"/>
                    <a:pt x="234701" y="154212"/>
                    <a:pt x="227390" y="153078"/>
                  </a:cubicBezTo>
                  <a:cubicBezTo>
                    <a:pt x="220078" y="152069"/>
                    <a:pt x="197008" y="140471"/>
                    <a:pt x="198017" y="133160"/>
                  </a:cubicBezTo>
                  <a:cubicBezTo>
                    <a:pt x="199025" y="125848"/>
                    <a:pt x="189696" y="120553"/>
                    <a:pt x="185410" y="118536"/>
                  </a:cubicBezTo>
                  <a:cubicBezTo>
                    <a:pt x="181250" y="116393"/>
                    <a:pt x="176964" y="97609"/>
                    <a:pt x="182258" y="94458"/>
                  </a:cubicBezTo>
                  <a:cubicBezTo>
                    <a:pt x="187427" y="91306"/>
                    <a:pt x="186419" y="73531"/>
                    <a:pt x="192722" y="73531"/>
                  </a:cubicBezTo>
                  <a:cubicBezTo>
                    <a:pt x="199025" y="73531"/>
                    <a:pt x="193730" y="64076"/>
                    <a:pt x="195874" y="57773"/>
                  </a:cubicBezTo>
                  <a:cubicBezTo>
                    <a:pt x="198017" y="51469"/>
                    <a:pt x="190705" y="48318"/>
                    <a:pt x="185410" y="48318"/>
                  </a:cubicBezTo>
                  <a:cubicBezTo>
                    <a:pt x="180116" y="48318"/>
                    <a:pt x="170786" y="39871"/>
                    <a:pt x="170786" y="32560"/>
                  </a:cubicBezTo>
                  <a:cubicBezTo>
                    <a:pt x="170786" y="25248"/>
                    <a:pt x="160323" y="14784"/>
                    <a:pt x="161332" y="11633"/>
                  </a:cubicBezTo>
                  <a:cubicBezTo>
                    <a:pt x="159567" y="25500"/>
                    <a:pt x="139523" y="4069"/>
                    <a:pt x="133345" y="7221"/>
                  </a:cubicBezTo>
                  <a:cubicBezTo>
                    <a:pt x="127042" y="10372"/>
                    <a:pt x="122377" y="917"/>
                    <a:pt x="109771" y="2556"/>
                  </a:cubicBezTo>
                  <a:cubicBezTo>
                    <a:pt x="101703" y="3565"/>
                    <a:pt x="102081" y="7725"/>
                    <a:pt x="97921" y="11507"/>
                  </a:cubicBezTo>
                  <a:lnTo>
                    <a:pt x="98425" y="11633"/>
                  </a:lnTo>
                  <a:lnTo>
                    <a:pt x="82667" y="23105"/>
                  </a:lnTo>
                  <a:cubicBezTo>
                    <a:pt x="82667" y="23105"/>
                    <a:pt x="69052" y="27265"/>
                    <a:pt x="65901" y="35711"/>
                  </a:cubicBezTo>
                  <a:cubicBezTo>
                    <a:pt x="62749" y="44158"/>
                    <a:pt x="72204" y="52478"/>
                    <a:pt x="68043" y="57773"/>
                  </a:cubicBezTo>
                  <a:cubicBezTo>
                    <a:pt x="63884" y="62941"/>
                    <a:pt x="64892" y="74539"/>
                    <a:pt x="65901" y="78699"/>
                  </a:cubicBezTo>
                  <a:cubicBezTo>
                    <a:pt x="66909" y="82860"/>
                    <a:pt x="59597" y="94458"/>
                    <a:pt x="59597" y="94458"/>
                  </a:cubicBezTo>
                  <a:cubicBezTo>
                    <a:pt x="59597" y="94458"/>
                    <a:pt x="28459" y="111224"/>
                    <a:pt x="2364" y="124461"/>
                  </a:cubicBezTo>
                  <a:cubicBezTo>
                    <a:pt x="2868" y="129251"/>
                    <a:pt x="3498" y="134042"/>
                    <a:pt x="4507" y="137446"/>
                  </a:cubicBezTo>
                  <a:cubicBezTo>
                    <a:pt x="6146" y="143245"/>
                    <a:pt x="8667" y="154338"/>
                    <a:pt x="10684" y="163541"/>
                  </a:cubicBezTo>
                  <a:cubicBezTo>
                    <a:pt x="20769" y="163415"/>
                    <a:pt x="22282" y="162533"/>
                    <a:pt x="31233" y="163541"/>
                  </a:cubicBezTo>
                  <a:cubicBezTo>
                    <a:pt x="40688" y="164550"/>
                    <a:pt x="75229" y="189763"/>
                    <a:pt x="83676" y="193923"/>
                  </a:cubicBezTo>
                  <a:cubicBezTo>
                    <a:pt x="91996" y="198083"/>
                    <a:pt x="138136" y="232625"/>
                    <a:pt x="147591" y="241071"/>
                  </a:cubicBezTo>
                  <a:cubicBezTo>
                    <a:pt x="157045" y="249518"/>
                    <a:pt x="172678" y="251535"/>
                    <a:pt x="178981" y="251535"/>
                  </a:cubicBezTo>
                  <a:cubicBezTo>
                    <a:pt x="182637" y="251535"/>
                    <a:pt x="197638" y="253300"/>
                    <a:pt x="209741" y="254686"/>
                  </a:cubicBezTo>
                  <a:cubicBezTo>
                    <a:pt x="213775" y="245862"/>
                    <a:pt x="218943" y="233633"/>
                    <a:pt x="221087" y="23136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59" name="Google Shape;559;p19"/>
            <p:cNvSpPr/>
            <p:nvPr/>
          </p:nvSpPr>
          <p:spPr>
            <a:xfrm>
              <a:off x="7022736" y="3739849"/>
              <a:ext cx="50426" cy="50426"/>
            </a:xfrm>
            <a:custGeom>
              <a:avLst/>
              <a:gdLst/>
              <a:ahLst/>
              <a:cxnLst/>
              <a:rect l="l" t="t" r="r" b="b"/>
              <a:pathLst>
                <a:path w="50426" h="50426" extrusionOk="0">
                  <a:moveTo>
                    <a:pt x="18752" y="37557"/>
                  </a:moveTo>
                  <a:lnTo>
                    <a:pt x="32367" y="49029"/>
                  </a:lnTo>
                  <a:lnTo>
                    <a:pt x="53420" y="50163"/>
                  </a:lnTo>
                  <a:cubicBezTo>
                    <a:pt x="48629" y="37809"/>
                    <a:pt x="40687" y="20916"/>
                    <a:pt x="40687" y="16756"/>
                  </a:cubicBezTo>
                  <a:cubicBezTo>
                    <a:pt x="40687" y="15243"/>
                    <a:pt x="41570" y="13730"/>
                    <a:pt x="43082" y="12344"/>
                  </a:cubicBezTo>
                  <a:cubicBezTo>
                    <a:pt x="36023" y="5788"/>
                    <a:pt x="31989" y="1502"/>
                    <a:pt x="25560" y="2511"/>
                  </a:cubicBezTo>
                  <a:cubicBezTo>
                    <a:pt x="17365" y="3645"/>
                    <a:pt x="16861" y="8688"/>
                    <a:pt x="13457" y="12218"/>
                  </a:cubicBezTo>
                  <a:cubicBezTo>
                    <a:pt x="11314" y="14487"/>
                    <a:pt x="6146" y="26715"/>
                    <a:pt x="2364" y="35666"/>
                  </a:cubicBezTo>
                  <a:cubicBezTo>
                    <a:pt x="11314" y="36674"/>
                    <a:pt x="18752" y="37557"/>
                    <a:pt x="18752" y="3755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60" name="Google Shape;560;p19"/>
            <p:cNvSpPr/>
            <p:nvPr/>
          </p:nvSpPr>
          <p:spPr>
            <a:xfrm>
              <a:off x="5671165" y="3071221"/>
              <a:ext cx="378195" cy="315163"/>
            </a:xfrm>
            <a:custGeom>
              <a:avLst/>
              <a:gdLst/>
              <a:ahLst/>
              <a:cxnLst/>
              <a:rect l="l" t="t" r="r" b="b"/>
              <a:pathLst>
                <a:path w="378195" h="315162" extrusionOk="0">
                  <a:moveTo>
                    <a:pt x="339615" y="75734"/>
                  </a:moveTo>
                  <a:cubicBezTo>
                    <a:pt x="336085" y="76364"/>
                    <a:pt x="333186" y="71069"/>
                    <a:pt x="325496" y="71069"/>
                  </a:cubicBezTo>
                  <a:cubicBezTo>
                    <a:pt x="317806" y="71069"/>
                    <a:pt x="312007" y="67539"/>
                    <a:pt x="308477" y="62875"/>
                  </a:cubicBezTo>
                  <a:cubicBezTo>
                    <a:pt x="304947" y="58084"/>
                    <a:pt x="286668" y="56950"/>
                    <a:pt x="280869" y="58084"/>
                  </a:cubicBezTo>
                  <a:cubicBezTo>
                    <a:pt x="274944" y="59219"/>
                    <a:pt x="273179" y="48125"/>
                    <a:pt x="267380" y="49260"/>
                  </a:cubicBezTo>
                  <a:cubicBezTo>
                    <a:pt x="261455" y="50394"/>
                    <a:pt x="259690" y="41570"/>
                    <a:pt x="259690" y="36906"/>
                  </a:cubicBezTo>
                  <a:cubicBezTo>
                    <a:pt x="259690" y="32241"/>
                    <a:pt x="253261" y="40435"/>
                    <a:pt x="247966" y="42831"/>
                  </a:cubicBezTo>
                  <a:cubicBezTo>
                    <a:pt x="242671" y="45226"/>
                    <a:pt x="240906" y="37536"/>
                    <a:pt x="240276" y="34006"/>
                  </a:cubicBezTo>
                  <a:cubicBezTo>
                    <a:pt x="239645" y="30476"/>
                    <a:pt x="229056" y="26946"/>
                    <a:pt x="223761" y="24047"/>
                  </a:cubicBezTo>
                  <a:cubicBezTo>
                    <a:pt x="218467" y="21147"/>
                    <a:pt x="212542" y="11693"/>
                    <a:pt x="210273" y="15853"/>
                  </a:cubicBezTo>
                  <a:cubicBezTo>
                    <a:pt x="207877" y="20013"/>
                    <a:pt x="201448" y="9928"/>
                    <a:pt x="200818" y="5894"/>
                  </a:cubicBezTo>
                  <a:cubicBezTo>
                    <a:pt x="200439" y="3120"/>
                    <a:pt x="198548" y="4003"/>
                    <a:pt x="197414" y="2364"/>
                  </a:cubicBezTo>
                  <a:cubicBezTo>
                    <a:pt x="195397" y="2742"/>
                    <a:pt x="193380" y="2994"/>
                    <a:pt x="191363" y="2868"/>
                  </a:cubicBezTo>
                  <a:cubicBezTo>
                    <a:pt x="181908" y="2490"/>
                    <a:pt x="173713" y="9928"/>
                    <a:pt x="175352" y="25686"/>
                  </a:cubicBezTo>
                  <a:cubicBezTo>
                    <a:pt x="176865" y="41318"/>
                    <a:pt x="164006" y="42957"/>
                    <a:pt x="147870" y="44091"/>
                  </a:cubicBezTo>
                  <a:cubicBezTo>
                    <a:pt x="131734" y="45226"/>
                    <a:pt x="137281" y="57832"/>
                    <a:pt x="130599" y="62875"/>
                  </a:cubicBezTo>
                  <a:cubicBezTo>
                    <a:pt x="123918" y="68044"/>
                    <a:pt x="100344" y="60102"/>
                    <a:pt x="97192" y="51529"/>
                  </a:cubicBezTo>
                  <a:cubicBezTo>
                    <a:pt x="94041" y="42957"/>
                    <a:pt x="72861" y="51529"/>
                    <a:pt x="81938" y="61740"/>
                  </a:cubicBezTo>
                  <a:cubicBezTo>
                    <a:pt x="91015" y="71952"/>
                    <a:pt x="90511" y="86071"/>
                    <a:pt x="85468" y="89979"/>
                  </a:cubicBezTo>
                  <a:cubicBezTo>
                    <a:pt x="80425" y="93887"/>
                    <a:pt x="69332" y="83676"/>
                    <a:pt x="62272" y="88844"/>
                  </a:cubicBezTo>
                  <a:cubicBezTo>
                    <a:pt x="55212" y="94013"/>
                    <a:pt x="54834" y="84180"/>
                    <a:pt x="46262" y="81028"/>
                  </a:cubicBezTo>
                  <a:cubicBezTo>
                    <a:pt x="37689" y="77877"/>
                    <a:pt x="34033" y="84936"/>
                    <a:pt x="20419" y="83802"/>
                  </a:cubicBezTo>
                  <a:cubicBezTo>
                    <a:pt x="6677" y="82667"/>
                    <a:pt x="-1139" y="90483"/>
                    <a:pt x="3904" y="96408"/>
                  </a:cubicBezTo>
                  <a:cubicBezTo>
                    <a:pt x="8947" y="102333"/>
                    <a:pt x="3147" y="107754"/>
                    <a:pt x="7055" y="112923"/>
                  </a:cubicBezTo>
                  <a:cubicBezTo>
                    <a:pt x="10964" y="117965"/>
                    <a:pt x="28991" y="117209"/>
                    <a:pt x="42354" y="124269"/>
                  </a:cubicBezTo>
                  <a:cubicBezTo>
                    <a:pt x="55717" y="131328"/>
                    <a:pt x="58868" y="125403"/>
                    <a:pt x="65550" y="130572"/>
                  </a:cubicBezTo>
                  <a:cubicBezTo>
                    <a:pt x="72231" y="135614"/>
                    <a:pt x="73744" y="132463"/>
                    <a:pt x="74248" y="142296"/>
                  </a:cubicBezTo>
                  <a:cubicBezTo>
                    <a:pt x="74626" y="152129"/>
                    <a:pt x="82064" y="161458"/>
                    <a:pt x="95049" y="164988"/>
                  </a:cubicBezTo>
                  <a:cubicBezTo>
                    <a:pt x="108034" y="168517"/>
                    <a:pt x="98201" y="177090"/>
                    <a:pt x="102108" y="185788"/>
                  </a:cubicBezTo>
                  <a:cubicBezTo>
                    <a:pt x="106016" y="194361"/>
                    <a:pt x="96183" y="206967"/>
                    <a:pt x="98201" y="217557"/>
                  </a:cubicBezTo>
                  <a:cubicBezTo>
                    <a:pt x="100218" y="228146"/>
                    <a:pt x="91897" y="262310"/>
                    <a:pt x="85594" y="265461"/>
                  </a:cubicBezTo>
                  <a:cubicBezTo>
                    <a:pt x="85216" y="265713"/>
                    <a:pt x="84586" y="265713"/>
                    <a:pt x="84081" y="265713"/>
                  </a:cubicBezTo>
                  <a:cubicBezTo>
                    <a:pt x="90006" y="268613"/>
                    <a:pt x="96183" y="271260"/>
                    <a:pt x="99209" y="273151"/>
                  </a:cubicBezTo>
                  <a:cubicBezTo>
                    <a:pt x="105008" y="276933"/>
                    <a:pt x="117362" y="280841"/>
                    <a:pt x="124926" y="285506"/>
                  </a:cubicBezTo>
                  <a:cubicBezTo>
                    <a:pt x="132616" y="290296"/>
                    <a:pt x="145979" y="289288"/>
                    <a:pt x="145979" y="283615"/>
                  </a:cubicBezTo>
                  <a:cubicBezTo>
                    <a:pt x="145979" y="277942"/>
                    <a:pt x="153669" y="281724"/>
                    <a:pt x="158333" y="286514"/>
                  </a:cubicBezTo>
                  <a:cubicBezTo>
                    <a:pt x="163124" y="291305"/>
                    <a:pt x="181277" y="292313"/>
                    <a:pt x="189850" y="294204"/>
                  </a:cubicBezTo>
                  <a:cubicBezTo>
                    <a:pt x="197035" y="295843"/>
                    <a:pt x="207625" y="294835"/>
                    <a:pt x="217080" y="294961"/>
                  </a:cubicBezTo>
                  <a:cubicBezTo>
                    <a:pt x="216702" y="292818"/>
                    <a:pt x="216198" y="290548"/>
                    <a:pt x="215441" y="288153"/>
                  </a:cubicBezTo>
                  <a:cubicBezTo>
                    <a:pt x="210776" y="272899"/>
                    <a:pt x="224392" y="263823"/>
                    <a:pt x="237376" y="261805"/>
                  </a:cubicBezTo>
                  <a:cubicBezTo>
                    <a:pt x="250361" y="259915"/>
                    <a:pt x="278600" y="267731"/>
                    <a:pt x="286037" y="272395"/>
                  </a:cubicBezTo>
                  <a:cubicBezTo>
                    <a:pt x="293475" y="277059"/>
                    <a:pt x="303687" y="275925"/>
                    <a:pt x="316671" y="262184"/>
                  </a:cubicBezTo>
                  <a:cubicBezTo>
                    <a:pt x="323227" y="255250"/>
                    <a:pt x="328521" y="252729"/>
                    <a:pt x="333312" y="251342"/>
                  </a:cubicBezTo>
                  <a:cubicBezTo>
                    <a:pt x="333690" y="248317"/>
                    <a:pt x="335203" y="245165"/>
                    <a:pt x="336338" y="242392"/>
                  </a:cubicBezTo>
                  <a:cubicBezTo>
                    <a:pt x="338102" y="237601"/>
                    <a:pt x="329908" y="238862"/>
                    <a:pt x="323983" y="238231"/>
                  </a:cubicBezTo>
                  <a:cubicBezTo>
                    <a:pt x="318058" y="237601"/>
                    <a:pt x="314024" y="231802"/>
                    <a:pt x="318058" y="225247"/>
                  </a:cubicBezTo>
                  <a:cubicBezTo>
                    <a:pt x="322218" y="218817"/>
                    <a:pt x="314528" y="218187"/>
                    <a:pt x="310368" y="211758"/>
                  </a:cubicBezTo>
                  <a:cubicBezTo>
                    <a:pt x="306208" y="205328"/>
                    <a:pt x="312133" y="207093"/>
                    <a:pt x="315663" y="205328"/>
                  </a:cubicBezTo>
                  <a:cubicBezTo>
                    <a:pt x="319193" y="203563"/>
                    <a:pt x="323857" y="196504"/>
                    <a:pt x="320958" y="194739"/>
                  </a:cubicBezTo>
                  <a:cubicBezTo>
                    <a:pt x="318058" y="192974"/>
                    <a:pt x="315663" y="188814"/>
                    <a:pt x="318058" y="181754"/>
                  </a:cubicBezTo>
                  <a:cubicBezTo>
                    <a:pt x="320453" y="174695"/>
                    <a:pt x="313394" y="174064"/>
                    <a:pt x="313394" y="168770"/>
                  </a:cubicBezTo>
                  <a:cubicBezTo>
                    <a:pt x="313394" y="163475"/>
                    <a:pt x="306964" y="161080"/>
                    <a:pt x="301670" y="167635"/>
                  </a:cubicBezTo>
                  <a:cubicBezTo>
                    <a:pt x="296375" y="174064"/>
                    <a:pt x="294610" y="169400"/>
                    <a:pt x="298140" y="158810"/>
                  </a:cubicBezTo>
                  <a:cubicBezTo>
                    <a:pt x="301670" y="148221"/>
                    <a:pt x="314024" y="143557"/>
                    <a:pt x="315158" y="137632"/>
                  </a:cubicBezTo>
                  <a:cubicBezTo>
                    <a:pt x="316293" y="131706"/>
                    <a:pt x="323353" y="126412"/>
                    <a:pt x="328647" y="126412"/>
                  </a:cubicBezTo>
                  <a:cubicBezTo>
                    <a:pt x="333942" y="126412"/>
                    <a:pt x="332808" y="114057"/>
                    <a:pt x="334572" y="106367"/>
                  </a:cubicBezTo>
                  <a:cubicBezTo>
                    <a:pt x="336338" y="98677"/>
                    <a:pt x="337472" y="91114"/>
                    <a:pt x="345162" y="84558"/>
                  </a:cubicBezTo>
                  <a:cubicBezTo>
                    <a:pt x="352600" y="78129"/>
                    <a:pt x="343145" y="75103"/>
                    <a:pt x="339615" y="75734"/>
                  </a:cubicBezTo>
                  <a:close/>
                  <a:moveTo>
                    <a:pt x="381595" y="275421"/>
                  </a:moveTo>
                  <a:cubicBezTo>
                    <a:pt x="377309" y="275042"/>
                    <a:pt x="376048" y="282858"/>
                    <a:pt x="365080" y="289540"/>
                  </a:cubicBezTo>
                  <a:cubicBezTo>
                    <a:pt x="354113" y="296221"/>
                    <a:pt x="365206" y="326351"/>
                    <a:pt x="376048" y="324838"/>
                  </a:cubicBezTo>
                  <a:cubicBezTo>
                    <a:pt x="387520" y="323325"/>
                    <a:pt x="386007" y="275799"/>
                    <a:pt x="381595" y="27542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61" name="Google Shape;561;p19"/>
            <p:cNvSpPr/>
            <p:nvPr/>
          </p:nvSpPr>
          <p:spPr>
            <a:xfrm>
              <a:off x="3388155" y="4184753"/>
              <a:ext cx="63033" cy="37820"/>
            </a:xfrm>
            <a:custGeom>
              <a:avLst/>
              <a:gdLst/>
              <a:ahLst/>
              <a:cxnLst/>
              <a:rect l="l" t="t" r="r" b="b"/>
              <a:pathLst>
                <a:path w="63032" h="37819" extrusionOk="0">
                  <a:moveTo>
                    <a:pt x="62875" y="15348"/>
                  </a:moveTo>
                  <a:cubicBezTo>
                    <a:pt x="58337" y="9045"/>
                    <a:pt x="46360" y="16483"/>
                    <a:pt x="33880" y="8037"/>
                  </a:cubicBezTo>
                  <a:cubicBezTo>
                    <a:pt x="30602" y="5768"/>
                    <a:pt x="26568" y="3877"/>
                    <a:pt x="22282" y="2364"/>
                  </a:cubicBezTo>
                  <a:cubicBezTo>
                    <a:pt x="22030" y="2490"/>
                    <a:pt x="21778" y="2742"/>
                    <a:pt x="21273" y="2994"/>
                  </a:cubicBezTo>
                  <a:cubicBezTo>
                    <a:pt x="18626" y="3750"/>
                    <a:pt x="10432" y="11188"/>
                    <a:pt x="2364" y="18752"/>
                  </a:cubicBezTo>
                  <a:cubicBezTo>
                    <a:pt x="11314" y="25812"/>
                    <a:pt x="44722" y="36401"/>
                    <a:pt x="53924" y="36401"/>
                  </a:cubicBezTo>
                  <a:cubicBezTo>
                    <a:pt x="58211" y="36401"/>
                    <a:pt x="60480" y="34384"/>
                    <a:pt x="62497" y="32871"/>
                  </a:cubicBezTo>
                  <a:cubicBezTo>
                    <a:pt x="63884" y="24425"/>
                    <a:pt x="64388" y="17492"/>
                    <a:pt x="62875" y="1534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62" name="Google Shape;562;p19"/>
            <p:cNvSpPr/>
            <p:nvPr/>
          </p:nvSpPr>
          <p:spPr>
            <a:xfrm>
              <a:off x="3408073" y="4139470"/>
              <a:ext cx="163885" cy="88246"/>
            </a:xfrm>
            <a:custGeom>
              <a:avLst/>
              <a:gdLst/>
              <a:ahLst/>
              <a:cxnLst/>
              <a:rect l="l" t="t" r="r" b="b"/>
              <a:pathLst>
                <a:path w="163884" h="88245" extrusionOk="0">
                  <a:moveTo>
                    <a:pt x="70691" y="78154"/>
                  </a:moveTo>
                  <a:cubicBezTo>
                    <a:pt x="71825" y="75885"/>
                    <a:pt x="63884" y="62775"/>
                    <a:pt x="79263" y="61640"/>
                  </a:cubicBezTo>
                  <a:cubicBezTo>
                    <a:pt x="94643" y="60505"/>
                    <a:pt x="105989" y="58867"/>
                    <a:pt x="108258" y="49160"/>
                  </a:cubicBezTo>
                  <a:cubicBezTo>
                    <a:pt x="110528" y="39579"/>
                    <a:pt x="128681" y="43991"/>
                    <a:pt x="133849" y="43487"/>
                  </a:cubicBezTo>
                  <a:cubicBezTo>
                    <a:pt x="138010" y="42982"/>
                    <a:pt x="151625" y="30502"/>
                    <a:pt x="164862" y="31006"/>
                  </a:cubicBezTo>
                  <a:cubicBezTo>
                    <a:pt x="165114" y="18148"/>
                    <a:pt x="147465" y="22308"/>
                    <a:pt x="135362" y="10079"/>
                  </a:cubicBezTo>
                  <a:cubicBezTo>
                    <a:pt x="122378" y="-2779"/>
                    <a:pt x="94139" y="3020"/>
                    <a:pt x="78885" y="8945"/>
                  </a:cubicBezTo>
                  <a:cubicBezTo>
                    <a:pt x="63631" y="14870"/>
                    <a:pt x="45982" y="2515"/>
                    <a:pt x="29468" y="11844"/>
                  </a:cubicBezTo>
                  <a:cubicBezTo>
                    <a:pt x="29216" y="11970"/>
                    <a:pt x="29089" y="11970"/>
                    <a:pt x="28837" y="12097"/>
                  </a:cubicBezTo>
                  <a:cubicBezTo>
                    <a:pt x="25181" y="16635"/>
                    <a:pt x="20265" y="22182"/>
                    <a:pt x="14466" y="26846"/>
                  </a:cubicBezTo>
                  <a:cubicBezTo>
                    <a:pt x="3372" y="35797"/>
                    <a:pt x="6398" y="44747"/>
                    <a:pt x="2364" y="47269"/>
                  </a:cubicBezTo>
                  <a:cubicBezTo>
                    <a:pt x="6524" y="48907"/>
                    <a:pt x="10684" y="50672"/>
                    <a:pt x="13962" y="52941"/>
                  </a:cubicBezTo>
                  <a:cubicBezTo>
                    <a:pt x="26442" y="61388"/>
                    <a:pt x="38418" y="54076"/>
                    <a:pt x="42957" y="60253"/>
                  </a:cubicBezTo>
                  <a:cubicBezTo>
                    <a:pt x="44469" y="62396"/>
                    <a:pt x="43965" y="69330"/>
                    <a:pt x="42704" y="77524"/>
                  </a:cubicBezTo>
                  <a:cubicBezTo>
                    <a:pt x="44974" y="75633"/>
                    <a:pt x="46739" y="74373"/>
                    <a:pt x="50647" y="77524"/>
                  </a:cubicBezTo>
                  <a:cubicBezTo>
                    <a:pt x="54050" y="80424"/>
                    <a:pt x="53420" y="83954"/>
                    <a:pt x="53042" y="87483"/>
                  </a:cubicBezTo>
                  <a:lnTo>
                    <a:pt x="62875" y="85214"/>
                  </a:lnTo>
                  <a:cubicBezTo>
                    <a:pt x="62749" y="85592"/>
                    <a:pt x="69556" y="80550"/>
                    <a:pt x="70691" y="7815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63" name="Google Shape;563;p19"/>
            <p:cNvSpPr/>
            <p:nvPr/>
          </p:nvSpPr>
          <p:spPr>
            <a:xfrm>
              <a:off x="2670340" y="3665996"/>
              <a:ext cx="806816" cy="504260"/>
            </a:xfrm>
            <a:custGeom>
              <a:avLst/>
              <a:gdLst/>
              <a:ahLst/>
              <a:cxnLst/>
              <a:rect l="l" t="t" r="r" b="b"/>
              <a:pathLst>
                <a:path w="806816" h="504260" extrusionOk="0">
                  <a:moveTo>
                    <a:pt x="675047" y="476746"/>
                  </a:moveTo>
                  <a:cubicBezTo>
                    <a:pt x="677820" y="476242"/>
                    <a:pt x="707446" y="480150"/>
                    <a:pt x="710219" y="472838"/>
                  </a:cubicBezTo>
                  <a:cubicBezTo>
                    <a:pt x="713118" y="465527"/>
                    <a:pt x="688031" y="449012"/>
                    <a:pt x="690931" y="447247"/>
                  </a:cubicBezTo>
                  <a:cubicBezTo>
                    <a:pt x="693831" y="445608"/>
                    <a:pt x="694965" y="427329"/>
                    <a:pt x="699503" y="427329"/>
                  </a:cubicBezTo>
                  <a:cubicBezTo>
                    <a:pt x="704042" y="427329"/>
                    <a:pt x="745517" y="428464"/>
                    <a:pt x="747786" y="427329"/>
                  </a:cubicBezTo>
                  <a:cubicBezTo>
                    <a:pt x="750055" y="426194"/>
                    <a:pt x="757998" y="411445"/>
                    <a:pt x="764805" y="410814"/>
                  </a:cubicBezTo>
                  <a:cubicBezTo>
                    <a:pt x="767957" y="410562"/>
                    <a:pt x="772747" y="414344"/>
                    <a:pt x="777160" y="418504"/>
                  </a:cubicBezTo>
                  <a:cubicBezTo>
                    <a:pt x="784850" y="411445"/>
                    <a:pt x="787497" y="395434"/>
                    <a:pt x="789010" y="382450"/>
                  </a:cubicBezTo>
                  <a:cubicBezTo>
                    <a:pt x="790775" y="366566"/>
                    <a:pt x="785480" y="361271"/>
                    <a:pt x="793674" y="352446"/>
                  </a:cubicBezTo>
                  <a:cubicBezTo>
                    <a:pt x="801868" y="343622"/>
                    <a:pt x="810693" y="342991"/>
                    <a:pt x="808424" y="330637"/>
                  </a:cubicBezTo>
                  <a:cubicBezTo>
                    <a:pt x="806028" y="318283"/>
                    <a:pt x="794935" y="330637"/>
                    <a:pt x="785480" y="324712"/>
                  </a:cubicBezTo>
                  <a:cubicBezTo>
                    <a:pt x="776025" y="318787"/>
                    <a:pt x="767831" y="322947"/>
                    <a:pt x="743752" y="326477"/>
                  </a:cubicBezTo>
                  <a:cubicBezTo>
                    <a:pt x="719674" y="330007"/>
                    <a:pt x="708454" y="339966"/>
                    <a:pt x="709589" y="357111"/>
                  </a:cubicBezTo>
                  <a:cubicBezTo>
                    <a:pt x="710723" y="374256"/>
                    <a:pt x="701394" y="366566"/>
                    <a:pt x="701899" y="381189"/>
                  </a:cubicBezTo>
                  <a:cubicBezTo>
                    <a:pt x="702529" y="395939"/>
                    <a:pt x="683115" y="396443"/>
                    <a:pt x="684249" y="405394"/>
                  </a:cubicBezTo>
                  <a:cubicBezTo>
                    <a:pt x="685384" y="414218"/>
                    <a:pt x="668996" y="405394"/>
                    <a:pt x="664205" y="402368"/>
                  </a:cubicBezTo>
                  <a:cubicBezTo>
                    <a:pt x="659541" y="399469"/>
                    <a:pt x="608863" y="414722"/>
                    <a:pt x="601803" y="415857"/>
                  </a:cubicBezTo>
                  <a:cubicBezTo>
                    <a:pt x="594743" y="416992"/>
                    <a:pt x="581759" y="401233"/>
                    <a:pt x="571799" y="401738"/>
                  </a:cubicBezTo>
                  <a:cubicBezTo>
                    <a:pt x="561840" y="402242"/>
                    <a:pt x="557680" y="386988"/>
                    <a:pt x="556546" y="374634"/>
                  </a:cubicBezTo>
                  <a:cubicBezTo>
                    <a:pt x="555411" y="362279"/>
                    <a:pt x="536501" y="351060"/>
                    <a:pt x="528307" y="339966"/>
                  </a:cubicBezTo>
                  <a:cubicBezTo>
                    <a:pt x="520113" y="328746"/>
                    <a:pt x="518852" y="304037"/>
                    <a:pt x="518348" y="288153"/>
                  </a:cubicBezTo>
                  <a:cubicBezTo>
                    <a:pt x="517718" y="272269"/>
                    <a:pt x="515953" y="245165"/>
                    <a:pt x="527173" y="214027"/>
                  </a:cubicBezTo>
                  <a:cubicBezTo>
                    <a:pt x="528685" y="209867"/>
                    <a:pt x="529316" y="206211"/>
                    <a:pt x="529568" y="202933"/>
                  </a:cubicBezTo>
                  <a:cubicBezTo>
                    <a:pt x="525534" y="200412"/>
                    <a:pt x="521500" y="198647"/>
                    <a:pt x="518474" y="198773"/>
                  </a:cubicBezTo>
                  <a:cubicBezTo>
                    <a:pt x="508389" y="199403"/>
                    <a:pt x="485823" y="185536"/>
                    <a:pt x="481411" y="185536"/>
                  </a:cubicBezTo>
                  <a:cubicBezTo>
                    <a:pt x="476999" y="185536"/>
                    <a:pt x="477629" y="174821"/>
                    <a:pt x="473847" y="169148"/>
                  </a:cubicBezTo>
                  <a:cubicBezTo>
                    <a:pt x="470065" y="163475"/>
                    <a:pt x="472586" y="152759"/>
                    <a:pt x="467544" y="148977"/>
                  </a:cubicBezTo>
                  <a:cubicBezTo>
                    <a:pt x="462501" y="145195"/>
                    <a:pt x="447373" y="130698"/>
                    <a:pt x="442457" y="113175"/>
                  </a:cubicBezTo>
                  <a:cubicBezTo>
                    <a:pt x="437414" y="95526"/>
                    <a:pt x="406654" y="86827"/>
                    <a:pt x="395308" y="86197"/>
                  </a:cubicBezTo>
                  <a:cubicBezTo>
                    <a:pt x="383963" y="85567"/>
                    <a:pt x="377659" y="109519"/>
                    <a:pt x="374508" y="110654"/>
                  </a:cubicBezTo>
                  <a:cubicBezTo>
                    <a:pt x="371356" y="111914"/>
                    <a:pt x="350051" y="98047"/>
                    <a:pt x="343748" y="94895"/>
                  </a:cubicBezTo>
                  <a:cubicBezTo>
                    <a:pt x="337445" y="91744"/>
                    <a:pt x="334293" y="85441"/>
                    <a:pt x="334293" y="77877"/>
                  </a:cubicBezTo>
                  <a:cubicBezTo>
                    <a:pt x="334293" y="70313"/>
                    <a:pt x="321056" y="58337"/>
                    <a:pt x="317274" y="57076"/>
                  </a:cubicBezTo>
                  <a:cubicBezTo>
                    <a:pt x="313492" y="55815"/>
                    <a:pt x="287145" y="29972"/>
                    <a:pt x="287145" y="29972"/>
                  </a:cubicBezTo>
                  <a:lnTo>
                    <a:pt x="245669" y="29972"/>
                  </a:lnTo>
                  <a:lnTo>
                    <a:pt x="236845" y="41318"/>
                  </a:lnTo>
                  <a:lnTo>
                    <a:pt x="161458" y="41948"/>
                  </a:lnTo>
                  <a:cubicBezTo>
                    <a:pt x="161458" y="41948"/>
                    <a:pt x="103594" y="20517"/>
                    <a:pt x="92878" y="18122"/>
                  </a:cubicBezTo>
                  <a:cubicBezTo>
                    <a:pt x="82163" y="15601"/>
                    <a:pt x="63379" y="2364"/>
                    <a:pt x="63379" y="2364"/>
                  </a:cubicBezTo>
                  <a:lnTo>
                    <a:pt x="2364" y="10306"/>
                  </a:lnTo>
                  <a:cubicBezTo>
                    <a:pt x="5515" y="16987"/>
                    <a:pt x="9802" y="24299"/>
                    <a:pt x="16357" y="32367"/>
                  </a:cubicBezTo>
                  <a:cubicBezTo>
                    <a:pt x="28711" y="47621"/>
                    <a:pt x="37536" y="74725"/>
                    <a:pt x="38671" y="84180"/>
                  </a:cubicBezTo>
                  <a:cubicBezTo>
                    <a:pt x="39805" y="93635"/>
                    <a:pt x="56950" y="101199"/>
                    <a:pt x="71573" y="110654"/>
                  </a:cubicBezTo>
                  <a:cubicBezTo>
                    <a:pt x="86323" y="119982"/>
                    <a:pt x="86323" y="140657"/>
                    <a:pt x="84558" y="145952"/>
                  </a:cubicBezTo>
                  <a:cubicBezTo>
                    <a:pt x="82793" y="151246"/>
                    <a:pt x="64514" y="142422"/>
                    <a:pt x="63379" y="147717"/>
                  </a:cubicBezTo>
                  <a:cubicBezTo>
                    <a:pt x="62245" y="153011"/>
                    <a:pt x="86953" y="173560"/>
                    <a:pt x="96282" y="172426"/>
                  </a:cubicBezTo>
                  <a:cubicBezTo>
                    <a:pt x="105737" y="171291"/>
                    <a:pt x="110401" y="177090"/>
                    <a:pt x="125151" y="190075"/>
                  </a:cubicBezTo>
                  <a:cubicBezTo>
                    <a:pt x="139901" y="203059"/>
                    <a:pt x="138640" y="218313"/>
                    <a:pt x="132841" y="222978"/>
                  </a:cubicBezTo>
                  <a:cubicBezTo>
                    <a:pt x="126916" y="227642"/>
                    <a:pt x="144565" y="237727"/>
                    <a:pt x="163475" y="250081"/>
                  </a:cubicBezTo>
                  <a:cubicBezTo>
                    <a:pt x="182259" y="262436"/>
                    <a:pt x="189949" y="277690"/>
                    <a:pt x="191713" y="284245"/>
                  </a:cubicBezTo>
                  <a:cubicBezTo>
                    <a:pt x="193478" y="290674"/>
                    <a:pt x="201673" y="284876"/>
                    <a:pt x="204698" y="276051"/>
                  </a:cubicBezTo>
                  <a:cubicBezTo>
                    <a:pt x="207598" y="267226"/>
                    <a:pt x="198773" y="264831"/>
                    <a:pt x="198773" y="254872"/>
                  </a:cubicBezTo>
                  <a:cubicBezTo>
                    <a:pt x="198773" y="244913"/>
                    <a:pt x="183519" y="246678"/>
                    <a:pt x="176460" y="245417"/>
                  </a:cubicBezTo>
                  <a:cubicBezTo>
                    <a:pt x="169400" y="244283"/>
                    <a:pt x="177090" y="228903"/>
                    <a:pt x="170030" y="221843"/>
                  </a:cubicBezTo>
                  <a:cubicBezTo>
                    <a:pt x="162971" y="214783"/>
                    <a:pt x="156541" y="197134"/>
                    <a:pt x="153011" y="184149"/>
                  </a:cubicBezTo>
                  <a:cubicBezTo>
                    <a:pt x="149482" y="171165"/>
                    <a:pt x="131202" y="158306"/>
                    <a:pt x="123638" y="144187"/>
                  </a:cubicBezTo>
                  <a:cubicBezTo>
                    <a:pt x="115948" y="130068"/>
                    <a:pt x="107754" y="118848"/>
                    <a:pt x="102459" y="115318"/>
                  </a:cubicBezTo>
                  <a:cubicBezTo>
                    <a:pt x="97165" y="111788"/>
                    <a:pt x="110149" y="106493"/>
                    <a:pt x="105359" y="101199"/>
                  </a:cubicBezTo>
                  <a:cubicBezTo>
                    <a:pt x="100694" y="95904"/>
                    <a:pt x="93635" y="96534"/>
                    <a:pt x="84810" y="92374"/>
                  </a:cubicBezTo>
                  <a:cubicBezTo>
                    <a:pt x="75986" y="88214"/>
                    <a:pt x="70061" y="81154"/>
                    <a:pt x="70061" y="71825"/>
                  </a:cubicBezTo>
                  <a:cubicBezTo>
                    <a:pt x="70061" y="62371"/>
                    <a:pt x="64136" y="40057"/>
                    <a:pt x="61236" y="32367"/>
                  </a:cubicBezTo>
                  <a:cubicBezTo>
                    <a:pt x="58337" y="24677"/>
                    <a:pt x="67665" y="25938"/>
                    <a:pt x="70691" y="29468"/>
                  </a:cubicBezTo>
                  <a:cubicBezTo>
                    <a:pt x="73590" y="32997"/>
                    <a:pt x="75986" y="36527"/>
                    <a:pt x="80146" y="34132"/>
                  </a:cubicBezTo>
                  <a:cubicBezTo>
                    <a:pt x="84306" y="31737"/>
                    <a:pt x="91366" y="33502"/>
                    <a:pt x="94265" y="40057"/>
                  </a:cubicBezTo>
                  <a:cubicBezTo>
                    <a:pt x="97165" y="46486"/>
                    <a:pt x="107250" y="40687"/>
                    <a:pt x="111914" y="43587"/>
                  </a:cubicBezTo>
                  <a:cubicBezTo>
                    <a:pt x="116579" y="46486"/>
                    <a:pt x="101325" y="50016"/>
                    <a:pt x="116579" y="77120"/>
                  </a:cubicBezTo>
                  <a:cubicBezTo>
                    <a:pt x="131833" y="104224"/>
                    <a:pt x="121243" y="88844"/>
                    <a:pt x="121243" y="107124"/>
                  </a:cubicBezTo>
                  <a:cubicBezTo>
                    <a:pt x="121243" y="125403"/>
                    <a:pt x="130698" y="117083"/>
                    <a:pt x="133597" y="114183"/>
                  </a:cubicBezTo>
                  <a:cubicBezTo>
                    <a:pt x="136497" y="111284"/>
                    <a:pt x="144817" y="120108"/>
                    <a:pt x="152381" y="129437"/>
                  </a:cubicBezTo>
                  <a:cubicBezTo>
                    <a:pt x="160071" y="138892"/>
                    <a:pt x="174695" y="139396"/>
                    <a:pt x="174695" y="144691"/>
                  </a:cubicBezTo>
                  <a:cubicBezTo>
                    <a:pt x="174695" y="149986"/>
                    <a:pt x="177594" y="160575"/>
                    <a:pt x="187679" y="162340"/>
                  </a:cubicBezTo>
                  <a:cubicBezTo>
                    <a:pt x="197639" y="164105"/>
                    <a:pt x="199403" y="175325"/>
                    <a:pt x="205959" y="176459"/>
                  </a:cubicBezTo>
                  <a:cubicBezTo>
                    <a:pt x="212388" y="177594"/>
                    <a:pt x="213649" y="184654"/>
                    <a:pt x="210119" y="192344"/>
                  </a:cubicBezTo>
                  <a:cubicBezTo>
                    <a:pt x="206589" y="200034"/>
                    <a:pt x="210119" y="206463"/>
                    <a:pt x="226633" y="212892"/>
                  </a:cubicBezTo>
                  <a:cubicBezTo>
                    <a:pt x="243148" y="219322"/>
                    <a:pt x="235458" y="220582"/>
                    <a:pt x="248443" y="232937"/>
                  </a:cubicBezTo>
                  <a:cubicBezTo>
                    <a:pt x="261427" y="245291"/>
                    <a:pt x="297860" y="285254"/>
                    <a:pt x="305550" y="296473"/>
                  </a:cubicBezTo>
                  <a:cubicBezTo>
                    <a:pt x="313240" y="307693"/>
                    <a:pt x="315509" y="317022"/>
                    <a:pt x="318535" y="325342"/>
                  </a:cubicBezTo>
                  <a:cubicBezTo>
                    <a:pt x="321434" y="333537"/>
                    <a:pt x="312610" y="337697"/>
                    <a:pt x="317400" y="344756"/>
                  </a:cubicBezTo>
                  <a:cubicBezTo>
                    <a:pt x="322065" y="351816"/>
                    <a:pt x="308576" y="348917"/>
                    <a:pt x="309206" y="354211"/>
                  </a:cubicBezTo>
                  <a:cubicBezTo>
                    <a:pt x="309836" y="359506"/>
                    <a:pt x="317400" y="385980"/>
                    <a:pt x="330385" y="387240"/>
                  </a:cubicBezTo>
                  <a:cubicBezTo>
                    <a:pt x="343370" y="388375"/>
                    <a:pt x="357993" y="404259"/>
                    <a:pt x="368583" y="413084"/>
                  </a:cubicBezTo>
                  <a:cubicBezTo>
                    <a:pt x="379172" y="421908"/>
                    <a:pt x="395056" y="420143"/>
                    <a:pt x="410941" y="426068"/>
                  </a:cubicBezTo>
                  <a:cubicBezTo>
                    <a:pt x="426825" y="431993"/>
                    <a:pt x="440314" y="446113"/>
                    <a:pt x="463257" y="452542"/>
                  </a:cubicBezTo>
                  <a:cubicBezTo>
                    <a:pt x="486201" y="458971"/>
                    <a:pt x="508515" y="469057"/>
                    <a:pt x="523265" y="478385"/>
                  </a:cubicBezTo>
                  <a:cubicBezTo>
                    <a:pt x="538014" y="487840"/>
                    <a:pt x="556168" y="483680"/>
                    <a:pt x="576842" y="475486"/>
                  </a:cubicBezTo>
                  <a:cubicBezTo>
                    <a:pt x="597391" y="467292"/>
                    <a:pt x="613275" y="477881"/>
                    <a:pt x="625125" y="482545"/>
                  </a:cubicBezTo>
                  <a:cubicBezTo>
                    <a:pt x="630924" y="484815"/>
                    <a:pt x="642270" y="494648"/>
                    <a:pt x="653742" y="504733"/>
                  </a:cubicBezTo>
                  <a:cubicBezTo>
                    <a:pt x="663701" y="490488"/>
                    <a:pt x="673660" y="476998"/>
                    <a:pt x="675047" y="47674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64" name="Google Shape;564;p19"/>
            <p:cNvSpPr/>
            <p:nvPr/>
          </p:nvSpPr>
          <p:spPr>
            <a:xfrm>
              <a:off x="3321340" y="4090961"/>
              <a:ext cx="113459" cy="113459"/>
            </a:xfrm>
            <a:custGeom>
              <a:avLst/>
              <a:gdLst/>
              <a:ahLst/>
              <a:cxnLst/>
              <a:rect l="l" t="t" r="r" b="b"/>
              <a:pathLst>
                <a:path w="113458" h="113458" extrusionOk="0">
                  <a:moveTo>
                    <a:pt x="101199" y="75608"/>
                  </a:moveTo>
                  <a:cubicBezTo>
                    <a:pt x="106998" y="70943"/>
                    <a:pt x="111914" y="65396"/>
                    <a:pt x="115570" y="60858"/>
                  </a:cubicBezTo>
                  <a:cubicBezTo>
                    <a:pt x="106367" y="65901"/>
                    <a:pt x="103468" y="61110"/>
                    <a:pt x="104855" y="54555"/>
                  </a:cubicBezTo>
                  <a:lnTo>
                    <a:pt x="91618" y="56320"/>
                  </a:lnTo>
                  <a:lnTo>
                    <a:pt x="93005" y="2742"/>
                  </a:lnTo>
                  <a:cubicBezTo>
                    <a:pt x="82289" y="3246"/>
                    <a:pt x="52286" y="2364"/>
                    <a:pt x="48504" y="2364"/>
                  </a:cubicBezTo>
                  <a:cubicBezTo>
                    <a:pt x="43965" y="2364"/>
                    <a:pt x="42831" y="20517"/>
                    <a:pt x="39931" y="22282"/>
                  </a:cubicBezTo>
                  <a:cubicBezTo>
                    <a:pt x="37158" y="24047"/>
                    <a:pt x="62119" y="40435"/>
                    <a:pt x="59219" y="47873"/>
                  </a:cubicBezTo>
                  <a:cubicBezTo>
                    <a:pt x="56320" y="55311"/>
                    <a:pt x="26820" y="51277"/>
                    <a:pt x="24047" y="51781"/>
                  </a:cubicBezTo>
                  <a:cubicBezTo>
                    <a:pt x="22786" y="52033"/>
                    <a:pt x="12701" y="65522"/>
                    <a:pt x="2364" y="80398"/>
                  </a:cubicBezTo>
                  <a:cubicBezTo>
                    <a:pt x="14088" y="90861"/>
                    <a:pt x="25812" y="101703"/>
                    <a:pt x="31485" y="105233"/>
                  </a:cubicBezTo>
                  <a:cubicBezTo>
                    <a:pt x="42704" y="112292"/>
                    <a:pt x="60858" y="104602"/>
                    <a:pt x="68548" y="111662"/>
                  </a:cubicBezTo>
                  <a:cubicBezTo>
                    <a:pt x="68800" y="111914"/>
                    <a:pt x="69052" y="112040"/>
                    <a:pt x="69430" y="112292"/>
                  </a:cubicBezTo>
                  <a:cubicBezTo>
                    <a:pt x="77372" y="104729"/>
                    <a:pt x="85567" y="97291"/>
                    <a:pt x="88340" y="96534"/>
                  </a:cubicBezTo>
                  <a:cubicBezTo>
                    <a:pt x="93887" y="94896"/>
                    <a:pt x="89349" y="85315"/>
                    <a:pt x="101199" y="7560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65" name="Google Shape;565;p19"/>
            <p:cNvSpPr/>
            <p:nvPr/>
          </p:nvSpPr>
          <p:spPr>
            <a:xfrm>
              <a:off x="3410468" y="4074561"/>
              <a:ext cx="37820" cy="63033"/>
            </a:xfrm>
            <a:custGeom>
              <a:avLst/>
              <a:gdLst/>
              <a:ahLst/>
              <a:cxnLst/>
              <a:rect l="l" t="t" r="r" b="b"/>
              <a:pathLst>
                <a:path w="37819" h="63032" extrusionOk="0">
                  <a:moveTo>
                    <a:pt x="7532" y="18764"/>
                  </a:moveTo>
                  <a:cubicBezTo>
                    <a:pt x="7154" y="18890"/>
                    <a:pt x="5767" y="19016"/>
                    <a:pt x="3750" y="19142"/>
                  </a:cubicBezTo>
                  <a:lnTo>
                    <a:pt x="2364" y="72720"/>
                  </a:lnTo>
                  <a:lnTo>
                    <a:pt x="15601" y="70955"/>
                  </a:lnTo>
                  <a:cubicBezTo>
                    <a:pt x="16609" y="66417"/>
                    <a:pt x="19635" y="60996"/>
                    <a:pt x="23921" y="57592"/>
                  </a:cubicBezTo>
                  <a:cubicBezTo>
                    <a:pt x="34510" y="49398"/>
                    <a:pt x="18626" y="16369"/>
                    <a:pt x="30980" y="13469"/>
                  </a:cubicBezTo>
                  <a:cubicBezTo>
                    <a:pt x="33250" y="12965"/>
                    <a:pt x="35141" y="11578"/>
                    <a:pt x="36905" y="10066"/>
                  </a:cubicBezTo>
                  <a:cubicBezTo>
                    <a:pt x="32493" y="5905"/>
                    <a:pt x="27577" y="2123"/>
                    <a:pt x="24551" y="2376"/>
                  </a:cubicBezTo>
                  <a:cubicBezTo>
                    <a:pt x="17744" y="2754"/>
                    <a:pt x="9802" y="17629"/>
                    <a:pt x="7532" y="1876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66" name="Google Shape;566;p19"/>
            <p:cNvSpPr/>
            <p:nvPr/>
          </p:nvSpPr>
          <p:spPr>
            <a:xfrm>
              <a:off x="3802702" y="4027738"/>
              <a:ext cx="75639" cy="63033"/>
            </a:xfrm>
            <a:custGeom>
              <a:avLst/>
              <a:gdLst/>
              <a:ahLst/>
              <a:cxnLst/>
              <a:rect l="l" t="t" r="r" b="b"/>
              <a:pathLst>
                <a:path w="75639" h="63032" extrusionOk="0">
                  <a:moveTo>
                    <a:pt x="36734" y="4319"/>
                  </a:moveTo>
                  <a:cubicBezTo>
                    <a:pt x="25010" y="12513"/>
                    <a:pt x="54383" y="30162"/>
                    <a:pt x="54383" y="40752"/>
                  </a:cubicBezTo>
                  <a:cubicBezTo>
                    <a:pt x="54383" y="51341"/>
                    <a:pt x="7108" y="38735"/>
                    <a:pt x="2570" y="50207"/>
                  </a:cubicBezTo>
                  <a:cubicBezTo>
                    <a:pt x="175" y="56132"/>
                    <a:pt x="19085" y="64326"/>
                    <a:pt x="36734" y="58401"/>
                  </a:cubicBezTo>
                  <a:cubicBezTo>
                    <a:pt x="53122" y="52980"/>
                    <a:pt x="64468" y="58653"/>
                    <a:pt x="73545" y="63191"/>
                  </a:cubicBezTo>
                  <a:cubicBezTo>
                    <a:pt x="74805" y="45416"/>
                    <a:pt x="76948" y="25246"/>
                    <a:pt x="78713" y="11631"/>
                  </a:cubicBezTo>
                  <a:cubicBezTo>
                    <a:pt x="63837" y="7849"/>
                    <a:pt x="45306" y="-1732"/>
                    <a:pt x="36734" y="4319"/>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67" name="Google Shape;567;p19"/>
            <p:cNvSpPr/>
            <p:nvPr/>
          </p:nvSpPr>
          <p:spPr>
            <a:xfrm>
              <a:off x="3873883" y="4037131"/>
              <a:ext cx="88246" cy="50426"/>
            </a:xfrm>
            <a:custGeom>
              <a:avLst/>
              <a:gdLst/>
              <a:ahLst/>
              <a:cxnLst/>
              <a:rect l="l" t="t" r="r" b="b"/>
              <a:pathLst>
                <a:path w="88245" h="50426" extrusionOk="0">
                  <a:moveTo>
                    <a:pt x="37284" y="43209"/>
                  </a:moveTo>
                  <a:cubicBezTo>
                    <a:pt x="58463" y="36149"/>
                    <a:pt x="92626" y="49134"/>
                    <a:pt x="92626" y="32619"/>
                  </a:cubicBezTo>
                  <a:cubicBezTo>
                    <a:pt x="92626" y="16105"/>
                    <a:pt x="36149" y="-1544"/>
                    <a:pt x="22030" y="3246"/>
                  </a:cubicBezTo>
                  <a:cubicBezTo>
                    <a:pt x="18248" y="4507"/>
                    <a:pt x="13079" y="3876"/>
                    <a:pt x="7532" y="2364"/>
                  </a:cubicBezTo>
                  <a:cubicBezTo>
                    <a:pt x="5641" y="15979"/>
                    <a:pt x="3624" y="36149"/>
                    <a:pt x="2364" y="53924"/>
                  </a:cubicBezTo>
                  <a:cubicBezTo>
                    <a:pt x="2994" y="54302"/>
                    <a:pt x="3750" y="54681"/>
                    <a:pt x="4381" y="54933"/>
                  </a:cubicBezTo>
                  <a:cubicBezTo>
                    <a:pt x="13710" y="59597"/>
                    <a:pt x="16105" y="50268"/>
                    <a:pt x="37284" y="43209"/>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68" name="Google Shape;568;p19"/>
            <p:cNvSpPr/>
            <p:nvPr/>
          </p:nvSpPr>
          <p:spPr>
            <a:xfrm>
              <a:off x="3458240" y="4168476"/>
              <a:ext cx="113459" cy="113459"/>
            </a:xfrm>
            <a:custGeom>
              <a:avLst/>
              <a:gdLst/>
              <a:ahLst/>
              <a:cxnLst/>
              <a:rect l="l" t="t" r="r" b="b"/>
              <a:pathLst>
                <a:path w="113458" h="113458" extrusionOk="0">
                  <a:moveTo>
                    <a:pt x="63008" y="111803"/>
                  </a:moveTo>
                  <a:cubicBezTo>
                    <a:pt x="68807" y="114703"/>
                    <a:pt x="83431" y="111803"/>
                    <a:pt x="89230" y="116215"/>
                  </a:cubicBezTo>
                  <a:cubicBezTo>
                    <a:pt x="92003" y="118358"/>
                    <a:pt x="96794" y="118358"/>
                    <a:pt x="102340" y="117728"/>
                  </a:cubicBezTo>
                  <a:cubicBezTo>
                    <a:pt x="100576" y="115207"/>
                    <a:pt x="99315" y="113316"/>
                    <a:pt x="98684" y="112055"/>
                  </a:cubicBezTo>
                  <a:cubicBezTo>
                    <a:pt x="94524" y="104491"/>
                    <a:pt x="101584" y="89111"/>
                    <a:pt x="105114" y="77892"/>
                  </a:cubicBezTo>
                  <a:cubicBezTo>
                    <a:pt x="108644" y="66672"/>
                    <a:pt x="102214" y="39694"/>
                    <a:pt x="108644" y="32634"/>
                  </a:cubicBezTo>
                  <a:cubicBezTo>
                    <a:pt x="115073" y="25575"/>
                    <a:pt x="111543" y="21414"/>
                    <a:pt x="114569" y="5026"/>
                  </a:cubicBezTo>
                  <a:cubicBezTo>
                    <a:pt x="114695" y="3891"/>
                    <a:pt x="114569" y="3261"/>
                    <a:pt x="114569" y="2379"/>
                  </a:cubicBezTo>
                  <a:cubicBezTo>
                    <a:pt x="101332" y="1874"/>
                    <a:pt x="87843" y="14355"/>
                    <a:pt x="83557" y="14859"/>
                  </a:cubicBezTo>
                  <a:cubicBezTo>
                    <a:pt x="78388" y="15363"/>
                    <a:pt x="60235" y="10951"/>
                    <a:pt x="57965" y="20532"/>
                  </a:cubicBezTo>
                  <a:cubicBezTo>
                    <a:pt x="55696" y="30239"/>
                    <a:pt x="44350" y="31878"/>
                    <a:pt x="28971" y="33012"/>
                  </a:cubicBezTo>
                  <a:cubicBezTo>
                    <a:pt x="13591" y="34147"/>
                    <a:pt x="21533" y="47258"/>
                    <a:pt x="20398" y="49527"/>
                  </a:cubicBezTo>
                  <a:cubicBezTo>
                    <a:pt x="19263" y="51796"/>
                    <a:pt x="12456" y="56965"/>
                    <a:pt x="12456" y="56965"/>
                  </a:cubicBezTo>
                  <a:lnTo>
                    <a:pt x="2623" y="59234"/>
                  </a:lnTo>
                  <a:cubicBezTo>
                    <a:pt x="2119" y="62890"/>
                    <a:pt x="1867" y="66546"/>
                    <a:pt x="6657" y="69319"/>
                  </a:cubicBezTo>
                  <a:cubicBezTo>
                    <a:pt x="16112" y="74614"/>
                    <a:pt x="28971" y="95162"/>
                    <a:pt x="39056" y="100457"/>
                  </a:cubicBezTo>
                  <a:cubicBezTo>
                    <a:pt x="43846" y="102978"/>
                    <a:pt x="46872" y="107139"/>
                    <a:pt x="48132" y="111173"/>
                  </a:cubicBezTo>
                  <a:cubicBezTo>
                    <a:pt x="54058" y="110416"/>
                    <a:pt x="59983" y="110164"/>
                    <a:pt x="63008" y="11180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69" name="Google Shape;569;p19"/>
            <p:cNvSpPr/>
            <p:nvPr/>
          </p:nvSpPr>
          <p:spPr>
            <a:xfrm>
              <a:off x="3819560" y="4434737"/>
              <a:ext cx="1046340" cy="1071553"/>
            </a:xfrm>
            <a:custGeom>
              <a:avLst/>
              <a:gdLst/>
              <a:ahLst/>
              <a:cxnLst/>
              <a:rect l="l" t="t" r="r" b="b"/>
              <a:pathLst>
                <a:path w="1046339" h="1071552" extrusionOk="0">
                  <a:moveTo>
                    <a:pt x="560064" y="1069634"/>
                  </a:moveTo>
                  <a:cubicBezTo>
                    <a:pt x="576579" y="1057910"/>
                    <a:pt x="572419" y="1050850"/>
                    <a:pt x="580109" y="1036731"/>
                  </a:cubicBezTo>
                  <a:cubicBezTo>
                    <a:pt x="587799" y="1022612"/>
                    <a:pt x="581243" y="1016687"/>
                    <a:pt x="594228" y="1004332"/>
                  </a:cubicBezTo>
                  <a:cubicBezTo>
                    <a:pt x="607212" y="991978"/>
                    <a:pt x="591833" y="983784"/>
                    <a:pt x="608347" y="976094"/>
                  </a:cubicBezTo>
                  <a:cubicBezTo>
                    <a:pt x="624862" y="968404"/>
                    <a:pt x="622466" y="983153"/>
                    <a:pt x="608977" y="1000172"/>
                  </a:cubicBezTo>
                  <a:cubicBezTo>
                    <a:pt x="595489" y="1017317"/>
                    <a:pt x="593093" y="1021981"/>
                    <a:pt x="610742" y="1008997"/>
                  </a:cubicBezTo>
                  <a:cubicBezTo>
                    <a:pt x="628392" y="996012"/>
                    <a:pt x="634821" y="977858"/>
                    <a:pt x="644906" y="957184"/>
                  </a:cubicBezTo>
                  <a:cubicBezTo>
                    <a:pt x="654865" y="936635"/>
                    <a:pt x="662555" y="930080"/>
                    <a:pt x="671380" y="928946"/>
                  </a:cubicBezTo>
                  <a:cubicBezTo>
                    <a:pt x="680204" y="927811"/>
                    <a:pt x="680204" y="906002"/>
                    <a:pt x="679070" y="890748"/>
                  </a:cubicBezTo>
                  <a:cubicBezTo>
                    <a:pt x="677935" y="875494"/>
                    <a:pt x="673145" y="861248"/>
                    <a:pt x="679700" y="851289"/>
                  </a:cubicBezTo>
                  <a:cubicBezTo>
                    <a:pt x="686129" y="841330"/>
                    <a:pt x="679700" y="831875"/>
                    <a:pt x="687894" y="831875"/>
                  </a:cubicBezTo>
                  <a:cubicBezTo>
                    <a:pt x="696088" y="831875"/>
                    <a:pt x="708443" y="819521"/>
                    <a:pt x="721427" y="806536"/>
                  </a:cubicBezTo>
                  <a:cubicBezTo>
                    <a:pt x="734412" y="793551"/>
                    <a:pt x="742606" y="792417"/>
                    <a:pt x="756095" y="791282"/>
                  </a:cubicBezTo>
                  <a:cubicBezTo>
                    <a:pt x="769584" y="790148"/>
                    <a:pt x="762020" y="785357"/>
                    <a:pt x="770845" y="783088"/>
                  </a:cubicBezTo>
                  <a:cubicBezTo>
                    <a:pt x="779669" y="780693"/>
                    <a:pt x="785594" y="772499"/>
                    <a:pt x="791394" y="767204"/>
                  </a:cubicBezTo>
                  <a:cubicBezTo>
                    <a:pt x="797319" y="761909"/>
                    <a:pt x="821397" y="767834"/>
                    <a:pt x="835516" y="767834"/>
                  </a:cubicBezTo>
                  <a:cubicBezTo>
                    <a:pt x="849636" y="767834"/>
                    <a:pt x="859091" y="768969"/>
                    <a:pt x="859091" y="760144"/>
                  </a:cubicBezTo>
                  <a:cubicBezTo>
                    <a:pt x="859091" y="751320"/>
                    <a:pt x="865520" y="744260"/>
                    <a:pt x="873840" y="744260"/>
                  </a:cubicBezTo>
                  <a:cubicBezTo>
                    <a:pt x="882035" y="744260"/>
                    <a:pt x="885564" y="741865"/>
                    <a:pt x="885564" y="730141"/>
                  </a:cubicBezTo>
                  <a:cubicBezTo>
                    <a:pt x="885564" y="718417"/>
                    <a:pt x="889094" y="711357"/>
                    <a:pt x="896154" y="706062"/>
                  </a:cubicBezTo>
                  <a:cubicBezTo>
                    <a:pt x="903213" y="700768"/>
                    <a:pt x="904348" y="689044"/>
                    <a:pt x="906743" y="681354"/>
                  </a:cubicBezTo>
                  <a:cubicBezTo>
                    <a:pt x="909138" y="673664"/>
                    <a:pt x="916702" y="678328"/>
                    <a:pt x="916702" y="667234"/>
                  </a:cubicBezTo>
                  <a:cubicBezTo>
                    <a:pt x="916702" y="656014"/>
                    <a:pt x="920862" y="643660"/>
                    <a:pt x="920862" y="634836"/>
                  </a:cubicBezTo>
                  <a:cubicBezTo>
                    <a:pt x="920862" y="626011"/>
                    <a:pt x="930317" y="627146"/>
                    <a:pt x="934351" y="620716"/>
                  </a:cubicBezTo>
                  <a:cubicBezTo>
                    <a:pt x="938511" y="614287"/>
                    <a:pt x="930822" y="605967"/>
                    <a:pt x="937251" y="587814"/>
                  </a:cubicBezTo>
                  <a:cubicBezTo>
                    <a:pt x="943680" y="569534"/>
                    <a:pt x="937251" y="552515"/>
                    <a:pt x="937251" y="536001"/>
                  </a:cubicBezTo>
                  <a:cubicBezTo>
                    <a:pt x="937251" y="519486"/>
                    <a:pt x="937251" y="502467"/>
                    <a:pt x="943176" y="497173"/>
                  </a:cubicBezTo>
                  <a:cubicBezTo>
                    <a:pt x="949101" y="491878"/>
                    <a:pt x="946075" y="488978"/>
                    <a:pt x="941411" y="486583"/>
                  </a:cubicBezTo>
                  <a:cubicBezTo>
                    <a:pt x="936747" y="484188"/>
                    <a:pt x="942041" y="477759"/>
                    <a:pt x="946075" y="479019"/>
                  </a:cubicBezTo>
                  <a:cubicBezTo>
                    <a:pt x="950235" y="480154"/>
                    <a:pt x="954900" y="488978"/>
                    <a:pt x="962590" y="484314"/>
                  </a:cubicBezTo>
                  <a:cubicBezTo>
                    <a:pt x="970280" y="479650"/>
                    <a:pt x="977340" y="459605"/>
                    <a:pt x="983769" y="443091"/>
                  </a:cubicBezTo>
                  <a:cubicBezTo>
                    <a:pt x="990198" y="426576"/>
                    <a:pt x="1000788" y="427207"/>
                    <a:pt x="1009108" y="423677"/>
                  </a:cubicBezTo>
                  <a:cubicBezTo>
                    <a:pt x="1017302" y="420147"/>
                    <a:pt x="1035077" y="400103"/>
                    <a:pt x="1046171" y="371234"/>
                  </a:cubicBezTo>
                  <a:cubicBezTo>
                    <a:pt x="1057391" y="342365"/>
                    <a:pt x="1045540" y="314126"/>
                    <a:pt x="1040876" y="294208"/>
                  </a:cubicBezTo>
                  <a:cubicBezTo>
                    <a:pt x="1036212" y="274164"/>
                    <a:pt x="1029657" y="278324"/>
                    <a:pt x="1017933" y="278954"/>
                  </a:cubicBezTo>
                  <a:cubicBezTo>
                    <a:pt x="1006208" y="279584"/>
                    <a:pt x="983769" y="276559"/>
                    <a:pt x="954396" y="244790"/>
                  </a:cubicBezTo>
                  <a:cubicBezTo>
                    <a:pt x="925022" y="213022"/>
                    <a:pt x="896154" y="215417"/>
                    <a:pt x="876740" y="220712"/>
                  </a:cubicBezTo>
                  <a:cubicBezTo>
                    <a:pt x="857325" y="226007"/>
                    <a:pt x="837281" y="211257"/>
                    <a:pt x="824297" y="208358"/>
                  </a:cubicBezTo>
                  <a:cubicBezTo>
                    <a:pt x="811312" y="205458"/>
                    <a:pt x="798957" y="221847"/>
                    <a:pt x="789629" y="225376"/>
                  </a:cubicBezTo>
                  <a:cubicBezTo>
                    <a:pt x="780174" y="228906"/>
                    <a:pt x="794293" y="211257"/>
                    <a:pt x="794924" y="200037"/>
                  </a:cubicBezTo>
                  <a:cubicBezTo>
                    <a:pt x="795554" y="188818"/>
                    <a:pt x="759625" y="172933"/>
                    <a:pt x="732521" y="162344"/>
                  </a:cubicBezTo>
                  <a:cubicBezTo>
                    <a:pt x="705417" y="151755"/>
                    <a:pt x="693693" y="157049"/>
                    <a:pt x="693693" y="174068"/>
                  </a:cubicBezTo>
                  <a:cubicBezTo>
                    <a:pt x="693693" y="191087"/>
                    <a:pt x="683104" y="168773"/>
                    <a:pt x="674910" y="187053"/>
                  </a:cubicBezTo>
                  <a:cubicBezTo>
                    <a:pt x="666715" y="205332"/>
                    <a:pt x="651335" y="193482"/>
                    <a:pt x="661421" y="187683"/>
                  </a:cubicBezTo>
                  <a:cubicBezTo>
                    <a:pt x="671380" y="181758"/>
                    <a:pt x="680834" y="168269"/>
                    <a:pt x="684364" y="157049"/>
                  </a:cubicBezTo>
                  <a:cubicBezTo>
                    <a:pt x="687894" y="145829"/>
                    <a:pt x="645536" y="137005"/>
                    <a:pt x="630787" y="142930"/>
                  </a:cubicBezTo>
                  <a:cubicBezTo>
                    <a:pt x="616037" y="148855"/>
                    <a:pt x="625492" y="170034"/>
                    <a:pt x="613768" y="163478"/>
                  </a:cubicBezTo>
                  <a:cubicBezTo>
                    <a:pt x="602044" y="157049"/>
                    <a:pt x="611373" y="141039"/>
                    <a:pt x="620828" y="141669"/>
                  </a:cubicBezTo>
                  <a:cubicBezTo>
                    <a:pt x="630282" y="142300"/>
                    <a:pt x="640872" y="122886"/>
                    <a:pt x="647301" y="108766"/>
                  </a:cubicBezTo>
                  <a:cubicBezTo>
                    <a:pt x="653731" y="94647"/>
                    <a:pt x="636081" y="92252"/>
                    <a:pt x="625492" y="80528"/>
                  </a:cubicBezTo>
                  <a:cubicBezTo>
                    <a:pt x="615029" y="68930"/>
                    <a:pt x="617172" y="34892"/>
                    <a:pt x="606456" y="29597"/>
                  </a:cubicBezTo>
                  <a:cubicBezTo>
                    <a:pt x="594984" y="40943"/>
                    <a:pt x="579478" y="58844"/>
                    <a:pt x="575066" y="71955"/>
                  </a:cubicBezTo>
                  <a:cubicBezTo>
                    <a:pt x="569519" y="88722"/>
                    <a:pt x="562333" y="79141"/>
                    <a:pt x="547206" y="83931"/>
                  </a:cubicBezTo>
                  <a:cubicBezTo>
                    <a:pt x="532078" y="88722"/>
                    <a:pt x="524892" y="82293"/>
                    <a:pt x="520858" y="75989"/>
                  </a:cubicBezTo>
                  <a:cubicBezTo>
                    <a:pt x="516950" y="69560"/>
                    <a:pt x="501696" y="75989"/>
                    <a:pt x="491359" y="75107"/>
                  </a:cubicBezTo>
                  <a:cubicBezTo>
                    <a:pt x="481021" y="74351"/>
                    <a:pt x="487325" y="87839"/>
                    <a:pt x="480139" y="91874"/>
                  </a:cubicBezTo>
                  <a:cubicBezTo>
                    <a:pt x="472953" y="95782"/>
                    <a:pt x="454674" y="83931"/>
                    <a:pt x="448244" y="91117"/>
                  </a:cubicBezTo>
                  <a:cubicBezTo>
                    <a:pt x="441815" y="98303"/>
                    <a:pt x="437907" y="91117"/>
                    <a:pt x="434756" y="97421"/>
                  </a:cubicBezTo>
                  <a:cubicBezTo>
                    <a:pt x="431604" y="103724"/>
                    <a:pt x="420384" y="99816"/>
                    <a:pt x="417233" y="103724"/>
                  </a:cubicBezTo>
                  <a:cubicBezTo>
                    <a:pt x="414081" y="107758"/>
                    <a:pt x="402861" y="110027"/>
                    <a:pt x="388490" y="94143"/>
                  </a:cubicBezTo>
                  <a:cubicBezTo>
                    <a:pt x="374118" y="78259"/>
                    <a:pt x="376513" y="51911"/>
                    <a:pt x="382943" y="47121"/>
                  </a:cubicBezTo>
                  <a:cubicBezTo>
                    <a:pt x="389246" y="42330"/>
                    <a:pt x="389246" y="28841"/>
                    <a:pt x="380548" y="24807"/>
                  </a:cubicBezTo>
                  <a:cubicBezTo>
                    <a:pt x="371723" y="20899"/>
                    <a:pt x="380548" y="4132"/>
                    <a:pt x="369454" y="2494"/>
                  </a:cubicBezTo>
                  <a:cubicBezTo>
                    <a:pt x="358234" y="855"/>
                    <a:pt x="359873" y="15226"/>
                    <a:pt x="352687" y="17621"/>
                  </a:cubicBezTo>
                  <a:cubicBezTo>
                    <a:pt x="345502" y="20017"/>
                    <a:pt x="327979" y="31993"/>
                    <a:pt x="320036" y="30354"/>
                  </a:cubicBezTo>
                  <a:cubicBezTo>
                    <a:pt x="312094" y="28715"/>
                    <a:pt x="301757" y="31993"/>
                    <a:pt x="301757" y="40691"/>
                  </a:cubicBezTo>
                  <a:cubicBezTo>
                    <a:pt x="301757" y="49516"/>
                    <a:pt x="293058" y="47121"/>
                    <a:pt x="291420" y="39935"/>
                  </a:cubicBezTo>
                  <a:cubicBezTo>
                    <a:pt x="289781" y="32749"/>
                    <a:pt x="273140" y="36783"/>
                    <a:pt x="268350" y="31993"/>
                  </a:cubicBezTo>
                  <a:cubicBezTo>
                    <a:pt x="263559" y="27202"/>
                    <a:pt x="241246" y="29597"/>
                    <a:pt x="250827" y="35144"/>
                  </a:cubicBezTo>
                  <a:cubicBezTo>
                    <a:pt x="260408" y="40691"/>
                    <a:pt x="261164" y="46238"/>
                    <a:pt x="261164" y="55063"/>
                  </a:cubicBezTo>
                  <a:cubicBezTo>
                    <a:pt x="261164" y="63887"/>
                    <a:pt x="268350" y="61366"/>
                    <a:pt x="268350" y="71829"/>
                  </a:cubicBezTo>
                  <a:cubicBezTo>
                    <a:pt x="268350" y="82167"/>
                    <a:pt x="276292" y="74981"/>
                    <a:pt x="281839" y="74981"/>
                  </a:cubicBezTo>
                  <a:cubicBezTo>
                    <a:pt x="287386" y="74981"/>
                    <a:pt x="287386" y="84562"/>
                    <a:pt x="278687" y="86075"/>
                  </a:cubicBezTo>
                  <a:cubicBezTo>
                    <a:pt x="269863" y="87713"/>
                    <a:pt x="265955" y="92378"/>
                    <a:pt x="263559" y="100446"/>
                  </a:cubicBezTo>
                  <a:cubicBezTo>
                    <a:pt x="261164" y="108388"/>
                    <a:pt x="253222" y="102841"/>
                    <a:pt x="246036" y="109144"/>
                  </a:cubicBezTo>
                  <a:cubicBezTo>
                    <a:pt x="238850" y="115574"/>
                    <a:pt x="232547" y="121877"/>
                    <a:pt x="227757" y="118725"/>
                  </a:cubicBezTo>
                  <a:cubicBezTo>
                    <a:pt x="222966" y="115574"/>
                    <a:pt x="219058" y="117969"/>
                    <a:pt x="213385" y="121121"/>
                  </a:cubicBezTo>
                  <a:cubicBezTo>
                    <a:pt x="207839" y="124272"/>
                    <a:pt x="205443" y="121121"/>
                    <a:pt x="197501" y="114817"/>
                  </a:cubicBezTo>
                  <a:cubicBezTo>
                    <a:pt x="191576" y="110027"/>
                    <a:pt x="187794" y="98555"/>
                    <a:pt x="177205" y="87966"/>
                  </a:cubicBezTo>
                  <a:cubicBezTo>
                    <a:pt x="170901" y="90991"/>
                    <a:pt x="158043" y="95529"/>
                    <a:pt x="151235" y="95529"/>
                  </a:cubicBezTo>
                  <a:cubicBezTo>
                    <a:pt x="141906" y="95529"/>
                    <a:pt x="112785" y="93386"/>
                    <a:pt x="111147" y="98429"/>
                  </a:cubicBezTo>
                  <a:cubicBezTo>
                    <a:pt x="109508" y="103472"/>
                    <a:pt x="113290" y="111918"/>
                    <a:pt x="118080" y="113052"/>
                  </a:cubicBezTo>
                  <a:cubicBezTo>
                    <a:pt x="122871" y="114187"/>
                    <a:pt x="132956" y="117087"/>
                    <a:pt x="123375" y="123894"/>
                  </a:cubicBezTo>
                  <a:cubicBezTo>
                    <a:pt x="113794" y="130828"/>
                    <a:pt x="105348" y="121499"/>
                    <a:pt x="105348" y="138139"/>
                  </a:cubicBezTo>
                  <a:cubicBezTo>
                    <a:pt x="105348" y="154906"/>
                    <a:pt x="126779" y="165748"/>
                    <a:pt x="122366" y="181128"/>
                  </a:cubicBezTo>
                  <a:cubicBezTo>
                    <a:pt x="120097" y="189070"/>
                    <a:pt x="116946" y="209492"/>
                    <a:pt x="116946" y="217308"/>
                  </a:cubicBezTo>
                  <a:cubicBezTo>
                    <a:pt x="116946" y="225124"/>
                    <a:pt x="113794" y="251850"/>
                    <a:pt x="106734" y="253363"/>
                  </a:cubicBezTo>
                  <a:cubicBezTo>
                    <a:pt x="99675" y="255002"/>
                    <a:pt x="93371" y="247186"/>
                    <a:pt x="83917" y="255002"/>
                  </a:cubicBezTo>
                  <a:cubicBezTo>
                    <a:pt x="74462" y="262818"/>
                    <a:pt x="62738" y="258153"/>
                    <a:pt x="51770" y="266726"/>
                  </a:cubicBezTo>
                  <a:cubicBezTo>
                    <a:pt x="40802" y="275298"/>
                    <a:pt x="29078" y="272147"/>
                    <a:pt x="28196" y="282358"/>
                  </a:cubicBezTo>
                  <a:cubicBezTo>
                    <a:pt x="27313" y="292569"/>
                    <a:pt x="17228" y="298116"/>
                    <a:pt x="19623" y="307445"/>
                  </a:cubicBezTo>
                  <a:cubicBezTo>
                    <a:pt x="22019" y="316900"/>
                    <a:pt x="14959" y="314505"/>
                    <a:pt x="7899" y="321564"/>
                  </a:cubicBezTo>
                  <a:cubicBezTo>
                    <a:pt x="840" y="328624"/>
                    <a:pt x="8656" y="333288"/>
                    <a:pt x="3991" y="338835"/>
                  </a:cubicBezTo>
                  <a:cubicBezTo>
                    <a:pt x="-673" y="344382"/>
                    <a:pt x="5630" y="352954"/>
                    <a:pt x="11051" y="361527"/>
                  </a:cubicBezTo>
                  <a:cubicBezTo>
                    <a:pt x="16598" y="370099"/>
                    <a:pt x="22775" y="376402"/>
                    <a:pt x="22019" y="384344"/>
                  </a:cubicBezTo>
                  <a:cubicBezTo>
                    <a:pt x="21262" y="392160"/>
                    <a:pt x="27440" y="395312"/>
                    <a:pt x="35381" y="394556"/>
                  </a:cubicBezTo>
                  <a:cubicBezTo>
                    <a:pt x="43198" y="393799"/>
                    <a:pt x="36894" y="409431"/>
                    <a:pt x="49501" y="409431"/>
                  </a:cubicBezTo>
                  <a:cubicBezTo>
                    <a:pt x="62107" y="409431"/>
                    <a:pt x="74588" y="412583"/>
                    <a:pt x="77739" y="405523"/>
                  </a:cubicBezTo>
                  <a:cubicBezTo>
                    <a:pt x="80891" y="398464"/>
                    <a:pt x="89463" y="392917"/>
                    <a:pt x="89463" y="403128"/>
                  </a:cubicBezTo>
                  <a:cubicBezTo>
                    <a:pt x="89463" y="413339"/>
                    <a:pt x="87068" y="440822"/>
                    <a:pt x="95767" y="437670"/>
                  </a:cubicBezTo>
                  <a:cubicBezTo>
                    <a:pt x="104465" y="434518"/>
                    <a:pt x="121610" y="435275"/>
                    <a:pt x="130308" y="438426"/>
                  </a:cubicBezTo>
                  <a:cubicBezTo>
                    <a:pt x="138881" y="441578"/>
                    <a:pt x="147579" y="438426"/>
                    <a:pt x="153000" y="432880"/>
                  </a:cubicBezTo>
                  <a:cubicBezTo>
                    <a:pt x="158547" y="427333"/>
                    <a:pt x="164724" y="427459"/>
                    <a:pt x="175692" y="421156"/>
                  </a:cubicBezTo>
                  <a:cubicBezTo>
                    <a:pt x="186660" y="414852"/>
                    <a:pt x="196871" y="407036"/>
                    <a:pt x="207082" y="407036"/>
                  </a:cubicBezTo>
                  <a:cubicBezTo>
                    <a:pt x="217293" y="407036"/>
                    <a:pt x="234564" y="400733"/>
                    <a:pt x="232169" y="408549"/>
                  </a:cubicBezTo>
                  <a:cubicBezTo>
                    <a:pt x="229774" y="416365"/>
                    <a:pt x="228261" y="445486"/>
                    <a:pt x="240742" y="460362"/>
                  </a:cubicBezTo>
                  <a:cubicBezTo>
                    <a:pt x="253348" y="475237"/>
                    <a:pt x="260408" y="480784"/>
                    <a:pt x="272132" y="479271"/>
                  </a:cubicBezTo>
                  <a:cubicBezTo>
                    <a:pt x="283856" y="477633"/>
                    <a:pt x="282343" y="483936"/>
                    <a:pt x="290915" y="483179"/>
                  </a:cubicBezTo>
                  <a:cubicBezTo>
                    <a:pt x="299488" y="482423"/>
                    <a:pt x="294067" y="492508"/>
                    <a:pt x="301883" y="492508"/>
                  </a:cubicBezTo>
                  <a:cubicBezTo>
                    <a:pt x="309699" y="492508"/>
                    <a:pt x="323818" y="494147"/>
                    <a:pt x="323818" y="502720"/>
                  </a:cubicBezTo>
                  <a:cubicBezTo>
                    <a:pt x="323818" y="511418"/>
                    <a:pt x="347392" y="504358"/>
                    <a:pt x="352813" y="509023"/>
                  </a:cubicBezTo>
                  <a:cubicBezTo>
                    <a:pt x="358360" y="513687"/>
                    <a:pt x="364537" y="517595"/>
                    <a:pt x="363025" y="527050"/>
                  </a:cubicBezTo>
                  <a:cubicBezTo>
                    <a:pt x="361386" y="536505"/>
                    <a:pt x="374749" y="543565"/>
                    <a:pt x="366933" y="547473"/>
                  </a:cubicBezTo>
                  <a:cubicBezTo>
                    <a:pt x="359117" y="551381"/>
                    <a:pt x="369328" y="559197"/>
                    <a:pt x="370084" y="569408"/>
                  </a:cubicBezTo>
                  <a:cubicBezTo>
                    <a:pt x="370841" y="579619"/>
                    <a:pt x="381808" y="583527"/>
                    <a:pt x="399079" y="582771"/>
                  </a:cubicBezTo>
                  <a:cubicBezTo>
                    <a:pt x="416350" y="582014"/>
                    <a:pt x="421015" y="583527"/>
                    <a:pt x="421015" y="596134"/>
                  </a:cubicBezTo>
                  <a:cubicBezTo>
                    <a:pt x="421015" y="608614"/>
                    <a:pt x="432739" y="610253"/>
                    <a:pt x="436647" y="621977"/>
                  </a:cubicBezTo>
                  <a:cubicBezTo>
                    <a:pt x="440554" y="633701"/>
                    <a:pt x="431982" y="647064"/>
                    <a:pt x="433495" y="656519"/>
                  </a:cubicBezTo>
                  <a:cubicBezTo>
                    <a:pt x="434629" y="663705"/>
                    <a:pt x="430343" y="671394"/>
                    <a:pt x="425427" y="674546"/>
                  </a:cubicBezTo>
                  <a:cubicBezTo>
                    <a:pt x="431478" y="682236"/>
                    <a:pt x="431982" y="685766"/>
                    <a:pt x="426561" y="688791"/>
                  </a:cubicBezTo>
                  <a:cubicBezTo>
                    <a:pt x="419376" y="692699"/>
                    <a:pt x="435386" y="703919"/>
                    <a:pt x="431352" y="721442"/>
                  </a:cubicBezTo>
                  <a:cubicBezTo>
                    <a:pt x="427444" y="738965"/>
                    <a:pt x="426561" y="742117"/>
                    <a:pt x="444967" y="743000"/>
                  </a:cubicBezTo>
                  <a:cubicBezTo>
                    <a:pt x="463246" y="743756"/>
                    <a:pt x="461734" y="749303"/>
                    <a:pt x="468037" y="745395"/>
                  </a:cubicBezTo>
                  <a:cubicBezTo>
                    <a:pt x="474466" y="741361"/>
                    <a:pt x="483921" y="759010"/>
                    <a:pt x="486316" y="767708"/>
                  </a:cubicBezTo>
                  <a:cubicBezTo>
                    <a:pt x="488711" y="776407"/>
                    <a:pt x="495897" y="797081"/>
                    <a:pt x="499049" y="797081"/>
                  </a:cubicBezTo>
                  <a:cubicBezTo>
                    <a:pt x="502200" y="797081"/>
                    <a:pt x="511781" y="787501"/>
                    <a:pt x="521362" y="792291"/>
                  </a:cubicBezTo>
                  <a:cubicBezTo>
                    <a:pt x="530313" y="796703"/>
                    <a:pt x="519219" y="826707"/>
                    <a:pt x="518841" y="839817"/>
                  </a:cubicBezTo>
                  <a:cubicBezTo>
                    <a:pt x="525522" y="839565"/>
                    <a:pt x="533591" y="839565"/>
                    <a:pt x="536238" y="840952"/>
                  </a:cubicBezTo>
                  <a:cubicBezTo>
                    <a:pt x="541028" y="843347"/>
                    <a:pt x="543424" y="875494"/>
                    <a:pt x="541028" y="881545"/>
                  </a:cubicBezTo>
                  <a:cubicBezTo>
                    <a:pt x="538633" y="887470"/>
                    <a:pt x="518967" y="892891"/>
                    <a:pt x="508882" y="899446"/>
                  </a:cubicBezTo>
                  <a:cubicBezTo>
                    <a:pt x="498797" y="906002"/>
                    <a:pt x="474340" y="929324"/>
                    <a:pt x="462994" y="947729"/>
                  </a:cubicBezTo>
                  <a:cubicBezTo>
                    <a:pt x="456313" y="958697"/>
                    <a:pt x="446480" y="967773"/>
                    <a:pt x="439546" y="975589"/>
                  </a:cubicBezTo>
                  <a:cubicBezTo>
                    <a:pt x="442824" y="976094"/>
                    <a:pt x="445597" y="975968"/>
                    <a:pt x="447488" y="975085"/>
                  </a:cubicBezTo>
                  <a:cubicBezTo>
                    <a:pt x="452909" y="972690"/>
                    <a:pt x="461229" y="972690"/>
                    <a:pt x="470180" y="983405"/>
                  </a:cubicBezTo>
                  <a:cubicBezTo>
                    <a:pt x="479130" y="994121"/>
                    <a:pt x="478500" y="1002441"/>
                    <a:pt x="482156" y="1001937"/>
                  </a:cubicBezTo>
                  <a:cubicBezTo>
                    <a:pt x="485686" y="1001307"/>
                    <a:pt x="489972" y="987692"/>
                    <a:pt x="497032" y="997777"/>
                  </a:cubicBezTo>
                  <a:cubicBezTo>
                    <a:pt x="504217" y="1007862"/>
                    <a:pt x="522623" y="1015678"/>
                    <a:pt x="526783" y="1020469"/>
                  </a:cubicBezTo>
                  <a:cubicBezTo>
                    <a:pt x="530943" y="1025259"/>
                    <a:pt x="544684" y="1028789"/>
                    <a:pt x="544684" y="1041269"/>
                  </a:cubicBezTo>
                  <a:cubicBezTo>
                    <a:pt x="544684" y="1050220"/>
                    <a:pt x="540398" y="1067113"/>
                    <a:pt x="547458" y="1081484"/>
                  </a:cubicBezTo>
                  <a:cubicBezTo>
                    <a:pt x="550988" y="1077576"/>
                    <a:pt x="554896" y="1073290"/>
                    <a:pt x="560064" y="106963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70" name="Google Shape;570;p19"/>
            <p:cNvSpPr/>
            <p:nvPr/>
          </p:nvSpPr>
          <p:spPr>
            <a:xfrm>
              <a:off x="4232619" y="5406546"/>
              <a:ext cx="126065" cy="138672"/>
            </a:xfrm>
            <a:custGeom>
              <a:avLst/>
              <a:gdLst/>
              <a:ahLst/>
              <a:cxnLst/>
              <a:rect l="l" t="t" r="r" b="b"/>
              <a:pathLst>
                <a:path w="126065" h="138671" extrusionOk="0">
                  <a:moveTo>
                    <a:pt x="131878" y="69839"/>
                  </a:moveTo>
                  <a:cubicBezTo>
                    <a:pt x="131878" y="57358"/>
                    <a:pt x="118137" y="53702"/>
                    <a:pt x="113977" y="49038"/>
                  </a:cubicBezTo>
                  <a:cubicBezTo>
                    <a:pt x="109817" y="44247"/>
                    <a:pt x="91285" y="36558"/>
                    <a:pt x="84226" y="26346"/>
                  </a:cubicBezTo>
                  <a:cubicBezTo>
                    <a:pt x="77040" y="16261"/>
                    <a:pt x="72880" y="29876"/>
                    <a:pt x="69350" y="30506"/>
                  </a:cubicBezTo>
                  <a:cubicBezTo>
                    <a:pt x="65820" y="31137"/>
                    <a:pt x="66324" y="22690"/>
                    <a:pt x="57374" y="11975"/>
                  </a:cubicBezTo>
                  <a:cubicBezTo>
                    <a:pt x="48423" y="1259"/>
                    <a:pt x="40103" y="1259"/>
                    <a:pt x="34682" y="3655"/>
                  </a:cubicBezTo>
                  <a:cubicBezTo>
                    <a:pt x="32791" y="4537"/>
                    <a:pt x="30018" y="4663"/>
                    <a:pt x="26740" y="4159"/>
                  </a:cubicBezTo>
                  <a:cubicBezTo>
                    <a:pt x="21949" y="9579"/>
                    <a:pt x="18546" y="14496"/>
                    <a:pt x="18546" y="19160"/>
                  </a:cubicBezTo>
                  <a:cubicBezTo>
                    <a:pt x="18546" y="30506"/>
                    <a:pt x="10225" y="42987"/>
                    <a:pt x="9595" y="64418"/>
                  </a:cubicBezTo>
                  <a:cubicBezTo>
                    <a:pt x="8965" y="85849"/>
                    <a:pt x="3040" y="82319"/>
                    <a:pt x="2409" y="98960"/>
                  </a:cubicBezTo>
                  <a:cubicBezTo>
                    <a:pt x="1779" y="115726"/>
                    <a:pt x="7830" y="112701"/>
                    <a:pt x="10099" y="115096"/>
                  </a:cubicBezTo>
                  <a:cubicBezTo>
                    <a:pt x="11486" y="116357"/>
                    <a:pt x="9847" y="121778"/>
                    <a:pt x="8082" y="126190"/>
                  </a:cubicBezTo>
                  <a:cubicBezTo>
                    <a:pt x="10604" y="128459"/>
                    <a:pt x="13125" y="131863"/>
                    <a:pt x="18546" y="131232"/>
                  </a:cubicBezTo>
                  <a:cubicBezTo>
                    <a:pt x="29135" y="130098"/>
                    <a:pt x="39725" y="134258"/>
                    <a:pt x="52709" y="140057"/>
                  </a:cubicBezTo>
                  <a:cubicBezTo>
                    <a:pt x="65694" y="145982"/>
                    <a:pt x="60904" y="138292"/>
                    <a:pt x="73258" y="140057"/>
                  </a:cubicBezTo>
                  <a:cubicBezTo>
                    <a:pt x="85612" y="141822"/>
                    <a:pt x="99732" y="142956"/>
                    <a:pt x="113221" y="134762"/>
                  </a:cubicBezTo>
                  <a:cubicBezTo>
                    <a:pt x="122549" y="129089"/>
                    <a:pt x="127088" y="119382"/>
                    <a:pt x="134400" y="109927"/>
                  </a:cubicBezTo>
                  <a:cubicBezTo>
                    <a:pt x="127592" y="95682"/>
                    <a:pt x="131878" y="78789"/>
                    <a:pt x="131878" y="69839"/>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71" name="Google Shape;571;p19"/>
            <p:cNvSpPr/>
            <p:nvPr/>
          </p:nvSpPr>
          <p:spPr>
            <a:xfrm>
              <a:off x="3826290" y="5170050"/>
              <a:ext cx="529473" cy="1046340"/>
            </a:xfrm>
            <a:custGeom>
              <a:avLst/>
              <a:gdLst/>
              <a:ahLst/>
              <a:cxnLst/>
              <a:rect l="l" t="t" r="r" b="b"/>
              <a:pathLst>
                <a:path w="529473" h="1046339" extrusionOk="0">
                  <a:moveTo>
                    <a:pt x="203756" y="1035242"/>
                  </a:moveTo>
                  <a:cubicBezTo>
                    <a:pt x="189007" y="1034612"/>
                    <a:pt x="160264" y="1007634"/>
                    <a:pt x="151440" y="1000575"/>
                  </a:cubicBezTo>
                  <a:cubicBezTo>
                    <a:pt x="142615" y="993515"/>
                    <a:pt x="149044" y="986455"/>
                    <a:pt x="138455" y="988220"/>
                  </a:cubicBezTo>
                  <a:cubicBezTo>
                    <a:pt x="127865" y="989985"/>
                    <a:pt x="134925" y="980026"/>
                    <a:pt x="140850" y="977001"/>
                  </a:cubicBezTo>
                  <a:cubicBezTo>
                    <a:pt x="146271" y="974227"/>
                    <a:pt x="138707" y="964268"/>
                    <a:pt x="131521" y="962629"/>
                  </a:cubicBezTo>
                  <a:cubicBezTo>
                    <a:pt x="130765" y="978387"/>
                    <a:pt x="127487" y="1049362"/>
                    <a:pt x="131647" y="1049992"/>
                  </a:cubicBezTo>
                  <a:cubicBezTo>
                    <a:pt x="135934" y="1050749"/>
                    <a:pt x="167198" y="1046336"/>
                    <a:pt x="176400" y="1052388"/>
                  </a:cubicBezTo>
                  <a:cubicBezTo>
                    <a:pt x="179930" y="1053522"/>
                    <a:pt x="184721" y="1056422"/>
                    <a:pt x="188503" y="1052388"/>
                  </a:cubicBezTo>
                  <a:cubicBezTo>
                    <a:pt x="194428" y="1045958"/>
                    <a:pt x="212077" y="1049488"/>
                    <a:pt x="221406" y="1043563"/>
                  </a:cubicBezTo>
                  <a:cubicBezTo>
                    <a:pt x="230861" y="1037512"/>
                    <a:pt x="218506" y="1035747"/>
                    <a:pt x="203756" y="1035242"/>
                  </a:cubicBezTo>
                  <a:close/>
                  <a:moveTo>
                    <a:pt x="529761" y="106017"/>
                  </a:moveTo>
                  <a:cubicBezTo>
                    <a:pt x="527113" y="104631"/>
                    <a:pt x="518919" y="104631"/>
                    <a:pt x="512364" y="104883"/>
                  </a:cubicBezTo>
                  <a:cubicBezTo>
                    <a:pt x="512364" y="105891"/>
                    <a:pt x="512364" y="106774"/>
                    <a:pt x="512490" y="107530"/>
                  </a:cubicBezTo>
                  <a:cubicBezTo>
                    <a:pt x="514129" y="118624"/>
                    <a:pt x="506943" y="147367"/>
                    <a:pt x="499001" y="146610"/>
                  </a:cubicBezTo>
                  <a:cubicBezTo>
                    <a:pt x="491059" y="145854"/>
                    <a:pt x="484629" y="158587"/>
                    <a:pt x="478326" y="156948"/>
                  </a:cubicBezTo>
                  <a:cubicBezTo>
                    <a:pt x="471897" y="155309"/>
                    <a:pt x="463198" y="166528"/>
                    <a:pt x="455256" y="161738"/>
                  </a:cubicBezTo>
                  <a:cubicBezTo>
                    <a:pt x="447314" y="156948"/>
                    <a:pt x="436094" y="163377"/>
                    <a:pt x="429791" y="159343"/>
                  </a:cubicBezTo>
                  <a:cubicBezTo>
                    <a:pt x="423362" y="155435"/>
                    <a:pt x="405082" y="158587"/>
                    <a:pt x="405082" y="153796"/>
                  </a:cubicBezTo>
                  <a:cubicBezTo>
                    <a:pt x="405082" y="149005"/>
                    <a:pt x="413907" y="150644"/>
                    <a:pt x="413907" y="136273"/>
                  </a:cubicBezTo>
                  <a:cubicBezTo>
                    <a:pt x="413907" y="121902"/>
                    <a:pt x="437733" y="106017"/>
                    <a:pt x="434582" y="100470"/>
                  </a:cubicBezTo>
                  <a:cubicBezTo>
                    <a:pt x="431430" y="94923"/>
                    <a:pt x="390711" y="82948"/>
                    <a:pt x="385164" y="75762"/>
                  </a:cubicBezTo>
                  <a:cubicBezTo>
                    <a:pt x="379617" y="68576"/>
                    <a:pt x="371675" y="62146"/>
                    <a:pt x="355665" y="60634"/>
                  </a:cubicBezTo>
                  <a:cubicBezTo>
                    <a:pt x="339781" y="58995"/>
                    <a:pt x="340537" y="51053"/>
                    <a:pt x="326166" y="42355"/>
                  </a:cubicBezTo>
                  <a:cubicBezTo>
                    <a:pt x="314190" y="35043"/>
                    <a:pt x="295658" y="15503"/>
                    <a:pt x="289355" y="4661"/>
                  </a:cubicBezTo>
                  <a:cubicBezTo>
                    <a:pt x="279648" y="3653"/>
                    <a:pt x="265907" y="1635"/>
                    <a:pt x="263133" y="4913"/>
                  </a:cubicBezTo>
                  <a:cubicBezTo>
                    <a:pt x="259225" y="9578"/>
                    <a:pt x="252922" y="31639"/>
                    <a:pt x="247501" y="20671"/>
                  </a:cubicBezTo>
                  <a:cubicBezTo>
                    <a:pt x="241954" y="9703"/>
                    <a:pt x="228718" y="9703"/>
                    <a:pt x="216867" y="8065"/>
                  </a:cubicBezTo>
                  <a:cubicBezTo>
                    <a:pt x="205143" y="6552"/>
                    <a:pt x="205900" y="-4416"/>
                    <a:pt x="193293" y="8821"/>
                  </a:cubicBezTo>
                  <a:cubicBezTo>
                    <a:pt x="187746" y="14746"/>
                    <a:pt x="180435" y="20671"/>
                    <a:pt x="173879" y="24831"/>
                  </a:cubicBezTo>
                  <a:cubicBezTo>
                    <a:pt x="173123" y="37564"/>
                    <a:pt x="170728" y="51809"/>
                    <a:pt x="168458" y="55843"/>
                  </a:cubicBezTo>
                  <a:cubicBezTo>
                    <a:pt x="165307" y="61390"/>
                    <a:pt x="138959" y="73366"/>
                    <a:pt x="138203" y="79796"/>
                  </a:cubicBezTo>
                  <a:cubicBezTo>
                    <a:pt x="137446" y="86099"/>
                    <a:pt x="141354" y="94923"/>
                    <a:pt x="136564" y="98958"/>
                  </a:cubicBezTo>
                  <a:cubicBezTo>
                    <a:pt x="131773" y="102866"/>
                    <a:pt x="147658" y="122784"/>
                    <a:pt x="138959" y="127574"/>
                  </a:cubicBezTo>
                  <a:cubicBezTo>
                    <a:pt x="130135" y="132365"/>
                    <a:pt x="145262" y="140307"/>
                    <a:pt x="139715" y="145097"/>
                  </a:cubicBezTo>
                  <a:cubicBezTo>
                    <a:pt x="134169" y="149888"/>
                    <a:pt x="123831" y="152283"/>
                    <a:pt x="123831" y="157830"/>
                  </a:cubicBezTo>
                  <a:cubicBezTo>
                    <a:pt x="123831" y="163377"/>
                    <a:pt x="123075" y="176992"/>
                    <a:pt x="115889" y="180144"/>
                  </a:cubicBezTo>
                  <a:cubicBezTo>
                    <a:pt x="108704" y="183295"/>
                    <a:pt x="103913" y="195271"/>
                    <a:pt x="103913" y="204096"/>
                  </a:cubicBezTo>
                  <a:cubicBezTo>
                    <a:pt x="103913" y="212921"/>
                    <a:pt x="92819" y="207247"/>
                    <a:pt x="96727" y="218467"/>
                  </a:cubicBezTo>
                  <a:cubicBezTo>
                    <a:pt x="100761" y="229687"/>
                    <a:pt x="105426" y="243176"/>
                    <a:pt x="96727" y="245571"/>
                  </a:cubicBezTo>
                  <a:cubicBezTo>
                    <a:pt x="87903" y="247967"/>
                    <a:pt x="90298" y="266246"/>
                    <a:pt x="85508" y="266246"/>
                  </a:cubicBezTo>
                  <a:cubicBezTo>
                    <a:pt x="80717" y="266246"/>
                    <a:pt x="78322" y="285408"/>
                    <a:pt x="85508" y="294863"/>
                  </a:cubicBezTo>
                  <a:cubicBezTo>
                    <a:pt x="92693" y="304443"/>
                    <a:pt x="94332" y="312386"/>
                    <a:pt x="94332" y="321210"/>
                  </a:cubicBezTo>
                  <a:cubicBezTo>
                    <a:pt x="94332" y="329909"/>
                    <a:pt x="103913" y="334699"/>
                    <a:pt x="100635" y="344280"/>
                  </a:cubicBezTo>
                  <a:cubicBezTo>
                    <a:pt x="97484" y="353861"/>
                    <a:pt x="98996" y="362560"/>
                    <a:pt x="93450" y="366594"/>
                  </a:cubicBezTo>
                  <a:cubicBezTo>
                    <a:pt x="87903" y="370628"/>
                    <a:pt x="92693" y="382478"/>
                    <a:pt x="85508" y="385756"/>
                  </a:cubicBezTo>
                  <a:cubicBezTo>
                    <a:pt x="78322" y="388907"/>
                    <a:pt x="91054" y="414372"/>
                    <a:pt x="85508" y="419163"/>
                  </a:cubicBezTo>
                  <a:cubicBezTo>
                    <a:pt x="79961" y="423953"/>
                    <a:pt x="65589" y="427987"/>
                    <a:pt x="65589" y="445510"/>
                  </a:cubicBezTo>
                  <a:cubicBezTo>
                    <a:pt x="65589" y="463034"/>
                    <a:pt x="68237" y="472992"/>
                    <a:pt x="66346" y="480556"/>
                  </a:cubicBezTo>
                  <a:cubicBezTo>
                    <a:pt x="64707" y="486860"/>
                    <a:pt x="74288" y="485347"/>
                    <a:pt x="72775" y="495684"/>
                  </a:cubicBezTo>
                  <a:cubicBezTo>
                    <a:pt x="71136" y="506022"/>
                    <a:pt x="58404" y="499592"/>
                    <a:pt x="57647" y="506022"/>
                  </a:cubicBezTo>
                  <a:cubicBezTo>
                    <a:pt x="56891" y="512451"/>
                    <a:pt x="60799" y="525183"/>
                    <a:pt x="56008" y="525940"/>
                  </a:cubicBezTo>
                  <a:cubicBezTo>
                    <a:pt x="51218" y="526696"/>
                    <a:pt x="48823" y="531487"/>
                    <a:pt x="48823" y="542707"/>
                  </a:cubicBezTo>
                  <a:cubicBezTo>
                    <a:pt x="48823" y="553800"/>
                    <a:pt x="42393" y="555439"/>
                    <a:pt x="41637" y="560986"/>
                  </a:cubicBezTo>
                  <a:cubicBezTo>
                    <a:pt x="40880" y="566533"/>
                    <a:pt x="47184" y="572962"/>
                    <a:pt x="47184" y="579265"/>
                  </a:cubicBezTo>
                  <a:cubicBezTo>
                    <a:pt x="47184" y="585695"/>
                    <a:pt x="51092" y="607126"/>
                    <a:pt x="45545" y="608008"/>
                  </a:cubicBezTo>
                  <a:cubicBezTo>
                    <a:pt x="39998" y="608765"/>
                    <a:pt x="36847" y="632717"/>
                    <a:pt x="41637" y="635869"/>
                  </a:cubicBezTo>
                  <a:cubicBezTo>
                    <a:pt x="46427" y="639020"/>
                    <a:pt x="46427" y="645450"/>
                    <a:pt x="44032" y="650240"/>
                  </a:cubicBezTo>
                  <a:cubicBezTo>
                    <a:pt x="41637" y="655030"/>
                    <a:pt x="55126" y="659821"/>
                    <a:pt x="48066" y="667007"/>
                  </a:cubicBezTo>
                  <a:cubicBezTo>
                    <a:pt x="40880" y="674192"/>
                    <a:pt x="46553" y="683395"/>
                    <a:pt x="56008" y="680496"/>
                  </a:cubicBezTo>
                  <a:cubicBezTo>
                    <a:pt x="63950" y="678100"/>
                    <a:pt x="68741" y="692472"/>
                    <a:pt x="60042" y="692472"/>
                  </a:cubicBezTo>
                  <a:cubicBezTo>
                    <a:pt x="51218" y="692472"/>
                    <a:pt x="42519" y="692472"/>
                    <a:pt x="49705" y="698019"/>
                  </a:cubicBezTo>
                  <a:cubicBezTo>
                    <a:pt x="56891" y="703565"/>
                    <a:pt x="64076" y="711508"/>
                    <a:pt x="53739" y="715542"/>
                  </a:cubicBezTo>
                  <a:cubicBezTo>
                    <a:pt x="43402" y="719576"/>
                    <a:pt x="52100" y="726636"/>
                    <a:pt x="49705" y="736216"/>
                  </a:cubicBezTo>
                  <a:cubicBezTo>
                    <a:pt x="47310" y="745797"/>
                    <a:pt x="56891" y="754496"/>
                    <a:pt x="48949" y="756891"/>
                  </a:cubicBezTo>
                  <a:cubicBezTo>
                    <a:pt x="41007" y="759286"/>
                    <a:pt x="52100" y="773658"/>
                    <a:pt x="41007" y="775170"/>
                  </a:cubicBezTo>
                  <a:cubicBezTo>
                    <a:pt x="29913" y="776809"/>
                    <a:pt x="36972" y="787147"/>
                    <a:pt x="29913" y="792693"/>
                  </a:cubicBezTo>
                  <a:cubicBezTo>
                    <a:pt x="22727" y="798240"/>
                    <a:pt x="39494" y="807821"/>
                    <a:pt x="30669" y="813368"/>
                  </a:cubicBezTo>
                  <a:cubicBezTo>
                    <a:pt x="21971" y="818915"/>
                    <a:pt x="28274" y="831648"/>
                    <a:pt x="19575" y="831648"/>
                  </a:cubicBezTo>
                  <a:cubicBezTo>
                    <a:pt x="10751" y="831648"/>
                    <a:pt x="5960" y="843624"/>
                    <a:pt x="5204" y="849171"/>
                  </a:cubicBezTo>
                  <a:cubicBezTo>
                    <a:pt x="4448" y="854718"/>
                    <a:pt x="-1225" y="865937"/>
                    <a:pt x="5960" y="873879"/>
                  </a:cubicBezTo>
                  <a:cubicBezTo>
                    <a:pt x="13146" y="881822"/>
                    <a:pt x="4322" y="888251"/>
                    <a:pt x="10751" y="891402"/>
                  </a:cubicBezTo>
                  <a:cubicBezTo>
                    <a:pt x="17180" y="894554"/>
                    <a:pt x="38611" y="889764"/>
                    <a:pt x="35460" y="899344"/>
                  </a:cubicBezTo>
                  <a:cubicBezTo>
                    <a:pt x="32308" y="908925"/>
                    <a:pt x="33065" y="929600"/>
                    <a:pt x="37098" y="929600"/>
                  </a:cubicBezTo>
                  <a:cubicBezTo>
                    <a:pt x="41133" y="929600"/>
                    <a:pt x="43528" y="941576"/>
                    <a:pt x="49831" y="940694"/>
                  </a:cubicBezTo>
                  <a:cubicBezTo>
                    <a:pt x="56260" y="939937"/>
                    <a:pt x="84877" y="936660"/>
                    <a:pt x="96853" y="939937"/>
                  </a:cubicBezTo>
                  <a:cubicBezTo>
                    <a:pt x="102778" y="941450"/>
                    <a:pt x="107695" y="944980"/>
                    <a:pt x="111099" y="948132"/>
                  </a:cubicBezTo>
                  <a:cubicBezTo>
                    <a:pt x="117906" y="945106"/>
                    <a:pt x="132908" y="954813"/>
                    <a:pt x="136312" y="951536"/>
                  </a:cubicBezTo>
                  <a:cubicBezTo>
                    <a:pt x="140472" y="947375"/>
                    <a:pt x="121562" y="932121"/>
                    <a:pt x="122192" y="926826"/>
                  </a:cubicBezTo>
                  <a:cubicBezTo>
                    <a:pt x="122823" y="921532"/>
                    <a:pt x="119293" y="912707"/>
                    <a:pt x="119293" y="906782"/>
                  </a:cubicBezTo>
                  <a:cubicBezTo>
                    <a:pt x="119293" y="900857"/>
                    <a:pt x="116394" y="887999"/>
                    <a:pt x="124588" y="882074"/>
                  </a:cubicBezTo>
                  <a:cubicBezTo>
                    <a:pt x="132782" y="876148"/>
                    <a:pt x="133412" y="870350"/>
                    <a:pt x="138707" y="871484"/>
                  </a:cubicBezTo>
                  <a:cubicBezTo>
                    <a:pt x="144002" y="872619"/>
                    <a:pt x="154591" y="866694"/>
                    <a:pt x="155222" y="852574"/>
                  </a:cubicBezTo>
                  <a:cubicBezTo>
                    <a:pt x="155852" y="838455"/>
                    <a:pt x="162281" y="833160"/>
                    <a:pt x="174005" y="823201"/>
                  </a:cubicBezTo>
                  <a:cubicBezTo>
                    <a:pt x="186864" y="812360"/>
                    <a:pt x="208169" y="802022"/>
                    <a:pt x="205143" y="797358"/>
                  </a:cubicBezTo>
                  <a:cubicBezTo>
                    <a:pt x="202244" y="792693"/>
                    <a:pt x="209808" y="777314"/>
                    <a:pt x="209808" y="771515"/>
                  </a:cubicBezTo>
                  <a:cubicBezTo>
                    <a:pt x="209808" y="765590"/>
                    <a:pt x="189763" y="766850"/>
                    <a:pt x="183334" y="764455"/>
                  </a:cubicBezTo>
                  <a:cubicBezTo>
                    <a:pt x="176905" y="762060"/>
                    <a:pt x="153330" y="745671"/>
                    <a:pt x="165055" y="723862"/>
                  </a:cubicBezTo>
                  <a:cubicBezTo>
                    <a:pt x="176779" y="702053"/>
                    <a:pt x="201487" y="699657"/>
                    <a:pt x="208547" y="699153"/>
                  </a:cubicBezTo>
                  <a:cubicBezTo>
                    <a:pt x="215607" y="698523"/>
                    <a:pt x="209177" y="688564"/>
                    <a:pt x="214976" y="685034"/>
                  </a:cubicBezTo>
                  <a:cubicBezTo>
                    <a:pt x="220901" y="681504"/>
                    <a:pt x="222036" y="675579"/>
                    <a:pt x="222036" y="666755"/>
                  </a:cubicBezTo>
                  <a:cubicBezTo>
                    <a:pt x="222036" y="656795"/>
                    <a:pt x="222036" y="640911"/>
                    <a:pt x="232625" y="639650"/>
                  </a:cubicBezTo>
                  <a:cubicBezTo>
                    <a:pt x="243215" y="638516"/>
                    <a:pt x="246114" y="632591"/>
                    <a:pt x="239685" y="630826"/>
                  </a:cubicBezTo>
                  <a:cubicBezTo>
                    <a:pt x="233256" y="629061"/>
                    <a:pt x="230230" y="621371"/>
                    <a:pt x="240820" y="620237"/>
                  </a:cubicBezTo>
                  <a:cubicBezTo>
                    <a:pt x="251409" y="619102"/>
                    <a:pt x="247879" y="629061"/>
                    <a:pt x="255569" y="629061"/>
                  </a:cubicBezTo>
                  <a:cubicBezTo>
                    <a:pt x="263259" y="629061"/>
                    <a:pt x="276118" y="616076"/>
                    <a:pt x="266159" y="608512"/>
                  </a:cubicBezTo>
                  <a:cubicBezTo>
                    <a:pt x="256200" y="600823"/>
                    <a:pt x="253174" y="612042"/>
                    <a:pt x="247879" y="613177"/>
                  </a:cubicBezTo>
                  <a:cubicBezTo>
                    <a:pt x="242585" y="614312"/>
                    <a:pt x="238424" y="606117"/>
                    <a:pt x="233130" y="606117"/>
                  </a:cubicBezTo>
                  <a:cubicBezTo>
                    <a:pt x="227835" y="606117"/>
                    <a:pt x="231365" y="591368"/>
                    <a:pt x="228969" y="586073"/>
                  </a:cubicBezTo>
                  <a:cubicBezTo>
                    <a:pt x="226574" y="580778"/>
                    <a:pt x="223044" y="567794"/>
                    <a:pt x="227835" y="561364"/>
                  </a:cubicBezTo>
                  <a:cubicBezTo>
                    <a:pt x="232499" y="554935"/>
                    <a:pt x="252544" y="571323"/>
                    <a:pt x="270193" y="572584"/>
                  </a:cubicBezTo>
                  <a:cubicBezTo>
                    <a:pt x="287842" y="573719"/>
                    <a:pt x="300827" y="563759"/>
                    <a:pt x="300827" y="557330"/>
                  </a:cubicBezTo>
                  <a:cubicBezTo>
                    <a:pt x="300827" y="550901"/>
                    <a:pt x="292632" y="539051"/>
                    <a:pt x="303222" y="531991"/>
                  </a:cubicBezTo>
                  <a:cubicBezTo>
                    <a:pt x="313811" y="524932"/>
                    <a:pt x="304987" y="522536"/>
                    <a:pt x="302087" y="513081"/>
                  </a:cubicBezTo>
                  <a:cubicBezTo>
                    <a:pt x="299188" y="503626"/>
                    <a:pt x="306752" y="497827"/>
                    <a:pt x="311542" y="502492"/>
                  </a:cubicBezTo>
                  <a:cubicBezTo>
                    <a:pt x="316206" y="507156"/>
                    <a:pt x="351001" y="504257"/>
                    <a:pt x="379743" y="498332"/>
                  </a:cubicBezTo>
                  <a:cubicBezTo>
                    <a:pt x="408612" y="492406"/>
                    <a:pt x="428657" y="481817"/>
                    <a:pt x="430295" y="473623"/>
                  </a:cubicBezTo>
                  <a:cubicBezTo>
                    <a:pt x="432060" y="465429"/>
                    <a:pt x="450340" y="446015"/>
                    <a:pt x="454374" y="438955"/>
                  </a:cubicBezTo>
                  <a:cubicBezTo>
                    <a:pt x="458534" y="431895"/>
                    <a:pt x="455004" y="423071"/>
                    <a:pt x="443154" y="421306"/>
                  </a:cubicBezTo>
                  <a:cubicBezTo>
                    <a:pt x="431430" y="419541"/>
                    <a:pt x="431934" y="406052"/>
                    <a:pt x="438490" y="398362"/>
                  </a:cubicBezTo>
                  <a:cubicBezTo>
                    <a:pt x="444919" y="390672"/>
                    <a:pt x="434960" y="383612"/>
                    <a:pt x="423740" y="382478"/>
                  </a:cubicBezTo>
                  <a:cubicBezTo>
                    <a:pt x="412520" y="381343"/>
                    <a:pt x="394871" y="373653"/>
                    <a:pt x="404956" y="364199"/>
                  </a:cubicBezTo>
                  <a:cubicBezTo>
                    <a:pt x="409747" y="359660"/>
                    <a:pt x="412142" y="360543"/>
                    <a:pt x="414537" y="362560"/>
                  </a:cubicBezTo>
                  <a:cubicBezTo>
                    <a:pt x="416176" y="358021"/>
                    <a:pt x="417815" y="352727"/>
                    <a:pt x="416554" y="351466"/>
                  </a:cubicBezTo>
                  <a:cubicBezTo>
                    <a:pt x="414159" y="349071"/>
                    <a:pt x="408234" y="352096"/>
                    <a:pt x="408864" y="335330"/>
                  </a:cubicBezTo>
                  <a:cubicBezTo>
                    <a:pt x="409495" y="318689"/>
                    <a:pt x="415420" y="322219"/>
                    <a:pt x="416050" y="300788"/>
                  </a:cubicBezTo>
                  <a:cubicBezTo>
                    <a:pt x="416554" y="279357"/>
                    <a:pt x="425001" y="266750"/>
                    <a:pt x="425001" y="255530"/>
                  </a:cubicBezTo>
                  <a:cubicBezTo>
                    <a:pt x="425001" y="244184"/>
                    <a:pt x="445297" y="231074"/>
                    <a:pt x="456643" y="212668"/>
                  </a:cubicBezTo>
                  <a:cubicBezTo>
                    <a:pt x="467989" y="194137"/>
                    <a:pt x="492446" y="170941"/>
                    <a:pt x="502531" y="164385"/>
                  </a:cubicBezTo>
                  <a:cubicBezTo>
                    <a:pt x="512616" y="157830"/>
                    <a:pt x="532282" y="152409"/>
                    <a:pt x="534677" y="146484"/>
                  </a:cubicBezTo>
                  <a:cubicBezTo>
                    <a:pt x="536946" y="140559"/>
                    <a:pt x="534551" y="108413"/>
                    <a:pt x="529761" y="10601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72" name="Google Shape;572;p19"/>
            <p:cNvSpPr/>
            <p:nvPr/>
          </p:nvSpPr>
          <p:spPr>
            <a:xfrm>
              <a:off x="3769083" y="5047949"/>
              <a:ext cx="226917" cy="1197618"/>
            </a:xfrm>
            <a:custGeom>
              <a:avLst/>
              <a:gdLst/>
              <a:ahLst/>
              <a:cxnLst/>
              <a:rect l="l" t="t" r="r" b="b"/>
              <a:pathLst>
                <a:path w="226917" h="1197617" extrusionOk="0">
                  <a:moveTo>
                    <a:pt x="106785" y="1062920"/>
                  </a:moveTo>
                  <a:cubicBezTo>
                    <a:pt x="100356" y="1063677"/>
                    <a:pt x="97961" y="1051827"/>
                    <a:pt x="94053" y="1051827"/>
                  </a:cubicBezTo>
                  <a:cubicBezTo>
                    <a:pt x="90019" y="1051827"/>
                    <a:pt x="89262" y="1031152"/>
                    <a:pt x="92414" y="1021571"/>
                  </a:cubicBezTo>
                  <a:cubicBezTo>
                    <a:pt x="95566" y="1011990"/>
                    <a:pt x="74135" y="1016781"/>
                    <a:pt x="67705" y="1013629"/>
                  </a:cubicBezTo>
                  <a:cubicBezTo>
                    <a:pt x="61402" y="1010477"/>
                    <a:pt x="70100" y="1004048"/>
                    <a:pt x="62915" y="996106"/>
                  </a:cubicBezTo>
                  <a:cubicBezTo>
                    <a:pt x="55729" y="988164"/>
                    <a:pt x="61276" y="976944"/>
                    <a:pt x="62158" y="971397"/>
                  </a:cubicBezTo>
                  <a:cubicBezTo>
                    <a:pt x="62915" y="965850"/>
                    <a:pt x="67705" y="953874"/>
                    <a:pt x="76530" y="953874"/>
                  </a:cubicBezTo>
                  <a:cubicBezTo>
                    <a:pt x="85228" y="953874"/>
                    <a:pt x="78925" y="941142"/>
                    <a:pt x="87623" y="935595"/>
                  </a:cubicBezTo>
                  <a:cubicBezTo>
                    <a:pt x="96448" y="930048"/>
                    <a:pt x="79681" y="920467"/>
                    <a:pt x="86867" y="914920"/>
                  </a:cubicBezTo>
                  <a:cubicBezTo>
                    <a:pt x="94053" y="909373"/>
                    <a:pt x="86867" y="898910"/>
                    <a:pt x="97961" y="897397"/>
                  </a:cubicBezTo>
                  <a:cubicBezTo>
                    <a:pt x="109055" y="895758"/>
                    <a:pt x="97961" y="881387"/>
                    <a:pt x="105903" y="879118"/>
                  </a:cubicBezTo>
                  <a:cubicBezTo>
                    <a:pt x="113845" y="876723"/>
                    <a:pt x="104264" y="868024"/>
                    <a:pt x="106659" y="858443"/>
                  </a:cubicBezTo>
                  <a:cubicBezTo>
                    <a:pt x="109055" y="848862"/>
                    <a:pt x="100230" y="841676"/>
                    <a:pt x="110693" y="837768"/>
                  </a:cubicBezTo>
                  <a:cubicBezTo>
                    <a:pt x="121031" y="833734"/>
                    <a:pt x="113845" y="825792"/>
                    <a:pt x="106659" y="820245"/>
                  </a:cubicBezTo>
                  <a:cubicBezTo>
                    <a:pt x="99474" y="814698"/>
                    <a:pt x="108298" y="814698"/>
                    <a:pt x="116997" y="814698"/>
                  </a:cubicBezTo>
                  <a:cubicBezTo>
                    <a:pt x="125695" y="814698"/>
                    <a:pt x="121031" y="800453"/>
                    <a:pt x="112963" y="802722"/>
                  </a:cubicBezTo>
                  <a:cubicBezTo>
                    <a:pt x="103508" y="805495"/>
                    <a:pt x="97835" y="796419"/>
                    <a:pt x="105020" y="789233"/>
                  </a:cubicBezTo>
                  <a:cubicBezTo>
                    <a:pt x="112206" y="782048"/>
                    <a:pt x="98717" y="777257"/>
                    <a:pt x="100986" y="772466"/>
                  </a:cubicBezTo>
                  <a:cubicBezTo>
                    <a:pt x="103382" y="767676"/>
                    <a:pt x="103382" y="761247"/>
                    <a:pt x="98591" y="758095"/>
                  </a:cubicBezTo>
                  <a:cubicBezTo>
                    <a:pt x="93801" y="754944"/>
                    <a:pt x="96952" y="730991"/>
                    <a:pt x="102499" y="730235"/>
                  </a:cubicBezTo>
                  <a:cubicBezTo>
                    <a:pt x="108046" y="729478"/>
                    <a:pt x="104138" y="707921"/>
                    <a:pt x="104138" y="701492"/>
                  </a:cubicBezTo>
                  <a:cubicBezTo>
                    <a:pt x="104138" y="695189"/>
                    <a:pt x="97709" y="688760"/>
                    <a:pt x="98591" y="683213"/>
                  </a:cubicBezTo>
                  <a:cubicBezTo>
                    <a:pt x="99348" y="677666"/>
                    <a:pt x="105777" y="676027"/>
                    <a:pt x="105777" y="664933"/>
                  </a:cubicBezTo>
                  <a:cubicBezTo>
                    <a:pt x="105777" y="653713"/>
                    <a:pt x="108172" y="649049"/>
                    <a:pt x="112963" y="648167"/>
                  </a:cubicBezTo>
                  <a:cubicBezTo>
                    <a:pt x="117753" y="647410"/>
                    <a:pt x="113719" y="634551"/>
                    <a:pt x="114601" y="628248"/>
                  </a:cubicBezTo>
                  <a:cubicBezTo>
                    <a:pt x="115358" y="621945"/>
                    <a:pt x="128090" y="628248"/>
                    <a:pt x="129729" y="617911"/>
                  </a:cubicBezTo>
                  <a:cubicBezTo>
                    <a:pt x="131368" y="607574"/>
                    <a:pt x="121787" y="609086"/>
                    <a:pt x="123300" y="602783"/>
                  </a:cubicBezTo>
                  <a:cubicBezTo>
                    <a:pt x="125191" y="595093"/>
                    <a:pt x="122544" y="585260"/>
                    <a:pt x="122544" y="567737"/>
                  </a:cubicBezTo>
                  <a:cubicBezTo>
                    <a:pt x="122544" y="550214"/>
                    <a:pt x="136915" y="546180"/>
                    <a:pt x="142462" y="541389"/>
                  </a:cubicBezTo>
                  <a:cubicBezTo>
                    <a:pt x="148009" y="536599"/>
                    <a:pt x="135276" y="511134"/>
                    <a:pt x="142462" y="507982"/>
                  </a:cubicBezTo>
                  <a:cubicBezTo>
                    <a:pt x="149647" y="504831"/>
                    <a:pt x="144857" y="492854"/>
                    <a:pt x="150404" y="488820"/>
                  </a:cubicBezTo>
                  <a:cubicBezTo>
                    <a:pt x="155951" y="484786"/>
                    <a:pt x="154438" y="476088"/>
                    <a:pt x="157590" y="466507"/>
                  </a:cubicBezTo>
                  <a:cubicBezTo>
                    <a:pt x="160741" y="456926"/>
                    <a:pt x="151286" y="452135"/>
                    <a:pt x="151286" y="443437"/>
                  </a:cubicBezTo>
                  <a:cubicBezTo>
                    <a:pt x="151286" y="434612"/>
                    <a:pt x="149647" y="426670"/>
                    <a:pt x="142462" y="417089"/>
                  </a:cubicBezTo>
                  <a:cubicBezTo>
                    <a:pt x="135276" y="407508"/>
                    <a:pt x="137671" y="388473"/>
                    <a:pt x="142462" y="388473"/>
                  </a:cubicBezTo>
                  <a:cubicBezTo>
                    <a:pt x="147252" y="388473"/>
                    <a:pt x="144857" y="370193"/>
                    <a:pt x="153682" y="367798"/>
                  </a:cubicBezTo>
                  <a:cubicBezTo>
                    <a:pt x="162380" y="365403"/>
                    <a:pt x="157716" y="351914"/>
                    <a:pt x="153682" y="340694"/>
                  </a:cubicBezTo>
                  <a:cubicBezTo>
                    <a:pt x="149647" y="329474"/>
                    <a:pt x="160867" y="335147"/>
                    <a:pt x="160867" y="326323"/>
                  </a:cubicBezTo>
                  <a:cubicBezTo>
                    <a:pt x="160867" y="317498"/>
                    <a:pt x="165658" y="305648"/>
                    <a:pt x="172844" y="302370"/>
                  </a:cubicBezTo>
                  <a:cubicBezTo>
                    <a:pt x="180029" y="299219"/>
                    <a:pt x="180786" y="285603"/>
                    <a:pt x="180786" y="280057"/>
                  </a:cubicBezTo>
                  <a:cubicBezTo>
                    <a:pt x="180786" y="274510"/>
                    <a:pt x="191123" y="272114"/>
                    <a:pt x="196670" y="267324"/>
                  </a:cubicBezTo>
                  <a:cubicBezTo>
                    <a:pt x="202217" y="262534"/>
                    <a:pt x="187089" y="254592"/>
                    <a:pt x="195913" y="249801"/>
                  </a:cubicBezTo>
                  <a:cubicBezTo>
                    <a:pt x="204612" y="245010"/>
                    <a:pt x="188728" y="225092"/>
                    <a:pt x="193518" y="221184"/>
                  </a:cubicBezTo>
                  <a:cubicBezTo>
                    <a:pt x="198309" y="217150"/>
                    <a:pt x="194275" y="208452"/>
                    <a:pt x="195157" y="202022"/>
                  </a:cubicBezTo>
                  <a:cubicBezTo>
                    <a:pt x="195913" y="195719"/>
                    <a:pt x="222261" y="183743"/>
                    <a:pt x="225413" y="178070"/>
                  </a:cubicBezTo>
                  <a:cubicBezTo>
                    <a:pt x="227682" y="174036"/>
                    <a:pt x="230077" y="159665"/>
                    <a:pt x="230833" y="147058"/>
                  </a:cubicBezTo>
                  <a:cubicBezTo>
                    <a:pt x="222639" y="152353"/>
                    <a:pt x="215453" y="155252"/>
                    <a:pt x="214193" y="152227"/>
                  </a:cubicBezTo>
                  <a:cubicBezTo>
                    <a:pt x="211798" y="146680"/>
                    <a:pt x="214949" y="130291"/>
                    <a:pt x="207890" y="123232"/>
                  </a:cubicBezTo>
                  <a:cubicBezTo>
                    <a:pt x="200830" y="116172"/>
                    <a:pt x="205494" y="102053"/>
                    <a:pt x="198435" y="98901"/>
                  </a:cubicBezTo>
                  <a:cubicBezTo>
                    <a:pt x="191375" y="95749"/>
                    <a:pt x="182803" y="81630"/>
                    <a:pt x="188980" y="76966"/>
                  </a:cubicBezTo>
                  <a:cubicBezTo>
                    <a:pt x="195283" y="72302"/>
                    <a:pt x="188980" y="62847"/>
                    <a:pt x="194527" y="58182"/>
                  </a:cubicBezTo>
                  <a:cubicBezTo>
                    <a:pt x="199947" y="53518"/>
                    <a:pt x="191375" y="52635"/>
                    <a:pt x="183559" y="43306"/>
                  </a:cubicBezTo>
                  <a:cubicBezTo>
                    <a:pt x="175743" y="33852"/>
                    <a:pt x="186711" y="22128"/>
                    <a:pt x="177256" y="15068"/>
                  </a:cubicBezTo>
                  <a:cubicBezTo>
                    <a:pt x="167801" y="8008"/>
                    <a:pt x="167801" y="-564"/>
                    <a:pt x="165532" y="3344"/>
                  </a:cubicBezTo>
                  <a:cubicBezTo>
                    <a:pt x="163136" y="7252"/>
                    <a:pt x="162380" y="20615"/>
                    <a:pt x="154564" y="24523"/>
                  </a:cubicBezTo>
                  <a:cubicBezTo>
                    <a:pt x="153303" y="25153"/>
                    <a:pt x="151286" y="26666"/>
                    <a:pt x="148765" y="28683"/>
                  </a:cubicBezTo>
                  <a:cubicBezTo>
                    <a:pt x="148765" y="35238"/>
                    <a:pt x="146496" y="46206"/>
                    <a:pt x="149017" y="52509"/>
                  </a:cubicBezTo>
                  <a:cubicBezTo>
                    <a:pt x="152547" y="61334"/>
                    <a:pt x="154312" y="104322"/>
                    <a:pt x="150782" y="120836"/>
                  </a:cubicBezTo>
                  <a:cubicBezTo>
                    <a:pt x="147252" y="137351"/>
                    <a:pt x="143723" y="150840"/>
                    <a:pt x="140193" y="160799"/>
                  </a:cubicBezTo>
                  <a:cubicBezTo>
                    <a:pt x="136663" y="170884"/>
                    <a:pt x="148387" y="171389"/>
                    <a:pt x="143723" y="176053"/>
                  </a:cubicBezTo>
                  <a:cubicBezTo>
                    <a:pt x="139058" y="180717"/>
                    <a:pt x="140823" y="192567"/>
                    <a:pt x="140823" y="211351"/>
                  </a:cubicBezTo>
                  <a:cubicBezTo>
                    <a:pt x="140823" y="230135"/>
                    <a:pt x="129603" y="261903"/>
                    <a:pt x="129099" y="271989"/>
                  </a:cubicBezTo>
                  <a:cubicBezTo>
                    <a:pt x="128469" y="281947"/>
                    <a:pt x="120905" y="288503"/>
                    <a:pt x="122039" y="299597"/>
                  </a:cubicBezTo>
                  <a:cubicBezTo>
                    <a:pt x="123174" y="310816"/>
                    <a:pt x="116744" y="317246"/>
                    <a:pt x="110315" y="322540"/>
                  </a:cubicBezTo>
                  <a:cubicBezTo>
                    <a:pt x="103886" y="327835"/>
                    <a:pt x="120905" y="344854"/>
                    <a:pt x="120274" y="354309"/>
                  </a:cubicBezTo>
                  <a:cubicBezTo>
                    <a:pt x="119644" y="363764"/>
                    <a:pt x="107290" y="367798"/>
                    <a:pt x="110315" y="383178"/>
                  </a:cubicBezTo>
                  <a:cubicBezTo>
                    <a:pt x="113971" y="402214"/>
                    <a:pt x="110315" y="434991"/>
                    <a:pt x="110315" y="441420"/>
                  </a:cubicBezTo>
                  <a:cubicBezTo>
                    <a:pt x="110315" y="447849"/>
                    <a:pt x="102625" y="447345"/>
                    <a:pt x="104390" y="459699"/>
                  </a:cubicBezTo>
                  <a:cubicBezTo>
                    <a:pt x="106155" y="472054"/>
                    <a:pt x="96700" y="474953"/>
                    <a:pt x="94935" y="492728"/>
                  </a:cubicBezTo>
                  <a:cubicBezTo>
                    <a:pt x="93170" y="510378"/>
                    <a:pt x="79681" y="535716"/>
                    <a:pt x="74387" y="549205"/>
                  </a:cubicBezTo>
                  <a:cubicBezTo>
                    <a:pt x="69092" y="562694"/>
                    <a:pt x="69092" y="570384"/>
                    <a:pt x="62032" y="570384"/>
                  </a:cubicBezTo>
                  <a:cubicBezTo>
                    <a:pt x="54973" y="570384"/>
                    <a:pt x="53208" y="578074"/>
                    <a:pt x="58502" y="589798"/>
                  </a:cubicBezTo>
                  <a:cubicBezTo>
                    <a:pt x="63797" y="601522"/>
                    <a:pt x="54973" y="611608"/>
                    <a:pt x="62032" y="623332"/>
                  </a:cubicBezTo>
                  <a:cubicBezTo>
                    <a:pt x="69092" y="635056"/>
                    <a:pt x="66697" y="639216"/>
                    <a:pt x="63167" y="650436"/>
                  </a:cubicBezTo>
                  <a:cubicBezTo>
                    <a:pt x="59637" y="661529"/>
                    <a:pt x="54973" y="662160"/>
                    <a:pt x="54973" y="672749"/>
                  </a:cubicBezTo>
                  <a:cubicBezTo>
                    <a:pt x="54973" y="683338"/>
                    <a:pt x="46779" y="692163"/>
                    <a:pt x="51443" y="703887"/>
                  </a:cubicBezTo>
                  <a:cubicBezTo>
                    <a:pt x="56107" y="715611"/>
                    <a:pt x="54973" y="719771"/>
                    <a:pt x="49048" y="719771"/>
                  </a:cubicBezTo>
                  <a:cubicBezTo>
                    <a:pt x="43123" y="719771"/>
                    <a:pt x="40223" y="729226"/>
                    <a:pt x="37828" y="748640"/>
                  </a:cubicBezTo>
                  <a:cubicBezTo>
                    <a:pt x="35433" y="768054"/>
                    <a:pt x="36063" y="767424"/>
                    <a:pt x="50182" y="766289"/>
                  </a:cubicBezTo>
                  <a:cubicBezTo>
                    <a:pt x="64302" y="765155"/>
                    <a:pt x="53082" y="718637"/>
                    <a:pt x="61906" y="718637"/>
                  </a:cubicBezTo>
                  <a:cubicBezTo>
                    <a:pt x="70731" y="718637"/>
                    <a:pt x="63041" y="710947"/>
                    <a:pt x="71865" y="708678"/>
                  </a:cubicBezTo>
                  <a:cubicBezTo>
                    <a:pt x="80690" y="706282"/>
                    <a:pt x="73000" y="716872"/>
                    <a:pt x="78925" y="718637"/>
                  </a:cubicBezTo>
                  <a:cubicBezTo>
                    <a:pt x="84850" y="720402"/>
                    <a:pt x="88884" y="725066"/>
                    <a:pt x="80690" y="730361"/>
                  </a:cubicBezTo>
                  <a:cubicBezTo>
                    <a:pt x="72496" y="735656"/>
                    <a:pt x="82455" y="746245"/>
                    <a:pt x="78295" y="752800"/>
                  </a:cubicBezTo>
                  <a:cubicBezTo>
                    <a:pt x="74135" y="759230"/>
                    <a:pt x="68336" y="766289"/>
                    <a:pt x="71865" y="773979"/>
                  </a:cubicBezTo>
                  <a:cubicBezTo>
                    <a:pt x="75395" y="781669"/>
                    <a:pt x="67705" y="781039"/>
                    <a:pt x="67201" y="790998"/>
                  </a:cubicBezTo>
                  <a:cubicBezTo>
                    <a:pt x="66571" y="800957"/>
                    <a:pt x="72496" y="801587"/>
                    <a:pt x="68336" y="803983"/>
                  </a:cubicBezTo>
                  <a:cubicBezTo>
                    <a:pt x="64175" y="806378"/>
                    <a:pt x="73630" y="813942"/>
                    <a:pt x="67705" y="815203"/>
                  </a:cubicBezTo>
                  <a:cubicBezTo>
                    <a:pt x="61780" y="816337"/>
                    <a:pt x="65310" y="824027"/>
                    <a:pt x="68840" y="831087"/>
                  </a:cubicBezTo>
                  <a:cubicBezTo>
                    <a:pt x="72370" y="838147"/>
                    <a:pt x="61150" y="833986"/>
                    <a:pt x="55351" y="838777"/>
                  </a:cubicBezTo>
                  <a:cubicBezTo>
                    <a:pt x="49426" y="843441"/>
                    <a:pt x="61276" y="849871"/>
                    <a:pt x="57746" y="856426"/>
                  </a:cubicBezTo>
                  <a:cubicBezTo>
                    <a:pt x="54216" y="862855"/>
                    <a:pt x="44761" y="852896"/>
                    <a:pt x="40727" y="849366"/>
                  </a:cubicBezTo>
                  <a:cubicBezTo>
                    <a:pt x="36567" y="845836"/>
                    <a:pt x="47157" y="838777"/>
                    <a:pt x="52451" y="831717"/>
                  </a:cubicBezTo>
                  <a:cubicBezTo>
                    <a:pt x="57746" y="824658"/>
                    <a:pt x="47157" y="808773"/>
                    <a:pt x="38332" y="812303"/>
                  </a:cubicBezTo>
                  <a:cubicBezTo>
                    <a:pt x="29507" y="815833"/>
                    <a:pt x="47157" y="825792"/>
                    <a:pt x="47157" y="833482"/>
                  </a:cubicBezTo>
                  <a:cubicBezTo>
                    <a:pt x="47157" y="841172"/>
                    <a:pt x="32407" y="831717"/>
                    <a:pt x="33037" y="839911"/>
                  </a:cubicBezTo>
                  <a:cubicBezTo>
                    <a:pt x="33668" y="848106"/>
                    <a:pt x="23078" y="845206"/>
                    <a:pt x="17784" y="851131"/>
                  </a:cubicBezTo>
                  <a:cubicBezTo>
                    <a:pt x="12489" y="857056"/>
                    <a:pt x="24843" y="862351"/>
                    <a:pt x="18918" y="864116"/>
                  </a:cubicBezTo>
                  <a:cubicBezTo>
                    <a:pt x="12993" y="865881"/>
                    <a:pt x="3034" y="874075"/>
                    <a:pt x="2404" y="880000"/>
                  </a:cubicBezTo>
                  <a:cubicBezTo>
                    <a:pt x="1773" y="885925"/>
                    <a:pt x="8833" y="887060"/>
                    <a:pt x="8833" y="881134"/>
                  </a:cubicBezTo>
                  <a:cubicBezTo>
                    <a:pt x="8833" y="875209"/>
                    <a:pt x="18288" y="873445"/>
                    <a:pt x="21187" y="881134"/>
                  </a:cubicBezTo>
                  <a:cubicBezTo>
                    <a:pt x="24087" y="888825"/>
                    <a:pt x="28247" y="881134"/>
                    <a:pt x="36441" y="882900"/>
                  </a:cubicBezTo>
                  <a:cubicBezTo>
                    <a:pt x="44635" y="884664"/>
                    <a:pt x="43501" y="897019"/>
                    <a:pt x="38836" y="896389"/>
                  </a:cubicBezTo>
                  <a:cubicBezTo>
                    <a:pt x="34172" y="895758"/>
                    <a:pt x="29381" y="904078"/>
                    <a:pt x="30642" y="912903"/>
                  </a:cubicBezTo>
                  <a:cubicBezTo>
                    <a:pt x="31777" y="921727"/>
                    <a:pt x="48291" y="912903"/>
                    <a:pt x="55351" y="915298"/>
                  </a:cubicBezTo>
                  <a:cubicBezTo>
                    <a:pt x="62410" y="917694"/>
                    <a:pt x="60015" y="930048"/>
                    <a:pt x="55981" y="925888"/>
                  </a:cubicBezTo>
                  <a:cubicBezTo>
                    <a:pt x="51821" y="921727"/>
                    <a:pt x="42492" y="914668"/>
                    <a:pt x="38332" y="921727"/>
                  </a:cubicBezTo>
                  <a:cubicBezTo>
                    <a:pt x="34172" y="928787"/>
                    <a:pt x="27743" y="925257"/>
                    <a:pt x="22448" y="922862"/>
                  </a:cubicBezTo>
                  <a:cubicBezTo>
                    <a:pt x="17153" y="920467"/>
                    <a:pt x="-1631" y="932947"/>
                    <a:pt x="4799" y="937612"/>
                  </a:cubicBezTo>
                  <a:cubicBezTo>
                    <a:pt x="11228" y="942276"/>
                    <a:pt x="10724" y="949966"/>
                    <a:pt x="14758" y="949336"/>
                  </a:cubicBezTo>
                  <a:cubicBezTo>
                    <a:pt x="18918" y="948706"/>
                    <a:pt x="25347" y="945806"/>
                    <a:pt x="27743" y="941142"/>
                  </a:cubicBezTo>
                  <a:cubicBezTo>
                    <a:pt x="30138" y="936351"/>
                    <a:pt x="38332" y="931687"/>
                    <a:pt x="38962" y="942276"/>
                  </a:cubicBezTo>
                  <a:cubicBezTo>
                    <a:pt x="39593" y="952866"/>
                    <a:pt x="27743" y="947571"/>
                    <a:pt x="25473" y="953496"/>
                  </a:cubicBezTo>
                  <a:cubicBezTo>
                    <a:pt x="23078" y="959421"/>
                    <a:pt x="18414" y="964085"/>
                    <a:pt x="11354" y="969380"/>
                  </a:cubicBezTo>
                  <a:cubicBezTo>
                    <a:pt x="4294" y="974675"/>
                    <a:pt x="11354" y="983500"/>
                    <a:pt x="17279" y="980600"/>
                  </a:cubicBezTo>
                  <a:cubicBezTo>
                    <a:pt x="23204" y="977575"/>
                    <a:pt x="15514" y="987660"/>
                    <a:pt x="23709" y="988794"/>
                  </a:cubicBezTo>
                  <a:cubicBezTo>
                    <a:pt x="31272" y="989929"/>
                    <a:pt x="33668" y="984130"/>
                    <a:pt x="31903" y="978205"/>
                  </a:cubicBezTo>
                  <a:cubicBezTo>
                    <a:pt x="30138" y="972280"/>
                    <a:pt x="36063" y="959421"/>
                    <a:pt x="43123" y="965850"/>
                  </a:cubicBezTo>
                  <a:cubicBezTo>
                    <a:pt x="50182" y="972280"/>
                    <a:pt x="39593" y="978835"/>
                    <a:pt x="39593" y="984634"/>
                  </a:cubicBezTo>
                  <a:cubicBezTo>
                    <a:pt x="39593" y="990559"/>
                    <a:pt x="35433" y="998249"/>
                    <a:pt x="35433" y="1004678"/>
                  </a:cubicBezTo>
                  <a:cubicBezTo>
                    <a:pt x="35433" y="1011107"/>
                    <a:pt x="27743" y="1007578"/>
                    <a:pt x="28373" y="1014638"/>
                  </a:cubicBezTo>
                  <a:cubicBezTo>
                    <a:pt x="29003" y="1021697"/>
                    <a:pt x="11858" y="1017033"/>
                    <a:pt x="19548" y="1021697"/>
                  </a:cubicBezTo>
                  <a:cubicBezTo>
                    <a:pt x="27238" y="1026362"/>
                    <a:pt x="14884" y="1032917"/>
                    <a:pt x="18918" y="1037581"/>
                  </a:cubicBezTo>
                  <a:cubicBezTo>
                    <a:pt x="23078" y="1042246"/>
                    <a:pt x="26608" y="1031152"/>
                    <a:pt x="33037" y="1033421"/>
                  </a:cubicBezTo>
                  <a:cubicBezTo>
                    <a:pt x="39467" y="1035817"/>
                    <a:pt x="38332" y="1037581"/>
                    <a:pt x="46526" y="1034051"/>
                  </a:cubicBezTo>
                  <a:cubicBezTo>
                    <a:pt x="54720" y="1030522"/>
                    <a:pt x="59511" y="1040481"/>
                    <a:pt x="51821" y="1042876"/>
                  </a:cubicBezTo>
                  <a:cubicBezTo>
                    <a:pt x="44131" y="1045271"/>
                    <a:pt x="35937" y="1054096"/>
                    <a:pt x="39467" y="1055230"/>
                  </a:cubicBezTo>
                  <a:cubicBezTo>
                    <a:pt x="42997" y="1056365"/>
                    <a:pt x="52956" y="1049306"/>
                    <a:pt x="55351" y="1056995"/>
                  </a:cubicBezTo>
                  <a:cubicBezTo>
                    <a:pt x="57746" y="1064685"/>
                    <a:pt x="63545" y="1062290"/>
                    <a:pt x="64175" y="1054096"/>
                  </a:cubicBezTo>
                  <a:cubicBezTo>
                    <a:pt x="64806" y="1045902"/>
                    <a:pt x="78925" y="1052961"/>
                    <a:pt x="81194" y="1060021"/>
                  </a:cubicBezTo>
                  <a:cubicBezTo>
                    <a:pt x="83589" y="1067080"/>
                    <a:pt x="66445" y="1071241"/>
                    <a:pt x="57620" y="1069476"/>
                  </a:cubicBezTo>
                  <a:cubicBezTo>
                    <a:pt x="48795" y="1067711"/>
                    <a:pt x="44131" y="1077670"/>
                    <a:pt x="49930" y="1085360"/>
                  </a:cubicBezTo>
                  <a:cubicBezTo>
                    <a:pt x="55855" y="1093050"/>
                    <a:pt x="62915" y="1085360"/>
                    <a:pt x="69344" y="1078931"/>
                  </a:cubicBezTo>
                  <a:cubicBezTo>
                    <a:pt x="75773" y="1072502"/>
                    <a:pt x="107542" y="1074266"/>
                    <a:pt x="109937" y="1081326"/>
                  </a:cubicBezTo>
                  <a:cubicBezTo>
                    <a:pt x="112332" y="1088385"/>
                    <a:pt x="95187" y="1082460"/>
                    <a:pt x="93423" y="1086621"/>
                  </a:cubicBezTo>
                  <a:cubicBezTo>
                    <a:pt x="91658" y="1090781"/>
                    <a:pt x="78673" y="1094311"/>
                    <a:pt x="76908" y="1089646"/>
                  </a:cubicBezTo>
                  <a:cubicBezTo>
                    <a:pt x="75143" y="1084982"/>
                    <a:pt x="62789" y="1091411"/>
                    <a:pt x="62158" y="1099101"/>
                  </a:cubicBezTo>
                  <a:cubicBezTo>
                    <a:pt x="61528" y="1106791"/>
                    <a:pt x="52199" y="1106791"/>
                    <a:pt x="62789" y="1109690"/>
                  </a:cubicBezTo>
                  <a:cubicBezTo>
                    <a:pt x="73378" y="1112590"/>
                    <a:pt x="70479" y="1098471"/>
                    <a:pt x="86867" y="1099732"/>
                  </a:cubicBezTo>
                  <a:cubicBezTo>
                    <a:pt x="103382" y="1100866"/>
                    <a:pt x="112206" y="1084477"/>
                    <a:pt x="116871" y="1093807"/>
                  </a:cubicBezTo>
                  <a:cubicBezTo>
                    <a:pt x="121535" y="1103261"/>
                    <a:pt x="103382" y="1110825"/>
                    <a:pt x="96826" y="1104900"/>
                  </a:cubicBezTo>
                  <a:cubicBezTo>
                    <a:pt x="90397" y="1098975"/>
                    <a:pt x="82707" y="1109060"/>
                    <a:pt x="83337" y="1117885"/>
                  </a:cubicBezTo>
                  <a:cubicBezTo>
                    <a:pt x="83968" y="1126709"/>
                    <a:pt x="64554" y="1115490"/>
                    <a:pt x="55099" y="1114355"/>
                  </a:cubicBezTo>
                  <a:cubicBezTo>
                    <a:pt x="45644" y="1113220"/>
                    <a:pt x="49804" y="1123180"/>
                    <a:pt x="57998" y="1132004"/>
                  </a:cubicBezTo>
                  <a:cubicBezTo>
                    <a:pt x="66192" y="1140829"/>
                    <a:pt x="70983" y="1130869"/>
                    <a:pt x="80942" y="1137299"/>
                  </a:cubicBezTo>
                  <a:cubicBezTo>
                    <a:pt x="90901" y="1143728"/>
                    <a:pt x="90901" y="1150788"/>
                    <a:pt x="97961" y="1144358"/>
                  </a:cubicBezTo>
                  <a:cubicBezTo>
                    <a:pt x="105020" y="1137803"/>
                    <a:pt x="97961" y="1138433"/>
                    <a:pt x="93297" y="1135534"/>
                  </a:cubicBezTo>
                  <a:cubicBezTo>
                    <a:pt x="88632" y="1132634"/>
                    <a:pt x="92666" y="1122549"/>
                    <a:pt x="103886" y="1127844"/>
                  </a:cubicBezTo>
                  <a:cubicBezTo>
                    <a:pt x="115106" y="1133139"/>
                    <a:pt x="127964" y="1123180"/>
                    <a:pt x="124434" y="1109060"/>
                  </a:cubicBezTo>
                  <a:cubicBezTo>
                    <a:pt x="120905" y="1094941"/>
                    <a:pt x="134394" y="1088512"/>
                    <a:pt x="148009" y="1083721"/>
                  </a:cubicBezTo>
                  <a:cubicBezTo>
                    <a:pt x="161498" y="1079057"/>
                    <a:pt x="154438" y="1092546"/>
                    <a:pt x="144479" y="1096706"/>
                  </a:cubicBezTo>
                  <a:cubicBezTo>
                    <a:pt x="134520" y="1100866"/>
                    <a:pt x="132755" y="1103765"/>
                    <a:pt x="140319" y="1111960"/>
                  </a:cubicBezTo>
                  <a:cubicBezTo>
                    <a:pt x="148009" y="1120154"/>
                    <a:pt x="157968" y="1106665"/>
                    <a:pt x="164397" y="1113094"/>
                  </a:cubicBezTo>
                  <a:cubicBezTo>
                    <a:pt x="170826" y="1119524"/>
                    <a:pt x="152673" y="1118389"/>
                    <a:pt x="149647" y="1124818"/>
                  </a:cubicBezTo>
                  <a:cubicBezTo>
                    <a:pt x="146748" y="1131248"/>
                    <a:pt x="160867" y="1138938"/>
                    <a:pt x="150782" y="1143602"/>
                  </a:cubicBezTo>
                  <a:cubicBezTo>
                    <a:pt x="140823" y="1148266"/>
                    <a:pt x="145487" y="1124188"/>
                    <a:pt x="139562" y="1121793"/>
                  </a:cubicBezTo>
                  <a:cubicBezTo>
                    <a:pt x="133637" y="1119398"/>
                    <a:pt x="128343" y="1124818"/>
                    <a:pt x="134268" y="1138307"/>
                  </a:cubicBezTo>
                  <a:cubicBezTo>
                    <a:pt x="140193" y="1151796"/>
                    <a:pt x="127208" y="1140072"/>
                    <a:pt x="121283" y="1133517"/>
                  </a:cubicBezTo>
                  <a:cubicBezTo>
                    <a:pt x="115358" y="1127087"/>
                    <a:pt x="107164" y="1136416"/>
                    <a:pt x="114223" y="1143476"/>
                  </a:cubicBezTo>
                  <a:cubicBezTo>
                    <a:pt x="121283" y="1150536"/>
                    <a:pt x="100734" y="1142846"/>
                    <a:pt x="100734" y="1154066"/>
                  </a:cubicBezTo>
                  <a:cubicBezTo>
                    <a:pt x="100734" y="1165285"/>
                    <a:pt x="109559" y="1155830"/>
                    <a:pt x="120148" y="1158226"/>
                  </a:cubicBezTo>
                  <a:cubicBezTo>
                    <a:pt x="130738" y="1160621"/>
                    <a:pt x="126073" y="1175875"/>
                    <a:pt x="133637" y="1181800"/>
                  </a:cubicBezTo>
                  <a:cubicBezTo>
                    <a:pt x="141327" y="1187725"/>
                    <a:pt x="134772" y="1163016"/>
                    <a:pt x="143092" y="1161251"/>
                  </a:cubicBezTo>
                  <a:cubicBezTo>
                    <a:pt x="151286" y="1159486"/>
                    <a:pt x="143723" y="1180035"/>
                    <a:pt x="161876" y="1185960"/>
                  </a:cubicBezTo>
                  <a:cubicBezTo>
                    <a:pt x="180155" y="1191885"/>
                    <a:pt x="163010" y="1182430"/>
                    <a:pt x="171331" y="1176505"/>
                  </a:cubicBezTo>
                  <a:cubicBezTo>
                    <a:pt x="179525" y="1170580"/>
                    <a:pt x="190114" y="1194154"/>
                    <a:pt x="198939" y="1196549"/>
                  </a:cubicBezTo>
                  <a:cubicBezTo>
                    <a:pt x="207763" y="1198945"/>
                    <a:pt x="201838" y="1185960"/>
                    <a:pt x="195409" y="1178900"/>
                  </a:cubicBezTo>
                  <a:cubicBezTo>
                    <a:pt x="188980" y="1171840"/>
                    <a:pt x="201838" y="1176001"/>
                    <a:pt x="210663" y="1178900"/>
                  </a:cubicBezTo>
                  <a:cubicBezTo>
                    <a:pt x="219488" y="1181926"/>
                    <a:pt x="226547" y="1183060"/>
                    <a:pt x="228312" y="1176505"/>
                  </a:cubicBezTo>
                  <a:cubicBezTo>
                    <a:pt x="228942" y="1174110"/>
                    <a:pt x="230581" y="1174110"/>
                    <a:pt x="232724" y="1174866"/>
                  </a:cubicBezTo>
                  <a:cubicBezTo>
                    <a:pt x="223522" y="1168815"/>
                    <a:pt x="192257" y="1173227"/>
                    <a:pt x="187971" y="1172471"/>
                  </a:cubicBezTo>
                  <a:cubicBezTo>
                    <a:pt x="183685" y="1171840"/>
                    <a:pt x="186963" y="1101244"/>
                    <a:pt x="187845" y="1085108"/>
                  </a:cubicBezTo>
                  <a:cubicBezTo>
                    <a:pt x="187215" y="1084982"/>
                    <a:pt x="186585" y="1084730"/>
                    <a:pt x="185954" y="1084730"/>
                  </a:cubicBezTo>
                  <a:cubicBezTo>
                    <a:pt x="178264" y="1084730"/>
                    <a:pt x="161246" y="1086495"/>
                    <a:pt x="164145" y="1074771"/>
                  </a:cubicBezTo>
                  <a:cubicBezTo>
                    <a:pt x="164649" y="1072627"/>
                    <a:pt x="165784" y="1071493"/>
                    <a:pt x="167297" y="1070863"/>
                  </a:cubicBezTo>
                  <a:cubicBezTo>
                    <a:pt x="163767" y="1067711"/>
                    <a:pt x="158850" y="1064181"/>
                    <a:pt x="153051" y="1062668"/>
                  </a:cubicBezTo>
                  <a:cubicBezTo>
                    <a:pt x="141831" y="1059012"/>
                    <a:pt x="113215" y="1062164"/>
                    <a:pt x="106785" y="106292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73" name="Google Shape;573;p19"/>
            <p:cNvSpPr/>
            <p:nvPr/>
          </p:nvSpPr>
          <p:spPr>
            <a:xfrm>
              <a:off x="4113281" y="5097910"/>
              <a:ext cx="226917" cy="226917"/>
            </a:xfrm>
            <a:custGeom>
              <a:avLst/>
              <a:gdLst/>
              <a:ahLst/>
              <a:cxnLst/>
              <a:rect l="l" t="t" r="r" b="b"/>
              <a:pathLst>
                <a:path w="226917" h="226917" extrusionOk="0">
                  <a:moveTo>
                    <a:pt x="227894" y="129496"/>
                  </a:moveTo>
                  <a:cubicBezTo>
                    <a:pt x="218313" y="124706"/>
                    <a:pt x="208732" y="134287"/>
                    <a:pt x="205580" y="134287"/>
                  </a:cubicBezTo>
                  <a:cubicBezTo>
                    <a:pt x="202429" y="134287"/>
                    <a:pt x="195243" y="113612"/>
                    <a:pt x="192848" y="104914"/>
                  </a:cubicBezTo>
                  <a:cubicBezTo>
                    <a:pt x="190453" y="96089"/>
                    <a:pt x="180872" y="78566"/>
                    <a:pt x="174569" y="82600"/>
                  </a:cubicBezTo>
                  <a:cubicBezTo>
                    <a:pt x="168139" y="86634"/>
                    <a:pt x="169778" y="80961"/>
                    <a:pt x="151499" y="80205"/>
                  </a:cubicBezTo>
                  <a:cubicBezTo>
                    <a:pt x="133219" y="79449"/>
                    <a:pt x="133976" y="76297"/>
                    <a:pt x="137884" y="58648"/>
                  </a:cubicBezTo>
                  <a:cubicBezTo>
                    <a:pt x="141918" y="41125"/>
                    <a:pt x="125907" y="30031"/>
                    <a:pt x="133093" y="25997"/>
                  </a:cubicBezTo>
                  <a:cubicBezTo>
                    <a:pt x="138514" y="22971"/>
                    <a:pt x="138010" y="19568"/>
                    <a:pt x="131959" y="11751"/>
                  </a:cubicBezTo>
                  <a:cubicBezTo>
                    <a:pt x="130446" y="12760"/>
                    <a:pt x="128933" y="13390"/>
                    <a:pt x="127546" y="13390"/>
                  </a:cubicBezTo>
                  <a:cubicBezTo>
                    <a:pt x="121243" y="13390"/>
                    <a:pt x="113427" y="2423"/>
                    <a:pt x="102459" y="2423"/>
                  </a:cubicBezTo>
                  <a:cubicBezTo>
                    <a:pt x="91492" y="2423"/>
                    <a:pt x="79641" y="1666"/>
                    <a:pt x="71825" y="5574"/>
                  </a:cubicBezTo>
                  <a:cubicBezTo>
                    <a:pt x="64010" y="9482"/>
                    <a:pt x="49008" y="4818"/>
                    <a:pt x="39679" y="11121"/>
                  </a:cubicBezTo>
                  <a:cubicBezTo>
                    <a:pt x="30224" y="17424"/>
                    <a:pt x="18500" y="30661"/>
                    <a:pt x="19256" y="36208"/>
                  </a:cubicBezTo>
                  <a:cubicBezTo>
                    <a:pt x="20013" y="41755"/>
                    <a:pt x="16105" y="75414"/>
                    <a:pt x="11440" y="77053"/>
                  </a:cubicBezTo>
                  <a:cubicBezTo>
                    <a:pt x="10054" y="77557"/>
                    <a:pt x="6524" y="77305"/>
                    <a:pt x="2364" y="76801"/>
                  </a:cubicBezTo>
                  <a:cubicBezTo>
                    <a:pt x="8667" y="87769"/>
                    <a:pt x="27199" y="107183"/>
                    <a:pt x="39175" y="114495"/>
                  </a:cubicBezTo>
                  <a:cubicBezTo>
                    <a:pt x="53546" y="123319"/>
                    <a:pt x="52664" y="131261"/>
                    <a:pt x="68674" y="132774"/>
                  </a:cubicBezTo>
                  <a:cubicBezTo>
                    <a:pt x="84558" y="134287"/>
                    <a:pt x="92626" y="140716"/>
                    <a:pt x="98173" y="147902"/>
                  </a:cubicBezTo>
                  <a:cubicBezTo>
                    <a:pt x="103720" y="155088"/>
                    <a:pt x="144439" y="166937"/>
                    <a:pt x="147591" y="172610"/>
                  </a:cubicBezTo>
                  <a:cubicBezTo>
                    <a:pt x="150742" y="178157"/>
                    <a:pt x="126916" y="194042"/>
                    <a:pt x="126916" y="208413"/>
                  </a:cubicBezTo>
                  <a:cubicBezTo>
                    <a:pt x="126916" y="222784"/>
                    <a:pt x="118091" y="221146"/>
                    <a:pt x="118091" y="225936"/>
                  </a:cubicBezTo>
                  <a:cubicBezTo>
                    <a:pt x="118091" y="230727"/>
                    <a:pt x="136371" y="227575"/>
                    <a:pt x="142800" y="231483"/>
                  </a:cubicBezTo>
                  <a:cubicBezTo>
                    <a:pt x="149229" y="235517"/>
                    <a:pt x="160323" y="229088"/>
                    <a:pt x="168265" y="233878"/>
                  </a:cubicBezTo>
                  <a:cubicBezTo>
                    <a:pt x="176207" y="238668"/>
                    <a:pt x="185032" y="227575"/>
                    <a:pt x="191335" y="229088"/>
                  </a:cubicBezTo>
                  <a:cubicBezTo>
                    <a:pt x="197765" y="230727"/>
                    <a:pt x="204068" y="217994"/>
                    <a:pt x="212010" y="218750"/>
                  </a:cubicBezTo>
                  <a:cubicBezTo>
                    <a:pt x="219952" y="219507"/>
                    <a:pt x="227138" y="190890"/>
                    <a:pt x="225499" y="179670"/>
                  </a:cubicBezTo>
                  <a:cubicBezTo>
                    <a:pt x="223860" y="168576"/>
                    <a:pt x="237475" y="134287"/>
                    <a:pt x="227894" y="12949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74" name="Google Shape;574;p19"/>
            <p:cNvSpPr/>
            <p:nvPr/>
          </p:nvSpPr>
          <p:spPr>
            <a:xfrm>
              <a:off x="3498700" y="4276492"/>
              <a:ext cx="88246" cy="75639"/>
            </a:xfrm>
            <a:custGeom>
              <a:avLst/>
              <a:gdLst/>
              <a:ahLst/>
              <a:cxnLst/>
              <a:rect l="l" t="t" r="r" b="b"/>
              <a:pathLst>
                <a:path w="88245" h="75639" extrusionOk="0">
                  <a:moveTo>
                    <a:pt x="84067" y="59129"/>
                  </a:moveTo>
                  <a:cubicBezTo>
                    <a:pt x="83185" y="56104"/>
                    <a:pt x="83689" y="48288"/>
                    <a:pt x="88102" y="42237"/>
                  </a:cubicBezTo>
                  <a:cubicBezTo>
                    <a:pt x="78521" y="31900"/>
                    <a:pt x="67679" y="17906"/>
                    <a:pt x="61880" y="9460"/>
                  </a:cubicBezTo>
                  <a:cubicBezTo>
                    <a:pt x="56333" y="10216"/>
                    <a:pt x="51543" y="10090"/>
                    <a:pt x="48769" y="7947"/>
                  </a:cubicBezTo>
                  <a:cubicBezTo>
                    <a:pt x="42970" y="3535"/>
                    <a:pt x="28347" y="6560"/>
                    <a:pt x="22548" y="3535"/>
                  </a:cubicBezTo>
                  <a:cubicBezTo>
                    <a:pt x="19522" y="2022"/>
                    <a:pt x="13723" y="2274"/>
                    <a:pt x="7924" y="2652"/>
                  </a:cubicBezTo>
                  <a:cubicBezTo>
                    <a:pt x="9311" y="7065"/>
                    <a:pt x="8681" y="11225"/>
                    <a:pt x="5907" y="13116"/>
                  </a:cubicBezTo>
                  <a:cubicBezTo>
                    <a:pt x="612" y="16646"/>
                    <a:pt x="-18" y="30765"/>
                    <a:pt x="12967" y="36060"/>
                  </a:cubicBezTo>
                  <a:cubicBezTo>
                    <a:pt x="25951" y="41354"/>
                    <a:pt x="21791" y="33160"/>
                    <a:pt x="28221" y="33160"/>
                  </a:cubicBezTo>
                  <a:cubicBezTo>
                    <a:pt x="34650" y="33160"/>
                    <a:pt x="34146" y="43119"/>
                    <a:pt x="39945" y="43119"/>
                  </a:cubicBezTo>
                  <a:cubicBezTo>
                    <a:pt x="45870" y="43119"/>
                    <a:pt x="59359" y="50179"/>
                    <a:pt x="58728" y="59634"/>
                  </a:cubicBezTo>
                  <a:cubicBezTo>
                    <a:pt x="58098" y="69089"/>
                    <a:pt x="63393" y="73123"/>
                    <a:pt x="73982" y="73123"/>
                  </a:cubicBezTo>
                  <a:cubicBezTo>
                    <a:pt x="75873" y="73123"/>
                    <a:pt x="78142" y="73249"/>
                    <a:pt x="80412" y="73627"/>
                  </a:cubicBezTo>
                  <a:cubicBezTo>
                    <a:pt x="82303" y="67450"/>
                    <a:pt x="85076" y="62407"/>
                    <a:pt x="84067" y="59129"/>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75" name="Google Shape;575;p19"/>
            <p:cNvSpPr/>
            <p:nvPr/>
          </p:nvSpPr>
          <p:spPr>
            <a:xfrm>
              <a:off x="3576874" y="4314086"/>
              <a:ext cx="151278" cy="63033"/>
            </a:xfrm>
            <a:custGeom>
              <a:avLst/>
              <a:gdLst/>
              <a:ahLst/>
              <a:cxnLst/>
              <a:rect l="l" t="t" r="r" b="b"/>
              <a:pathLst>
                <a:path w="151278" h="63032" extrusionOk="0">
                  <a:moveTo>
                    <a:pt x="140657" y="21536"/>
                  </a:moveTo>
                  <a:cubicBezTo>
                    <a:pt x="131202" y="7416"/>
                    <a:pt x="114183" y="8551"/>
                    <a:pt x="103594" y="3887"/>
                  </a:cubicBezTo>
                  <a:cubicBezTo>
                    <a:pt x="93005" y="-778"/>
                    <a:pt x="79515" y="5651"/>
                    <a:pt x="65900" y="18006"/>
                  </a:cubicBezTo>
                  <a:cubicBezTo>
                    <a:pt x="52412" y="30360"/>
                    <a:pt x="35267" y="23300"/>
                    <a:pt x="23543" y="16871"/>
                  </a:cubicBezTo>
                  <a:cubicBezTo>
                    <a:pt x="20013" y="14980"/>
                    <a:pt x="15096" y="10316"/>
                    <a:pt x="9928" y="4643"/>
                  </a:cubicBezTo>
                  <a:cubicBezTo>
                    <a:pt x="5515" y="10568"/>
                    <a:pt x="5011" y="18384"/>
                    <a:pt x="5894" y="21536"/>
                  </a:cubicBezTo>
                  <a:cubicBezTo>
                    <a:pt x="6776" y="24813"/>
                    <a:pt x="4129" y="29856"/>
                    <a:pt x="2364" y="36159"/>
                  </a:cubicBezTo>
                  <a:cubicBezTo>
                    <a:pt x="13962" y="37546"/>
                    <a:pt x="29216" y="42715"/>
                    <a:pt x="36527" y="51539"/>
                  </a:cubicBezTo>
                  <a:cubicBezTo>
                    <a:pt x="45352" y="62128"/>
                    <a:pt x="50647" y="55069"/>
                    <a:pt x="55941" y="64524"/>
                  </a:cubicBezTo>
                  <a:cubicBezTo>
                    <a:pt x="61236" y="73979"/>
                    <a:pt x="73590" y="65028"/>
                    <a:pt x="76490" y="59229"/>
                  </a:cubicBezTo>
                  <a:cubicBezTo>
                    <a:pt x="79389" y="53304"/>
                    <a:pt x="70061" y="51035"/>
                    <a:pt x="68800" y="44479"/>
                  </a:cubicBezTo>
                  <a:cubicBezTo>
                    <a:pt x="67665" y="38050"/>
                    <a:pt x="80524" y="40319"/>
                    <a:pt x="82919" y="31495"/>
                  </a:cubicBezTo>
                  <a:cubicBezTo>
                    <a:pt x="85315" y="22670"/>
                    <a:pt x="104098" y="18510"/>
                    <a:pt x="112292" y="22040"/>
                  </a:cubicBezTo>
                  <a:cubicBezTo>
                    <a:pt x="120487" y="25570"/>
                    <a:pt x="127546" y="31495"/>
                    <a:pt x="119982" y="40319"/>
                  </a:cubicBezTo>
                  <a:cubicBezTo>
                    <a:pt x="114310" y="46875"/>
                    <a:pt x="125907" y="58725"/>
                    <a:pt x="135614" y="67928"/>
                  </a:cubicBezTo>
                  <a:cubicBezTo>
                    <a:pt x="142422" y="60868"/>
                    <a:pt x="150238" y="52926"/>
                    <a:pt x="153516" y="50531"/>
                  </a:cubicBezTo>
                  <a:cubicBezTo>
                    <a:pt x="155281" y="49144"/>
                    <a:pt x="156415" y="46118"/>
                    <a:pt x="157172" y="42210"/>
                  </a:cubicBezTo>
                  <a:cubicBezTo>
                    <a:pt x="152633" y="40193"/>
                    <a:pt x="147213" y="31369"/>
                    <a:pt x="140657" y="2153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76" name="Google Shape;576;p19"/>
            <p:cNvSpPr/>
            <p:nvPr/>
          </p:nvSpPr>
          <p:spPr>
            <a:xfrm>
              <a:off x="3681634" y="4239265"/>
              <a:ext cx="315163" cy="441228"/>
            </a:xfrm>
            <a:custGeom>
              <a:avLst/>
              <a:gdLst/>
              <a:ahLst/>
              <a:cxnLst/>
              <a:rect l="l" t="t" r="r" b="b"/>
              <a:pathLst>
                <a:path w="315162" h="441227" extrusionOk="0">
                  <a:moveTo>
                    <a:pt x="52286" y="327056"/>
                  </a:moveTo>
                  <a:cubicBezTo>
                    <a:pt x="59597" y="331342"/>
                    <a:pt x="70061" y="330207"/>
                    <a:pt x="72582" y="327056"/>
                  </a:cubicBezTo>
                  <a:cubicBezTo>
                    <a:pt x="74977" y="324030"/>
                    <a:pt x="81785" y="330712"/>
                    <a:pt x="91618" y="341805"/>
                  </a:cubicBezTo>
                  <a:cubicBezTo>
                    <a:pt x="91996" y="342310"/>
                    <a:pt x="92374" y="342688"/>
                    <a:pt x="92752" y="343192"/>
                  </a:cubicBezTo>
                  <a:cubicBezTo>
                    <a:pt x="100947" y="341427"/>
                    <a:pt x="111410" y="339788"/>
                    <a:pt x="115570" y="342436"/>
                  </a:cubicBezTo>
                  <a:cubicBezTo>
                    <a:pt x="123008" y="347100"/>
                    <a:pt x="121117" y="363615"/>
                    <a:pt x="131202" y="364623"/>
                  </a:cubicBezTo>
                  <a:cubicBezTo>
                    <a:pt x="141413" y="365506"/>
                    <a:pt x="148725" y="375717"/>
                    <a:pt x="147843" y="381264"/>
                  </a:cubicBezTo>
                  <a:cubicBezTo>
                    <a:pt x="146960" y="386811"/>
                    <a:pt x="158936" y="389584"/>
                    <a:pt x="158054" y="397904"/>
                  </a:cubicBezTo>
                  <a:cubicBezTo>
                    <a:pt x="157172" y="406225"/>
                    <a:pt x="184906" y="404334"/>
                    <a:pt x="188562" y="401560"/>
                  </a:cubicBezTo>
                  <a:cubicBezTo>
                    <a:pt x="192218" y="398787"/>
                    <a:pt x="199656" y="396896"/>
                    <a:pt x="204194" y="399669"/>
                  </a:cubicBezTo>
                  <a:cubicBezTo>
                    <a:pt x="208858" y="402443"/>
                    <a:pt x="217179" y="396896"/>
                    <a:pt x="221717" y="398787"/>
                  </a:cubicBezTo>
                  <a:cubicBezTo>
                    <a:pt x="226381" y="400678"/>
                    <a:pt x="244787" y="407989"/>
                    <a:pt x="241131" y="414545"/>
                  </a:cubicBezTo>
                  <a:cubicBezTo>
                    <a:pt x="237475" y="420974"/>
                    <a:pt x="224490" y="431186"/>
                    <a:pt x="227264" y="436732"/>
                  </a:cubicBezTo>
                  <a:cubicBezTo>
                    <a:pt x="229407" y="441145"/>
                    <a:pt x="239114" y="443792"/>
                    <a:pt x="243022" y="449339"/>
                  </a:cubicBezTo>
                  <a:cubicBezTo>
                    <a:pt x="243400" y="449339"/>
                    <a:pt x="243904" y="449339"/>
                    <a:pt x="244283" y="449213"/>
                  </a:cubicBezTo>
                  <a:cubicBezTo>
                    <a:pt x="251342" y="447700"/>
                    <a:pt x="254494" y="420974"/>
                    <a:pt x="254494" y="413158"/>
                  </a:cubicBezTo>
                  <a:cubicBezTo>
                    <a:pt x="254494" y="405342"/>
                    <a:pt x="257645" y="384919"/>
                    <a:pt x="259915" y="376978"/>
                  </a:cubicBezTo>
                  <a:cubicBezTo>
                    <a:pt x="264327" y="361598"/>
                    <a:pt x="242896" y="350630"/>
                    <a:pt x="242896" y="333989"/>
                  </a:cubicBezTo>
                  <a:cubicBezTo>
                    <a:pt x="242896" y="317349"/>
                    <a:pt x="251342" y="326552"/>
                    <a:pt x="260923" y="319744"/>
                  </a:cubicBezTo>
                  <a:cubicBezTo>
                    <a:pt x="270504" y="312810"/>
                    <a:pt x="260419" y="309911"/>
                    <a:pt x="255628" y="308902"/>
                  </a:cubicBezTo>
                  <a:cubicBezTo>
                    <a:pt x="250838" y="307894"/>
                    <a:pt x="247182" y="299321"/>
                    <a:pt x="248695" y="294279"/>
                  </a:cubicBezTo>
                  <a:cubicBezTo>
                    <a:pt x="250334" y="289236"/>
                    <a:pt x="279455" y="291379"/>
                    <a:pt x="288784" y="291379"/>
                  </a:cubicBezTo>
                  <a:cubicBezTo>
                    <a:pt x="298112" y="291379"/>
                    <a:pt x="318283" y="282933"/>
                    <a:pt x="318535" y="281546"/>
                  </a:cubicBezTo>
                  <a:cubicBezTo>
                    <a:pt x="318787" y="280286"/>
                    <a:pt x="320930" y="273604"/>
                    <a:pt x="313744" y="268057"/>
                  </a:cubicBezTo>
                  <a:cubicBezTo>
                    <a:pt x="306559" y="262510"/>
                    <a:pt x="309206" y="254568"/>
                    <a:pt x="314753" y="248139"/>
                  </a:cubicBezTo>
                  <a:cubicBezTo>
                    <a:pt x="320300" y="241836"/>
                    <a:pt x="311349" y="235406"/>
                    <a:pt x="304416" y="227717"/>
                  </a:cubicBezTo>
                  <a:cubicBezTo>
                    <a:pt x="297482" y="220027"/>
                    <a:pt x="302777" y="192166"/>
                    <a:pt x="310719" y="179181"/>
                  </a:cubicBezTo>
                  <a:cubicBezTo>
                    <a:pt x="318661" y="166197"/>
                    <a:pt x="294583" y="169096"/>
                    <a:pt x="279707" y="170987"/>
                  </a:cubicBezTo>
                  <a:cubicBezTo>
                    <a:pt x="264831" y="172878"/>
                    <a:pt x="252099" y="166953"/>
                    <a:pt x="242518" y="154851"/>
                  </a:cubicBezTo>
                  <a:cubicBezTo>
                    <a:pt x="232937" y="142623"/>
                    <a:pt x="219952" y="150312"/>
                    <a:pt x="197134" y="150817"/>
                  </a:cubicBezTo>
                  <a:cubicBezTo>
                    <a:pt x="174316" y="151321"/>
                    <a:pt x="178855" y="125604"/>
                    <a:pt x="179863" y="115771"/>
                  </a:cubicBezTo>
                  <a:cubicBezTo>
                    <a:pt x="180872" y="105938"/>
                    <a:pt x="168139" y="104677"/>
                    <a:pt x="168139" y="98248"/>
                  </a:cubicBezTo>
                  <a:cubicBezTo>
                    <a:pt x="168139" y="91944"/>
                    <a:pt x="161458" y="91944"/>
                    <a:pt x="155659" y="92449"/>
                  </a:cubicBezTo>
                  <a:cubicBezTo>
                    <a:pt x="149860" y="92953"/>
                    <a:pt x="155659" y="85263"/>
                    <a:pt x="159693" y="80220"/>
                  </a:cubicBezTo>
                  <a:cubicBezTo>
                    <a:pt x="163601" y="75178"/>
                    <a:pt x="163349" y="71144"/>
                    <a:pt x="163601" y="60554"/>
                  </a:cubicBezTo>
                  <a:cubicBezTo>
                    <a:pt x="163853" y="49965"/>
                    <a:pt x="179233" y="40888"/>
                    <a:pt x="186923" y="30551"/>
                  </a:cubicBezTo>
                  <a:cubicBezTo>
                    <a:pt x="188814" y="28029"/>
                    <a:pt x="191713" y="26391"/>
                    <a:pt x="194991" y="25382"/>
                  </a:cubicBezTo>
                  <a:cubicBezTo>
                    <a:pt x="195874" y="22861"/>
                    <a:pt x="197765" y="20970"/>
                    <a:pt x="201421" y="20213"/>
                  </a:cubicBezTo>
                  <a:cubicBezTo>
                    <a:pt x="213144" y="17818"/>
                    <a:pt x="219070" y="10254"/>
                    <a:pt x="207850" y="3699"/>
                  </a:cubicBezTo>
                  <a:cubicBezTo>
                    <a:pt x="196630" y="-2730"/>
                    <a:pt x="190201" y="16053"/>
                    <a:pt x="177846" y="17818"/>
                  </a:cubicBezTo>
                  <a:cubicBezTo>
                    <a:pt x="165492" y="19583"/>
                    <a:pt x="163097" y="27273"/>
                    <a:pt x="154902" y="31307"/>
                  </a:cubicBezTo>
                  <a:cubicBezTo>
                    <a:pt x="146708" y="35467"/>
                    <a:pt x="131328" y="31937"/>
                    <a:pt x="130824" y="38997"/>
                  </a:cubicBezTo>
                  <a:cubicBezTo>
                    <a:pt x="130194" y="46687"/>
                    <a:pt x="125529" y="38997"/>
                    <a:pt x="118470" y="37232"/>
                  </a:cubicBezTo>
                  <a:cubicBezTo>
                    <a:pt x="111410" y="35467"/>
                    <a:pt x="93131" y="51352"/>
                    <a:pt x="93761" y="60176"/>
                  </a:cubicBezTo>
                  <a:cubicBezTo>
                    <a:pt x="94391" y="69001"/>
                    <a:pt x="97291" y="77195"/>
                    <a:pt x="84306" y="85515"/>
                  </a:cubicBezTo>
                  <a:cubicBezTo>
                    <a:pt x="71321" y="93709"/>
                    <a:pt x="63757" y="109089"/>
                    <a:pt x="57832" y="116149"/>
                  </a:cubicBezTo>
                  <a:cubicBezTo>
                    <a:pt x="56067" y="118292"/>
                    <a:pt x="54050" y="118418"/>
                    <a:pt x="52033" y="117536"/>
                  </a:cubicBezTo>
                  <a:cubicBezTo>
                    <a:pt x="51277" y="121444"/>
                    <a:pt x="50142" y="124469"/>
                    <a:pt x="48378" y="125856"/>
                  </a:cubicBezTo>
                  <a:cubicBezTo>
                    <a:pt x="45100" y="128251"/>
                    <a:pt x="37284" y="136193"/>
                    <a:pt x="30476" y="143253"/>
                  </a:cubicBezTo>
                  <a:cubicBezTo>
                    <a:pt x="33754" y="146404"/>
                    <a:pt x="36906" y="149304"/>
                    <a:pt x="38923" y="151573"/>
                  </a:cubicBezTo>
                  <a:cubicBezTo>
                    <a:pt x="47117" y="160398"/>
                    <a:pt x="41822" y="167457"/>
                    <a:pt x="44217" y="172248"/>
                  </a:cubicBezTo>
                  <a:cubicBezTo>
                    <a:pt x="46612" y="176912"/>
                    <a:pt x="48882" y="183972"/>
                    <a:pt x="44217" y="186997"/>
                  </a:cubicBezTo>
                  <a:cubicBezTo>
                    <a:pt x="39553" y="189897"/>
                    <a:pt x="43587" y="222296"/>
                    <a:pt x="48882" y="228221"/>
                  </a:cubicBezTo>
                  <a:cubicBezTo>
                    <a:pt x="54176" y="234146"/>
                    <a:pt x="48882" y="239441"/>
                    <a:pt x="42957" y="251164"/>
                  </a:cubicBezTo>
                  <a:cubicBezTo>
                    <a:pt x="37032" y="262889"/>
                    <a:pt x="31737" y="268183"/>
                    <a:pt x="21147" y="268814"/>
                  </a:cubicBezTo>
                  <a:cubicBezTo>
                    <a:pt x="10558" y="269444"/>
                    <a:pt x="11188" y="285832"/>
                    <a:pt x="7658" y="285832"/>
                  </a:cubicBezTo>
                  <a:cubicBezTo>
                    <a:pt x="4885" y="285832"/>
                    <a:pt x="2742" y="291757"/>
                    <a:pt x="2364" y="296926"/>
                  </a:cubicBezTo>
                  <a:cubicBezTo>
                    <a:pt x="12197" y="305246"/>
                    <a:pt x="29972" y="315332"/>
                    <a:pt x="35141" y="315332"/>
                  </a:cubicBezTo>
                  <a:cubicBezTo>
                    <a:pt x="41318" y="314701"/>
                    <a:pt x="44974" y="322770"/>
                    <a:pt x="52286" y="32705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77" name="Google Shape;577;p19"/>
            <p:cNvSpPr/>
            <p:nvPr/>
          </p:nvSpPr>
          <p:spPr>
            <a:xfrm>
              <a:off x="3933427" y="4837385"/>
              <a:ext cx="315163" cy="365589"/>
            </a:xfrm>
            <a:custGeom>
              <a:avLst/>
              <a:gdLst/>
              <a:ahLst/>
              <a:cxnLst/>
              <a:rect l="l" t="t" r="r" b="b"/>
              <a:pathLst>
                <a:path w="315162" h="365588" extrusionOk="0">
                  <a:moveTo>
                    <a:pt x="323032" y="219707"/>
                  </a:moveTo>
                  <a:cubicBezTo>
                    <a:pt x="319124" y="207983"/>
                    <a:pt x="307400" y="206344"/>
                    <a:pt x="307400" y="193863"/>
                  </a:cubicBezTo>
                  <a:cubicBezTo>
                    <a:pt x="307400" y="181256"/>
                    <a:pt x="302736" y="179744"/>
                    <a:pt x="285465" y="180500"/>
                  </a:cubicBezTo>
                  <a:cubicBezTo>
                    <a:pt x="268194" y="181256"/>
                    <a:pt x="257226" y="177348"/>
                    <a:pt x="256470" y="167137"/>
                  </a:cubicBezTo>
                  <a:cubicBezTo>
                    <a:pt x="255713" y="156926"/>
                    <a:pt x="245502" y="149110"/>
                    <a:pt x="253318" y="145202"/>
                  </a:cubicBezTo>
                  <a:cubicBezTo>
                    <a:pt x="261134" y="141294"/>
                    <a:pt x="247771" y="134234"/>
                    <a:pt x="249410" y="124780"/>
                  </a:cubicBezTo>
                  <a:cubicBezTo>
                    <a:pt x="250923" y="115325"/>
                    <a:pt x="244746" y="111417"/>
                    <a:pt x="239199" y="106752"/>
                  </a:cubicBezTo>
                  <a:cubicBezTo>
                    <a:pt x="233652" y="102088"/>
                    <a:pt x="210204" y="109147"/>
                    <a:pt x="210204" y="100449"/>
                  </a:cubicBezTo>
                  <a:cubicBezTo>
                    <a:pt x="210204" y="91876"/>
                    <a:pt x="196085" y="90238"/>
                    <a:pt x="188269" y="90238"/>
                  </a:cubicBezTo>
                  <a:cubicBezTo>
                    <a:pt x="180453" y="90238"/>
                    <a:pt x="185873" y="80026"/>
                    <a:pt x="177301" y="80909"/>
                  </a:cubicBezTo>
                  <a:cubicBezTo>
                    <a:pt x="168729" y="81665"/>
                    <a:pt x="170241" y="75362"/>
                    <a:pt x="158517" y="77001"/>
                  </a:cubicBezTo>
                  <a:cubicBezTo>
                    <a:pt x="146793" y="78514"/>
                    <a:pt x="139734" y="73093"/>
                    <a:pt x="127127" y="58091"/>
                  </a:cubicBezTo>
                  <a:cubicBezTo>
                    <a:pt x="114521" y="43215"/>
                    <a:pt x="116159" y="14220"/>
                    <a:pt x="118555" y="6279"/>
                  </a:cubicBezTo>
                  <a:cubicBezTo>
                    <a:pt x="120950" y="-1538"/>
                    <a:pt x="103679" y="4765"/>
                    <a:pt x="93468" y="4765"/>
                  </a:cubicBezTo>
                  <a:cubicBezTo>
                    <a:pt x="83256" y="4765"/>
                    <a:pt x="73045" y="12582"/>
                    <a:pt x="62078" y="18885"/>
                  </a:cubicBezTo>
                  <a:cubicBezTo>
                    <a:pt x="51110" y="25188"/>
                    <a:pt x="44807" y="25188"/>
                    <a:pt x="39386" y="30609"/>
                  </a:cubicBezTo>
                  <a:cubicBezTo>
                    <a:pt x="33839" y="36156"/>
                    <a:pt x="25267" y="39181"/>
                    <a:pt x="16694" y="36156"/>
                  </a:cubicBezTo>
                  <a:cubicBezTo>
                    <a:pt x="14299" y="35273"/>
                    <a:pt x="11147" y="34643"/>
                    <a:pt x="7870" y="34139"/>
                  </a:cubicBezTo>
                  <a:cubicBezTo>
                    <a:pt x="12534" y="45737"/>
                    <a:pt x="23628" y="64646"/>
                    <a:pt x="26149" y="71454"/>
                  </a:cubicBezTo>
                  <a:cubicBezTo>
                    <a:pt x="29301" y="80026"/>
                    <a:pt x="22241" y="82422"/>
                    <a:pt x="19089" y="85573"/>
                  </a:cubicBezTo>
                  <a:cubicBezTo>
                    <a:pt x="15938" y="88725"/>
                    <a:pt x="20602" y="116964"/>
                    <a:pt x="21485" y="123267"/>
                  </a:cubicBezTo>
                  <a:cubicBezTo>
                    <a:pt x="22241" y="129570"/>
                    <a:pt x="10517" y="141294"/>
                    <a:pt x="15181" y="145202"/>
                  </a:cubicBezTo>
                  <a:cubicBezTo>
                    <a:pt x="19846" y="149110"/>
                    <a:pt x="8878" y="160960"/>
                    <a:pt x="8878" y="168020"/>
                  </a:cubicBezTo>
                  <a:cubicBezTo>
                    <a:pt x="8878" y="175079"/>
                    <a:pt x="19089" y="175079"/>
                    <a:pt x="19089" y="180500"/>
                  </a:cubicBezTo>
                  <a:cubicBezTo>
                    <a:pt x="19089" y="186047"/>
                    <a:pt x="10391" y="198528"/>
                    <a:pt x="4970" y="201679"/>
                  </a:cubicBezTo>
                  <a:cubicBezTo>
                    <a:pt x="2071" y="203318"/>
                    <a:pt x="2071" y="207730"/>
                    <a:pt x="2701" y="212647"/>
                  </a:cubicBezTo>
                  <a:cubicBezTo>
                    <a:pt x="4340" y="212143"/>
                    <a:pt x="5474" y="219202"/>
                    <a:pt x="13542" y="225253"/>
                  </a:cubicBezTo>
                  <a:cubicBezTo>
                    <a:pt x="22997" y="232313"/>
                    <a:pt x="12030" y="244037"/>
                    <a:pt x="19846" y="253492"/>
                  </a:cubicBezTo>
                  <a:cubicBezTo>
                    <a:pt x="27662" y="262947"/>
                    <a:pt x="36360" y="263703"/>
                    <a:pt x="30813" y="268367"/>
                  </a:cubicBezTo>
                  <a:cubicBezTo>
                    <a:pt x="25267" y="273032"/>
                    <a:pt x="31570" y="282487"/>
                    <a:pt x="25267" y="287151"/>
                  </a:cubicBezTo>
                  <a:cubicBezTo>
                    <a:pt x="18963" y="291942"/>
                    <a:pt x="27662" y="306061"/>
                    <a:pt x="34722" y="309087"/>
                  </a:cubicBezTo>
                  <a:cubicBezTo>
                    <a:pt x="41781" y="312238"/>
                    <a:pt x="37117" y="326357"/>
                    <a:pt x="44176" y="333417"/>
                  </a:cubicBezTo>
                  <a:cubicBezTo>
                    <a:pt x="51236" y="340477"/>
                    <a:pt x="48084" y="356991"/>
                    <a:pt x="50480" y="362412"/>
                  </a:cubicBezTo>
                  <a:cubicBezTo>
                    <a:pt x="52875" y="367959"/>
                    <a:pt x="74054" y="354596"/>
                    <a:pt x="86534" y="341233"/>
                  </a:cubicBezTo>
                  <a:cubicBezTo>
                    <a:pt x="99141" y="327870"/>
                    <a:pt x="98258" y="338838"/>
                    <a:pt x="110108" y="340477"/>
                  </a:cubicBezTo>
                  <a:cubicBezTo>
                    <a:pt x="121832" y="342116"/>
                    <a:pt x="135195" y="342116"/>
                    <a:pt x="140742" y="353083"/>
                  </a:cubicBezTo>
                  <a:cubicBezTo>
                    <a:pt x="146289" y="364051"/>
                    <a:pt x="152466" y="342116"/>
                    <a:pt x="156374" y="337325"/>
                  </a:cubicBezTo>
                  <a:cubicBezTo>
                    <a:pt x="160282" y="332661"/>
                    <a:pt x="187008" y="338964"/>
                    <a:pt x="191672" y="337325"/>
                  </a:cubicBezTo>
                  <a:cubicBezTo>
                    <a:pt x="196337" y="335812"/>
                    <a:pt x="200245" y="302027"/>
                    <a:pt x="199488" y="296480"/>
                  </a:cubicBezTo>
                  <a:cubicBezTo>
                    <a:pt x="198732" y="290933"/>
                    <a:pt x="210456" y="277697"/>
                    <a:pt x="219911" y="271393"/>
                  </a:cubicBezTo>
                  <a:cubicBezTo>
                    <a:pt x="229366" y="265090"/>
                    <a:pt x="244242" y="269880"/>
                    <a:pt x="252058" y="265846"/>
                  </a:cubicBezTo>
                  <a:cubicBezTo>
                    <a:pt x="259874" y="261938"/>
                    <a:pt x="271724" y="262695"/>
                    <a:pt x="282691" y="262695"/>
                  </a:cubicBezTo>
                  <a:cubicBezTo>
                    <a:pt x="293659" y="262695"/>
                    <a:pt x="301475" y="273662"/>
                    <a:pt x="307778" y="273662"/>
                  </a:cubicBezTo>
                  <a:cubicBezTo>
                    <a:pt x="314081" y="273662"/>
                    <a:pt x="321898" y="263451"/>
                    <a:pt x="320385" y="253996"/>
                  </a:cubicBezTo>
                  <a:cubicBezTo>
                    <a:pt x="318242" y="244793"/>
                    <a:pt x="326940" y="231557"/>
                    <a:pt x="323032" y="21970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78" name="Google Shape;578;p19"/>
            <p:cNvSpPr/>
            <p:nvPr/>
          </p:nvSpPr>
          <p:spPr>
            <a:xfrm>
              <a:off x="3619858" y="4577913"/>
              <a:ext cx="340376" cy="491654"/>
            </a:xfrm>
            <a:custGeom>
              <a:avLst/>
              <a:gdLst/>
              <a:ahLst/>
              <a:cxnLst/>
              <a:rect l="l" t="t" r="r" b="b"/>
              <a:pathLst>
                <a:path w="340375" h="491653" extrusionOk="0">
                  <a:moveTo>
                    <a:pt x="314883" y="473002"/>
                  </a:moveTo>
                  <a:cubicBezTo>
                    <a:pt x="315261" y="472497"/>
                    <a:pt x="315514" y="472245"/>
                    <a:pt x="315766" y="472119"/>
                  </a:cubicBezTo>
                  <a:cubicBezTo>
                    <a:pt x="315009" y="467328"/>
                    <a:pt x="315135" y="462916"/>
                    <a:pt x="318035" y="461151"/>
                  </a:cubicBezTo>
                  <a:cubicBezTo>
                    <a:pt x="323456" y="458000"/>
                    <a:pt x="332154" y="445519"/>
                    <a:pt x="332154" y="439972"/>
                  </a:cubicBezTo>
                  <a:cubicBezTo>
                    <a:pt x="332154" y="434551"/>
                    <a:pt x="321943" y="434551"/>
                    <a:pt x="321943" y="427492"/>
                  </a:cubicBezTo>
                  <a:cubicBezTo>
                    <a:pt x="321943" y="420432"/>
                    <a:pt x="332911" y="408582"/>
                    <a:pt x="328246" y="404674"/>
                  </a:cubicBezTo>
                  <a:cubicBezTo>
                    <a:pt x="323582" y="400766"/>
                    <a:pt x="335306" y="388916"/>
                    <a:pt x="334549" y="382739"/>
                  </a:cubicBezTo>
                  <a:cubicBezTo>
                    <a:pt x="333793" y="376436"/>
                    <a:pt x="329003" y="348197"/>
                    <a:pt x="332154" y="345045"/>
                  </a:cubicBezTo>
                  <a:cubicBezTo>
                    <a:pt x="335306" y="341894"/>
                    <a:pt x="342366" y="339498"/>
                    <a:pt x="339214" y="330926"/>
                  </a:cubicBezTo>
                  <a:cubicBezTo>
                    <a:pt x="336692" y="324118"/>
                    <a:pt x="325599" y="305209"/>
                    <a:pt x="320934" y="293611"/>
                  </a:cubicBezTo>
                  <a:cubicBezTo>
                    <a:pt x="312236" y="292350"/>
                    <a:pt x="301520" y="292602"/>
                    <a:pt x="295217" y="294872"/>
                  </a:cubicBezTo>
                  <a:cubicBezTo>
                    <a:pt x="286645" y="298023"/>
                    <a:pt x="288914" y="270541"/>
                    <a:pt x="288914" y="260330"/>
                  </a:cubicBezTo>
                  <a:cubicBezTo>
                    <a:pt x="288914" y="250118"/>
                    <a:pt x="280342" y="255665"/>
                    <a:pt x="277190" y="262725"/>
                  </a:cubicBezTo>
                  <a:cubicBezTo>
                    <a:pt x="274038" y="269784"/>
                    <a:pt x="261558" y="266633"/>
                    <a:pt x="248951" y="266633"/>
                  </a:cubicBezTo>
                  <a:cubicBezTo>
                    <a:pt x="236345" y="266633"/>
                    <a:pt x="242648" y="250875"/>
                    <a:pt x="234832" y="251757"/>
                  </a:cubicBezTo>
                  <a:cubicBezTo>
                    <a:pt x="227016" y="252514"/>
                    <a:pt x="220713" y="249362"/>
                    <a:pt x="221469" y="241546"/>
                  </a:cubicBezTo>
                  <a:cubicBezTo>
                    <a:pt x="222226" y="233730"/>
                    <a:pt x="215922" y="227427"/>
                    <a:pt x="210501" y="218728"/>
                  </a:cubicBezTo>
                  <a:cubicBezTo>
                    <a:pt x="204955" y="210030"/>
                    <a:pt x="198777" y="201457"/>
                    <a:pt x="203442" y="196037"/>
                  </a:cubicBezTo>
                  <a:cubicBezTo>
                    <a:pt x="208106" y="190490"/>
                    <a:pt x="200290" y="185825"/>
                    <a:pt x="207350" y="178765"/>
                  </a:cubicBezTo>
                  <a:cubicBezTo>
                    <a:pt x="214409" y="171706"/>
                    <a:pt x="221469" y="174101"/>
                    <a:pt x="219074" y="164646"/>
                  </a:cubicBezTo>
                  <a:cubicBezTo>
                    <a:pt x="216679" y="155191"/>
                    <a:pt x="226890" y="149771"/>
                    <a:pt x="227646" y="139559"/>
                  </a:cubicBezTo>
                  <a:cubicBezTo>
                    <a:pt x="228403" y="129348"/>
                    <a:pt x="240253" y="132500"/>
                    <a:pt x="251220" y="123927"/>
                  </a:cubicBezTo>
                  <a:cubicBezTo>
                    <a:pt x="262188" y="115229"/>
                    <a:pt x="273912" y="120019"/>
                    <a:pt x="283367" y="112203"/>
                  </a:cubicBezTo>
                  <a:cubicBezTo>
                    <a:pt x="292192" y="104891"/>
                    <a:pt x="298243" y="111195"/>
                    <a:pt x="304798" y="110690"/>
                  </a:cubicBezTo>
                  <a:cubicBezTo>
                    <a:pt x="300890" y="105144"/>
                    <a:pt x="291183" y="102496"/>
                    <a:pt x="289040" y="98084"/>
                  </a:cubicBezTo>
                  <a:cubicBezTo>
                    <a:pt x="286266" y="92537"/>
                    <a:pt x="299251" y="82326"/>
                    <a:pt x="302907" y="75896"/>
                  </a:cubicBezTo>
                  <a:cubicBezTo>
                    <a:pt x="306563" y="69467"/>
                    <a:pt x="288158" y="62029"/>
                    <a:pt x="283493" y="60138"/>
                  </a:cubicBezTo>
                  <a:cubicBezTo>
                    <a:pt x="278829" y="58247"/>
                    <a:pt x="270508" y="63794"/>
                    <a:pt x="265970" y="61021"/>
                  </a:cubicBezTo>
                  <a:cubicBezTo>
                    <a:pt x="261306" y="58247"/>
                    <a:pt x="253994" y="60138"/>
                    <a:pt x="250338" y="62912"/>
                  </a:cubicBezTo>
                  <a:cubicBezTo>
                    <a:pt x="246682" y="65685"/>
                    <a:pt x="218948" y="67576"/>
                    <a:pt x="219830" y="59256"/>
                  </a:cubicBezTo>
                  <a:cubicBezTo>
                    <a:pt x="220713" y="50936"/>
                    <a:pt x="208737" y="48162"/>
                    <a:pt x="209619" y="42615"/>
                  </a:cubicBezTo>
                  <a:cubicBezTo>
                    <a:pt x="210501" y="37068"/>
                    <a:pt x="203190" y="26857"/>
                    <a:pt x="192978" y="25975"/>
                  </a:cubicBezTo>
                  <a:cubicBezTo>
                    <a:pt x="182767" y="25092"/>
                    <a:pt x="184658" y="8452"/>
                    <a:pt x="177346" y="3787"/>
                  </a:cubicBezTo>
                  <a:cubicBezTo>
                    <a:pt x="173186" y="1140"/>
                    <a:pt x="162723" y="2653"/>
                    <a:pt x="154529" y="4544"/>
                  </a:cubicBezTo>
                  <a:cubicBezTo>
                    <a:pt x="163353" y="14503"/>
                    <a:pt x="166505" y="18789"/>
                    <a:pt x="160706" y="23453"/>
                  </a:cubicBezTo>
                  <a:cubicBezTo>
                    <a:pt x="152890" y="29757"/>
                    <a:pt x="160706" y="30765"/>
                    <a:pt x="145956" y="50431"/>
                  </a:cubicBezTo>
                  <a:cubicBezTo>
                    <a:pt x="131207" y="70097"/>
                    <a:pt x="106120" y="75014"/>
                    <a:pt x="93765" y="78670"/>
                  </a:cubicBezTo>
                  <a:cubicBezTo>
                    <a:pt x="81537" y="82326"/>
                    <a:pt x="76620" y="105017"/>
                    <a:pt x="69813" y="121028"/>
                  </a:cubicBezTo>
                  <a:cubicBezTo>
                    <a:pt x="63005" y="136912"/>
                    <a:pt x="57584" y="131491"/>
                    <a:pt x="50777" y="122289"/>
                  </a:cubicBezTo>
                  <a:cubicBezTo>
                    <a:pt x="44096" y="113086"/>
                    <a:pt x="38549" y="124179"/>
                    <a:pt x="30481" y="116742"/>
                  </a:cubicBezTo>
                  <a:cubicBezTo>
                    <a:pt x="22538" y="109430"/>
                    <a:pt x="26194" y="109430"/>
                    <a:pt x="30481" y="103253"/>
                  </a:cubicBezTo>
                  <a:cubicBezTo>
                    <a:pt x="32750" y="99975"/>
                    <a:pt x="30228" y="94680"/>
                    <a:pt x="25312" y="89638"/>
                  </a:cubicBezTo>
                  <a:cubicBezTo>
                    <a:pt x="16613" y="91402"/>
                    <a:pt x="7663" y="103505"/>
                    <a:pt x="3377" y="112834"/>
                  </a:cubicBezTo>
                  <a:cubicBezTo>
                    <a:pt x="-1288" y="122793"/>
                    <a:pt x="11571" y="142207"/>
                    <a:pt x="13336" y="149266"/>
                  </a:cubicBezTo>
                  <a:cubicBezTo>
                    <a:pt x="15101" y="156326"/>
                    <a:pt x="6276" y="149897"/>
                    <a:pt x="5142" y="156326"/>
                  </a:cubicBezTo>
                  <a:cubicBezTo>
                    <a:pt x="4007" y="162755"/>
                    <a:pt x="24556" y="172210"/>
                    <a:pt x="34010" y="179270"/>
                  </a:cubicBezTo>
                  <a:cubicBezTo>
                    <a:pt x="43465" y="186329"/>
                    <a:pt x="51659" y="206374"/>
                    <a:pt x="60484" y="215829"/>
                  </a:cubicBezTo>
                  <a:cubicBezTo>
                    <a:pt x="69309" y="225283"/>
                    <a:pt x="69939" y="233478"/>
                    <a:pt x="79268" y="256422"/>
                  </a:cubicBezTo>
                  <a:cubicBezTo>
                    <a:pt x="88723" y="279365"/>
                    <a:pt x="107506" y="318193"/>
                    <a:pt x="120491" y="334708"/>
                  </a:cubicBezTo>
                  <a:cubicBezTo>
                    <a:pt x="133476" y="351223"/>
                    <a:pt x="139275" y="364081"/>
                    <a:pt x="136375" y="368872"/>
                  </a:cubicBezTo>
                  <a:cubicBezTo>
                    <a:pt x="133476" y="373536"/>
                    <a:pt x="137006" y="386521"/>
                    <a:pt x="146334" y="392950"/>
                  </a:cubicBezTo>
                  <a:cubicBezTo>
                    <a:pt x="155789" y="399379"/>
                    <a:pt x="163353" y="409969"/>
                    <a:pt x="188062" y="422449"/>
                  </a:cubicBezTo>
                  <a:cubicBezTo>
                    <a:pt x="212771" y="434803"/>
                    <a:pt x="258028" y="458378"/>
                    <a:pt x="264583" y="469471"/>
                  </a:cubicBezTo>
                  <a:cubicBezTo>
                    <a:pt x="271013" y="480691"/>
                    <a:pt x="292192" y="491281"/>
                    <a:pt x="296352" y="493550"/>
                  </a:cubicBezTo>
                  <a:cubicBezTo>
                    <a:pt x="297486" y="494180"/>
                    <a:pt x="297865" y="496071"/>
                    <a:pt x="297865" y="498467"/>
                  </a:cubicBezTo>
                  <a:cubicBezTo>
                    <a:pt x="300260" y="496449"/>
                    <a:pt x="302277" y="494937"/>
                    <a:pt x="303664" y="494306"/>
                  </a:cubicBezTo>
                  <a:cubicBezTo>
                    <a:pt x="311732" y="490272"/>
                    <a:pt x="312488" y="476910"/>
                    <a:pt x="314883" y="473002"/>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79" name="Google Shape;579;p19"/>
            <p:cNvSpPr/>
            <p:nvPr/>
          </p:nvSpPr>
          <p:spPr>
            <a:xfrm>
              <a:off x="3832985" y="4248038"/>
              <a:ext cx="365589" cy="302556"/>
            </a:xfrm>
            <a:custGeom>
              <a:avLst/>
              <a:gdLst/>
              <a:ahLst/>
              <a:cxnLst/>
              <a:rect l="l" t="t" r="r" b="b"/>
              <a:pathLst>
                <a:path w="365588" h="302556" extrusionOk="0">
                  <a:moveTo>
                    <a:pt x="36077" y="21399"/>
                  </a:moveTo>
                  <a:cubicBezTo>
                    <a:pt x="28387" y="31737"/>
                    <a:pt x="13007" y="40814"/>
                    <a:pt x="12754" y="51403"/>
                  </a:cubicBezTo>
                  <a:cubicBezTo>
                    <a:pt x="12502" y="61992"/>
                    <a:pt x="12754" y="66027"/>
                    <a:pt x="8846" y="71069"/>
                  </a:cubicBezTo>
                  <a:cubicBezTo>
                    <a:pt x="4812" y="76112"/>
                    <a:pt x="-987" y="83802"/>
                    <a:pt x="4812" y="83297"/>
                  </a:cubicBezTo>
                  <a:cubicBezTo>
                    <a:pt x="10611" y="82793"/>
                    <a:pt x="17293" y="82793"/>
                    <a:pt x="17293" y="89097"/>
                  </a:cubicBezTo>
                  <a:cubicBezTo>
                    <a:pt x="17293" y="95400"/>
                    <a:pt x="30025" y="96786"/>
                    <a:pt x="29017" y="106620"/>
                  </a:cubicBezTo>
                  <a:cubicBezTo>
                    <a:pt x="28008" y="116453"/>
                    <a:pt x="23470" y="142170"/>
                    <a:pt x="46288" y="141666"/>
                  </a:cubicBezTo>
                  <a:cubicBezTo>
                    <a:pt x="69106" y="141161"/>
                    <a:pt x="82090" y="133471"/>
                    <a:pt x="91671" y="145700"/>
                  </a:cubicBezTo>
                  <a:cubicBezTo>
                    <a:pt x="101252" y="157928"/>
                    <a:pt x="113985" y="163727"/>
                    <a:pt x="128860" y="161836"/>
                  </a:cubicBezTo>
                  <a:cubicBezTo>
                    <a:pt x="143736" y="159945"/>
                    <a:pt x="167814" y="157046"/>
                    <a:pt x="159872" y="170030"/>
                  </a:cubicBezTo>
                  <a:cubicBezTo>
                    <a:pt x="151930" y="183015"/>
                    <a:pt x="146635" y="210875"/>
                    <a:pt x="153569" y="218565"/>
                  </a:cubicBezTo>
                  <a:cubicBezTo>
                    <a:pt x="160503" y="226255"/>
                    <a:pt x="169453" y="232558"/>
                    <a:pt x="163906" y="238988"/>
                  </a:cubicBezTo>
                  <a:cubicBezTo>
                    <a:pt x="158360" y="245417"/>
                    <a:pt x="155712" y="253359"/>
                    <a:pt x="162898" y="258906"/>
                  </a:cubicBezTo>
                  <a:cubicBezTo>
                    <a:pt x="170084" y="264453"/>
                    <a:pt x="167940" y="271134"/>
                    <a:pt x="167688" y="272395"/>
                  </a:cubicBezTo>
                  <a:cubicBezTo>
                    <a:pt x="167688" y="272773"/>
                    <a:pt x="166176" y="273530"/>
                    <a:pt x="163906" y="274664"/>
                  </a:cubicBezTo>
                  <a:cubicBezTo>
                    <a:pt x="174496" y="285128"/>
                    <a:pt x="178152" y="296726"/>
                    <a:pt x="184203" y="301516"/>
                  </a:cubicBezTo>
                  <a:cubicBezTo>
                    <a:pt x="192145" y="307819"/>
                    <a:pt x="194540" y="311097"/>
                    <a:pt x="200087" y="307819"/>
                  </a:cubicBezTo>
                  <a:cubicBezTo>
                    <a:pt x="205634" y="304668"/>
                    <a:pt x="209668" y="302272"/>
                    <a:pt x="214459" y="305424"/>
                  </a:cubicBezTo>
                  <a:cubicBezTo>
                    <a:pt x="219249" y="308576"/>
                    <a:pt x="225552" y="302272"/>
                    <a:pt x="232738" y="295843"/>
                  </a:cubicBezTo>
                  <a:cubicBezTo>
                    <a:pt x="239924" y="289540"/>
                    <a:pt x="247866" y="295087"/>
                    <a:pt x="250261" y="287145"/>
                  </a:cubicBezTo>
                  <a:cubicBezTo>
                    <a:pt x="252656" y="279203"/>
                    <a:pt x="256690" y="274412"/>
                    <a:pt x="265389" y="272773"/>
                  </a:cubicBezTo>
                  <a:cubicBezTo>
                    <a:pt x="274087" y="271260"/>
                    <a:pt x="274087" y="261680"/>
                    <a:pt x="268540" y="261680"/>
                  </a:cubicBezTo>
                  <a:cubicBezTo>
                    <a:pt x="262994" y="261680"/>
                    <a:pt x="255051" y="268865"/>
                    <a:pt x="255051" y="258528"/>
                  </a:cubicBezTo>
                  <a:cubicBezTo>
                    <a:pt x="255051" y="248191"/>
                    <a:pt x="247866" y="250586"/>
                    <a:pt x="247866" y="241761"/>
                  </a:cubicBezTo>
                  <a:cubicBezTo>
                    <a:pt x="247866" y="232937"/>
                    <a:pt x="247109" y="227390"/>
                    <a:pt x="237528" y="221843"/>
                  </a:cubicBezTo>
                  <a:cubicBezTo>
                    <a:pt x="227948" y="216296"/>
                    <a:pt x="250261" y="213901"/>
                    <a:pt x="255051" y="218691"/>
                  </a:cubicBezTo>
                  <a:cubicBezTo>
                    <a:pt x="259842" y="223482"/>
                    <a:pt x="276608" y="219448"/>
                    <a:pt x="278121" y="226633"/>
                  </a:cubicBezTo>
                  <a:cubicBezTo>
                    <a:pt x="279760" y="233819"/>
                    <a:pt x="288459" y="236214"/>
                    <a:pt x="288459" y="227390"/>
                  </a:cubicBezTo>
                  <a:cubicBezTo>
                    <a:pt x="288459" y="218691"/>
                    <a:pt x="298796" y="215414"/>
                    <a:pt x="306738" y="217052"/>
                  </a:cubicBezTo>
                  <a:cubicBezTo>
                    <a:pt x="314680" y="218691"/>
                    <a:pt x="332203" y="206715"/>
                    <a:pt x="339389" y="204320"/>
                  </a:cubicBezTo>
                  <a:cubicBezTo>
                    <a:pt x="343171" y="203059"/>
                    <a:pt x="344432" y="198647"/>
                    <a:pt x="346575" y="194865"/>
                  </a:cubicBezTo>
                  <a:cubicBezTo>
                    <a:pt x="341280" y="187679"/>
                    <a:pt x="332960" y="176586"/>
                    <a:pt x="329178" y="173434"/>
                  </a:cubicBezTo>
                  <a:cubicBezTo>
                    <a:pt x="323505" y="168644"/>
                    <a:pt x="332960" y="165870"/>
                    <a:pt x="332077" y="159189"/>
                  </a:cubicBezTo>
                  <a:cubicBezTo>
                    <a:pt x="331069" y="152507"/>
                    <a:pt x="332077" y="147717"/>
                    <a:pt x="344432" y="146834"/>
                  </a:cubicBezTo>
                  <a:cubicBezTo>
                    <a:pt x="356786" y="145826"/>
                    <a:pt x="354895" y="136371"/>
                    <a:pt x="348214" y="132589"/>
                  </a:cubicBezTo>
                  <a:cubicBezTo>
                    <a:pt x="341532" y="128807"/>
                    <a:pt x="351113" y="118344"/>
                    <a:pt x="357794" y="114436"/>
                  </a:cubicBezTo>
                  <a:cubicBezTo>
                    <a:pt x="360568" y="112923"/>
                    <a:pt x="364224" y="108132"/>
                    <a:pt x="367501" y="101703"/>
                  </a:cubicBezTo>
                  <a:cubicBezTo>
                    <a:pt x="354769" y="96912"/>
                    <a:pt x="336616" y="97291"/>
                    <a:pt x="329052" y="97795"/>
                  </a:cubicBezTo>
                  <a:cubicBezTo>
                    <a:pt x="319093" y="98425"/>
                    <a:pt x="335481" y="86701"/>
                    <a:pt x="336111" y="75986"/>
                  </a:cubicBezTo>
                  <a:cubicBezTo>
                    <a:pt x="336742" y="65396"/>
                    <a:pt x="307873" y="63631"/>
                    <a:pt x="296653" y="61236"/>
                  </a:cubicBezTo>
                  <a:cubicBezTo>
                    <a:pt x="285433" y="58841"/>
                    <a:pt x="288459" y="47117"/>
                    <a:pt x="300183" y="46612"/>
                  </a:cubicBezTo>
                  <a:cubicBezTo>
                    <a:pt x="311907" y="45982"/>
                    <a:pt x="293753" y="37788"/>
                    <a:pt x="277869" y="40057"/>
                  </a:cubicBezTo>
                  <a:cubicBezTo>
                    <a:pt x="261985" y="42452"/>
                    <a:pt x="239672" y="51277"/>
                    <a:pt x="226687" y="58337"/>
                  </a:cubicBezTo>
                  <a:cubicBezTo>
                    <a:pt x="213702" y="65396"/>
                    <a:pt x="191389" y="37788"/>
                    <a:pt x="176639" y="43587"/>
                  </a:cubicBezTo>
                  <a:cubicBezTo>
                    <a:pt x="161889" y="49512"/>
                    <a:pt x="141341" y="49512"/>
                    <a:pt x="141971" y="37662"/>
                  </a:cubicBezTo>
                  <a:cubicBezTo>
                    <a:pt x="142601" y="25938"/>
                    <a:pt x="136046" y="15853"/>
                    <a:pt x="121422" y="17113"/>
                  </a:cubicBezTo>
                  <a:cubicBezTo>
                    <a:pt x="106673" y="18248"/>
                    <a:pt x="110203" y="2364"/>
                    <a:pt x="99109" y="2364"/>
                  </a:cubicBezTo>
                  <a:cubicBezTo>
                    <a:pt x="87889" y="2364"/>
                    <a:pt x="99109" y="15853"/>
                    <a:pt x="91419" y="19383"/>
                  </a:cubicBezTo>
                  <a:cubicBezTo>
                    <a:pt x="83729" y="22912"/>
                    <a:pt x="57255" y="29342"/>
                    <a:pt x="55490" y="39931"/>
                  </a:cubicBezTo>
                  <a:cubicBezTo>
                    <a:pt x="53726" y="50521"/>
                    <a:pt x="69610" y="68170"/>
                    <a:pt x="64315" y="78759"/>
                  </a:cubicBezTo>
                  <a:cubicBezTo>
                    <a:pt x="59020" y="89349"/>
                    <a:pt x="41371" y="80524"/>
                    <a:pt x="36077" y="69304"/>
                  </a:cubicBezTo>
                  <a:cubicBezTo>
                    <a:pt x="30782" y="58084"/>
                    <a:pt x="51330" y="41066"/>
                    <a:pt x="47801" y="34636"/>
                  </a:cubicBezTo>
                  <a:cubicBezTo>
                    <a:pt x="45405" y="30098"/>
                    <a:pt x="42254" y="21778"/>
                    <a:pt x="44271" y="16231"/>
                  </a:cubicBezTo>
                  <a:cubicBezTo>
                    <a:pt x="40741" y="17365"/>
                    <a:pt x="37967" y="18878"/>
                    <a:pt x="36077" y="21399"/>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80" name="Google Shape;580;p19"/>
            <p:cNvSpPr/>
            <p:nvPr/>
          </p:nvSpPr>
          <p:spPr>
            <a:xfrm>
              <a:off x="4245751" y="4407933"/>
              <a:ext cx="113459" cy="113459"/>
            </a:xfrm>
            <a:custGeom>
              <a:avLst/>
              <a:gdLst/>
              <a:ahLst/>
              <a:cxnLst/>
              <a:rect l="l" t="t" r="r" b="b"/>
              <a:pathLst>
                <a:path w="113458" h="113458" extrusionOk="0">
                  <a:moveTo>
                    <a:pt x="25836" y="24885"/>
                  </a:moveTo>
                  <a:cubicBezTo>
                    <a:pt x="29618" y="32575"/>
                    <a:pt x="21046" y="36357"/>
                    <a:pt x="13482" y="37239"/>
                  </a:cubicBezTo>
                  <a:cubicBezTo>
                    <a:pt x="5792" y="38248"/>
                    <a:pt x="7809" y="55393"/>
                    <a:pt x="3018" y="60183"/>
                  </a:cubicBezTo>
                  <a:cubicBezTo>
                    <a:pt x="-1772" y="64973"/>
                    <a:pt x="21172" y="77328"/>
                    <a:pt x="24954" y="87791"/>
                  </a:cubicBezTo>
                  <a:cubicBezTo>
                    <a:pt x="27223" y="93968"/>
                    <a:pt x="34787" y="107583"/>
                    <a:pt x="40712" y="117543"/>
                  </a:cubicBezTo>
                  <a:cubicBezTo>
                    <a:pt x="46007" y="118929"/>
                    <a:pt x="51049" y="120064"/>
                    <a:pt x="54075" y="118425"/>
                  </a:cubicBezTo>
                  <a:cubicBezTo>
                    <a:pt x="61260" y="114391"/>
                    <a:pt x="54831" y="100902"/>
                    <a:pt x="65295" y="101658"/>
                  </a:cubicBezTo>
                  <a:cubicBezTo>
                    <a:pt x="75632" y="102541"/>
                    <a:pt x="90760" y="96111"/>
                    <a:pt x="94794" y="102541"/>
                  </a:cubicBezTo>
                  <a:cubicBezTo>
                    <a:pt x="95550" y="103675"/>
                    <a:pt x="96433" y="104810"/>
                    <a:pt x="97441" y="105945"/>
                  </a:cubicBezTo>
                  <a:cubicBezTo>
                    <a:pt x="100719" y="100902"/>
                    <a:pt x="104375" y="95481"/>
                    <a:pt x="105257" y="93590"/>
                  </a:cubicBezTo>
                  <a:cubicBezTo>
                    <a:pt x="107148" y="89808"/>
                    <a:pt x="107148" y="69764"/>
                    <a:pt x="102358" y="58292"/>
                  </a:cubicBezTo>
                  <a:cubicBezTo>
                    <a:pt x="97567" y="46820"/>
                    <a:pt x="101475" y="31566"/>
                    <a:pt x="107148" y="26776"/>
                  </a:cubicBezTo>
                  <a:cubicBezTo>
                    <a:pt x="108409" y="25767"/>
                    <a:pt x="110174" y="20599"/>
                    <a:pt x="112317" y="13161"/>
                  </a:cubicBezTo>
                  <a:cubicBezTo>
                    <a:pt x="102862" y="9505"/>
                    <a:pt x="93785" y="6101"/>
                    <a:pt x="85717" y="7110"/>
                  </a:cubicBezTo>
                  <a:cubicBezTo>
                    <a:pt x="71598" y="8875"/>
                    <a:pt x="56848" y="15304"/>
                    <a:pt x="51554" y="7740"/>
                  </a:cubicBezTo>
                  <a:cubicBezTo>
                    <a:pt x="46259" y="50"/>
                    <a:pt x="38569" y="1311"/>
                    <a:pt x="31509" y="7110"/>
                  </a:cubicBezTo>
                  <a:cubicBezTo>
                    <a:pt x="30753" y="7740"/>
                    <a:pt x="29870" y="7992"/>
                    <a:pt x="28862" y="7866"/>
                  </a:cubicBezTo>
                  <a:cubicBezTo>
                    <a:pt x="26467" y="14800"/>
                    <a:pt x="23945" y="21103"/>
                    <a:pt x="25836" y="2488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81" name="Google Shape;581;p19"/>
            <p:cNvSpPr/>
            <p:nvPr/>
          </p:nvSpPr>
          <p:spPr>
            <a:xfrm>
              <a:off x="4157865" y="4347503"/>
              <a:ext cx="126065" cy="189098"/>
            </a:xfrm>
            <a:custGeom>
              <a:avLst/>
              <a:gdLst/>
              <a:ahLst/>
              <a:cxnLst/>
              <a:rect l="l" t="t" r="r" b="b"/>
              <a:pathLst>
                <a:path w="126065" h="189097" extrusionOk="0">
                  <a:moveTo>
                    <a:pt x="32789" y="14844"/>
                  </a:moveTo>
                  <a:cubicBezTo>
                    <a:pt x="26107" y="18626"/>
                    <a:pt x="16526" y="29089"/>
                    <a:pt x="23208" y="32998"/>
                  </a:cubicBezTo>
                  <a:cubicBezTo>
                    <a:pt x="29889" y="36779"/>
                    <a:pt x="31780" y="46360"/>
                    <a:pt x="19426" y="47243"/>
                  </a:cubicBezTo>
                  <a:cubicBezTo>
                    <a:pt x="7071" y="48251"/>
                    <a:pt x="6063" y="52916"/>
                    <a:pt x="7071" y="59597"/>
                  </a:cubicBezTo>
                  <a:cubicBezTo>
                    <a:pt x="8080" y="66279"/>
                    <a:pt x="-1501" y="69052"/>
                    <a:pt x="4172" y="73843"/>
                  </a:cubicBezTo>
                  <a:cubicBezTo>
                    <a:pt x="7954" y="76994"/>
                    <a:pt x="16274" y="88088"/>
                    <a:pt x="21569" y="95274"/>
                  </a:cubicBezTo>
                  <a:cubicBezTo>
                    <a:pt x="23460" y="91744"/>
                    <a:pt x="25855" y="88970"/>
                    <a:pt x="31150" y="89601"/>
                  </a:cubicBezTo>
                  <a:cubicBezTo>
                    <a:pt x="42243" y="91240"/>
                    <a:pt x="33545" y="108006"/>
                    <a:pt x="42243" y="111914"/>
                  </a:cubicBezTo>
                  <a:cubicBezTo>
                    <a:pt x="51068" y="115948"/>
                    <a:pt x="51068" y="129437"/>
                    <a:pt x="44639" y="134228"/>
                  </a:cubicBezTo>
                  <a:cubicBezTo>
                    <a:pt x="38209" y="139018"/>
                    <a:pt x="35814" y="165366"/>
                    <a:pt x="50186" y="181250"/>
                  </a:cubicBezTo>
                  <a:cubicBezTo>
                    <a:pt x="64557" y="197134"/>
                    <a:pt x="75651" y="194739"/>
                    <a:pt x="78928" y="190831"/>
                  </a:cubicBezTo>
                  <a:cubicBezTo>
                    <a:pt x="82080" y="186923"/>
                    <a:pt x="93300" y="190831"/>
                    <a:pt x="96451" y="184528"/>
                  </a:cubicBezTo>
                  <a:cubicBezTo>
                    <a:pt x="99603" y="178224"/>
                    <a:pt x="103637" y="185284"/>
                    <a:pt x="109940" y="178224"/>
                  </a:cubicBezTo>
                  <a:cubicBezTo>
                    <a:pt x="113596" y="174064"/>
                    <a:pt x="121286" y="176334"/>
                    <a:pt x="128472" y="178224"/>
                  </a:cubicBezTo>
                  <a:cubicBezTo>
                    <a:pt x="122673" y="168139"/>
                    <a:pt x="114983" y="154650"/>
                    <a:pt x="112714" y="148473"/>
                  </a:cubicBezTo>
                  <a:cubicBezTo>
                    <a:pt x="108932" y="138010"/>
                    <a:pt x="85988" y="125655"/>
                    <a:pt x="90779" y="120865"/>
                  </a:cubicBezTo>
                  <a:cubicBezTo>
                    <a:pt x="95569" y="116074"/>
                    <a:pt x="93678" y="98930"/>
                    <a:pt x="101242" y="97921"/>
                  </a:cubicBezTo>
                  <a:cubicBezTo>
                    <a:pt x="108932" y="96912"/>
                    <a:pt x="117504" y="93131"/>
                    <a:pt x="113596" y="85567"/>
                  </a:cubicBezTo>
                  <a:cubicBezTo>
                    <a:pt x="111705" y="81785"/>
                    <a:pt x="114100" y="75481"/>
                    <a:pt x="116496" y="68548"/>
                  </a:cubicBezTo>
                  <a:cubicBezTo>
                    <a:pt x="109184" y="67792"/>
                    <a:pt x="98342" y="46612"/>
                    <a:pt x="92039" y="46612"/>
                  </a:cubicBezTo>
                  <a:cubicBezTo>
                    <a:pt x="84979" y="46612"/>
                    <a:pt x="76785" y="40688"/>
                    <a:pt x="78550" y="30728"/>
                  </a:cubicBezTo>
                  <a:cubicBezTo>
                    <a:pt x="80315" y="20769"/>
                    <a:pt x="62036" y="19509"/>
                    <a:pt x="52076" y="8415"/>
                  </a:cubicBezTo>
                  <a:cubicBezTo>
                    <a:pt x="49681" y="5768"/>
                    <a:pt x="46277" y="3750"/>
                    <a:pt x="42369" y="2364"/>
                  </a:cubicBezTo>
                  <a:cubicBezTo>
                    <a:pt x="39092" y="8541"/>
                    <a:pt x="35436" y="13205"/>
                    <a:pt x="32789" y="1484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82" name="Google Shape;582;p19"/>
            <p:cNvSpPr/>
            <p:nvPr/>
          </p:nvSpPr>
          <p:spPr>
            <a:xfrm>
              <a:off x="4340576" y="4418604"/>
              <a:ext cx="75639" cy="100852"/>
            </a:xfrm>
            <a:custGeom>
              <a:avLst/>
              <a:gdLst/>
              <a:ahLst/>
              <a:cxnLst/>
              <a:rect l="l" t="t" r="r" b="b"/>
              <a:pathLst>
                <a:path w="75639" h="100852" extrusionOk="0">
                  <a:moveTo>
                    <a:pt x="7280" y="47621"/>
                  </a:moveTo>
                  <a:cubicBezTo>
                    <a:pt x="12071" y="59093"/>
                    <a:pt x="12071" y="79137"/>
                    <a:pt x="10180" y="82919"/>
                  </a:cubicBezTo>
                  <a:cubicBezTo>
                    <a:pt x="9171" y="84810"/>
                    <a:pt x="5641" y="90231"/>
                    <a:pt x="2364" y="95274"/>
                  </a:cubicBezTo>
                  <a:cubicBezTo>
                    <a:pt x="6650" y="100190"/>
                    <a:pt x="13709" y="103720"/>
                    <a:pt x="26064" y="99812"/>
                  </a:cubicBezTo>
                  <a:cubicBezTo>
                    <a:pt x="41192" y="95022"/>
                    <a:pt x="48377" y="104602"/>
                    <a:pt x="53924" y="87836"/>
                  </a:cubicBezTo>
                  <a:cubicBezTo>
                    <a:pt x="58337" y="74725"/>
                    <a:pt x="73717" y="56950"/>
                    <a:pt x="85315" y="45478"/>
                  </a:cubicBezTo>
                  <a:cubicBezTo>
                    <a:pt x="85188" y="45352"/>
                    <a:pt x="85062" y="45352"/>
                    <a:pt x="84936" y="45226"/>
                  </a:cubicBezTo>
                  <a:cubicBezTo>
                    <a:pt x="73717" y="40561"/>
                    <a:pt x="56698" y="13458"/>
                    <a:pt x="39679" y="9928"/>
                  </a:cubicBezTo>
                  <a:cubicBezTo>
                    <a:pt x="32241" y="8415"/>
                    <a:pt x="24677" y="5263"/>
                    <a:pt x="17365" y="2364"/>
                  </a:cubicBezTo>
                  <a:cubicBezTo>
                    <a:pt x="15222" y="9802"/>
                    <a:pt x="13458" y="14970"/>
                    <a:pt x="12197" y="15979"/>
                  </a:cubicBezTo>
                  <a:cubicBezTo>
                    <a:pt x="6398" y="20895"/>
                    <a:pt x="2616" y="36149"/>
                    <a:pt x="7280" y="4762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83" name="Google Shape;583;p19"/>
            <p:cNvSpPr/>
            <p:nvPr/>
          </p:nvSpPr>
          <p:spPr>
            <a:xfrm>
              <a:off x="3535290" y="3942625"/>
              <a:ext cx="277343" cy="88246"/>
            </a:xfrm>
            <a:custGeom>
              <a:avLst/>
              <a:gdLst/>
              <a:ahLst/>
              <a:cxnLst/>
              <a:rect l="l" t="t" r="r" b="b"/>
              <a:pathLst>
                <a:path w="277343" h="88245" extrusionOk="0">
                  <a:moveTo>
                    <a:pt x="225229" y="56403"/>
                  </a:moveTo>
                  <a:cubicBezTo>
                    <a:pt x="207580" y="56403"/>
                    <a:pt x="149842" y="16315"/>
                    <a:pt x="96895" y="4591"/>
                  </a:cubicBezTo>
                  <a:cubicBezTo>
                    <a:pt x="43947" y="-7133"/>
                    <a:pt x="-2193" y="30938"/>
                    <a:pt x="2724" y="37493"/>
                  </a:cubicBezTo>
                  <a:cubicBezTo>
                    <a:pt x="9784" y="46948"/>
                    <a:pt x="35627" y="25770"/>
                    <a:pt x="48612" y="16315"/>
                  </a:cubicBezTo>
                  <a:cubicBezTo>
                    <a:pt x="61596" y="6860"/>
                    <a:pt x="73320" y="20979"/>
                    <a:pt x="74455" y="26904"/>
                  </a:cubicBezTo>
                  <a:cubicBezTo>
                    <a:pt x="75589" y="32829"/>
                    <a:pt x="92104" y="36359"/>
                    <a:pt x="119208" y="37493"/>
                  </a:cubicBezTo>
                  <a:cubicBezTo>
                    <a:pt x="146312" y="38628"/>
                    <a:pt x="149842" y="61068"/>
                    <a:pt x="175685" y="66867"/>
                  </a:cubicBezTo>
                  <a:cubicBezTo>
                    <a:pt x="201529" y="72792"/>
                    <a:pt x="175685" y="83381"/>
                    <a:pt x="188670" y="88046"/>
                  </a:cubicBezTo>
                  <a:cubicBezTo>
                    <a:pt x="201655" y="92710"/>
                    <a:pt x="269856" y="91575"/>
                    <a:pt x="274646" y="85650"/>
                  </a:cubicBezTo>
                  <a:cubicBezTo>
                    <a:pt x="279437" y="79978"/>
                    <a:pt x="242878" y="56403"/>
                    <a:pt x="225229" y="5640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84" name="Google Shape;584;p19"/>
            <p:cNvSpPr/>
            <p:nvPr/>
          </p:nvSpPr>
          <p:spPr>
            <a:xfrm>
              <a:off x="3697780" y="4073430"/>
              <a:ext cx="50426" cy="12607"/>
            </a:xfrm>
            <a:custGeom>
              <a:avLst/>
              <a:gdLst/>
              <a:ahLst/>
              <a:cxnLst/>
              <a:rect l="l" t="t" r="r" b="b"/>
              <a:pathLst>
                <a:path w="50426" h="12606" extrusionOk="0">
                  <a:moveTo>
                    <a:pt x="2732" y="6910"/>
                  </a:moveTo>
                  <a:cubicBezTo>
                    <a:pt x="7397" y="15104"/>
                    <a:pt x="52149" y="26954"/>
                    <a:pt x="56814" y="16365"/>
                  </a:cubicBezTo>
                  <a:cubicBezTo>
                    <a:pt x="61604" y="5649"/>
                    <a:pt x="-3067" y="-3427"/>
                    <a:pt x="2732" y="691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85" name="Google Shape;585;p19"/>
            <p:cNvSpPr/>
            <p:nvPr/>
          </p:nvSpPr>
          <p:spPr>
            <a:xfrm>
              <a:off x="3999301" y="4069632"/>
              <a:ext cx="37820" cy="12607"/>
            </a:xfrm>
            <a:custGeom>
              <a:avLst/>
              <a:gdLst/>
              <a:ahLst/>
              <a:cxnLst/>
              <a:rect l="l" t="t" r="r" b="b"/>
              <a:pathLst>
                <a:path w="37819" h="12606" extrusionOk="0">
                  <a:moveTo>
                    <a:pt x="3641" y="12978"/>
                  </a:moveTo>
                  <a:cubicBezTo>
                    <a:pt x="14230" y="29492"/>
                    <a:pt x="44486" y="19659"/>
                    <a:pt x="47133" y="12978"/>
                  </a:cubicBezTo>
                  <a:cubicBezTo>
                    <a:pt x="51924" y="1253"/>
                    <a:pt x="-6948" y="-3411"/>
                    <a:pt x="3641" y="1297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86" name="Google Shape;586;p19"/>
            <p:cNvSpPr/>
            <p:nvPr/>
          </p:nvSpPr>
          <p:spPr>
            <a:xfrm>
              <a:off x="4165601" y="6079735"/>
              <a:ext cx="75639" cy="37820"/>
            </a:xfrm>
            <a:custGeom>
              <a:avLst/>
              <a:gdLst/>
              <a:ahLst/>
              <a:cxnLst/>
              <a:rect l="l" t="t" r="r" b="b"/>
              <a:pathLst>
                <a:path w="75639" h="37819" extrusionOk="0">
                  <a:moveTo>
                    <a:pt x="84555" y="15502"/>
                  </a:moveTo>
                  <a:cubicBezTo>
                    <a:pt x="75100" y="-2147"/>
                    <a:pt x="31608" y="30756"/>
                    <a:pt x="41063" y="35547"/>
                  </a:cubicBezTo>
                  <a:cubicBezTo>
                    <a:pt x="50391" y="40211"/>
                    <a:pt x="89093" y="24075"/>
                    <a:pt x="84555" y="15502"/>
                  </a:cubicBezTo>
                  <a:close/>
                  <a:moveTo>
                    <a:pt x="36272" y="2518"/>
                  </a:moveTo>
                  <a:cubicBezTo>
                    <a:pt x="23287" y="123"/>
                    <a:pt x="-7725" y="26344"/>
                    <a:pt x="5638" y="33152"/>
                  </a:cubicBezTo>
                  <a:cubicBezTo>
                    <a:pt x="19757" y="40211"/>
                    <a:pt x="49257" y="4913"/>
                    <a:pt x="36272" y="251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87" name="Google Shape;587;p19"/>
            <p:cNvSpPr/>
            <p:nvPr/>
          </p:nvSpPr>
          <p:spPr>
            <a:xfrm>
              <a:off x="3348843" y="4533323"/>
              <a:ext cx="428621" cy="176491"/>
            </a:xfrm>
            <a:custGeom>
              <a:avLst/>
              <a:gdLst/>
              <a:ahLst/>
              <a:cxnLst/>
              <a:rect l="l" t="t" r="r" b="b"/>
              <a:pathLst>
                <a:path w="428621" h="176491" extrusionOk="0">
                  <a:moveTo>
                    <a:pt x="424409" y="47747"/>
                  </a:moveTo>
                  <a:cubicBezTo>
                    <a:pt x="414576" y="36653"/>
                    <a:pt x="407895" y="29972"/>
                    <a:pt x="405373" y="32997"/>
                  </a:cubicBezTo>
                  <a:cubicBezTo>
                    <a:pt x="402852" y="36149"/>
                    <a:pt x="392515" y="37284"/>
                    <a:pt x="385077" y="32997"/>
                  </a:cubicBezTo>
                  <a:cubicBezTo>
                    <a:pt x="377765" y="28711"/>
                    <a:pt x="373983" y="20769"/>
                    <a:pt x="368562" y="20769"/>
                  </a:cubicBezTo>
                  <a:cubicBezTo>
                    <a:pt x="363394" y="20769"/>
                    <a:pt x="345744" y="10684"/>
                    <a:pt x="335785" y="2364"/>
                  </a:cubicBezTo>
                  <a:cubicBezTo>
                    <a:pt x="335659" y="3624"/>
                    <a:pt x="335659" y="4885"/>
                    <a:pt x="335785" y="6020"/>
                  </a:cubicBezTo>
                  <a:cubicBezTo>
                    <a:pt x="336416" y="11314"/>
                    <a:pt x="327591" y="14844"/>
                    <a:pt x="317506" y="15474"/>
                  </a:cubicBezTo>
                  <a:cubicBezTo>
                    <a:pt x="307547" y="16105"/>
                    <a:pt x="308681" y="27199"/>
                    <a:pt x="308681" y="34889"/>
                  </a:cubicBezTo>
                  <a:cubicBezTo>
                    <a:pt x="308681" y="42578"/>
                    <a:pt x="300487" y="42578"/>
                    <a:pt x="296957" y="50773"/>
                  </a:cubicBezTo>
                  <a:cubicBezTo>
                    <a:pt x="293427" y="58967"/>
                    <a:pt x="298092" y="60732"/>
                    <a:pt x="289898" y="64892"/>
                  </a:cubicBezTo>
                  <a:cubicBezTo>
                    <a:pt x="281703" y="69052"/>
                    <a:pt x="279308" y="76112"/>
                    <a:pt x="283973" y="83171"/>
                  </a:cubicBezTo>
                  <a:cubicBezTo>
                    <a:pt x="288637" y="90231"/>
                    <a:pt x="283342" y="96660"/>
                    <a:pt x="282208" y="100820"/>
                  </a:cubicBezTo>
                  <a:cubicBezTo>
                    <a:pt x="281073" y="104981"/>
                    <a:pt x="289267" y="106746"/>
                    <a:pt x="297461" y="114309"/>
                  </a:cubicBezTo>
                  <a:cubicBezTo>
                    <a:pt x="305656" y="121999"/>
                    <a:pt x="306916" y="111410"/>
                    <a:pt x="310446" y="117209"/>
                  </a:cubicBezTo>
                  <a:cubicBezTo>
                    <a:pt x="313976" y="123134"/>
                    <a:pt x="308051" y="133723"/>
                    <a:pt x="298722" y="133723"/>
                  </a:cubicBezTo>
                  <a:cubicBezTo>
                    <a:pt x="297966" y="133723"/>
                    <a:pt x="297335" y="133976"/>
                    <a:pt x="296579" y="134102"/>
                  </a:cubicBezTo>
                  <a:cubicBezTo>
                    <a:pt x="301496" y="139144"/>
                    <a:pt x="304017" y="144439"/>
                    <a:pt x="301748" y="147717"/>
                  </a:cubicBezTo>
                  <a:cubicBezTo>
                    <a:pt x="297461" y="153894"/>
                    <a:pt x="293806" y="153894"/>
                    <a:pt x="301748" y="161206"/>
                  </a:cubicBezTo>
                  <a:cubicBezTo>
                    <a:pt x="309690" y="168517"/>
                    <a:pt x="315237" y="157550"/>
                    <a:pt x="322044" y="166752"/>
                  </a:cubicBezTo>
                  <a:cubicBezTo>
                    <a:pt x="328852" y="175955"/>
                    <a:pt x="334273" y="181502"/>
                    <a:pt x="341080" y="165492"/>
                  </a:cubicBezTo>
                  <a:cubicBezTo>
                    <a:pt x="347887" y="149482"/>
                    <a:pt x="352804" y="126790"/>
                    <a:pt x="365032" y="123134"/>
                  </a:cubicBezTo>
                  <a:cubicBezTo>
                    <a:pt x="377261" y="119478"/>
                    <a:pt x="402474" y="114562"/>
                    <a:pt x="417223" y="94895"/>
                  </a:cubicBezTo>
                  <a:cubicBezTo>
                    <a:pt x="431973" y="75229"/>
                    <a:pt x="424157" y="74221"/>
                    <a:pt x="431973" y="67917"/>
                  </a:cubicBezTo>
                  <a:cubicBezTo>
                    <a:pt x="437898" y="63001"/>
                    <a:pt x="434242" y="58715"/>
                    <a:pt x="424409" y="47747"/>
                  </a:cubicBezTo>
                  <a:close/>
                  <a:moveTo>
                    <a:pt x="5621" y="40057"/>
                  </a:moveTo>
                  <a:cubicBezTo>
                    <a:pt x="-6103" y="57706"/>
                    <a:pt x="17219" y="74977"/>
                    <a:pt x="22135" y="67161"/>
                  </a:cubicBezTo>
                  <a:cubicBezTo>
                    <a:pt x="28061" y="57706"/>
                    <a:pt x="17471" y="22408"/>
                    <a:pt x="5621" y="4005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88" name="Google Shape;588;p19"/>
            <p:cNvSpPr/>
            <p:nvPr/>
          </p:nvSpPr>
          <p:spPr>
            <a:xfrm>
              <a:off x="3852452" y="1527797"/>
              <a:ext cx="1626239" cy="1210224"/>
            </a:xfrm>
            <a:custGeom>
              <a:avLst/>
              <a:gdLst/>
              <a:ahLst/>
              <a:cxnLst/>
              <a:rect l="l" t="t" r="r" b="b"/>
              <a:pathLst>
                <a:path w="1626238" h="1210224" extrusionOk="0">
                  <a:moveTo>
                    <a:pt x="1536197" y="113058"/>
                  </a:moveTo>
                  <a:cubicBezTo>
                    <a:pt x="1507202" y="113058"/>
                    <a:pt x="1483628" y="117723"/>
                    <a:pt x="1482115" y="138145"/>
                  </a:cubicBezTo>
                  <a:cubicBezTo>
                    <a:pt x="1480476" y="158568"/>
                    <a:pt x="1443665" y="134237"/>
                    <a:pt x="1427907" y="141297"/>
                  </a:cubicBezTo>
                  <a:cubicBezTo>
                    <a:pt x="1412149" y="148357"/>
                    <a:pt x="1420091" y="124783"/>
                    <a:pt x="1404333" y="132599"/>
                  </a:cubicBezTo>
                  <a:cubicBezTo>
                    <a:pt x="1388575" y="140415"/>
                    <a:pt x="1371430" y="159324"/>
                    <a:pt x="1352520" y="167140"/>
                  </a:cubicBezTo>
                  <a:cubicBezTo>
                    <a:pt x="1333736" y="174956"/>
                    <a:pt x="1319617" y="194623"/>
                    <a:pt x="1307767" y="196135"/>
                  </a:cubicBezTo>
                  <a:cubicBezTo>
                    <a:pt x="1296043" y="197774"/>
                    <a:pt x="1332854" y="160081"/>
                    <a:pt x="1351764" y="141171"/>
                  </a:cubicBezTo>
                  <a:cubicBezTo>
                    <a:pt x="1370548" y="122387"/>
                    <a:pt x="1360336" y="100326"/>
                    <a:pt x="1335250" y="102721"/>
                  </a:cubicBezTo>
                  <a:cubicBezTo>
                    <a:pt x="1310162" y="105116"/>
                    <a:pt x="1315583" y="120748"/>
                    <a:pt x="1301464" y="123900"/>
                  </a:cubicBezTo>
                  <a:cubicBezTo>
                    <a:pt x="1287345" y="127052"/>
                    <a:pt x="1219900" y="160711"/>
                    <a:pt x="1216748" y="150626"/>
                  </a:cubicBezTo>
                  <a:cubicBezTo>
                    <a:pt x="1213596" y="140415"/>
                    <a:pt x="1272469" y="123144"/>
                    <a:pt x="1271713" y="116084"/>
                  </a:cubicBezTo>
                  <a:cubicBezTo>
                    <a:pt x="1270956" y="109024"/>
                    <a:pt x="1197208" y="108268"/>
                    <a:pt x="1164179" y="112932"/>
                  </a:cubicBezTo>
                  <a:cubicBezTo>
                    <a:pt x="1131276" y="117597"/>
                    <a:pt x="1073160" y="136507"/>
                    <a:pt x="1072404" y="127052"/>
                  </a:cubicBezTo>
                  <a:cubicBezTo>
                    <a:pt x="1071647" y="117597"/>
                    <a:pt x="1139849" y="104234"/>
                    <a:pt x="1174390" y="100326"/>
                  </a:cubicBezTo>
                  <a:cubicBezTo>
                    <a:pt x="1209688" y="96292"/>
                    <a:pt x="1272469" y="102721"/>
                    <a:pt x="1299195" y="91754"/>
                  </a:cubicBezTo>
                  <a:cubicBezTo>
                    <a:pt x="1325920" y="80786"/>
                    <a:pt x="1365883" y="80029"/>
                    <a:pt x="1372943" y="71331"/>
                  </a:cubicBezTo>
                  <a:cubicBezTo>
                    <a:pt x="1380002" y="62759"/>
                    <a:pt x="1342309" y="50908"/>
                    <a:pt x="1323525" y="51665"/>
                  </a:cubicBezTo>
                  <a:cubicBezTo>
                    <a:pt x="1304742" y="52421"/>
                    <a:pt x="1285832" y="50026"/>
                    <a:pt x="1287471" y="40697"/>
                  </a:cubicBezTo>
                  <a:cubicBezTo>
                    <a:pt x="1289110" y="31242"/>
                    <a:pt x="1258476" y="28973"/>
                    <a:pt x="1255324" y="21913"/>
                  </a:cubicBezTo>
                  <a:cubicBezTo>
                    <a:pt x="1252172" y="14854"/>
                    <a:pt x="1193300" y="20401"/>
                    <a:pt x="1180820" y="12459"/>
                  </a:cubicBezTo>
                  <a:cubicBezTo>
                    <a:pt x="1168213" y="4643"/>
                    <a:pt x="1131402" y="735"/>
                    <a:pt x="1100012" y="3004"/>
                  </a:cubicBezTo>
                  <a:cubicBezTo>
                    <a:pt x="1068622" y="5399"/>
                    <a:pt x="1004329" y="4643"/>
                    <a:pt x="989327" y="6155"/>
                  </a:cubicBezTo>
                  <a:cubicBezTo>
                    <a:pt x="974451" y="7668"/>
                    <a:pt x="964996" y="13215"/>
                    <a:pt x="951633" y="12459"/>
                  </a:cubicBezTo>
                  <a:cubicBezTo>
                    <a:pt x="938270" y="11702"/>
                    <a:pt x="917848" y="16367"/>
                    <a:pt x="925790" y="25065"/>
                  </a:cubicBezTo>
                  <a:cubicBezTo>
                    <a:pt x="940036" y="40697"/>
                    <a:pt x="904611" y="47000"/>
                    <a:pt x="907007" y="35276"/>
                  </a:cubicBezTo>
                  <a:cubicBezTo>
                    <a:pt x="909402" y="23552"/>
                    <a:pt x="876372" y="18005"/>
                    <a:pt x="866161" y="26578"/>
                  </a:cubicBezTo>
                  <a:cubicBezTo>
                    <a:pt x="854563" y="36411"/>
                    <a:pt x="801742" y="16367"/>
                    <a:pt x="793926" y="26578"/>
                  </a:cubicBezTo>
                  <a:cubicBezTo>
                    <a:pt x="786110" y="36789"/>
                    <a:pt x="724086" y="33638"/>
                    <a:pt x="706059" y="36789"/>
                  </a:cubicBezTo>
                  <a:cubicBezTo>
                    <a:pt x="688031" y="39941"/>
                    <a:pt x="734297" y="53304"/>
                    <a:pt x="732785" y="61120"/>
                  </a:cubicBezTo>
                  <a:cubicBezTo>
                    <a:pt x="731272" y="68936"/>
                    <a:pt x="673912" y="61120"/>
                    <a:pt x="685762" y="75239"/>
                  </a:cubicBezTo>
                  <a:cubicBezTo>
                    <a:pt x="697486" y="89358"/>
                    <a:pt x="735180" y="99570"/>
                    <a:pt x="753207" y="117597"/>
                  </a:cubicBezTo>
                  <a:cubicBezTo>
                    <a:pt x="771234" y="135624"/>
                    <a:pt x="739088" y="124656"/>
                    <a:pt x="718665" y="111294"/>
                  </a:cubicBezTo>
                  <a:cubicBezTo>
                    <a:pt x="698243" y="97931"/>
                    <a:pt x="672399" y="102721"/>
                    <a:pt x="659793" y="89358"/>
                  </a:cubicBezTo>
                  <a:cubicBezTo>
                    <a:pt x="647186" y="75995"/>
                    <a:pt x="600164" y="65784"/>
                    <a:pt x="588440" y="73600"/>
                  </a:cubicBezTo>
                  <a:cubicBezTo>
                    <a:pt x="574447" y="82929"/>
                    <a:pt x="620587" y="100326"/>
                    <a:pt x="620587" y="110537"/>
                  </a:cubicBezTo>
                  <a:cubicBezTo>
                    <a:pt x="620587" y="120748"/>
                    <a:pt x="589197" y="108142"/>
                    <a:pt x="583776" y="112050"/>
                  </a:cubicBezTo>
                  <a:cubicBezTo>
                    <a:pt x="578229" y="115958"/>
                    <a:pt x="550873" y="85324"/>
                    <a:pt x="535115" y="85324"/>
                  </a:cubicBezTo>
                  <a:cubicBezTo>
                    <a:pt x="519356" y="85324"/>
                    <a:pt x="532719" y="99443"/>
                    <a:pt x="532719" y="119110"/>
                  </a:cubicBezTo>
                  <a:cubicBezTo>
                    <a:pt x="532719" y="138776"/>
                    <a:pt x="502086" y="150500"/>
                    <a:pt x="510784" y="137137"/>
                  </a:cubicBezTo>
                  <a:cubicBezTo>
                    <a:pt x="519356" y="123774"/>
                    <a:pt x="513179" y="89232"/>
                    <a:pt x="496665" y="82929"/>
                  </a:cubicBezTo>
                  <a:cubicBezTo>
                    <a:pt x="480150" y="76626"/>
                    <a:pt x="437792" y="96292"/>
                    <a:pt x="415857" y="95535"/>
                  </a:cubicBezTo>
                  <a:cubicBezTo>
                    <a:pt x="393922" y="94779"/>
                    <a:pt x="364927" y="101839"/>
                    <a:pt x="383710" y="112806"/>
                  </a:cubicBezTo>
                  <a:cubicBezTo>
                    <a:pt x="402494" y="123774"/>
                    <a:pt x="382954" y="130077"/>
                    <a:pt x="366440" y="118353"/>
                  </a:cubicBezTo>
                  <a:cubicBezTo>
                    <a:pt x="349925" y="106629"/>
                    <a:pt x="295843" y="118353"/>
                    <a:pt x="306811" y="126169"/>
                  </a:cubicBezTo>
                  <a:cubicBezTo>
                    <a:pt x="317779" y="133985"/>
                    <a:pt x="321686" y="156803"/>
                    <a:pt x="314627" y="166132"/>
                  </a:cubicBezTo>
                  <a:cubicBezTo>
                    <a:pt x="307567" y="175587"/>
                    <a:pt x="284749" y="156677"/>
                    <a:pt x="263570" y="158316"/>
                  </a:cubicBezTo>
                  <a:cubicBezTo>
                    <a:pt x="242391" y="159955"/>
                    <a:pt x="137253" y="210129"/>
                    <a:pt x="143557" y="223491"/>
                  </a:cubicBezTo>
                  <a:cubicBezTo>
                    <a:pt x="149860" y="236854"/>
                    <a:pt x="194487" y="225887"/>
                    <a:pt x="208732" y="233703"/>
                  </a:cubicBezTo>
                  <a:cubicBezTo>
                    <a:pt x="222852" y="241519"/>
                    <a:pt x="204068" y="270640"/>
                    <a:pt x="186797" y="282364"/>
                  </a:cubicBezTo>
                  <a:cubicBezTo>
                    <a:pt x="169526" y="294088"/>
                    <a:pt x="105233" y="283120"/>
                    <a:pt x="103594" y="297240"/>
                  </a:cubicBezTo>
                  <a:cubicBezTo>
                    <a:pt x="102081" y="311359"/>
                    <a:pt x="2364" y="313754"/>
                    <a:pt x="2364" y="336446"/>
                  </a:cubicBezTo>
                  <a:cubicBezTo>
                    <a:pt x="2364" y="345018"/>
                    <a:pt x="7028" y="353717"/>
                    <a:pt x="17996" y="355986"/>
                  </a:cubicBezTo>
                  <a:cubicBezTo>
                    <a:pt x="32115" y="359011"/>
                    <a:pt x="49386" y="354473"/>
                    <a:pt x="61992" y="368592"/>
                  </a:cubicBezTo>
                  <a:cubicBezTo>
                    <a:pt x="74599" y="382712"/>
                    <a:pt x="109897" y="383468"/>
                    <a:pt x="134228" y="374139"/>
                  </a:cubicBezTo>
                  <a:cubicBezTo>
                    <a:pt x="158558" y="364684"/>
                    <a:pt x="176586" y="375652"/>
                    <a:pt x="175829" y="389771"/>
                  </a:cubicBezTo>
                  <a:cubicBezTo>
                    <a:pt x="175073" y="403891"/>
                    <a:pt x="120865" y="384224"/>
                    <a:pt x="104476" y="394436"/>
                  </a:cubicBezTo>
                  <a:cubicBezTo>
                    <a:pt x="87962" y="404647"/>
                    <a:pt x="37032" y="395948"/>
                    <a:pt x="39301" y="407042"/>
                  </a:cubicBezTo>
                  <a:cubicBezTo>
                    <a:pt x="41696" y="418010"/>
                    <a:pt x="66783" y="415615"/>
                    <a:pt x="87205" y="419649"/>
                  </a:cubicBezTo>
                  <a:cubicBezTo>
                    <a:pt x="107628" y="423557"/>
                    <a:pt x="88718" y="432255"/>
                    <a:pt x="87962" y="440828"/>
                  </a:cubicBezTo>
                  <a:cubicBezTo>
                    <a:pt x="87205" y="449526"/>
                    <a:pt x="98930" y="447887"/>
                    <a:pt x="119352" y="458098"/>
                  </a:cubicBezTo>
                  <a:cubicBezTo>
                    <a:pt x="139775" y="468310"/>
                    <a:pt x="173434" y="474613"/>
                    <a:pt x="162466" y="462763"/>
                  </a:cubicBezTo>
                  <a:cubicBezTo>
                    <a:pt x="151499" y="451039"/>
                    <a:pt x="183645" y="452552"/>
                    <a:pt x="189192" y="459611"/>
                  </a:cubicBezTo>
                  <a:cubicBezTo>
                    <a:pt x="194739" y="466671"/>
                    <a:pt x="209615" y="449400"/>
                    <a:pt x="224490" y="453308"/>
                  </a:cubicBezTo>
                  <a:cubicBezTo>
                    <a:pt x="239366" y="457216"/>
                    <a:pt x="244913" y="439189"/>
                    <a:pt x="256637" y="447005"/>
                  </a:cubicBezTo>
                  <a:cubicBezTo>
                    <a:pt x="268361" y="454821"/>
                    <a:pt x="323325" y="459611"/>
                    <a:pt x="342109" y="469696"/>
                  </a:cubicBezTo>
                  <a:cubicBezTo>
                    <a:pt x="360893" y="479908"/>
                    <a:pt x="386862" y="482303"/>
                    <a:pt x="384467" y="497179"/>
                  </a:cubicBezTo>
                  <a:cubicBezTo>
                    <a:pt x="382072" y="512054"/>
                    <a:pt x="400099" y="523022"/>
                    <a:pt x="421278" y="532477"/>
                  </a:cubicBezTo>
                  <a:cubicBezTo>
                    <a:pt x="442457" y="541932"/>
                    <a:pt x="446365" y="562354"/>
                    <a:pt x="445608" y="575591"/>
                  </a:cubicBezTo>
                  <a:cubicBezTo>
                    <a:pt x="444852" y="588954"/>
                    <a:pt x="468300" y="598283"/>
                    <a:pt x="464392" y="604586"/>
                  </a:cubicBezTo>
                  <a:cubicBezTo>
                    <a:pt x="460484" y="610889"/>
                    <a:pt x="463636" y="619462"/>
                    <a:pt x="477755" y="632068"/>
                  </a:cubicBezTo>
                  <a:cubicBezTo>
                    <a:pt x="491874" y="644675"/>
                    <a:pt x="455820" y="654004"/>
                    <a:pt x="464392" y="664971"/>
                  </a:cubicBezTo>
                  <a:cubicBezTo>
                    <a:pt x="472965" y="675939"/>
                    <a:pt x="451786" y="697118"/>
                    <a:pt x="476999" y="701026"/>
                  </a:cubicBezTo>
                  <a:cubicBezTo>
                    <a:pt x="502086" y="704934"/>
                    <a:pt x="498178" y="683755"/>
                    <a:pt x="516961" y="683755"/>
                  </a:cubicBezTo>
                  <a:cubicBezTo>
                    <a:pt x="535745" y="683755"/>
                    <a:pt x="516205" y="700269"/>
                    <a:pt x="526416" y="710481"/>
                  </a:cubicBezTo>
                  <a:cubicBezTo>
                    <a:pt x="536627" y="720692"/>
                    <a:pt x="557806" y="718297"/>
                    <a:pt x="577472" y="734811"/>
                  </a:cubicBezTo>
                  <a:cubicBezTo>
                    <a:pt x="597012" y="751326"/>
                    <a:pt x="584532" y="759142"/>
                    <a:pt x="566505" y="745779"/>
                  </a:cubicBezTo>
                  <a:cubicBezTo>
                    <a:pt x="548477" y="732416"/>
                    <a:pt x="495908" y="735568"/>
                    <a:pt x="495908" y="740232"/>
                  </a:cubicBezTo>
                  <a:cubicBezTo>
                    <a:pt x="495908" y="744896"/>
                    <a:pt x="554024" y="777925"/>
                    <a:pt x="567261" y="773135"/>
                  </a:cubicBezTo>
                  <a:cubicBezTo>
                    <a:pt x="580624" y="768471"/>
                    <a:pt x="598651" y="792801"/>
                    <a:pt x="590835" y="800617"/>
                  </a:cubicBezTo>
                  <a:cubicBezTo>
                    <a:pt x="583019" y="808433"/>
                    <a:pt x="586927" y="828099"/>
                    <a:pt x="585289" y="837554"/>
                  </a:cubicBezTo>
                  <a:cubicBezTo>
                    <a:pt x="583776" y="847009"/>
                    <a:pt x="564110" y="837554"/>
                    <a:pt x="551629" y="839193"/>
                  </a:cubicBezTo>
                  <a:cubicBezTo>
                    <a:pt x="539022" y="840832"/>
                    <a:pt x="530450" y="844740"/>
                    <a:pt x="530450" y="857977"/>
                  </a:cubicBezTo>
                  <a:cubicBezTo>
                    <a:pt x="530450" y="871340"/>
                    <a:pt x="510784" y="880795"/>
                    <a:pt x="508515" y="897183"/>
                  </a:cubicBezTo>
                  <a:cubicBezTo>
                    <a:pt x="506119" y="913698"/>
                    <a:pt x="524147" y="912941"/>
                    <a:pt x="534358" y="920001"/>
                  </a:cubicBezTo>
                  <a:cubicBezTo>
                    <a:pt x="544569" y="927060"/>
                    <a:pt x="515574" y="931725"/>
                    <a:pt x="513936" y="943575"/>
                  </a:cubicBezTo>
                  <a:cubicBezTo>
                    <a:pt x="512297" y="955299"/>
                    <a:pt x="540661" y="976478"/>
                    <a:pt x="550747" y="982025"/>
                  </a:cubicBezTo>
                  <a:cubicBezTo>
                    <a:pt x="560958" y="987446"/>
                    <a:pt x="551503" y="1014171"/>
                    <a:pt x="555411" y="1027534"/>
                  </a:cubicBezTo>
                  <a:cubicBezTo>
                    <a:pt x="559319" y="1040897"/>
                    <a:pt x="572682" y="1024383"/>
                    <a:pt x="571043" y="1041654"/>
                  </a:cubicBezTo>
                  <a:cubicBezTo>
                    <a:pt x="569530" y="1058924"/>
                    <a:pt x="583650" y="1058168"/>
                    <a:pt x="584406" y="1068379"/>
                  </a:cubicBezTo>
                  <a:cubicBezTo>
                    <a:pt x="585162" y="1078591"/>
                    <a:pt x="609493" y="1076952"/>
                    <a:pt x="604828" y="1091071"/>
                  </a:cubicBezTo>
                  <a:cubicBezTo>
                    <a:pt x="600164" y="1105190"/>
                    <a:pt x="611888" y="1115402"/>
                    <a:pt x="617435" y="1123218"/>
                  </a:cubicBezTo>
                  <a:cubicBezTo>
                    <a:pt x="622982" y="1131034"/>
                    <a:pt x="643278" y="1144396"/>
                    <a:pt x="647186" y="1154608"/>
                  </a:cubicBezTo>
                  <a:cubicBezTo>
                    <a:pt x="651094" y="1164819"/>
                    <a:pt x="662944" y="1178182"/>
                    <a:pt x="676938" y="1174274"/>
                  </a:cubicBezTo>
                  <a:cubicBezTo>
                    <a:pt x="691057" y="1170366"/>
                    <a:pt x="691813" y="1183729"/>
                    <a:pt x="702781" y="1182090"/>
                  </a:cubicBezTo>
                  <a:cubicBezTo>
                    <a:pt x="713749" y="1180577"/>
                    <a:pt x="731019" y="1186754"/>
                    <a:pt x="734171" y="1195453"/>
                  </a:cubicBezTo>
                  <a:cubicBezTo>
                    <a:pt x="737323" y="1204025"/>
                    <a:pt x="770982" y="1211967"/>
                    <a:pt x="780437" y="1213480"/>
                  </a:cubicBezTo>
                  <a:cubicBezTo>
                    <a:pt x="789892" y="1215119"/>
                    <a:pt x="791405" y="1197848"/>
                    <a:pt x="800103" y="1193058"/>
                  </a:cubicBezTo>
                  <a:cubicBezTo>
                    <a:pt x="808676" y="1188393"/>
                    <a:pt x="805650" y="1153851"/>
                    <a:pt x="813466" y="1151456"/>
                  </a:cubicBezTo>
                  <a:cubicBezTo>
                    <a:pt x="821282" y="1149061"/>
                    <a:pt x="819013" y="1113006"/>
                    <a:pt x="811071" y="1109855"/>
                  </a:cubicBezTo>
                  <a:cubicBezTo>
                    <a:pt x="803255" y="1106703"/>
                    <a:pt x="806407" y="1094097"/>
                    <a:pt x="824434" y="1096492"/>
                  </a:cubicBezTo>
                  <a:cubicBezTo>
                    <a:pt x="842461" y="1098887"/>
                    <a:pt x="836158" y="1080734"/>
                    <a:pt x="844856" y="1078465"/>
                  </a:cubicBezTo>
                  <a:cubicBezTo>
                    <a:pt x="853429" y="1076069"/>
                    <a:pt x="849521" y="1059681"/>
                    <a:pt x="855824" y="1058042"/>
                  </a:cubicBezTo>
                  <a:cubicBezTo>
                    <a:pt x="862127" y="1056403"/>
                    <a:pt x="861371" y="1045435"/>
                    <a:pt x="856581" y="1039258"/>
                  </a:cubicBezTo>
                  <a:cubicBezTo>
                    <a:pt x="851916" y="1032955"/>
                    <a:pt x="857337" y="1028291"/>
                    <a:pt x="866792" y="1026652"/>
                  </a:cubicBezTo>
                  <a:cubicBezTo>
                    <a:pt x="876247" y="1025013"/>
                    <a:pt x="873851" y="1011776"/>
                    <a:pt x="861245" y="1006986"/>
                  </a:cubicBezTo>
                  <a:cubicBezTo>
                    <a:pt x="848638" y="1002321"/>
                    <a:pt x="852673" y="988202"/>
                    <a:pt x="865153" y="996774"/>
                  </a:cubicBezTo>
                  <a:cubicBezTo>
                    <a:pt x="877759" y="1005347"/>
                    <a:pt x="887088" y="999170"/>
                    <a:pt x="880028" y="989715"/>
                  </a:cubicBezTo>
                  <a:cubicBezTo>
                    <a:pt x="872969" y="980260"/>
                    <a:pt x="888727" y="975595"/>
                    <a:pt x="905115" y="974083"/>
                  </a:cubicBezTo>
                  <a:cubicBezTo>
                    <a:pt x="921630" y="972444"/>
                    <a:pt x="930202" y="963871"/>
                    <a:pt x="927051" y="951265"/>
                  </a:cubicBezTo>
                  <a:cubicBezTo>
                    <a:pt x="923899" y="938784"/>
                    <a:pt x="945834" y="939541"/>
                    <a:pt x="940414" y="950508"/>
                  </a:cubicBezTo>
                  <a:cubicBezTo>
                    <a:pt x="934993" y="961476"/>
                    <a:pt x="938018" y="972444"/>
                    <a:pt x="945961" y="964628"/>
                  </a:cubicBezTo>
                  <a:cubicBezTo>
                    <a:pt x="953777" y="956812"/>
                    <a:pt x="968652" y="962233"/>
                    <a:pt x="995378" y="954416"/>
                  </a:cubicBezTo>
                  <a:cubicBezTo>
                    <a:pt x="1022104" y="946601"/>
                    <a:pt x="1047947" y="924539"/>
                    <a:pt x="1054250" y="903486"/>
                  </a:cubicBezTo>
                  <a:cubicBezTo>
                    <a:pt x="1060554" y="882307"/>
                    <a:pt x="1091187" y="884703"/>
                    <a:pt x="1087279" y="870583"/>
                  </a:cubicBezTo>
                  <a:cubicBezTo>
                    <a:pt x="1083371" y="856464"/>
                    <a:pt x="1092826" y="850917"/>
                    <a:pt x="1112366" y="860372"/>
                  </a:cubicBezTo>
                  <a:cubicBezTo>
                    <a:pt x="1132032" y="869827"/>
                    <a:pt x="1116274" y="854069"/>
                    <a:pt x="1138210" y="854069"/>
                  </a:cubicBezTo>
                  <a:cubicBezTo>
                    <a:pt x="1160145" y="854069"/>
                    <a:pt x="1156237" y="846253"/>
                    <a:pt x="1177416" y="845496"/>
                  </a:cubicBezTo>
                  <a:cubicBezTo>
                    <a:pt x="1198595" y="844740"/>
                    <a:pt x="1253559" y="835285"/>
                    <a:pt x="1272343" y="819653"/>
                  </a:cubicBezTo>
                  <a:cubicBezTo>
                    <a:pt x="1291127" y="803895"/>
                    <a:pt x="1331215" y="790658"/>
                    <a:pt x="1347604" y="780447"/>
                  </a:cubicBezTo>
                  <a:cubicBezTo>
                    <a:pt x="1364118" y="770236"/>
                    <a:pt x="1368026" y="761663"/>
                    <a:pt x="1357815" y="767084"/>
                  </a:cubicBezTo>
                  <a:cubicBezTo>
                    <a:pt x="1347604" y="772631"/>
                    <a:pt x="1326425" y="773387"/>
                    <a:pt x="1310793" y="769479"/>
                  </a:cubicBezTo>
                  <a:cubicBezTo>
                    <a:pt x="1295161" y="765571"/>
                    <a:pt x="1269948" y="752208"/>
                    <a:pt x="1251920" y="762419"/>
                  </a:cubicBezTo>
                  <a:cubicBezTo>
                    <a:pt x="1233893" y="772631"/>
                    <a:pt x="1244861" y="747544"/>
                    <a:pt x="1259736" y="745149"/>
                  </a:cubicBezTo>
                  <a:cubicBezTo>
                    <a:pt x="1274612" y="742753"/>
                    <a:pt x="1268435" y="735694"/>
                    <a:pt x="1264401" y="720062"/>
                  </a:cubicBezTo>
                  <a:cubicBezTo>
                    <a:pt x="1260493" y="704430"/>
                    <a:pt x="1289488" y="714515"/>
                    <a:pt x="1302094" y="732668"/>
                  </a:cubicBezTo>
                  <a:cubicBezTo>
                    <a:pt x="1314701" y="750695"/>
                    <a:pt x="1338905" y="758511"/>
                    <a:pt x="1360084" y="752334"/>
                  </a:cubicBezTo>
                  <a:cubicBezTo>
                    <a:pt x="1381263" y="746031"/>
                    <a:pt x="1360841" y="728760"/>
                    <a:pt x="1369539" y="717036"/>
                  </a:cubicBezTo>
                  <a:cubicBezTo>
                    <a:pt x="1378112" y="705312"/>
                    <a:pt x="1304363" y="668375"/>
                    <a:pt x="1300455" y="655895"/>
                  </a:cubicBezTo>
                  <a:cubicBezTo>
                    <a:pt x="1296547" y="643288"/>
                    <a:pt x="1319239" y="651987"/>
                    <a:pt x="1339661" y="660559"/>
                  </a:cubicBezTo>
                  <a:cubicBezTo>
                    <a:pt x="1360084" y="669131"/>
                    <a:pt x="1364749" y="644044"/>
                    <a:pt x="1364749" y="633077"/>
                  </a:cubicBezTo>
                  <a:cubicBezTo>
                    <a:pt x="1364749" y="622109"/>
                    <a:pt x="1320752" y="621353"/>
                    <a:pt x="1301212" y="632320"/>
                  </a:cubicBezTo>
                  <a:cubicBezTo>
                    <a:pt x="1281546" y="643288"/>
                    <a:pt x="1262762" y="618201"/>
                    <a:pt x="1289488" y="615049"/>
                  </a:cubicBezTo>
                  <a:cubicBezTo>
                    <a:pt x="1316214" y="611898"/>
                    <a:pt x="1291883" y="600930"/>
                    <a:pt x="1299699" y="593114"/>
                  </a:cubicBezTo>
                  <a:cubicBezTo>
                    <a:pt x="1307515" y="585298"/>
                    <a:pt x="1341300" y="615806"/>
                    <a:pt x="1358571" y="610385"/>
                  </a:cubicBezTo>
                  <a:cubicBezTo>
                    <a:pt x="1375842" y="604964"/>
                    <a:pt x="1388323" y="611141"/>
                    <a:pt x="1403325" y="599417"/>
                  </a:cubicBezTo>
                  <a:cubicBezTo>
                    <a:pt x="1418200" y="587693"/>
                    <a:pt x="1376599" y="576726"/>
                    <a:pt x="1368026" y="566514"/>
                  </a:cubicBezTo>
                  <a:cubicBezTo>
                    <a:pt x="1359328" y="556303"/>
                    <a:pt x="1411141" y="560211"/>
                    <a:pt x="1426899" y="560968"/>
                  </a:cubicBezTo>
                  <a:cubicBezTo>
                    <a:pt x="1442531" y="561724"/>
                    <a:pt x="1446439" y="538276"/>
                    <a:pt x="1433958" y="542940"/>
                  </a:cubicBezTo>
                  <a:cubicBezTo>
                    <a:pt x="1421352" y="547605"/>
                    <a:pt x="1376725" y="527308"/>
                    <a:pt x="1386054" y="513189"/>
                  </a:cubicBezTo>
                  <a:cubicBezTo>
                    <a:pt x="1395509" y="499070"/>
                    <a:pt x="1412779" y="515584"/>
                    <a:pt x="1432319" y="505373"/>
                  </a:cubicBezTo>
                  <a:cubicBezTo>
                    <a:pt x="1451985" y="495162"/>
                    <a:pt x="1433958" y="456712"/>
                    <a:pt x="1419839" y="456712"/>
                  </a:cubicBezTo>
                  <a:cubicBezTo>
                    <a:pt x="1405720" y="456712"/>
                    <a:pt x="1372817" y="452047"/>
                    <a:pt x="1372817" y="444988"/>
                  </a:cubicBezTo>
                  <a:cubicBezTo>
                    <a:pt x="1372817" y="437928"/>
                    <a:pt x="1345335" y="431625"/>
                    <a:pt x="1353151" y="424565"/>
                  </a:cubicBezTo>
                  <a:cubicBezTo>
                    <a:pt x="1360967" y="417506"/>
                    <a:pt x="1371178" y="433264"/>
                    <a:pt x="1389205" y="419901"/>
                  </a:cubicBezTo>
                  <a:cubicBezTo>
                    <a:pt x="1407233" y="406538"/>
                    <a:pt x="1444926" y="423052"/>
                    <a:pt x="1461440" y="419901"/>
                  </a:cubicBezTo>
                  <a:cubicBezTo>
                    <a:pt x="1477955" y="416749"/>
                    <a:pt x="1454381" y="386241"/>
                    <a:pt x="1444926" y="391662"/>
                  </a:cubicBezTo>
                  <a:cubicBezTo>
                    <a:pt x="1435471" y="397209"/>
                    <a:pt x="1403325" y="398722"/>
                    <a:pt x="1401055" y="382207"/>
                  </a:cubicBezTo>
                  <a:cubicBezTo>
                    <a:pt x="1398660" y="365693"/>
                    <a:pt x="1431689" y="382207"/>
                    <a:pt x="1437110" y="374391"/>
                  </a:cubicBezTo>
                  <a:cubicBezTo>
                    <a:pt x="1442657" y="366575"/>
                    <a:pt x="1391601" y="346153"/>
                    <a:pt x="1383784" y="362667"/>
                  </a:cubicBezTo>
                  <a:cubicBezTo>
                    <a:pt x="1375968" y="379182"/>
                    <a:pt x="1347730" y="373635"/>
                    <a:pt x="1362605" y="364180"/>
                  </a:cubicBezTo>
                  <a:cubicBezTo>
                    <a:pt x="1377481" y="354725"/>
                    <a:pt x="1380633" y="328125"/>
                    <a:pt x="1379120" y="314763"/>
                  </a:cubicBezTo>
                  <a:cubicBezTo>
                    <a:pt x="1377607" y="301400"/>
                    <a:pt x="1432446" y="300643"/>
                    <a:pt x="1426142" y="278708"/>
                  </a:cubicBezTo>
                  <a:cubicBezTo>
                    <a:pt x="1419839" y="256773"/>
                    <a:pt x="1451985" y="251982"/>
                    <a:pt x="1470139" y="251982"/>
                  </a:cubicBezTo>
                  <a:cubicBezTo>
                    <a:pt x="1488166" y="251982"/>
                    <a:pt x="1469383" y="228408"/>
                    <a:pt x="1452112" y="230803"/>
                  </a:cubicBezTo>
                  <a:cubicBezTo>
                    <a:pt x="1434841" y="233198"/>
                    <a:pt x="1416814" y="252739"/>
                    <a:pt x="1408241" y="244923"/>
                  </a:cubicBezTo>
                  <a:cubicBezTo>
                    <a:pt x="1399669" y="237106"/>
                    <a:pt x="1428663" y="222987"/>
                    <a:pt x="1444296" y="222987"/>
                  </a:cubicBezTo>
                  <a:cubicBezTo>
                    <a:pt x="1459928" y="222987"/>
                    <a:pt x="1497621" y="221474"/>
                    <a:pt x="1510984" y="213532"/>
                  </a:cubicBezTo>
                  <a:cubicBezTo>
                    <a:pt x="1524347" y="205716"/>
                    <a:pt x="1487410" y="198657"/>
                    <a:pt x="1462323" y="201808"/>
                  </a:cubicBezTo>
                  <a:cubicBezTo>
                    <a:pt x="1437236" y="204960"/>
                    <a:pt x="1437236" y="193992"/>
                    <a:pt x="1474929" y="193236"/>
                  </a:cubicBezTo>
                  <a:cubicBezTo>
                    <a:pt x="1512623" y="192479"/>
                    <a:pt x="1506319" y="184537"/>
                    <a:pt x="1533046" y="181512"/>
                  </a:cubicBezTo>
                  <a:cubicBezTo>
                    <a:pt x="1559771" y="178360"/>
                    <a:pt x="1551073" y="167393"/>
                    <a:pt x="1567587" y="166636"/>
                  </a:cubicBezTo>
                  <a:cubicBezTo>
                    <a:pt x="1584102" y="165880"/>
                    <a:pt x="1627216" y="147852"/>
                    <a:pt x="1627216" y="139154"/>
                  </a:cubicBezTo>
                  <a:cubicBezTo>
                    <a:pt x="1627216" y="130329"/>
                    <a:pt x="1565192" y="113058"/>
                    <a:pt x="1536197" y="113058"/>
                  </a:cubicBezTo>
                  <a:close/>
                  <a:moveTo>
                    <a:pt x="558563" y="796457"/>
                  </a:moveTo>
                  <a:cubicBezTo>
                    <a:pt x="559319" y="783851"/>
                    <a:pt x="545200" y="791793"/>
                    <a:pt x="537384" y="776791"/>
                  </a:cubicBezTo>
                  <a:cubicBezTo>
                    <a:pt x="529568" y="761915"/>
                    <a:pt x="489479" y="755738"/>
                    <a:pt x="485571" y="767336"/>
                  </a:cubicBezTo>
                  <a:cubicBezTo>
                    <a:pt x="483932" y="772000"/>
                    <a:pt x="471452" y="779060"/>
                    <a:pt x="481663" y="790028"/>
                  </a:cubicBezTo>
                  <a:cubicBezTo>
                    <a:pt x="491874" y="800995"/>
                    <a:pt x="498934" y="796331"/>
                    <a:pt x="510658" y="807299"/>
                  </a:cubicBezTo>
                  <a:cubicBezTo>
                    <a:pt x="522382" y="818518"/>
                    <a:pt x="557806" y="809064"/>
                    <a:pt x="558563" y="79645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89" name="Google Shape;589;p19"/>
            <p:cNvSpPr/>
            <p:nvPr/>
          </p:nvSpPr>
          <p:spPr>
            <a:xfrm>
              <a:off x="4782037" y="6184134"/>
              <a:ext cx="50426" cy="37820"/>
            </a:xfrm>
            <a:custGeom>
              <a:avLst/>
              <a:gdLst/>
              <a:ahLst/>
              <a:cxnLst/>
              <a:rect l="l" t="t" r="r" b="b"/>
              <a:pathLst>
                <a:path w="50426" h="37819" extrusionOk="0">
                  <a:moveTo>
                    <a:pt x="2382" y="3636"/>
                  </a:moveTo>
                  <a:cubicBezTo>
                    <a:pt x="4651" y="13973"/>
                    <a:pt x="14988" y="9435"/>
                    <a:pt x="25326" y="18637"/>
                  </a:cubicBezTo>
                  <a:cubicBezTo>
                    <a:pt x="35663" y="27840"/>
                    <a:pt x="44866" y="44985"/>
                    <a:pt x="55203" y="28975"/>
                  </a:cubicBezTo>
                  <a:cubicBezTo>
                    <a:pt x="65541" y="12838"/>
                    <a:pt x="1121" y="-2164"/>
                    <a:pt x="2382" y="363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90" name="Google Shape;590;p19"/>
            <p:cNvSpPr/>
            <p:nvPr/>
          </p:nvSpPr>
          <p:spPr>
            <a:xfrm>
              <a:off x="2027283" y="1556475"/>
              <a:ext cx="2357416" cy="1815336"/>
            </a:xfrm>
            <a:custGeom>
              <a:avLst/>
              <a:gdLst/>
              <a:ahLst/>
              <a:cxnLst/>
              <a:rect l="l" t="t" r="r" b="b"/>
              <a:pathLst>
                <a:path w="2357416" h="1815336" extrusionOk="0">
                  <a:moveTo>
                    <a:pt x="469183" y="1591111"/>
                  </a:moveTo>
                  <a:cubicBezTo>
                    <a:pt x="461493" y="1582916"/>
                    <a:pt x="441574" y="1584681"/>
                    <a:pt x="438549" y="1576991"/>
                  </a:cubicBezTo>
                  <a:cubicBezTo>
                    <a:pt x="435649" y="1569301"/>
                    <a:pt x="417370" y="1541693"/>
                    <a:pt x="407411" y="1542323"/>
                  </a:cubicBezTo>
                  <a:cubicBezTo>
                    <a:pt x="397452" y="1542954"/>
                    <a:pt x="384467" y="1543458"/>
                    <a:pt x="372743" y="1534633"/>
                  </a:cubicBezTo>
                  <a:cubicBezTo>
                    <a:pt x="361019" y="1525809"/>
                    <a:pt x="353329" y="1525179"/>
                    <a:pt x="345135" y="1530473"/>
                  </a:cubicBezTo>
                  <a:cubicBezTo>
                    <a:pt x="336940" y="1535768"/>
                    <a:pt x="353959" y="1536903"/>
                    <a:pt x="353329" y="1542828"/>
                  </a:cubicBezTo>
                  <a:cubicBezTo>
                    <a:pt x="352699" y="1548753"/>
                    <a:pt x="358623" y="1552283"/>
                    <a:pt x="365683" y="1551022"/>
                  </a:cubicBezTo>
                  <a:cubicBezTo>
                    <a:pt x="372743" y="1549887"/>
                    <a:pt x="376903" y="1564511"/>
                    <a:pt x="383963" y="1565141"/>
                  </a:cubicBezTo>
                  <a:cubicBezTo>
                    <a:pt x="391022" y="1565771"/>
                    <a:pt x="393417" y="1576865"/>
                    <a:pt x="401612" y="1576865"/>
                  </a:cubicBezTo>
                  <a:cubicBezTo>
                    <a:pt x="409806" y="1576865"/>
                    <a:pt x="411571" y="1586320"/>
                    <a:pt x="415731" y="1591615"/>
                  </a:cubicBezTo>
                  <a:cubicBezTo>
                    <a:pt x="419891" y="1596909"/>
                    <a:pt x="429220" y="1592245"/>
                    <a:pt x="429220" y="1597540"/>
                  </a:cubicBezTo>
                  <a:cubicBezTo>
                    <a:pt x="429220" y="1602330"/>
                    <a:pt x="438675" y="1606617"/>
                    <a:pt x="440944" y="1612542"/>
                  </a:cubicBezTo>
                  <a:cubicBezTo>
                    <a:pt x="457080" y="1614432"/>
                    <a:pt x="470821" y="1615945"/>
                    <a:pt x="482924" y="1612668"/>
                  </a:cubicBezTo>
                  <a:cubicBezTo>
                    <a:pt x="483050" y="1609012"/>
                    <a:pt x="483932" y="1604852"/>
                    <a:pt x="485697" y="1601700"/>
                  </a:cubicBezTo>
                  <a:cubicBezTo>
                    <a:pt x="489857" y="1594010"/>
                    <a:pt x="476873" y="1599305"/>
                    <a:pt x="469183" y="1591111"/>
                  </a:cubicBezTo>
                  <a:close/>
                  <a:moveTo>
                    <a:pt x="449264" y="655960"/>
                  </a:moveTo>
                  <a:cubicBezTo>
                    <a:pt x="470443" y="660624"/>
                    <a:pt x="472712" y="698318"/>
                    <a:pt x="486958" y="698318"/>
                  </a:cubicBezTo>
                  <a:cubicBezTo>
                    <a:pt x="496413" y="698318"/>
                    <a:pt x="489353" y="686594"/>
                    <a:pt x="504607" y="686594"/>
                  </a:cubicBezTo>
                  <a:cubicBezTo>
                    <a:pt x="519861" y="686594"/>
                    <a:pt x="516331" y="678400"/>
                    <a:pt x="530450" y="679534"/>
                  </a:cubicBezTo>
                  <a:cubicBezTo>
                    <a:pt x="544569" y="680669"/>
                    <a:pt x="556293" y="676004"/>
                    <a:pt x="556293" y="659490"/>
                  </a:cubicBezTo>
                  <a:cubicBezTo>
                    <a:pt x="556293" y="642975"/>
                    <a:pt x="566883" y="637176"/>
                    <a:pt x="581002" y="633647"/>
                  </a:cubicBezTo>
                  <a:cubicBezTo>
                    <a:pt x="595122" y="630117"/>
                    <a:pt x="582137" y="612468"/>
                    <a:pt x="602181" y="607803"/>
                  </a:cubicBezTo>
                  <a:cubicBezTo>
                    <a:pt x="622226" y="603139"/>
                    <a:pt x="677568" y="579565"/>
                    <a:pt x="686897" y="572505"/>
                  </a:cubicBezTo>
                  <a:cubicBezTo>
                    <a:pt x="696352" y="565445"/>
                    <a:pt x="675173" y="555991"/>
                    <a:pt x="653994" y="543132"/>
                  </a:cubicBezTo>
                  <a:cubicBezTo>
                    <a:pt x="632815" y="530147"/>
                    <a:pt x="616300" y="526617"/>
                    <a:pt x="599912" y="537207"/>
                  </a:cubicBezTo>
                  <a:cubicBezTo>
                    <a:pt x="583397" y="547796"/>
                    <a:pt x="596382" y="525483"/>
                    <a:pt x="583397" y="531282"/>
                  </a:cubicBezTo>
                  <a:cubicBezTo>
                    <a:pt x="570413" y="537207"/>
                    <a:pt x="535115" y="521827"/>
                    <a:pt x="530450" y="516028"/>
                  </a:cubicBezTo>
                  <a:cubicBezTo>
                    <a:pt x="525786" y="510103"/>
                    <a:pt x="462123" y="529013"/>
                    <a:pt x="446869" y="529013"/>
                  </a:cubicBezTo>
                  <a:cubicBezTo>
                    <a:pt x="431615" y="529013"/>
                    <a:pt x="448004" y="545527"/>
                    <a:pt x="458593" y="553721"/>
                  </a:cubicBezTo>
                  <a:cubicBezTo>
                    <a:pt x="469183" y="561916"/>
                    <a:pt x="432750" y="587885"/>
                    <a:pt x="439809" y="593684"/>
                  </a:cubicBezTo>
                  <a:cubicBezTo>
                    <a:pt x="446869" y="599609"/>
                    <a:pt x="432750" y="614863"/>
                    <a:pt x="416235" y="633647"/>
                  </a:cubicBezTo>
                  <a:cubicBezTo>
                    <a:pt x="399847" y="652430"/>
                    <a:pt x="428085" y="651296"/>
                    <a:pt x="449264" y="655960"/>
                  </a:cubicBezTo>
                  <a:close/>
                  <a:moveTo>
                    <a:pt x="1037736" y="752526"/>
                  </a:moveTo>
                  <a:cubicBezTo>
                    <a:pt x="1044796" y="744332"/>
                    <a:pt x="1074169" y="769040"/>
                    <a:pt x="1075429" y="751391"/>
                  </a:cubicBezTo>
                  <a:cubicBezTo>
                    <a:pt x="1076564" y="733742"/>
                    <a:pt x="1042526" y="725548"/>
                    <a:pt x="1028407" y="716093"/>
                  </a:cubicBezTo>
                  <a:cubicBezTo>
                    <a:pt x="1014288" y="706638"/>
                    <a:pt x="1008363" y="711429"/>
                    <a:pt x="986049" y="694914"/>
                  </a:cubicBezTo>
                  <a:cubicBezTo>
                    <a:pt x="963736" y="678400"/>
                    <a:pt x="991974" y="670205"/>
                    <a:pt x="975460" y="657221"/>
                  </a:cubicBezTo>
                  <a:cubicBezTo>
                    <a:pt x="958945" y="644236"/>
                    <a:pt x="953146" y="608938"/>
                    <a:pt x="964870" y="597214"/>
                  </a:cubicBezTo>
                  <a:cubicBezTo>
                    <a:pt x="976594" y="585490"/>
                    <a:pt x="989579" y="567841"/>
                    <a:pt x="968400" y="559520"/>
                  </a:cubicBezTo>
                  <a:cubicBezTo>
                    <a:pt x="947221" y="551326"/>
                    <a:pt x="913057" y="566580"/>
                    <a:pt x="916587" y="571244"/>
                  </a:cubicBezTo>
                  <a:cubicBezTo>
                    <a:pt x="920117" y="575909"/>
                    <a:pt x="949490" y="592423"/>
                    <a:pt x="949490" y="599483"/>
                  </a:cubicBezTo>
                  <a:cubicBezTo>
                    <a:pt x="949490" y="606543"/>
                    <a:pt x="922386" y="579439"/>
                    <a:pt x="913057" y="585364"/>
                  </a:cubicBezTo>
                  <a:cubicBezTo>
                    <a:pt x="903603" y="591289"/>
                    <a:pt x="893013" y="573640"/>
                    <a:pt x="884819" y="585364"/>
                  </a:cubicBezTo>
                  <a:cubicBezTo>
                    <a:pt x="876625" y="597088"/>
                    <a:pt x="895408" y="638311"/>
                    <a:pt x="902468" y="650035"/>
                  </a:cubicBezTo>
                  <a:cubicBezTo>
                    <a:pt x="909528" y="661759"/>
                    <a:pt x="895408" y="661759"/>
                    <a:pt x="885954" y="664154"/>
                  </a:cubicBezTo>
                  <a:cubicBezTo>
                    <a:pt x="876499" y="666550"/>
                    <a:pt x="875364" y="631251"/>
                    <a:pt x="865909" y="618267"/>
                  </a:cubicBezTo>
                  <a:cubicBezTo>
                    <a:pt x="856454" y="605282"/>
                    <a:pt x="818887" y="590028"/>
                    <a:pt x="816492" y="599483"/>
                  </a:cubicBezTo>
                  <a:cubicBezTo>
                    <a:pt x="814097" y="608938"/>
                    <a:pt x="840066" y="608938"/>
                    <a:pt x="836536" y="621796"/>
                  </a:cubicBezTo>
                  <a:cubicBezTo>
                    <a:pt x="833006" y="634781"/>
                    <a:pt x="818887" y="613602"/>
                    <a:pt x="805902" y="624192"/>
                  </a:cubicBezTo>
                  <a:cubicBezTo>
                    <a:pt x="792918" y="634781"/>
                    <a:pt x="795313" y="627722"/>
                    <a:pt x="797708" y="617132"/>
                  </a:cubicBezTo>
                  <a:cubicBezTo>
                    <a:pt x="800103" y="606543"/>
                    <a:pt x="778924" y="594819"/>
                    <a:pt x="755350" y="597088"/>
                  </a:cubicBezTo>
                  <a:cubicBezTo>
                    <a:pt x="731776" y="599483"/>
                    <a:pt x="744761" y="615871"/>
                    <a:pt x="737701" y="621796"/>
                  </a:cubicBezTo>
                  <a:cubicBezTo>
                    <a:pt x="730641" y="627722"/>
                    <a:pt x="695343" y="618267"/>
                    <a:pt x="717657" y="613602"/>
                  </a:cubicBezTo>
                  <a:cubicBezTo>
                    <a:pt x="739970" y="608938"/>
                    <a:pt x="730641" y="595953"/>
                    <a:pt x="722321" y="582968"/>
                  </a:cubicBezTo>
                  <a:cubicBezTo>
                    <a:pt x="714127" y="569984"/>
                    <a:pt x="691687" y="585364"/>
                    <a:pt x="655255" y="598222"/>
                  </a:cubicBezTo>
                  <a:cubicBezTo>
                    <a:pt x="618822" y="611207"/>
                    <a:pt x="602307" y="625326"/>
                    <a:pt x="606972" y="626461"/>
                  </a:cubicBezTo>
                  <a:cubicBezTo>
                    <a:pt x="611636" y="627595"/>
                    <a:pt x="612897" y="633521"/>
                    <a:pt x="598777" y="645245"/>
                  </a:cubicBezTo>
                  <a:cubicBezTo>
                    <a:pt x="584658" y="656969"/>
                    <a:pt x="598777" y="667558"/>
                    <a:pt x="611762" y="667558"/>
                  </a:cubicBezTo>
                  <a:cubicBezTo>
                    <a:pt x="624747" y="667558"/>
                    <a:pt x="613275" y="677895"/>
                    <a:pt x="622352" y="680543"/>
                  </a:cubicBezTo>
                  <a:cubicBezTo>
                    <a:pt x="630546" y="682938"/>
                    <a:pt x="673030" y="664028"/>
                    <a:pt x="684754" y="672349"/>
                  </a:cubicBezTo>
                  <a:cubicBezTo>
                    <a:pt x="696478" y="680543"/>
                    <a:pt x="615292" y="685333"/>
                    <a:pt x="615292" y="699453"/>
                  </a:cubicBezTo>
                  <a:cubicBezTo>
                    <a:pt x="615292" y="713572"/>
                    <a:pt x="660045" y="721766"/>
                    <a:pt x="692948" y="715967"/>
                  </a:cubicBezTo>
                  <a:cubicBezTo>
                    <a:pt x="725851" y="710042"/>
                    <a:pt x="783589" y="720631"/>
                    <a:pt x="783589" y="728952"/>
                  </a:cubicBezTo>
                  <a:cubicBezTo>
                    <a:pt x="783589" y="737146"/>
                    <a:pt x="744761" y="734877"/>
                    <a:pt x="715262" y="733616"/>
                  </a:cubicBezTo>
                  <a:cubicBezTo>
                    <a:pt x="685888" y="732482"/>
                    <a:pt x="635210" y="741810"/>
                    <a:pt x="637605" y="751265"/>
                  </a:cubicBezTo>
                  <a:cubicBezTo>
                    <a:pt x="640253" y="761855"/>
                    <a:pt x="643531" y="761855"/>
                    <a:pt x="674038" y="775974"/>
                  </a:cubicBezTo>
                  <a:cubicBezTo>
                    <a:pt x="704672" y="790093"/>
                    <a:pt x="736440" y="768914"/>
                    <a:pt x="735306" y="788959"/>
                  </a:cubicBezTo>
                  <a:cubicBezTo>
                    <a:pt x="734171" y="809003"/>
                    <a:pt x="751820" y="813667"/>
                    <a:pt x="792918" y="814802"/>
                  </a:cubicBezTo>
                  <a:cubicBezTo>
                    <a:pt x="834141" y="815937"/>
                    <a:pt x="852925" y="796018"/>
                    <a:pt x="872969" y="797153"/>
                  </a:cubicBezTo>
                  <a:cubicBezTo>
                    <a:pt x="893013" y="798287"/>
                    <a:pt x="902342" y="794758"/>
                    <a:pt x="911797" y="780638"/>
                  </a:cubicBezTo>
                  <a:cubicBezTo>
                    <a:pt x="921252" y="766519"/>
                    <a:pt x="929446" y="774713"/>
                    <a:pt x="931841" y="781773"/>
                  </a:cubicBezTo>
                  <a:cubicBezTo>
                    <a:pt x="934236" y="788833"/>
                    <a:pt x="960080" y="787698"/>
                    <a:pt x="966005" y="793497"/>
                  </a:cubicBezTo>
                  <a:cubicBezTo>
                    <a:pt x="981007" y="808499"/>
                    <a:pt x="1030676" y="804087"/>
                    <a:pt x="1049586" y="794632"/>
                  </a:cubicBezTo>
                  <a:cubicBezTo>
                    <a:pt x="1068370" y="785177"/>
                    <a:pt x="1041392" y="759333"/>
                    <a:pt x="1031937" y="771057"/>
                  </a:cubicBezTo>
                  <a:cubicBezTo>
                    <a:pt x="1022482" y="782782"/>
                    <a:pt x="1014288" y="775722"/>
                    <a:pt x="1011893" y="769923"/>
                  </a:cubicBezTo>
                  <a:cubicBezTo>
                    <a:pt x="1009497" y="764250"/>
                    <a:pt x="1030676" y="760720"/>
                    <a:pt x="1037736" y="752526"/>
                  </a:cubicBezTo>
                  <a:close/>
                  <a:moveTo>
                    <a:pt x="590457" y="462955"/>
                  </a:moveTo>
                  <a:cubicBezTo>
                    <a:pt x="611636" y="465350"/>
                    <a:pt x="632815" y="446440"/>
                    <a:pt x="631680" y="435851"/>
                  </a:cubicBezTo>
                  <a:cubicBezTo>
                    <a:pt x="630420" y="425387"/>
                    <a:pt x="579868" y="461820"/>
                    <a:pt x="590457" y="462955"/>
                  </a:cubicBezTo>
                  <a:close/>
                  <a:moveTo>
                    <a:pt x="492757" y="430052"/>
                  </a:moveTo>
                  <a:cubicBezTo>
                    <a:pt x="500951" y="433581"/>
                    <a:pt x="492757" y="450096"/>
                    <a:pt x="502212" y="445305"/>
                  </a:cubicBezTo>
                  <a:cubicBezTo>
                    <a:pt x="511666" y="440641"/>
                    <a:pt x="513936" y="439380"/>
                    <a:pt x="520995" y="441776"/>
                  </a:cubicBezTo>
                  <a:cubicBezTo>
                    <a:pt x="533728" y="446062"/>
                    <a:pt x="536249" y="434716"/>
                    <a:pt x="542174" y="428791"/>
                  </a:cubicBezTo>
                  <a:cubicBezTo>
                    <a:pt x="548099" y="422866"/>
                    <a:pt x="545704" y="449970"/>
                    <a:pt x="560958" y="449970"/>
                  </a:cubicBezTo>
                  <a:cubicBezTo>
                    <a:pt x="573943" y="449970"/>
                    <a:pt x="571547" y="421731"/>
                    <a:pt x="583271" y="429925"/>
                  </a:cubicBezTo>
                  <a:cubicBezTo>
                    <a:pt x="594995" y="438120"/>
                    <a:pt x="598525" y="426396"/>
                    <a:pt x="600921" y="418201"/>
                  </a:cubicBezTo>
                  <a:cubicBezTo>
                    <a:pt x="603316" y="410007"/>
                    <a:pt x="603316" y="395888"/>
                    <a:pt x="616174" y="393493"/>
                  </a:cubicBezTo>
                  <a:cubicBezTo>
                    <a:pt x="629159" y="391097"/>
                    <a:pt x="618570" y="406477"/>
                    <a:pt x="624369" y="417067"/>
                  </a:cubicBezTo>
                  <a:cubicBezTo>
                    <a:pt x="632941" y="432447"/>
                    <a:pt x="647943" y="418201"/>
                    <a:pt x="649077" y="411142"/>
                  </a:cubicBezTo>
                  <a:cubicBezTo>
                    <a:pt x="650212" y="404082"/>
                    <a:pt x="671391" y="408747"/>
                    <a:pt x="670256" y="400552"/>
                  </a:cubicBezTo>
                  <a:cubicBezTo>
                    <a:pt x="669122" y="392358"/>
                    <a:pt x="676181" y="389963"/>
                    <a:pt x="670256" y="380508"/>
                  </a:cubicBezTo>
                  <a:cubicBezTo>
                    <a:pt x="664331" y="371053"/>
                    <a:pt x="679711" y="373448"/>
                    <a:pt x="686771" y="366389"/>
                  </a:cubicBezTo>
                  <a:cubicBezTo>
                    <a:pt x="693830" y="359329"/>
                    <a:pt x="677316" y="365254"/>
                    <a:pt x="665592" y="354665"/>
                  </a:cubicBezTo>
                  <a:cubicBezTo>
                    <a:pt x="653868" y="344075"/>
                    <a:pt x="649077" y="358195"/>
                    <a:pt x="649077" y="365254"/>
                  </a:cubicBezTo>
                  <a:cubicBezTo>
                    <a:pt x="649077" y="372314"/>
                    <a:pt x="626764" y="366389"/>
                    <a:pt x="613779" y="361724"/>
                  </a:cubicBezTo>
                  <a:cubicBezTo>
                    <a:pt x="600795" y="357060"/>
                    <a:pt x="584406" y="376978"/>
                    <a:pt x="565496" y="386433"/>
                  </a:cubicBezTo>
                  <a:cubicBezTo>
                    <a:pt x="546713" y="395888"/>
                    <a:pt x="545452" y="412276"/>
                    <a:pt x="527803" y="411142"/>
                  </a:cubicBezTo>
                  <a:cubicBezTo>
                    <a:pt x="510406" y="410007"/>
                    <a:pt x="484563" y="426522"/>
                    <a:pt x="492757" y="430052"/>
                  </a:cubicBezTo>
                  <a:close/>
                  <a:moveTo>
                    <a:pt x="676307" y="424127"/>
                  </a:moveTo>
                  <a:cubicBezTo>
                    <a:pt x="659793" y="425261"/>
                    <a:pt x="661054" y="441776"/>
                    <a:pt x="679837" y="441776"/>
                  </a:cubicBezTo>
                  <a:cubicBezTo>
                    <a:pt x="698621" y="441776"/>
                    <a:pt x="704546" y="447701"/>
                    <a:pt x="677442" y="446440"/>
                  </a:cubicBezTo>
                  <a:cubicBezTo>
                    <a:pt x="650338" y="445305"/>
                    <a:pt x="638614" y="468754"/>
                    <a:pt x="657398" y="464089"/>
                  </a:cubicBezTo>
                  <a:cubicBezTo>
                    <a:pt x="676181" y="459425"/>
                    <a:pt x="698621" y="459425"/>
                    <a:pt x="684502" y="464089"/>
                  </a:cubicBezTo>
                  <a:cubicBezTo>
                    <a:pt x="670382" y="468754"/>
                    <a:pt x="631933" y="472031"/>
                    <a:pt x="637479" y="479343"/>
                  </a:cubicBezTo>
                  <a:cubicBezTo>
                    <a:pt x="641009" y="484007"/>
                    <a:pt x="656263" y="482873"/>
                    <a:pt x="671643" y="488798"/>
                  </a:cubicBezTo>
                  <a:cubicBezTo>
                    <a:pt x="686897" y="494723"/>
                    <a:pt x="696352" y="498253"/>
                    <a:pt x="708076" y="485268"/>
                  </a:cubicBezTo>
                  <a:cubicBezTo>
                    <a:pt x="719800" y="472283"/>
                    <a:pt x="735180" y="459425"/>
                    <a:pt x="729255" y="477074"/>
                  </a:cubicBezTo>
                  <a:cubicBezTo>
                    <a:pt x="723330" y="494723"/>
                    <a:pt x="748038" y="481738"/>
                    <a:pt x="779807" y="480604"/>
                  </a:cubicBezTo>
                  <a:cubicBezTo>
                    <a:pt x="811575" y="479469"/>
                    <a:pt x="773882" y="499387"/>
                    <a:pt x="740979" y="501783"/>
                  </a:cubicBezTo>
                  <a:cubicBezTo>
                    <a:pt x="708076" y="504178"/>
                    <a:pt x="713875" y="520566"/>
                    <a:pt x="739844" y="526491"/>
                  </a:cubicBezTo>
                  <a:cubicBezTo>
                    <a:pt x="765814" y="532416"/>
                    <a:pt x="821030" y="509977"/>
                    <a:pt x="834015" y="497118"/>
                  </a:cubicBezTo>
                  <a:cubicBezTo>
                    <a:pt x="847000" y="484133"/>
                    <a:pt x="858724" y="504178"/>
                    <a:pt x="871708" y="494723"/>
                  </a:cubicBezTo>
                  <a:cubicBezTo>
                    <a:pt x="884693" y="485268"/>
                    <a:pt x="909402" y="495857"/>
                    <a:pt x="931715" y="491193"/>
                  </a:cubicBezTo>
                  <a:cubicBezTo>
                    <a:pt x="954029" y="486529"/>
                    <a:pt x="957559" y="444171"/>
                    <a:pt x="941170" y="437111"/>
                  </a:cubicBezTo>
                  <a:cubicBezTo>
                    <a:pt x="924656" y="430052"/>
                    <a:pt x="924656" y="445305"/>
                    <a:pt x="911797" y="447701"/>
                  </a:cubicBezTo>
                  <a:cubicBezTo>
                    <a:pt x="898812" y="450096"/>
                    <a:pt x="891753" y="433581"/>
                    <a:pt x="881163" y="422992"/>
                  </a:cubicBezTo>
                  <a:cubicBezTo>
                    <a:pt x="870574" y="412402"/>
                    <a:pt x="877633" y="392358"/>
                    <a:pt x="862379" y="394753"/>
                  </a:cubicBezTo>
                  <a:cubicBezTo>
                    <a:pt x="847252" y="397149"/>
                    <a:pt x="814097" y="421857"/>
                    <a:pt x="834141" y="424127"/>
                  </a:cubicBezTo>
                  <a:cubicBezTo>
                    <a:pt x="854185" y="426522"/>
                    <a:pt x="847126" y="437111"/>
                    <a:pt x="836536" y="441776"/>
                  </a:cubicBezTo>
                  <a:cubicBezTo>
                    <a:pt x="825947" y="446440"/>
                    <a:pt x="861245" y="454760"/>
                    <a:pt x="856580" y="461820"/>
                  </a:cubicBezTo>
                  <a:cubicBezTo>
                    <a:pt x="851916" y="468880"/>
                    <a:pt x="797708" y="462955"/>
                    <a:pt x="795439" y="451231"/>
                  </a:cubicBezTo>
                  <a:cubicBezTo>
                    <a:pt x="793044" y="439506"/>
                    <a:pt x="750686" y="418328"/>
                    <a:pt x="733037" y="422992"/>
                  </a:cubicBezTo>
                  <a:cubicBezTo>
                    <a:pt x="715388" y="427656"/>
                    <a:pt x="722447" y="408873"/>
                    <a:pt x="704798" y="407738"/>
                  </a:cubicBezTo>
                  <a:cubicBezTo>
                    <a:pt x="686897" y="406477"/>
                    <a:pt x="692822" y="422992"/>
                    <a:pt x="676307" y="424127"/>
                  </a:cubicBezTo>
                  <a:close/>
                  <a:moveTo>
                    <a:pt x="737575" y="339411"/>
                  </a:moveTo>
                  <a:cubicBezTo>
                    <a:pt x="743500" y="325292"/>
                    <a:pt x="698621" y="327687"/>
                    <a:pt x="702277" y="332351"/>
                  </a:cubicBezTo>
                  <a:cubicBezTo>
                    <a:pt x="710471" y="342941"/>
                    <a:pt x="731650" y="353530"/>
                    <a:pt x="737575" y="339411"/>
                  </a:cubicBezTo>
                  <a:close/>
                  <a:moveTo>
                    <a:pt x="835275" y="333486"/>
                  </a:moveTo>
                  <a:cubicBezTo>
                    <a:pt x="850529" y="331091"/>
                    <a:pt x="843470" y="319366"/>
                    <a:pt x="818761" y="322896"/>
                  </a:cubicBezTo>
                  <a:cubicBezTo>
                    <a:pt x="794052" y="326426"/>
                    <a:pt x="751694" y="326426"/>
                    <a:pt x="751694" y="344075"/>
                  </a:cubicBezTo>
                  <a:cubicBezTo>
                    <a:pt x="751694" y="358195"/>
                    <a:pt x="759889" y="365254"/>
                    <a:pt x="786993" y="367649"/>
                  </a:cubicBezTo>
                  <a:cubicBezTo>
                    <a:pt x="814097" y="370045"/>
                    <a:pt x="837671" y="344075"/>
                    <a:pt x="824686" y="344075"/>
                  </a:cubicBezTo>
                  <a:cubicBezTo>
                    <a:pt x="811701" y="344075"/>
                    <a:pt x="819896" y="335881"/>
                    <a:pt x="835275" y="333486"/>
                  </a:cubicBezTo>
                  <a:close/>
                  <a:moveTo>
                    <a:pt x="777538" y="311172"/>
                  </a:moveTo>
                  <a:cubicBezTo>
                    <a:pt x="789262" y="315837"/>
                    <a:pt x="801112" y="300583"/>
                    <a:pt x="809306" y="307642"/>
                  </a:cubicBezTo>
                  <a:cubicBezTo>
                    <a:pt x="817500" y="314702"/>
                    <a:pt x="854059" y="320627"/>
                    <a:pt x="854059" y="301717"/>
                  </a:cubicBezTo>
                  <a:cubicBezTo>
                    <a:pt x="854059" y="282808"/>
                    <a:pt x="808171" y="280538"/>
                    <a:pt x="796447" y="287598"/>
                  </a:cubicBezTo>
                  <a:cubicBezTo>
                    <a:pt x="784723" y="294658"/>
                    <a:pt x="730515" y="297053"/>
                    <a:pt x="745895" y="308777"/>
                  </a:cubicBezTo>
                  <a:cubicBezTo>
                    <a:pt x="755224" y="316089"/>
                    <a:pt x="765814" y="306508"/>
                    <a:pt x="777538" y="311172"/>
                  </a:cubicBezTo>
                  <a:close/>
                  <a:moveTo>
                    <a:pt x="974073" y="274739"/>
                  </a:moveTo>
                  <a:cubicBezTo>
                    <a:pt x="988192" y="265285"/>
                    <a:pt x="1014036" y="280665"/>
                    <a:pt x="1009371" y="291254"/>
                  </a:cubicBezTo>
                  <a:cubicBezTo>
                    <a:pt x="1004707" y="301843"/>
                    <a:pt x="963988" y="289111"/>
                    <a:pt x="967013" y="298314"/>
                  </a:cubicBezTo>
                  <a:cubicBezTo>
                    <a:pt x="968148" y="301843"/>
                    <a:pt x="972938" y="315963"/>
                    <a:pt x="1001177" y="307769"/>
                  </a:cubicBezTo>
                  <a:cubicBezTo>
                    <a:pt x="1029416" y="299574"/>
                    <a:pt x="1052990" y="305373"/>
                    <a:pt x="1071774" y="320753"/>
                  </a:cubicBezTo>
                  <a:cubicBezTo>
                    <a:pt x="1090557" y="336007"/>
                    <a:pt x="1108206" y="341932"/>
                    <a:pt x="1121191" y="326678"/>
                  </a:cubicBezTo>
                  <a:cubicBezTo>
                    <a:pt x="1134176" y="311424"/>
                    <a:pt x="1104677" y="309029"/>
                    <a:pt x="1110602" y="297305"/>
                  </a:cubicBezTo>
                  <a:cubicBezTo>
                    <a:pt x="1116527" y="285581"/>
                    <a:pt x="1091818" y="278521"/>
                    <a:pt x="1078833" y="278521"/>
                  </a:cubicBezTo>
                  <a:cubicBezTo>
                    <a:pt x="1065848" y="278521"/>
                    <a:pt x="1061184" y="254947"/>
                    <a:pt x="1050595" y="259738"/>
                  </a:cubicBezTo>
                  <a:cubicBezTo>
                    <a:pt x="1040005" y="264402"/>
                    <a:pt x="1032945" y="272722"/>
                    <a:pt x="1032945" y="257342"/>
                  </a:cubicBezTo>
                  <a:cubicBezTo>
                    <a:pt x="1032945" y="242089"/>
                    <a:pt x="971804" y="240828"/>
                    <a:pt x="956424" y="246753"/>
                  </a:cubicBezTo>
                  <a:cubicBezTo>
                    <a:pt x="941170" y="252300"/>
                    <a:pt x="959954" y="284068"/>
                    <a:pt x="974073" y="274739"/>
                  </a:cubicBezTo>
                  <a:close/>
                  <a:moveTo>
                    <a:pt x="982393" y="373574"/>
                  </a:moveTo>
                  <a:cubicBezTo>
                    <a:pt x="991848" y="361850"/>
                    <a:pt x="944700" y="324157"/>
                    <a:pt x="942431" y="341806"/>
                  </a:cubicBezTo>
                  <a:cubicBezTo>
                    <a:pt x="940036" y="359455"/>
                    <a:pt x="972308" y="386055"/>
                    <a:pt x="982393" y="373574"/>
                  </a:cubicBezTo>
                  <a:close/>
                  <a:moveTo>
                    <a:pt x="1135310" y="219397"/>
                  </a:moveTo>
                  <a:cubicBezTo>
                    <a:pt x="1143505" y="205278"/>
                    <a:pt x="1085641" y="194184"/>
                    <a:pt x="1100012" y="206412"/>
                  </a:cubicBezTo>
                  <a:cubicBezTo>
                    <a:pt x="1108332" y="213472"/>
                    <a:pt x="1127116" y="233516"/>
                    <a:pt x="1135310" y="219397"/>
                  </a:cubicBezTo>
                  <a:close/>
                  <a:moveTo>
                    <a:pt x="1002438" y="486529"/>
                  </a:moveTo>
                  <a:cubicBezTo>
                    <a:pt x="1010632" y="477074"/>
                    <a:pt x="984789" y="457156"/>
                    <a:pt x="977729" y="473544"/>
                  </a:cubicBezTo>
                  <a:cubicBezTo>
                    <a:pt x="970543" y="490059"/>
                    <a:pt x="993991" y="496110"/>
                    <a:pt x="1002438" y="486529"/>
                  </a:cubicBezTo>
                  <a:close/>
                  <a:moveTo>
                    <a:pt x="1135310" y="404208"/>
                  </a:moveTo>
                  <a:cubicBezTo>
                    <a:pt x="1134176" y="415932"/>
                    <a:pt x="1107072" y="401813"/>
                    <a:pt x="1085893" y="393619"/>
                  </a:cubicBezTo>
                  <a:cubicBezTo>
                    <a:pt x="1064714" y="385425"/>
                    <a:pt x="1077699" y="410133"/>
                    <a:pt x="1094087" y="424253"/>
                  </a:cubicBezTo>
                  <a:cubicBezTo>
                    <a:pt x="1110602" y="438372"/>
                    <a:pt x="1085893" y="431312"/>
                    <a:pt x="1063453" y="416058"/>
                  </a:cubicBezTo>
                  <a:cubicBezTo>
                    <a:pt x="1041140" y="400805"/>
                    <a:pt x="1043409" y="426648"/>
                    <a:pt x="1053998" y="434842"/>
                  </a:cubicBezTo>
                  <a:cubicBezTo>
                    <a:pt x="1064588" y="443036"/>
                    <a:pt x="1051603" y="454886"/>
                    <a:pt x="1037484" y="435977"/>
                  </a:cubicBezTo>
                  <a:cubicBezTo>
                    <a:pt x="1023364" y="417193"/>
                    <a:pt x="1016305" y="397149"/>
                    <a:pt x="993991" y="396014"/>
                  </a:cubicBezTo>
                  <a:cubicBezTo>
                    <a:pt x="971678" y="394879"/>
                    <a:pt x="981763" y="417697"/>
                    <a:pt x="990462" y="428917"/>
                  </a:cubicBezTo>
                  <a:cubicBezTo>
                    <a:pt x="1002186" y="444171"/>
                    <a:pt x="1014036" y="447701"/>
                    <a:pt x="1032819" y="458290"/>
                  </a:cubicBezTo>
                  <a:cubicBezTo>
                    <a:pt x="1051603" y="468880"/>
                    <a:pt x="1082237" y="453626"/>
                    <a:pt x="1096356" y="457156"/>
                  </a:cubicBezTo>
                  <a:cubicBezTo>
                    <a:pt x="1110475" y="460685"/>
                    <a:pt x="1081102" y="478334"/>
                    <a:pt x="1090431" y="490059"/>
                  </a:cubicBezTo>
                  <a:cubicBezTo>
                    <a:pt x="1099886" y="501783"/>
                    <a:pt x="1125729" y="493588"/>
                    <a:pt x="1145774" y="492454"/>
                  </a:cubicBezTo>
                  <a:cubicBezTo>
                    <a:pt x="1165818" y="491319"/>
                    <a:pt x="1156363" y="479469"/>
                    <a:pt x="1168087" y="471275"/>
                  </a:cubicBezTo>
                  <a:cubicBezTo>
                    <a:pt x="1179811" y="463081"/>
                    <a:pt x="1156363" y="464215"/>
                    <a:pt x="1165692" y="444171"/>
                  </a:cubicBezTo>
                  <a:cubicBezTo>
                    <a:pt x="1175399" y="424127"/>
                    <a:pt x="1136571" y="392358"/>
                    <a:pt x="1135310" y="404208"/>
                  </a:cubicBezTo>
                  <a:close/>
                  <a:moveTo>
                    <a:pt x="1184854" y="334746"/>
                  </a:moveTo>
                  <a:cubicBezTo>
                    <a:pt x="1202503" y="334746"/>
                    <a:pt x="1216622" y="332351"/>
                    <a:pt x="1231876" y="326552"/>
                  </a:cubicBezTo>
                  <a:cubicBezTo>
                    <a:pt x="1247130" y="320627"/>
                    <a:pt x="1223682" y="320627"/>
                    <a:pt x="1234271" y="306508"/>
                  </a:cubicBezTo>
                  <a:cubicBezTo>
                    <a:pt x="1244861" y="292389"/>
                    <a:pt x="1208428" y="291254"/>
                    <a:pt x="1206033" y="295918"/>
                  </a:cubicBezTo>
                  <a:cubicBezTo>
                    <a:pt x="1203637" y="300583"/>
                    <a:pt x="1157750" y="267680"/>
                    <a:pt x="1150690" y="278269"/>
                  </a:cubicBezTo>
                  <a:cubicBezTo>
                    <a:pt x="1143631" y="288859"/>
                    <a:pt x="1167205" y="334746"/>
                    <a:pt x="1184854" y="334746"/>
                  </a:cubicBezTo>
                  <a:close/>
                  <a:moveTo>
                    <a:pt x="1280159" y="340545"/>
                  </a:moveTo>
                  <a:cubicBezTo>
                    <a:pt x="1277764" y="333486"/>
                    <a:pt x="1188636" y="344201"/>
                    <a:pt x="1202503" y="354665"/>
                  </a:cubicBezTo>
                  <a:cubicBezTo>
                    <a:pt x="1225951" y="372314"/>
                    <a:pt x="1282554" y="347605"/>
                    <a:pt x="1280159" y="340545"/>
                  </a:cubicBezTo>
                  <a:close/>
                  <a:moveTo>
                    <a:pt x="1267174" y="512372"/>
                  </a:moveTo>
                  <a:cubicBezTo>
                    <a:pt x="1288353" y="511237"/>
                    <a:pt x="1277764" y="485268"/>
                    <a:pt x="1254190" y="467619"/>
                  </a:cubicBezTo>
                  <a:cubicBezTo>
                    <a:pt x="1230615" y="449970"/>
                    <a:pt x="1177794" y="486277"/>
                    <a:pt x="1187123" y="493462"/>
                  </a:cubicBezTo>
                  <a:cubicBezTo>
                    <a:pt x="1197712" y="501783"/>
                    <a:pt x="1245995" y="513633"/>
                    <a:pt x="1267174" y="512372"/>
                  </a:cubicBezTo>
                  <a:close/>
                  <a:moveTo>
                    <a:pt x="1116527" y="677139"/>
                  </a:moveTo>
                  <a:cubicBezTo>
                    <a:pt x="1142370" y="694788"/>
                    <a:pt x="1134176" y="663020"/>
                    <a:pt x="1163549" y="664154"/>
                  </a:cubicBezTo>
                  <a:cubicBezTo>
                    <a:pt x="1192922" y="665289"/>
                    <a:pt x="1194183" y="617132"/>
                    <a:pt x="1198847" y="599483"/>
                  </a:cubicBezTo>
                  <a:cubicBezTo>
                    <a:pt x="1203511" y="581834"/>
                    <a:pt x="1175273" y="582968"/>
                    <a:pt x="1182332" y="595953"/>
                  </a:cubicBezTo>
                  <a:cubicBezTo>
                    <a:pt x="1189392" y="608938"/>
                    <a:pt x="1181198" y="621796"/>
                    <a:pt x="1178803" y="606543"/>
                  </a:cubicBezTo>
                  <a:cubicBezTo>
                    <a:pt x="1176408" y="591289"/>
                    <a:pt x="1154094" y="605408"/>
                    <a:pt x="1145900" y="593558"/>
                  </a:cubicBezTo>
                  <a:cubicBezTo>
                    <a:pt x="1137705" y="581834"/>
                    <a:pt x="1171743" y="580573"/>
                    <a:pt x="1180063" y="565319"/>
                  </a:cubicBezTo>
                  <a:cubicBezTo>
                    <a:pt x="1188257" y="550066"/>
                    <a:pt x="1152959" y="552335"/>
                    <a:pt x="1161280" y="540611"/>
                  </a:cubicBezTo>
                  <a:cubicBezTo>
                    <a:pt x="1169474" y="528887"/>
                    <a:pt x="1109467" y="541745"/>
                    <a:pt x="1127116" y="548805"/>
                  </a:cubicBezTo>
                  <a:cubicBezTo>
                    <a:pt x="1144765" y="555864"/>
                    <a:pt x="1128251" y="565319"/>
                    <a:pt x="1111862" y="553469"/>
                  </a:cubicBezTo>
                  <a:cubicBezTo>
                    <a:pt x="1095348" y="541745"/>
                    <a:pt x="1049712" y="561411"/>
                    <a:pt x="1065974" y="574648"/>
                  </a:cubicBezTo>
                  <a:cubicBezTo>
                    <a:pt x="1078959" y="585238"/>
                    <a:pt x="1117787" y="567589"/>
                    <a:pt x="1095348" y="598222"/>
                  </a:cubicBezTo>
                  <a:cubicBezTo>
                    <a:pt x="1073034" y="628856"/>
                    <a:pt x="1063579" y="590028"/>
                    <a:pt x="1042400" y="593558"/>
                  </a:cubicBezTo>
                  <a:cubicBezTo>
                    <a:pt x="1021221" y="597088"/>
                    <a:pt x="1030676" y="622931"/>
                    <a:pt x="1062445" y="632386"/>
                  </a:cubicBezTo>
                  <a:cubicBezTo>
                    <a:pt x="1094213" y="641841"/>
                    <a:pt x="1090683" y="659490"/>
                    <a:pt x="1116527" y="677139"/>
                  </a:cubicBezTo>
                  <a:close/>
                  <a:moveTo>
                    <a:pt x="1308397" y="488924"/>
                  </a:moveTo>
                  <a:cubicBezTo>
                    <a:pt x="1316592" y="512498"/>
                    <a:pt x="1326047" y="495984"/>
                    <a:pt x="1339031" y="505438"/>
                  </a:cubicBezTo>
                  <a:cubicBezTo>
                    <a:pt x="1352016" y="514893"/>
                    <a:pt x="1371934" y="520692"/>
                    <a:pt x="1382524" y="511363"/>
                  </a:cubicBezTo>
                  <a:cubicBezTo>
                    <a:pt x="1393113" y="501909"/>
                    <a:pt x="1397778" y="494849"/>
                    <a:pt x="1401308" y="503169"/>
                  </a:cubicBezTo>
                  <a:cubicBezTo>
                    <a:pt x="1407106" y="516532"/>
                    <a:pt x="1433076" y="518423"/>
                    <a:pt x="1489553" y="519684"/>
                  </a:cubicBezTo>
                  <a:cubicBezTo>
                    <a:pt x="1546030" y="520818"/>
                    <a:pt x="1531911" y="496110"/>
                    <a:pt x="1548425" y="505565"/>
                  </a:cubicBezTo>
                  <a:cubicBezTo>
                    <a:pt x="1564940" y="515019"/>
                    <a:pt x="1602507" y="515019"/>
                    <a:pt x="1619022" y="511490"/>
                  </a:cubicBezTo>
                  <a:cubicBezTo>
                    <a:pt x="1635536" y="507960"/>
                    <a:pt x="1643731" y="482116"/>
                    <a:pt x="1642596" y="469132"/>
                  </a:cubicBezTo>
                  <a:cubicBezTo>
                    <a:pt x="1641461" y="456147"/>
                    <a:pt x="1515522" y="445558"/>
                    <a:pt x="1493083" y="458542"/>
                  </a:cubicBezTo>
                  <a:cubicBezTo>
                    <a:pt x="1470769" y="471527"/>
                    <a:pt x="1435471" y="452617"/>
                    <a:pt x="1417822" y="462072"/>
                  </a:cubicBezTo>
                  <a:cubicBezTo>
                    <a:pt x="1400173" y="471527"/>
                    <a:pt x="1406098" y="450348"/>
                    <a:pt x="1374330" y="449087"/>
                  </a:cubicBezTo>
                  <a:cubicBezTo>
                    <a:pt x="1342561" y="447953"/>
                    <a:pt x="1376725" y="431438"/>
                    <a:pt x="1382524" y="424379"/>
                  </a:cubicBezTo>
                  <a:cubicBezTo>
                    <a:pt x="1388449" y="417319"/>
                    <a:pt x="1334241" y="398535"/>
                    <a:pt x="1311927" y="403200"/>
                  </a:cubicBezTo>
                  <a:cubicBezTo>
                    <a:pt x="1289614" y="407864"/>
                    <a:pt x="1276629" y="396140"/>
                    <a:pt x="1255450" y="386685"/>
                  </a:cubicBezTo>
                  <a:cubicBezTo>
                    <a:pt x="1234271" y="377230"/>
                    <a:pt x="1176786" y="379499"/>
                    <a:pt x="1188384" y="396140"/>
                  </a:cubicBezTo>
                  <a:cubicBezTo>
                    <a:pt x="1196578" y="407864"/>
                    <a:pt x="1264905" y="432573"/>
                    <a:pt x="1271965" y="420849"/>
                  </a:cubicBezTo>
                  <a:cubicBezTo>
                    <a:pt x="1279024" y="409125"/>
                    <a:pt x="1296674" y="434968"/>
                    <a:pt x="1307263" y="447953"/>
                  </a:cubicBezTo>
                  <a:cubicBezTo>
                    <a:pt x="1317852" y="460685"/>
                    <a:pt x="1300203" y="465350"/>
                    <a:pt x="1308397" y="488924"/>
                  </a:cubicBezTo>
                  <a:close/>
                  <a:moveTo>
                    <a:pt x="1368405" y="350000"/>
                  </a:moveTo>
                  <a:cubicBezTo>
                    <a:pt x="1347226" y="339411"/>
                    <a:pt x="1320626" y="361850"/>
                    <a:pt x="1342561" y="370045"/>
                  </a:cubicBezTo>
                  <a:cubicBezTo>
                    <a:pt x="1361345" y="377104"/>
                    <a:pt x="1389583" y="360590"/>
                    <a:pt x="1368405" y="350000"/>
                  </a:cubicBezTo>
                  <a:close/>
                  <a:moveTo>
                    <a:pt x="1198973" y="218136"/>
                  </a:moveTo>
                  <a:cubicBezTo>
                    <a:pt x="1216370" y="226835"/>
                    <a:pt x="1206033" y="238181"/>
                    <a:pt x="1224816" y="246375"/>
                  </a:cubicBezTo>
                  <a:cubicBezTo>
                    <a:pt x="1243600" y="254569"/>
                    <a:pt x="1297808" y="235785"/>
                    <a:pt x="1302473" y="248770"/>
                  </a:cubicBezTo>
                  <a:cubicBezTo>
                    <a:pt x="1307137" y="261755"/>
                    <a:pt x="1247130" y="262889"/>
                    <a:pt x="1255450" y="271084"/>
                  </a:cubicBezTo>
                  <a:cubicBezTo>
                    <a:pt x="1263645" y="279278"/>
                    <a:pt x="1297808" y="292262"/>
                    <a:pt x="1293144" y="299322"/>
                  </a:cubicBezTo>
                  <a:cubicBezTo>
                    <a:pt x="1288479" y="306382"/>
                    <a:pt x="1349621" y="326426"/>
                    <a:pt x="1355546" y="316971"/>
                  </a:cubicBezTo>
                  <a:cubicBezTo>
                    <a:pt x="1361471" y="307516"/>
                    <a:pt x="1377859" y="309912"/>
                    <a:pt x="1393239" y="315837"/>
                  </a:cubicBezTo>
                  <a:cubicBezTo>
                    <a:pt x="1408493" y="321762"/>
                    <a:pt x="1409754" y="279404"/>
                    <a:pt x="1420343" y="286464"/>
                  </a:cubicBezTo>
                  <a:cubicBezTo>
                    <a:pt x="1430933" y="293523"/>
                    <a:pt x="1429798" y="271210"/>
                    <a:pt x="1447447" y="264150"/>
                  </a:cubicBezTo>
                  <a:cubicBezTo>
                    <a:pt x="1465096" y="257090"/>
                    <a:pt x="1490562" y="256964"/>
                    <a:pt x="1492200" y="248896"/>
                  </a:cubicBezTo>
                  <a:cubicBezTo>
                    <a:pt x="1493335" y="242971"/>
                    <a:pt x="1487536" y="234777"/>
                    <a:pt x="1466357" y="237172"/>
                  </a:cubicBezTo>
                  <a:cubicBezTo>
                    <a:pt x="1445178" y="239567"/>
                    <a:pt x="1431059" y="231247"/>
                    <a:pt x="1440514" y="219523"/>
                  </a:cubicBezTo>
                  <a:cubicBezTo>
                    <a:pt x="1449969" y="207799"/>
                    <a:pt x="1416939" y="204269"/>
                    <a:pt x="1428790" y="194814"/>
                  </a:cubicBezTo>
                  <a:cubicBezTo>
                    <a:pt x="1440514" y="185359"/>
                    <a:pt x="1406476" y="176031"/>
                    <a:pt x="1410006" y="190150"/>
                  </a:cubicBezTo>
                  <a:cubicBezTo>
                    <a:pt x="1413536" y="204269"/>
                    <a:pt x="1388827" y="191284"/>
                    <a:pt x="1385297" y="178426"/>
                  </a:cubicBezTo>
                  <a:cubicBezTo>
                    <a:pt x="1381767" y="165441"/>
                    <a:pt x="1333484" y="160777"/>
                    <a:pt x="1301716" y="132538"/>
                  </a:cubicBezTo>
                  <a:cubicBezTo>
                    <a:pt x="1269948" y="104300"/>
                    <a:pt x="1237045" y="123083"/>
                    <a:pt x="1255828" y="126613"/>
                  </a:cubicBezTo>
                  <a:cubicBezTo>
                    <a:pt x="1274612" y="130143"/>
                    <a:pt x="1273478" y="139598"/>
                    <a:pt x="1258224" y="138337"/>
                  </a:cubicBezTo>
                  <a:cubicBezTo>
                    <a:pt x="1242970" y="137203"/>
                    <a:pt x="1215866" y="139472"/>
                    <a:pt x="1240575" y="148927"/>
                  </a:cubicBezTo>
                  <a:cubicBezTo>
                    <a:pt x="1265283" y="158381"/>
                    <a:pt x="1238179" y="161911"/>
                    <a:pt x="1218261" y="161911"/>
                  </a:cubicBezTo>
                  <a:cubicBezTo>
                    <a:pt x="1198217" y="161911"/>
                    <a:pt x="1197082" y="187755"/>
                    <a:pt x="1222925" y="191284"/>
                  </a:cubicBezTo>
                  <a:cubicBezTo>
                    <a:pt x="1248769" y="194814"/>
                    <a:pt x="1229985" y="210068"/>
                    <a:pt x="1208806" y="204269"/>
                  </a:cubicBezTo>
                  <a:cubicBezTo>
                    <a:pt x="1187123" y="198218"/>
                    <a:pt x="1180063" y="208807"/>
                    <a:pt x="1198973" y="218136"/>
                  </a:cubicBezTo>
                  <a:close/>
                  <a:moveTo>
                    <a:pt x="1341300" y="101652"/>
                  </a:moveTo>
                  <a:cubicBezTo>
                    <a:pt x="1357815" y="91063"/>
                    <a:pt x="1370674" y="98122"/>
                    <a:pt x="1356554" y="105182"/>
                  </a:cubicBezTo>
                  <a:cubicBezTo>
                    <a:pt x="1342435" y="112242"/>
                    <a:pt x="1347100" y="116906"/>
                    <a:pt x="1367144" y="115771"/>
                  </a:cubicBezTo>
                  <a:cubicBezTo>
                    <a:pt x="1387188" y="114637"/>
                    <a:pt x="1358950" y="121697"/>
                    <a:pt x="1358950" y="133421"/>
                  </a:cubicBezTo>
                  <a:cubicBezTo>
                    <a:pt x="1358950" y="145145"/>
                    <a:pt x="1382524" y="138085"/>
                    <a:pt x="1383658" y="149935"/>
                  </a:cubicBezTo>
                  <a:cubicBezTo>
                    <a:pt x="1384793" y="161659"/>
                    <a:pt x="1435471" y="166450"/>
                    <a:pt x="1450725" y="152330"/>
                  </a:cubicBezTo>
                  <a:cubicBezTo>
                    <a:pt x="1465979" y="138211"/>
                    <a:pt x="1460180" y="155860"/>
                    <a:pt x="1458919" y="165315"/>
                  </a:cubicBezTo>
                  <a:cubicBezTo>
                    <a:pt x="1457785" y="174770"/>
                    <a:pt x="1530650" y="182964"/>
                    <a:pt x="1534180" y="171240"/>
                  </a:cubicBezTo>
                  <a:cubicBezTo>
                    <a:pt x="1537710" y="159516"/>
                    <a:pt x="1548299" y="164180"/>
                    <a:pt x="1562419" y="167710"/>
                  </a:cubicBezTo>
                  <a:cubicBezTo>
                    <a:pt x="1576538" y="171240"/>
                    <a:pt x="1646000" y="154726"/>
                    <a:pt x="1647134" y="140606"/>
                  </a:cubicBezTo>
                  <a:cubicBezTo>
                    <a:pt x="1648269" y="126487"/>
                    <a:pt x="1669448" y="147666"/>
                    <a:pt x="1647134" y="162920"/>
                  </a:cubicBezTo>
                  <a:cubicBezTo>
                    <a:pt x="1624821" y="178174"/>
                    <a:pt x="1580068" y="175904"/>
                    <a:pt x="1560023" y="181703"/>
                  </a:cubicBezTo>
                  <a:cubicBezTo>
                    <a:pt x="1539979" y="187629"/>
                    <a:pt x="1573008" y="201748"/>
                    <a:pt x="1592926" y="217002"/>
                  </a:cubicBezTo>
                  <a:cubicBezTo>
                    <a:pt x="1612971" y="232256"/>
                    <a:pt x="1567083" y="224061"/>
                    <a:pt x="1548173" y="204017"/>
                  </a:cubicBezTo>
                  <a:cubicBezTo>
                    <a:pt x="1529390" y="183973"/>
                    <a:pt x="1487032" y="183973"/>
                    <a:pt x="1464592" y="185233"/>
                  </a:cubicBezTo>
                  <a:cubicBezTo>
                    <a:pt x="1442279" y="186368"/>
                    <a:pt x="1449338" y="227591"/>
                    <a:pt x="1465727" y="227591"/>
                  </a:cubicBezTo>
                  <a:cubicBezTo>
                    <a:pt x="1482241" y="227591"/>
                    <a:pt x="1498630" y="233516"/>
                    <a:pt x="1515144" y="259360"/>
                  </a:cubicBezTo>
                  <a:cubicBezTo>
                    <a:pt x="1531659" y="285203"/>
                    <a:pt x="1566957" y="279404"/>
                    <a:pt x="1566957" y="291128"/>
                  </a:cubicBezTo>
                  <a:cubicBezTo>
                    <a:pt x="1566957" y="302852"/>
                    <a:pt x="1521069" y="281673"/>
                    <a:pt x="1495100" y="277009"/>
                  </a:cubicBezTo>
                  <a:cubicBezTo>
                    <a:pt x="1469257" y="272344"/>
                    <a:pt x="1428033" y="288733"/>
                    <a:pt x="1426899" y="307642"/>
                  </a:cubicBezTo>
                  <a:cubicBezTo>
                    <a:pt x="1425764" y="326426"/>
                    <a:pt x="1464592" y="324157"/>
                    <a:pt x="1490435" y="308777"/>
                  </a:cubicBezTo>
                  <a:cubicBezTo>
                    <a:pt x="1516279" y="293523"/>
                    <a:pt x="1497495" y="313441"/>
                    <a:pt x="1484510" y="325292"/>
                  </a:cubicBezTo>
                  <a:cubicBezTo>
                    <a:pt x="1471526" y="337016"/>
                    <a:pt x="1515144" y="346470"/>
                    <a:pt x="1515144" y="360590"/>
                  </a:cubicBezTo>
                  <a:cubicBezTo>
                    <a:pt x="1515144" y="374709"/>
                    <a:pt x="1483376" y="370045"/>
                    <a:pt x="1479846" y="357060"/>
                  </a:cubicBezTo>
                  <a:cubicBezTo>
                    <a:pt x="1476316" y="344075"/>
                    <a:pt x="1464592" y="331217"/>
                    <a:pt x="1433958" y="333486"/>
                  </a:cubicBezTo>
                  <a:cubicBezTo>
                    <a:pt x="1403325" y="335881"/>
                    <a:pt x="1411645" y="357060"/>
                    <a:pt x="1430429" y="359329"/>
                  </a:cubicBezTo>
                  <a:cubicBezTo>
                    <a:pt x="1449212" y="361724"/>
                    <a:pt x="1450473" y="375844"/>
                    <a:pt x="1429294" y="375844"/>
                  </a:cubicBezTo>
                  <a:cubicBezTo>
                    <a:pt x="1408115" y="375844"/>
                    <a:pt x="1360336" y="389080"/>
                    <a:pt x="1375212" y="402948"/>
                  </a:cubicBezTo>
                  <a:cubicBezTo>
                    <a:pt x="1391726" y="418201"/>
                    <a:pt x="1451734" y="402948"/>
                    <a:pt x="1462323" y="412402"/>
                  </a:cubicBezTo>
                  <a:cubicBezTo>
                    <a:pt x="1472912" y="421857"/>
                    <a:pt x="1502286" y="425387"/>
                    <a:pt x="1509345" y="414798"/>
                  </a:cubicBezTo>
                  <a:cubicBezTo>
                    <a:pt x="1516405" y="404208"/>
                    <a:pt x="1539979" y="408873"/>
                    <a:pt x="1563427" y="408873"/>
                  </a:cubicBezTo>
                  <a:cubicBezTo>
                    <a:pt x="1587001" y="408873"/>
                    <a:pt x="1592800" y="412402"/>
                    <a:pt x="1603390" y="421857"/>
                  </a:cubicBezTo>
                  <a:cubicBezTo>
                    <a:pt x="1613979" y="431312"/>
                    <a:pt x="1632763" y="427782"/>
                    <a:pt x="1645748" y="418328"/>
                  </a:cubicBezTo>
                  <a:cubicBezTo>
                    <a:pt x="1658732" y="408873"/>
                    <a:pt x="1658732" y="408873"/>
                    <a:pt x="1675121" y="408873"/>
                  </a:cubicBezTo>
                  <a:cubicBezTo>
                    <a:pt x="1691635" y="408873"/>
                    <a:pt x="1695165" y="398283"/>
                    <a:pt x="1686845" y="385298"/>
                  </a:cubicBezTo>
                  <a:cubicBezTo>
                    <a:pt x="1678651" y="372314"/>
                    <a:pt x="1657472" y="394753"/>
                    <a:pt x="1655076" y="385298"/>
                  </a:cubicBezTo>
                  <a:cubicBezTo>
                    <a:pt x="1652177" y="373701"/>
                    <a:pt x="1632763" y="370045"/>
                    <a:pt x="1599734" y="374709"/>
                  </a:cubicBezTo>
                  <a:cubicBezTo>
                    <a:pt x="1566831" y="379373"/>
                    <a:pt x="1580950" y="353530"/>
                    <a:pt x="1600868" y="359455"/>
                  </a:cubicBezTo>
                  <a:cubicBezTo>
                    <a:pt x="1620913" y="365380"/>
                    <a:pt x="1647891" y="362985"/>
                    <a:pt x="1670330" y="357060"/>
                  </a:cubicBezTo>
                  <a:cubicBezTo>
                    <a:pt x="1692644" y="351135"/>
                    <a:pt x="1674995" y="340545"/>
                    <a:pt x="1674995" y="331217"/>
                  </a:cubicBezTo>
                  <a:cubicBezTo>
                    <a:pt x="1674995" y="321762"/>
                    <a:pt x="1703233" y="327687"/>
                    <a:pt x="1724412" y="327687"/>
                  </a:cubicBezTo>
                  <a:cubicBezTo>
                    <a:pt x="1745591" y="327687"/>
                    <a:pt x="1776225" y="293523"/>
                    <a:pt x="1777360" y="273605"/>
                  </a:cubicBezTo>
                  <a:cubicBezTo>
                    <a:pt x="1778494" y="253561"/>
                    <a:pt x="1730337" y="258351"/>
                    <a:pt x="1706763" y="258351"/>
                  </a:cubicBezTo>
                  <a:cubicBezTo>
                    <a:pt x="1683189" y="258351"/>
                    <a:pt x="1722017" y="240702"/>
                    <a:pt x="1766770" y="243097"/>
                  </a:cubicBezTo>
                  <a:cubicBezTo>
                    <a:pt x="1811523" y="245492"/>
                    <a:pt x="1791479" y="225448"/>
                    <a:pt x="1799673" y="218388"/>
                  </a:cubicBezTo>
                  <a:cubicBezTo>
                    <a:pt x="1807867" y="211329"/>
                    <a:pt x="1829046" y="226583"/>
                    <a:pt x="1851486" y="221918"/>
                  </a:cubicBezTo>
                  <a:cubicBezTo>
                    <a:pt x="1873799" y="217254"/>
                    <a:pt x="1858545" y="198344"/>
                    <a:pt x="1873799" y="198344"/>
                  </a:cubicBezTo>
                  <a:cubicBezTo>
                    <a:pt x="1884641" y="198344"/>
                    <a:pt x="1909097" y="181830"/>
                    <a:pt x="1957380" y="154852"/>
                  </a:cubicBezTo>
                  <a:cubicBezTo>
                    <a:pt x="2005663" y="127748"/>
                    <a:pt x="2043231" y="132538"/>
                    <a:pt x="2045626" y="117158"/>
                  </a:cubicBezTo>
                  <a:cubicBezTo>
                    <a:pt x="2048021" y="101904"/>
                    <a:pt x="1978559" y="117158"/>
                    <a:pt x="1966709" y="112494"/>
                  </a:cubicBezTo>
                  <a:cubicBezTo>
                    <a:pt x="1954985" y="107829"/>
                    <a:pt x="2014992" y="94845"/>
                    <a:pt x="2029111" y="98374"/>
                  </a:cubicBezTo>
                  <a:cubicBezTo>
                    <a:pt x="2043231" y="101904"/>
                    <a:pt x="2062014" y="98374"/>
                    <a:pt x="2110297" y="74800"/>
                  </a:cubicBezTo>
                  <a:cubicBezTo>
                    <a:pt x="2158580" y="51226"/>
                    <a:pt x="2137401" y="45427"/>
                    <a:pt x="2117357" y="48957"/>
                  </a:cubicBezTo>
                  <a:cubicBezTo>
                    <a:pt x="2097313" y="52487"/>
                    <a:pt x="2074999" y="45427"/>
                    <a:pt x="2076134" y="32442"/>
                  </a:cubicBezTo>
                  <a:cubicBezTo>
                    <a:pt x="2077268" y="19458"/>
                    <a:pt x="2046760" y="31308"/>
                    <a:pt x="2045500" y="24248"/>
                  </a:cubicBezTo>
                  <a:cubicBezTo>
                    <a:pt x="2044365" y="17189"/>
                    <a:pt x="2016127" y="20718"/>
                    <a:pt x="1985493" y="32442"/>
                  </a:cubicBezTo>
                  <a:cubicBezTo>
                    <a:pt x="1954859" y="44167"/>
                    <a:pt x="1983098" y="20718"/>
                    <a:pt x="1996082" y="15928"/>
                  </a:cubicBezTo>
                  <a:cubicBezTo>
                    <a:pt x="2009067" y="11264"/>
                    <a:pt x="1918426" y="15928"/>
                    <a:pt x="1903046" y="5338"/>
                  </a:cubicBezTo>
                  <a:cubicBezTo>
                    <a:pt x="1887792" y="-5251"/>
                    <a:pt x="1870143" y="22988"/>
                    <a:pt x="1856024" y="8868"/>
                  </a:cubicBezTo>
                  <a:cubicBezTo>
                    <a:pt x="1841905" y="-5251"/>
                    <a:pt x="1805472" y="6473"/>
                    <a:pt x="1810136" y="17063"/>
                  </a:cubicBezTo>
                  <a:cubicBezTo>
                    <a:pt x="1814801" y="27652"/>
                    <a:pt x="1804211" y="27652"/>
                    <a:pt x="1790092" y="15928"/>
                  </a:cubicBezTo>
                  <a:cubicBezTo>
                    <a:pt x="1775973" y="4204"/>
                    <a:pt x="1748869" y="17063"/>
                    <a:pt x="1724160" y="13533"/>
                  </a:cubicBezTo>
                  <a:cubicBezTo>
                    <a:pt x="1699451" y="10003"/>
                    <a:pt x="1710041" y="33577"/>
                    <a:pt x="1682937" y="21727"/>
                  </a:cubicBezTo>
                  <a:cubicBezTo>
                    <a:pt x="1655833" y="10003"/>
                    <a:pt x="1626460" y="15802"/>
                    <a:pt x="1634654" y="19332"/>
                  </a:cubicBezTo>
                  <a:cubicBezTo>
                    <a:pt x="1642848" y="22862"/>
                    <a:pt x="1632259" y="29921"/>
                    <a:pt x="1620535" y="26391"/>
                  </a:cubicBezTo>
                  <a:cubicBezTo>
                    <a:pt x="1608810" y="22862"/>
                    <a:pt x="1598221" y="27526"/>
                    <a:pt x="1604020" y="39376"/>
                  </a:cubicBezTo>
                  <a:cubicBezTo>
                    <a:pt x="1609945" y="51100"/>
                    <a:pt x="1560528" y="35846"/>
                    <a:pt x="1560528" y="48831"/>
                  </a:cubicBezTo>
                  <a:cubicBezTo>
                    <a:pt x="1560528" y="61816"/>
                    <a:pt x="1542878" y="68875"/>
                    <a:pt x="1528759" y="57025"/>
                  </a:cubicBezTo>
                  <a:cubicBezTo>
                    <a:pt x="1514640" y="45301"/>
                    <a:pt x="1469887" y="41771"/>
                    <a:pt x="1482872" y="52361"/>
                  </a:cubicBezTo>
                  <a:cubicBezTo>
                    <a:pt x="1495856" y="62950"/>
                    <a:pt x="1442909" y="57025"/>
                    <a:pt x="1457028" y="67615"/>
                  </a:cubicBezTo>
                  <a:cubicBezTo>
                    <a:pt x="1471147" y="78204"/>
                    <a:pt x="1439379" y="86398"/>
                    <a:pt x="1439379" y="80599"/>
                  </a:cubicBezTo>
                  <a:cubicBezTo>
                    <a:pt x="1439379" y="74674"/>
                    <a:pt x="1410006" y="64085"/>
                    <a:pt x="1398156" y="74674"/>
                  </a:cubicBezTo>
                  <a:cubicBezTo>
                    <a:pt x="1386432" y="85264"/>
                    <a:pt x="1382902" y="98248"/>
                    <a:pt x="1376977" y="91189"/>
                  </a:cubicBezTo>
                  <a:cubicBezTo>
                    <a:pt x="1371052" y="84129"/>
                    <a:pt x="1345209" y="86524"/>
                    <a:pt x="1320500" y="95853"/>
                  </a:cubicBezTo>
                  <a:cubicBezTo>
                    <a:pt x="1296674" y="105182"/>
                    <a:pt x="1324912" y="112242"/>
                    <a:pt x="1341300" y="101652"/>
                  </a:cubicBezTo>
                  <a:close/>
                  <a:moveTo>
                    <a:pt x="1637931" y="1117358"/>
                  </a:moveTo>
                  <a:cubicBezTo>
                    <a:pt x="1646126" y="1116224"/>
                    <a:pt x="1662640" y="1086724"/>
                    <a:pt x="1641461" y="1087985"/>
                  </a:cubicBezTo>
                  <a:cubicBezTo>
                    <a:pt x="1620282" y="1089120"/>
                    <a:pt x="1625073" y="1119249"/>
                    <a:pt x="1637931" y="1117358"/>
                  </a:cubicBezTo>
                  <a:close/>
                  <a:moveTo>
                    <a:pt x="1534306" y="1091515"/>
                  </a:moveTo>
                  <a:cubicBezTo>
                    <a:pt x="1553090" y="1103239"/>
                    <a:pt x="1581328" y="1071471"/>
                    <a:pt x="1579059" y="1062142"/>
                  </a:cubicBezTo>
                  <a:cubicBezTo>
                    <a:pt x="1576664" y="1052687"/>
                    <a:pt x="1511614" y="1077269"/>
                    <a:pt x="1534306" y="1091515"/>
                  </a:cubicBezTo>
                  <a:close/>
                  <a:moveTo>
                    <a:pt x="1619148" y="1026717"/>
                  </a:moveTo>
                  <a:cubicBezTo>
                    <a:pt x="1621543" y="1014993"/>
                    <a:pt x="1580320" y="1010203"/>
                    <a:pt x="1582715" y="997344"/>
                  </a:cubicBezTo>
                  <a:cubicBezTo>
                    <a:pt x="1585110" y="984359"/>
                    <a:pt x="1543887" y="973770"/>
                    <a:pt x="1530902" y="966710"/>
                  </a:cubicBezTo>
                  <a:cubicBezTo>
                    <a:pt x="1517918" y="959651"/>
                    <a:pt x="1497999" y="956121"/>
                    <a:pt x="1497999" y="942002"/>
                  </a:cubicBezTo>
                  <a:cubicBezTo>
                    <a:pt x="1497999" y="927882"/>
                    <a:pt x="1469761" y="938472"/>
                    <a:pt x="1468626" y="959651"/>
                  </a:cubicBezTo>
                  <a:cubicBezTo>
                    <a:pt x="1467492" y="980830"/>
                    <a:pt x="1455642" y="976165"/>
                    <a:pt x="1461567" y="996084"/>
                  </a:cubicBezTo>
                  <a:cubicBezTo>
                    <a:pt x="1467492" y="1016128"/>
                    <a:pt x="1435723" y="1020792"/>
                    <a:pt x="1439253" y="1031382"/>
                  </a:cubicBezTo>
                  <a:cubicBezTo>
                    <a:pt x="1442783" y="1041971"/>
                    <a:pt x="1458037" y="1030247"/>
                    <a:pt x="1472156" y="1030247"/>
                  </a:cubicBezTo>
                  <a:cubicBezTo>
                    <a:pt x="1486275" y="1030247"/>
                    <a:pt x="1468374" y="1049913"/>
                    <a:pt x="1486275" y="1051426"/>
                  </a:cubicBezTo>
                  <a:cubicBezTo>
                    <a:pt x="1500395" y="1052561"/>
                    <a:pt x="1525103" y="1036172"/>
                    <a:pt x="1531028" y="1026717"/>
                  </a:cubicBezTo>
                  <a:cubicBezTo>
                    <a:pt x="1536953" y="1017262"/>
                    <a:pt x="1548678" y="1013733"/>
                    <a:pt x="1565192" y="1025583"/>
                  </a:cubicBezTo>
                  <a:cubicBezTo>
                    <a:pt x="1581454" y="1037307"/>
                    <a:pt x="1616753" y="1038567"/>
                    <a:pt x="1619148" y="1026717"/>
                  </a:cubicBezTo>
                  <a:close/>
                  <a:moveTo>
                    <a:pt x="2003898" y="923218"/>
                  </a:moveTo>
                  <a:cubicBezTo>
                    <a:pt x="2018018" y="924353"/>
                    <a:pt x="2020413" y="942128"/>
                    <a:pt x="2042726" y="960911"/>
                  </a:cubicBezTo>
                  <a:cubicBezTo>
                    <a:pt x="2065040" y="979695"/>
                    <a:pt x="2067435" y="966836"/>
                    <a:pt x="2070965" y="953852"/>
                  </a:cubicBezTo>
                  <a:cubicBezTo>
                    <a:pt x="2074495" y="940867"/>
                    <a:pt x="2099204" y="951457"/>
                    <a:pt x="2098069" y="938598"/>
                  </a:cubicBezTo>
                  <a:cubicBezTo>
                    <a:pt x="2096934" y="925613"/>
                    <a:pt x="2118113" y="910359"/>
                    <a:pt x="2132233" y="904434"/>
                  </a:cubicBezTo>
                  <a:cubicBezTo>
                    <a:pt x="2146352" y="898509"/>
                    <a:pt x="2120509" y="884390"/>
                    <a:pt x="2101599" y="885525"/>
                  </a:cubicBezTo>
                  <a:cubicBezTo>
                    <a:pt x="2082815" y="886659"/>
                    <a:pt x="2079285" y="873801"/>
                    <a:pt x="2079285" y="865480"/>
                  </a:cubicBezTo>
                  <a:cubicBezTo>
                    <a:pt x="2079285" y="857286"/>
                    <a:pt x="2043987" y="837242"/>
                    <a:pt x="2032263" y="840771"/>
                  </a:cubicBezTo>
                  <a:cubicBezTo>
                    <a:pt x="2020539" y="844301"/>
                    <a:pt x="2000495" y="825518"/>
                    <a:pt x="1985241" y="824257"/>
                  </a:cubicBezTo>
                  <a:cubicBezTo>
                    <a:pt x="1969987" y="823122"/>
                    <a:pt x="1947547" y="811272"/>
                    <a:pt x="1949942" y="794884"/>
                  </a:cubicBezTo>
                  <a:cubicBezTo>
                    <a:pt x="1952338" y="778369"/>
                    <a:pt x="1980576" y="799548"/>
                    <a:pt x="1986375" y="786690"/>
                  </a:cubicBezTo>
                  <a:cubicBezTo>
                    <a:pt x="1992300" y="773705"/>
                    <a:pt x="1957002" y="780764"/>
                    <a:pt x="1955741" y="771436"/>
                  </a:cubicBezTo>
                  <a:cubicBezTo>
                    <a:pt x="1954607" y="761981"/>
                    <a:pt x="1963936" y="765511"/>
                    <a:pt x="1970995" y="759712"/>
                  </a:cubicBezTo>
                  <a:cubicBezTo>
                    <a:pt x="1978055" y="753787"/>
                    <a:pt x="1965070" y="742063"/>
                    <a:pt x="1956876" y="737398"/>
                  </a:cubicBezTo>
                  <a:cubicBezTo>
                    <a:pt x="1948682" y="732734"/>
                    <a:pt x="1946287" y="746853"/>
                    <a:pt x="1938092" y="746853"/>
                  </a:cubicBezTo>
                  <a:cubicBezTo>
                    <a:pt x="1929898" y="746853"/>
                    <a:pt x="1936958" y="733868"/>
                    <a:pt x="1942757" y="725674"/>
                  </a:cubicBezTo>
                  <a:cubicBezTo>
                    <a:pt x="1948682" y="717480"/>
                    <a:pt x="1915653" y="708025"/>
                    <a:pt x="1901533" y="712689"/>
                  </a:cubicBezTo>
                  <a:cubicBezTo>
                    <a:pt x="1887414" y="717354"/>
                    <a:pt x="1882750" y="709160"/>
                    <a:pt x="1882750" y="699705"/>
                  </a:cubicBezTo>
                  <a:cubicBezTo>
                    <a:pt x="1882750" y="690250"/>
                    <a:pt x="1858041" y="699705"/>
                    <a:pt x="1848586" y="706764"/>
                  </a:cubicBezTo>
                  <a:cubicBezTo>
                    <a:pt x="1839131" y="713824"/>
                    <a:pt x="1827407" y="699705"/>
                    <a:pt x="1839131" y="698570"/>
                  </a:cubicBezTo>
                  <a:cubicBezTo>
                    <a:pt x="1850855" y="697436"/>
                    <a:pt x="1864975" y="687981"/>
                    <a:pt x="1861445" y="677391"/>
                  </a:cubicBezTo>
                  <a:cubicBezTo>
                    <a:pt x="1857915" y="666802"/>
                    <a:pt x="1827281" y="665667"/>
                    <a:pt x="1821482" y="678526"/>
                  </a:cubicBezTo>
                  <a:cubicBezTo>
                    <a:pt x="1815557" y="691510"/>
                    <a:pt x="1790848" y="664406"/>
                    <a:pt x="1790848" y="653817"/>
                  </a:cubicBezTo>
                  <a:cubicBezTo>
                    <a:pt x="1790848" y="643228"/>
                    <a:pt x="1753155" y="652682"/>
                    <a:pt x="1757945" y="635033"/>
                  </a:cubicBezTo>
                  <a:cubicBezTo>
                    <a:pt x="1762610" y="617384"/>
                    <a:pt x="1714453" y="612720"/>
                    <a:pt x="1701468" y="612720"/>
                  </a:cubicBezTo>
                  <a:cubicBezTo>
                    <a:pt x="1688484" y="612720"/>
                    <a:pt x="1669700" y="623309"/>
                    <a:pt x="1672095" y="635033"/>
                  </a:cubicBezTo>
                  <a:cubicBezTo>
                    <a:pt x="1674490" y="646757"/>
                    <a:pt x="1657976" y="642093"/>
                    <a:pt x="1655581" y="629108"/>
                  </a:cubicBezTo>
                  <a:cubicBezTo>
                    <a:pt x="1653185" y="616124"/>
                    <a:pt x="1621417" y="643228"/>
                    <a:pt x="1612088" y="643228"/>
                  </a:cubicBezTo>
                  <a:cubicBezTo>
                    <a:pt x="1602633" y="643228"/>
                    <a:pt x="1618013" y="609064"/>
                    <a:pt x="1613223" y="598474"/>
                  </a:cubicBezTo>
                  <a:cubicBezTo>
                    <a:pt x="1608558" y="587885"/>
                    <a:pt x="1601499" y="584355"/>
                    <a:pt x="1594439" y="566706"/>
                  </a:cubicBezTo>
                  <a:cubicBezTo>
                    <a:pt x="1587379" y="549057"/>
                    <a:pt x="1552081" y="556117"/>
                    <a:pt x="1542626" y="566706"/>
                  </a:cubicBezTo>
                  <a:cubicBezTo>
                    <a:pt x="1533171" y="577296"/>
                    <a:pt x="1502664" y="572631"/>
                    <a:pt x="1486149" y="589020"/>
                  </a:cubicBezTo>
                  <a:cubicBezTo>
                    <a:pt x="1469635" y="605534"/>
                    <a:pt x="1487284" y="621923"/>
                    <a:pt x="1494343" y="627848"/>
                  </a:cubicBezTo>
                  <a:cubicBezTo>
                    <a:pt x="1501403" y="633773"/>
                    <a:pt x="1469635" y="643101"/>
                    <a:pt x="1480224" y="652556"/>
                  </a:cubicBezTo>
                  <a:cubicBezTo>
                    <a:pt x="1490814" y="662011"/>
                    <a:pt x="1507328" y="657221"/>
                    <a:pt x="1508463" y="672601"/>
                  </a:cubicBezTo>
                  <a:cubicBezTo>
                    <a:pt x="1509597" y="687855"/>
                    <a:pt x="1469635" y="667936"/>
                    <a:pt x="1463710" y="654952"/>
                  </a:cubicBezTo>
                  <a:cubicBezTo>
                    <a:pt x="1457785" y="641967"/>
                    <a:pt x="1466105" y="630243"/>
                    <a:pt x="1457785" y="620788"/>
                  </a:cubicBezTo>
                  <a:cubicBezTo>
                    <a:pt x="1449590" y="611333"/>
                    <a:pt x="1456650" y="599609"/>
                    <a:pt x="1471904" y="583095"/>
                  </a:cubicBezTo>
                  <a:cubicBezTo>
                    <a:pt x="1487158" y="566580"/>
                    <a:pt x="1499008" y="568975"/>
                    <a:pt x="1499008" y="559520"/>
                  </a:cubicBezTo>
                  <a:cubicBezTo>
                    <a:pt x="1499008" y="550066"/>
                    <a:pt x="1433076" y="550066"/>
                    <a:pt x="1394248" y="585364"/>
                  </a:cubicBezTo>
                  <a:cubicBezTo>
                    <a:pt x="1355420" y="620662"/>
                    <a:pt x="1367144" y="667810"/>
                    <a:pt x="1369539" y="677139"/>
                  </a:cubicBezTo>
                  <a:cubicBezTo>
                    <a:pt x="1371934" y="686594"/>
                    <a:pt x="1405972" y="681803"/>
                    <a:pt x="1426016" y="687728"/>
                  </a:cubicBezTo>
                  <a:cubicBezTo>
                    <a:pt x="1446061" y="693654"/>
                    <a:pt x="1435471" y="701848"/>
                    <a:pt x="1420091" y="699453"/>
                  </a:cubicBezTo>
                  <a:cubicBezTo>
                    <a:pt x="1404837" y="697057"/>
                    <a:pt x="1378868" y="692393"/>
                    <a:pt x="1380128" y="702982"/>
                  </a:cubicBezTo>
                  <a:cubicBezTo>
                    <a:pt x="1381263" y="713572"/>
                    <a:pt x="1413031" y="733616"/>
                    <a:pt x="1431941" y="728826"/>
                  </a:cubicBezTo>
                  <a:cubicBezTo>
                    <a:pt x="1450725" y="724161"/>
                    <a:pt x="1450725" y="724161"/>
                    <a:pt x="1459045" y="734751"/>
                  </a:cubicBezTo>
                  <a:cubicBezTo>
                    <a:pt x="1467239" y="745340"/>
                    <a:pt x="1489679" y="741810"/>
                    <a:pt x="1511993" y="742945"/>
                  </a:cubicBezTo>
                  <a:cubicBezTo>
                    <a:pt x="1534306" y="744080"/>
                    <a:pt x="1560276" y="752400"/>
                    <a:pt x="1570865" y="753534"/>
                  </a:cubicBezTo>
                  <a:cubicBezTo>
                    <a:pt x="1581454" y="754669"/>
                    <a:pt x="1594439" y="747609"/>
                    <a:pt x="1597969" y="741810"/>
                  </a:cubicBezTo>
                  <a:cubicBezTo>
                    <a:pt x="1601499" y="735885"/>
                    <a:pt x="1644991" y="751265"/>
                    <a:pt x="1657976" y="750005"/>
                  </a:cubicBezTo>
                  <a:cubicBezTo>
                    <a:pt x="1670961" y="748870"/>
                    <a:pt x="1662640" y="737020"/>
                    <a:pt x="1654446" y="733490"/>
                  </a:cubicBezTo>
                  <a:cubicBezTo>
                    <a:pt x="1646252" y="729960"/>
                    <a:pt x="1649782" y="714706"/>
                    <a:pt x="1660371" y="720505"/>
                  </a:cubicBezTo>
                  <a:cubicBezTo>
                    <a:pt x="1670961" y="726430"/>
                    <a:pt x="1688610" y="729960"/>
                    <a:pt x="1692139" y="740550"/>
                  </a:cubicBezTo>
                  <a:cubicBezTo>
                    <a:pt x="1695165" y="749500"/>
                    <a:pt x="1705124" y="745214"/>
                    <a:pt x="1706259" y="753534"/>
                  </a:cubicBezTo>
                  <a:cubicBezTo>
                    <a:pt x="1707393" y="761729"/>
                    <a:pt x="1745087" y="771184"/>
                    <a:pt x="1746221" y="780638"/>
                  </a:cubicBezTo>
                  <a:cubicBezTo>
                    <a:pt x="1747356" y="790093"/>
                    <a:pt x="1709789" y="794758"/>
                    <a:pt x="1720378" y="802952"/>
                  </a:cubicBezTo>
                  <a:cubicBezTo>
                    <a:pt x="1730968" y="811146"/>
                    <a:pt x="1747482" y="792363"/>
                    <a:pt x="1761601" y="791228"/>
                  </a:cubicBezTo>
                  <a:cubicBezTo>
                    <a:pt x="1775721" y="790093"/>
                    <a:pt x="1775721" y="821862"/>
                    <a:pt x="1786310" y="817071"/>
                  </a:cubicBezTo>
                  <a:cubicBezTo>
                    <a:pt x="1800808" y="810642"/>
                    <a:pt x="1812153" y="822996"/>
                    <a:pt x="1826273" y="842915"/>
                  </a:cubicBezTo>
                  <a:cubicBezTo>
                    <a:pt x="1840392" y="862959"/>
                    <a:pt x="1825138" y="881743"/>
                    <a:pt x="1826273" y="888802"/>
                  </a:cubicBezTo>
                  <a:cubicBezTo>
                    <a:pt x="1827407" y="895862"/>
                    <a:pt x="1854511" y="893467"/>
                    <a:pt x="1869765" y="885272"/>
                  </a:cubicBezTo>
                  <a:cubicBezTo>
                    <a:pt x="1885019" y="877078"/>
                    <a:pt x="1899138" y="894727"/>
                    <a:pt x="1910988" y="905317"/>
                  </a:cubicBezTo>
                  <a:cubicBezTo>
                    <a:pt x="1922712" y="915906"/>
                    <a:pt x="1867496" y="933555"/>
                    <a:pt x="1872160" y="924100"/>
                  </a:cubicBezTo>
                  <a:cubicBezTo>
                    <a:pt x="1876825" y="914646"/>
                    <a:pt x="1839257" y="886407"/>
                    <a:pt x="1805094" y="899392"/>
                  </a:cubicBezTo>
                  <a:cubicBezTo>
                    <a:pt x="1770930" y="912376"/>
                    <a:pt x="1794504" y="932421"/>
                    <a:pt x="1798034" y="944145"/>
                  </a:cubicBezTo>
                  <a:cubicBezTo>
                    <a:pt x="1801564" y="955869"/>
                    <a:pt x="1767400" y="967719"/>
                    <a:pt x="1735632" y="957129"/>
                  </a:cubicBezTo>
                  <a:cubicBezTo>
                    <a:pt x="1703864" y="946540"/>
                    <a:pt x="1713318" y="964189"/>
                    <a:pt x="1700334" y="964189"/>
                  </a:cubicBezTo>
                  <a:cubicBezTo>
                    <a:pt x="1687349" y="964189"/>
                    <a:pt x="1673230" y="984233"/>
                    <a:pt x="1685080" y="997218"/>
                  </a:cubicBezTo>
                  <a:cubicBezTo>
                    <a:pt x="1696804" y="1010203"/>
                    <a:pt x="1722773" y="998353"/>
                    <a:pt x="1743952" y="999613"/>
                  </a:cubicBezTo>
                  <a:cubicBezTo>
                    <a:pt x="1765131" y="1000748"/>
                    <a:pt x="1767526" y="1006673"/>
                    <a:pt x="1769796" y="994949"/>
                  </a:cubicBezTo>
                  <a:cubicBezTo>
                    <a:pt x="1772191" y="983225"/>
                    <a:pt x="1794504" y="989024"/>
                    <a:pt x="1809758" y="992554"/>
                  </a:cubicBezTo>
                  <a:cubicBezTo>
                    <a:pt x="1825012" y="996084"/>
                    <a:pt x="1821482" y="1017262"/>
                    <a:pt x="1840392" y="1019658"/>
                  </a:cubicBezTo>
                  <a:cubicBezTo>
                    <a:pt x="1859176" y="1022053"/>
                    <a:pt x="1843922" y="1040837"/>
                    <a:pt x="1855646" y="1053821"/>
                  </a:cubicBezTo>
                  <a:cubicBezTo>
                    <a:pt x="1867370" y="1066806"/>
                    <a:pt x="1905063" y="1059746"/>
                    <a:pt x="1919183" y="1073866"/>
                  </a:cubicBezTo>
                  <a:cubicBezTo>
                    <a:pt x="1933302" y="1087985"/>
                    <a:pt x="1993183" y="1116098"/>
                    <a:pt x="2001629" y="1105634"/>
                  </a:cubicBezTo>
                  <a:cubicBezTo>
                    <a:pt x="2011084" y="1093910"/>
                    <a:pt x="1949816" y="1039702"/>
                    <a:pt x="1932167" y="1035038"/>
                  </a:cubicBezTo>
                  <a:cubicBezTo>
                    <a:pt x="1914518" y="1030373"/>
                    <a:pt x="1949816" y="1024448"/>
                    <a:pt x="1972130" y="1042097"/>
                  </a:cubicBezTo>
                  <a:cubicBezTo>
                    <a:pt x="1994444" y="1059746"/>
                    <a:pt x="2027473" y="1067941"/>
                    <a:pt x="2043861" y="1046762"/>
                  </a:cubicBezTo>
                  <a:cubicBezTo>
                    <a:pt x="2060375" y="1025583"/>
                    <a:pt x="2029742" y="1031508"/>
                    <a:pt x="2029742" y="1016128"/>
                  </a:cubicBezTo>
                  <a:cubicBezTo>
                    <a:pt x="2029742" y="1000874"/>
                    <a:pt x="2019152" y="979695"/>
                    <a:pt x="2002638" y="979695"/>
                  </a:cubicBezTo>
                  <a:cubicBezTo>
                    <a:pt x="1986123" y="979695"/>
                    <a:pt x="1943765" y="946792"/>
                    <a:pt x="1959145" y="939732"/>
                  </a:cubicBezTo>
                  <a:cubicBezTo>
                    <a:pt x="1974399" y="932673"/>
                    <a:pt x="1954481" y="923218"/>
                    <a:pt x="1966205" y="910359"/>
                  </a:cubicBezTo>
                  <a:cubicBezTo>
                    <a:pt x="1978055" y="897249"/>
                    <a:pt x="1989779" y="921957"/>
                    <a:pt x="2003898" y="923218"/>
                  </a:cubicBezTo>
                  <a:close/>
                  <a:moveTo>
                    <a:pt x="1755676" y="866741"/>
                  </a:moveTo>
                  <a:cubicBezTo>
                    <a:pt x="1769796" y="864346"/>
                    <a:pt x="1767148" y="842662"/>
                    <a:pt x="1759206" y="831443"/>
                  </a:cubicBezTo>
                  <a:cubicBezTo>
                    <a:pt x="1753281" y="823248"/>
                    <a:pt x="1738027" y="821988"/>
                    <a:pt x="1725042" y="823248"/>
                  </a:cubicBezTo>
                  <a:cubicBezTo>
                    <a:pt x="1712058" y="824383"/>
                    <a:pt x="1689744" y="844427"/>
                    <a:pt x="1701468" y="864472"/>
                  </a:cubicBezTo>
                  <a:cubicBezTo>
                    <a:pt x="1713192" y="884390"/>
                    <a:pt x="1741431" y="869010"/>
                    <a:pt x="1755676" y="866741"/>
                  </a:cubicBezTo>
                  <a:close/>
                  <a:moveTo>
                    <a:pt x="1608558" y="560655"/>
                  </a:moveTo>
                  <a:cubicBezTo>
                    <a:pt x="1601499" y="575909"/>
                    <a:pt x="1623812" y="575909"/>
                    <a:pt x="1625073" y="593558"/>
                  </a:cubicBezTo>
                  <a:cubicBezTo>
                    <a:pt x="1626207" y="611207"/>
                    <a:pt x="1648647" y="617132"/>
                    <a:pt x="1665036" y="606543"/>
                  </a:cubicBezTo>
                  <a:cubicBezTo>
                    <a:pt x="1681550" y="595953"/>
                    <a:pt x="1728572" y="609694"/>
                    <a:pt x="1728572" y="595953"/>
                  </a:cubicBezTo>
                  <a:cubicBezTo>
                    <a:pt x="1728572" y="582968"/>
                    <a:pt x="1679155" y="559520"/>
                    <a:pt x="1661506" y="563050"/>
                  </a:cubicBezTo>
                  <a:cubicBezTo>
                    <a:pt x="1643857" y="566580"/>
                    <a:pt x="1615618" y="545401"/>
                    <a:pt x="1608558" y="560655"/>
                  </a:cubicBezTo>
                  <a:close/>
                  <a:moveTo>
                    <a:pt x="2049786" y="1562242"/>
                  </a:moveTo>
                  <a:cubicBezTo>
                    <a:pt x="2052181" y="1571697"/>
                    <a:pt x="2120382" y="1599935"/>
                    <a:pt x="2122778" y="1586950"/>
                  </a:cubicBezTo>
                  <a:cubicBezTo>
                    <a:pt x="2125173" y="1574092"/>
                    <a:pt x="2047769" y="1554174"/>
                    <a:pt x="2049786" y="1562242"/>
                  </a:cubicBezTo>
                  <a:close/>
                  <a:moveTo>
                    <a:pt x="2348434" y="1632460"/>
                  </a:moveTo>
                  <a:cubicBezTo>
                    <a:pt x="2343770" y="1641032"/>
                    <a:pt x="2336710" y="1626157"/>
                    <a:pt x="2346921" y="1618341"/>
                  </a:cubicBezTo>
                  <a:cubicBezTo>
                    <a:pt x="2357133" y="1610524"/>
                    <a:pt x="2345282" y="1607373"/>
                    <a:pt x="2335954" y="1612037"/>
                  </a:cubicBezTo>
                  <a:cubicBezTo>
                    <a:pt x="2326499" y="1616702"/>
                    <a:pt x="2328894" y="1590858"/>
                    <a:pt x="2337466" y="1586194"/>
                  </a:cubicBezTo>
                  <a:cubicBezTo>
                    <a:pt x="2346039" y="1581530"/>
                    <a:pt x="2316288" y="1572075"/>
                    <a:pt x="2316288" y="1580647"/>
                  </a:cubicBezTo>
                  <a:cubicBezTo>
                    <a:pt x="2316288" y="1589346"/>
                    <a:pt x="2295109" y="1583799"/>
                    <a:pt x="2292713" y="1575983"/>
                  </a:cubicBezTo>
                  <a:cubicBezTo>
                    <a:pt x="2290318" y="1568167"/>
                    <a:pt x="2275442" y="1565771"/>
                    <a:pt x="2280989" y="1560351"/>
                  </a:cubicBezTo>
                  <a:cubicBezTo>
                    <a:pt x="2286536" y="1554930"/>
                    <a:pt x="2262962" y="1551778"/>
                    <a:pt x="2260567" y="1561107"/>
                  </a:cubicBezTo>
                  <a:cubicBezTo>
                    <a:pt x="2258172" y="1570562"/>
                    <a:pt x="2251112" y="1554804"/>
                    <a:pt x="2262962" y="1542323"/>
                  </a:cubicBezTo>
                  <a:cubicBezTo>
                    <a:pt x="2274686" y="1529717"/>
                    <a:pt x="2270778" y="1518749"/>
                    <a:pt x="2281746" y="1512446"/>
                  </a:cubicBezTo>
                  <a:cubicBezTo>
                    <a:pt x="2292713" y="1506143"/>
                    <a:pt x="2280989" y="1499083"/>
                    <a:pt x="2269139" y="1503873"/>
                  </a:cubicBezTo>
                  <a:cubicBezTo>
                    <a:pt x="2257415" y="1508538"/>
                    <a:pt x="2226025" y="1551778"/>
                    <a:pt x="2226025" y="1563502"/>
                  </a:cubicBezTo>
                  <a:cubicBezTo>
                    <a:pt x="2226025" y="1575226"/>
                    <a:pt x="2225269" y="1589346"/>
                    <a:pt x="2214301" y="1588589"/>
                  </a:cubicBezTo>
                  <a:cubicBezTo>
                    <a:pt x="2203333" y="1587833"/>
                    <a:pt x="2190727" y="1598044"/>
                    <a:pt x="2199425" y="1604347"/>
                  </a:cubicBezTo>
                  <a:cubicBezTo>
                    <a:pt x="2207998" y="1610651"/>
                    <a:pt x="2176608" y="1628426"/>
                    <a:pt x="2191609" y="1636494"/>
                  </a:cubicBezTo>
                  <a:cubicBezTo>
                    <a:pt x="2201821" y="1641915"/>
                    <a:pt x="2218335" y="1634099"/>
                    <a:pt x="2232454" y="1635737"/>
                  </a:cubicBezTo>
                  <a:cubicBezTo>
                    <a:pt x="2246574" y="1637376"/>
                    <a:pt x="2258298" y="1638133"/>
                    <a:pt x="2270148" y="1629434"/>
                  </a:cubicBezTo>
                  <a:cubicBezTo>
                    <a:pt x="2281872" y="1620736"/>
                    <a:pt x="2281872" y="1637250"/>
                    <a:pt x="2294478" y="1635737"/>
                  </a:cubicBezTo>
                  <a:cubicBezTo>
                    <a:pt x="2307085" y="1634225"/>
                    <a:pt x="2287419" y="1645949"/>
                    <a:pt x="2288175" y="1654521"/>
                  </a:cubicBezTo>
                  <a:cubicBezTo>
                    <a:pt x="2288932" y="1663220"/>
                    <a:pt x="2301538" y="1649857"/>
                    <a:pt x="2310993" y="1645066"/>
                  </a:cubicBezTo>
                  <a:cubicBezTo>
                    <a:pt x="2320448" y="1640402"/>
                    <a:pt x="2332172" y="1645066"/>
                    <a:pt x="2327507" y="1652882"/>
                  </a:cubicBezTo>
                  <a:cubicBezTo>
                    <a:pt x="2322843" y="1660698"/>
                    <a:pt x="2353351" y="1668514"/>
                    <a:pt x="2360410" y="1656034"/>
                  </a:cubicBezTo>
                  <a:cubicBezTo>
                    <a:pt x="2367218" y="1643427"/>
                    <a:pt x="2353099" y="1623887"/>
                    <a:pt x="2348434" y="1632460"/>
                  </a:cubicBezTo>
                  <a:close/>
                  <a:moveTo>
                    <a:pt x="221087" y="1416258"/>
                  </a:moveTo>
                  <a:cubicBezTo>
                    <a:pt x="199908" y="1427478"/>
                    <a:pt x="250838" y="1481308"/>
                    <a:pt x="261427" y="1474500"/>
                  </a:cubicBezTo>
                  <a:cubicBezTo>
                    <a:pt x="268739" y="1469836"/>
                    <a:pt x="248821" y="1447396"/>
                    <a:pt x="248821" y="1433529"/>
                  </a:cubicBezTo>
                  <a:cubicBezTo>
                    <a:pt x="248821" y="1419536"/>
                    <a:pt x="242266" y="1404912"/>
                    <a:pt x="221087" y="1416258"/>
                  </a:cubicBezTo>
                  <a:close/>
                  <a:moveTo>
                    <a:pt x="2160471" y="1684651"/>
                  </a:moveTo>
                  <a:cubicBezTo>
                    <a:pt x="2152277" y="1685785"/>
                    <a:pt x="2158706" y="1672927"/>
                    <a:pt x="2159841" y="1666371"/>
                  </a:cubicBezTo>
                  <a:cubicBezTo>
                    <a:pt x="2160975" y="1659942"/>
                    <a:pt x="2142192" y="1669271"/>
                    <a:pt x="2141561" y="1676961"/>
                  </a:cubicBezTo>
                  <a:cubicBezTo>
                    <a:pt x="2140931" y="1684651"/>
                    <a:pt x="2128072" y="1687550"/>
                    <a:pt x="2128072" y="1692215"/>
                  </a:cubicBezTo>
                  <a:cubicBezTo>
                    <a:pt x="2128072" y="1705956"/>
                    <a:pt x="2126308" y="1698644"/>
                    <a:pt x="2116853" y="1703435"/>
                  </a:cubicBezTo>
                  <a:cubicBezTo>
                    <a:pt x="2107398" y="1708099"/>
                    <a:pt x="2070965" y="1703435"/>
                    <a:pt x="2069830" y="1695240"/>
                  </a:cubicBezTo>
                  <a:cubicBezTo>
                    <a:pt x="2068696" y="1687046"/>
                    <a:pt x="2042222" y="1682886"/>
                    <a:pt x="2040961" y="1671666"/>
                  </a:cubicBezTo>
                  <a:cubicBezTo>
                    <a:pt x="2039827" y="1660446"/>
                    <a:pt x="2026842" y="1656917"/>
                    <a:pt x="2037432" y="1644562"/>
                  </a:cubicBezTo>
                  <a:cubicBezTo>
                    <a:pt x="2048021" y="1632208"/>
                    <a:pt x="2035667" y="1626283"/>
                    <a:pt x="2025708" y="1635737"/>
                  </a:cubicBezTo>
                  <a:cubicBezTo>
                    <a:pt x="2015748" y="1645192"/>
                    <a:pt x="2009823" y="1630443"/>
                    <a:pt x="2023312" y="1625148"/>
                  </a:cubicBezTo>
                  <a:cubicBezTo>
                    <a:pt x="2036801" y="1619853"/>
                    <a:pt x="2062140" y="1614559"/>
                    <a:pt x="2049156" y="1590984"/>
                  </a:cubicBezTo>
                  <a:cubicBezTo>
                    <a:pt x="2036171" y="1567410"/>
                    <a:pt x="1954985" y="1598044"/>
                    <a:pt x="1934436" y="1609768"/>
                  </a:cubicBezTo>
                  <a:cubicBezTo>
                    <a:pt x="1913888" y="1621492"/>
                    <a:pt x="1887918" y="1659186"/>
                    <a:pt x="1876825" y="1659186"/>
                  </a:cubicBezTo>
                  <a:cubicBezTo>
                    <a:pt x="1865731" y="1659186"/>
                    <a:pt x="1896239" y="1639141"/>
                    <a:pt x="1900903" y="1631577"/>
                  </a:cubicBezTo>
                  <a:cubicBezTo>
                    <a:pt x="1905568" y="1623887"/>
                    <a:pt x="1899769" y="1616324"/>
                    <a:pt x="1906198" y="1619223"/>
                  </a:cubicBezTo>
                  <a:cubicBezTo>
                    <a:pt x="1912627" y="1622122"/>
                    <a:pt x="1930907" y="1593884"/>
                    <a:pt x="1943261" y="1584555"/>
                  </a:cubicBezTo>
                  <a:cubicBezTo>
                    <a:pt x="1955615" y="1575100"/>
                    <a:pt x="1969104" y="1584051"/>
                    <a:pt x="1970869" y="1576361"/>
                  </a:cubicBezTo>
                  <a:cubicBezTo>
                    <a:pt x="1972634" y="1568671"/>
                    <a:pt x="1978559" y="1563376"/>
                    <a:pt x="1990283" y="1552787"/>
                  </a:cubicBezTo>
                  <a:cubicBezTo>
                    <a:pt x="2002007" y="1542197"/>
                    <a:pt x="2142696" y="1543962"/>
                    <a:pt x="2156185" y="1544593"/>
                  </a:cubicBezTo>
                  <a:cubicBezTo>
                    <a:pt x="2169674" y="1545223"/>
                    <a:pt x="2196148" y="1526943"/>
                    <a:pt x="2203838" y="1515219"/>
                  </a:cubicBezTo>
                  <a:cubicBezTo>
                    <a:pt x="2211527" y="1503495"/>
                    <a:pt x="2221487" y="1503495"/>
                    <a:pt x="2240270" y="1504630"/>
                  </a:cubicBezTo>
                  <a:cubicBezTo>
                    <a:pt x="2259054" y="1505764"/>
                    <a:pt x="2267878" y="1488746"/>
                    <a:pt x="2277333" y="1482316"/>
                  </a:cubicBezTo>
                  <a:cubicBezTo>
                    <a:pt x="2286788" y="1475887"/>
                    <a:pt x="2283258" y="1472862"/>
                    <a:pt x="2274938" y="1471097"/>
                  </a:cubicBezTo>
                  <a:cubicBezTo>
                    <a:pt x="2266744" y="1469332"/>
                    <a:pt x="2259054" y="1464037"/>
                    <a:pt x="2267248" y="1463407"/>
                  </a:cubicBezTo>
                  <a:cubicBezTo>
                    <a:pt x="2275442" y="1462776"/>
                    <a:pt x="2279603" y="1458112"/>
                    <a:pt x="2283132" y="1447522"/>
                  </a:cubicBezTo>
                  <a:cubicBezTo>
                    <a:pt x="2286662" y="1436933"/>
                    <a:pt x="2280233" y="1441597"/>
                    <a:pt x="2269013" y="1426974"/>
                  </a:cubicBezTo>
                  <a:cubicBezTo>
                    <a:pt x="2257793" y="1412224"/>
                    <a:pt x="2251994" y="1431638"/>
                    <a:pt x="2240775" y="1430504"/>
                  </a:cubicBezTo>
                  <a:cubicBezTo>
                    <a:pt x="2229555" y="1429369"/>
                    <a:pt x="2248465" y="1415250"/>
                    <a:pt x="2239010" y="1409325"/>
                  </a:cubicBezTo>
                  <a:cubicBezTo>
                    <a:pt x="2229555" y="1403400"/>
                    <a:pt x="2211906" y="1407560"/>
                    <a:pt x="2197786" y="1419284"/>
                  </a:cubicBezTo>
                  <a:cubicBezTo>
                    <a:pt x="2183667" y="1431008"/>
                    <a:pt x="2184802" y="1418654"/>
                    <a:pt x="2172447" y="1430504"/>
                  </a:cubicBezTo>
                  <a:cubicBezTo>
                    <a:pt x="2160093" y="1442228"/>
                    <a:pt x="2160093" y="1424579"/>
                    <a:pt x="2166018" y="1419914"/>
                  </a:cubicBezTo>
                  <a:cubicBezTo>
                    <a:pt x="2171943" y="1415250"/>
                    <a:pt x="2175977" y="1420418"/>
                    <a:pt x="2181272" y="1413485"/>
                  </a:cubicBezTo>
                  <a:cubicBezTo>
                    <a:pt x="2186567" y="1406425"/>
                    <a:pt x="2191861" y="1413485"/>
                    <a:pt x="2205350" y="1404660"/>
                  </a:cubicBezTo>
                  <a:cubicBezTo>
                    <a:pt x="2218839" y="1395836"/>
                    <a:pt x="2230689" y="1399996"/>
                    <a:pt x="2234724" y="1393441"/>
                  </a:cubicBezTo>
                  <a:cubicBezTo>
                    <a:pt x="2238884" y="1387011"/>
                    <a:pt x="2228294" y="1378187"/>
                    <a:pt x="2215309" y="1381086"/>
                  </a:cubicBezTo>
                  <a:cubicBezTo>
                    <a:pt x="2202325" y="1383986"/>
                    <a:pt x="2193500" y="1363437"/>
                    <a:pt x="2185306" y="1369362"/>
                  </a:cubicBezTo>
                  <a:cubicBezTo>
                    <a:pt x="2177112" y="1375287"/>
                    <a:pt x="2178877" y="1360538"/>
                    <a:pt x="2169422" y="1366463"/>
                  </a:cubicBezTo>
                  <a:cubicBezTo>
                    <a:pt x="2159967" y="1372388"/>
                    <a:pt x="2154672" y="1364698"/>
                    <a:pt x="2150638" y="1353478"/>
                  </a:cubicBezTo>
                  <a:cubicBezTo>
                    <a:pt x="2146478" y="1342258"/>
                    <a:pt x="2121265" y="1324105"/>
                    <a:pt x="2105885" y="1319314"/>
                  </a:cubicBezTo>
                  <a:cubicBezTo>
                    <a:pt x="2090631" y="1314650"/>
                    <a:pt x="2100590" y="1306330"/>
                    <a:pt x="2108784" y="1312255"/>
                  </a:cubicBezTo>
                  <a:cubicBezTo>
                    <a:pt x="2116979" y="1318180"/>
                    <a:pt x="2126434" y="1306330"/>
                    <a:pt x="2129964" y="1300531"/>
                  </a:cubicBezTo>
                  <a:cubicBezTo>
                    <a:pt x="2133493" y="1294606"/>
                    <a:pt x="2124038" y="1289311"/>
                    <a:pt x="2119374" y="1288807"/>
                  </a:cubicBezTo>
                  <a:cubicBezTo>
                    <a:pt x="2114710" y="1288176"/>
                    <a:pt x="2114710" y="1280486"/>
                    <a:pt x="2115844" y="1274687"/>
                  </a:cubicBezTo>
                  <a:cubicBezTo>
                    <a:pt x="2116979" y="1268762"/>
                    <a:pt x="2099330" y="1261072"/>
                    <a:pt x="2098825" y="1255273"/>
                  </a:cubicBezTo>
                  <a:cubicBezTo>
                    <a:pt x="2098195" y="1249348"/>
                    <a:pt x="2088236" y="1245314"/>
                    <a:pt x="2088866" y="1240019"/>
                  </a:cubicBezTo>
                  <a:cubicBezTo>
                    <a:pt x="2089496" y="1234725"/>
                    <a:pt x="2078907" y="1227035"/>
                    <a:pt x="2078907" y="1219975"/>
                  </a:cubicBezTo>
                  <a:cubicBezTo>
                    <a:pt x="2078907" y="1212915"/>
                    <a:pt x="2061258" y="1198796"/>
                    <a:pt x="2060628" y="1190602"/>
                  </a:cubicBezTo>
                  <a:cubicBezTo>
                    <a:pt x="2059997" y="1182408"/>
                    <a:pt x="2050668" y="1176483"/>
                    <a:pt x="2047139" y="1166524"/>
                  </a:cubicBezTo>
                  <a:cubicBezTo>
                    <a:pt x="2043609" y="1156564"/>
                    <a:pt x="2038944" y="1161229"/>
                    <a:pt x="2035415" y="1175348"/>
                  </a:cubicBezTo>
                  <a:cubicBezTo>
                    <a:pt x="2031885" y="1189467"/>
                    <a:pt x="2019530" y="1188963"/>
                    <a:pt x="2023060" y="1193627"/>
                  </a:cubicBezTo>
                  <a:cubicBezTo>
                    <a:pt x="2030246" y="1203335"/>
                    <a:pt x="2024825" y="1203587"/>
                    <a:pt x="2019530" y="1209512"/>
                  </a:cubicBezTo>
                  <a:cubicBezTo>
                    <a:pt x="2014236" y="1215437"/>
                    <a:pt x="2023060" y="1224261"/>
                    <a:pt x="2014236" y="1224261"/>
                  </a:cubicBezTo>
                  <a:cubicBezTo>
                    <a:pt x="2005411" y="1224261"/>
                    <a:pt x="2009571" y="1242541"/>
                    <a:pt x="2004781" y="1234220"/>
                  </a:cubicBezTo>
                  <a:cubicBezTo>
                    <a:pt x="2000116" y="1226026"/>
                    <a:pt x="1988897" y="1228295"/>
                    <a:pt x="1988897" y="1236616"/>
                  </a:cubicBezTo>
                  <a:cubicBezTo>
                    <a:pt x="1988897" y="1244810"/>
                    <a:pt x="1970113" y="1252500"/>
                    <a:pt x="1962423" y="1251870"/>
                  </a:cubicBezTo>
                  <a:cubicBezTo>
                    <a:pt x="1954733" y="1251239"/>
                    <a:pt x="1954733" y="1235355"/>
                    <a:pt x="1948304" y="1240145"/>
                  </a:cubicBezTo>
                  <a:cubicBezTo>
                    <a:pt x="1941874" y="1244810"/>
                    <a:pt x="1943009" y="1226657"/>
                    <a:pt x="1933050" y="1227161"/>
                  </a:cubicBezTo>
                  <a:cubicBezTo>
                    <a:pt x="1923091" y="1227791"/>
                    <a:pt x="1916031" y="1226530"/>
                    <a:pt x="1918931" y="1217706"/>
                  </a:cubicBezTo>
                  <a:cubicBezTo>
                    <a:pt x="1921830" y="1208881"/>
                    <a:pt x="1901912" y="1204721"/>
                    <a:pt x="1908341" y="1199426"/>
                  </a:cubicBezTo>
                  <a:cubicBezTo>
                    <a:pt x="1914770" y="1194132"/>
                    <a:pt x="1906576" y="1184677"/>
                    <a:pt x="1905441" y="1169423"/>
                  </a:cubicBezTo>
                  <a:cubicBezTo>
                    <a:pt x="1904307" y="1154169"/>
                    <a:pt x="1914266" y="1152908"/>
                    <a:pt x="1914266" y="1147110"/>
                  </a:cubicBezTo>
                  <a:cubicBezTo>
                    <a:pt x="1914266" y="1141184"/>
                    <a:pt x="1907206" y="1141184"/>
                    <a:pt x="1900147" y="1145975"/>
                  </a:cubicBezTo>
                  <a:cubicBezTo>
                    <a:pt x="1893087" y="1150639"/>
                    <a:pt x="1893087" y="1139546"/>
                    <a:pt x="1885397" y="1140050"/>
                  </a:cubicBezTo>
                  <a:cubicBezTo>
                    <a:pt x="1877707" y="1140680"/>
                    <a:pt x="1854763" y="1139420"/>
                    <a:pt x="1853629" y="1128830"/>
                  </a:cubicBezTo>
                  <a:cubicBezTo>
                    <a:pt x="1852494" y="1118241"/>
                    <a:pt x="1844804" y="1123535"/>
                    <a:pt x="1841274" y="1113576"/>
                  </a:cubicBezTo>
                  <a:cubicBezTo>
                    <a:pt x="1837745" y="1103617"/>
                    <a:pt x="1828290" y="1111181"/>
                    <a:pt x="1828290" y="1104121"/>
                  </a:cubicBezTo>
                  <a:cubicBezTo>
                    <a:pt x="1828290" y="1097062"/>
                    <a:pt x="1824130" y="1094162"/>
                    <a:pt x="1817070" y="1093532"/>
                  </a:cubicBezTo>
                  <a:cubicBezTo>
                    <a:pt x="1810010" y="1092902"/>
                    <a:pt x="1807615" y="1085338"/>
                    <a:pt x="1798286" y="1084077"/>
                  </a:cubicBezTo>
                  <a:cubicBezTo>
                    <a:pt x="1788831" y="1082942"/>
                    <a:pt x="1777107" y="1090506"/>
                    <a:pt x="1771813" y="1092902"/>
                  </a:cubicBezTo>
                  <a:cubicBezTo>
                    <a:pt x="1766518" y="1095297"/>
                    <a:pt x="1753029" y="1084707"/>
                    <a:pt x="1747734" y="1088741"/>
                  </a:cubicBezTo>
                  <a:cubicBezTo>
                    <a:pt x="1742439" y="1092902"/>
                    <a:pt x="1741305" y="1085842"/>
                    <a:pt x="1726555" y="1081682"/>
                  </a:cubicBezTo>
                  <a:cubicBezTo>
                    <a:pt x="1711806" y="1077522"/>
                    <a:pt x="1692392" y="1076387"/>
                    <a:pt x="1691257" y="1081682"/>
                  </a:cubicBezTo>
                  <a:cubicBezTo>
                    <a:pt x="1690123" y="1086976"/>
                    <a:pt x="1678272" y="1088741"/>
                    <a:pt x="1680037" y="1101096"/>
                  </a:cubicBezTo>
                  <a:cubicBezTo>
                    <a:pt x="1681802" y="1113450"/>
                    <a:pt x="1694157" y="1111055"/>
                    <a:pt x="1697056" y="1119375"/>
                  </a:cubicBezTo>
                  <a:cubicBezTo>
                    <a:pt x="1699956" y="1127569"/>
                    <a:pt x="1691131" y="1124670"/>
                    <a:pt x="1690627" y="1132360"/>
                  </a:cubicBezTo>
                  <a:cubicBezTo>
                    <a:pt x="1689996" y="1140050"/>
                    <a:pt x="1682433" y="1139420"/>
                    <a:pt x="1682433" y="1144714"/>
                  </a:cubicBezTo>
                  <a:cubicBezTo>
                    <a:pt x="1682433" y="1150009"/>
                    <a:pt x="1687727" y="1148874"/>
                    <a:pt x="1690627" y="1159464"/>
                  </a:cubicBezTo>
                  <a:cubicBezTo>
                    <a:pt x="1693526" y="1170053"/>
                    <a:pt x="1699451" y="1169423"/>
                    <a:pt x="1701216" y="1183542"/>
                  </a:cubicBezTo>
                  <a:cubicBezTo>
                    <a:pt x="1702981" y="1197662"/>
                    <a:pt x="1696552" y="1194762"/>
                    <a:pt x="1690627" y="1196527"/>
                  </a:cubicBezTo>
                  <a:cubicBezTo>
                    <a:pt x="1684702" y="1198292"/>
                    <a:pt x="1691257" y="1205351"/>
                    <a:pt x="1682937" y="1214806"/>
                  </a:cubicBezTo>
                  <a:cubicBezTo>
                    <a:pt x="1674743" y="1224261"/>
                    <a:pt x="1667683" y="1234220"/>
                    <a:pt x="1674112" y="1240145"/>
                  </a:cubicBezTo>
                  <a:cubicBezTo>
                    <a:pt x="1680541" y="1246071"/>
                    <a:pt x="1704746" y="1256030"/>
                    <a:pt x="1714075" y="1271914"/>
                  </a:cubicBezTo>
                  <a:cubicBezTo>
                    <a:pt x="1723530" y="1287798"/>
                    <a:pt x="1722899" y="1312507"/>
                    <a:pt x="1720000" y="1330156"/>
                  </a:cubicBezTo>
                  <a:cubicBezTo>
                    <a:pt x="1717100" y="1347805"/>
                    <a:pt x="1697056" y="1351965"/>
                    <a:pt x="1682306" y="1367219"/>
                  </a:cubicBezTo>
                  <a:cubicBezTo>
                    <a:pt x="1667557" y="1382473"/>
                    <a:pt x="1652303" y="1380204"/>
                    <a:pt x="1645243" y="1380708"/>
                  </a:cubicBezTo>
                  <a:cubicBezTo>
                    <a:pt x="1638184" y="1381338"/>
                    <a:pt x="1642344" y="1395458"/>
                    <a:pt x="1652303" y="1406551"/>
                  </a:cubicBezTo>
                  <a:cubicBezTo>
                    <a:pt x="1662262" y="1417771"/>
                    <a:pt x="1654068" y="1421301"/>
                    <a:pt x="1659363" y="1433025"/>
                  </a:cubicBezTo>
                  <a:cubicBezTo>
                    <a:pt x="1664657" y="1444749"/>
                    <a:pt x="1659363" y="1454204"/>
                    <a:pt x="1667053" y="1464793"/>
                  </a:cubicBezTo>
                  <a:cubicBezTo>
                    <a:pt x="1674743" y="1475383"/>
                    <a:pt x="1669952" y="1479543"/>
                    <a:pt x="1661128" y="1487107"/>
                  </a:cubicBezTo>
                  <a:cubicBezTo>
                    <a:pt x="1652303" y="1494797"/>
                    <a:pt x="1664657" y="1490637"/>
                    <a:pt x="1665288" y="1500596"/>
                  </a:cubicBezTo>
                  <a:cubicBezTo>
                    <a:pt x="1665918" y="1510555"/>
                    <a:pt x="1661128" y="1504756"/>
                    <a:pt x="1653564" y="1499461"/>
                  </a:cubicBezTo>
                  <a:cubicBezTo>
                    <a:pt x="1645874" y="1494167"/>
                    <a:pt x="1638814" y="1509420"/>
                    <a:pt x="1638814" y="1515976"/>
                  </a:cubicBezTo>
                  <a:cubicBezTo>
                    <a:pt x="1638814" y="1522405"/>
                    <a:pt x="1620535" y="1507151"/>
                    <a:pt x="1616500" y="1507782"/>
                  </a:cubicBezTo>
                  <a:cubicBezTo>
                    <a:pt x="1612340" y="1508412"/>
                    <a:pt x="1617635" y="1497822"/>
                    <a:pt x="1607046" y="1489502"/>
                  </a:cubicBezTo>
                  <a:cubicBezTo>
                    <a:pt x="1596456" y="1481308"/>
                    <a:pt x="1588262" y="1479543"/>
                    <a:pt x="1588262" y="1471223"/>
                  </a:cubicBezTo>
                  <a:cubicBezTo>
                    <a:pt x="1588262" y="1463028"/>
                    <a:pt x="1569982" y="1457103"/>
                    <a:pt x="1569982" y="1447648"/>
                  </a:cubicBezTo>
                  <a:cubicBezTo>
                    <a:pt x="1569982" y="1438194"/>
                    <a:pt x="1572378" y="1414115"/>
                    <a:pt x="1568217" y="1407056"/>
                  </a:cubicBezTo>
                  <a:cubicBezTo>
                    <a:pt x="1564058" y="1399996"/>
                    <a:pt x="1567587" y="1392306"/>
                    <a:pt x="1571117" y="1385877"/>
                  </a:cubicBezTo>
                  <a:cubicBezTo>
                    <a:pt x="1574647" y="1379447"/>
                    <a:pt x="1566957" y="1369362"/>
                    <a:pt x="1556368" y="1369362"/>
                  </a:cubicBezTo>
                  <a:cubicBezTo>
                    <a:pt x="1545778" y="1369362"/>
                    <a:pt x="1531028" y="1365832"/>
                    <a:pt x="1516405" y="1366967"/>
                  </a:cubicBezTo>
                  <a:cubicBezTo>
                    <a:pt x="1501655" y="1368101"/>
                    <a:pt x="1493461" y="1365832"/>
                    <a:pt x="1488797" y="1361672"/>
                  </a:cubicBezTo>
                  <a:cubicBezTo>
                    <a:pt x="1484132" y="1357512"/>
                    <a:pt x="1470517" y="1348687"/>
                    <a:pt x="1452364" y="1344023"/>
                  </a:cubicBezTo>
                  <a:cubicBezTo>
                    <a:pt x="1434084" y="1339359"/>
                    <a:pt x="1425890" y="1329904"/>
                    <a:pt x="1424125" y="1324609"/>
                  </a:cubicBezTo>
                  <a:cubicBezTo>
                    <a:pt x="1422360" y="1319314"/>
                    <a:pt x="1404081" y="1315154"/>
                    <a:pt x="1400047" y="1309859"/>
                  </a:cubicBezTo>
                  <a:cubicBezTo>
                    <a:pt x="1395887" y="1304565"/>
                    <a:pt x="1378238" y="1301665"/>
                    <a:pt x="1371178" y="1302800"/>
                  </a:cubicBezTo>
                  <a:cubicBezTo>
                    <a:pt x="1364118" y="1303934"/>
                    <a:pt x="1346469" y="1288050"/>
                    <a:pt x="1335880" y="1288680"/>
                  </a:cubicBezTo>
                  <a:cubicBezTo>
                    <a:pt x="1325290" y="1289311"/>
                    <a:pt x="1300581" y="1299900"/>
                    <a:pt x="1296421" y="1300405"/>
                  </a:cubicBezTo>
                  <a:cubicBezTo>
                    <a:pt x="1292261" y="1301035"/>
                    <a:pt x="1297052" y="1291580"/>
                    <a:pt x="1299951" y="1287420"/>
                  </a:cubicBezTo>
                  <a:cubicBezTo>
                    <a:pt x="1302851" y="1283260"/>
                    <a:pt x="1291127" y="1265611"/>
                    <a:pt x="1288227" y="1253887"/>
                  </a:cubicBezTo>
                  <a:cubicBezTo>
                    <a:pt x="1285328" y="1242163"/>
                    <a:pt x="1281168" y="1229178"/>
                    <a:pt x="1268813" y="1230943"/>
                  </a:cubicBezTo>
                  <a:cubicBezTo>
                    <a:pt x="1256459" y="1232708"/>
                    <a:pt x="1242970" y="1226278"/>
                    <a:pt x="1239440" y="1223883"/>
                  </a:cubicBezTo>
                  <a:cubicBezTo>
                    <a:pt x="1235910" y="1221488"/>
                    <a:pt x="1235280" y="1187955"/>
                    <a:pt x="1238305" y="1173835"/>
                  </a:cubicBezTo>
                  <a:cubicBezTo>
                    <a:pt x="1241205" y="1159716"/>
                    <a:pt x="1256585" y="1138537"/>
                    <a:pt x="1256585" y="1129712"/>
                  </a:cubicBezTo>
                  <a:cubicBezTo>
                    <a:pt x="1256585" y="1120888"/>
                    <a:pt x="1266544" y="1116728"/>
                    <a:pt x="1275368" y="1114459"/>
                  </a:cubicBezTo>
                  <a:cubicBezTo>
                    <a:pt x="1284193" y="1112063"/>
                    <a:pt x="1277133" y="1095045"/>
                    <a:pt x="1285958" y="1093910"/>
                  </a:cubicBezTo>
                  <a:cubicBezTo>
                    <a:pt x="1294783" y="1092775"/>
                    <a:pt x="1295413" y="1089246"/>
                    <a:pt x="1297178" y="1082186"/>
                  </a:cubicBezTo>
                  <a:cubicBezTo>
                    <a:pt x="1298943" y="1075126"/>
                    <a:pt x="1309532" y="1079791"/>
                    <a:pt x="1303607" y="1073992"/>
                  </a:cubicBezTo>
                  <a:cubicBezTo>
                    <a:pt x="1297682" y="1068067"/>
                    <a:pt x="1302473" y="1066302"/>
                    <a:pt x="1315961" y="1066302"/>
                  </a:cubicBezTo>
                  <a:cubicBezTo>
                    <a:pt x="1329450" y="1066302"/>
                    <a:pt x="1349495" y="1061637"/>
                    <a:pt x="1346595" y="1048022"/>
                  </a:cubicBezTo>
                  <a:cubicBezTo>
                    <a:pt x="1343696" y="1034533"/>
                    <a:pt x="1308397" y="1044493"/>
                    <a:pt x="1308397" y="1033273"/>
                  </a:cubicBezTo>
                  <a:cubicBezTo>
                    <a:pt x="1308397" y="1022053"/>
                    <a:pt x="1263645" y="1021549"/>
                    <a:pt x="1266670" y="1014993"/>
                  </a:cubicBezTo>
                  <a:cubicBezTo>
                    <a:pt x="1269570" y="1008564"/>
                    <a:pt x="1311423" y="1019658"/>
                    <a:pt x="1326677" y="1025583"/>
                  </a:cubicBezTo>
                  <a:cubicBezTo>
                    <a:pt x="1341931" y="1031508"/>
                    <a:pt x="1346091" y="1030878"/>
                    <a:pt x="1358445" y="1030247"/>
                  </a:cubicBezTo>
                  <a:cubicBezTo>
                    <a:pt x="1370800" y="1029617"/>
                    <a:pt x="1362605" y="1013733"/>
                    <a:pt x="1364875" y="1007303"/>
                  </a:cubicBezTo>
                  <a:cubicBezTo>
                    <a:pt x="1367270" y="1000874"/>
                    <a:pt x="1390718" y="1017262"/>
                    <a:pt x="1404333" y="1013733"/>
                  </a:cubicBezTo>
                  <a:cubicBezTo>
                    <a:pt x="1417822" y="1010203"/>
                    <a:pt x="1430807" y="982595"/>
                    <a:pt x="1442026" y="974905"/>
                  </a:cubicBezTo>
                  <a:cubicBezTo>
                    <a:pt x="1453246" y="967215"/>
                    <a:pt x="1443161" y="960155"/>
                    <a:pt x="1421478" y="961920"/>
                  </a:cubicBezTo>
                  <a:cubicBezTo>
                    <a:pt x="1399669" y="963685"/>
                    <a:pt x="1387314" y="955491"/>
                    <a:pt x="1375590" y="946666"/>
                  </a:cubicBezTo>
                  <a:cubicBezTo>
                    <a:pt x="1363866" y="937841"/>
                    <a:pt x="1365001" y="930782"/>
                    <a:pt x="1377355" y="931916"/>
                  </a:cubicBezTo>
                  <a:cubicBezTo>
                    <a:pt x="1389710" y="933051"/>
                    <a:pt x="1419083" y="957255"/>
                    <a:pt x="1430303" y="957760"/>
                  </a:cubicBezTo>
                  <a:cubicBezTo>
                    <a:pt x="1441522" y="958390"/>
                    <a:pt x="1460936" y="935951"/>
                    <a:pt x="1470265" y="928891"/>
                  </a:cubicBezTo>
                  <a:cubicBezTo>
                    <a:pt x="1479720" y="921831"/>
                    <a:pt x="1461440" y="918932"/>
                    <a:pt x="1455011" y="913637"/>
                  </a:cubicBezTo>
                  <a:cubicBezTo>
                    <a:pt x="1448582" y="908342"/>
                    <a:pt x="1466231" y="904812"/>
                    <a:pt x="1475560" y="904812"/>
                  </a:cubicBezTo>
                  <a:cubicBezTo>
                    <a:pt x="1485015" y="904812"/>
                    <a:pt x="1489049" y="913007"/>
                    <a:pt x="1492578" y="917167"/>
                  </a:cubicBezTo>
                  <a:cubicBezTo>
                    <a:pt x="1496108" y="921327"/>
                    <a:pt x="1512623" y="914267"/>
                    <a:pt x="1520817" y="914267"/>
                  </a:cubicBezTo>
                  <a:cubicBezTo>
                    <a:pt x="1529011" y="914267"/>
                    <a:pt x="1519683" y="900778"/>
                    <a:pt x="1506068" y="895484"/>
                  </a:cubicBezTo>
                  <a:cubicBezTo>
                    <a:pt x="1492578" y="890189"/>
                    <a:pt x="1506698" y="880230"/>
                    <a:pt x="1510732" y="888424"/>
                  </a:cubicBezTo>
                  <a:cubicBezTo>
                    <a:pt x="1514892" y="896618"/>
                    <a:pt x="1524221" y="894853"/>
                    <a:pt x="1529011" y="904308"/>
                  </a:cubicBezTo>
                  <a:cubicBezTo>
                    <a:pt x="1535819" y="918049"/>
                    <a:pt x="1540231" y="908973"/>
                    <a:pt x="1551955" y="904939"/>
                  </a:cubicBezTo>
                  <a:cubicBezTo>
                    <a:pt x="1563679" y="900778"/>
                    <a:pt x="1569604" y="893719"/>
                    <a:pt x="1576034" y="886659"/>
                  </a:cubicBezTo>
                  <a:cubicBezTo>
                    <a:pt x="1582463" y="879599"/>
                    <a:pt x="1583724" y="887794"/>
                    <a:pt x="1591287" y="876700"/>
                  </a:cubicBezTo>
                  <a:cubicBezTo>
                    <a:pt x="1598977" y="865480"/>
                    <a:pt x="1587758" y="854891"/>
                    <a:pt x="1578303" y="847831"/>
                  </a:cubicBezTo>
                  <a:cubicBezTo>
                    <a:pt x="1568848" y="840771"/>
                    <a:pt x="1578933" y="833712"/>
                    <a:pt x="1569478" y="829047"/>
                  </a:cubicBezTo>
                  <a:cubicBezTo>
                    <a:pt x="1560023" y="824257"/>
                    <a:pt x="1558258" y="815432"/>
                    <a:pt x="1570109" y="817828"/>
                  </a:cubicBezTo>
                  <a:cubicBezTo>
                    <a:pt x="1581833" y="820223"/>
                    <a:pt x="1591287" y="816693"/>
                    <a:pt x="1596582" y="808373"/>
                  </a:cubicBezTo>
                  <a:cubicBezTo>
                    <a:pt x="1601877" y="800178"/>
                    <a:pt x="1578933" y="798414"/>
                    <a:pt x="1589523" y="792489"/>
                  </a:cubicBezTo>
                  <a:cubicBezTo>
                    <a:pt x="1600112" y="786563"/>
                    <a:pt x="1591287" y="780764"/>
                    <a:pt x="1580698" y="780764"/>
                  </a:cubicBezTo>
                  <a:cubicBezTo>
                    <a:pt x="1570109" y="780764"/>
                    <a:pt x="1561284" y="775470"/>
                    <a:pt x="1560654" y="766645"/>
                  </a:cubicBezTo>
                  <a:cubicBezTo>
                    <a:pt x="1560023" y="757821"/>
                    <a:pt x="1541870" y="763746"/>
                    <a:pt x="1530650" y="758451"/>
                  </a:cubicBezTo>
                  <a:cubicBezTo>
                    <a:pt x="1519430" y="753156"/>
                    <a:pt x="1494722" y="754291"/>
                    <a:pt x="1488923" y="754921"/>
                  </a:cubicBezTo>
                  <a:cubicBezTo>
                    <a:pt x="1482998" y="755551"/>
                    <a:pt x="1482493" y="779630"/>
                    <a:pt x="1491318" y="780260"/>
                  </a:cubicBezTo>
                  <a:cubicBezTo>
                    <a:pt x="1500142" y="780891"/>
                    <a:pt x="1507202" y="790219"/>
                    <a:pt x="1499512" y="793245"/>
                  </a:cubicBezTo>
                  <a:cubicBezTo>
                    <a:pt x="1491822" y="796144"/>
                    <a:pt x="1500647" y="805599"/>
                    <a:pt x="1494848" y="804969"/>
                  </a:cubicBezTo>
                  <a:cubicBezTo>
                    <a:pt x="1488923" y="804465"/>
                    <a:pt x="1479594" y="801439"/>
                    <a:pt x="1477829" y="816693"/>
                  </a:cubicBezTo>
                  <a:cubicBezTo>
                    <a:pt x="1476064" y="831947"/>
                    <a:pt x="1474929" y="837872"/>
                    <a:pt x="1464844" y="843167"/>
                  </a:cubicBezTo>
                  <a:cubicBezTo>
                    <a:pt x="1454885" y="848461"/>
                    <a:pt x="1462449" y="826148"/>
                    <a:pt x="1453120" y="826652"/>
                  </a:cubicBezTo>
                  <a:cubicBezTo>
                    <a:pt x="1443665" y="827282"/>
                    <a:pt x="1442531" y="845436"/>
                    <a:pt x="1449590" y="847201"/>
                  </a:cubicBezTo>
                  <a:cubicBezTo>
                    <a:pt x="1456650" y="848966"/>
                    <a:pt x="1457785" y="854891"/>
                    <a:pt x="1459549" y="863715"/>
                  </a:cubicBezTo>
                  <a:cubicBezTo>
                    <a:pt x="1461314" y="872540"/>
                    <a:pt x="1446565" y="866111"/>
                    <a:pt x="1440766" y="876700"/>
                  </a:cubicBezTo>
                  <a:cubicBezTo>
                    <a:pt x="1434841" y="887289"/>
                    <a:pt x="1434336" y="872036"/>
                    <a:pt x="1426016" y="864976"/>
                  </a:cubicBezTo>
                  <a:cubicBezTo>
                    <a:pt x="1417822" y="857916"/>
                    <a:pt x="1407737" y="846066"/>
                    <a:pt x="1408367" y="837368"/>
                  </a:cubicBezTo>
                  <a:cubicBezTo>
                    <a:pt x="1408871" y="829678"/>
                    <a:pt x="1413031" y="826778"/>
                    <a:pt x="1419587" y="825644"/>
                  </a:cubicBezTo>
                  <a:cubicBezTo>
                    <a:pt x="1426016" y="824509"/>
                    <a:pt x="1419587" y="818584"/>
                    <a:pt x="1418957" y="807995"/>
                  </a:cubicBezTo>
                  <a:cubicBezTo>
                    <a:pt x="1418326" y="797405"/>
                    <a:pt x="1410762" y="800935"/>
                    <a:pt x="1401308" y="789715"/>
                  </a:cubicBezTo>
                  <a:cubicBezTo>
                    <a:pt x="1391853" y="778495"/>
                    <a:pt x="1381893" y="778495"/>
                    <a:pt x="1376599" y="783790"/>
                  </a:cubicBezTo>
                  <a:cubicBezTo>
                    <a:pt x="1371304" y="789085"/>
                    <a:pt x="1374834" y="799044"/>
                    <a:pt x="1366640" y="802574"/>
                  </a:cubicBezTo>
                  <a:cubicBezTo>
                    <a:pt x="1358445" y="806104"/>
                    <a:pt x="1361975" y="822618"/>
                    <a:pt x="1354915" y="823753"/>
                  </a:cubicBezTo>
                  <a:cubicBezTo>
                    <a:pt x="1347856" y="824887"/>
                    <a:pt x="1352016" y="794884"/>
                    <a:pt x="1346091" y="791984"/>
                  </a:cubicBezTo>
                  <a:cubicBezTo>
                    <a:pt x="1340166" y="789085"/>
                    <a:pt x="1340796" y="782025"/>
                    <a:pt x="1349621" y="780764"/>
                  </a:cubicBezTo>
                  <a:cubicBezTo>
                    <a:pt x="1358445" y="779630"/>
                    <a:pt x="1363740" y="770175"/>
                    <a:pt x="1356050" y="770175"/>
                  </a:cubicBezTo>
                  <a:cubicBezTo>
                    <a:pt x="1348360" y="770175"/>
                    <a:pt x="1334871" y="761981"/>
                    <a:pt x="1329576" y="759586"/>
                  </a:cubicBezTo>
                  <a:cubicBezTo>
                    <a:pt x="1324282" y="757190"/>
                    <a:pt x="1315457" y="769545"/>
                    <a:pt x="1309532" y="764880"/>
                  </a:cubicBezTo>
                  <a:cubicBezTo>
                    <a:pt x="1303607" y="760216"/>
                    <a:pt x="1310162" y="748366"/>
                    <a:pt x="1310667" y="741936"/>
                  </a:cubicBezTo>
                  <a:cubicBezTo>
                    <a:pt x="1311297" y="735507"/>
                    <a:pt x="1320122" y="744836"/>
                    <a:pt x="1325920" y="736642"/>
                  </a:cubicBezTo>
                  <a:cubicBezTo>
                    <a:pt x="1331846" y="728447"/>
                    <a:pt x="1309406" y="728447"/>
                    <a:pt x="1309406" y="719623"/>
                  </a:cubicBezTo>
                  <a:cubicBezTo>
                    <a:pt x="1309406" y="710798"/>
                    <a:pt x="1291757" y="708403"/>
                    <a:pt x="1285832" y="705504"/>
                  </a:cubicBezTo>
                  <a:cubicBezTo>
                    <a:pt x="1279907" y="702604"/>
                    <a:pt x="1289992" y="687855"/>
                    <a:pt x="1286966" y="681930"/>
                  </a:cubicBezTo>
                  <a:cubicBezTo>
                    <a:pt x="1284067" y="676004"/>
                    <a:pt x="1262258" y="656590"/>
                    <a:pt x="1252803" y="658355"/>
                  </a:cubicBezTo>
                  <a:cubicBezTo>
                    <a:pt x="1243348" y="660120"/>
                    <a:pt x="1241079" y="646001"/>
                    <a:pt x="1246373" y="646631"/>
                  </a:cubicBezTo>
                  <a:cubicBezTo>
                    <a:pt x="1251668" y="647262"/>
                    <a:pt x="1255828" y="643732"/>
                    <a:pt x="1265788" y="632512"/>
                  </a:cubicBezTo>
                  <a:cubicBezTo>
                    <a:pt x="1275747" y="621292"/>
                    <a:pt x="1277007" y="617762"/>
                    <a:pt x="1269948" y="615493"/>
                  </a:cubicBezTo>
                  <a:cubicBezTo>
                    <a:pt x="1262888" y="613098"/>
                    <a:pt x="1259358" y="606038"/>
                    <a:pt x="1271713" y="606669"/>
                  </a:cubicBezTo>
                  <a:cubicBezTo>
                    <a:pt x="1284067" y="607299"/>
                    <a:pt x="1305876" y="615493"/>
                    <a:pt x="1312936" y="610198"/>
                  </a:cubicBezTo>
                  <a:cubicBezTo>
                    <a:pt x="1319996" y="604904"/>
                    <a:pt x="1342309" y="570236"/>
                    <a:pt x="1351133" y="557882"/>
                  </a:cubicBezTo>
                  <a:cubicBezTo>
                    <a:pt x="1359958" y="545527"/>
                    <a:pt x="1344704" y="544393"/>
                    <a:pt x="1323525" y="546157"/>
                  </a:cubicBezTo>
                  <a:cubicBezTo>
                    <a:pt x="1302346" y="547922"/>
                    <a:pt x="1297682" y="537963"/>
                    <a:pt x="1280033" y="536703"/>
                  </a:cubicBezTo>
                  <a:cubicBezTo>
                    <a:pt x="1262384" y="535568"/>
                    <a:pt x="1229481" y="540232"/>
                    <a:pt x="1224690" y="545527"/>
                  </a:cubicBezTo>
                  <a:cubicBezTo>
                    <a:pt x="1220026" y="550822"/>
                    <a:pt x="1233515" y="555486"/>
                    <a:pt x="1231750" y="561411"/>
                  </a:cubicBezTo>
                  <a:cubicBezTo>
                    <a:pt x="1229985" y="567336"/>
                    <a:pt x="1219396" y="557251"/>
                    <a:pt x="1214731" y="559646"/>
                  </a:cubicBezTo>
                  <a:cubicBezTo>
                    <a:pt x="1210067" y="562042"/>
                    <a:pt x="1216496" y="569606"/>
                    <a:pt x="1214731" y="590280"/>
                  </a:cubicBezTo>
                  <a:cubicBezTo>
                    <a:pt x="1212966" y="610829"/>
                    <a:pt x="1218891" y="612089"/>
                    <a:pt x="1224690" y="619653"/>
                  </a:cubicBezTo>
                  <a:cubicBezTo>
                    <a:pt x="1230615" y="627343"/>
                    <a:pt x="1229355" y="637302"/>
                    <a:pt x="1229355" y="650287"/>
                  </a:cubicBezTo>
                  <a:cubicBezTo>
                    <a:pt x="1229355" y="663272"/>
                    <a:pt x="1217000" y="662642"/>
                    <a:pt x="1212840" y="665541"/>
                  </a:cubicBezTo>
                  <a:cubicBezTo>
                    <a:pt x="1208680" y="668441"/>
                    <a:pt x="1223430" y="673231"/>
                    <a:pt x="1221034" y="681425"/>
                  </a:cubicBezTo>
                  <a:cubicBezTo>
                    <a:pt x="1218639" y="689619"/>
                    <a:pt x="1206285" y="676761"/>
                    <a:pt x="1199225" y="679030"/>
                  </a:cubicBezTo>
                  <a:cubicBezTo>
                    <a:pt x="1192166" y="681425"/>
                    <a:pt x="1186241" y="701344"/>
                    <a:pt x="1193931" y="707899"/>
                  </a:cubicBezTo>
                  <a:cubicBezTo>
                    <a:pt x="1201621" y="714328"/>
                    <a:pt x="1204520" y="713194"/>
                    <a:pt x="1198595" y="720884"/>
                  </a:cubicBezTo>
                  <a:cubicBezTo>
                    <a:pt x="1192670" y="728574"/>
                    <a:pt x="1186241" y="739667"/>
                    <a:pt x="1200360" y="750887"/>
                  </a:cubicBezTo>
                  <a:cubicBezTo>
                    <a:pt x="1214479" y="762107"/>
                    <a:pt x="1240322" y="760846"/>
                    <a:pt x="1253937" y="769671"/>
                  </a:cubicBezTo>
                  <a:cubicBezTo>
                    <a:pt x="1267426" y="778495"/>
                    <a:pt x="1248012" y="773201"/>
                    <a:pt x="1253307" y="783160"/>
                  </a:cubicBezTo>
                  <a:cubicBezTo>
                    <a:pt x="1258602" y="793119"/>
                    <a:pt x="1244483" y="796649"/>
                    <a:pt x="1245113" y="804339"/>
                  </a:cubicBezTo>
                  <a:cubicBezTo>
                    <a:pt x="1245743" y="812029"/>
                    <a:pt x="1251038" y="807868"/>
                    <a:pt x="1258098" y="794884"/>
                  </a:cubicBezTo>
                  <a:cubicBezTo>
                    <a:pt x="1265157" y="781899"/>
                    <a:pt x="1270452" y="798414"/>
                    <a:pt x="1269822" y="809633"/>
                  </a:cubicBezTo>
                  <a:cubicBezTo>
                    <a:pt x="1269191" y="820853"/>
                    <a:pt x="1259232" y="814298"/>
                    <a:pt x="1251542" y="825518"/>
                  </a:cubicBezTo>
                  <a:cubicBezTo>
                    <a:pt x="1243852" y="836737"/>
                    <a:pt x="1236793" y="838502"/>
                    <a:pt x="1225699" y="836107"/>
                  </a:cubicBezTo>
                  <a:cubicBezTo>
                    <a:pt x="1214479" y="833712"/>
                    <a:pt x="1221034" y="851991"/>
                    <a:pt x="1225699" y="861950"/>
                  </a:cubicBezTo>
                  <a:cubicBezTo>
                    <a:pt x="1230363" y="871910"/>
                    <a:pt x="1224564" y="875439"/>
                    <a:pt x="1211580" y="871910"/>
                  </a:cubicBezTo>
                  <a:cubicBezTo>
                    <a:pt x="1198595" y="868380"/>
                    <a:pt x="1191031" y="860185"/>
                    <a:pt x="1197460" y="850100"/>
                  </a:cubicBezTo>
                  <a:cubicBezTo>
                    <a:pt x="1203890" y="840015"/>
                    <a:pt x="1208680" y="828291"/>
                    <a:pt x="1200990" y="829552"/>
                  </a:cubicBezTo>
                  <a:cubicBezTo>
                    <a:pt x="1193300" y="830686"/>
                    <a:pt x="1175651" y="829047"/>
                    <a:pt x="1170356" y="820727"/>
                  </a:cubicBezTo>
                  <a:cubicBezTo>
                    <a:pt x="1165062" y="812533"/>
                    <a:pt x="1173886" y="816063"/>
                    <a:pt x="1189770" y="817828"/>
                  </a:cubicBezTo>
                  <a:cubicBezTo>
                    <a:pt x="1205655" y="819593"/>
                    <a:pt x="1192166" y="807238"/>
                    <a:pt x="1203890" y="807238"/>
                  </a:cubicBezTo>
                  <a:cubicBezTo>
                    <a:pt x="1215614" y="807238"/>
                    <a:pt x="1224438" y="813667"/>
                    <a:pt x="1234523" y="804843"/>
                  </a:cubicBezTo>
                  <a:cubicBezTo>
                    <a:pt x="1244483" y="796018"/>
                    <a:pt x="1228094" y="779000"/>
                    <a:pt x="1219774" y="781899"/>
                  </a:cubicBezTo>
                  <a:cubicBezTo>
                    <a:pt x="1211580" y="784799"/>
                    <a:pt x="1198595" y="788328"/>
                    <a:pt x="1198595" y="780134"/>
                  </a:cubicBezTo>
                  <a:cubicBezTo>
                    <a:pt x="1198595" y="771940"/>
                    <a:pt x="1212714" y="777739"/>
                    <a:pt x="1220404" y="775974"/>
                  </a:cubicBezTo>
                  <a:cubicBezTo>
                    <a:pt x="1228094" y="774209"/>
                    <a:pt x="1216244" y="763620"/>
                    <a:pt x="1204520" y="766519"/>
                  </a:cubicBezTo>
                  <a:cubicBezTo>
                    <a:pt x="1192796" y="769419"/>
                    <a:pt x="1184476" y="770049"/>
                    <a:pt x="1175147" y="760090"/>
                  </a:cubicBezTo>
                  <a:cubicBezTo>
                    <a:pt x="1165692" y="750131"/>
                    <a:pt x="1148673" y="744206"/>
                    <a:pt x="1144513" y="767149"/>
                  </a:cubicBezTo>
                  <a:cubicBezTo>
                    <a:pt x="1140353" y="790093"/>
                    <a:pt x="1123964" y="777739"/>
                    <a:pt x="1117409" y="785429"/>
                  </a:cubicBezTo>
                  <a:cubicBezTo>
                    <a:pt x="1110980" y="793119"/>
                    <a:pt x="1125099" y="798414"/>
                    <a:pt x="1140983" y="798918"/>
                  </a:cubicBezTo>
                  <a:cubicBezTo>
                    <a:pt x="1156867" y="799548"/>
                    <a:pt x="1168591" y="814172"/>
                    <a:pt x="1161028" y="814172"/>
                  </a:cubicBezTo>
                  <a:cubicBezTo>
                    <a:pt x="1153338" y="814172"/>
                    <a:pt x="1156867" y="825391"/>
                    <a:pt x="1148673" y="821231"/>
                  </a:cubicBezTo>
                  <a:cubicBezTo>
                    <a:pt x="1140479" y="817071"/>
                    <a:pt x="1132159" y="821231"/>
                    <a:pt x="1138084" y="828291"/>
                  </a:cubicBezTo>
                  <a:cubicBezTo>
                    <a:pt x="1144009" y="835351"/>
                    <a:pt x="1135688" y="838250"/>
                    <a:pt x="1136319" y="845436"/>
                  </a:cubicBezTo>
                  <a:cubicBezTo>
                    <a:pt x="1136949" y="852495"/>
                    <a:pt x="1123964" y="845940"/>
                    <a:pt x="1111610" y="844806"/>
                  </a:cubicBezTo>
                  <a:cubicBezTo>
                    <a:pt x="1099256" y="843671"/>
                    <a:pt x="1076312" y="847705"/>
                    <a:pt x="1059797" y="851235"/>
                  </a:cubicBezTo>
                  <a:cubicBezTo>
                    <a:pt x="1043283" y="854765"/>
                    <a:pt x="1025129" y="848840"/>
                    <a:pt x="1018070" y="841276"/>
                  </a:cubicBezTo>
                  <a:cubicBezTo>
                    <a:pt x="1011010" y="833586"/>
                    <a:pt x="1001555" y="834846"/>
                    <a:pt x="989831" y="834846"/>
                  </a:cubicBezTo>
                  <a:cubicBezTo>
                    <a:pt x="978107" y="834846"/>
                    <a:pt x="981637" y="823627"/>
                    <a:pt x="966257" y="823122"/>
                  </a:cubicBezTo>
                  <a:cubicBezTo>
                    <a:pt x="951003" y="822492"/>
                    <a:pt x="954533" y="809633"/>
                    <a:pt x="952768" y="801943"/>
                  </a:cubicBezTo>
                  <a:cubicBezTo>
                    <a:pt x="951003" y="794253"/>
                    <a:pt x="920369" y="796649"/>
                    <a:pt x="909276" y="803708"/>
                  </a:cubicBezTo>
                  <a:cubicBezTo>
                    <a:pt x="898056" y="810768"/>
                    <a:pt x="876373" y="807868"/>
                    <a:pt x="870448" y="820727"/>
                  </a:cubicBezTo>
                  <a:cubicBezTo>
                    <a:pt x="864523" y="833712"/>
                    <a:pt x="875742" y="831947"/>
                    <a:pt x="882172" y="831947"/>
                  </a:cubicBezTo>
                  <a:cubicBezTo>
                    <a:pt x="891122" y="831947"/>
                    <a:pt x="890366" y="821357"/>
                    <a:pt x="906880" y="823753"/>
                  </a:cubicBezTo>
                  <a:cubicBezTo>
                    <a:pt x="923395" y="826148"/>
                    <a:pt x="935119" y="806734"/>
                    <a:pt x="942179" y="813794"/>
                  </a:cubicBezTo>
                  <a:cubicBezTo>
                    <a:pt x="949238" y="820853"/>
                    <a:pt x="913940" y="834342"/>
                    <a:pt x="898686" y="836737"/>
                  </a:cubicBezTo>
                  <a:cubicBezTo>
                    <a:pt x="883432" y="839133"/>
                    <a:pt x="886962" y="851487"/>
                    <a:pt x="901586" y="873170"/>
                  </a:cubicBezTo>
                  <a:cubicBezTo>
                    <a:pt x="916335" y="894979"/>
                    <a:pt x="895156" y="882625"/>
                    <a:pt x="895156" y="893215"/>
                  </a:cubicBezTo>
                  <a:cubicBezTo>
                    <a:pt x="895156" y="903804"/>
                    <a:pt x="867548" y="889685"/>
                    <a:pt x="878642" y="886155"/>
                  </a:cubicBezTo>
                  <a:cubicBezTo>
                    <a:pt x="889862" y="882625"/>
                    <a:pt x="884567" y="871405"/>
                    <a:pt x="875742" y="864346"/>
                  </a:cubicBezTo>
                  <a:cubicBezTo>
                    <a:pt x="866918" y="857286"/>
                    <a:pt x="860993" y="864346"/>
                    <a:pt x="862253" y="856656"/>
                  </a:cubicBezTo>
                  <a:cubicBezTo>
                    <a:pt x="863388" y="848966"/>
                    <a:pt x="852798" y="857286"/>
                    <a:pt x="844604" y="850731"/>
                  </a:cubicBezTo>
                  <a:cubicBezTo>
                    <a:pt x="836410" y="844301"/>
                    <a:pt x="832250" y="839007"/>
                    <a:pt x="821030" y="844806"/>
                  </a:cubicBezTo>
                  <a:cubicBezTo>
                    <a:pt x="809810" y="850731"/>
                    <a:pt x="796952" y="848966"/>
                    <a:pt x="772243" y="853000"/>
                  </a:cubicBezTo>
                  <a:cubicBezTo>
                    <a:pt x="747534" y="857160"/>
                    <a:pt x="702277" y="855899"/>
                    <a:pt x="693957" y="847705"/>
                  </a:cubicBezTo>
                  <a:cubicBezTo>
                    <a:pt x="685762" y="839511"/>
                    <a:pt x="715136" y="824761"/>
                    <a:pt x="723960" y="827156"/>
                  </a:cubicBezTo>
                  <a:cubicBezTo>
                    <a:pt x="732532" y="829426"/>
                    <a:pt x="727490" y="817702"/>
                    <a:pt x="714001" y="807112"/>
                  </a:cubicBezTo>
                  <a:cubicBezTo>
                    <a:pt x="700512" y="796523"/>
                    <a:pt x="670382" y="790093"/>
                    <a:pt x="671013" y="796523"/>
                  </a:cubicBezTo>
                  <a:cubicBezTo>
                    <a:pt x="671643" y="802952"/>
                    <a:pt x="653994" y="797153"/>
                    <a:pt x="632185" y="792993"/>
                  </a:cubicBezTo>
                  <a:cubicBezTo>
                    <a:pt x="610375" y="788833"/>
                    <a:pt x="607476" y="781143"/>
                    <a:pt x="593357" y="780638"/>
                  </a:cubicBezTo>
                  <a:cubicBezTo>
                    <a:pt x="579742" y="780008"/>
                    <a:pt x="558058" y="775848"/>
                    <a:pt x="541544" y="762989"/>
                  </a:cubicBezTo>
                  <a:cubicBezTo>
                    <a:pt x="525029" y="750005"/>
                    <a:pt x="486201" y="753534"/>
                    <a:pt x="481537" y="765385"/>
                  </a:cubicBezTo>
                  <a:cubicBezTo>
                    <a:pt x="476873" y="777109"/>
                    <a:pt x="463888" y="776604"/>
                    <a:pt x="450903" y="776604"/>
                  </a:cubicBezTo>
                  <a:cubicBezTo>
                    <a:pt x="437918" y="776604"/>
                    <a:pt x="456702" y="762107"/>
                    <a:pt x="452038" y="759586"/>
                  </a:cubicBezTo>
                  <a:cubicBezTo>
                    <a:pt x="445861" y="756308"/>
                    <a:pt x="452668" y="740172"/>
                    <a:pt x="443213" y="739037"/>
                  </a:cubicBezTo>
                  <a:cubicBezTo>
                    <a:pt x="433758" y="737902"/>
                    <a:pt x="424934" y="777865"/>
                    <a:pt x="407285" y="776730"/>
                  </a:cubicBezTo>
                  <a:cubicBezTo>
                    <a:pt x="389636" y="775596"/>
                    <a:pt x="381946" y="734373"/>
                    <a:pt x="367322" y="723783"/>
                  </a:cubicBezTo>
                  <a:cubicBezTo>
                    <a:pt x="352572" y="713194"/>
                    <a:pt x="339083" y="712563"/>
                    <a:pt x="351438" y="728447"/>
                  </a:cubicBezTo>
                  <a:cubicBezTo>
                    <a:pt x="363792" y="744332"/>
                    <a:pt x="340848" y="733112"/>
                    <a:pt x="341983" y="743701"/>
                  </a:cubicBezTo>
                  <a:cubicBezTo>
                    <a:pt x="343118" y="754291"/>
                    <a:pt x="321939" y="766645"/>
                    <a:pt x="322569" y="760720"/>
                  </a:cubicBezTo>
                  <a:cubicBezTo>
                    <a:pt x="323199" y="754795"/>
                    <a:pt x="310845" y="748366"/>
                    <a:pt x="296726" y="764880"/>
                  </a:cubicBezTo>
                  <a:cubicBezTo>
                    <a:pt x="282606" y="781395"/>
                    <a:pt x="272647" y="779000"/>
                    <a:pt x="271387" y="773075"/>
                  </a:cubicBezTo>
                  <a:cubicBezTo>
                    <a:pt x="270252" y="767149"/>
                    <a:pt x="228398" y="788328"/>
                    <a:pt x="230163" y="795388"/>
                  </a:cubicBezTo>
                  <a:cubicBezTo>
                    <a:pt x="231928" y="802448"/>
                    <a:pt x="223734" y="807742"/>
                    <a:pt x="212514" y="807112"/>
                  </a:cubicBezTo>
                  <a:cubicBezTo>
                    <a:pt x="201294" y="806482"/>
                    <a:pt x="210119" y="797153"/>
                    <a:pt x="218944" y="792363"/>
                  </a:cubicBezTo>
                  <a:cubicBezTo>
                    <a:pt x="228903" y="787068"/>
                    <a:pt x="256007" y="765259"/>
                    <a:pt x="270126" y="762989"/>
                  </a:cubicBezTo>
                  <a:cubicBezTo>
                    <a:pt x="284245" y="760594"/>
                    <a:pt x="311349" y="749500"/>
                    <a:pt x="311853" y="742945"/>
                  </a:cubicBezTo>
                  <a:cubicBezTo>
                    <a:pt x="312484" y="736516"/>
                    <a:pt x="298364" y="741810"/>
                    <a:pt x="288910" y="740046"/>
                  </a:cubicBezTo>
                  <a:cubicBezTo>
                    <a:pt x="279455" y="738281"/>
                    <a:pt x="263066" y="748870"/>
                    <a:pt x="247182" y="755930"/>
                  </a:cubicBezTo>
                  <a:cubicBezTo>
                    <a:pt x="231298" y="762989"/>
                    <a:pt x="213018" y="760594"/>
                    <a:pt x="217809" y="770049"/>
                  </a:cubicBezTo>
                  <a:cubicBezTo>
                    <a:pt x="222473" y="779504"/>
                    <a:pt x="203059" y="768914"/>
                    <a:pt x="199025" y="775344"/>
                  </a:cubicBezTo>
                  <a:cubicBezTo>
                    <a:pt x="194865" y="781773"/>
                    <a:pt x="187301" y="774713"/>
                    <a:pt x="193100" y="771184"/>
                  </a:cubicBezTo>
                  <a:cubicBezTo>
                    <a:pt x="199025" y="767654"/>
                    <a:pt x="178981" y="761224"/>
                    <a:pt x="178981" y="765259"/>
                  </a:cubicBezTo>
                  <a:cubicBezTo>
                    <a:pt x="178981" y="769419"/>
                    <a:pt x="175451" y="774713"/>
                    <a:pt x="161332" y="774713"/>
                  </a:cubicBezTo>
                  <a:cubicBezTo>
                    <a:pt x="147212" y="774713"/>
                    <a:pt x="133093" y="784673"/>
                    <a:pt x="142548" y="791732"/>
                  </a:cubicBezTo>
                  <a:cubicBezTo>
                    <a:pt x="152003" y="798792"/>
                    <a:pt x="157802" y="802322"/>
                    <a:pt x="153138" y="806986"/>
                  </a:cubicBezTo>
                  <a:cubicBezTo>
                    <a:pt x="148473" y="811650"/>
                    <a:pt x="133724" y="794632"/>
                    <a:pt x="113175" y="796397"/>
                  </a:cubicBezTo>
                  <a:cubicBezTo>
                    <a:pt x="92626" y="798161"/>
                    <a:pt x="51403" y="773453"/>
                    <a:pt x="51403" y="767528"/>
                  </a:cubicBezTo>
                  <a:cubicBezTo>
                    <a:pt x="51403" y="762737"/>
                    <a:pt x="22408" y="765763"/>
                    <a:pt x="2364" y="763620"/>
                  </a:cubicBezTo>
                  <a:lnTo>
                    <a:pt x="2364" y="1170305"/>
                  </a:lnTo>
                  <a:cubicBezTo>
                    <a:pt x="2364" y="1170305"/>
                    <a:pt x="12575" y="1177869"/>
                    <a:pt x="16483" y="1173205"/>
                  </a:cubicBezTo>
                  <a:cubicBezTo>
                    <a:pt x="20391" y="1168541"/>
                    <a:pt x="27451" y="1174844"/>
                    <a:pt x="40814" y="1168541"/>
                  </a:cubicBezTo>
                  <a:cubicBezTo>
                    <a:pt x="54176" y="1162237"/>
                    <a:pt x="58841" y="1175600"/>
                    <a:pt x="58841" y="1181903"/>
                  </a:cubicBezTo>
                  <a:cubicBezTo>
                    <a:pt x="58841" y="1188207"/>
                    <a:pt x="77625" y="1198418"/>
                    <a:pt x="85567" y="1208629"/>
                  </a:cubicBezTo>
                  <a:cubicBezTo>
                    <a:pt x="93383" y="1218840"/>
                    <a:pt x="97291" y="1227413"/>
                    <a:pt x="105989" y="1221992"/>
                  </a:cubicBezTo>
                  <a:cubicBezTo>
                    <a:pt x="114562" y="1216571"/>
                    <a:pt x="130320" y="1213420"/>
                    <a:pt x="130320" y="1203082"/>
                  </a:cubicBezTo>
                  <a:cubicBezTo>
                    <a:pt x="130320" y="1192871"/>
                    <a:pt x="166374" y="1191358"/>
                    <a:pt x="166374" y="1204721"/>
                  </a:cubicBezTo>
                  <a:cubicBezTo>
                    <a:pt x="166374" y="1218084"/>
                    <a:pt x="203311" y="1233716"/>
                    <a:pt x="223608" y="1269771"/>
                  </a:cubicBezTo>
                  <a:cubicBezTo>
                    <a:pt x="244030" y="1305825"/>
                    <a:pt x="240879" y="1313767"/>
                    <a:pt x="270630" y="1325491"/>
                  </a:cubicBezTo>
                  <a:cubicBezTo>
                    <a:pt x="300508" y="1337216"/>
                    <a:pt x="299625" y="1343519"/>
                    <a:pt x="295717" y="1353730"/>
                  </a:cubicBezTo>
                  <a:cubicBezTo>
                    <a:pt x="291809" y="1363941"/>
                    <a:pt x="313744" y="1369362"/>
                    <a:pt x="301264" y="1378061"/>
                  </a:cubicBezTo>
                  <a:cubicBezTo>
                    <a:pt x="296473" y="1381338"/>
                    <a:pt x="289666" y="1386129"/>
                    <a:pt x="283111" y="1390919"/>
                  </a:cubicBezTo>
                  <a:cubicBezTo>
                    <a:pt x="283741" y="1396088"/>
                    <a:pt x="288405" y="1399366"/>
                    <a:pt x="294330" y="1404408"/>
                  </a:cubicBezTo>
                  <a:cubicBezTo>
                    <a:pt x="301390" y="1410333"/>
                    <a:pt x="281346" y="1410333"/>
                    <a:pt x="287271" y="1415628"/>
                  </a:cubicBezTo>
                  <a:cubicBezTo>
                    <a:pt x="293196" y="1420923"/>
                    <a:pt x="286136" y="1429117"/>
                    <a:pt x="291935" y="1435672"/>
                  </a:cubicBezTo>
                  <a:cubicBezTo>
                    <a:pt x="297860" y="1442102"/>
                    <a:pt x="308450" y="1439833"/>
                    <a:pt x="314879" y="1434538"/>
                  </a:cubicBezTo>
                  <a:cubicBezTo>
                    <a:pt x="321308" y="1429243"/>
                    <a:pt x="326099" y="1440967"/>
                    <a:pt x="320804" y="1449792"/>
                  </a:cubicBezTo>
                  <a:cubicBezTo>
                    <a:pt x="315509" y="1458616"/>
                    <a:pt x="326729" y="1465046"/>
                    <a:pt x="332024" y="1458616"/>
                  </a:cubicBezTo>
                  <a:cubicBezTo>
                    <a:pt x="337319" y="1452187"/>
                    <a:pt x="348538" y="1469206"/>
                    <a:pt x="353833" y="1472105"/>
                  </a:cubicBezTo>
                  <a:cubicBezTo>
                    <a:pt x="359128" y="1475005"/>
                    <a:pt x="364423" y="1483829"/>
                    <a:pt x="355598" y="1483829"/>
                  </a:cubicBezTo>
                  <a:cubicBezTo>
                    <a:pt x="346773" y="1483829"/>
                    <a:pt x="347908" y="1499083"/>
                    <a:pt x="354463" y="1499713"/>
                  </a:cubicBezTo>
                  <a:cubicBezTo>
                    <a:pt x="360893" y="1500344"/>
                    <a:pt x="360388" y="1508538"/>
                    <a:pt x="360388" y="1513833"/>
                  </a:cubicBezTo>
                  <a:cubicBezTo>
                    <a:pt x="360388" y="1519127"/>
                    <a:pt x="380937" y="1526817"/>
                    <a:pt x="388627" y="1524422"/>
                  </a:cubicBezTo>
                  <a:cubicBezTo>
                    <a:pt x="396317" y="1522027"/>
                    <a:pt x="403377" y="1529086"/>
                    <a:pt x="406906" y="1535642"/>
                  </a:cubicBezTo>
                  <a:cubicBezTo>
                    <a:pt x="410436" y="1542071"/>
                    <a:pt x="424556" y="1546862"/>
                    <a:pt x="429850" y="1542702"/>
                  </a:cubicBezTo>
                  <a:cubicBezTo>
                    <a:pt x="435145" y="1538541"/>
                    <a:pt x="438675" y="1550392"/>
                    <a:pt x="439809" y="1558586"/>
                  </a:cubicBezTo>
                  <a:cubicBezTo>
                    <a:pt x="440944" y="1566780"/>
                    <a:pt x="452794" y="1562116"/>
                    <a:pt x="459854" y="1561485"/>
                  </a:cubicBezTo>
                  <a:cubicBezTo>
                    <a:pt x="466913" y="1560855"/>
                    <a:pt x="471074" y="1570940"/>
                    <a:pt x="475738" y="1569175"/>
                  </a:cubicBezTo>
                  <a:cubicBezTo>
                    <a:pt x="486075" y="1565267"/>
                    <a:pt x="489227" y="1583421"/>
                    <a:pt x="496034" y="1594010"/>
                  </a:cubicBezTo>
                  <a:lnTo>
                    <a:pt x="1227464" y="1590102"/>
                  </a:lnTo>
                  <a:cubicBezTo>
                    <a:pt x="1227464" y="1590102"/>
                    <a:pt x="1227968" y="1571949"/>
                    <a:pt x="1236540" y="1578252"/>
                  </a:cubicBezTo>
                  <a:cubicBezTo>
                    <a:pt x="1245113" y="1584555"/>
                    <a:pt x="1237297" y="1594766"/>
                    <a:pt x="1247508" y="1598674"/>
                  </a:cubicBezTo>
                  <a:cubicBezTo>
                    <a:pt x="1257719" y="1602583"/>
                    <a:pt x="1264779" y="1608886"/>
                    <a:pt x="1270326" y="1606491"/>
                  </a:cubicBezTo>
                  <a:cubicBezTo>
                    <a:pt x="1275873" y="1604095"/>
                    <a:pt x="1285202" y="1596279"/>
                    <a:pt x="1294656" y="1607247"/>
                  </a:cubicBezTo>
                  <a:cubicBezTo>
                    <a:pt x="1304111" y="1618214"/>
                    <a:pt x="1311171" y="1608760"/>
                    <a:pt x="1316592" y="1615819"/>
                  </a:cubicBezTo>
                  <a:cubicBezTo>
                    <a:pt x="1322139" y="1622879"/>
                    <a:pt x="1332224" y="1628426"/>
                    <a:pt x="1339284" y="1619727"/>
                  </a:cubicBezTo>
                  <a:cubicBezTo>
                    <a:pt x="1344956" y="1612668"/>
                    <a:pt x="1366766" y="1621240"/>
                    <a:pt x="1377229" y="1625022"/>
                  </a:cubicBezTo>
                  <a:cubicBezTo>
                    <a:pt x="1390088" y="1614685"/>
                    <a:pt x="1400299" y="1592623"/>
                    <a:pt x="1411897" y="1592623"/>
                  </a:cubicBezTo>
                  <a:cubicBezTo>
                    <a:pt x="1427151" y="1592623"/>
                    <a:pt x="1465979" y="1596153"/>
                    <a:pt x="1468374" y="1616197"/>
                  </a:cubicBezTo>
                  <a:cubicBezTo>
                    <a:pt x="1470769" y="1636242"/>
                    <a:pt x="1494217" y="1617332"/>
                    <a:pt x="1496613" y="1636242"/>
                  </a:cubicBezTo>
                  <a:cubicBezTo>
                    <a:pt x="1498630" y="1652252"/>
                    <a:pt x="1514136" y="1664858"/>
                    <a:pt x="1511614" y="1673305"/>
                  </a:cubicBezTo>
                  <a:cubicBezTo>
                    <a:pt x="1516153" y="1676078"/>
                    <a:pt x="1521700" y="1679860"/>
                    <a:pt x="1526742" y="1683768"/>
                  </a:cubicBezTo>
                  <a:cubicBezTo>
                    <a:pt x="1534180" y="1681247"/>
                    <a:pt x="1554098" y="1684399"/>
                    <a:pt x="1567335" y="1689189"/>
                  </a:cubicBezTo>
                  <a:cubicBezTo>
                    <a:pt x="1583850" y="1695114"/>
                    <a:pt x="1608558" y="1682130"/>
                    <a:pt x="1616753" y="1702174"/>
                  </a:cubicBezTo>
                  <a:cubicBezTo>
                    <a:pt x="1624947" y="1722218"/>
                    <a:pt x="1644109" y="1737220"/>
                    <a:pt x="1626207" y="1738607"/>
                  </a:cubicBezTo>
                  <a:cubicBezTo>
                    <a:pt x="1610954" y="1739741"/>
                    <a:pt x="1590909" y="1718562"/>
                    <a:pt x="1592044" y="1730412"/>
                  </a:cubicBezTo>
                  <a:cubicBezTo>
                    <a:pt x="1593179" y="1742136"/>
                    <a:pt x="1583850" y="1736337"/>
                    <a:pt x="1583850" y="1753987"/>
                  </a:cubicBezTo>
                  <a:cubicBezTo>
                    <a:pt x="1583850" y="1771636"/>
                    <a:pt x="1572126" y="1796344"/>
                    <a:pt x="1565066" y="1795210"/>
                  </a:cubicBezTo>
                  <a:cubicBezTo>
                    <a:pt x="1564814" y="1795210"/>
                    <a:pt x="1564562" y="1795084"/>
                    <a:pt x="1564436" y="1794958"/>
                  </a:cubicBezTo>
                  <a:cubicBezTo>
                    <a:pt x="1563175" y="1801639"/>
                    <a:pt x="1563175" y="1810338"/>
                    <a:pt x="1568722" y="1815758"/>
                  </a:cubicBezTo>
                  <a:cubicBezTo>
                    <a:pt x="1577672" y="1809203"/>
                    <a:pt x="1590531" y="1797983"/>
                    <a:pt x="1601625" y="1798740"/>
                  </a:cubicBezTo>
                  <a:cubicBezTo>
                    <a:pt x="1619274" y="1799874"/>
                    <a:pt x="1623938" y="1810464"/>
                    <a:pt x="1635788" y="1802269"/>
                  </a:cubicBezTo>
                  <a:cubicBezTo>
                    <a:pt x="1647513" y="1794075"/>
                    <a:pt x="1649908" y="1790545"/>
                    <a:pt x="1652303" y="1796344"/>
                  </a:cubicBezTo>
                  <a:cubicBezTo>
                    <a:pt x="1652555" y="1797101"/>
                    <a:pt x="1652429" y="1797983"/>
                    <a:pt x="1651925" y="1798992"/>
                  </a:cubicBezTo>
                  <a:cubicBezTo>
                    <a:pt x="1656463" y="1796597"/>
                    <a:pt x="1659615" y="1794327"/>
                    <a:pt x="1659741" y="1792436"/>
                  </a:cubicBezTo>
                  <a:cubicBezTo>
                    <a:pt x="1660119" y="1789537"/>
                    <a:pt x="1659236" y="1785503"/>
                    <a:pt x="1658228" y="1781973"/>
                  </a:cubicBezTo>
                  <a:cubicBezTo>
                    <a:pt x="1646378" y="1783738"/>
                    <a:pt x="1642596" y="1784620"/>
                    <a:pt x="1639318" y="1776426"/>
                  </a:cubicBezTo>
                  <a:cubicBezTo>
                    <a:pt x="1634654" y="1764702"/>
                    <a:pt x="1674616" y="1752852"/>
                    <a:pt x="1693400" y="1755247"/>
                  </a:cubicBezTo>
                  <a:cubicBezTo>
                    <a:pt x="1711301" y="1757516"/>
                    <a:pt x="1723782" y="1744910"/>
                    <a:pt x="1730085" y="1752600"/>
                  </a:cubicBezTo>
                  <a:cubicBezTo>
                    <a:pt x="1741431" y="1742389"/>
                    <a:pt x="1760719" y="1725748"/>
                    <a:pt x="1765635" y="1725748"/>
                  </a:cubicBezTo>
                  <a:cubicBezTo>
                    <a:pt x="1772695" y="1725748"/>
                    <a:pt x="1856654" y="1724992"/>
                    <a:pt x="1856654" y="1724992"/>
                  </a:cubicBezTo>
                  <a:cubicBezTo>
                    <a:pt x="1856654" y="1724992"/>
                    <a:pt x="1885649" y="1706964"/>
                    <a:pt x="1889557" y="1690450"/>
                  </a:cubicBezTo>
                  <a:cubicBezTo>
                    <a:pt x="1893465" y="1673935"/>
                    <a:pt x="1912249" y="1634729"/>
                    <a:pt x="1923343" y="1643427"/>
                  </a:cubicBezTo>
                  <a:cubicBezTo>
                    <a:pt x="1934310" y="1652000"/>
                    <a:pt x="1957885" y="1645823"/>
                    <a:pt x="1958641" y="1653639"/>
                  </a:cubicBezTo>
                  <a:cubicBezTo>
                    <a:pt x="1959397" y="1660950"/>
                    <a:pt x="1950825" y="1687550"/>
                    <a:pt x="1980954" y="1727387"/>
                  </a:cubicBezTo>
                  <a:cubicBezTo>
                    <a:pt x="1991544" y="1720705"/>
                    <a:pt x="2002512" y="1715411"/>
                    <a:pt x="2008815" y="1715789"/>
                  </a:cubicBezTo>
                  <a:cubicBezTo>
                    <a:pt x="2019404" y="1716419"/>
                    <a:pt x="2035288" y="1702300"/>
                    <a:pt x="2039953" y="1693475"/>
                  </a:cubicBezTo>
                  <a:cubicBezTo>
                    <a:pt x="2044617" y="1684651"/>
                    <a:pt x="2051173" y="1701669"/>
                    <a:pt x="2041718" y="1704695"/>
                  </a:cubicBezTo>
                  <a:cubicBezTo>
                    <a:pt x="2032263" y="1707595"/>
                    <a:pt x="2049408" y="1714654"/>
                    <a:pt x="2065796" y="1714150"/>
                  </a:cubicBezTo>
                  <a:cubicBezTo>
                    <a:pt x="2082311" y="1713520"/>
                    <a:pt x="2058106" y="1720075"/>
                    <a:pt x="2045752" y="1719445"/>
                  </a:cubicBezTo>
                  <a:cubicBezTo>
                    <a:pt x="2033398" y="1718814"/>
                    <a:pt x="2028103" y="1720579"/>
                    <a:pt x="2011588" y="1737094"/>
                  </a:cubicBezTo>
                  <a:cubicBezTo>
                    <a:pt x="1995074" y="1753608"/>
                    <a:pt x="1999234" y="1758273"/>
                    <a:pt x="2008689" y="1766467"/>
                  </a:cubicBezTo>
                  <a:cubicBezTo>
                    <a:pt x="2018144" y="1774787"/>
                    <a:pt x="2030498" y="1771257"/>
                    <a:pt x="2043357" y="1760038"/>
                  </a:cubicBezTo>
                  <a:cubicBezTo>
                    <a:pt x="2056341" y="1748818"/>
                    <a:pt x="2055711" y="1737724"/>
                    <a:pt x="2068696" y="1738228"/>
                  </a:cubicBezTo>
                  <a:cubicBezTo>
                    <a:pt x="2081681" y="1738859"/>
                    <a:pt x="2115214" y="1726504"/>
                    <a:pt x="2129837" y="1721714"/>
                  </a:cubicBezTo>
                  <a:cubicBezTo>
                    <a:pt x="2144587" y="1717049"/>
                    <a:pt x="2135132" y="1714654"/>
                    <a:pt x="2135132" y="1708099"/>
                  </a:cubicBezTo>
                  <a:cubicBezTo>
                    <a:pt x="2135132" y="1701669"/>
                    <a:pt x="2160975" y="1701669"/>
                    <a:pt x="2170430" y="1695114"/>
                  </a:cubicBezTo>
                  <a:cubicBezTo>
                    <a:pt x="2179885" y="1688811"/>
                    <a:pt x="2168665" y="1683516"/>
                    <a:pt x="2160471" y="1684651"/>
                  </a:cubicBezTo>
                  <a:close/>
                  <a:moveTo>
                    <a:pt x="628781" y="921957"/>
                  </a:moveTo>
                  <a:cubicBezTo>
                    <a:pt x="613275" y="941119"/>
                    <a:pt x="608232" y="944019"/>
                    <a:pt x="592222" y="941119"/>
                  </a:cubicBezTo>
                  <a:cubicBezTo>
                    <a:pt x="576338" y="938346"/>
                    <a:pt x="566505" y="946288"/>
                    <a:pt x="574447" y="951961"/>
                  </a:cubicBezTo>
                  <a:cubicBezTo>
                    <a:pt x="582389" y="957634"/>
                    <a:pt x="582893" y="962298"/>
                    <a:pt x="566505" y="965954"/>
                  </a:cubicBezTo>
                  <a:cubicBezTo>
                    <a:pt x="550116" y="969736"/>
                    <a:pt x="539401" y="982343"/>
                    <a:pt x="532845" y="980956"/>
                  </a:cubicBezTo>
                  <a:cubicBezTo>
                    <a:pt x="526290" y="979569"/>
                    <a:pt x="560958" y="954734"/>
                    <a:pt x="552007" y="948179"/>
                  </a:cubicBezTo>
                  <a:cubicBezTo>
                    <a:pt x="543183" y="941623"/>
                    <a:pt x="521121" y="959399"/>
                    <a:pt x="520617" y="967341"/>
                  </a:cubicBezTo>
                  <a:cubicBezTo>
                    <a:pt x="520113" y="975283"/>
                    <a:pt x="505615" y="975787"/>
                    <a:pt x="496791" y="975283"/>
                  </a:cubicBezTo>
                  <a:cubicBezTo>
                    <a:pt x="487840" y="974779"/>
                    <a:pt x="476242" y="966332"/>
                    <a:pt x="485067" y="965450"/>
                  </a:cubicBezTo>
                  <a:cubicBezTo>
                    <a:pt x="494017" y="964567"/>
                    <a:pt x="487840" y="954734"/>
                    <a:pt x="500068" y="950070"/>
                  </a:cubicBezTo>
                  <a:cubicBezTo>
                    <a:pt x="512171" y="945405"/>
                    <a:pt x="497673" y="938346"/>
                    <a:pt x="501455" y="933177"/>
                  </a:cubicBezTo>
                  <a:cubicBezTo>
                    <a:pt x="505237" y="928008"/>
                    <a:pt x="529946" y="938346"/>
                    <a:pt x="530450" y="929017"/>
                  </a:cubicBezTo>
                  <a:cubicBezTo>
                    <a:pt x="530954" y="919688"/>
                    <a:pt x="505615" y="911746"/>
                    <a:pt x="497169" y="917293"/>
                  </a:cubicBezTo>
                  <a:cubicBezTo>
                    <a:pt x="488723" y="922840"/>
                    <a:pt x="469056" y="935951"/>
                    <a:pt x="445734" y="925739"/>
                  </a:cubicBezTo>
                  <a:cubicBezTo>
                    <a:pt x="438423" y="922462"/>
                    <a:pt x="504733" y="915528"/>
                    <a:pt x="515953" y="905191"/>
                  </a:cubicBezTo>
                  <a:cubicBezTo>
                    <a:pt x="527172" y="894853"/>
                    <a:pt x="577725" y="883129"/>
                    <a:pt x="581506" y="892584"/>
                  </a:cubicBezTo>
                  <a:cubicBezTo>
                    <a:pt x="585288" y="901913"/>
                    <a:pt x="554403" y="908090"/>
                    <a:pt x="569278" y="916410"/>
                  </a:cubicBezTo>
                  <a:cubicBezTo>
                    <a:pt x="584280" y="924857"/>
                    <a:pt x="608610" y="919184"/>
                    <a:pt x="614157" y="910359"/>
                  </a:cubicBezTo>
                  <a:cubicBezTo>
                    <a:pt x="619956" y="901409"/>
                    <a:pt x="644287" y="902795"/>
                    <a:pt x="628781" y="921957"/>
                  </a:cubicBezTo>
                  <a:close/>
                  <a:moveTo>
                    <a:pt x="777664" y="1110929"/>
                  </a:moveTo>
                  <a:cubicBezTo>
                    <a:pt x="759384" y="1126813"/>
                    <a:pt x="760771" y="1122653"/>
                    <a:pt x="744887" y="1125426"/>
                  </a:cubicBezTo>
                  <a:cubicBezTo>
                    <a:pt x="729003" y="1128200"/>
                    <a:pt x="741609" y="1144210"/>
                    <a:pt x="722447" y="1145597"/>
                  </a:cubicBezTo>
                  <a:cubicBezTo>
                    <a:pt x="703285" y="1146983"/>
                    <a:pt x="656893" y="1148874"/>
                    <a:pt x="650338" y="1138159"/>
                  </a:cubicBezTo>
                  <a:cubicBezTo>
                    <a:pt x="648195" y="1134503"/>
                    <a:pt x="675551" y="1137150"/>
                    <a:pt x="677442" y="1129334"/>
                  </a:cubicBezTo>
                  <a:cubicBezTo>
                    <a:pt x="679333" y="1121392"/>
                    <a:pt x="686771" y="1108786"/>
                    <a:pt x="698495" y="1108786"/>
                  </a:cubicBezTo>
                  <a:cubicBezTo>
                    <a:pt x="710219" y="1108786"/>
                    <a:pt x="709210" y="1093406"/>
                    <a:pt x="690048" y="1083951"/>
                  </a:cubicBezTo>
                  <a:cubicBezTo>
                    <a:pt x="670887" y="1074622"/>
                    <a:pt x="717657" y="1068445"/>
                    <a:pt x="728372" y="1083447"/>
                  </a:cubicBezTo>
                  <a:cubicBezTo>
                    <a:pt x="739088" y="1098448"/>
                    <a:pt x="758376" y="1109164"/>
                    <a:pt x="769091" y="1098448"/>
                  </a:cubicBezTo>
                  <a:cubicBezTo>
                    <a:pt x="779807" y="1087733"/>
                    <a:pt x="841201" y="1057729"/>
                    <a:pt x="841201" y="1071723"/>
                  </a:cubicBezTo>
                  <a:cubicBezTo>
                    <a:pt x="841201" y="1085716"/>
                    <a:pt x="795817" y="1095045"/>
                    <a:pt x="777664" y="1110929"/>
                  </a:cubicBezTo>
                  <a:close/>
                  <a:moveTo>
                    <a:pt x="1187123" y="1538667"/>
                  </a:moveTo>
                  <a:cubicBezTo>
                    <a:pt x="1174264" y="1540054"/>
                    <a:pt x="1188257" y="1504504"/>
                    <a:pt x="1164809" y="1491645"/>
                  </a:cubicBezTo>
                  <a:cubicBezTo>
                    <a:pt x="1137201" y="1476391"/>
                    <a:pt x="1124847" y="1448153"/>
                    <a:pt x="1124847" y="1432773"/>
                  </a:cubicBezTo>
                  <a:cubicBezTo>
                    <a:pt x="1124847" y="1417519"/>
                    <a:pt x="1148421" y="1410459"/>
                    <a:pt x="1157750" y="1422183"/>
                  </a:cubicBezTo>
                  <a:cubicBezTo>
                    <a:pt x="1167205" y="1433907"/>
                    <a:pt x="1181324" y="1482190"/>
                    <a:pt x="1189518" y="1497444"/>
                  </a:cubicBezTo>
                  <a:cubicBezTo>
                    <a:pt x="1197712" y="1512824"/>
                    <a:pt x="1197712" y="1537533"/>
                    <a:pt x="1187123" y="153866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91" name="Google Shape;591;p19"/>
            <p:cNvSpPr/>
            <p:nvPr/>
          </p:nvSpPr>
          <p:spPr>
            <a:xfrm>
              <a:off x="1311073" y="2238183"/>
              <a:ext cx="2697792" cy="1827943"/>
            </a:xfrm>
            <a:custGeom>
              <a:avLst/>
              <a:gdLst/>
              <a:ahLst/>
              <a:cxnLst/>
              <a:rect l="l" t="t" r="r" b="b"/>
              <a:pathLst>
                <a:path w="2697791" h="1827942" extrusionOk="0">
                  <a:moveTo>
                    <a:pt x="1012053" y="672273"/>
                  </a:moveTo>
                  <a:cubicBezTo>
                    <a:pt x="1015961" y="662062"/>
                    <a:pt x="1016718" y="655759"/>
                    <a:pt x="986966" y="644035"/>
                  </a:cubicBezTo>
                  <a:cubicBezTo>
                    <a:pt x="957089" y="632311"/>
                    <a:pt x="960240" y="624369"/>
                    <a:pt x="939944" y="588314"/>
                  </a:cubicBezTo>
                  <a:cubicBezTo>
                    <a:pt x="919521" y="552260"/>
                    <a:pt x="882710" y="536501"/>
                    <a:pt x="882710" y="523265"/>
                  </a:cubicBezTo>
                  <a:cubicBezTo>
                    <a:pt x="882710" y="509902"/>
                    <a:pt x="846656" y="511540"/>
                    <a:pt x="846656" y="521626"/>
                  </a:cubicBezTo>
                  <a:cubicBezTo>
                    <a:pt x="846656" y="531837"/>
                    <a:pt x="831024" y="534989"/>
                    <a:pt x="822325" y="540535"/>
                  </a:cubicBezTo>
                  <a:cubicBezTo>
                    <a:pt x="813627" y="546082"/>
                    <a:pt x="809719" y="537384"/>
                    <a:pt x="801903" y="527173"/>
                  </a:cubicBezTo>
                  <a:cubicBezTo>
                    <a:pt x="794087" y="516961"/>
                    <a:pt x="775177" y="506750"/>
                    <a:pt x="775177" y="500447"/>
                  </a:cubicBezTo>
                  <a:cubicBezTo>
                    <a:pt x="775177" y="494144"/>
                    <a:pt x="770513" y="480907"/>
                    <a:pt x="757150" y="487084"/>
                  </a:cubicBezTo>
                  <a:cubicBezTo>
                    <a:pt x="743787" y="493387"/>
                    <a:pt x="736727" y="487084"/>
                    <a:pt x="732819" y="491748"/>
                  </a:cubicBezTo>
                  <a:cubicBezTo>
                    <a:pt x="728911" y="496413"/>
                    <a:pt x="718700" y="488849"/>
                    <a:pt x="718700" y="488849"/>
                  </a:cubicBezTo>
                  <a:lnTo>
                    <a:pt x="718700" y="82163"/>
                  </a:lnTo>
                  <a:cubicBezTo>
                    <a:pt x="714035" y="81659"/>
                    <a:pt x="709749" y="80902"/>
                    <a:pt x="706472" y="79642"/>
                  </a:cubicBezTo>
                  <a:cubicBezTo>
                    <a:pt x="689453" y="73212"/>
                    <a:pt x="664114" y="61362"/>
                    <a:pt x="650625" y="64388"/>
                  </a:cubicBezTo>
                  <a:cubicBezTo>
                    <a:pt x="637136" y="67287"/>
                    <a:pt x="610032" y="70817"/>
                    <a:pt x="600577" y="66153"/>
                  </a:cubicBezTo>
                  <a:cubicBezTo>
                    <a:pt x="591122" y="61488"/>
                    <a:pt x="578263" y="57328"/>
                    <a:pt x="558849" y="60228"/>
                  </a:cubicBezTo>
                  <a:cubicBezTo>
                    <a:pt x="539435" y="63127"/>
                    <a:pt x="527081" y="49638"/>
                    <a:pt x="502372" y="43713"/>
                  </a:cubicBezTo>
                  <a:cubicBezTo>
                    <a:pt x="477664" y="37788"/>
                    <a:pt x="442996" y="45478"/>
                    <a:pt x="434675" y="48378"/>
                  </a:cubicBezTo>
                  <a:cubicBezTo>
                    <a:pt x="426481" y="51277"/>
                    <a:pt x="428246" y="39553"/>
                    <a:pt x="417657" y="40688"/>
                  </a:cubicBezTo>
                  <a:cubicBezTo>
                    <a:pt x="407067" y="41822"/>
                    <a:pt x="415261" y="36023"/>
                    <a:pt x="409462" y="27199"/>
                  </a:cubicBezTo>
                  <a:cubicBezTo>
                    <a:pt x="403537" y="18374"/>
                    <a:pt x="374164" y="26568"/>
                    <a:pt x="363575" y="27829"/>
                  </a:cubicBezTo>
                  <a:cubicBezTo>
                    <a:pt x="352985" y="28964"/>
                    <a:pt x="350086" y="22534"/>
                    <a:pt x="350590" y="17240"/>
                  </a:cubicBezTo>
                  <a:cubicBezTo>
                    <a:pt x="351220" y="11945"/>
                    <a:pt x="341135" y="13710"/>
                    <a:pt x="337101" y="20769"/>
                  </a:cubicBezTo>
                  <a:cubicBezTo>
                    <a:pt x="332941" y="27829"/>
                    <a:pt x="321217" y="28964"/>
                    <a:pt x="316552" y="24299"/>
                  </a:cubicBezTo>
                  <a:cubicBezTo>
                    <a:pt x="311888" y="19635"/>
                    <a:pt x="326512" y="17870"/>
                    <a:pt x="327142" y="12575"/>
                  </a:cubicBezTo>
                  <a:cubicBezTo>
                    <a:pt x="327772" y="7280"/>
                    <a:pt x="311888" y="4381"/>
                    <a:pt x="305963" y="2616"/>
                  </a:cubicBezTo>
                  <a:cubicBezTo>
                    <a:pt x="300038" y="851"/>
                    <a:pt x="290709" y="8541"/>
                    <a:pt x="278355" y="19635"/>
                  </a:cubicBezTo>
                  <a:cubicBezTo>
                    <a:pt x="266000" y="30855"/>
                    <a:pt x="247721" y="29594"/>
                    <a:pt x="236627" y="28459"/>
                  </a:cubicBezTo>
                  <a:cubicBezTo>
                    <a:pt x="225407" y="27325"/>
                    <a:pt x="211288" y="29594"/>
                    <a:pt x="211918" y="36149"/>
                  </a:cubicBezTo>
                  <a:cubicBezTo>
                    <a:pt x="212549" y="42579"/>
                    <a:pt x="226038" y="42074"/>
                    <a:pt x="217843" y="50269"/>
                  </a:cubicBezTo>
                  <a:cubicBezTo>
                    <a:pt x="209649" y="58463"/>
                    <a:pt x="206624" y="39049"/>
                    <a:pt x="198429" y="47873"/>
                  </a:cubicBezTo>
                  <a:cubicBezTo>
                    <a:pt x="190235" y="56698"/>
                    <a:pt x="165526" y="56068"/>
                    <a:pt x="159601" y="54933"/>
                  </a:cubicBezTo>
                  <a:cubicBezTo>
                    <a:pt x="153676" y="53798"/>
                    <a:pt x="134262" y="74977"/>
                    <a:pt x="128463" y="80776"/>
                  </a:cubicBezTo>
                  <a:cubicBezTo>
                    <a:pt x="122538" y="86701"/>
                    <a:pt x="133128" y="91996"/>
                    <a:pt x="117244" y="109015"/>
                  </a:cubicBezTo>
                  <a:cubicBezTo>
                    <a:pt x="100855" y="126160"/>
                    <a:pt x="58497" y="122630"/>
                    <a:pt x="49673" y="122630"/>
                  </a:cubicBezTo>
                  <a:cubicBezTo>
                    <a:pt x="40848" y="122630"/>
                    <a:pt x="47404" y="132589"/>
                    <a:pt x="42613" y="139018"/>
                  </a:cubicBezTo>
                  <a:cubicBezTo>
                    <a:pt x="37949" y="145448"/>
                    <a:pt x="47908" y="151373"/>
                    <a:pt x="71986" y="157802"/>
                  </a:cubicBezTo>
                  <a:cubicBezTo>
                    <a:pt x="96065" y="164231"/>
                    <a:pt x="112579" y="196000"/>
                    <a:pt x="115479" y="203690"/>
                  </a:cubicBezTo>
                  <a:cubicBezTo>
                    <a:pt x="118378" y="211380"/>
                    <a:pt x="148382" y="203059"/>
                    <a:pt x="160232" y="204824"/>
                  </a:cubicBezTo>
                  <a:cubicBezTo>
                    <a:pt x="171956" y="206589"/>
                    <a:pt x="159097" y="223104"/>
                    <a:pt x="169056" y="227768"/>
                  </a:cubicBezTo>
                  <a:cubicBezTo>
                    <a:pt x="179015" y="232433"/>
                    <a:pt x="194395" y="225373"/>
                    <a:pt x="197295" y="233693"/>
                  </a:cubicBezTo>
                  <a:cubicBezTo>
                    <a:pt x="200194" y="241887"/>
                    <a:pt x="177251" y="233693"/>
                    <a:pt x="165526" y="242518"/>
                  </a:cubicBezTo>
                  <a:cubicBezTo>
                    <a:pt x="153802" y="251342"/>
                    <a:pt x="147877" y="255502"/>
                    <a:pt x="143213" y="248947"/>
                  </a:cubicBezTo>
                  <a:cubicBezTo>
                    <a:pt x="138549" y="242518"/>
                    <a:pt x="119135" y="246552"/>
                    <a:pt x="109049" y="247812"/>
                  </a:cubicBezTo>
                  <a:cubicBezTo>
                    <a:pt x="99090" y="248947"/>
                    <a:pt x="108419" y="235458"/>
                    <a:pt x="109049" y="229533"/>
                  </a:cubicBezTo>
                  <a:cubicBezTo>
                    <a:pt x="109680" y="223608"/>
                    <a:pt x="95560" y="219574"/>
                    <a:pt x="76146" y="230668"/>
                  </a:cubicBezTo>
                  <a:cubicBezTo>
                    <a:pt x="56732" y="242013"/>
                    <a:pt x="63792" y="237979"/>
                    <a:pt x="61523" y="246804"/>
                  </a:cubicBezTo>
                  <a:cubicBezTo>
                    <a:pt x="59128" y="255629"/>
                    <a:pt x="50933" y="241509"/>
                    <a:pt x="38579" y="249199"/>
                  </a:cubicBezTo>
                  <a:cubicBezTo>
                    <a:pt x="26225" y="256889"/>
                    <a:pt x="6180" y="262184"/>
                    <a:pt x="2650" y="269748"/>
                  </a:cubicBezTo>
                  <a:cubicBezTo>
                    <a:pt x="-879" y="277438"/>
                    <a:pt x="29124" y="282732"/>
                    <a:pt x="40848" y="285002"/>
                  </a:cubicBezTo>
                  <a:cubicBezTo>
                    <a:pt x="52572" y="287271"/>
                    <a:pt x="26729" y="294961"/>
                    <a:pt x="36184" y="297986"/>
                  </a:cubicBezTo>
                  <a:cubicBezTo>
                    <a:pt x="45639" y="300886"/>
                    <a:pt x="41478" y="309710"/>
                    <a:pt x="56228" y="317400"/>
                  </a:cubicBezTo>
                  <a:cubicBezTo>
                    <a:pt x="70978" y="325090"/>
                    <a:pt x="103881" y="317400"/>
                    <a:pt x="112705" y="317400"/>
                  </a:cubicBezTo>
                  <a:cubicBezTo>
                    <a:pt x="121530" y="317400"/>
                    <a:pt x="129724" y="327990"/>
                    <a:pt x="136784" y="320300"/>
                  </a:cubicBezTo>
                  <a:cubicBezTo>
                    <a:pt x="143843" y="312610"/>
                    <a:pt x="170317" y="291431"/>
                    <a:pt x="183806" y="303785"/>
                  </a:cubicBezTo>
                  <a:cubicBezTo>
                    <a:pt x="197295" y="316140"/>
                    <a:pt x="169056" y="314375"/>
                    <a:pt x="176116" y="322065"/>
                  </a:cubicBezTo>
                  <a:cubicBezTo>
                    <a:pt x="183176" y="329755"/>
                    <a:pt x="192000" y="347908"/>
                    <a:pt x="179015" y="357363"/>
                  </a:cubicBezTo>
                  <a:cubicBezTo>
                    <a:pt x="166031" y="366818"/>
                    <a:pt x="153676" y="360262"/>
                    <a:pt x="146617" y="359758"/>
                  </a:cubicBezTo>
                  <a:cubicBezTo>
                    <a:pt x="139557" y="359128"/>
                    <a:pt x="143717" y="372743"/>
                    <a:pt x="132497" y="381567"/>
                  </a:cubicBezTo>
                  <a:cubicBezTo>
                    <a:pt x="121278" y="390392"/>
                    <a:pt x="113083" y="372113"/>
                    <a:pt x="98964" y="372113"/>
                  </a:cubicBezTo>
                  <a:cubicBezTo>
                    <a:pt x="84845" y="372113"/>
                    <a:pt x="87744" y="390392"/>
                    <a:pt x="88375" y="399217"/>
                  </a:cubicBezTo>
                  <a:cubicBezTo>
                    <a:pt x="89005" y="408041"/>
                    <a:pt x="67196" y="397452"/>
                    <a:pt x="61901" y="418631"/>
                  </a:cubicBezTo>
                  <a:cubicBezTo>
                    <a:pt x="56606" y="439810"/>
                    <a:pt x="34293" y="421530"/>
                    <a:pt x="48916" y="442205"/>
                  </a:cubicBezTo>
                  <a:cubicBezTo>
                    <a:pt x="63792" y="462753"/>
                    <a:pt x="61523" y="449769"/>
                    <a:pt x="73247" y="457963"/>
                  </a:cubicBezTo>
                  <a:cubicBezTo>
                    <a:pt x="84971" y="466157"/>
                    <a:pt x="60262" y="480907"/>
                    <a:pt x="72112" y="483302"/>
                  </a:cubicBezTo>
                  <a:cubicBezTo>
                    <a:pt x="83836" y="485697"/>
                    <a:pt x="96821" y="506876"/>
                    <a:pt x="105015" y="514440"/>
                  </a:cubicBezTo>
                  <a:cubicBezTo>
                    <a:pt x="113209" y="522130"/>
                    <a:pt x="123799" y="510280"/>
                    <a:pt x="136153" y="509776"/>
                  </a:cubicBezTo>
                  <a:cubicBezTo>
                    <a:pt x="148508" y="509145"/>
                    <a:pt x="142583" y="492126"/>
                    <a:pt x="149642" y="498556"/>
                  </a:cubicBezTo>
                  <a:cubicBezTo>
                    <a:pt x="156702" y="504985"/>
                    <a:pt x="166661" y="523895"/>
                    <a:pt x="160232" y="528559"/>
                  </a:cubicBezTo>
                  <a:cubicBezTo>
                    <a:pt x="153802" y="533224"/>
                    <a:pt x="159097" y="547973"/>
                    <a:pt x="157837" y="555033"/>
                  </a:cubicBezTo>
                  <a:cubicBezTo>
                    <a:pt x="156702" y="562093"/>
                    <a:pt x="184940" y="559697"/>
                    <a:pt x="186705" y="551503"/>
                  </a:cubicBezTo>
                  <a:cubicBezTo>
                    <a:pt x="188470" y="543309"/>
                    <a:pt x="210784" y="540914"/>
                    <a:pt x="223138" y="554403"/>
                  </a:cubicBezTo>
                  <a:cubicBezTo>
                    <a:pt x="235493" y="567892"/>
                    <a:pt x="239653" y="570287"/>
                    <a:pt x="239653" y="559697"/>
                  </a:cubicBezTo>
                  <a:cubicBezTo>
                    <a:pt x="239653" y="549108"/>
                    <a:pt x="250242" y="537384"/>
                    <a:pt x="250873" y="546082"/>
                  </a:cubicBezTo>
                  <a:cubicBezTo>
                    <a:pt x="251503" y="554907"/>
                    <a:pt x="261462" y="557302"/>
                    <a:pt x="279741" y="548982"/>
                  </a:cubicBezTo>
                  <a:cubicBezTo>
                    <a:pt x="298021" y="540788"/>
                    <a:pt x="289701" y="549612"/>
                    <a:pt x="280372" y="561336"/>
                  </a:cubicBezTo>
                  <a:cubicBezTo>
                    <a:pt x="267387" y="577599"/>
                    <a:pt x="280372" y="601299"/>
                    <a:pt x="270917" y="603694"/>
                  </a:cubicBezTo>
                  <a:cubicBezTo>
                    <a:pt x="261462" y="606089"/>
                    <a:pt x="253898" y="630168"/>
                    <a:pt x="238518" y="631933"/>
                  </a:cubicBezTo>
                  <a:cubicBezTo>
                    <a:pt x="223264" y="633698"/>
                    <a:pt x="197295" y="662566"/>
                    <a:pt x="193765" y="667231"/>
                  </a:cubicBezTo>
                  <a:cubicBezTo>
                    <a:pt x="190235" y="671895"/>
                    <a:pt x="157332" y="657776"/>
                    <a:pt x="152542" y="671391"/>
                  </a:cubicBezTo>
                  <a:cubicBezTo>
                    <a:pt x="147877" y="684880"/>
                    <a:pt x="127959" y="694965"/>
                    <a:pt x="133128" y="700260"/>
                  </a:cubicBezTo>
                  <a:cubicBezTo>
                    <a:pt x="136658" y="703790"/>
                    <a:pt x="163762" y="690301"/>
                    <a:pt x="164896" y="683241"/>
                  </a:cubicBezTo>
                  <a:cubicBezTo>
                    <a:pt x="166031" y="676181"/>
                    <a:pt x="169561" y="677316"/>
                    <a:pt x="174351" y="682611"/>
                  </a:cubicBezTo>
                  <a:cubicBezTo>
                    <a:pt x="179015" y="687905"/>
                    <a:pt x="190866" y="680216"/>
                    <a:pt x="196160" y="675551"/>
                  </a:cubicBezTo>
                  <a:cubicBezTo>
                    <a:pt x="201455" y="670887"/>
                    <a:pt x="210280" y="672652"/>
                    <a:pt x="215574" y="673156"/>
                  </a:cubicBezTo>
                  <a:cubicBezTo>
                    <a:pt x="220869" y="673786"/>
                    <a:pt x="223264" y="666727"/>
                    <a:pt x="239148" y="663701"/>
                  </a:cubicBezTo>
                  <a:cubicBezTo>
                    <a:pt x="255033" y="660802"/>
                    <a:pt x="251503" y="656011"/>
                    <a:pt x="255033" y="647817"/>
                  </a:cubicBezTo>
                  <a:cubicBezTo>
                    <a:pt x="258562" y="639623"/>
                    <a:pt x="296256" y="621973"/>
                    <a:pt x="303316" y="620082"/>
                  </a:cubicBezTo>
                  <a:cubicBezTo>
                    <a:pt x="310375" y="618318"/>
                    <a:pt x="306215" y="606594"/>
                    <a:pt x="313905" y="605963"/>
                  </a:cubicBezTo>
                  <a:cubicBezTo>
                    <a:pt x="321595" y="605333"/>
                    <a:pt x="333319" y="596004"/>
                    <a:pt x="343278" y="587684"/>
                  </a:cubicBezTo>
                  <a:cubicBezTo>
                    <a:pt x="353237" y="579490"/>
                    <a:pt x="355633" y="583019"/>
                    <a:pt x="363323" y="579994"/>
                  </a:cubicBezTo>
                  <a:cubicBezTo>
                    <a:pt x="371012" y="577094"/>
                    <a:pt x="365087" y="561714"/>
                    <a:pt x="372777" y="560580"/>
                  </a:cubicBezTo>
                  <a:cubicBezTo>
                    <a:pt x="380467" y="559445"/>
                    <a:pt x="386266" y="553520"/>
                    <a:pt x="386266" y="547091"/>
                  </a:cubicBezTo>
                  <a:cubicBezTo>
                    <a:pt x="386266" y="540662"/>
                    <a:pt x="366852" y="540662"/>
                    <a:pt x="365087" y="536501"/>
                  </a:cubicBezTo>
                  <a:cubicBezTo>
                    <a:pt x="363323" y="532341"/>
                    <a:pt x="380341" y="517087"/>
                    <a:pt x="386897" y="517718"/>
                  </a:cubicBezTo>
                  <a:cubicBezTo>
                    <a:pt x="393326" y="518348"/>
                    <a:pt x="403915" y="511288"/>
                    <a:pt x="404546" y="501834"/>
                  </a:cubicBezTo>
                  <a:cubicBezTo>
                    <a:pt x="405176" y="492379"/>
                    <a:pt x="414505" y="490614"/>
                    <a:pt x="422195" y="482419"/>
                  </a:cubicBezTo>
                  <a:cubicBezTo>
                    <a:pt x="429885" y="474225"/>
                    <a:pt x="428120" y="467166"/>
                    <a:pt x="435684" y="466535"/>
                  </a:cubicBezTo>
                  <a:cubicBezTo>
                    <a:pt x="443374" y="465905"/>
                    <a:pt x="450433" y="455315"/>
                    <a:pt x="458628" y="450651"/>
                  </a:cubicBezTo>
                  <a:cubicBezTo>
                    <a:pt x="466822" y="445987"/>
                    <a:pt x="458628" y="456450"/>
                    <a:pt x="474512" y="457080"/>
                  </a:cubicBezTo>
                  <a:cubicBezTo>
                    <a:pt x="490396" y="457711"/>
                    <a:pt x="486866" y="472334"/>
                    <a:pt x="475142" y="467040"/>
                  </a:cubicBezTo>
                  <a:cubicBezTo>
                    <a:pt x="463418" y="461745"/>
                    <a:pt x="458123" y="462375"/>
                    <a:pt x="447534" y="472334"/>
                  </a:cubicBezTo>
                  <a:cubicBezTo>
                    <a:pt x="436944" y="482293"/>
                    <a:pt x="445139" y="485319"/>
                    <a:pt x="436944" y="496413"/>
                  </a:cubicBezTo>
                  <a:cubicBezTo>
                    <a:pt x="428750" y="507632"/>
                    <a:pt x="428120" y="514692"/>
                    <a:pt x="438709" y="515827"/>
                  </a:cubicBezTo>
                  <a:cubicBezTo>
                    <a:pt x="449299" y="516961"/>
                    <a:pt x="439340" y="524651"/>
                    <a:pt x="429255" y="527551"/>
                  </a:cubicBezTo>
                  <a:cubicBezTo>
                    <a:pt x="419295" y="530450"/>
                    <a:pt x="426355" y="536375"/>
                    <a:pt x="439844" y="536375"/>
                  </a:cubicBezTo>
                  <a:cubicBezTo>
                    <a:pt x="453333" y="536375"/>
                    <a:pt x="473377" y="516961"/>
                    <a:pt x="492161" y="507506"/>
                  </a:cubicBezTo>
                  <a:cubicBezTo>
                    <a:pt x="510945" y="498052"/>
                    <a:pt x="525064" y="507506"/>
                    <a:pt x="530359" y="505741"/>
                  </a:cubicBezTo>
                  <a:cubicBezTo>
                    <a:pt x="535653" y="503977"/>
                    <a:pt x="524434" y="495152"/>
                    <a:pt x="530989" y="492253"/>
                  </a:cubicBezTo>
                  <a:cubicBezTo>
                    <a:pt x="537418" y="489353"/>
                    <a:pt x="523299" y="487462"/>
                    <a:pt x="519265" y="476368"/>
                  </a:cubicBezTo>
                  <a:cubicBezTo>
                    <a:pt x="515105" y="465149"/>
                    <a:pt x="525694" y="472208"/>
                    <a:pt x="528090" y="463384"/>
                  </a:cubicBezTo>
                  <a:cubicBezTo>
                    <a:pt x="530485" y="454559"/>
                    <a:pt x="536914" y="458089"/>
                    <a:pt x="542839" y="462249"/>
                  </a:cubicBezTo>
                  <a:cubicBezTo>
                    <a:pt x="548764" y="466409"/>
                    <a:pt x="556958" y="458089"/>
                    <a:pt x="562253" y="469309"/>
                  </a:cubicBezTo>
                  <a:cubicBezTo>
                    <a:pt x="567548" y="480528"/>
                    <a:pt x="573473" y="466409"/>
                    <a:pt x="582802" y="473973"/>
                  </a:cubicBezTo>
                  <a:cubicBezTo>
                    <a:pt x="592257" y="481663"/>
                    <a:pt x="581037" y="480402"/>
                    <a:pt x="571078" y="482798"/>
                  </a:cubicBezTo>
                  <a:cubicBezTo>
                    <a:pt x="561119" y="485193"/>
                    <a:pt x="566413" y="498682"/>
                    <a:pt x="573977" y="492253"/>
                  </a:cubicBezTo>
                  <a:cubicBezTo>
                    <a:pt x="581667" y="485823"/>
                    <a:pt x="588096" y="481663"/>
                    <a:pt x="595156" y="488092"/>
                  </a:cubicBezTo>
                  <a:cubicBezTo>
                    <a:pt x="602216" y="494522"/>
                    <a:pt x="605115" y="491622"/>
                    <a:pt x="611040" y="485697"/>
                  </a:cubicBezTo>
                  <a:cubicBezTo>
                    <a:pt x="616965" y="479772"/>
                    <a:pt x="616965" y="486327"/>
                    <a:pt x="616965" y="490992"/>
                  </a:cubicBezTo>
                  <a:cubicBezTo>
                    <a:pt x="616965" y="495656"/>
                    <a:pt x="629320" y="497421"/>
                    <a:pt x="646969" y="500447"/>
                  </a:cubicBezTo>
                  <a:cubicBezTo>
                    <a:pt x="664618" y="503346"/>
                    <a:pt x="696386" y="499312"/>
                    <a:pt x="704581" y="498682"/>
                  </a:cubicBezTo>
                  <a:cubicBezTo>
                    <a:pt x="712775" y="498052"/>
                    <a:pt x="709875" y="511036"/>
                    <a:pt x="728155" y="514566"/>
                  </a:cubicBezTo>
                  <a:cubicBezTo>
                    <a:pt x="746434" y="518096"/>
                    <a:pt x="751099" y="496287"/>
                    <a:pt x="760553" y="503977"/>
                  </a:cubicBezTo>
                  <a:cubicBezTo>
                    <a:pt x="770008" y="511667"/>
                    <a:pt x="760553" y="514566"/>
                    <a:pt x="755259" y="520491"/>
                  </a:cubicBezTo>
                  <a:cubicBezTo>
                    <a:pt x="749964" y="526416"/>
                    <a:pt x="761184" y="526920"/>
                    <a:pt x="768243" y="529946"/>
                  </a:cubicBezTo>
                  <a:cubicBezTo>
                    <a:pt x="775303" y="532846"/>
                    <a:pt x="791818" y="537636"/>
                    <a:pt x="799381" y="545200"/>
                  </a:cubicBezTo>
                  <a:cubicBezTo>
                    <a:pt x="807071" y="552890"/>
                    <a:pt x="811736" y="561084"/>
                    <a:pt x="830520" y="570539"/>
                  </a:cubicBezTo>
                  <a:cubicBezTo>
                    <a:pt x="849303" y="579994"/>
                    <a:pt x="831150" y="546965"/>
                    <a:pt x="845773" y="557554"/>
                  </a:cubicBezTo>
                  <a:cubicBezTo>
                    <a:pt x="860523" y="568144"/>
                    <a:pt x="855228" y="558185"/>
                    <a:pt x="866952" y="568774"/>
                  </a:cubicBezTo>
                  <a:cubicBezTo>
                    <a:pt x="878676" y="579364"/>
                    <a:pt x="874642" y="564110"/>
                    <a:pt x="869348" y="546461"/>
                  </a:cubicBezTo>
                  <a:cubicBezTo>
                    <a:pt x="864053" y="528811"/>
                    <a:pt x="874642" y="540535"/>
                    <a:pt x="879937" y="548856"/>
                  </a:cubicBezTo>
                  <a:cubicBezTo>
                    <a:pt x="885232" y="557050"/>
                    <a:pt x="885232" y="572934"/>
                    <a:pt x="881702" y="583524"/>
                  </a:cubicBezTo>
                  <a:cubicBezTo>
                    <a:pt x="878172" y="594113"/>
                    <a:pt x="860523" y="585289"/>
                    <a:pt x="862288" y="579364"/>
                  </a:cubicBezTo>
                  <a:cubicBezTo>
                    <a:pt x="864053" y="573438"/>
                    <a:pt x="844639" y="575834"/>
                    <a:pt x="844008" y="584028"/>
                  </a:cubicBezTo>
                  <a:cubicBezTo>
                    <a:pt x="843378" y="592222"/>
                    <a:pt x="856363" y="608232"/>
                    <a:pt x="865818" y="609871"/>
                  </a:cubicBezTo>
                  <a:cubicBezTo>
                    <a:pt x="875273" y="611636"/>
                    <a:pt x="868213" y="626386"/>
                    <a:pt x="874012" y="628151"/>
                  </a:cubicBezTo>
                  <a:cubicBezTo>
                    <a:pt x="882080" y="630546"/>
                    <a:pt x="881702" y="645800"/>
                    <a:pt x="886366" y="643404"/>
                  </a:cubicBezTo>
                  <a:cubicBezTo>
                    <a:pt x="891031" y="641009"/>
                    <a:pt x="889266" y="622856"/>
                    <a:pt x="883971" y="614536"/>
                  </a:cubicBezTo>
                  <a:cubicBezTo>
                    <a:pt x="878676" y="606341"/>
                    <a:pt x="881072" y="594491"/>
                    <a:pt x="888131" y="596887"/>
                  </a:cubicBezTo>
                  <a:cubicBezTo>
                    <a:pt x="895191" y="599282"/>
                    <a:pt x="888131" y="611636"/>
                    <a:pt x="891661" y="615670"/>
                  </a:cubicBezTo>
                  <a:cubicBezTo>
                    <a:pt x="895191" y="619830"/>
                    <a:pt x="899351" y="611510"/>
                    <a:pt x="907545" y="606846"/>
                  </a:cubicBezTo>
                  <a:cubicBezTo>
                    <a:pt x="915740" y="602055"/>
                    <a:pt x="904015" y="588566"/>
                    <a:pt x="906915" y="581507"/>
                  </a:cubicBezTo>
                  <a:cubicBezTo>
                    <a:pt x="909814" y="574447"/>
                    <a:pt x="919269" y="587432"/>
                    <a:pt x="922799" y="599786"/>
                  </a:cubicBezTo>
                  <a:cubicBezTo>
                    <a:pt x="926329" y="612140"/>
                    <a:pt x="913975" y="611636"/>
                    <a:pt x="913975" y="618065"/>
                  </a:cubicBezTo>
                  <a:cubicBezTo>
                    <a:pt x="913975" y="624495"/>
                    <a:pt x="902755" y="621595"/>
                    <a:pt x="899225" y="625125"/>
                  </a:cubicBezTo>
                  <a:cubicBezTo>
                    <a:pt x="895695" y="628655"/>
                    <a:pt x="897460" y="652229"/>
                    <a:pt x="902124" y="652733"/>
                  </a:cubicBezTo>
                  <a:cubicBezTo>
                    <a:pt x="906789" y="653364"/>
                    <a:pt x="909814" y="633319"/>
                    <a:pt x="912714" y="643279"/>
                  </a:cubicBezTo>
                  <a:cubicBezTo>
                    <a:pt x="915613" y="653238"/>
                    <a:pt x="926833" y="630294"/>
                    <a:pt x="929733" y="639749"/>
                  </a:cubicBezTo>
                  <a:cubicBezTo>
                    <a:pt x="932632" y="649203"/>
                    <a:pt x="946752" y="659793"/>
                    <a:pt x="952046" y="657398"/>
                  </a:cubicBezTo>
                  <a:cubicBezTo>
                    <a:pt x="957341" y="655003"/>
                    <a:pt x="949651" y="645043"/>
                    <a:pt x="941457" y="644413"/>
                  </a:cubicBezTo>
                  <a:cubicBezTo>
                    <a:pt x="933263" y="643783"/>
                    <a:pt x="934397" y="630294"/>
                    <a:pt x="942087" y="629663"/>
                  </a:cubicBezTo>
                  <a:cubicBezTo>
                    <a:pt x="949777" y="629033"/>
                    <a:pt x="963266" y="649077"/>
                    <a:pt x="962636" y="656137"/>
                  </a:cubicBezTo>
                  <a:cubicBezTo>
                    <a:pt x="962005" y="663197"/>
                    <a:pt x="955576" y="662566"/>
                    <a:pt x="949147" y="669752"/>
                  </a:cubicBezTo>
                  <a:cubicBezTo>
                    <a:pt x="942717" y="676812"/>
                    <a:pt x="933893" y="658028"/>
                    <a:pt x="926203" y="658532"/>
                  </a:cubicBezTo>
                  <a:cubicBezTo>
                    <a:pt x="918513" y="659163"/>
                    <a:pt x="926203" y="670887"/>
                    <a:pt x="929733" y="679081"/>
                  </a:cubicBezTo>
                  <a:cubicBezTo>
                    <a:pt x="933263" y="687275"/>
                    <a:pt x="920278" y="698495"/>
                    <a:pt x="930363" y="704924"/>
                  </a:cubicBezTo>
                  <a:cubicBezTo>
                    <a:pt x="940322" y="711354"/>
                    <a:pt x="937423" y="700764"/>
                    <a:pt x="939188" y="696100"/>
                  </a:cubicBezTo>
                  <a:cubicBezTo>
                    <a:pt x="940953" y="691435"/>
                    <a:pt x="948643" y="697234"/>
                    <a:pt x="953937" y="701394"/>
                  </a:cubicBezTo>
                  <a:cubicBezTo>
                    <a:pt x="958854" y="705176"/>
                    <a:pt x="959862" y="691940"/>
                    <a:pt x="959862" y="686645"/>
                  </a:cubicBezTo>
                  <a:cubicBezTo>
                    <a:pt x="959862" y="681350"/>
                    <a:pt x="968687" y="684250"/>
                    <a:pt x="973351" y="691309"/>
                  </a:cubicBezTo>
                  <a:cubicBezTo>
                    <a:pt x="978016" y="698369"/>
                    <a:pt x="978646" y="683619"/>
                    <a:pt x="985706" y="684880"/>
                  </a:cubicBezTo>
                  <a:cubicBezTo>
                    <a:pt x="992765" y="686015"/>
                    <a:pt x="988101" y="697234"/>
                    <a:pt x="988101" y="703664"/>
                  </a:cubicBezTo>
                  <a:cubicBezTo>
                    <a:pt x="988101" y="710093"/>
                    <a:pt x="1000455" y="698369"/>
                    <a:pt x="999321" y="705429"/>
                  </a:cubicBezTo>
                  <a:cubicBezTo>
                    <a:pt x="999195" y="706437"/>
                    <a:pt x="999195" y="707446"/>
                    <a:pt x="999321" y="708454"/>
                  </a:cubicBezTo>
                  <a:cubicBezTo>
                    <a:pt x="1005876" y="703790"/>
                    <a:pt x="1012557" y="698999"/>
                    <a:pt x="1017474" y="695595"/>
                  </a:cubicBezTo>
                  <a:cubicBezTo>
                    <a:pt x="1030081" y="687905"/>
                    <a:pt x="1008145" y="682359"/>
                    <a:pt x="1012053" y="672273"/>
                  </a:cubicBezTo>
                  <a:close/>
                  <a:moveTo>
                    <a:pt x="19039" y="755728"/>
                  </a:moveTo>
                  <a:cubicBezTo>
                    <a:pt x="33158" y="749803"/>
                    <a:pt x="39083" y="742744"/>
                    <a:pt x="33158" y="735684"/>
                  </a:cubicBezTo>
                  <a:cubicBezTo>
                    <a:pt x="27359" y="728751"/>
                    <a:pt x="8197" y="760267"/>
                    <a:pt x="19039" y="755728"/>
                  </a:cubicBezTo>
                  <a:close/>
                  <a:moveTo>
                    <a:pt x="119135" y="702781"/>
                  </a:moveTo>
                  <a:cubicBezTo>
                    <a:pt x="106150" y="698117"/>
                    <a:pt x="72112" y="718791"/>
                    <a:pt x="83836" y="720430"/>
                  </a:cubicBezTo>
                  <a:cubicBezTo>
                    <a:pt x="92031" y="721565"/>
                    <a:pt x="95560" y="713371"/>
                    <a:pt x="105015" y="713371"/>
                  </a:cubicBezTo>
                  <a:cubicBezTo>
                    <a:pt x="114470" y="713497"/>
                    <a:pt x="132119" y="707572"/>
                    <a:pt x="119135" y="702781"/>
                  </a:cubicBezTo>
                  <a:close/>
                  <a:moveTo>
                    <a:pt x="417531" y="564488"/>
                  </a:moveTo>
                  <a:cubicBezTo>
                    <a:pt x="418161" y="558059"/>
                    <a:pt x="408706" y="558563"/>
                    <a:pt x="396982" y="572178"/>
                  </a:cubicBezTo>
                  <a:cubicBezTo>
                    <a:pt x="385258" y="585667"/>
                    <a:pt x="375173" y="592726"/>
                    <a:pt x="373408" y="599282"/>
                  </a:cubicBezTo>
                  <a:cubicBezTo>
                    <a:pt x="371643" y="605711"/>
                    <a:pt x="358154" y="598147"/>
                    <a:pt x="353994" y="606341"/>
                  </a:cubicBezTo>
                  <a:cubicBezTo>
                    <a:pt x="349834" y="614536"/>
                    <a:pt x="356893" y="632815"/>
                    <a:pt x="365213" y="627016"/>
                  </a:cubicBezTo>
                  <a:cubicBezTo>
                    <a:pt x="373408" y="621091"/>
                    <a:pt x="374038" y="627016"/>
                    <a:pt x="379333" y="627016"/>
                  </a:cubicBezTo>
                  <a:cubicBezTo>
                    <a:pt x="384628" y="627016"/>
                    <a:pt x="408706" y="610502"/>
                    <a:pt x="414001" y="602307"/>
                  </a:cubicBezTo>
                  <a:cubicBezTo>
                    <a:pt x="419295" y="594113"/>
                    <a:pt x="404546" y="591718"/>
                    <a:pt x="404042" y="586423"/>
                  </a:cubicBezTo>
                  <a:cubicBezTo>
                    <a:pt x="403411" y="581128"/>
                    <a:pt x="416396" y="581128"/>
                    <a:pt x="422825" y="577599"/>
                  </a:cubicBezTo>
                  <a:cubicBezTo>
                    <a:pt x="429255" y="573943"/>
                    <a:pt x="416900" y="571043"/>
                    <a:pt x="417531" y="564488"/>
                  </a:cubicBezTo>
                  <a:close/>
                  <a:moveTo>
                    <a:pt x="42613" y="495152"/>
                  </a:moveTo>
                  <a:cubicBezTo>
                    <a:pt x="41478" y="485697"/>
                    <a:pt x="16139" y="494522"/>
                    <a:pt x="19039" y="503346"/>
                  </a:cubicBezTo>
                  <a:cubicBezTo>
                    <a:pt x="21938" y="512171"/>
                    <a:pt x="45891" y="517970"/>
                    <a:pt x="56102" y="514566"/>
                  </a:cubicBezTo>
                  <a:cubicBezTo>
                    <a:pt x="64927" y="511667"/>
                    <a:pt x="67826" y="502212"/>
                    <a:pt x="61397" y="496287"/>
                  </a:cubicBezTo>
                  <a:cubicBezTo>
                    <a:pt x="54967" y="490362"/>
                    <a:pt x="43874" y="504481"/>
                    <a:pt x="42613" y="495152"/>
                  </a:cubicBezTo>
                  <a:close/>
                  <a:moveTo>
                    <a:pt x="329411" y="1794504"/>
                  </a:moveTo>
                  <a:cubicBezTo>
                    <a:pt x="314661" y="1796269"/>
                    <a:pt x="322856" y="1832954"/>
                    <a:pt x="330672" y="1826903"/>
                  </a:cubicBezTo>
                  <a:cubicBezTo>
                    <a:pt x="336345" y="1822617"/>
                    <a:pt x="346682" y="1821734"/>
                    <a:pt x="349708" y="1816061"/>
                  </a:cubicBezTo>
                  <a:cubicBezTo>
                    <a:pt x="353742" y="1808624"/>
                    <a:pt x="344161" y="1792739"/>
                    <a:pt x="329411" y="1794504"/>
                  </a:cubicBezTo>
                  <a:close/>
                  <a:moveTo>
                    <a:pt x="309871" y="1771939"/>
                  </a:moveTo>
                  <a:cubicBezTo>
                    <a:pt x="301172" y="1773199"/>
                    <a:pt x="306845" y="1789084"/>
                    <a:pt x="312518" y="1784923"/>
                  </a:cubicBezTo>
                  <a:cubicBezTo>
                    <a:pt x="321973" y="1777990"/>
                    <a:pt x="318569" y="1770678"/>
                    <a:pt x="309871" y="1771939"/>
                  </a:cubicBezTo>
                  <a:close/>
                  <a:moveTo>
                    <a:pt x="218222" y="1742061"/>
                  </a:moveTo>
                  <a:cubicBezTo>
                    <a:pt x="226038" y="1750256"/>
                    <a:pt x="231585" y="1748112"/>
                    <a:pt x="233854" y="1740801"/>
                  </a:cubicBezTo>
                  <a:cubicBezTo>
                    <a:pt x="235871" y="1733489"/>
                    <a:pt x="209775" y="1733237"/>
                    <a:pt x="218222" y="1742061"/>
                  </a:cubicBezTo>
                  <a:close/>
                  <a:moveTo>
                    <a:pt x="259697" y="1759836"/>
                  </a:moveTo>
                  <a:cubicBezTo>
                    <a:pt x="265370" y="1768535"/>
                    <a:pt x="271421" y="1770300"/>
                    <a:pt x="276086" y="1762484"/>
                  </a:cubicBezTo>
                  <a:cubicBezTo>
                    <a:pt x="280876" y="1754668"/>
                    <a:pt x="253142" y="1749751"/>
                    <a:pt x="259697" y="1759836"/>
                  </a:cubicBezTo>
                  <a:close/>
                  <a:moveTo>
                    <a:pt x="2674599" y="971930"/>
                  </a:moveTo>
                  <a:cubicBezTo>
                    <a:pt x="2673842" y="964114"/>
                    <a:pt x="2650268" y="970291"/>
                    <a:pt x="2639301" y="961719"/>
                  </a:cubicBezTo>
                  <a:cubicBezTo>
                    <a:pt x="2628333" y="953020"/>
                    <a:pt x="2609423" y="992353"/>
                    <a:pt x="2605515" y="1008741"/>
                  </a:cubicBezTo>
                  <a:cubicBezTo>
                    <a:pt x="2601607" y="1025256"/>
                    <a:pt x="2572612" y="1043283"/>
                    <a:pt x="2572612" y="1043283"/>
                  </a:cubicBezTo>
                  <a:cubicBezTo>
                    <a:pt x="2572612" y="1043283"/>
                    <a:pt x="2488653" y="1044039"/>
                    <a:pt x="2481593" y="1044039"/>
                  </a:cubicBezTo>
                  <a:cubicBezTo>
                    <a:pt x="2476677" y="1044039"/>
                    <a:pt x="2457389" y="1060680"/>
                    <a:pt x="2446043" y="1070891"/>
                  </a:cubicBezTo>
                  <a:cubicBezTo>
                    <a:pt x="2446421" y="1071269"/>
                    <a:pt x="2446673" y="1071773"/>
                    <a:pt x="2447052" y="1072278"/>
                  </a:cubicBezTo>
                  <a:cubicBezTo>
                    <a:pt x="2455498" y="1087532"/>
                    <a:pt x="2424738" y="1096986"/>
                    <a:pt x="2395239" y="1098121"/>
                  </a:cubicBezTo>
                  <a:cubicBezTo>
                    <a:pt x="2386162" y="1098499"/>
                    <a:pt x="2379355" y="1099382"/>
                    <a:pt x="2374186" y="1100138"/>
                  </a:cubicBezTo>
                  <a:cubicBezTo>
                    <a:pt x="2375195" y="1103794"/>
                    <a:pt x="2376077" y="1107702"/>
                    <a:pt x="2375699" y="1110601"/>
                  </a:cubicBezTo>
                  <a:cubicBezTo>
                    <a:pt x="2375447" y="1112493"/>
                    <a:pt x="2372295" y="1114762"/>
                    <a:pt x="2367883" y="1117157"/>
                  </a:cubicBezTo>
                  <a:cubicBezTo>
                    <a:pt x="2363344" y="1126234"/>
                    <a:pt x="2327290" y="1143883"/>
                    <a:pt x="2307119" y="1154472"/>
                  </a:cubicBezTo>
                  <a:cubicBezTo>
                    <a:pt x="2284806" y="1166196"/>
                    <a:pt x="2254172" y="1160397"/>
                    <a:pt x="2254172" y="1142748"/>
                  </a:cubicBezTo>
                  <a:cubicBezTo>
                    <a:pt x="2254172" y="1125099"/>
                    <a:pt x="2270687" y="1128629"/>
                    <a:pt x="2274216" y="1136823"/>
                  </a:cubicBezTo>
                  <a:cubicBezTo>
                    <a:pt x="2275603" y="1139849"/>
                    <a:pt x="2279511" y="1137706"/>
                    <a:pt x="2284932" y="1133798"/>
                  </a:cubicBezTo>
                  <a:cubicBezTo>
                    <a:pt x="2279385" y="1128377"/>
                    <a:pt x="2279385" y="1119678"/>
                    <a:pt x="2280646" y="1112997"/>
                  </a:cubicBezTo>
                  <a:cubicBezTo>
                    <a:pt x="2273838" y="1110097"/>
                    <a:pt x="2284428" y="1083750"/>
                    <a:pt x="2270687" y="1079211"/>
                  </a:cubicBezTo>
                  <a:cubicBezTo>
                    <a:pt x="2256567" y="1074421"/>
                    <a:pt x="2240053" y="1099256"/>
                    <a:pt x="2242448" y="1083876"/>
                  </a:cubicBezTo>
                  <a:cubicBezTo>
                    <a:pt x="2244843" y="1068622"/>
                    <a:pt x="2266022" y="1055637"/>
                    <a:pt x="2253038" y="1035593"/>
                  </a:cubicBezTo>
                  <a:cubicBezTo>
                    <a:pt x="2240053" y="1015549"/>
                    <a:pt x="2216605" y="1015549"/>
                    <a:pt x="2211814" y="1030802"/>
                  </a:cubicBezTo>
                  <a:cubicBezTo>
                    <a:pt x="2207150" y="1046056"/>
                    <a:pt x="2190635" y="1038997"/>
                    <a:pt x="2184710" y="1050847"/>
                  </a:cubicBezTo>
                  <a:cubicBezTo>
                    <a:pt x="2178785" y="1062571"/>
                    <a:pt x="2172986" y="1088540"/>
                    <a:pt x="2177650" y="1107324"/>
                  </a:cubicBezTo>
                  <a:cubicBezTo>
                    <a:pt x="2182315" y="1126108"/>
                    <a:pt x="2176516" y="1135562"/>
                    <a:pt x="2158867" y="1146152"/>
                  </a:cubicBezTo>
                  <a:cubicBezTo>
                    <a:pt x="2141218" y="1156741"/>
                    <a:pt x="2132015" y="1130016"/>
                    <a:pt x="2138823" y="1095600"/>
                  </a:cubicBezTo>
                  <a:cubicBezTo>
                    <a:pt x="2143487" y="1072026"/>
                    <a:pt x="2156472" y="1049712"/>
                    <a:pt x="2144748" y="1049712"/>
                  </a:cubicBezTo>
                  <a:cubicBezTo>
                    <a:pt x="2133024" y="1049712"/>
                    <a:pt x="2160001" y="1021474"/>
                    <a:pt x="2184710" y="1015549"/>
                  </a:cubicBezTo>
                  <a:cubicBezTo>
                    <a:pt x="2209419" y="1009623"/>
                    <a:pt x="2240053" y="1012019"/>
                    <a:pt x="2240053" y="1004959"/>
                  </a:cubicBezTo>
                  <a:cubicBezTo>
                    <a:pt x="2240053" y="1003572"/>
                    <a:pt x="2241187" y="1002564"/>
                    <a:pt x="2243078" y="1001933"/>
                  </a:cubicBezTo>
                  <a:cubicBezTo>
                    <a:pt x="2238036" y="997899"/>
                    <a:pt x="2232489" y="994243"/>
                    <a:pt x="2227951" y="991470"/>
                  </a:cubicBezTo>
                  <a:cubicBezTo>
                    <a:pt x="2227446" y="992983"/>
                    <a:pt x="2226564" y="994369"/>
                    <a:pt x="2224799" y="995630"/>
                  </a:cubicBezTo>
                  <a:cubicBezTo>
                    <a:pt x="2215092" y="1002438"/>
                    <a:pt x="2217739" y="985041"/>
                    <a:pt x="2200090" y="985041"/>
                  </a:cubicBezTo>
                  <a:cubicBezTo>
                    <a:pt x="2182441" y="985041"/>
                    <a:pt x="2164792" y="1001555"/>
                    <a:pt x="2150673" y="994496"/>
                  </a:cubicBezTo>
                  <a:cubicBezTo>
                    <a:pt x="2136553" y="987436"/>
                    <a:pt x="2143613" y="977981"/>
                    <a:pt x="2130628" y="977981"/>
                  </a:cubicBezTo>
                  <a:cubicBezTo>
                    <a:pt x="2117644" y="977981"/>
                    <a:pt x="2140083" y="953272"/>
                    <a:pt x="2121173" y="963862"/>
                  </a:cubicBezTo>
                  <a:cubicBezTo>
                    <a:pt x="2102390" y="974451"/>
                    <a:pt x="2074151" y="1000295"/>
                    <a:pt x="2061166" y="988571"/>
                  </a:cubicBezTo>
                  <a:cubicBezTo>
                    <a:pt x="2048182" y="976846"/>
                    <a:pt x="2036458" y="992100"/>
                    <a:pt x="2027003" y="982646"/>
                  </a:cubicBezTo>
                  <a:cubicBezTo>
                    <a:pt x="2017548" y="973191"/>
                    <a:pt x="2059906" y="947347"/>
                    <a:pt x="2079950" y="948482"/>
                  </a:cubicBezTo>
                  <a:cubicBezTo>
                    <a:pt x="2084867" y="948734"/>
                    <a:pt x="2089405" y="946591"/>
                    <a:pt x="2093565" y="943187"/>
                  </a:cubicBezTo>
                  <a:cubicBezTo>
                    <a:pt x="2083102" y="939279"/>
                    <a:pt x="2061292" y="930833"/>
                    <a:pt x="2055620" y="937892"/>
                  </a:cubicBezTo>
                  <a:cubicBezTo>
                    <a:pt x="2048560" y="946465"/>
                    <a:pt x="2038349" y="941044"/>
                    <a:pt x="2032928" y="933984"/>
                  </a:cubicBezTo>
                  <a:cubicBezTo>
                    <a:pt x="2027381" y="926925"/>
                    <a:pt x="2020321" y="936380"/>
                    <a:pt x="2010993" y="925412"/>
                  </a:cubicBezTo>
                  <a:cubicBezTo>
                    <a:pt x="2001538" y="914444"/>
                    <a:pt x="1992209" y="922260"/>
                    <a:pt x="1986662" y="924656"/>
                  </a:cubicBezTo>
                  <a:cubicBezTo>
                    <a:pt x="1981115" y="927051"/>
                    <a:pt x="1974055" y="920748"/>
                    <a:pt x="1963844" y="916840"/>
                  </a:cubicBezTo>
                  <a:cubicBezTo>
                    <a:pt x="1953633" y="912932"/>
                    <a:pt x="1961449" y="902720"/>
                    <a:pt x="1952877" y="896417"/>
                  </a:cubicBezTo>
                  <a:cubicBezTo>
                    <a:pt x="1944304" y="890114"/>
                    <a:pt x="1943800" y="908267"/>
                    <a:pt x="1943800" y="908267"/>
                  </a:cubicBezTo>
                  <a:lnTo>
                    <a:pt x="1212371" y="912175"/>
                  </a:lnTo>
                  <a:cubicBezTo>
                    <a:pt x="1213127" y="913436"/>
                    <a:pt x="1214009" y="914570"/>
                    <a:pt x="1215018" y="915579"/>
                  </a:cubicBezTo>
                  <a:cubicBezTo>
                    <a:pt x="1223842" y="925034"/>
                    <a:pt x="1216783" y="932094"/>
                    <a:pt x="1219682" y="943313"/>
                  </a:cubicBezTo>
                  <a:cubicBezTo>
                    <a:pt x="1222582" y="954533"/>
                    <a:pt x="1220313" y="970417"/>
                    <a:pt x="1211488" y="970417"/>
                  </a:cubicBezTo>
                  <a:cubicBezTo>
                    <a:pt x="1202664" y="970417"/>
                    <a:pt x="1201529" y="960458"/>
                    <a:pt x="1207958" y="956928"/>
                  </a:cubicBezTo>
                  <a:cubicBezTo>
                    <a:pt x="1214388" y="953398"/>
                    <a:pt x="1210858" y="940414"/>
                    <a:pt x="1204429" y="940414"/>
                  </a:cubicBezTo>
                  <a:cubicBezTo>
                    <a:pt x="1200647" y="940414"/>
                    <a:pt x="1199134" y="936002"/>
                    <a:pt x="1199260" y="930833"/>
                  </a:cubicBezTo>
                  <a:cubicBezTo>
                    <a:pt x="1187284" y="934110"/>
                    <a:pt x="1173416" y="932598"/>
                    <a:pt x="1157280" y="930707"/>
                  </a:cubicBezTo>
                  <a:cubicBezTo>
                    <a:pt x="1157532" y="931337"/>
                    <a:pt x="1157784" y="932094"/>
                    <a:pt x="1157910" y="932850"/>
                  </a:cubicBezTo>
                  <a:cubicBezTo>
                    <a:pt x="1158541" y="939909"/>
                    <a:pt x="1162071" y="955794"/>
                    <a:pt x="1171399" y="968148"/>
                  </a:cubicBezTo>
                  <a:cubicBezTo>
                    <a:pt x="1180854" y="980502"/>
                    <a:pt x="1174299" y="988192"/>
                    <a:pt x="1183123" y="992857"/>
                  </a:cubicBezTo>
                  <a:cubicBezTo>
                    <a:pt x="1191948" y="997521"/>
                    <a:pt x="1191318" y="1002816"/>
                    <a:pt x="1183123" y="1001681"/>
                  </a:cubicBezTo>
                  <a:cubicBezTo>
                    <a:pt x="1174929" y="1000547"/>
                    <a:pt x="1180728" y="1008111"/>
                    <a:pt x="1177829" y="1025886"/>
                  </a:cubicBezTo>
                  <a:cubicBezTo>
                    <a:pt x="1174929" y="1043535"/>
                    <a:pt x="1175434" y="1079968"/>
                    <a:pt x="1173669" y="1091188"/>
                  </a:cubicBezTo>
                  <a:cubicBezTo>
                    <a:pt x="1171904" y="1102407"/>
                    <a:pt x="1158919" y="1120561"/>
                    <a:pt x="1166609" y="1132411"/>
                  </a:cubicBezTo>
                  <a:cubicBezTo>
                    <a:pt x="1174299" y="1144135"/>
                    <a:pt x="1179594" y="1160649"/>
                    <a:pt x="1175434" y="1175399"/>
                  </a:cubicBezTo>
                  <a:cubicBezTo>
                    <a:pt x="1171273" y="1190148"/>
                    <a:pt x="1171904" y="1198973"/>
                    <a:pt x="1178333" y="1210067"/>
                  </a:cubicBezTo>
                  <a:cubicBezTo>
                    <a:pt x="1184762" y="1221287"/>
                    <a:pt x="1179468" y="1240701"/>
                    <a:pt x="1186527" y="1244735"/>
                  </a:cubicBezTo>
                  <a:cubicBezTo>
                    <a:pt x="1193587" y="1248895"/>
                    <a:pt x="1200016" y="1257089"/>
                    <a:pt x="1206572" y="1267679"/>
                  </a:cubicBezTo>
                  <a:cubicBezTo>
                    <a:pt x="1213001" y="1278268"/>
                    <a:pt x="1218926" y="1271839"/>
                    <a:pt x="1220061" y="1282428"/>
                  </a:cubicBezTo>
                  <a:cubicBezTo>
                    <a:pt x="1221195" y="1293018"/>
                    <a:pt x="1221195" y="1294782"/>
                    <a:pt x="1230650" y="1298943"/>
                  </a:cubicBezTo>
                  <a:cubicBezTo>
                    <a:pt x="1240105" y="1303103"/>
                    <a:pt x="1234180" y="1313692"/>
                    <a:pt x="1234180" y="1319491"/>
                  </a:cubicBezTo>
                  <a:cubicBezTo>
                    <a:pt x="1234180" y="1325416"/>
                    <a:pt x="1246534" y="1336006"/>
                    <a:pt x="1261788" y="1349495"/>
                  </a:cubicBezTo>
                  <a:cubicBezTo>
                    <a:pt x="1277042" y="1362984"/>
                    <a:pt x="1264183" y="1374204"/>
                    <a:pt x="1275277" y="1374204"/>
                  </a:cubicBezTo>
                  <a:cubicBezTo>
                    <a:pt x="1286497" y="1374204"/>
                    <a:pt x="1297086" y="1380633"/>
                    <a:pt x="1308180" y="1387693"/>
                  </a:cubicBezTo>
                  <a:cubicBezTo>
                    <a:pt x="1319400" y="1394752"/>
                    <a:pt x="1322930" y="1390592"/>
                    <a:pt x="1330494" y="1392357"/>
                  </a:cubicBezTo>
                  <a:cubicBezTo>
                    <a:pt x="1338183" y="1394122"/>
                    <a:pt x="1352303" y="1410636"/>
                    <a:pt x="1355202" y="1421730"/>
                  </a:cubicBezTo>
                  <a:cubicBezTo>
                    <a:pt x="1356589" y="1427025"/>
                    <a:pt x="1358354" y="1432572"/>
                    <a:pt x="1361127" y="1438497"/>
                  </a:cubicBezTo>
                  <a:lnTo>
                    <a:pt x="1422143" y="1430555"/>
                  </a:lnTo>
                  <a:cubicBezTo>
                    <a:pt x="1422143" y="1430555"/>
                    <a:pt x="1441053" y="1443791"/>
                    <a:pt x="1451642" y="1446313"/>
                  </a:cubicBezTo>
                  <a:cubicBezTo>
                    <a:pt x="1462358" y="1448834"/>
                    <a:pt x="1520221" y="1470139"/>
                    <a:pt x="1520221" y="1470139"/>
                  </a:cubicBezTo>
                  <a:lnTo>
                    <a:pt x="1595608" y="1469509"/>
                  </a:lnTo>
                  <a:lnTo>
                    <a:pt x="1604433" y="1458163"/>
                  </a:lnTo>
                  <a:lnTo>
                    <a:pt x="1645908" y="1458163"/>
                  </a:lnTo>
                  <a:cubicBezTo>
                    <a:pt x="1645908" y="1458163"/>
                    <a:pt x="1672256" y="1483880"/>
                    <a:pt x="1676038" y="1485267"/>
                  </a:cubicBezTo>
                  <a:cubicBezTo>
                    <a:pt x="1679820" y="1486527"/>
                    <a:pt x="1693057" y="1498504"/>
                    <a:pt x="1693057" y="1506068"/>
                  </a:cubicBezTo>
                  <a:cubicBezTo>
                    <a:pt x="1693057" y="1513631"/>
                    <a:pt x="1696208" y="1519935"/>
                    <a:pt x="1702511" y="1523086"/>
                  </a:cubicBezTo>
                  <a:cubicBezTo>
                    <a:pt x="1708815" y="1526238"/>
                    <a:pt x="1730120" y="1540105"/>
                    <a:pt x="1733271" y="1538844"/>
                  </a:cubicBezTo>
                  <a:cubicBezTo>
                    <a:pt x="1736423" y="1537584"/>
                    <a:pt x="1742726" y="1513758"/>
                    <a:pt x="1754072" y="1514388"/>
                  </a:cubicBezTo>
                  <a:cubicBezTo>
                    <a:pt x="1765418" y="1515018"/>
                    <a:pt x="1796178" y="1523843"/>
                    <a:pt x="1801220" y="1541366"/>
                  </a:cubicBezTo>
                  <a:cubicBezTo>
                    <a:pt x="1806263" y="1559015"/>
                    <a:pt x="1821265" y="1573386"/>
                    <a:pt x="1826307" y="1577168"/>
                  </a:cubicBezTo>
                  <a:cubicBezTo>
                    <a:pt x="1831350" y="1580950"/>
                    <a:pt x="1828829" y="1591666"/>
                    <a:pt x="1832610" y="1597339"/>
                  </a:cubicBezTo>
                  <a:cubicBezTo>
                    <a:pt x="1836392" y="1603011"/>
                    <a:pt x="1835762" y="1613727"/>
                    <a:pt x="1840174" y="1613727"/>
                  </a:cubicBezTo>
                  <a:cubicBezTo>
                    <a:pt x="1844587" y="1613727"/>
                    <a:pt x="1867278" y="1627594"/>
                    <a:pt x="1877238" y="1626964"/>
                  </a:cubicBezTo>
                  <a:cubicBezTo>
                    <a:pt x="1880263" y="1626838"/>
                    <a:pt x="1884171" y="1628603"/>
                    <a:pt x="1888331" y="1631124"/>
                  </a:cubicBezTo>
                  <a:cubicBezTo>
                    <a:pt x="1889592" y="1610071"/>
                    <a:pt x="1867909" y="1606541"/>
                    <a:pt x="1880641" y="1596960"/>
                  </a:cubicBezTo>
                  <a:cubicBezTo>
                    <a:pt x="1895391" y="1585741"/>
                    <a:pt x="1880011" y="1576412"/>
                    <a:pt x="1887071" y="1571621"/>
                  </a:cubicBezTo>
                  <a:cubicBezTo>
                    <a:pt x="1894130" y="1566957"/>
                    <a:pt x="1906485" y="1562167"/>
                    <a:pt x="1906485" y="1555107"/>
                  </a:cubicBezTo>
                  <a:cubicBezTo>
                    <a:pt x="1906485" y="1548047"/>
                    <a:pt x="1912914" y="1548047"/>
                    <a:pt x="1922369" y="1549182"/>
                  </a:cubicBezTo>
                  <a:cubicBezTo>
                    <a:pt x="1931824" y="1550316"/>
                    <a:pt x="1949473" y="1533928"/>
                    <a:pt x="1948212" y="1527372"/>
                  </a:cubicBezTo>
                  <a:cubicBezTo>
                    <a:pt x="1947078" y="1520943"/>
                    <a:pt x="1949977" y="1519683"/>
                    <a:pt x="1961197" y="1522078"/>
                  </a:cubicBezTo>
                  <a:cubicBezTo>
                    <a:pt x="1972417" y="1524473"/>
                    <a:pt x="1970652" y="1509093"/>
                    <a:pt x="1977711" y="1511488"/>
                  </a:cubicBezTo>
                  <a:cubicBezTo>
                    <a:pt x="1984771" y="1513884"/>
                    <a:pt x="1990696" y="1517918"/>
                    <a:pt x="1991200" y="1512623"/>
                  </a:cubicBezTo>
                  <a:cubicBezTo>
                    <a:pt x="1991831" y="1507328"/>
                    <a:pt x="1998890" y="1508463"/>
                    <a:pt x="2004185" y="1515522"/>
                  </a:cubicBezTo>
                  <a:cubicBezTo>
                    <a:pt x="2009480" y="1522582"/>
                    <a:pt x="2024734" y="1524347"/>
                    <a:pt x="2025994" y="1516153"/>
                  </a:cubicBezTo>
                  <a:cubicBezTo>
                    <a:pt x="2027129" y="1507959"/>
                    <a:pt x="2035953" y="1516153"/>
                    <a:pt x="2043643" y="1524347"/>
                  </a:cubicBezTo>
                  <a:cubicBezTo>
                    <a:pt x="2051333" y="1532541"/>
                    <a:pt x="2054863" y="1530272"/>
                    <a:pt x="2065957" y="1530776"/>
                  </a:cubicBezTo>
                  <a:cubicBezTo>
                    <a:pt x="2077177" y="1531407"/>
                    <a:pt x="2077177" y="1528381"/>
                    <a:pt x="2077681" y="1521321"/>
                  </a:cubicBezTo>
                  <a:cubicBezTo>
                    <a:pt x="2078311" y="1514262"/>
                    <a:pt x="2090035" y="1536575"/>
                    <a:pt x="2101255" y="1537836"/>
                  </a:cubicBezTo>
                  <a:cubicBezTo>
                    <a:pt x="2112475" y="1538971"/>
                    <a:pt x="2103650" y="1530776"/>
                    <a:pt x="2095330" y="1524347"/>
                  </a:cubicBezTo>
                  <a:cubicBezTo>
                    <a:pt x="2087136" y="1517918"/>
                    <a:pt x="2097095" y="1514892"/>
                    <a:pt x="2090035" y="1509597"/>
                  </a:cubicBezTo>
                  <a:cubicBezTo>
                    <a:pt x="2082976" y="1504303"/>
                    <a:pt x="2098860" y="1497243"/>
                    <a:pt x="2112979" y="1497873"/>
                  </a:cubicBezTo>
                  <a:cubicBezTo>
                    <a:pt x="2127098" y="1498378"/>
                    <a:pt x="2126468" y="1502033"/>
                    <a:pt x="2131763" y="1493713"/>
                  </a:cubicBezTo>
                  <a:cubicBezTo>
                    <a:pt x="2137058" y="1485519"/>
                    <a:pt x="2142352" y="1493713"/>
                    <a:pt x="2142352" y="1500773"/>
                  </a:cubicBezTo>
                  <a:cubicBezTo>
                    <a:pt x="2142352" y="1507833"/>
                    <a:pt x="2165296" y="1496613"/>
                    <a:pt x="2177650" y="1496613"/>
                  </a:cubicBezTo>
                  <a:cubicBezTo>
                    <a:pt x="2190005" y="1496613"/>
                    <a:pt x="2201225" y="1507202"/>
                    <a:pt x="2202359" y="1514262"/>
                  </a:cubicBezTo>
                  <a:cubicBezTo>
                    <a:pt x="2203494" y="1521321"/>
                    <a:pt x="2211814" y="1524851"/>
                    <a:pt x="2220639" y="1517161"/>
                  </a:cubicBezTo>
                  <a:cubicBezTo>
                    <a:pt x="2229463" y="1509471"/>
                    <a:pt x="2237153" y="1500647"/>
                    <a:pt x="2245348" y="1508967"/>
                  </a:cubicBezTo>
                  <a:cubicBezTo>
                    <a:pt x="2253542" y="1517161"/>
                    <a:pt x="2261862" y="1528381"/>
                    <a:pt x="2271821" y="1538340"/>
                  </a:cubicBezTo>
                  <a:cubicBezTo>
                    <a:pt x="2281780" y="1548299"/>
                    <a:pt x="2267157" y="1560780"/>
                    <a:pt x="2272451" y="1568344"/>
                  </a:cubicBezTo>
                  <a:cubicBezTo>
                    <a:pt x="2277746" y="1576034"/>
                    <a:pt x="2271821" y="1586623"/>
                    <a:pt x="2283671" y="1594817"/>
                  </a:cubicBezTo>
                  <a:cubicBezTo>
                    <a:pt x="2295395" y="1603011"/>
                    <a:pt x="2284806" y="1620156"/>
                    <a:pt x="2294261" y="1622426"/>
                  </a:cubicBezTo>
                  <a:cubicBezTo>
                    <a:pt x="2303716" y="1624821"/>
                    <a:pt x="2311280" y="1639444"/>
                    <a:pt x="2312540" y="1645369"/>
                  </a:cubicBezTo>
                  <a:cubicBezTo>
                    <a:pt x="2313675" y="1651294"/>
                    <a:pt x="2331324" y="1658858"/>
                    <a:pt x="2332585" y="1648899"/>
                  </a:cubicBezTo>
                  <a:cubicBezTo>
                    <a:pt x="2333719" y="1638940"/>
                    <a:pt x="2343174" y="1627090"/>
                    <a:pt x="2344308" y="1617761"/>
                  </a:cubicBezTo>
                  <a:cubicBezTo>
                    <a:pt x="2345443" y="1608306"/>
                    <a:pt x="2337249" y="1574773"/>
                    <a:pt x="2329559" y="1564184"/>
                  </a:cubicBezTo>
                  <a:cubicBezTo>
                    <a:pt x="2321869" y="1553594"/>
                    <a:pt x="2331324" y="1551199"/>
                    <a:pt x="2321869" y="1538844"/>
                  </a:cubicBezTo>
                  <a:cubicBezTo>
                    <a:pt x="2312414" y="1526490"/>
                    <a:pt x="2306615" y="1504681"/>
                    <a:pt x="2307119" y="1487032"/>
                  </a:cubicBezTo>
                  <a:cubicBezTo>
                    <a:pt x="2307750" y="1469383"/>
                    <a:pt x="2328298" y="1440514"/>
                    <a:pt x="2338257" y="1431689"/>
                  </a:cubicBezTo>
                  <a:cubicBezTo>
                    <a:pt x="2348217" y="1422865"/>
                    <a:pt x="2359436" y="1427529"/>
                    <a:pt x="2361832" y="1418200"/>
                  </a:cubicBezTo>
                  <a:cubicBezTo>
                    <a:pt x="2364227" y="1408745"/>
                    <a:pt x="2376581" y="1397021"/>
                    <a:pt x="2383641" y="1397021"/>
                  </a:cubicBezTo>
                  <a:cubicBezTo>
                    <a:pt x="2390701" y="1397021"/>
                    <a:pt x="2398390" y="1398786"/>
                    <a:pt x="2399525" y="1391096"/>
                  </a:cubicBezTo>
                  <a:cubicBezTo>
                    <a:pt x="2400660" y="1383406"/>
                    <a:pt x="2412510" y="1373951"/>
                    <a:pt x="2427764" y="1371682"/>
                  </a:cubicBezTo>
                  <a:cubicBezTo>
                    <a:pt x="2443017" y="1369287"/>
                    <a:pt x="2434193" y="1361093"/>
                    <a:pt x="2430159" y="1354033"/>
                  </a:cubicBezTo>
                  <a:cubicBezTo>
                    <a:pt x="2425999" y="1346973"/>
                    <a:pt x="2433689" y="1339914"/>
                    <a:pt x="2436588" y="1344578"/>
                  </a:cubicBezTo>
                  <a:cubicBezTo>
                    <a:pt x="2439488" y="1349243"/>
                    <a:pt x="2448942" y="1349873"/>
                    <a:pt x="2454868" y="1345713"/>
                  </a:cubicBezTo>
                  <a:cubicBezTo>
                    <a:pt x="2460793" y="1341553"/>
                    <a:pt x="2474282" y="1330459"/>
                    <a:pt x="2461297" y="1329829"/>
                  </a:cubicBezTo>
                  <a:cubicBezTo>
                    <a:pt x="2448312" y="1329198"/>
                    <a:pt x="2445413" y="1323903"/>
                    <a:pt x="2453103" y="1321004"/>
                  </a:cubicBezTo>
                  <a:cubicBezTo>
                    <a:pt x="2460793" y="1318105"/>
                    <a:pt x="2454237" y="1303985"/>
                    <a:pt x="2443648" y="1302725"/>
                  </a:cubicBezTo>
                  <a:cubicBezTo>
                    <a:pt x="2433058" y="1301590"/>
                    <a:pt x="2436588" y="1296295"/>
                    <a:pt x="2443017" y="1289740"/>
                  </a:cubicBezTo>
                  <a:cubicBezTo>
                    <a:pt x="2449447" y="1283311"/>
                    <a:pt x="2433563" y="1272721"/>
                    <a:pt x="2425999" y="1267426"/>
                  </a:cubicBezTo>
                  <a:cubicBezTo>
                    <a:pt x="2418309" y="1262132"/>
                    <a:pt x="2430663" y="1259232"/>
                    <a:pt x="2436588" y="1257972"/>
                  </a:cubicBezTo>
                  <a:cubicBezTo>
                    <a:pt x="2442513" y="1256837"/>
                    <a:pt x="2437723" y="1229733"/>
                    <a:pt x="2440748" y="1223304"/>
                  </a:cubicBezTo>
                  <a:cubicBezTo>
                    <a:pt x="2443648" y="1216874"/>
                    <a:pt x="2453733" y="1216874"/>
                    <a:pt x="2449573" y="1223304"/>
                  </a:cubicBezTo>
                  <a:cubicBezTo>
                    <a:pt x="2445413" y="1229733"/>
                    <a:pt x="2439614" y="1240323"/>
                    <a:pt x="2447178" y="1249147"/>
                  </a:cubicBezTo>
                  <a:cubicBezTo>
                    <a:pt x="2454868" y="1257972"/>
                    <a:pt x="2457137" y="1267426"/>
                    <a:pt x="2454237" y="1280915"/>
                  </a:cubicBezTo>
                  <a:cubicBezTo>
                    <a:pt x="2451338" y="1294404"/>
                    <a:pt x="2457137" y="1290875"/>
                    <a:pt x="2465961" y="1273225"/>
                  </a:cubicBezTo>
                  <a:cubicBezTo>
                    <a:pt x="2474786" y="1255576"/>
                    <a:pt x="2475920" y="1240323"/>
                    <a:pt x="2470122" y="1238558"/>
                  </a:cubicBezTo>
                  <a:cubicBezTo>
                    <a:pt x="2464196" y="1236793"/>
                    <a:pt x="2464827" y="1219143"/>
                    <a:pt x="2471256" y="1227338"/>
                  </a:cubicBezTo>
                  <a:cubicBezTo>
                    <a:pt x="2477685" y="1235532"/>
                    <a:pt x="2480081" y="1236793"/>
                    <a:pt x="2490040" y="1226203"/>
                  </a:cubicBezTo>
                  <a:cubicBezTo>
                    <a:pt x="2499999" y="1215614"/>
                    <a:pt x="2510588" y="1197334"/>
                    <a:pt x="2504159" y="1193300"/>
                  </a:cubicBezTo>
                  <a:cubicBezTo>
                    <a:pt x="2497730" y="1189140"/>
                    <a:pt x="2507058" y="1185106"/>
                    <a:pt x="2518909" y="1185610"/>
                  </a:cubicBezTo>
                  <a:cubicBezTo>
                    <a:pt x="2530633" y="1186115"/>
                    <a:pt x="2555972" y="1178551"/>
                    <a:pt x="2557737" y="1175021"/>
                  </a:cubicBezTo>
                  <a:cubicBezTo>
                    <a:pt x="2563536" y="1163549"/>
                    <a:pt x="2517144" y="1180315"/>
                    <a:pt x="2517144" y="1173886"/>
                  </a:cubicBezTo>
                  <a:cubicBezTo>
                    <a:pt x="2517144" y="1167457"/>
                    <a:pt x="2546517" y="1160902"/>
                    <a:pt x="2560132" y="1160397"/>
                  </a:cubicBezTo>
                  <a:cubicBezTo>
                    <a:pt x="2573621" y="1159767"/>
                    <a:pt x="2567192" y="1141614"/>
                    <a:pt x="2573117" y="1149177"/>
                  </a:cubicBezTo>
                  <a:cubicBezTo>
                    <a:pt x="2579042" y="1156867"/>
                    <a:pt x="2587866" y="1155607"/>
                    <a:pt x="2595430" y="1150942"/>
                  </a:cubicBezTo>
                  <a:cubicBezTo>
                    <a:pt x="2603120" y="1146278"/>
                    <a:pt x="2597195" y="1132663"/>
                    <a:pt x="2588370" y="1130394"/>
                  </a:cubicBezTo>
                  <a:cubicBezTo>
                    <a:pt x="2579546" y="1127999"/>
                    <a:pt x="2594800" y="1122199"/>
                    <a:pt x="2591900" y="1116905"/>
                  </a:cubicBezTo>
                  <a:cubicBezTo>
                    <a:pt x="2589001" y="1111610"/>
                    <a:pt x="2597825" y="1090431"/>
                    <a:pt x="2608919" y="1088036"/>
                  </a:cubicBezTo>
                  <a:cubicBezTo>
                    <a:pt x="2620139" y="1085641"/>
                    <a:pt x="2614844" y="1078581"/>
                    <a:pt x="2624173" y="1078581"/>
                  </a:cubicBezTo>
                  <a:cubicBezTo>
                    <a:pt x="2633628" y="1078581"/>
                    <a:pt x="2635393" y="1067361"/>
                    <a:pt x="2643587" y="1059167"/>
                  </a:cubicBezTo>
                  <a:cubicBezTo>
                    <a:pt x="2651781" y="1050973"/>
                    <a:pt x="2663631" y="1072152"/>
                    <a:pt x="2676490" y="1060302"/>
                  </a:cubicBezTo>
                  <a:cubicBezTo>
                    <a:pt x="2681785" y="1055511"/>
                    <a:pt x="2688970" y="1050090"/>
                    <a:pt x="2696282" y="1045426"/>
                  </a:cubicBezTo>
                  <a:cubicBezTo>
                    <a:pt x="2666783" y="1005841"/>
                    <a:pt x="2675355" y="979242"/>
                    <a:pt x="2674599" y="971930"/>
                  </a:cubicBezTo>
                  <a:close/>
                </a:path>
              </a:pathLst>
            </a:custGeom>
            <a:solidFill>
              <a:srgbClr val="34E4D9"/>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92" name="Google Shape;592;p19"/>
            <p:cNvSpPr/>
            <p:nvPr/>
          </p:nvSpPr>
          <p:spPr>
            <a:xfrm>
              <a:off x="5551979" y="3320452"/>
              <a:ext cx="340376" cy="239524"/>
            </a:xfrm>
            <a:custGeom>
              <a:avLst/>
              <a:gdLst/>
              <a:ahLst/>
              <a:cxnLst/>
              <a:rect l="l" t="t" r="r" b="b"/>
              <a:pathLst>
                <a:path w="340375" h="239523" extrusionOk="0">
                  <a:moveTo>
                    <a:pt x="336140" y="45604"/>
                  </a:moveTo>
                  <a:cubicBezTo>
                    <a:pt x="326685" y="45352"/>
                    <a:pt x="316095" y="46360"/>
                    <a:pt x="308909" y="44848"/>
                  </a:cubicBezTo>
                  <a:cubicBezTo>
                    <a:pt x="300337" y="42957"/>
                    <a:pt x="282184" y="41948"/>
                    <a:pt x="277393" y="37158"/>
                  </a:cubicBezTo>
                  <a:cubicBezTo>
                    <a:pt x="272603" y="32367"/>
                    <a:pt x="265039" y="28585"/>
                    <a:pt x="265039" y="34258"/>
                  </a:cubicBezTo>
                  <a:cubicBezTo>
                    <a:pt x="265039" y="40057"/>
                    <a:pt x="251676" y="40940"/>
                    <a:pt x="243986" y="36149"/>
                  </a:cubicBezTo>
                  <a:cubicBezTo>
                    <a:pt x="236296" y="31359"/>
                    <a:pt x="223941" y="27577"/>
                    <a:pt x="218269" y="23795"/>
                  </a:cubicBezTo>
                  <a:cubicBezTo>
                    <a:pt x="215243" y="21778"/>
                    <a:pt x="209066" y="19256"/>
                    <a:pt x="203141" y="16357"/>
                  </a:cubicBezTo>
                  <a:cubicBezTo>
                    <a:pt x="195199" y="17870"/>
                    <a:pt x="172255" y="9550"/>
                    <a:pt x="157253" y="11314"/>
                  </a:cubicBezTo>
                  <a:cubicBezTo>
                    <a:pt x="141117" y="13331"/>
                    <a:pt x="89808" y="8919"/>
                    <a:pt x="69764" y="10558"/>
                  </a:cubicBezTo>
                  <a:cubicBezTo>
                    <a:pt x="49720" y="12071"/>
                    <a:pt x="48585" y="2364"/>
                    <a:pt x="37617" y="2364"/>
                  </a:cubicBezTo>
                  <a:cubicBezTo>
                    <a:pt x="26650" y="2364"/>
                    <a:pt x="31314" y="15727"/>
                    <a:pt x="15682" y="16105"/>
                  </a:cubicBezTo>
                  <a:cubicBezTo>
                    <a:pt x="-76" y="16483"/>
                    <a:pt x="-1589" y="26316"/>
                    <a:pt x="9757" y="35393"/>
                  </a:cubicBezTo>
                  <a:cubicBezTo>
                    <a:pt x="16186" y="40561"/>
                    <a:pt x="15430" y="51403"/>
                    <a:pt x="14547" y="61362"/>
                  </a:cubicBezTo>
                  <a:cubicBezTo>
                    <a:pt x="17825" y="60984"/>
                    <a:pt x="20221" y="60102"/>
                    <a:pt x="21607" y="58337"/>
                  </a:cubicBezTo>
                  <a:cubicBezTo>
                    <a:pt x="26398" y="52664"/>
                    <a:pt x="31188" y="53546"/>
                    <a:pt x="31188" y="59345"/>
                  </a:cubicBezTo>
                  <a:cubicBezTo>
                    <a:pt x="31188" y="65144"/>
                    <a:pt x="41651" y="63127"/>
                    <a:pt x="47450" y="63127"/>
                  </a:cubicBezTo>
                  <a:cubicBezTo>
                    <a:pt x="53123" y="63127"/>
                    <a:pt x="51232" y="67917"/>
                    <a:pt x="57914" y="63127"/>
                  </a:cubicBezTo>
                  <a:cubicBezTo>
                    <a:pt x="64595" y="58337"/>
                    <a:pt x="74176" y="60228"/>
                    <a:pt x="74176" y="66027"/>
                  </a:cubicBezTo>
                  <a:cubicBezTo>
                    <a:pt x="74176" y="71699"/>
                    <a:pt x="88421" y="68926"/>
                    <a:pt x="80858" y="76490"/>
                  </a:cubicBezTo>
                  <a:cubicBezTo>
                    <a:pt x="73168" y="84180"/>
                    <a:pt x="63713" y="86071"/>
                    <a:pt x="63713" y="91744"/>
                  </a:cubicBezTo>
                  <a:cubicBezTo>
                    <a:pt x="63713" y="97543"/>
                    <a:pt x="72285" y="109897"/>
                    <a:pt x="65604" y="116579"/>
                  </a:cubicBezTo>
                  <a:cubicBezTo>
                    <a:pt x="58922" y="123260"/>
                    <a:pt x="67495" y="134732"/>
                    <a:pt x="60814" y="134732"/>
                  </a:cubicBezTo>
                  <a:cubicBezTo>
                    <a:pt x="54132" y="134732"/>
                    <a:pt x="46442" y="137631"/>
                    <a:pt x="54132" y="145195"/>
                  </a:cubicBezTo>
                  <a:cubicBezTo>
                    <a:pt x="61822" y="152885"/>
                    <a:pt x="67495" y="159567"/>
                    <a:pt x="61822" y="159567"/>
                  </a:cubicBezTo>
                  <a:cubicBezTo>
                    <a:pt x="56023" y="159567"/>
                    <a:pt x="52241" y="171039"/>
                    <a:pt x="55140" y="173938"/>
                  </a:cubicBezTo>
                  <a:cubicBezTo>
                    <a:pt x="58040" y="176838"/>
                    <a:pt x="71403" y="185410"/>
                    <a:pt x="60939" y="187301"/>
                  </a:cubicBezTo>
                  <a:cubicBezTo>
                    <a:pt x="50476" y="189192"/>
                    <a:pt x="50476" y="197765"/>
                    <a:pt x="50476" y="203564"/>
                  </a:cubicBezTo>
                  <a:cubicBezTo>
                    <a:pt x="50476" y="205707"/>
                    <a:pt x="52241" y="208858"/>
                    <a:pt x="54384" y="212136"/>
                  </a:cubicBezTo>
                  <a:cubicBezTo>
                    <a:pt x="59300" y="211254"/>
                    <a:pt x="64091" y="211127"/>
                    <a:pt x="68503" y="213144"/>
                  </a:cubicBezTo>
                  <a:cubicBezTo>
                    <a:pt x="79471" y="218187"/>
                    <a:pt x="85900" y="245543"/>
                    <a:pt x="100650" y="243778"/>
                  </a:cubicBezTo>
                  <a:cubicBezTo>
                    <a:pt x="106953" y="243022"/>
                    <a:pt x="103801" y="238231"/>
                    <a:pt x="106953" y="235080"/>
                  </a:cubicBezTo>
                  <a:cubicBezTo>
                    <a:pt x="110105" y="231928"/>
                    <a:pt x="115904" y="234323"/>
                    <a:pt x="122207" y="234323"/>
                  </a:cubicBezTo>
                  <a:cubicBezTo>
                    <a:pt x="128510" y="234323"/>
                    <a:pt x="131662" y="225247"/>
                    <a:pt x="146538" y="224869"/>
                  </a:cubicBezTo>
                  <a:cubicBezTo>
                    <a:pt x="161413" y="224490"/>
                    <a:pt x="170868" y="223230"/>
                    <a:pt x="180323" y="223734"/>
                  </a:cubicBezTo>
                  <a:cubicBezTo>
                    <a:pt x="189778" y="224112"/>
                    <a:pt x="197216" y="220960"/>
                    <a:pt x="199485" y="214279"/>
                  </a:cubicBezTo>
                  <a:cubicBezTo>
                    <a:pt x="201880" y="207598"/>
                    <a:pt x="209696" y="201673"/>
                    <a:pt x="220286" y="200160"/>
                  </a:cubicBezTo>
                  <a:cubicBezTo>
                    <a:pt x="230875" y="198647"/>
                    <a:pt x="229362" y="187553"/>
                    <a:pt x="230119" y="181376"/>
                  </a:cubicBezTo>
                  <a:cubicBezTo>
                    <a:pt x="230875" y="175073"/>
                    <a:pt x="248524" y="165618"/>
                    <a:pt x="249785" y="160954"/>
                  </a:cubicBezTo>
                  <a:cubicBezTo>
                    <a:pt x="250919" y="156289"/>
                    <a:pt x="239574" y="138262"/>
                    <a:pt x="250163" y="122125"/>
                  </a:cubicBezTo>
                  <a:cubicBezTo>
                    <a:pt x="260752" y="105989"/>
                    <a:pt x="272098" y="105233"/>
                    <a:pt x="272098" y="96282"/>
                  </a:cubicBezTo>
                  <a:cubicBezTo>
                    <a:pt x="272098" y="87962"/>
                    <a:pt x="283066" y="84936"/>
                    <a:pt x="296429" y="83297"/>
                  </a:cubicBezTo>
                  <a:cubicBezTo>
                    <a:pt x="309792" y="81785"/>
                    <a:pt x="314078" y="72708"/>
                    <a:pt x="325424" y="68044"/>
                  </a:cubicBezTo>
                  <a:cubicBezTo>
                    <a:pt x="334627" y="63884"/>
                    <a:pt x="338030" y="56824"/>
                    <a:pt x="336140" y="45604"/>
                  </a:cubicBezTo>
                  <a:close/>
                  <a:moveTo>
                    <a:pt x="338409" y="131328"/>
                  </a:moveTo>
                  <a:cubicBezTo>
                    <a:pt x="336392" y="117965"/>
                    <a:pt x="309540" y="135362"/>
                    <a:pt x="315213" y="139144"/>
                  </a:cubicBezTo>
                  <a:cubicBezTo>
                    <a:pt x="327063" y="147086"/>
                    <a:pt x="340426" y="144691"/>
                    <a:pt x="338409" y="13132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93" name="Google Shape;593;p19"/>
            <p:cNvSpPr/>
            <p:nvPr/>
          </p:nvSpPr>
          <p:spPr>
            <a:xfrm>
              <a:off x="6141599" y="3215775"/>
              <a:ext cx="88246" cy="50426"/>
            </a:xfrm>
            <a:custGeom>
              <a:avLst/>
              <a:gdLst/>
              <a:ahLst/>
              <a:cxnLst/>
              <a:rect l="l" t="t" r="r" b="b"/>
              <a:pathLst>
                <a:path w="88245" h="50426" extrusionOk="0">
                  <a:moveTo>
                    <a:pt x="2558" y="45521"/>
                  </a:moveTo>
                  <a:cubicBezTo>
                    <a:pt x="8861" y="42999"/>
                    <a:pt x="16047" y="41991"/>
                    <a:pt x="19451" y="43378"/>
                  </a:cubicBezTo>
                  <a:cubicBezTo>
                    <a:pt x="22476" y="44638"/>
                    <a:pt x="23485" y="47790"/>
                    <a:pt x="24115" y="51320"/>
                  </a:cubicBezTo>
                  <a:cubicBezTo>
                    <a:pt x="29536" y="50563"/>
                    <a:pt x="39495" y="49051"/>
                    <a:pt x="42773" y="47664"/>
                  </a:cubicBezTo>
                  <a:cubicBezTo>
                    <a:pt x="47563" y="45899"/>
                    <a:pt x="58027" y="51824"/>
                    <a:pt x="59287" y="48294"/>
                  </a:cubicBezTo>
                  <a:cubicBezTo>
                    <a:pt x="60422" y="44764"/>
                    <a:pt x="63952" y="36570"/>
                    <a:pt x="68742" y="36570"/>
                  </a:cubicBezTo>
                  <a:cubicBezTo>
                    <a:pt x="73407" y="36570"/>
                    <a:pt x="70507" y="24216"/>
                    <a:pt x="75171" y="23585"/>
                  </a:cubicBezTo>
                  <a:cubicBezTo>
                    <a:pt x="79836" y="22955"/>
                    <a:pt x="91686" y="12366"/>
                    <a:pt x="91686" y="12366"/>
                  </a:cubicBezTo>
                  <a:cubicBezTo>
                    <a:pt x="91686" y="12366"/>
                    <a:pt x="87021" y="2911"/>
                    <a:pt x="85257" y="2406"/>
                  </a:cubicBezTo>
                  <a:cubicBezTo>
                    <a:pt x="83492" y="1776"/>
                    <a:pt x="77567" y="8331"/>
                    <a:pt x="66977" y="8331"/>
                  </a:cubicBezTo>
                  <a:cubicBezTo>
                    <a:pt x="56388" y="8331"/>
                    <a:pt x="48698" y="16526"/>
                    <a:pt x="44033" y="16526"/>
                  </a:cubicBezTo>
                  <a:cubicBezTo>
                    <a:pt x="39369" y="16526"/>
                    <a:pt x="24620" y="11861"/>
                    <a:pt x="14660" y="11231"/>
                  </a:cubicBezTo>
                  <a:cubicBezTo>
                    <a:pt x="11130" y="10979"/>
                    <a:pt x="7474" y="10727"/>
                    <a:pt x="4071" y="10349"/>
                  </a:cubicBezTo>
                  <a:cubicBezTo>
                    <a:pt x="2936" y="19299"/>
                    <a:pt x="1928" y="33040"/>
                    <a:pt x="2558" y="4552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94" name="Google Shape;594;p19"/>
            <p:cNvSpPr/>
            <p:nvPr/>
          </p:nvSpPr>
          <p:spPr>
            <a:xfrm>
              <a:off x="6325091" y="3383736"/>
              <a:ext cx="163885" cy="214311"/>
            </a:xfrm>
            <a:custGeom>
              <a:avLst/>
              <a:gdLst/>
              <a:ahLst/>
              <a:cxnLst/>
              <a:rect l="l" t="t" r="r" b="b"/>
              <a:pathLst>
                <a:path w="163884" h="214310" extrusionOk="0">
                  <a:moveTo>
                    <a:pt x="168518" y="2364"/>
                  </a:moveTo>
                  <a:cubicBezTo>
                    <a:pt x="162593" y="2994"/>
                    <a:pt x="154399" y="5137"/>
                    <a:pt x="155785" y="8541"/>
                  </a:cubicBezTo>
                  <a:cubicBezTo>
                    <a:pt x="157298" y="12449"/>
                    <a:pt x="151877" y="14844"/>
                    <a:pt x="145574" y="14844"/>
                  </a:cubicBezTo>
                  <a:cubicBezTo>
                    <a:pt x="145574" y="14844"/>
                    <a:pt x="123639" y="13331"/>
                    <a:pt x="117335" y="10180"/>
                  </a:cubicBezTo>
                  <a:cubicBezTo>
                    <a:pt x="112545" y="7784"/>
                    <a:pt x="91618" y="9045"/>
                    <a:pt x="81785" y="9802"/>
                  </a:cubicBezTo>
                  <a:cubicBezTo>
                    <a:pt x="81785" y="10180"/>
                    <a:pt x="81659" y="10558"/>
                    <a:pt x="81281" y="11062"/>
                  </a:cubicBezTo>
                  <a:cubicBezTo>
                    <a:pt x="78885" y="14592"/>
                    <a:pt x="60102" y="24173"/>
                    <a:pt x="56572" y="22408"/>
                  </a:cubicBezTo>
                  <a:cubicBezTo>
                    <a:pt x="53042" y="20643"/>
                    <a:pt x="51277" y="28333"/>
                    <a:pt x="44217" y="30098"/>
                  </a:cubicBezTo>
                  <a:cubicBezTo>
                    <a:pt x="37158" y="31863"/>
                    <a:pt x="26568" y="29468"/>
                    <a:pt x="25938" y="32493"/>
                  </a:cubicBezTo>
                  <a:cubicBezTo>
                    <a:pt x="25308" y="35393"/>
                    <a:pt x="20643" y="43713"/>
                    <a:pt x="16483" y="47747"/>
                  </a:cubicBezTo>
                  <a:cubicBezTo>
                    <a:pt x="12323" y="51907"/>
                    <a:pt x="15853" y="56572"/>
                    <a:pt x="10054" y="57706"/>
                  </a:cubicBezTo>
                  <a:cubicBezTo>
                    <a:pt x="6146" y="58463"/>
                    <a:pt x="4507" y="65648"/>
                    <a:pt x="2364" y="72078"/>
                  </a:cubicBezTo>
                  <a:cubicBezTo>
                    <a:pt x="2742" y="72330"/>
                    <a:pt x="3120" y="72582"/>
                    <a:pt x="3499" y="72708"/>
                  </a:cubicBezTo>
                  <a:cubicBezTo>
                    <a:pt x="12071" y="75481"/>
                    <a:pt x="18752" y="85693"/>
                    <a:pt x="17618" y="95400"/>
                  </a:cubicBezTo>
                  <a:cubicBezTo>
                    <a:pt x="16483" y="105233"/>
                    <a:pt x="30224" y="108763"/>
                    <a:pt x="36401" y="101703"/>
                  </a:cubicBezTo>
                  <a:cubicBezTo>
                    <a:pt x="42705" y="94643"/>
                    <a:pt x="60354" y="105611"/>
                    <a:pt x="60354" y="110401"/>
                  </a:cubicBezTo>
                  <a:cubicBezTo>
                    <a:pt x="60354" y="115066"/>
                    <a:pt x="42327" y="105359"/>
                    <a:pt x="32115" y="112797"/>
                  </a:cubicBezTo>
                  <a:cubicBezTo>
                    <a:pt x="21904" y="120234"/>
                    <a:pt x="39931" y="127294"/>
                    <a:pt x="37662" y="135110"/>
                  </a:cubicBezTo>
                  <a:cubicBezTo>
                    <a:pt x="35267" y="142926"/>
                    <a:pt x="42327" y="153894"/>
                    <a:pt x="51403" y="153516"/>
                  </a:cubicBezTo>
                  <a:cubicBezTo>
                    <a:pt x="60480" y="153137"/>
                    <a:pt x="70565" y="168013"/>
                    <a:pt x="76112" y="165240"/>
                  </a:cubicBezTo>
                  <a:cubicBezTo>
                    <a:pt x="81659" y="162466"/>
                    <a:pt x="69430" y="141666"/>
                    <a:pt x="71447" y="138514"/>
                  </a:cubicBezTo>
                  <a:cubicBezTo>
                    <a:pt x="73465" y="135362"/>
                    <a:pt x="84432" y="144061"/>
                    <a:pt x="89853" y="137758"/>
                  </a:cubicBezTo>
                  <a:cubicBezTo>
                    <a:pt x="95400" y="131454"/>
                    <a:pt x="85945" y="126790"/>
                    <a:pt x="77751" y="127168"/>
                  </a:cubicBezTo>
                  <a:cubicBezTo>
                    <a:pt x="69557" y="127546"/>
                    <a:pt x="77373" y="116200"/>
                    <a:pt x="87206" y="122125"/>
                  </a:cubicBezTo>
                  <a:cubicBezTo>
                    <a:pt x="97039" y="128051"/>
                    <a:pt x="101703" y="120613"/>
                    <a:pt x="106367" y="119730"/>
                  </a:cubicBezTo>
                  <a:cubicBezTo>
                    <a:pt x="111032" y="118974"/>
                    <a:pt x="112292" y="102081"/>
                    <a:pt x="97795" y="98173"/>
                  </a:cubicBezTo>
                  <a:cubicBezTo>
                    <a:pt x="83298" y="94265"/>
                    <a:pt x="85189" y="108763"/>
                    <a:pt x="75860" y="98930"/>
                  </a:cubicBezTo>
                  <a:cubicBezTo>
                    <a:pt x="66405" y="89097"/>
                    <a:pt x="84558" y="93005"/>
                    <a:pt x="84558" y="84810"/>
                  </a:cubicBezTo>
                  <a:cubicBezTo>
                    <a:pt x="84558" y="76616"/>
                    <a:pt x="70061" y="64766"/>
                    <a:pt x="63001" y="54933"/>
                  </a:cubicBezTo>
                  <a:cubicBezTo>
                    <a:pt x="55941" y="45100"/>
                    <a:pt x="72834" y="40435"/>
                    <a:pt x="76742" y="47495"/>
                  </a:cubicBezTo>
                  <a:cubicBezTo>
                    <a:pt x="80650" y="54555"/>
                    <a:pt x="91240" y="53420"/>
                    <a:pt x="97921" y="50647"/>
                  </a:cubicBezTo>
                  <a:cubicBezTo>
                    <a:pt x="104603" y="47873"/>
                    <a:pt x="90862" y="35393"/>
                    <a:pt x="102964" y="30602"/>
                  </a:cubicBezTo>
                  <a:cubicBezTo>
                    <a:pt x="115192" y="25938"/>
                    <a:pt x="115192" y="34132"/>
                    <a:pt x="119100" y="35771"/>
                  </a:cubicBezTo>
                  <a:cubicBezTo>
                    <a:pt x="123008" y="37284"/>
                    <a:pt x="126538" y="25938"/>
                    <a:pt x="139144" y="25938"/>
                  </a:cubicBezTo>
                  <a:cubicBezTo>
                    <a:pt x="145700" y="25938"/>
                    <a:pt x="151499" y="30224"/>
                    <a:pt x="157046" y="34510"/>
                  </a:cubicBezTo>
                  <a:cubicBezTo>
                    <a:pt x="160449" y="30728"/>
                    <a:pt x="163223" y="28585"/>
                    <a:pt x="163223" y="25434"/>
                  </a:cubicBezTo>
                  <a:cubicBezTo>
                    <a:pt x="163223" y="21273"/>
                    <a:pt x="170913" y="19509"/>
                    <a:pt x="170913" y="13079"/>
                  </a:cubicBezTo>
                  <a:cubicBezTo>
                    <a:pt x="170661" y="9676"/>
                    <a:pt x="169400" y="5768"/>
                    <a:pt x="168518" y="2364"/>
                  </a:cubicBezTo>
                  <a:close/>
                  <a:moveTo>
                    <a:pt x="146330" y="200286"/>
                  </a:moveTo>
                  <a:cubicBezTo>
                    <a:pt x="140027" y="196756"/>
                    <a:pt x="111788" y="202681"/>
                    <a:pt x="104351" y="195621"/>
                  </a:cubicBezTo>
                  <a:cubicBezTo>
                    <a:pt x="96912" y="188562"/>
                    <a:pt x="81659" y="201168"/>
                    <a:pt x="88214" y="202303"/>
                  </a:cubicBezTo>
                  <a:cubicBezTo>
                    <a:pt x="97669" y="203816"/>
                    <a:pt x="111788" y="212136"/>
                    <a:pt x="127042" y="212514"/>
                  </a:cubicBezTo>
                  <a:cubicBezTo>
                    <a:pt x="142296" y="212892"/>
                    <a:pt x="163097" y="205454"/>
                    <a:pt x="162718" y="201547"/>
                  </a:cubicBezTo>
                  <a:cubicBezTo>
                    <a:pt x="162340" y="197512"/>
                    <a:pt x="152633" y="203816"/>
                    <a:pt x="146330" y="20028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95" name="Google Shape;595;p19"/>
            <p:cNvSpPr/>
            <p:nvPr/>
          </p:nvSpPr>
          <p:spPr>
            <a:xfrm>
              <a:off x="6642595" y="3568747"/>
              <a:ext cx="63033" cy="37820"/>
            </a:xfrm>
            <a:custGeom>
              <a:avLst/>
              <a:gdLst/>
              <a:ahLst/>
              <a:cxnLst/>
              <a:rect l="l" t="t" r="r" b="b"/>
              <a:pathLst>
                <a:path w="63032" h="37819" extrusionOk="0">
                  <a:moveTo>
                    <a:pt x="44146" y="26242"/>
                  </a:moveTo>
                  <a:cubicBezTo>
                    <a:pt x="43389" y="21956"/>
                    <a:pt x="49314" y="12879"/>
                    <a:pt x="58265" y="9350"/>
                  </a:cubicBezTo>
                  <a:cubicBezTo>
                    <a:pt x="67216" y="5820"/>
                    <a:pt x="63812" y="-862"/>
                    <a:pt x="57887" y="4181"/>
                  </a:cubicBezTo>
                  <a:cubicBezTo>
                    <a:pt x="51962" y="9350"/>
                    <a:pt x="37842" y="14771"/>
                    <a:pt x="20193" y="15527"/>
                  </a:cubicBezTo>
                  <a:cubicBezTo>
                    <a:pt x="2544" y="16283"/>
                    <a:pt x="-3002" y="27881"/>
                    <a:pt x="8091" y="34310"/>
                  </a:cubicBezTo>
                  <a:cubicBezTo>
                    <a:pt x="22211" y="42757"/>
                    <a:pt x="45028" y="30529"/>
                    <a:pt x="44146" y="26242"/>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96" name="Google Shape;596;p19"/>
            <p:cNvSpPr/>
            <p:nvPr/>
          </p:nvSpPr>
          <p:spPr>
            <a:xfrm>
              <a:off x="5154927" y="2460196"/>
              <a:ext cx="277343" cy="138672"/>
            </a:xfrm>
            <a:custGeom>
              <a:avLst/>
              <a:gdLst/>
              <a:ahLst/>
              <a:cxnLst/>
              <a:rect l="l" t="t" r="r" b="b"/>
              <a:pathLst>
                <a:path w="277343" h="138671" extrusionOk="0">
                  <a:moveTo>
                    <a:pt x="240782" y="101817"/>
                  </a:moveTo>
                  <a:cubicBezTo>
                    <a:pt x="256036" y="101061"/>
                    <a:pt x="255657" y="84168"/>
                    <a:pt x="261961" y="84924"/>
                  </a:cubicBezTo>
                  <a:cubicBezTo>
                    <a:pt x="268264" y="85681"/>
                    <a:pt x="278475" y="73200"/>
                    <a:pt x="282383" y="65258"/>
                  </a:cubicBezTo>
                  <a:cubicBezTo>
                    <a:pt x="286291" y="57442"/>
                    <a:pt x="278097" y="43323"/>
                    <a:pt x="268642" y="43323"/>
                  </a:cubicBezTo>
                  <a:cubicBezTo>
                    <a:pt x="259187" y="43323"/>
                    <a:pt x="252128" y="35885"/>
                    <a:pt x="254145" y="30338"/>
                  </a:cubicBezTo>
                  <a:cubicBezTo>
                    <a:pt x="256162" y="24791"/>
                    <a:pt x="248976" y="17732"/>
                    <a:pt x="249480" y="13824"/>
                  </a:cubicBezTo>
                  <a:cubicBezTo>
                    <a:pt x="249859" y="9916"/>
                    <a:pt x="237756" y="13445"/>
                    <a:pt x="231453" y="14958"/>
                  </a:cubicBezTo>
                  <a:cubicBezTo>
                    <a:pt x="225150" y="16471"/>
                    <a:pt x="211787" y="-296"/>
                    <a:pt x="205988" y="2730"/>
                  </a:cubicBezTo>
                  <a:cubicBezTo>
                    <a:pt x="200063" y="5881"/>
                    <a:pt x="204349" y="14076"/>
                    <a:pt x="202836" y="18866"/>
                  </a:cubicBezTo>
                  <a:cubicBezTo>
                    <a:pt x="201323" y="23531"/>
                    <a:pt x="187204" y="14580"/>
                    <a:pt x="187204" y="20001"/>
                  </a:cubicBezTo>
                  <a:cubicBezTo>
                    <a:pt x="187204" y="25548"/>
                    <a:pt x="181279" y="26304"/>
                    <a:pt x="176614" y="20379"/>
                  </a:cubicBezTo>
                  <a:cubicBezTo>
                    <a:pt x="171950" y="14454"/>
                    <a:pt x="160856" y="17984"/>
                    <a:pt x="161361" y="22774"/>
                  </a:cubicBezTo>
                  <a:cubicBezTo>
                    <a:pt x="161739" y="27439"/>
                    <a:pt x="156696" y="23531"/>
                    <a:pt x="147620" y="18110"/>
                  </a:cubicBezTo>
                  <a:cubicBezTo>
                    <a:pt x="138543" y="12689"/>
                    <a:pt x="129214" y="24413"/>
                    <a:pt x="129971" y="30338"/>
                  </a:cubicBezTo>
                  <a:cubicBezTo>
                    <a:pt x="130727" y="36263"/>
                    <a:pt x="126819" y="37776"/>
                    <a:pt x="119381" y="24791"/>
                  </a:cubicBezTo>
                  <a:cubicBezTo>
                    <a:pt x="111943" y="11806"/>
                    <a:pt x="103245" y="25926"/>
                    <a:pt x="107279" y="32985"/>
                  </a:cubicBezTo>
                  <a:cubicBezTo>
                    <a:pt x="111187" y="40045"/>
                    <a:pt x="109674" y="48617"/>
                    <a:pt x="103749" y="45088"/>
                  </a:cubicBezTo>
                  <a:cubicBezTo>
                    <a:pt x="97824" y="41558"/>
                    <a:pt x="90008" y="47483"/>
                    <a:pt x="86478" y="52904"/>
                  </a:cubicBezTo>
                  <a:cubicBezTo>
                    <a:pt x="82948" y="58451"/>
                    <a:pt x="70342" y="36767"/>
                    <a:pt x="79418" y="31725"/>
                  </a:cubicBezTo>
                  <a:cubicBezTo>
                    <a:pt x="88495" y="26682"/>
                    <a:pt x="50802" y="4999"/>
                    <a:pt x="38952" y="4999"/>
                  </a:cubicBezTo>
                  <a:cubicBezTo>
                    <a:pt x="27228" y="4999"/>
                    <a:pt x="35044" y="13697"/>
                    <a:pt x="42860" y="19875"/>
                  </a:cubicBezTo>
                  <a:cubicBezTo>
                    <a:pt x="50676" y="26178"/>
                    <a:pt x="37313" y="24539"/>
                    <a:pt x="33027" y="19118"/>
                  </a:cubicBezTo>
                  <a:cubicBezTo>
                    <a:pt x="28740" y="13697"/>
                    <a:pt x="20420" y="17984"/>
                    <a:pt x="15756" y="25800"/>
                  </a:cubicBezTo>
                  <a:cubicBezTo>
                    <a:pt x="11091" y="33616"/>
                    <a:pt x="3149" y="38028"/>
                    <a:pt x="2393" y="43449"/>
                  </a:cubicBezTo>
                  <a:cubicBezTo>
                    <a:pt x="1636" y="48996"/>
                    <a:pt x="15756" y="54795"/>
                    <a:pt x="27858" y="49752"/>
                  </a:cubicBezTo>
                  <a:cubicBezTo>
                    <a:pt x="39960" y="44709"/>
                    <a:pt x="53701" y="43827"/>
                    <a:pt x="60004" y="49752"/>
                  </a:cubicBezTo>
                  <a:cubicBezTo>
                    <a:pt x="66308" y="55677"/>
                    <a:pt x="48658" y="57946"/>
                    <a:pt x="54836" y="62737"/>
                  </a:cubicBezTo>
                  <a:cubicBezTo>
                    <a:pt x="61139" y="67401"/>
                    <a:pt x="55970" y="71435"/>
                    <a:pt x="41095" y="70175"/>
                  </a:cubicBezTo>
                  <a:cubicBezTo>
                    <a:pt x="26219" y="69040"/>
                    <a:pt x="8192" y="73326"/>
                    <a:pt x="10839" y="78369"/>
                  </a:cubicBezTo>
                  <a:cubicBezTo>
                    <a:pt x="13612" y="83411"/>
                    <a:pt x="48911" y="74083"/>
                    <a:pt x="49289" y="79125"/>
                  </a:cubicBezTo>
                  <a:cubicBezTo>
                    <a:pt x="49667" y="84294"/>
                    <a:pt x="49289" y="92866"/>
                    <a:pt x="58744" y="88958"/>
                  </a:cubicBezTo>
                  <a:cubicBezTo>
                    <a:pt x="68199" y="85050"/>
                    <a:pt x="61896" y="96018"/>
                    <a:pt x="66560" y="97909"/>
                  </a:cubicBezTo>
                  <a:cubicBezTo>
                    <a:pt x="71224" y="99926"/>
                    <a:pt x="70090" y="109255"/>
                    <a:pt x="57609" y="110137"/>
                  </a:cubicBezTo>
                  <a:cubicBezTo>
                    <a:pt x="45003" y="110894"/>
                    <a:pt x="38952" y="113415"/>
                    <a:pt x="44246" y="118710"/>
                  </a:cubicBezTo>
                  <a:cubicBezTo>
                    <a:pt x="50928" y="125391"/>
                    <a:pt x="64669" y="120727"/>
                    <a:pt x="78032" y="117575"/>
                  </a:cubicBezTo>
                  <a:cubicBezTo>
                    <a:pt x="91395" y="114423"/>
                    <a:pt x="110556" y="130560"/>
                    <a:pt x="126315" y="136737"/>
                  </a:cubicBezTo>
                  <a:cubicBezTo>
                    <a:pt x="142073" y="143040"/>
                    <a:pt x="169051" y="134342"/>
                    <a:pt x="172202" y="126147"/>
                  </a:cubicBezTo>
                  <a:cubicBezTo>
                    <a:pt x="175354" y="117953"/>
                    <a:pt x="196533" y="121105"/>
                    <a:pt x="205105" y="115180"/>
                  </a:cubicBezTo>
                  <a:cubicBezTo>
                    <a:pt x="213678" y="109633"/>
                    <a:pt x="225402" y="102573"/>
                    <a:pt x="240782" y="10181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97" name="Google Shape;597;p19"/>
            <p:cNvSpPr/>
            <p:nvPr/>
          </p:nvSpPr>
          <p:spPr>
            <a:xfrm>
              <a:off x="5522281" y="2923893"/>
              <a:ext cx="113459" cy="126065"/>
            </a:xfrm>
            <a:custGeom>
              <a:avLst/>
              <a:gdLst/>
              <a:ahLst/>
              <a:cxnLst/>
              <a:rect l="l" t="t" r="r" b="b"/>
              <a:pathLst>
                <a:path w="113458" h="126065" extrusionOk="0">
                  <a:moveTo>
                    <a:pt x="107153" y="42788"/>
                  </a:moveTo>
                  <a:cubicBezTo>
                    <a:pt x="103875" y="40267"/>
                    <a:pt x="100723" y="37620"/>
                    <a:pt x="98328" y="34846"/>
                  </a:cubicBezTo>
                  <a:cubicBezTo>
                    <a:pt x="88243" y="22996"/>
                    <a:pt x="84083" y="32451"/>
                    <a:pt x="82948" y="39637"/>
                  </a:cubicBezTo>
                  <a:cubicBezTo>
                    <a:pt x="81688" y="46696"/>
                    <a:pt x="72233" y="37241"/>
                    <a:pt x="66308" y="36107"/>
                  </a:cubicBezTo>
                  <a:cubicBezTo>
                    <a:pt x="60383" y="34846"/>
                    <a:pt x="68073" y="23626"/>
                    <a:pt x="72233" y="20727"/>
                  </a:cubicBezTo>
                  <a:cubicBezTo>
                    <a:pt x="75006" y="18710"/>
                    <a:pt x="77780" y="13289"/>
                    <a:pt x="79418" y="5599"/>
                  </a:cubicBezTo>
                  <a:cubicBezTo>
                    <a:pt x="78284" y="5599"/>
                    <a:pt x="77149" y="5473"/>
                    <a:pt x="76141" y="5095"/>
                  </a:cubicBezTo>
                  <a:cubicBezTo>
                    <a:pt x="65173" y="809"/>
                    <a:pt x="49793" y="809"/>
                    <a:pt x="49415" y="10642"/>
                  </a:cubicBezTo>
                  <a:cubicBezTo>
                    <a:pt x="49037" y="20475"/>
                    <a:pt x="61517" y="16945"/>
                    <a:pt x="62021" y="23248"/>
                  </a:cubicBezTo>
                  <a:cubicBezTo>
                    <a:pt x="62400" y="29552"/>
                    <a:pt x="49415" y="27913"/>
                    <a:pt x="40464" y="34216"/>
                  </a:cubicBezTo>
                  <a:cubicBezTo>
                    <a:pt x="31514" y="40519"/>
                    <a:pt x="21680" y="29930"/>
                    <a:pt x="12226" y="34594"/>
                  </a:cubicBezTo>
                  <a:cubicBezTo>
                    <a:pt x="2771" y="39258"/>
                    <a:pt x="22437" y="44805"/>
                    <a:pt x="15377" y="54638"/>
                  </a:cubicBezTo>
                  <a:cubicBezTo>
                    <a:pt x="8318" y="64471"/>
                    <a:pt x="15755" y="64093"/>
                    <a:pt x="27480" y="73422"/>
                  </a:cubicBezTo>
                  <a:cubicBezTo>
                    <a:pt x="39204" y="82877"/>
                    <a:pt x="20420" y="85146"/>
                    <a:pt x="20420" y="95736"/>
                  </a:cubicBezTo>
                  <a:cubicBezTo>
                    <a:pt x="20420" y="106325"/>
                    <a:pt x="5922" y="105947"/>
                    <a:pt x="2771" y="113006"/>
                  </a:cubicBezTo>
                  <a:cubicBezTo>
                    <a:pt x="-381" y="120066"/>
                    <a:pt x="15377" y="134185"/>
                    <a:pt x="29118" y="134185"/>
                  </a:cubicBezTo>
                  <a:cubicBezTo>
                    <a:pt x="38951" y="134185"/>
                    <a:pt x="61643" y="127882"/>
                    <a:pt x="75006" y="115402"/>
                  </a:cubicBezTo>
                  <a:cubicBezTo>
                    <a:pt x="88369" y="102795"/>
                    <a:pt x="95429" y="115024"/>
                    <a:pt x="107531" y="108720"/>
                  </a:cubicBezTo>
                  <a:cubicBezTo>
                    <a:pt x="119759" y="102417"/>
                    <a:pt x="112195" y="56529"/>
                    <a:pt x="107531" y="47075"/>
                  </a:cubicBezTo>
                  <a:cubicBezTo>
                    <a:pt x="106774" y="45310"/>
                    <a:pt x="106774" y="43923"/>
                    <a:pt x="107153" y="4278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98" name="Google Shape;598;p19"/>
            <p:cNvSpPr/>
            <p:nvPr/>
          </p:nvSpPr>
          <p:spPr>
            <a:xfrm>
              <a:off x="5584189" y="2707439"/>
              <a:ext cx="264737" cy="403408"/>
            </a:xfrm>
            <a:custGeom>
              <a:avLst/>
              <a:gdLst/>
              <a:ahLst/>
              <a:cxnLst/>
              <a:rect l="l" t="t" r="r" b="b"/>
              <a:pathLst>
                <a:path w="264736" h="403408" extrusionOk="0">
                  <a:moveTo>
                    <a:pt x="50791" y="216758"/>
                  </a:moveTo>
                  <a:cubicBezTo>
                    <a:pt x="40832" y="207178"/>
                    <a:pt x="28100" y="222179"/>
                    <a:pt x="17636" y="222053"/>
                  </a:cubicBezTo>
                  <a:cubicBezTo>
                    <a:pt x="15871" y="229743"/>
                    <a:pt x="13224" y="235164"/>
                    <a:pt x="10451" y="237181"/>
                  </a:cubicBezTo>
                  <a:cubicBezTo>
                    <a:pt x="6290" y="240207"/>
                    <a:pt x="-1400" y="251426"/>
                    <a:pt x="4526" y="252561"/>
                  </a:cubicBezTo>
                  <a:cubicBezTo>
                    <a:pt x="10451" y="253696"/>
                    <a:pt x="19905" y="263276"/>
                    <a:pt x="21166" y="256091"/>
                  </a:cubicBezTo>
                  <a:cubicBezTo>
                    <a:pt x="22301" y="249031"/>
                    <a:pt x="26461" y="239450"/>
                    <a:pt x="36546" y="251300"/>
                  </a:cubicBezTo>
                  <a:cubicBezTo>
                    <a:pt x="38941" y="254074"/>
                    <a:pt x="41967" y="256847"/>
                    <a:pt x="45370" y="259242"/>
                  </a:cubicBezTo>
                  <a:cubicBezTo>
                    <a:pt x="47009" y="253822"/>
                    <a:pt x="59363" y="252939"/>
                    <a:pt x="65793" y="246510"/>
                  </a:cubicBezTo>
                  <a:cubicBezTo>
                    <a:pt x="73609" y="238694"/>
                    <a:pt x="61759" y="227348"/>
                    <a:pt x="50791" y="216758"/>
                  </a:cubicBezTo>
                  <a:close/>
                  <a:moveTo>
                    <a:pt x="265354" y="313955"/>
                  </a:moveTo>
                  <a:cubicBezTo>
                    <a:pt x="266110" y="302231"/>
                    <a:pt x="240267" y="293910"/>
                    <a:pt x="237493" y="300213"/>
                  </a:cubicBezTo>
                  <a:cubicBezTo>
                    <a:pt x="234720" y="306517"/>
                    <a:pt x="228921" y="305760"/>
                    <a:pt x="224509" y="298701"/>
                  </a:cubicBezTo>
                  <a:cubicBezTo>
                    <a:pt x="220223" y="291641"/>
                    <a:pt x="228417" y="284960"/>
                    <a:pt x="224131" y="284203"/>
                  </a:cubicBezTo>
                  <a:cubicBezTo>
                    <a:pt x="219844" y="283447"/>
                    <a:pt x="214298" y="273614"/>
                    <a:pt x="215558" y="269706"/>
                  </a:cubicBezTo>
                  <a:cubicBezTo>
                    <a:pt x="216693" y="265798"/>
                    <a:pt x="208877" y="240711"/>
                    <a:pt x="195514" y="237559"/>
                  </a:cubicBezTo>
                  <a:cubicBezTo>
                    <a:pt x="182151" y="234408"/>
                    <a:pt x="180260" y="215624"/>
                    <a:pt x="177865" y="205413"/>
                  </a:cubicBezTo>
                  <a:cubicBezTo>
                    <a:pt x="175470" y="195201"/>
                    <a:pt x="166897" y="200622"/>
                    <a:pt x="160216" y="192050"/>
                  </a:cubicBezTo>
                  <a:cubicBezTo>
                    <a:pt x="153534" y="183477"/>
                    <a:pt x="142188" y="187764"/>
                    <a:pt x="136263" y="188142"/>
                  </a:cubicBezTo>
                  <a:cubicBezTo>
                    <a:pt x="130338" y="188520"/>
                    <a:pt x="136263" y="177174"/>
                    <a:pt x="145718" y="170871"/>
                  </a:cubicBezTo>
                  <a:cubicBezTo>
                    <a:pt x="155173" y="164568"/>
                    <a:pt x="166141" y="131286"/>
                    <a:pt x="166141" y="124605"/>
                  </a:cubicBezTo>
                  <a:cubicBezTo>
                    <a:pt x="166141" y="117923"/>
                    <a:pt x="124917" y="118302"/>
                    <a:pt x="117101" y="122210"/>
                  </a:cubicBezTo>
                  <a:cubicBezTo>
                    <a:pt x="109286" y="126118"/>
                    <a:pt x="101470" y="116285"/>
                    <a:pt x="108025" y="113511"/>
                  </a:cubicBezTo>
                  <a:cubicBezTo>
                    <a:pt x="114706" y="110738"/>
                    <a:pt x="128825" y="96997"/>
                    <a:pt x="128069" y="91576"/>
                  </a:cubicBezTo>
                  <a:cubicBezTo>
                    <a:pt x="127313" y="86029"/>
                    <a:pt x="137902" y="80986"/>
                    <a:pt x="131977" y="75818"/>
                  </a:cubicBezTo>
                  <a:cubicBezTo>
                    <a:pt x="126052" y="70775"/>
                    <a:pt x="125296" y="82499"/>
                    <a:pt x="120253" y="86407"/>
                  </a:cubicBezTo>
                  <a:cubicBezTo>
                    <a:pt x="115211" y="90315"/>
                    <a:pt x="103739" y="89181"/>
                    <a:pt x="91637" y="86785"/>
                  </a:cubicBezTo>
                  <a:cubicBezTo>
                    <a:pt x="79534" y="84390"/>
                    <a:pt x="74743" y="101661"/>
                    <a:pt x="75122" y="109099"/>
                  </a:cubicBezTo>
                  <a:cubicBezTo>
                    <a:pt x="75500" y="116537"/>
                    <a:pt x="61002" y="120823"/>
                    <a:pt x="63398" y="127126"/>
                  </a:cubicBezTo>
                  <a:cubicBezTo>
                    <a:pt x="65793" y="133430"/>
                    <a:pt x="60624" y="138094"/>
                    <a:pt x="56716" y="134564"/>
                  </a:cubicBezTo>
                  <a:cubicBezTo>
                    <a:pt x="52808" y="131034"/>
                    <a:pt x="48522" y="122462"/>
                    <a:pt x="40580" y="128639"/>
                  </a:cubicBezTo>
                  <a:cubicBezTo>
                    <a:pt x="32764" y="134942"/>
                    <a:pt x="49657" y="143136"/>
                    <a:pt x="59742" y="144397"/>
                  </a:cubicBezTo>
                  <a:cubicBezTo>
                    <a:pt x="69953" y="145532"/>
                    <a:pt x="51926" y="152970"/>
                    <a:pt x="49909" y="163937"/>
                  </a:cubicBezTo>
                  <a:cubicBezTo>
                    <a:pt x="47892" y="174905"/>
                    <a:pt x="63272" y="170240"/>
                    <a:pt x="64028" y="178057"/>
                  </a:cubicBezTo>
                  <a:cubicBezTo>
                    <a:pt x="64785" y="185873"/>
                    <a:pt x="42093" y="187133"/>
                    <a:pt x="42093" y="194571"/>
                  </a:cubicBezTo>
                  <a:cubicBezTo>
                    <a:pt x="42093" y="202009"/>
                    <a:pt x="55077" y="191041"/>
                    <a:pt x="60877" y="187890"/>
                  </a:cubicBezTo>
                  <a:cubicBezTo>
                    <a:pt x="66802" y="184738"/>
                    <a:pt x="57725" y="206295"/>
                    <a:pt x="71844" y="204026"/>
                  </a:cubicBezTo>
                  <a:cubicBezTo>
                    <a:pt x="85963" y="201631"/>
                    <a:pt x="82055" y="182469"/>
                    <a:pt x="87098" y="183225"/>
                  </a:cubicBezTo>
                  <a:cubicBezTo>
                    <a:pt x="92267" y="183982"/>
                    <a:pt x="84703" y="193436"/>
                    <a:pt x="89115" y="201631"/>
                  </a:cubicBezTo>
                  <a:cubicBezTo>
                    <a:pt x="93401" y="209825"/>
                    <a:pt x="78904" y="222431"/>
                    <a:pt x="79660" y="228356"/>
                  </a:cubicBezTo>
                  <a:cubicBezTo>
                    <a:pt x="80417" y="234282"/>
                    <a:pt x="108655" y="234282"/>
                    <a:pt x="117732" y="224827"/>
                  </a:cubicBezTo>
                  <a:cubicBezTo>
                    <a:pt x="126808" y="215372"/>
                    <a:pt x="131095" y="225583"/>
                    <a:pt x="124791" y="232643"/>
                  </a:cubicBezTo>
                  <a:cubicBezTo>
                    <a:pt x="118488" y="239702"/>
                    <a:pt x="121261" y="246384"/>
                    <a:pt x="129078" y="249157"/>
                  </a:cubicBezTo>
                  <a:cubicBezTo>
                    <a:pt x="136894" y="251931"/>
                    <a:pt x="139667" y="252687"/>
                    <a:pt x="136137" y="258990"/>
                  </a:cubicBezTo>
                  <a:cubicBezTo>
                    <a:pt x="132608" y="265294"/>
                    <a:pt x="135759" y="277018"/>
                    <a:pt x="133742" y="282943"/>
                  </a:cubicBezTo>
                  <a:cubicBezTo>
                    <a:pt x="131725" y="288868"/>
                    <a:pt x="107520" y="288111"/>
                    <a:pt x="106638" y="284077"/>
                  </a:cubicBezTo>
                  <a:cubicBezTo>
                    <a:pt x="105882" y="280169"/>
                    <a:pt x="95670" y="282943"/>
                    <a:pt x="98444" y="288363"/>
                  </a:cubicBezTo>
                  <a:cubicBezTo>
                    <a:pt x="101217" y="293910"/>
                    <a:pt x="89745" y="299709"/>
                    <a:pt x="90628" y="304878"/>
                  </a:cubicBezTo>
                  <a:cubicBezTo>
                    <a:pt x="91384" y="310047"/>
                    <a:pt x="105882" y="308786"/>
                    <a:pt x="106260" y="315089"/>
                  </a:cubicBezTo>
                  <a:cubicBezTo>
                    <a:pt x="106638" y="321392"/>
                    <a:pt x="95670" y="328830"/>
                    <a:pt x="80795" y="333116"/>
                  </a:cubicBezTo>
                  <a:cubicBezTo>
                    <a:pt x="65919" y="337403"/>
                    <a:pt x="83946" y="349253"/>
                    <a:pt x="91006" y="344084"/>
                  </a:cubicBezTo>
                  <a:cubicBezTo>
                    <a:pt x="98066" y="339042"/>
                    <a:pt x="96553" y="347614"/>
                    <a:pt x="106764" y="347614"/>
                  </a:cubicBezTo>
                  <a:cubicBezTo>
                    <a:pt x="116975" y="347614"/>
                    <a:pt x="123279" y="355808"/>
                    <a:pt x="134624" y="351522"/>
                  </a:cubicBezTo>
                  <a:cubicBezTo>
                    <a:pt x="145971" y="347236"/>
                    <a:pt x="145592" y="351522"/>
                    <a:pt x="137020" y="358203"/>
                  </a:cubicBezTo>
                  <a:cubicBezTo>
                    <a:pt x="128321" y="364885"/>
                    <a:pt x="115463" y="357825"/>
                    <a:pt x="107647" y="362111"/>
                  </a:cubicBezTo>
                  <a:cubicBezTo>
                    <a:pt x="99831" y="366398"/>
                    <a:pt x="67936" y="396401"/>
                    <a:pt x="73861" y="403713"/>
                  </a:cubicBezTo>
                  <a:cubicBezTo>
                    <a:pt x="77391" y="407999"/>
                    <a:pt x="82055" y="397410"/>
                    <a:pt x="93401" y="392745"/>
                  </a:cubicBezTo>
                  <a:cubicBezTo>
                    <a:pt x="104747" y="388081"/>
                    <a:pt x="106764" y="395897"/>
                    <a:pt x="113067" y="396653"/>
                  </a:cubicBezTo>
                  <a:cubicBezTo>
                    <a:pt x="119371" y="397410"/>
                    <a:pt x="119749" y="383669"/>
                    <a:pt x="124791" y="384929"/>
                  </a:cubicBezTo>
                  <a:cubicBezTo>
                    <a:pt x="129834" y="386064"/>
                    <a:pt x="134624" y="380643"/>
                    <a:pt x="143953" y="382156"/>
                  </a:cubicBezTo>
                  <a:cubicBezTo>
                    <a:pt x="153408" y="383669"/>
                    <a:pt x="160090" y="380139"/>
                    <a:pt x="164754" y="376231"/>
                  </a:cubicBezTo>
                  <a:cubicBezTo>
                    <a:pt x="169418" y="372323"/>
                    <a:pt x="182025" y="384047"/>
                    <a:pt x="185933" y="381273"/>
                  </a:cubicBezTo>
                  <a:cubicBezTo>
                    <a:pt x="189841" y="378500"/>
                    <a:pt x="207112" y="375348"/>
                    <a:pt x="215684" y="375727"/>
                  </a:cubicBezTo>
                  <a:cubicBezTo>
                    <a:pt x="224257" y="376105"/>
                    <a:pt x="246696" y="365893"/>
                    <a:pt x="252495" y="360473"/>
                  </a:cubicBezTo>
                  <a:cubicBezTo>
                    <a:pt x="258420" y="354926"/>
                    <a:pt x="248965" y="353791"/>
                    <a:pt x="241149" y="354926"/>
                  </a:cubicBezTo>
                  <a:cubicBezTo>
                    <a:pt x="233333" y="356060"/>
                    <a:pt x="234846" y="347110"/>
                    <a:pt x="243167" y="339294"/>
                  </a:cubicBezTo>
                  <a:cubicBezTo>
                    <a:pt x="251613" y="331604"/>
                    <a:pt x="264598" y="325805"/>
                    <a:pt x="265354" y="313955"/>
                  </a:cubicBezTo>
                  <a:close/>
                  <a:moveTo>
                    <a:pt x="29612" y="117041"/>
                  </a:moveTo>
                  <a:cubicBezTo>
                    <a:pt x="40202" y="116663"/>
                    <a:pt x="52304" y="98636"/>
                    <a:pt x="47261" y="93467"/>
                  </a:cubicBezTo>
                  <a:cubicBezTo>
                    <a:pt x="42219" y="88424"/>
                    <a:pt x="21796" y="117293"/>
                    <a:pt x="29612" y="117041"/>
                  </a:cubicBezTo>
                  <a:close/>
                  <a:moveTo>
                    <a:pt x="181521" y="31947"/>
                  </a:moveTo>
                  <a:cubicBezTo>
                    <a:pt x="188202" y="25266"/>
                    <a:pt x="196018" y="-199"/>
                    <a:pt x="185807" y="2574"/>
                  </a:cubicBezTo>
                  <a:cubicBezTo>
                    <a:pt x="175595" y="5221"/>
                    <a:pt x="178495" y="34847"/>
                    <a:pt x="181521" y="3194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99" name="Google Shape;599;p19"/>
            <p:cNvSpPr/>
            <p:nvPr/>
          </p:nvSpPr>
          <p:spPr>
            <a:xfrm>
              <a:off x="6014035" y="2825297"/>
              <a:ext cx="126065" cy="113459"/>
            </a:xfrm>
            <a:custGeom>
              <a:avLst/>
              <a:gdLst/>
              <a:ahLst/>
              <a:cxnLst/>
              <a:rect l="l" t="t" r="r" b="b"/>
              <a:pathLst>
                <a:path w="126065" h="113458" extrusionOk="0">
                  <a:moveTo>
                    <a:pt x="65073" y="45071"/>
                  </a:moveTo>
                  <a:cubicBezTo>
                    <a:pt x="61165" y="43180"/>
                    <a:pt x="59526" y="30573"/>
                    <a:pt x="64316" y="26665"/>
                  </a:cubicBezTo>
                  <a:cubicBezTo>
                    <a:pt x="68981" y="22757"/>
                    <a:pt x="70998" y="7755"/>
                    <a:pt x="67090" y="3847"/>
                  </a:cubicBezTo>
                  <a:cubicBezTo>
                    <a:pt x="63182" y="-61"/>
                    <a:pt x="49063" y="3847"/>
                    <a:pt x="47802" y="14437"/>
                  </a:cubicBezTo>
                  <a:cubicBezTo>
                    <a:pt x="46667" y="25026"/>
                    <a:pt x="35195" y="20362"/>
                    <a:pt x="32169" y="22631"/>
                  </a:cubicBezTo>
                  <a:cubicBezTo>
                    <a:pt x="29018" y="25026"/>
                    <a:pt x="38473" y="29691"/>
                    <a:pt x="33304" y="34355"/>
                  </a:cubicBezTo>
                  <a:cubicBezTo>
                    <a:pt x="28261" y="39020"/>
                    <a:pt x="26244" y="27296"/>
                    <a:pt x="18050" y="26539"/>
                  </a:cubicBezTo>
                  <a:cubicBezTo>
                    <a:pt x="9856" y="25783"/>
                    <a:pt x="8974" y="39020"/>
                    <a:pt x="4687" y="45701"/>
                  </a:cubicBezTo>
                  <a:cubicBezTo>
                    <a:pt x="401" y="52383"/>
                    <a:pt x="3048" y="66502"/>
                    <a:pt x="4687" y="75957"/>
                  </a:cubicBezTo>
                  <a:cubicBezTo>
                    <a:pt x="6200" y="85412"/>
                    <a:pt x="17672" y="91211"/>
                    <a:pt x="14899" y="99153"/>
                  </a:cubicBezTo>
                  <a:cubicBezTo>
                    <a:pt x="13638" y="102809"/>
                    <a:pt x="16159" y="106843"/>
                    <a:pt x="18933" y="110877"/>
                  </a:cubicBezTo>
                  <a:cubicBezTo>
                    <a:pt x="29396" y="111129"/>
                    <a:pt x="38977" y="111885"/>
                    <a:pt x="43137" y="113272"/>
                  </a:cubicBezTo>
                  <a:cubicBezTo>
                    <a:pt x="44776" y="113776"/>
                    <a:pt x="48306" y="113650"/>
                    <a:pt x="52970" y="113020"/>
                  </a:cubicBezTo>
                  <a:cubicBezTo>
                    <a:pt x="49566" y="107347"/>
                    <a:pt x="41751" y="102809"/>
                    <a:pt x="42381" y="98774"/>
                  </a:cubicBezTo>
                  <a:cubicBezTo>
                    <a:pt x="43137" y="93354"/>
                    <a:pt x="50575" y="96757"/>
                    <a:pt x="56122" y="101548"/>
                  </a:cubicBezTo>
                  <a:cubicBezTo>
                    <a:pt x="61543" y="106212"/>
                    <a:pt x="73771" y="107095"/>
                    <a:pt x="74906" y="101170"/>
                  </a:cubicBezTo>
                  <a:cubicBezTo>
                    <a:pt x="75662" y="97514"/>
                    <a:pt x="72889" y="80747"/>
                    <a:pt x="65451" y="84655"/>
                  </a:cubicBezTo>
                  <a:cubicBezTo>
                    <a:pt x="58013" y="88563"/>
                    <a:pt x="55996" y="87050"/>
                    <a:pt x="53222" y="83016"/>
                  </a:cubicBezTo>
                  <a:cubicBezTo>
                    <a:pt x="50449" y="79108"/>
                    <a:pt x="58769" y="72805"/>
                    <a:pt x="60660" y="66502"/>
                  </a:cubicBezTo>
                  <a:cubicBezTo>
                    <a:pt x="62551" y="60199"/>
                    <a:pt x="75536" y="62594"/>
                    <a:pt x="77553" y="57425"/>
                  </a:cubicBezTo>
                  <a:cubicBezTo>
                    <a:pt x="79570" y="52509"/>
                    <a:pt x="68981" y="47088"/>
                    <a:pt x="65073" y="45071"/>
                  </a:cubicBezTo>
                  <a:close/>
                  <a:moveTo>
                    <a:pt x="124323" y="69023"/>
                  </a:moveTo>
                  <a:cubicBezTo>
                    <a:pt x="121171" y="67006"/>
                    <a:pt x="118776" y="74570"/>
                    <a:pt x="115247" y="75326"/>
                  </a:cubicBezTo>
                  <a:cubicBezTo>
                    <a:pt x="111716" y="76083"/>
                    <a:pt x="107808" y="60451"/>
                    <a:pt x="106170" y="69023"/>
                  </a:cubicBezTo>
                  <a:cubicBezTo>
                    <a:pt x="104531" y="77596"/>
                    <a:pt x="96715" y="65493"/>
                    <a:pt x="88899" y="76461"/>
                  </a:cubicBezTo>
                  <a:cubicBezTo>
                    <a:pt x="81083" y="87429"/>
                    <a:pt x="93563" y="97262"/>
                    <a:pt x="99110" y="100791"/>
                  </a:cubicBezTo>
                  <a:cubicBezTo>
                    <a:pt x="104657" y="104321"/>
                    <a:pt x="98732" y="109364"/>
                    <a:pt x="91672" y="107851"/>
                  </a:cubicBezTo>
                  <a:cubicBezTo>
                    <a:pt x="84613" y="106338"/>
                    <a:pt x="88899" y="118062"/>
                    <a:pt x="98732" y="119575"/>
                  </a:cubicBezTo>
                  <a:cubicBezTo>
                    <a:pt x="108565" y="121088"/>
                    <a:pt x="119155" y="102304"/>
                    <a:pt x="118020" y="97640"/>
                  </a:cubicBezTo>
                  <a:cubicBezTo>
                    <a:pt x="116885" y="92975"/>
                    <a:pt x="127979" y="71292"/>
                    <a:pt x="124323" y="6902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00" name="Google Shape;600;p19"/>
            <p:cNvSpPr/>
            <p:nvPr/>
          </p:nvSpPr>
          <p:spPr>
            <a:xfrm>
              <a:off x="6099030" y="2342170"/>
              <a:ext cx="327769" cy="567293"/>
            </a:xfrm>
            <a:custGeom>
              <a:avLst/>
              <a:gdLst/>
              <a:ahLst/>
              <a:cxnLst/>
              <a:rect l="l" t="t" r="r" b="b"/>
              <a:pathLst>
                <a:path w="327769" h="567292" extrusionOk="0">
                  <a:moveTo>
                    <a:pt x="329656" y="134875"/>
                  </a:moveTo>
                  <a:cubicBezTo>
                    <a:pt x="325874" y="131093"/>
                    <a:pt x="318310" y="121008"/>
                    <a:pt x="324613" y="121008"/>
                  </a:cubicBezTo>
                  <a:cubicBezTo>
                    <a:pt x="330917" y="121008"/>
                    <a:pt x="333438" y="102098"/>
                    <a:pt x="325874" y="98316"/>
                  </a:cubicBezTo>
                  <a:cubicBezTo>
                    <a:pt x="318310" y="94534"/>
                    <a:pt x="325874" y="78146"/>
                    <a:pt x="319571" y="74364"/>
                  </a:cubicBezTo>
                  <a:cubicBezTo>
                    <a:pt x="313267" y="70582"/>
                    <a:pt x="317050" y="57975"/>
                    <a:pt x="318310" y="49151"/>
                  </a:cubicBezTo>
                  <a:cubicBezTo>
                    <a:pt x="319571" y="40326"/>
                    <a:pt x="294358" y="32762"/>
                    <a:pt x="280490" y="26459"/>
                  </a:cubicBezTo>
                  <a:cubicBezTo>
                    <a:pt x="266624" y="20156"/>
                    <a:pt x="260320" y="10070"/>
                    <a:pt x="248974" y="3767"/>
                  </a:cubicBezTo>
                  <a:cubicBezTo>
                    <a:pt x="237628" y="-2536"/>
                    <a:pt x="233847" y="13852"/>
                    <a:pt x="233847" y="23938"/>
                  </a:cubicBezTo>
                  <a:cubicBezTo>
                    <a:pt x="233847" y="34023"/>
                    <a:pt x="223761" y="35284"/>
                    <a:pt x="216198" y="28980"/>
                  </a:cubicBezTo>
                  <a:cubicBezTo>
                    <a:pt x="208634" y="22677"/>
                    <a:pt x="199809" y="28980"/>
                    <a:pt x="188463" y="23938"/>
                  </a:cubicBezTo>
                  <a:cubicBezTo>
                    <a:pt x="177117" y="18895"/>
                    <a:pt x="182160" y="35284"/>
                    <a:pt x="182160" y="42847"/>
                  </a:cubicBezTo>
                  <a:cubicBezTo>
                    <a:pt x="182160" y="50411"/>
                    <a:pt x="169553" y="50411"/>
                    <a:pt x="161989" y="50411"/>
                  </a:cubicBezTo>
                  <a:cubicBezTo>
                    <a:pt x="154425" y="50411"/>
                    <a:pt x="141819" y="56715"/>
                    <a:pt x="141819" y="65539"/>
                  </a:cubicBezTo>
                  <a:cubicBezTo>
                    <a:pt x="141819" y="74364"/>
                    <a:pt x="130473" y="79406"/>
                    <a:pt x="134255" y="84449"/>
                  </a:cubicBezTo>
                  <a:cubicBezTo>
                    <a:pt x="138037" y="89492"/>
                    <a:pt x="132995" y="94534"/>
                    <a:pt x="127952" y="98316"/>
                  </a:cubicBezTo>
                  <a:cubicBezTo>
                    <a:pt x="122909" y="102098"/>
                    <a:pt x="117867" y="114705"/>
                    <a:pt x="114085" y="118486"/>
                  </a:cubicBezTo>
                  <a:cubicBezTo>
                    <a:pt x="110303" y="122268"/>
                    <a:pt x="116606" y="128572"/>
                    <a:pt x="109042" y="133614"/>
                  </a:cubicBezTo>
                  <a:cubicBezTo>
                    <a:pt x="101478" y="138657"/>
                    <a:pt x="92654" y="134875"/>
                    <a:pt x="88872" y="138657"/>
                  </a:cubicBezTo>
                  <a:cubicBezTo>
                    <a:pt x="85090" y="142439"/>
                    <a:pt x="88872" y="151263"/>
                    <a:pt x="87611" y="162609"/>
                  </a:cubicBezTo>
                  <a:cubicBezTo>
                    <a:pt x="86350" y="173955"/>
                    <a:pt x="77526" y="186562"/>
                    <a:pt x="69962" y="196647"/>
                  </a:cubicBezTo>
                  <a:cubicBezTo>
                    <a:pt x="62398" y="206732"/>
                    <a:pt x="72483" y="209253"/>
                    <a:pt x="76265" y="210514"/>
                  </a:cubicBezTo>
                  <a:cubicBezTo>
                    <a:pt x="80047" y="211775"/>
                    <a:pt x="80047" y="218078"/>
                    <a:pt x="76265" y="225642"/>
                  </a:cubicBezTo>
                  <a:cubicBezTo>
                    <a:pt x="72483" y="233206"/>
                    <a:pt x="63659" y="228163"/>
                    <a:pt x="58616" y="226902"/>
                  </a:cubicBezTo>
                  <a:cubicBezTo>
                    <a:pt x="53573" y="225642"/>
                    <a:pt x="39707" y="231945"/>
                    <a:pt x="32143" y="244551"/>
                  </a:cubicBezTo>
                  <a:cubicBezTo>
                    <a:pt x="24579" y="257158"/>
                    <a:pt x="27100" y="264722"/>
                    <a:pt x="29621" y="271025"/>
                  </a:cubicBezTo>
                  <a:cubicBezTo>
                    <a:pt x="32143" y="277328"/>
                    <a:pt x="23318" y="284892"/>
                    <a:pt x="29621" y="297499"/>
                  </a:cubicBezTo>
                  <a:cubicBezTo>
                    <a:pt x="35924" y="310105"/>
                    <a:pt x="27100" y="312627"/>
                    <a:pt x="28360" y="322712"/>
                  </a:cubicBezTo>
                  <a:cubicBezTo>
                    <a:pt x="29621" y="332797"/>
                    <a:pt x="44749" y="331536"/>
                    <a:pt x="46010" y="341622"/>
                  </a:cubicBezTo>
                  <a:cubicBezTo>
                    <a:pt x="47270" y="351707"/>
                    <a:pt x="40967" y="355489"/>
                    <a:pt x="35924" y="355489"/>
                  </a:cubicBezTo>
                  <a:cubicBezTo>
                    <a:pt x="30882" y="355489"/>
                    <a:pt x="32143" y="365574"/>
                    <a:pt x="37185" y="368095"/>
                  </a:cubicBezTo>
                  <a:cubicBezTo>
                    <a:pt x="42228" y="370616"/>
                    <a:pt x="40967" y="388266"/>
                    <a:pt x="38446" y="393308"/>
                  </a:cubicBezTo>
                  <a:cubicBezTo>
                    <a:pt x="35924" y="398351"/>
                    <a:pt x="19536" y="393308"/>
                    <a:pt x="20797" y="399611"/>
                  </a:cubicBezTo>
                  <a:cubicBezTo>
                    <a:pt x="22057" y="405915"/>
                    <a:pt x="17015" y="416000"/>
                    <a:pt x="17015" y="421042"/>
                  </a:cubicBezTo>
                  <a:cubicBezTo>
                    <a:pt x="17015" y="426085"/>
                    <a:pt x="15754" y="442474"/>
                    <a:pt x="10711" y="438692"/>
                  </a:cubicBezTo>
                  <a:cubicBezTo>
                    <a:pt x="8694" y="437179"/>
                    <a:pt x="5543" y="437053"/>
                    <a:pt x="2391" y="437557"/>
                  </a:cubicBezTo>
                  <a:cubicBezTo>
                    <a:pt x="2391" y="438313"/>
                    <a:pt x="2391" y="439196"/>
                    <a:pt x="2391" y="440078"/>
                  </a:cubicBezTo>
                  <a:cubicBezTo>
                    <a:pt x="2013" y="449911"/>
                    <a:pt x="5543" y="459744"/>
                    <a:pt x="14115" y="466804"/>
                  </a:cubicBezTo>
                  <a:cubicBezTo>
                    <a:pt x="22688" y="473864"/>
                    <a:pt x="16132" y="484453"/>
                    <a:pt x="23570" y="494286"/>
                  </a:cubicBezTo>
                  <a:cubicBezTo>
                    <a:pt x="31008" y="504119"/>
                    <a:pt x="28613" y="511179"/>
                    <a:pt x="36933" y="518239"/>
                  </a:cubicBezTo>
                  <a:cubicBezTo>
                    <a:pt x="45127" y="525298"/>
                    <a:pt x="46010" y="529206"/>
                    <a:pt x="42480" y="538283"/>
                  </a:cubicBezTo>
                  <a:cubicBezTo>
                    <a:pt x="38950" y="547360"/>
                    <a:pt x="49540" y="544964"/>
                    <a:pt x="49918" y="550385"/>
                  </a:cubicBezTo>
                  <a:cubicBezTo>
                    <a:pt x="50296" y="555932"/>
                    <a:pt x="47648" y="567278"/>
                    <a:pt x="50296" y="572699"/>
                  </a:cubicBezTo>
                  <a:cubicBezTo>
                    <a:pt x="53069" y="578246"/>
                    <a:pt x="58490" y="572699"/>
                    <a:pt x="71097" y="572321"/>
                  </a:cubicBezTo>
                  <a:cubicBezTo>
                    <a:pt x="83703" y="571942"/>
                    <a:pt x="80552" y="564126"/>
                    <a:pt x="80930" y="556562"/>
                  </a:cubicBezTo>
                  <a:cubicBezTo>
                    <a:pt x="81308" y="549125"/>
                    <a:pt x="87611" y="552654"/>
                    <a:pt x="89124" y="547990"/>
                  </a:cubicBezTo>
                  <a:cubicBezTo>
                    <a:pt x="90763" y="543326"/>
                    <a:pt x="102109" y="542065"/>
                    <a:pt x="111059" y="545973"/>
                  </a:cubicBezTo>
                  <a:cubicBezTo>
                    <a:pt x="120010" y="549881"/>
                    <a:pt x="124800" y="543200"/>
                    <a:pt x="126313" y="533871"/>
                  </a:cubicBezTo>
                  <a:cubicBezTo>
                    <a:pt x="127826" y="524416"/>
                    <a:pt x="132995" y="535888"/>
                    <a:pt x="135768" y="537779"/>
                  </a:cubicBezTo>
                  <a:cubicBezTo>
                    <a:pt x="138542" y="539796"/>
                    <a:pt x="146736" y="523281"/>
                    <a:pt x="150644" y="512692"/>
                  </a:cubicBezTo>
                  <a:cubicBezTo>
                    <a:pt x="154552" y="502102"/>
                    <a:pt x="150265" y="504119"/>
                    <a:pt x="141189" y="514205"/>
                  </a:cubicBezTo>
                  <a:cubicBezTo>
                    <a:pt x="132112" y="524416"/>
                    <a:pt x="137281" y="503993"/>
                    <a:pt x="140811" y="495799"/>
                  </a:cubicBezTo>
                  <a:cubicBezTo>
                    <a:pt x="144340" y="487605"/>
                    <a:pt x="143962" y="463653"/>
                    <a:pt x="145097" y="458106"/>
                  </a:cubicBezTo>
                  <a:cubicBezTo>
                    <a:pt x="146231" y="452559"/>
                    <a:pt x="148627" y="444364"/>
                    <a:pt x="159972" y="441969"/>
                  </a:cubicBezTo>
                  <a:cubicBezTo>
                    <a:pt x="171318" y="439574"/>
                    <a:pt x="186320" y="425455"/>
                    <a:pt x="183925" y="419656"/>
                  </a:cubicBezTo>
                  <a:cubicBezTo>
                    <a:pt x="181530" y="413731"/>
                    <a:pt x="199557" y="404024"/>
                    <a:pt x="199557" y="398099"/>
                  </a:cubicBezTo>
                  <a:cubicBezTo>
                    <a:pt x="199557" y="392174"/>
                    <a:pt x="180773" y="374146"/>
                    <a:pt x="174470" y="370238"/>
                  </a:cubicBezTo>
                  <a:cubicBezTo>
                    <a:pt x="168166" y="366330"/>
                    <a:pt x="154425" y="369482"/>
                    <a:pt x="155686" y="365196"/>
                  </a:cubicBezTo>
                  <a:cubicBezTo>
                    <a:pt x="156821" y="360910"/>
                    <a:pt x="154047" y="344017"/>
                    <a:pt x="152535" y="335318"/>
                  </a:cubicBezTo>
                  <a:cubicBezTo>
                    <a:pt x="150896" y="326620"/>
                    <a:pt x="162368" y="317669"/>
                    <a:pt x="162368" y="309475"/>
                  </a:cubicBezTo>
                  <a:cubicBezTo>
                    <a:pt x="162368" y="301281"/>
                    <a:pt x="161989" y="291826"/>
                    <a:pt x="169427" y="289052"/>
                  </a:cubicBezTo>
                  <a:cubicBezTo>
                    <a:pt x="176865" y="286279"/>
                    <a:pt x="172201" y="279219"/>
                    <a:pt x="182034" y="276950"/>
                  </a:cubicBezTo>
                  <a:cubicBezTo>
                    <a:pt x="191867" y="274555"/>
                    <a:pt x="189850" y="260436"/>
                    <a:pt x="200439" y="256149"/>
                  </a:cubicBezTo>
                  <a:cubicBezTo>
                    <a:pt x="211029" y="251863"/>
                    <a:pt x="211785" y="248333"/>
                    <a:pt x="225526" y="241652"/>
                  </a:cubicBezTo>
                  <a:cubicBezTo>
                    <a:pt x="239267" y="234971"/>
                    <a:pt x="262337" y="219338"/>
                    <a:pt x="266371" y="211018"/>
                  </a:cubicBezTo>
                  <a:cubicBezTo>
                    <a:pt x="270279" y="202824"/>
                    <a:pt x="252252" y="194125"/>
                    <a:pt x="263598" y="185553"/>
                  </a:cubicBezTo>
                  <a:cubicBezTo>
                    <a:pt x="274944" y="176981"/>
                    <a:pt x="265615" y="167148"/>
                    <a:pt x="273809" y="163996"/>
                  </a:cubicBezTo>
                  <a:cubicBezTo>
                    <a:pt x="282003" y="160844"/>
                    <a:pt x="285155" y="156558"/>
                    <a:pt x="291080" y="150255"/>
                  </a:cubicBezTo>
                  <a:cubicBezTo>
                    <a:pt x="297005" y="143952"/>
                    <a:pt x="304821" y="149877"/>
                    <a:pt x="318941" y="147481"/>
                  </a:cubicBezTo>
                  <a:cubicBezTo>
                    <a:pt x="324109" y="146599"/>
                    <a:pt x="328899" y="146977"/>
                    <a:pt x="333312" y="148112"/>
                  </a:cubicBezTo>
                  <a:cubicBezTo>
                    <a:pt x="332808" y="141682"/>
                    <a:pt x="331295" y="136640"/>
                    <a:pt x="329656" y="134875"/>
                  </a:cubicBezTo>
                  <a:close/>
                  <a:moveTo>
                    <a:pt x="197035" y="479915"/>
                  </a:moveTo>
                  <a:cubicBezTo>
                    <a:pt x="182160" y="480293"/>
                    <a:pt x="175100" y="509666"/>
                    <a:pt x="179008" y="514457"/>
                  </a:cubicBezTo>
                  <a:cubicBezTo>
                    <a:pt x="182160" y="518365"/>
                    <a:pt x="211911" y="479537"/>
                    <a:pt x="197035" y="47991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01" name="Google Shape;601;p19"/>
            <p:cNvSpPr/>
            <p:nvPr/>
          </p:nvSpPr>
          <p:spPr>
            <a:xfrm>
              <a:off x="6373865" y="2749553"/>
              <a:ext cx="163885" cy="75639"/>
            </a:xfrm>
            <a:custGeom>
              <a:avLst/>
              <a:gdLst/>
              <a:ahLst/>
              <a:cxnLst/>
              <a:rect l="l" t="t" r="r" b="b"/>
              <a:pathLst>
                <a:path w="163884" h="75639" extrusionOk="0">
                  <a:moveTo>
                    <a:pt x="154790" y="22484"/>
                  </a:moveTo>
                  <a:cubicBezTo>
                    <a:pt x="158068" y="15424"/>
                    <a:pt x="166514" y="14290"/>
                    <a:pt x="160211" y="5087"/>
                  </a:cubicBezTo>
                  <a:cubicBezTo>
                    <a:pt x="159077" y="6095"/>
                    <a:pt x="157312" y="6978"/>
                    <a:pt x="154412" y="7860"/>
                  </a:cubicBezTo>
                  <a:cubicBezTo>
                    <a:pt x="143066" y="11012"/>
                    <a:pt x="118357" y="44"/>
                    <a:pt x="104238" y="2818"/>
                  </a:cubicBezTo>
                  <a:cubicBezTo>
                    <a:pt x="90119" y="5591"/>
                    <a:pt x="61502" y="5591"/>
                    <a:pt x="54821" y="12651"/>
                  </a:cubicBezTo>
                  <a:cubicBezTo>
                    <a:pt x="48139" y="19711"/>
                    <a:pt x="31246" y="21728"/>
                    <a:pt x="38684" y="27905"/>
                  </a:cubicBezTo>
                  <a:cubicBezTo>
                    <a:pt x="46122" y="34208"/>
                    <a:pt x="38684" y="37360"/>
                    <a:pt x="44231" y="44797"/>
                  </a:cubicBezTo>
                  <a:cubicBezTo>
                    <a:pt x="49778" y="52235"/>
                    <a:pt x="52426" y="55387"/>
                    <a:pt x="59989" y="53748"/>
                  </a:cubicBezTo>
                  <a:cubicBezTo>
                    <a:pt x="67427" y="52235"/>
                    <a:pt x="73352" y="56143"/>
                    <a:pt x="65410" y="64338"/>
                  </a:cubicBezTo>
                  <a:cubicBezTo>
                    <a:pt x="65284" y="64464"/>
                    <a:pt x="65284" y="64590"/>
                    <a:pt x="65032" y="64842"/>
                  </a:cubicBezTo>
                  <a:cubicBezTo>
                    <a:pt x="77639" y="63707"/>
                    <a:pt x="91506" y="62825"/>
                    <a:pt x="93649" y="64338"/>
                  </a:cubicBezTo>
                  <a:cubicBezTo>
                    <a:pt x="96800" y="66733"/>
                    <a:pt x="115584" y="81608"/>
                    <a:pt x="120375" y="80096"/>
                  </a:cubicBezTo>
                  <a:cubicBezTo>
                    <a:pt x="123274" y="79087"/>
                    <a:pt x="136133" y="80474"/>
                    <a:pt x="145714" y="81735"/>
                  </a:cubicBezTo>
                  <a:cubicBezTo>
                    <a:pt x="144579" y="78835"/>
                    <a:pt x="144705" y="76062"/>
                    <a:pt x="146722" y="74423"/>
                  </a:cubicBezTo>
                  <a:cubicBezTo>
                    <a:pt x="150252" y="71523"/>
                    <a:pt x="157942" y="71523"/>
                    <a:pt x="153782" y="65598"/>
                  </a:cubicBezTo>
                  <a:cubicBezTo>
                    <a:pt x="149622" y="59673"/>
                    <a:pt x="148487" y="58539"/>
                    <a:pt x="147857" y="51479"/>
                  </a:cubicBezTo>
                  <a:cubicBezTo>
                    <a:pt x="147226" y="44419"/>
                    <a:pt x="145461" y="40889"/>
                    <a:pt x="146092" y="36225"/>
                  </a:cubicBezTo>
                  <a:cubicBezTo>
                    <a:pt x="146596" y="31435"/>
                    <a:pt x="151261" y="30174"/>
                    <a:pt x="154790" y="22484"/>
                  </a:cubicBezTo>
                  <a:close/>
                  <a:moveTo>
                    <a:pt x="15867" y="41646"/>
                  </a:moveTo>
                  <a:cubicBezTo>
                    <a:pt x="1747" y="45554"/>
                    <a:pt x="-396" y="65094"/>
                    <a:pt x="5277" y="64842"/>
                  </a:cubicBezTo>
                  <a:cubicBezTo>
                    <a:pt x="12337" y="64464"/>
                    <a:pt x="28473" y="51101"/>
                    <a:pt x="32760" y="46815"/>
                  </a:cubicBezTo>
                  <a:cubicBezTo>
                    <a:pt x="37172" y="42402"/>
                    <a:pt x="30112" y="37612"/>
                    <a:pt x="15867" y="41646"/>
                  </a:cubicBezTo>
                  <a:close/>
                  <a:moveTo>
                    <a:pt x="27717" y="30174"/>
                  </a:moveTo>
                  <a:cubicBezTo>
                    <a:pt x="30868" y="24249"/>
                    <a:pt x="5025" y="26896"/>
                    <a:pt x="10824" y="32191"/>
                  </a:cubicBezTo>
                  <a:cubicBezTo>
                    <a:pt x="15110" y="36099"/>
                    <a:pt x="24565" y="36099"/>
                    <a:pt x="27717" y="3017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02" name="Google Shape;602;p19"/>
            <p:cNvSpPr/>
            <p:nvPr/>
          </p:nvSpPr>
          <p:spPr>
            <a:xfrm>
              <a:off x="6678452" y="4438890"/>
              <a:ext cx="214311" cy="252130"/>
            </a:xfrm>
            <a:custGeom>
              <a:avLst/>
              <a:gdLst/>
              <a:ahLst/>
              <a:cxnLst/>
              <a:rect l="l" t="t" r="r" b="b"/>
              <a:pathLst>
                <a:path w="214310" h="252130" extrusionOk="0">
                  <a:moveTo>
                    <a:pt x="191083" y="61247"/>
                  </a:moveTo>
                  <a:lnTo>
                    <a:pt x="203311" y="42211"/>
                  </a:lnTo>
                  <a:lnTo>
                    <a:pt x="215918" y="23680"/>
                  </a:lnTo>
                  <a:cubicBezTo>
                    <a:pt x="209992" y="25066"/>
                    <a:pt x="204572" y="26453"/>
                    <a:pt x="202681" y="27462"/>
                  </a:cubicBezTo>
                  <a:cubicBezTo>
                    <a:pt x="198017" y="29857"/>
                    <a:pt x="191461" y="26327"/>
                    <a:pt x="189696" y="22167"/>
                  </a:cubicBezTo>
                  <a:cubicBezTo>
                    <a:pt x="187931" y="18007"/>
                    <a:pt x="176207" y="21537"/>
                    <a:pt x="166752" y="26831"/>
                  </a:cubicBezTo>
                  <a:cubicBezTo>
                    <a:pt x="157297" y="32126"/>
                    <a:pt x="152633" y="43346"/>
                    <a:pt x="149103" y="40951"/>
                  </a:cubicBezTo>
                  <a:cubicBezTo>
                    <a:pt x="145573" y="38555"/>
                    <a:pt x="124395" y="35656"/>
                    <a:pt x="118470" y="35656"/>
                  </a:cubicBezTo>
                  <a:cubicBezTo>
                    <a:pt x="112544" y="35656"/>
                    <a:pt x="93761" y="23302"/>
                    <a:pt x="87836" y="18007"/>
                  </a:cubicBezTo>
                  <a:cubicBezTo>
                    <a:pt x="81911" y="12712"/>
                    <a:pt x="64892" y="15107"/>
                    <a:pt x="60732" y="12712"/>
                  </a:cubicBezTo>
                  <a:cubicBezTo>
                    <a:pt x="56572" y="10317"/>
                    <a:pt x="48377" y="8552"/>
                    <a:pt x="45478" y="5022"/>
                  </a:cubicBezTo>
                  <a:cubicBezTo>
                    <a:pt x="42578" y="1492"/>
                    <a:pt x="35519" y="2123"/>
                    <a:pt x="29593" y="3257"/>
                  </a:cubicBezTo>
                  <a:cubicBezTo>
                    <a:pt x="23668" y="4392"/>
                    <a:pt x="9549" y="12712"/>
                    <a:pt x="8415" y="17376"/>
                  </a:cubicBezTo>
                  <a:cubicBezTo>
                    <a:pt x="8036" y="18889"/>
                    <a:pt x="6650" y="20276"/>
                    <a:pt x="5011" y="21663"/>
                  </a:cubicBezTo>
                  <a:lnTo>
                    <a:pt x="17113" y="32630"/>
                  </a:lnTo>
                  <a:lnTo>
                    <a:pt x="19760" y="51666"/>
                  </a:lnTo>
                  <a:lnTo>
                    <a:pt x="30602" y="61121"/>
                  </a:lnTo>
                  <a:cubicBezTo>
                    <a:pt x="30602" y="61121"/>
                    <a:pt x="30602" y="71963"/>
                    <a:pt x="29215" y="82804"/>
                  </a:cubicBezTo>
                  <a:cubicBezTo>
                    <a:pt x="27829" y="93646"/>
                    <a:pt x="18374" y="107261"/>
                    <a:pt x="11566" y="114068"/>
                  </a:cubicBezTo>
                  <a:cubicBezTo>
                    <a:pt x="9549" y="116085"/>
                    <a:pt x="6776" y="122515"/>
                    <a:pt x="3750" y="130583"/>
                  </a:cubicBezTo>
                  <a:cubicBezTo>
                    <a:pt x="14088" y="133230"/>
                    <a:pt x="21904" y="137138"/>
                    <a:pt x="21273" y="140290"/>
                  </a:cubicBezTo>
                  <a:cubicBezTo>
                    <a:pt x="20139" y="146719"/>
                    <a:pt x="2490" y="143820"/>
                    <a:pt x="2490" y="157309"/>
                  </a:cubicBezTo>
                  <a:cubicBezTo>
                    <a:pt x="2490" y="158191"/>
                    <a:pt x="2364" y="159074"/>
                    <a:pt x="2364" y="159956"/>
                  </a:cubicBezTo>
                  <a:lnTo>
                    <a:pt x="102585" y="213155"/>
                  </a:lnTo>
                  <a:lnTo>
                    <a:pt x="101199" y="229418"/>
                  </a:lnTo>
                  <a:cubicBezTo>
                    <a:pt x="101199" y="229418"/>
                    <a:pt x="123764" y="245932"/>
                    <a:pt x="145700" y="261060"/>
                  </a:cubicBezTo>
                  <a:cubicBezTo>
                    <a:pt x="155533" y="236225"/>
                    <a:pt x="168265" y="208491"/>
                    <a:pt x="171669" y="203322"/>
                  </a:cubicBezTo>
                  <a:cubicBezTo>
                    <a:pt x="177594" y="194246"/>
                    <a:pt x="183393" y="195885"/>
                    <a:pt x="188562" y="189581"/>
                  </a:cubicBezTo>
                  <a:cubicBezTo>
                    <a:pt x="193730" y="183278"/>
                    <a:pt x="195243" y="192733"/>
                    <a:pt x="203059" y="180126"/>
                  </a:cubicBezTo>
                  <a:cubicBezTo>
                    <a:pt x="203689" y="179118"/>
                    <a:pt x="204446" y="177983"/>
                    <a:pt x="205328" y="176849"/>
                  </a:cubicBezTo>
                  <a:lnTo>
                    <a:pt x="192218" y="156048"/>
                  </a:lnTo>
                  <a:lnTo>
                    <a:pt x="191083" y="61247"/>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03" name="Google Shape;603;p19"/>
            <p:cNvSpPr/>
            <p:nvPr/>
          </p:nvSpPr>
          <p:spPr>
            <a:xfrm>
              <a:off x="6561842" y="4458315"/>
              <a:ext cx="138672" cy="151278"/>
            </a:xfrm>
            <a:custGeom>
              <a:avLst/>
              <a:gdLst/>
              <a:ahLst/>
              <a:cxnLst/>
              <a:rect l="l" t="t" r="r" b="b"/>
              <a:pathLst>
                <a:path w="138671" h="151278" extrusionOk="0">
                  <a:moveTo>
                    <a:pt x="136497" y="32367"/>
                  </a:moveTo>
                  <a:lnTo>
                    <a:pt x="133849" y="13331"/>
                  </a:lnTo>
                  <a:lnTo>
                    <a:pt x="121747" y="2364"/>
                  </a:lnTo>
                  <a:cubicBezTo>
                    <a:pt x="118217" y="5389"/>
                    <a:pt x="113175" y="8163"/>
                    <a:pt x="112796" y="10936"/>
                  </a:cubicBezTo>
                  <a:cubicBezTo>
                    <a:pt x="112166" y="15096"/>
                    <a:pt x="101072" y="14466"/>
                    <a:pt x="96282" y="12071"/>
                  </a:cubicBezTo>
                  <a:cubicBezTo>
                    <a:pt x="91618" y="9675"/>
                    <a:pt x="79263" y="14970"/>
                    <a:pt x="76868" y="18500"/>
                  </a:cubicBezTo>
                  <a:cubicBezTo>
                    <a:pt x="74473" y="22030"/>
                    <a:pt x="66278" y="12071"/>
                    <a:pt x="60353" y="12575"/>
                  </a:cubicBezTo>
                  <a:cubicBezTo>
                    <a:pt x="54428" y="13205"/>
                    <a:pt x="40309" y="18500"/>
                    <a:pt x="40309" y="18500"/>
                  </a:cubicBezTo>
                  <a:cubicBezTo>
                    <a:pt x="40309" y="18500"/>
                    <a:pt x="37914" y="35015"/>
                    <a:pt x="37914" y="41444"/>
                  </a:cubicBezTo>
                  <a:cubicBezTo>
                    <a:pt x="37914" y="47873"/>
                    <a:pt x="46738" y="49134"/>
                    <a:pt x="46738" y="54428"/>
                  </a:cubicBezTo>
                  <a:cubicBezTo>
                    <a:pt x="46738" y="59723"/>
                    <a:pt x="39679" y="64388"/>
                    <a:pt x="39048" y="67917"/>
                  </a:cubicBezTo>
                  <a:cubicBezTo>
                    <a:pt x="38418" y="71447"/>
                    <a:pt x="33754" y="73843"/>
                    <a:pt x="27829" y="75607"/>
                  </a:cubicBezTo>
                  <a:cubicBezTo>
                    <a:pt x="21904" y="77372"/>
                    <a:pt x="22534" y="86827"/>
                    <a:pt x="17869" y="90357"/>
                  </a:cubicBezTo>
                  <a:cubicBezTo>
                    <a:pt x="13205" y="93887"/>
                    <a:pt x="14340" y="102711"/>
                    <a:pt x="11440" y="109141"/>
                  </a:cubicBezTo>
                  <a:cubicBezTo>
                    <a:pt x="8541" y="115570"/>
                    <a:pt x="6776" y="124395"/>
                    <a:pt x="6776" y="132085"/>
                  </a:cubicBezTo>
                  <a:cubicBezTo>
                    <a:pt x="6776" y="138262"/>
                    <a:pt x="6019" y="146960"/>
                    <a:pt x="2364" y="151372"/>
                  </a:cubicBezTo>
                  <a:cubicBezTo>
                    <a:pt x="9927" y="152129"/>
                    <a:pt x="11819" y="150994"/>
                    <a:pt x="15600" y="149103"/>
                  </a:cubicBezTo>
                  <a:cubicBezTo>
                    <a:pt x="21021" y="146456"/>
                    <a:pt x="42704" y="141035"/>
                    <a:pt x="42704" y="141035"/>
                  </a:cubicBezTo>
                  <a:lnTo>
                    <a:pt x="64892" y="139270"/>
                  </a:lnTo>
                  <a:cubicBezTo>
                    <a:pt x="69808" y="125403"/>
                    <a:pt x="77120" y="112797"/>
                    <a:pt x="85062" y="110527"/>
                  </a:cubicBezTo>
                  <a:cubicBezTo>
                    <a:pt x="95399" y="107502"/>
                    <a:pt x="109393" y="108636"/>
                    <a:pt x="120487" y="111410"/>
                  </a:cubicBezTo>
                  <a:cubicBezTo>
                    <a:pt x="123512" y="103342"/>
                    <a:pt x="126285" y="96912"/>
                    <a:pt x="128303" y="94895"/>
                  </a:cubicBezTo>
                  <a:cubicBezTo>
                    <a:pt x="135110" y="88088"/>
                    <a:pt x="144565" y="74473"/>
                    <a:pt x="145952" y="63631"/>
                  </a:cubicBezTo>
                  <a:cubicBezTo>
                    <a:pt x="147339" y="52790"/>
                    <a:pt x="147339" y="41948"/>
                    <a:pt x="147339" y="41948"/>
                  </a:cubicBezTo>
                  <a:lnTo>
                    <a:pt x="136497" y="32367"/>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04" name="Google Shape;604;p19"/>
            <p:cNvSpPr/>
            <p:nvPr/>
          </p:nvSpPr>
          <p:spPr>
            <a:xfrm>
              <a:off x="7276882" y="3261579"/>
              <a:ext cx="453834" cy="277343"/>
            </a:xfrm>
            <a:custGeom>
              <a:avLst/>
              <a:gdLst/>
              <a:ahLst/>
              <a:cxnLst/>
              <a:rect l="l" t="t" r="r" b="b"/>
              <a:pathLst>
                <a:path w="453834" h="277343" extrusionOk="0">
                  <a:moveTo>
                    <a:pt x="459224" y="156541"/>
                  </a:moveTo>
                  <a:cubicBezTo>
                    <a:pt x="446617" y="146078"/>
                    <a:pt x="424682" y="133471"/>
                    <a:pt x="422539" y="139775"/>
                  </a:cubicBezTo>
                  <a:cubicBezTo>
                    <a:pt x="420395" y="146078"/>
                    <a:pt x="406781" y="147086"/>
                    <a:pt x="401612" y="140783"/>
                  </a:cubicBezTo>
                  <a:cubicBezTo>
                    <a:pt x="396443" y="134480"/>
                    <a:pt x="392157" y="127168"/>
                    <a:pt x="376399" y="133471"/>
                  </a:cubicBezTo>
                  <a:cubicBezTo>
                    <a:pt x="360641" y="139775"/>
                    <a:pt x="350177" y="148095"/>
                    <a:pt x="349169" y="154398"/>
                  </a:cubicBezTo>
                  <a:cubicBezTo>
                    <a:pt x="348160" y="160701"/>
                    <a:pt x="337571" y="167005"/>
                    <a:pt x="336562" y="158558"/>
                  </a:cubicBezTo>
                  <a:cubicBezTo>
                    <a:pt x="335554" y="150112"/>
                    <a:pt x="322947" y="147086"/>
                    <a:pt x="314627" y="144943"/>
                  </a:cubicBezTo>
                  <a:cubicBezTo>
                    <a:pt x="306181" y="142800"/>
                    <a:pt x="292566" y="146960"/>
                    <a:pt x="291557" y="138640"/>
                  </a:cubicBezTo>
                  <a:cubicBezTo>
                    <a:pt x="290549" y="130194"/>
                    <a:pt x="277942" y="120739"/>
                    <a:pt x="276934" y="111410"/>
                  </a:cubicBezTo>
                  <a:cubicBezTo>
                    <a:pt x="275925" y="101955"/>
                    <a:pt x="279077" y="88340"/>
                    <a:pt x="270630" y="86323"/>
                  </a:cubicBezTo>
                  <a:cubicBezTo>
                    <a:pt x="262184" y="84180"/>
                    <a:pt x="257015" y="70565"/>
                    <a:pt x="249704" y="70565"/>
                  </a:cubicBezTo>
                  <a:cubicBezTo>
                    <a:pt x="242392" y="70565"/>
                    <a:pt x="201547" y="70565"/>
                    <a:pt x="196252" y="68422"/>
                  </a:cubicBezTo>
                  <a:cubicBezTo>
                    <a:pt x="190957" y="66405"/>
                    <a:pt x="163727" y="76742"/>
                    <a:pt x="161710" y="70565"/>
                  </a:cubicBezTo>
                  <a:cubicBezTo>
                    <a:pt x="160071" y="65522"/>
                    <a:pt x="141161" y="45226"/>
                    <a:pt x="130698" y="36653"/>
                  </a:cubicBezTo>
                  <a:cubicBezTo>
                    <a:pt x="129564" y="40940"/>
                    <a:pt x="127168" y="44974"/>
                    <a:pt x="122882" y="48125"/>
                  </a:cubicBezTo>
                  <a:cubicBezTo>
                    <a:pt x="103216" y="62245"/>
                    <a:pt x="84432" y="59849"/>
                    <a:pt x="90735" y="42578"/>
                  </a:cubicBezTo>
                  <a:cubicBezTo>
                    <a:pt x="97039" y="25308"/>
                    <a:pt x="97795" y="4885"/>
                    <a:pt x="87584" y="4885"/>
                  </a:cubicBezTo>
                  <a:cubicBezTo>
                    <a:pt x="77373" y="4885"/>
                    <a:pt x="84432" y="40940"/>
                    <a:pt x="76616" y="43335"/>
                  </a:cubicBezTo>
                  <a:cubicBezTo>
                    <a:pt x="69683" y="45478"/>
                    <a:pt x="67035" y="17113"/>
                    <a:pt x="72834" y="2364"/>
                  </a:cubicBezTo>
                  <a:lnTo>
                    <a:pt x="5768" y="20265"/>
                  </a:lnTo>
                  <a:lnTo>
                    <a:pt x="2616" y="137631"/>
                  </a:lnTo>
                  <a:cubicBezTo>
                    <a:pt x="2616" y="137631"/>
                    <a:pt x="2490" y="137758"/>
                    <a:pt x="2364" y="137884"/>
                  </a:cubicBezTo>
                  <a:cubicBezTo>
                    <a:pt x="8667" y="140909"/>
                    <a:pt x="15979" y="141918"/>
                    <a:pt x="21021" y="142296"/>
                  </a:cubicBezTo>
                  <a:cubicBezTo>
                    <a:pt x="31233" y="143052"/>
                    <a:pt x="30476" y="135236"/>
                    <a:pt x="30476" y="129689"/>
                  </a:cubicBezTo>
                  <a:cubicBezTo>
                    <a:pt x="30476" y="124269"/>
                    <a:pt x="41444" y="114814"/>
                    <a:pt x="49386" y="115570"/>
                  </a:cubicBezTo>
                  <a:cubicBezTo>
                    <a:pt x="57202" y="116326"/>
                    <a:pt x="56446" y="105359"/>
                    <a:pt x="58841" y="105359"/>
                  </a:cubicBezTo>
                  <a:cubicBezTo>
                    <a:pt x="61236" y="105359"/>
                    <a:pt x="67413" y="103720"/>
                    <a:pt x="69809" y="99938"/>
                  </a:cubicBezTo>
                  <a:cubicBezTo>
                    <a:pt x="72204" y="96030"/>
                    <a:pt x="84685" y="100694"/>
                    <a:pt x="88718" y="104602"/>
                  </a:cubicBezTo>
                  <a:cubicBezTo>
                    <a:pt x="92626" y="108510"/>
                    <a:pt x="102081" y="110023"/>
                    <a:pt x="109141" y="111662"/>
                  </a:cubicBezTo>
                  <a:cubicBezTo>
                    <a:pt x="116201" y="113175"/>
                    <a:pt x="118596" y="135236"/>
                    <a:pt x="118596" y="139901"/>
                  </a:cubicBezTo>
                  <a:cubicBezTo>
                    <a:pt x="118596" y="144565"/>
                    <a:pt x="152381" y="143809"/>
                    <a:pt x="157802" y="144565"/>
                  </a:cubicBezTo>
                  <a:cubicBezTo>
                    <a:pt x="163349" y="145321"/>
                    <a:pt x="163223" y="154776"/>
                    <a:pt x="168770" y="161836"/>
                  </a:cubicBezTo>
                  <a:cubicBezTo>
                    <a:pt x="174317" y="168896"/>
                    <a:pt x="178225" y="178351"/>
                    <a:pt x="180494" y="183771"/>
                  </a:cubicBezTo>
                  <a:cubicBezTo>
                    <a:pt x="182889" y="189318"/>
                    <a:pt x="202429" y="196378"/>
                    <a:pt x="207219" y="203437"/>
                  </a:cubicBezTo>
                  <a:cubicBezTo>
                    <a:pt x="211884" y="210497"/>
                    <a:pt x="226886" y="217557"/>
                    <a:pt x="237854" y="221465"/>
                  </a:cubicBezTo>
                  <a:cubicBezTo>
                    <a:pt x="248821" y="225373"/>
                    <a:pt x="259032" y="240248"/>
                    <a:pt x="265336" y="239492"/>
                  </a:cubicBezTo>
                  <a:cubicBezTo>
                    <a:pt x="271639" y="238736"/>
                    <a:pt x="288910" y="247308"/>
                    <a:pt x="288910" y="247308"/>
                  </a:cubicBezTo>
                  <a:lnTo>
                    <a:pt x="290927" y="264831"/>
                  </a:lnTo>
                  <a:cubicBezTo>
                    <a:pt x="291683" y="264705"/>
                    <a:pt x="292439" y="264579"/>
                    <a:pt x="293196" y="264327"/>
                  </a:cubicBezTo>
                  <a:cubicBezTo>
                    <a:pt x="302651" y="261175"/>
                    <a:pt x="307819" y="271639"/>
                    <a:pt x="315257" y="271639"/>
                  </a:cubicBezTo>
                  <a:cubicBezTo>
                    <a:pt x="318409" y="271639"/>
                    <a:pt x="322191" y="274286"/>
                    <a:pt x="325847" y="276555"/>
                  </a:cubicBezTo>
                  <a:cubicBezTo>
                    <a:pt x="325343" y="261175"/>
                    <a:pt x="330763" y="253611"/>
                    <a:pt x="336815" y="248821"/>
                  </a:cubicBezTo>
                  <a:cubicBezTo>
                    <a:pt x="343874" y="243274"/>
                    <a:pt x="332150" y="233945"/>
                    <a:pt x="333663" y="225247"/>
                  </a:cubicBezTo>
                  <a:cubicBezTo>
                    <a:pt x="335176" y="216674"/>
                    <a:pt x="315635" y="211884"/>
                    <a:pt x="317148" y="204824"/>
                  </a:cubicBezTo>
                  <a:cubicBezTo>
                    <a:pt x="318661" y="197765"/>
                    <a:pt x="335176" y="198521"/>
                    <a:pt x="342235" y="195369"/>
                  </a:cubicBezTo>
                  <a:cubicBezTo>
                    <a:pt x="349295" y="192218"/>
                    <a:pt x="343748" y="180494"/>
                    <a:pt x="350808" y="180494"/>
                  </a:cubicBezTo>
                  <a:cubicBezTo>
                    <a:pt x="357867" y="180494"/>
                    <a:pt x="361019" y="173434"/>
                    <a:pt x="363414" y="166374"/>
                  </a:cubicBezTo>
                  <a:cubicBezTo>
                    <a:pt x="365809" y="159315"/>
                    <a:pt x="377533" y="166374"/>
                    <a:pt x="383837" y="161710"/>
                  </a:cubicBezTo>
                  <a:cubicBezTo>
                    <a:pt x="390140" y="157046"/>
                    <a:pt x="399595" y="153894"/>
                    <a:pt x="401864" y="157802"/>
                  </a:cubicBezTo>
                  <a:cubicBezTo>
                    <a:pt x="403755" y="160954"/>
                    <a:pt x="395939" y="174064"/>
                    <a:pt x="392535" y="179611"/>
                  </a:cubicBezTo>
                  <a:cubicBezTo>
                    <a:pt x="403503" y="179233"/>
                    <a:pt x="419891" y="177342"/>
                    <a:pt x="423169" y="174190"/>
                  </a:cubicBezTo>
                  <a:cubicBezTo>
                    <a:pt x="427329" y="170030"/>
                    <a:pt x="443087" y="180494"/>
                    <a:pt x="448256" y="170030"/>
                  </a:cubicBezTo>
                  <a:cubicBezTo>
                    <a:pt x="452920" y="159693"/>
                    <a:pt x="471704" y="167005"/>
                    <a:pt x="459224" y="15654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05" name="Google Shape;605;p19"/>
            <p:cNvSpPr/>
            <p:nvPr/>
          </p:nvSpPr>
          <p:spPr>
            <a:xfrm>
              <a:off x="5932811" y="1727216"/>
              <a:ext cx="680751" cy="1084159"/>
            </a:xfrm>
            <a:custGeom>
              <a:avLst/>
              <a:gdLst/>
              <a:ahLst/>
              <a:cxnLst/>
              <a:rect l="l" t="t" r="r" b="b"/>
              <a:pathLst>
                <a:path w="680751" h="1084159" extrusionOk="0">
                  <a:moveTo>
                    <a:pt x="664928" y="582162"/>
                  </a:moveTo>
                  <a:cubicBezTo>
                    <a:pt x="663289" y="588087"/>
                    <a:pt x="652826" y="586827"/>
                    <a:pt x="653204" y="581028"/>
                  </a:cubicBezTo>
                  <a:cubicBezTo>
                    <a:pt x="653582" y="575103"/>
                    <a:pt x="636689" y="570438"/>
                    <a:pt x="635933" y="567665"/>
                  </a:cubicBezTo>
                  <a:cubicBezTo>
                    <a:pt x="635177" y="564891"/>
                    <a:pt x="642993" y="565270"/>
                    <a:pt x="649296" y="568799"/>
                  </a:cubicBezTo>
                  <a:cubicBezTo>
                    <a:pt x="655599" y="572329"/>
                    <a:pt x="659885" y="569934"/>
                    <a:pt x="666945" y="563379"/>
                  </a:cubicBezTo>
                  <a:cubicBezTo>
                    <a:pt x="674005" y="556697"/>
                    <a:pt x="683838" y="562244"/>
                    <a:pt x="684973" y="556319"/>
                  </a:cubicBezTo>
                  <a:cubicBezTo>
                    <a:pt x="686107" y="550394"/>
                    <a:pt x="673626" y="546486"/>
                    <a:pt x="671231" y="542956"/>
                  </a:cubicBezTo>
                  <a:cubicBezTo>
                    <a:pt x="668836" y="539426"/>
                    <a:pt x="659885" y="534762"/>
                    <a:pt x="651187" y="536275"/>
                  </a:cubicBezTo>
                  <a:cubicBezTo>
                    <a:pt x="642615" y="537787"/>
                    <a:pt x="642110" y="534257"/>
                    <a:pt x="637068" y="529593"/>
                  </a:cubicBezTo>
                  <a:cubicBezTo>
                    <a:pt x="632025" y="524929"/>
                    <a:pt x="616267" y="532745"/>
                    <a:pt x="616267" y="543712"/>
                  </a:cubicBezTo>
                  <a:cubicBezTo>
                    <a:pt x="616267" y="554680"/>
                    <a:pt x="606434" y="551907"/>
                    <a:pt x="609964" y="546108"/>
                  </a:cubicBezTo>
                  <a:cubicBezTo>
                    <a:pt x="613494" y="540183"/>
                    <a:pt x="605299" y="533123"/>
                    <a:pt x="613115" y="531232"/>
                  </a:cubicBezTo>
                  <a:cubicBezTo>
                    <a:pt x="620931" y="529341"/>
                    <a:pt x="616645" y="517491"/>
                    <a:pt x="602148" y="516356"/>
                  </a:cubicBezTo>
                  <a:cubicBezTo>
                    <a:pt x="587650" y="515222"/>
                    <a:pt x="582103" y="527324"/>
                    <a:pt x="585633" y="531232"/>
                  </a:cubicBezTo>
                  <a:cubicBezTo>
                    <a:pt x="589163" y="535140"/>
                    <a:pt x="575800" y="552033"/>
                    <a:pt x="569875" y="552033"/>
                  </a:cubicBezTo>
                  <a:cubicBezTo>
                    <a:pt x="563950" y="552033"/>
                    <a:pt x="570632" y="537535"/>
                    <a:pt x="570253" y="529719"/>
                  </a:cubicBezTo>
                  <a:cubicBezTo>
                    <a:pt x="569875" y="521903"/>
                    <a:pt x="564328" y="526189"/>
                    <a:pt x="553361" y="538796"/>
                  </a:cubicBezTo>
                  <a:cubicBezTo>
                    <a:pt x="542393" y="551402"/>
                    <a:pt x="534199" y="562748"/>
                    <a:pt x="527895" y="563883"/>
                  </a:cubicBezTo>
                  <a:cubicBezTo>
                    <a:pt x="521592" y="565017"/>
                    <a:pt x="522348" y="552537"/>
                    <a:pt x="532560" y="546990"/>
                  </a:cubicBezTo>
                  <a:cubicBezTo>
                    <a:pt x="542771" y="541443"/>
                    <a:pt x="543149" y="526567"/>
                    <a:pt x="549831" y="526567"/>
                  </a:cubicBezTo>
                  <a:cubicBezTo>
                    <a:pt x="556512" y="526567"/>
                    <a:pt x="556512" y="518751"/>
                    <a:pt x="546679" y="516356"/>
                  </a:cubicBezTo>
                  <a:cubicBezTo>
                    <a:pt x="536846" y="513961"/>
                    <a:pt x="535333" y="524929"/>
                    <a:pt x="532181" y="528080"/>
                  </a:cubicBezTo>
                  <a:cubicBezTo>
                    <a:pt x="529030" y="531232"/>
                    <a:pt x="513020" y="522533"/>
                    <a:pt x="513398" y="525685"/>
                  </a:cubicBezTo>
                  <a:cubicBezTo>
                    <a:pt x="513776" y="528837"/>
                    <a:pt x="504826" y="529971"/>
                    <a:pt x="508734" y="535896"/>
                  </a:cubicBezTo>
                  <a:cubicBezTo>
                    <a:pt x="512641" y="541821"/>
                    <a:pt x="506843" y="546864"/>
                    <a:pt x="502808" y="539804"/>
                  </a:cubicBezTo>
                  <a:cubicBezTo>
                    <a:pt x="498900" y="532745"/>
                    <a:pt x="489067" y="538166"/>
                    <a:pt x="484403" y="546108"/>
                  </a:cubicBezTo>
                  <a:cubicBezTo>
                    <a:pt x="479613" y="553924"/>
                    <a:pt x="473435" y="553545"/>
                    <a:pt x="478100" y="556319"/>
                  </a:cubicBezTo>
                  <a:cubicBezTo>
                    <a:pt x="482764" y="559092"/>
                    <a:pt x="482386" y="569682"/>
                    <a:pt x="475326" y="571573"/>
                  </a:cubicBezTo>
                  <a:cubicBezTo>
                    <a:pt x="468267" y="573590"/>
                    <a:pt x="471040" y="552285"/>
                    <a:pt x="465493" y="554302"/>
                  </a:cubicBezTo>
                  <a:cubicBezTo>
                    <a:pt x="459946" y="556319"/>
                    <a:pt x="463476" y="544091"/>
                    <a:pt x="470914" y="544091"/>
                  </a:cubicBezTo>
                  <a:cubicBezTo>
                    <a:pt x="478352" y="544091"/>
                    <a:pt x="485790" y="533123"/>
                    <a:pt x="485033" y="530349"/>
                  </a:cubicBezTo>
                  <a:cubicBezTo>
                    <a:pt x="483772" y="525811"/>
                    <a:pt x="475578" y="526820"/>
                    <a:pt x="475578" y="532745"/>
                  </a:cubicBezTo>
                  <a:cubicBezTo>
                    <a:pt x="475578" y="538670"/>
                    <a:pt x="463854" y="537409"/>
                    <a:pt x="454021" y="537031"/>
                  </a:cubicBezTo>
                  <a:cubicBezTo>
                    <a:pt x="444188" y="536653"/>
                    <a:pt x="444566" y="548377"/>
                    <a:pt x="455534" y="554680"/>
                  </a:cubicBezTo>
                  <a:cubicBezTo>
                    <a:pt x="466502" y="560983"/>
                    <a:pt x="453517" y="564891"/>
                    <a:pt x="448096" y="560227"/>
                  </a:cubicBezTo>
                  <a:cubicBezTo>
                    <a:pt x="442549" y="555562"/>
                    <a:pt x="433977" y="557832"/>
                    <a:pt x="428052" y="560605"/>
                  </a:cubicBezTo>
                  <a:cubicBezTo>
                    <a:pt x="422127" y="563379"/>
                    <a:pt x="442171" y="570438"/>
                    <a:pt x="442928" y="573968"/>
                  </a:cubicBezTo>
                  <a:cubicBezTo>
                    <a:pt x="443684" y="577498"/>
                    <a:pt x="432716" y="569682"/>
                    <a:pt x="430321" y="572455"/>
                  </a:cubicBezTo>
                  <a:cubicBezTo>
                    <a:pt x="427926" y="575229"/>
                    <a:pt x="416958" y="570438"/>
                    <a:pt x="416202" y="563757"/>
                  </a:cubicBezTo>
                  <a:cubicBezTo>
                    <a:pt x="415445" y="557075"/>
                    <a:pt x="397796" y="566530"/>
                    <a:pt x="407629" y="568799"/>
                  </a:cubicBezTo>
                  <a:cubicBezTo>
                    <a:pt x="417463" y="571195"/>
                    <a:pt x="413933" y="577498"/>
                    <a:pt x="413933" y="586070"/>
                  </a:cubicBezTo>
                  <a:cubicBezTo>
                    <a:pt x="413933" y="594643"/>
                    <a:pt x="402587" y="588087"/>
                    <a:pt x="404856" y="580523"/>
                  </a:cubicBezTo>
                  <a:cubicBezTo>
                    <a:pt x="407251" y="573086"/>
                    <a:pt x="397796" y="574598"/>
                    <a:pt x="389980" y="579389"/>
                  </a:cubicBezTo>
                  <a:cubicBezTo>
                    <a:pt x="382164" y="584053"/>
                    <a:pt x="391115" y="570816"/>
                    <a:pt x="387963" y="564135"/>
                  </a:cubicBezTo>
                  <a:cubicBezTo>
                    <a:pt x="384811" y="557453"/>
                    <a:pt x="377752" y="564135"/>
                    <a:pt x="369558" y="565774"/>
                  </a:cubicBezTo>
                  <a:cubicBezTo>
                    <a:pt x="361363" y="567287"/>
                    <a:pt x="357077" y="567665"/>
                    <a:pt x="362120" y="573212"/>
                  </a:cubicBezTo>
                  <a:cubicBezTo>
                    <a:pt x="367162" y="578758"/>
                    <a:pt x="366406" y="586574"/>
                    <a:pt x="359725" y="585314"/>
                  </a:cubicBezTo>
                  <a:cubicBezTo>
                    <a:pt x="353043" y="584179"/>
                    <a:pt x="350270" y="585314"/>
                    <a:pt x="351152" y="591617"/>
                  </a:cubicBezTo>
                  <a:cubicBezTo>
                    <a:pt x="351909" y="597920"/>
                    <a:pt x="342580" y="598299"/>
                    <a:pt x="341697" y="592752"/>
                  </a:cubicBezTo>
                  <a:cubicBezTo>
                    <a:pt x="340941" y="587205"/>
                    <a:pt x="327578" y="588844"/>
                    <a:pt x="323670" y="595147"/>
                  </a:cubicBezTo>
                  <a:cubicBezTo>
                    <a:pt x="319762" y="601450"/>
                    <a:pt x="308794" y="606115"/>
                    <a:pt x="309929" y="613174"/>
                  </a:cubicBezTo>
                  <a:cubicBezTo>
                    <a:pt x="311064" y="620234"/>
                    <a:pt x="319762" y="609644"/>
                    <a:pt x="326822" y="612040"/>
                  </a:cubicBezTo>
                  <a:cubicBezTo>
                    <a:pt x="333881" y="614435"/>
                    <a:pt x="326444" y="617965"/>
                    <a:pt x="330352" y="621494"/>
                  </a:cubicBezTo>
                  <a:cubicBezTo>
                    <a:pt x="334260" y="625024"/>
                    <a:pt x="333503" y="633723"/>
                    <a:pt x="327956" y="628554"/>
                  </a:cubicBezTo>
                  <a:cubicBezTo>
                    <a:pt x="322409" y="623511"/>
                    <a:pt x="315350" y="621873"/>
                    <a:pt x="314215" y="630067"/>
                  </a:cubicBezTo>
                  <a:cubicBezTo>
                    <a:pt x="313081" y="638261"/>
                    <a:pt x="307156" y="628932"/>
                    <a:pt x="302491" y="623007"/>
                  </a:cubicBezTo>
                  <a:cubicBezTo>
                    <a:pt x="297827" y="617082"/>
                    <a:pt x="293036" y="633975"/>
                    <a:pt x="287994" y="630067"/>
                  </a:cubicBezTo>
                  <a:cubicBezTo>
                    <a:pt x="282951" y="626159"/>
                    <a:pt x="298205" y="614057"/>
                    <a:pt x="294297" y="608132"/>
                  </a:cubicBezTo>
                  <a:cubicBezTo>
                    <a:pt x="290389" y="602207"/>
                    <a:pt x="287615" y="611661"/>
                    <a:pt x="278665" y="620738"/>
                  </a:cubicBezTo>
                  <a:cubicBezTo>
                    <a:pt x="269588" y="629689"/>
                    <a:pt x="257486" y="629437"/>
                    <a:pt x="261772" y="633723"/>
                  </a:cubicBezTo>
                  <a:cubicBezTo>
                    <a:pt x="266058" y="638009"/>
                    <a:pt x="252695" y="640404"/>
                    <a:pt x="250426" y="647842"/>
                  </a:cubicBezTo>
                  <a:cubicBezTo>
                    <a:pt x="248031" y="655280"/>
                    <a:pt x="229625" y="658053"/>
                    <a:pt x="217901" y="665869"/>
                  </a:cubicBezTo>
                  <a:cubicBezTo>
                    <a:pt x="206177" y="673685"/>
                    <a:pt x="220297" y="674064"/>
                    <a:pt x="226978" y="666626"/>
                  </a:cubicBezTo>
                  <a:cubicBezTo>
                    <a:pt x="233660" y="659188"/>
                    <a:pt x="236055" y="663474"/>
                    <a:pt x="246644" y="656793"/>
                  </a:cubicBezTo>
                  <a:cubicBezTo>
                    <a:pt x="257234" y="650111"/>
                    <a:pt x="268579" y="644690"/>
                    <a:pt x="272488" y="647338"/>
                  </a:cubicBezTo>
                  <a:cubicBezTo>
                    <a:pt x="276396" y="650111"/>
                    <a:pt x="283077" y="652128"/>
                    <a:pt x="288120" y="644943"/>
                  </a:cubicBezTo>
                  <a:cubicBezTo>
                    <a:pt x="293162" y="637883"/>
                    <a:pt x="299465" y="639396"/>
                    <a:pt x="304634" y="643808"/>
                  </a:cubicBezTo>
                  <a:cubicBezTo>
                    <a:pt x="309803" y="648094"/>
                    <a:pt x="296062" y="651624"/>
                    <a:pt x="302239" y="657927"/>
                  </a:cubicBezTo>
                  <a:cubicBezTo>
                    <a:pt x="308542" y="664231"/>
                    <a:pt x="294801" y="667760"/>
                    <a:pt x="294801" y="662213"/>
                  </a:cubicBezTo>
                  <a:cubicBezTo>
                    <a:pt x="294801" y="656667"/>
                    <a:pt x="286985" y="652002"/>
                    <a:pt x="284212" y="657045"/>
                  </a:cubicBezTo>
                  <a:cubicBezTo>
                    <a:pt x="281438" y="662213"/>
                    <a:pt x="276774" y="667634"/>
                    <a:pt x="271605" y="668013"/>
                  </a:cubicBezTo>
                  <a:cubicBezTo>
                    <a:pt x="266563" y="668391"/>
                    <a:pt x="261016" y="677846"/>
                    <a:pt x="261016" y="687300"/>
                  </a:cubicBezTo>
                  <a:cubicBezTo>
                    <a:pt x="261016" y="696755"/>
                    <a:pt x="251939" y="687300"/>
                    <a:pt x="251183" y="695495"/>
                  </a:cubicBezTo>
                  <a:cubicBezTo>
                    <a:pt x="250426" y="703689"/>
                    <a:pt x="237820" y="718186"/>
                    <a:pt x="226852" y="728776"/>
                  </a:cubicBezTo>
                  <a:cubicBezTo>
                    <a:pt x="215884" y="739365"/>
                    <a:pt x="226096" y="741761"/>
                    <a:pt x="222566" y="748442"/>
                  </a:cubicBezTo>
                  <a:cubicBezTo>
                    <a:pt x="219036" y="755123"/>
                    <a:pt x="206051" y="749198"/>
                    <a:pt x="201765" y="751972"/>
                  </a:cubicBezTo>
                  <a:cubicBezTo>
                    <a:pt x="197479" y="754745"/>
                    <a:pt x="204160" y="771260"/>
                    <a:pt x="198235" y="776302"/>
                  </a:cubicBezTo>
                  <a:cubicBezTo>
                    <a:pt x="192310" y="781345"/>
                    <a:pt x="198235" y="788405"/>
                    <a:pt x="198235" y="794330"/>
                  </a:cubicBezTo>
                  <a:cubicBezTo>
                    <a:pt x="198235" y="800255"/>
                    <a:pt x="182982" y="790800"/>
                    <a:pt x="181721" y="796725"/>
                  </a:cubicBezTo>
                  <a:cubicBezTo>
                    <a:pt x="180586" y="802650"/>
                    <a:pt x="167223" y="801011"/>
                    <a:pt x="163315" y="802650"/>
                  </a:cubicBezTo>
                  <a:cubicBezTo>
                    <a:pt x="159407" y="804289"/>
                    <a:pt x="171131" y="813618"/>
                    <a:pt x="178191" y="819164"/>
                  </a:cubicBezTo>
                  <a:cubicBezTo>
                    <a:pt x="185251" y="824711"/>
                    <a:pt x="171510" y="828998"/>
                    <a:pt x="169997" y="822694"/>
                  </a:cubicBezTo>
                  <a:cubicBezTo>
                    <a:pt x="168484" y="816391"/>
                    <a:pt x="158651" y="826602"/>
                    <a:pt x="146423" y="832149"/>
                  </a:cubicBezTo>
                  <a:cubicBezTo>
                    <a:pt x="134194" y="837696"/>
                    <a:pt x="139363" y="848664"/>
                    <a:pt x="129908" y="849042"/>
                  </a:cubicBezTo>
                  <a:cubicBezTo>
                    <a:pt x="120453" y="849420"/>
                    <a:pt x="123226" y="864296"/>
                    <a:pt x="116923" y="869086"/>
                  </a:cubicBezTo>
                  <a:cubicBezTo>
                    <a:pt x="110620" y="873877"/>
                    <a:pt x="112259" y="858119"/>
                    <a:pt x="102426" y="857740"/>
                  </a:cubicBezTo>
                  <a:cubicBezTo>
                    <a:pt x="92593" y="857362"/>
                    <a:pt x="93349" y="864422"/>
                    <a:pt x="99274" y="872616"/>
                  </a:cubicBezTo>
                  <a:cubicBezTo>
                    <a:pt x="105199" y="880810"/>
                    <a:pt x="90324" y="874633"/>
                    <a:pt x="84777" y="881693"/>
                  </a:cubicBezTo>
                  <a:cubicBezTo>
                    <a:pt x="79230" y="888752"/>
                    <a:pt x="63598" y="885223"/>
                    <a:pt x="59312" y="891148"/>
                  </a:cubicBezTo>
                  <a:cubicBezTo>
                    <a:pt x="55026" y="897073"/>
                    <a:pt x="71036" y="897073"/>
                    <a:pt x="73431" y="901737"/>
                  </a:cubicBezTo>
                  <a:cubicBezTo>
                    <a:pt x="75826" y="906528"/>
                    <a:pt x="59312" y="904132"/>
                    <a:pt x="50739" y="902115"/>
                  </a:cubicBezTo>
                  <a:cubicBezTo>
                    <a:pt x="42167" y="900224"/>
                    <a:pt x="44436" y="913083"/>
                    <a:pt x="36620" y="911570"/>
                  </a:cubicBezTo>
                  <a:cubicBezTo>
                    <a:pt x="28804" y="909931"/>
                    <a:pt x="18971" y="918252"/>
                    <a:pt x="24518" y="923798"/>
                  </a:cubicBezTo>
                  <a:cubicBezTo>
                    <a:pt x="30065" y="929345"/>
                    <a:pt x="20231" y="930102"/>
                    <a:pt x="14685" y="926572"/>
                  </a:cubicBezTo>
                  <a:cubicBezTo>
                    <a:pt x="9138" y="923042"/>
                    <a:pt x="4473" y="931614"/>
                    <a:pt x="2582" y="938296"/>
                  </a:cubicBezTo>
                  <a:cubicBezTo>
                    <a:pt x="565" y="944977"/>
                    <a:pt x="13172" y="948507"/>
                    <a:pt x="12794" y="951659"/>
                  </a:cubicBezTo>
                  <a:cubicBezTo>
                    <a:pt x="12416" y="954810"/>
                    <a:pt x="2582" y="959853"/>
                    <a:pt x="9642" y="961492"/>
                  </a:cubicBezTo>
                  <a:cubicBezTo>
                    <a:pt x="16702" y="963005"/>
                    <a:pt x="11659" y="969308"/>
                    <a:pt x="6869" y="971325"/>
                  </a:cubicBezTo>
                  <a:cubicBezTo>
                    <a:pt x="2204" y="973342"/>
                    <a:pt x="2204" y="978006"/>
                    <a:pt x="6869" y="983931"/>
                  </a:cubicBezTo>
                  <a:cubicBezTo>
                    <a:pt x="11533" y="989857"/>
                    <a:pt x="-1326" y="990991"/>
                    <a:pt x="4852" y="1000068"/>
                  </a:cubicBezTo>
                  <a:cubicBezTo>
                    <a:pt x="11155" y="1009018"/>
                    <a:pt x="15819" y="997672"/>
                    <a:pt x="18593" y="1004354"/>
                  </a:cubicBezTo>
                  <a:cubicBezTo>
                    <a:pt x="21366" y="1011035"/>
                    <a:pt x="28804" y="1005110"/>
                    <a:pt x="37376" y="997294"/>
                  </a:cubicBezTo>
                  <a:cubicBezTo>
                    <a:pt x="45949" y="989478"/>
                    <a:pt x="49100" y="1005867"/>
                    <a:pt x="42041" y="1005489"/>
                  </a:cubicBezTo>
                  <a:cubicBezTo>
                    <a:pt x="34981" y="1005110"/>
                    <a:pt x="26787" y="1009397"/>
                    <a:pt x="28299" y="1016456"/>
                  </a:cubicBezTo>
                  <a:cubicBezTo>
                    <a:pt x="29938" y="1023516"/>
                    <a:pt x="17332" y="1022381"/>
                    <a:pt x="17710" y="1013683"/>
                  </a:cubicBezTo>
                  <a:cubicBezTo>
                    <a:pt x="18088" y="1005110"/>
                    <a:pt x="3213" y="1015196"/>
                    <a:pt x="8633" y="1021499"/>
                  </a:cubicBezTo>
                  <a:cubicBezTo>
                    <a:pt x="14180" y="1027802"/>
                    <a:pt x="6742" y="1031332"/>
                    <a:pt x="6742" y="1037131"/>
                  </a:cubicBezTo>
                  <a:cubicBezTo>
                    <a:pt x="6742" y="1043056"/>
                    <a:pt x="17332" y="1041795"/>
                    <a:pt x="21618" y="1035114"/>
                  </a:cubicBezTo>
                  <a:cubicBezTo>
                    <a:pt x="25904" y="1028432"/>
                    <a:pt x="32964" y="1030071"/>
                    <a:pt x="35738" y="1036753"/>
                  </a:cubicBezTo>
                  <a:cubicBezTo>
                    <a:pt x="38511" y="1043434"/>
                    <a:pt x="29056" y="1038265"/>
                    <a:pt x="29056" y="1047342"/>
                  </a:cubicBezTo>
                  <a:cubicBezTo>
                    <a:pt x="29056" y="1056419"/>
                    <a:pt x="23131" y="1048477"/>
                    <a:pt x="18088" y="1055536"/>
                  </a:cubicBezTo>
                  <a:cubicBezTo>
                    <a:pt x="13046" y="1062596"/>
                    <a:pt x="38133" y="1075581"/>
                    <a:pt x="45949" y="1077472"/>
                  </a:cubicBezTo>
                  <a:cubicBezTo>
                    <a:pt x="53765" y="1079489"/>
                    <a:pt x="61203" y="1088061"/>
                    <a:pt x="76961" y="1085666"/>
                  </a:cubicBezTo>
                  <a:cubicBezTo>
                    <a:pt x="92719" y="1083271"/>
                    <a:pt x="122470" y="1054276"/>
                    <a:pt x="126378" y="1049233"/>
                  </a:cubicBezTo>
                  <a:cubicBezTo>
                    <a:pt x="130286" y="1044064"/>
                    <a:pt x="138985" y="1049990"/>
                    <a:pt x="144784" y="1045325"/>
                  </a:cubicBezTo>
                  <a:cubicBezTo>
                    <a:pt x="150709" y="1040661"/>
                    <a:pt x="147179" y="1028432"/>
                    <a:pt x="151465" y="1026163"/>
                  </a:cubicBezTo>
                  <a:cubicBezTo>
                    <a:pt x="155751" y="1023768"/>
                    <a:pt x="158147" y="1039148"/>
                    <a:pt x="162055" y="1040661"/>
                  </a:cubicBezTo>
                  <a:cubicBezTo>
                    <a:pt x="165584" y="1042047"/>
                    <a:pt x="168232" y="1044821"/>
                    <a:pt x="168358" y="1052637"/>
                  </a:cubicBezTo>
                  <a:cubicBezTo>
                    <a:pt x="171510" y="1052259"/>
                    <a:pt x="174661" y="1052385"/>
                    <a:pt x="176678" y="1053772"/>
                  </a:cubicBezTo>
                  <a:cubicBezTo>
                    <a:pt x="181721" y="1057553"/>
                    <a:pt x="182982" y="1041165"/>
                    <a:pt x="182982" y="1036122"/>
                  </a:cubicBezTo>
                  <a:cubicBezTo>
                    <a:pt x="182982" y="1031080"/>
                    <a:pt x="188024" y="1020995"/>
                    <a:pt x="186763" y="1014691"/>
                  </a:cubicBezTo>
                  <a:cubicBezTo>
                    <a:pt x="185503" y="1008388"/>
                    <a:pt x="201891" y="1013431"/>
                    <a:pt x="204412" y="1008388"/>
                  </a:cubicBezTo>
                  <a:cubicBezTo>
                    <a:pt x="206934" y="1003345"/>
                    <a:pt x="208195" y="985696"/>
                    <a:pt x="203152" y="983175"/>
                  </a:cubicBezTo>
                  <a:cubicBezTo>
                    <a:pt x="198109" y="980654"/>
                    <a:pt x="196849" y="970569"/>
                    <a:pt x="201891" y="970569"/>
                  </a:cubicBezTo>
                  <a:cubicBezTo>
                    <a:pt x="206934" y="970569"/>
                    <a:pt x="213237" y="966787"/>
                    <a:pt x="211976" y="956701"/>
                  </a:cubicBezTo>
                  <a:cubicBezTo>
                    <a:pt x="210716" y="946616"/>
                    <a:pt x="195588" y="947877"/>
                    <a:pt x="194327" y="937792"/>
                  </a:cubicBezTo>
                  <a:cubicBezTo>
                    <a:pt x="193067" y="927706"/>
                    <a:pt x="201891" y="925185"/>
                    <a:pt x="195588" y="912579"/>
                  </a:cubicBezTo>
                  <a:cubicBezTo>
                    <a:pt x="189285" y="899972"/>
                    <a:pt x="198109" y="892408"/>
                    <a:pt x="195588" y="886105"/>
                  </a:cubicBezTo>
                  <a:cubicBezTo>
                    <a:pt x="193067" y="879802"/>
                    <a:pt x="190545" y="872238"/>
                    <a:pt x="198109" y="859631"/>
                  </a:cubicBezTo>
                  <a:cubicBezTo>
                    <a:pt x="205673" y="847025"/>
                    <a:pt x="219540" y="840722"/>
                    <a:pt x="224583" y="841982"/>
                  </a:cubicBezTo>
                  <a:cubicBezTo>
                    <a:pt x="229625" y="843243"/>
                    <a:pt x="238450" y="848285"/>
                    <a:pt x="242232" y="840722"/>
                  </a:cubicBezTo>
                  <a:cubicBezTo>
                    <a:pt x="246014" y="833158"/>
                    <a:pt x="246014" y="826854"/>
                    <a:pt x="242232" y="825594"/>
                  </a:cubicBezTo>
                  <a:cubicBezTo>
                    <a:pt x="238450" y="824333"/>
                    <a:pt x="228365" y="821812"/>
                    <a:pt x="235929" y="811727"/>
                  </a:cubicBezTo>
                  <a:cubicBezTo>
                    <a:pt x="243493" y="801641"/>
                    <a:pt x="252317" y="789035"/>
                    <a:pt x="253578" y="777689"/>
                  </a:cubicBezTo>
                  <a:cubicBezTo>
                    <a:pt x="254838" y="766343"/>
                    <a:pt x="251057" y="757519"/>
                    <a:pt x="254838" y="753737"/>
                  </a:cubicBezTo>
                  <a:cubicBezTo>
                    <a:pt x="258621" y="749955"/>
                    <a:pt x="267445" y="753737"/>
                    <a:pt x="275009" y="748694"/>
                  </a:cubicBezTo>
                  <a:cubicBezTo>
                    <a:pt x="282573" y="743652"/>
                    <a:pt x="276270" y="737348"/>
                    <a:pt x="280051" y="733566"/>
                  </a:cubicBezTo>
                  <a:cubicBezTo>
                    <a:pt x="283834" y="729784"/>
                    <a:pt x="288876" y="717178"/>
                    <a:pt x="293919" y="713396"/>
                  </a:cubicBezTo>
                  <a:cubicBezTo>
                    <a:pt x="298961" y="709614"/>
                    <a:pt x="304004" y="704571"/>
                    <a:pt x="300222" y="699529"/>
                  </a:cubicBezTo>
                  <a:cubicBezTo>
                    <a:pt x="296440" y="694486"/>
                    <a:pt x="307786" y="689444"/>
                    <a:pt x="307786" y="680619"/>
                  </a:cubicBezTo>
                  <a:cubicBezTo>
                    <a:pt x="307786" y="671794"/>
                    <a:pt x="320392" y="665491"/>
                    <a:pt x="327956" y="665491"/>
                  </a:cubicBezTo>
                  <a:cubicBezTo>
                    <a:pt x="335520" y="665491"/>
                    <a:pt x="348127" y="665491"/>
                    <a:pt x="348127" y="657927"/>
                  </a:cubicBezTo>
                  <a:cubicBezTo>
                    <a:pt x="348127" y="650363"/>
                    <a:pt x="343084" y="633975"/>
                    <a:pt x="354430" y="639018"/>
                  </a:cubicBezTo>
                  <a:cubicBezTo>
                    <a:pt x="365776" y="644060"/>
                    <a:pt x="374600" y="637757"/>
                    <a:pt x="382164" y="644060"/>
                  </a:cubicBezTo>
                  <a:cubicBezTo>
                    <a:pt x="389728" y="650363"/>
                    <a:pt x="399813" y="649103"/>
                    <a:pt x="399813" y="639018"/>
                  </a:cubicBezTo>
                  <a:cubicBezTo>
                    <a:pt x="399813" y="628932"/>
                    <a:pt x="403595" y="612544"/>
                    <a:pt x="414941" y="618847"/>
                  </a:cubicBezTo>
                  <a:cubicBezTo>
                    <a:pt x="415824" y="619351"/>
                    <a:pt x="416706" y="619856"/>
                    <a:pt x="417463" y="620486"/>
                  </a:cubicBezTo>
                  <a:cubicBezTo>
                    <a:pt x="421244" y="612040"/>
                    <a:pt x="428304" y="606745"/>
                    <a:pt x="435112" y="607501"/>
                  </a:cubicBezTo>
                  <a:cubicBezTo>
                    <a:pt x="445197" y="608762"/>
                    <a:pt x="451500" y="626411"/>
                    <a:pt x="464106" y="628932"/>
                  </a:cubicBezTo>
                  <a:cubicBezTo>
                    <a:pt x="476713" y="631454"/>
                    <a:pt x="489319" y="636496"/>
                    <a:pt x="493102" y="630193"/>
                  </a:cubicBezTo>
                  <a:cubicBezTo>
                    <a:pt x="496883" y="623890"/>
                    <a:pt x="505708" y="633975"/>
                    <a:pt x="513272" y="631454"/>
                  </a:cubicBezTo>
                  <a:cubicBezTo>
                    <a:pt x="520836" y="628932"/>
                    <a:pt x="520836" y="645321"/>
                    <a:pt x="528400" y="635236"/>
                  </a:cubicBezTo>
                  <a:cubicBezTo>
                    <a:pt x="535964" y="625150"/>
                    <a:pt x="527139" y="618847"/>
                    <a:pt x="539745" y="620108"/>
                  </a:cubicBezTo>
                  <a:cubicBezTo>
                    <a:pt x="552352" y="621368"/>
                    <a:pt x="544788" y="606241"/>
                    <a:pt x="544788" y="597416"/>
                  </a:cubicBezTo>
                  <a:cubicBezTo>
                    <a:pt x="544788" y="588592"/>
                    <a:pt x="561177" y="587331"/>
                    <a:pt x="561177" y="579767"/>
                  </a:cubicBezTo>
                  <a:cubicBezTo>
                    <a:pt x="561177" y="572203"/>
                    <a:pt x="583868" y="578506"/>
                    <a:pt x="587650" y="573464"/>
                  </a:cubicBezTo>
                  <a:cubicBezTo>
                    <a:pt x="591432" y="568421"/>
                    <a:pt x="604039" y="564639"/>
                    <a:pt x="609081" y="573464"/>
                  </a:cubicBezTo>
                  <a:cubicBezTo>
                    <a:pt x="614124" y="582288"/>
                    <a:pt x="635555" y="584810"/>
                    <a:pt x="636816" y="592373"/>
                  </a:cubicBezTo>
                  <a:cubicBezTo>
                    <a:pt x="637446" y="596029"/>
                    <a:pt x="636816" y="601828"/>
                    <a:pt x="636816" y="607123"/>
                  </a:cubicBezTo>
                  <a:cubicBezTo>
                    <a:pt x="640345" y="603719"/>
                    <a:pt x="644758" y="601072"/>
                    <a:pt x="649044" y="601072"/>
                  </a:cubicBezTo>
                  <a:cubicBezTo>
                    <a:pt x="656860" y="601072"/>
                    <a:pt x="663920" y="589348"/>
                    <a:pt x="670979" y="590861"/>
                  </a:cubicBezTo>
                  <a:cubicBezTo>
                    <a:pt x="676904" y="592121"/>
                    <a:pt x="682703" y="591239"/>
                    <a:pt x="684468" y="581406"/>
                  </a:cubicBezTo>
                  <a:cubicBezTo>
                    <a:pt x="678417" y="577372"/>
                    <a:pt x="666315" y="576867"/>
                    <a:pt x="664928" y="582162"/>
                  </a:cubicBezTo>
                  <a:close/>
                  <a:moveTo>
                    <a:pt x="190419" y="79289"/>
                  </a:moveTo>
                  <a:cubicBezTo>
                    <a:pt x="201639" y="81684"/>
                    <a:pt x="178695" y="94038"/>
                    <a:pt x="175166" y="105132"/>
                  </a:cubicBezTo>
                  <a:cubicBezTo>
                    <a:pt x="171636" y="116352"/>
                    <a:pt x="192815" y="126311"/>
                    <a:pt x="201639" y="134505"/>
                  </a:cubicBezTo>
                  <a:cubicBezTo>
                    <a:pt x="210464" y="142699"/>
                    <a:pt x="231642" y="141565"/>
                    <a:pt x="239333" y="136900"/>
                  </a:cubicBezTo>
                  <a:cubicBezTo>
                    <a:pt x="247022" y="132236"/>
                    <a:pt x="244627" y="115722"/>
                    <a:pt x="254586" y="116352"/>
                  </a:cubicBezTo>
                  <a:cubicBezTo>
                    <a:pt x="264546" y="116982"/>
                    <a:pt x="259251" y="107527"/>
                    <a:pt x="267571" y="104628"/>
                  </a:cubicBezTo>
                  <a:cubicBezTo>
                    <a:pt x="275765" y="101728"/>
                    <a:pt x="277026" y="112318"/>
                    <a:pt x="269966" y="120512"/>
                  </a:cubicBezTo>
                  <a:cubicBezTo>
                    <a:pt x="262907" y="128706"/>
                    <a:pt x="282321" y="128202"/>
                    <a:pt x="292910" y="118117"/>
                  </a:cubicBezTo>
                  <a:cubicBezTo>
                    <a:pt x="303500" y="108158"/>
                    <a:pt x="305895" y="117486"/>
                    <a:pt x="303500" y="126941"/>
                  </a:cubicBezTo>
                  <a:cubicBezTo>
                    <a:pt x="301104" y="136396"/>
                    <a:pt x="279421" y="131101"/>
                    <a:pt x="271731" y="141691"/>
                  </a:cubicBezTo>
                  <a:cubicBezTo>
                    <a:pt x="264041" y="152280"/>
                    <a:pt x="240593" y="144086"/>
                    <a:pt x="230004" y="155810"/>
                  </a:cubicBezTo>
                  <a:cubicBezTo>
                    <a:pt x="219414" y="167534"/>
                    <a:pt x="239458" y="168165"/>
                    <a:pt x="254082" y="165265"/>
                  </a:cubicBezTo>
                  <a:cubicBezTo>
                    <a:pt x="268832" y="162366"/>
                    <a:pt x="296440" y="160601"/>
                    <a:pt x="307029" y="162870"/>
                  </a:cubicBezTo>
                  <a:cubicBezTo>
                    <a:pt x="317619" y="165265"/>
                    <a:pt x="300600" y="168795"/>
                    <a:pt x="282951" y="168795"/>
                  </a:cubicBezTo>
                  <a:cubicBezTo>
                    <a:pt x="265302" y="168795"/>
                    <a:pt x="259377" y="174090"/>
                    <a:pt x="260007" y="178754"/>
                  </a:cubicBezTo>
                  <a:cubicBezTo>
                    <a:pt x="260638" y="183419"/>
                    <a:pt x="235298" y="173459"/>
                    <a:pt x="234164" y="184049"/>
                  </a:cubicBezTo>
                  <a:cubicBezTo>
                    <a:pt x="233029" y="194638"/>
                    <a:pt x="257738" y="198798"/>
                    <a:pt x="260638" y="205228"/>
                  </a:cubicBezTo>
                  <a:cubicBezTo>
                    <a:pt x="263537" y="211657"/>
                    <a:pt x="280051" y="205858"/>
                    <a:pt x="286481" y="208127"/>
                  </a:cubicBezTo>
                  <a:cubicBezTo>
                    <a:pt x="292910" y="210522"/>
                    <a:pt x="275891" y="215187"/>
                    <a:pt x="273496" y="218086"/>
                  </a:cubicBezTo>
                  <a:cubicBezTo>
                    <a:pt x="271101" y="220986"/>
                    <a:pt x="291776" y="225146"/>
                    <a:pt x="295306" y="231071"/>
                  </a:cubicBezTo>
                  <a:cubicBezTo>
                    <a:pt x="298835" y="236996"/>
                    <a:pt x="313585" y="233971"/>
                    <a:pt x="312955" y="225776"/>
                  </a:cubicBezTo>
                  <a:cubicBezTo>
                    <a:pt x="312198" y="215565"/>
                    <a:pt x="325939" y="184553"/>
                    <a:pt x="343588" y="178124"/>
                  </a:cubicBezTo>
                  <a:cubicBezTo>
                    <a:pt x="361237" y="171694"/>
                    <a:pt x="351278" y="165769"/>
                    <a:pt x="353547" y="155810"/>
                  </a:cubicBezTo>
                  <a:cubicBezTo>
                    <a:pt x="355943" y="145851"/>
                    <a:pt x="370062" y="154045"/>
                    <a:pt x="365902" y="145851"/>
                  </a:cubicBezTo>
                  <a:cubicBezTo>
                    <a:pt x="361742" y="137657"/>
                    <a:pt x="364137" y="134127"/>
                    <a:pt x="375356" y="123538"/>
                  </a:cubicBezTo>
                  <a:cubicBezTo>
                    <a:pt x="386576" y="112948"/>
                    <a:pt x="393636" y="120638"/>
                    <a:pt x="407125" y="114083"/>
                  </a:cubicBezTo>
                  <a:cubicBezTo>
                    <a:pt x="420614" y="107653"/>
                    <a:pt x="427169" y="118747"/>
                    <a:pt x="412420" y="120008"/>
                  </a:cubicBezTo>
                  <a:cubicBezTo>
                    <a:pt x="399561" y="121016"/>
                    <a:pt x="405991" y="135892"/>
                    <a:pt x="416580" y="140052"/>
                  </a:cubicBezTo>
                  <a:cubicBezTo>
                    <a:pt x="427169" y="144212"/>
                    <a:pt x="417715" y="147742"/>
                    <a:pt x="426035" y="149507"/>
                  </a:cubicBezTo>
                  <a:cubicBezTo>
                    <a:pt x="434229" y="151272"/>
                    <a:pt x="431960" y="163626"/>
                    <a:pt x="421371" y="174846"/>
                  </a:cubicBezTo>
                  <a:cubicBezTo>
                    <a:pt x="410781" y="186066"/>
                    <a:pt x="424270" y="188335"/>
                    <a:pt x="446709" y="180141"/>
                  </a:cubicBezTo>
                  <a:cubicBezTo>
                    <a:pt x="469023" y="171947"/>
                    <a:pt x="454904" y="187200"/>
                    <a:pt x="461459" y="193630"/>
                  </a:cubicBezTo>
                  <a:cubicBezTo>
                    <a:pt x="467889" y="200059"/>
                    <a:pt x="485538" y="188965"/>
                    <a:pt x="494992" y="177746"/>
                  </a:cubicBezTo>
                  <a:cubicBezTo>
                    <a:pt x="504447" y="166526"/>
                    <a:pt x="518440" y="168417"/>
                    <a:pt x="517936" y="162492"/>
                  </a:cubicBezTo>
                  <a:cubicBezTo>
                    <a:pt x="517306" y="156062"/>
                    <a:pt x="507347" y="154297"/>
                    <a:pt x="499152" y="157827"/>
                  </a:cubicBezTo>
                  <a:cubicBezTo>
                    <a:pt x="490958" y="161357"/>
                    <a:pt x="470283" y="158962"/>
                    <a:pt x="477343" y="152533"/>
                  </a:cubicBezTo>
                  <a:cubicBezTo>
                    <a:pt x="484403" y="146103"/>
                    <a:pt x="483269" y="140809"/>
                    <a:pt x="472679" y="141943"/>
                  </a:cubicBezTo>
                  <a:cubicBezTo>
                    <a:pt x="462089" y="143078"/>
                    <a:pt x="443306" y="137783"/>
                    <a:pt x="452130" y="134253"/>
                  </a:cubicBezTo>
                  <a:cubicBezTo>
                    <a:pt x="460955" y="130723"/>
                    <a:pt x="445701" y="118999"/>
                    <a:pt x="437381" y="119504"/>
                  </a:cubicBezTo>
                  <a:cubicBezTo>
                    <a:pt x="429187" y="120134"/>
                    <a:pt x="431456" y="110679"/>
                    <a:pt x="432086" y="104250"/>
                  </a:cubicBezTo>
                  <a:cubicBezTo>
                    <a:pt x="432716" y="97820"/>
                    <a:pt x="408512" y="94795"/>
                    <a:pt x="413302" y="92526"/>
                  </a:cubicBezTo>
                  <a:cubicBezTo>
                    <a:pt x="417967" y="90130"/>
                    <a:pt x="403343" y="84836"/>
                    <a:pt x="399813" y="89626"/>
                  </a:cubicBezTo>
                  <a:cubicBezTo>
                    <a:pt x="396283" y="94291"/>
                    <a:pt x="389224" y="93156"/>
                    <a:pt x="389224" y="86096"/>
                  </a:cubicBezTo>
                  <a:cubicBezTo>
                    <a:pt x="389224" y="79037"/>
                    <a:pt x="371575" y="80802"/>
                    <a:pt x="364515" y="81432"/>
                  </a:cubicBezTo>
                  <a:cubicBezTo>
                    <a:pt x="357455" y="82062"/>
                    <a:pt x="360985" y="66178"/>
                    <a:pt x="353926" y="60883"/>
                  </a:cubicBezTo>
                  <a:cubicBezTo>
                    <a:pt x="346866" y="55589"/>
                    <a:pt x="337411" y="71473"/>
                    <a:pt x="332116" y="70338"/>
                  </a:cubicBezTo>
                  <a:cubicBezTo>
                    <a:pt x="326822" y="69204"/>
                    <a:pt x="336277" y="58614"/>
                    <a:pt x="339176" y="51554"/>
                  </a:cubicBezTo>
                  <a:cubicBezTo>
                    <a:pt x="342076" y="44495"/>
                    <a:pt x="314467" y="35040"/>
                    <a:pt x="311568" y="42100"/>
                  </a:cubicBezTo>
                  <a:cubicBezTo>
                    <a:pt x="308668" y="49159"/>
                    <a:pt x="303373" y="31510"/>
                    <a:pt x="297448" y="29745"/>
                  </a:cubicBezTo>
                  <a:cubicBezTo>
                    <a:pt x="291523" y="27980"/>
                    <a:pt x="296314" y="41469"/>
                    <a:pt x="291019" y="42730"/>
                  </a:cubicBezTo>
                  <a:cubicBezTo>
                    <a:pt x="285724" y="43864"/>
                    <a:pt x="278665" y="49159"/>
                    <a:pt x="287489" y="55084"/>
                  </a:cubicBezTo>
                  <a:cubicBezTo>
                    <a:pt x="296314" y="61009"/>
                    <a:pt x="305139" y="90382"/>
                    <a:pt x="304004" y="95047"/>
                  </a:cubicBezTo>
                  <a:cubicBezTo>
                    <a:pt x="302869" y="99711"/>
                    <a:pt x="275765" y="73868"/>
                    <a:pt x="274631" y="61514"/>
                  </a:cubicBezTo>
                  <a:cubicBezTo>
                    <a:pt x="273496" y="49159"/>
                    <a:pt x="259881" y="39200"/>
                    <a:pt x="256351" y="48025"/>
                  </a:cubicBezTo>
                  <a:cubicBezTo>
                    <a:pt x="252821" y="56849"/>
                    <a:pt x="242862" y="60379"/>
                    <a:pt x="245762" y="69204"/>
                  </a:cubicBezTo>
                  <a:cubicBezTo>
                    <a:pt x="248661" y="78028"/>
                    <a:pt x="238702" y="80928"/>
                    <a:pt x="238702" y="73868"/>
                  </a:cubicBezTo>
                  <a:cubicBezTo>
                    <a:pt x="238702" y="66808"/>
                    <a:pt x="223953" y="58614"/>
                    <a:pt x="218658" y="57984"/>
                  </a:cubicBezTo>
                  <a:cubicBezTo>
                    <a:pt x="213363" y="57353"/>
                    <a:pt x="232273" y="53824"/>
                    <a:pt x="241097" y="49790"/>
                  </a:cubicBezTo>
                  <a:cubicBezTo>
                    <a:pt x="249922" y="45629"/>
                    <a:pt x="233408" y="39830"/>
                    <a:pt x="225844" y="44495"/>
                  </a:cubicBezTo>
                  <a:cubicBezTo>
                    <a:pt x="218153" y="49159"/>
                    <a:pt x="208195" y="41595"/>
                    <a:pt x="203530" y="48025"/>
                  </a:cubicBezTo>
                  <a:cubicBezTo>
                    <a:pt x="198740" y="54454"/>
                    <a:pt x="192940" y="48025"/>
                    <a:pt x="184746" y="46260"/>
                  </a:cubicBezTo>
                  <a:cubicBezTo>
                    <a:pt x="176552" y="44495"/>
                    <a:pt x="169492" y="57984"/>
                    <a:pt x="163567" y="55715"/>
                  </a:cubicBezTo>
                  <a:cubicBezTo>
                    <a:pt x="157642" y="53319"/>
                    <a:pt x="154113" y="67439"/>
                    <a:pt x="163567" y="82188"/>
                  </a:cubicBezTo>
                  <a:cubicBezTo>
                    <a:pt x="172140" y="96308"/>
                    <a:pt x="179199" y="76894"/>
                    <a:pt x="190419" y="79289"/>
                  </a:cubicBezTo>
                  <a:close/>
                  <a:moveTo>
                    <a:pt x="166341" y="126941"/>
                  </a:moveTo>
                  <a:cubicBezTo>
                    <a:pt x="173400" y="128706"/>
                    <a:pt x="178695" y="140430"/>
                    <a:pt x="185124" y="139926"/>
                  </a:cubicBezTo>
                  <a:cubicBezTo>
                    <a:pt x="188024" y="139674"/>
                    <a:pt x="175166" y="125176"/>
                    <a:pt x="167475" y="116982"/>
                  </a:cubicBezTo>
                  <a:cubicBezTo>
                    <a:pt x="159786" y="108788"/>
                    <a:pt x="160416" y="100468"/>
                    <a:pt x="149826" y="103493"/>
                  </a:cubicBezTo>
                  <a:cubicBezTo>
                    <a:pt x="139237" y="106267"/>
                    <a:pt x="159281" y="125176"/>
                    <a:pt x="166341" y="126941"/>
                  </a:cubicBezTo>
                  <a:close/>
                  <a:moveTo>
                    <a:pt x="353421" y="31510"/>
                  </a:moveTo>
                  <a:cubicBezTo>
                    <a:pt x="358716" y="35670"/>
                    <a:pt x="344723" y="35796"/>
                    <a:pt x="350522" y="41469"/>
                  </a:cubicBezTo>
                  <a:cubicBezTo>
                    <a:pt x="368171" y="59118"/>
                    <a:pt x="437633" y="39074"/>
                    <a:pt x="447088" y="44369"/>
                  </a:cubicBezTo>
                  <a:cubicBezTo>
                    <a:pt x="456542" y="49663"/>
                    <a:pt x="388846" y="56093"/>
                    <a:pt x="391745" y="63152"/>
                  </a:cubicBezTo>
                  <a:cubicBezTo>
                    <a:pt x="394644" y="70212"/>
                    <a:pt x="449987" y="76137"/>
                    <a:pt x="454147" y="71347"/>
                  </a:cubicBezTo>
                  <a:cubicBezTo>
                    <a:pt x="458307" y="66682"/>
                    <a:pt x="467636" y="80802"/>
                    <a:pt x="485916" y="81936"/>
                  </a:cubicBezTo>
                  <a:cubicBezTo>
                    <a:pt x="504195" y="83071"/>
                    <a:pt x="502430" y="74877"/>
                    <a:pt x="515919" y="74246"/>
                  </a:cubicBezTo>
                  <a:cubicBezTo>
                    <a:pt x="529408" y="73616"/>
                    <a:pt x="549453" y="67187"/>
                    <a:pt x="550083" y="59497"/>
                  </a:cubicBezTo>
                  <a:cubicBezTo>
                    <a:pt x="550713" y="51807"/>
                    <a:pt x="590045" y="42478"/>
                    <a:pt x="586515" y="29493"/>
                  </a:cubicBezTo>
                  <a:cubicBezTo>
                    <a:pt x="582986" y="16508"/>
                    <a:pt x="544788" y="25333"/>
                    <a:pt x="534073" y="20038"/>
                  </a:cubicBezTo>
                  <a:cubicBezTo>
                    <a:pt x="523483" y="14743"/>
                    <a:pt x="498774" y="7684"/>
                    <a:pt x="494614" y="15878"/>
                  </a:cubicBezTo>
                  <a:cubicBezTo>
                    <a:pt x="490454" y="24072"/>
                    <a:pt x="483394" y="26468"/>
                    <a:pt x="479865" y="22938"/>
                  </a:cubicBezTo>
                  <a:cubicBezTo>
                    <a:pt x="476335" y="19408"/>
                    <a:pt x="481630" y="624"/>
                    <a:pt x="464611" y="5919"/>
                  </a:cubicBezTo>
                  <a:cubicBezTo>
                    <a:pt x="447592" y="11214"/>
                    <a:pt x="463476" y="29493"/>
                    <a:pt x="459946" y="31762"/>
                  </a:cubicBezTo>
                  <a:cubicBezTo>
                    <a:pt x="456417" y="34158"/>
                    <a:pt x="439902" y="28232"/>
                    <a:pt x="438767" y="20038"/>
                  </a:cubicBezTo>
                  <a:cubicBezTo>
                    <a:pt x="437633" y="11844"/>
                    <a:pt x="419353" y="28863"/>
                    <a:pt x="416958" y="18904"/>
                  </a:cubicBezTo>
                  <a:cubicBezTo>
                    <a:pt x="414563" y="8944"/>
                    <a:pt x="392880" y="1885"/>
                    <a:pt x="388089" y="2389"/>
                  </a:cubicBezTo>
                  <a:cubicBezTo>
                    <a:pt x="383425" y="3019"/>
                    <a:pt x="392754" y="9449"/>
                    <a:pt x="389854" y="14113"/>
                  </a:cubicBezTo>
                  <a:cubicBezTo>
                    <a:pt x="386955" y="18778"/>
                    <a:pt x="375104" y="9449"/>
                    <a:pt x="370440" y="8818"/>
                  </a:cubicBezTo>
                  <a:cubicBezTo>
                    <a:pt x="365776" y="8188"/>
                    <a:pt x="373340" y="18778"/>
                    <a:pt x="371070" y="23568"/>
                  </a:cubicBezTo>
                  <a:cubicBezTo>
                    <a:pt x="368675" y="28232"/>
                    <a:pt x="359346" y="9449"/>
                    <a:pt x="351026" y="9449"/>
                  </a:cubicBezTo>
                  <a:cubicBezTo>
                    <a:pt x="342832" y="9449"/>
                    <a:pt x="345732" y="18904"/>
                    <a:pt x="339806" y="19408"/>
                  </a:cubicBezTo>
                  <a:cubicBezTo>
                    <a:pt x="334007" y="20416"/>
                    <a:pt x="348127" y="27476"/>
                    <a:pt x="353421" y="3151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06" name="Google Shape;606;p19"/>
            <p:cNvSpPr/>
            <p:nvPr/>
          </p:nvSpPr>
          <p:spPr>
            <a:xfrm>
              <a:off x="10787416" y="2596670"/>
              <a:ext cx="75639" cy="25213"/>
            </a:xfrm>
            <a:custGeom>
              <a:avLst/>
              <a:gdLst/>
              <a:ahLst/>
              <a:cxnLst/>
              <a:rect l="l" t="t" r="r" b="b"/>
              <a:pathLst>
                <a:path w="75639" h="25213" extrusionOk="0">
                  <a:moveTo>
                    <a:pt x="36275" y="3037"/>
                  </a:moveTo>
                  <a:cubicBezTo>
                    <a:pt x="30728" y="6945"/>
                    <a:pt x="-3939" y="5054"/>
                    <a:pt x="3372" y="13248"/>
                  </a:cubicBezTo>
                  <a:cubicBezTo>
                    <a:pt x="9675" y="20308"/>
                    <a:pt x="39427" y="16400"/>
                    <a:pt x="52790" y="24216"/>
                  </a:cubicBezTo>
                  <a:cubicBezTo>
                    <a:pt x="66153" y="32032"/>
                    <a:pt x="84936" y="25854"/>
                    <a:pt x="84936" y="19551"/>
                  </a:cubicBezTo>
                  <a:cubicBezTo>
                    <a:pt x="84936" y="13248"/>
                    <a:pt x="41822" y="-871"/>
                    <a:pt x="36275" y="303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07" name="Google Shape;607;p19"/>
            <p:cNvSpPr/>
            <p:nvPr/>
          </p:nvSpPr>
          <p:spPr>
            <a:xfrm>
              <a:off x="9211646" y="3271071"/>
              <a:ext cx="453834" cy="441228"/>
            </a:xfrm>
            <a:custGeom>
              <a:avLst/>
              <a:gdLst/>
              <a:ahLst/>
              <a:cxnLst/>
              <a:rect l="l" t="t" r="r" b="b"/>
              <a:pathLst>
                <a:path w="453834" h="441227" extrusionOk="0">
                  <a:moveTo>
                    <a:pt x="428798" y="44937"/>
                  </a:moveTo>
                  <a:cubicBezTo>
                    <a:pt x="423251" y="37877"/>
                    <a:pt x="413923" y="48845"/>
                    <a:pt x="402072" y="51240"/>
                  </a:cubicBezTo>
                  <a:cubicBezTo>
                    <a:pt x="390349" y="53635"/>
                    <a:pt x="353412" y="23001"/>
                    <a:pt x="343957" y="8882"/>
                  </a:cubicBezTo>
                  <a:cubicBezTo>
                    <a:pt x="334502" y="-5237"/>
                    <a:pt x="318870" y="6487"/>
                    <a:pt x="326686" y="16698"/>
                  </a:cubicBezTo>
                  <a:cubicBezTo>
                    <a:pt x="334502" y="26909"/>
                    <a:pt x="325047" y="30061"/>
                    <a:pt x="325047" y="44180"/>
                  </a:cubicBezTo>
                  <a:cubicBezTo>
                    <a:pt x="325047" y="58300"/>
                    <a:pt x="315592" y="58300"/>
                    <a:pt x="317231" y="67754"/>
                  </a:cubicBezTo>
                  <a:cubicBezTo>
                    <a:pt x="318744" y="77209"/>
                    <a:pt x="304624" y="75570"/>
                    <a:pt x="295170" y="77209"/>
                  </a:cubicBezTo>
                  <a:cubicBezTo>
                    <a:pt x="285715" y="78848"/>
                    <a:pt x="295926" y="88177"/>
                    <a:pt x="284958" y="92967"/>
                  </a:cubicBezTo>
                  <a:cubicBezTo>
                    <a:pt x="273991" y="97632"/>
                    <a:pt x="274747" y="105574"/>
                    <a:pt x="280294" y="108600"/>
                  </a:cubicBezTo>
                  <a:cubicBezTo>
                    <a:pt x="285841" y="111751"/>
                    <a:pt x="281933" y="121962"/>
                    <a:pt x="280294" y="129022"/>
                  </a:cubicBezTo>
                  <a:cubicBezTo>
                    <a:pt x="278655" y="136082"/>
                    <a:pt x="287354" y="130661"/>
                    <a:pt x="293657" y="123475"/>
                  </a:cubicBezTo>
                  <a:cubicBezTo>
                    <a:pt x="299960" y="116415"/>
                    <a:pt x="306516" y="126879"/>
                    <a:pt x="307776" y="120323"/>
                  </a:cubicBezTo>
                  <a:cubicBezTo>
                    <a:pt x="309415" y="112508"/>
                    <a:pt x="291262" y="108600"/>
                    <a:pt x="292018" y="100657"/>
                  </a:cubicBezTo>
                  <a:cubicBezTo>
                    <a:pt x="292774" y="92841"/>
                    <a:pt x="304624" y="103053"/>
                    <a:pt x="313953" y="98262"/>
                  </a:cubicBezTo>
                  <a:cubicBezTo>
                    <a:pt x="323408" y="93598"/>
                    <a:pt x="342192" y="97506"/>
                    <a:pt x="353916" y="107717"/>
                  </a:cubicBezTo>
                  <a:cubicBezTo>
                    <a:pt x="365640" y="117928"/>
                    <a:pt x="368792" y="114020"/>
                    <a:pt x="371187" y="101414"/>
                  </a:cubicBezTo>
                  <a:cubicBezTo>
                    <a:pt x="373582" y="88807"/>
                    <a:pt x="391610" y="83387"/>
                    <a:pt x="409637" y="83387"/>
                  </a:cubicBezTo>
                  <a:cubicBezTo>
                    <a:pt x="427664" y="83387"/>
                    <a:pt x="429303" y="74688"/>
                    <a:pt x="423756" y="70780"/>
                  </a:cubicBezTo>
                  <a:cubicBezTo>
                    <a:pt x="418335" y="66872"/>
                    <a:pt x="453633" y="44054"/>
                    <a:pt x="452751" y="37877"/>
                  </a:cubicBezTo>
                  <a:cubicBezTo>
                    <a:pt x="452373" y="31700"/>
                    <a:pt x="434345" y="51996"/>
                    <a:pt x="428798" y="44937"/>
                  </a:cubicBezTo>
                  <a:close/>
                  <a:moveTo>
                    <a:pt x="284454" y="152470"/>
                  </a:moveTo>
                  <a:cubicBezTo>
                    <a:pt x="276638" y="156378"/>
                    <a:pt x="271092" y="180709"/>
                    <a:pt x="279790" y="187768"/>
                  </a:cubicBezTo>
                  <a:cubicBezTo>
                    <a:pt x="288362" y="194828"/>
                    <a:pt x="265670" y="208191"/>
                    <a:pt x="266427" y="223066"/>
                  </a:cubicBezTo>
                  <a:cubicBezTo>
                    <a:pt x="267184" y="237942"/>
                    <a:pt x="252307" y="237942"/>
                    <a:pt x="249912" y="248910"/>
                  </a:cubicBezTo>
                  <a:cubicBezTo>
                    <a:pt x="247517" y="259878"/>
                    <a:pt x="238944" y="257608"/>
                    <a:pt x="225581" y="267694"/>
                  </a:cubicBezTo>
                  <a:cubicBezTo>
                    <a:pt x="212219" y="277905"/>
                    <a:pt x="205159" y="266055"/>
                    <a:pt x="208311" y="259121"/>
                  </a:cubicBezTo>
                  <a:cubicBezTo>
                    <a:pt x="211462" y="252061"/>
                    <a:pt x="187888" y="263029"/>
                    <a:pt x="188644" y="280300"/>
                  </a:cubicBezTo>
                  <a:cubicBezTo>
                    <a:pt x="189401" y="297571"/>
                    <a:pt x="166709" y="299084"/>
                    <a:pt x="172130" y="307026"/>
                  </a:cubicBezTo>
                  <a:cubicBezTo>
                    <a:pt x="177677" y="314842"/>
                    <a:pt x="154859" y="319632"/>
                    <a:pt x="155615" y="312447"/>
                  </a:cubicBezTo>
                  <a:cubicBezTo>
                    <a:pt x="156372" y="305387"/>
                    <a:pt x="141496" y="309295"/>
                    <a:pt x="123469" y="316355"/>
                  </a:cubicBezTo>
                  <a:cubicBezTo>
                    <a:pt x="105442" y="323414"/>
                    <a:pt x="94474" y="308538"/>
                    <a:pt x="84263" y="318750"/>
                  </a:cubicBezTo>
                  <a:cubicBezTo>
                    <a:pt x="74052" y="328961"/>
                    <a:pt x="56781" y="346988"/>
                    <a:pt x="43418" y="349384"/>
                  </a:cubicBezTo>
                  <a:cubicBezTo>
                    <a:pt x="30055" y="351779"/>
                    <a:pt x="37745" y="367915"/>
                    <a:pt x="43418" y="365016"/>
                  </a:cubicBezTo>
                  <a:cubicBezTo>
                    <a:pt x="52873" y="360225"/>
                    <a:pt x="67749" y="365016"/>
                    <a:pt x="72413" y="357956"/>
                  </a:cubicBezTo>
                  <a:cubicBezTo>
                    <a:pt x="77077" y="350896"/>
                    <a:pt x="115527" y="342324"/>
                    <a:pt x="139101" y="341441"/>
                  </a:cubicBezTo>
                  <a:cubicBezTo>
                    <a:pt x="162675" y="340685"/>
                    <a:pt x="148556" y="352409"/>
                    <a:pt x="150069" y="365016"/>
                  </a:cubicBezTo>
                  <a:cubicBezTo>
                    <a:pt x="151708" y="377622"/>
                    <a:pt x="171247" y="375227"/>
                    <a:pt x="181459" y="363503"/>
                  </a:cubicBezTo>
                  <a:cubicBezTo>
                    <a:pt x="191670" y="351779"/>
                    <a:pt x="199486" y="352535"/>
                    <a:pt x="190914" y="345476"/>
                  </a:cubicBezTo>
                  <a:cubicBezTo>
                    <a:pt x="182341" y="338416"/>
                    <a:pt x="192552" y="332113"/>
                    <a:pt x="198730" y="341568"/>
                  </a:cubicBezTo>
                  <a:cubicBezTo>
                    <a:pt x="205033" y="351023"/>
                    <a:pt x="224573" y="351779"/>
                    <a:pt x="232516" y="339172"/>
                  </a:cubicBezTo>
                  <a:cubicBezTo>
                    <a:pt x="240332" y="326566"/>
                    <a:pt x="242727" y="341568"/>
                    <a:pt x="252056" y="340685"/>
                  </a:cubicBezTo>
                  <a:cubicBezTo>
                    <a:pt x="261510" y="339929"/>
                    <a:pt x="266931" y="316355"/>
                    <a:pt x="267814" y="325053"/>
                  </a:cubicBezTo>
                  <a:cubicBezTo>
                    <a:pt x="268570" y="333625"/>
                    <a:pt x="283572" y="331356"/>
                    <a:pt x="292901" y="321145"/>
                  </a:cubicBezTo>
                  <a:cubicBezTo>
                    <a:pt x="302355" y="310934"/>
                    <a:pt x="293657" y="292907"/>
                    <a:pt x="299960" y="283452"/>
                  </a:cubicBezTo>
                  <a:cubicBezTo>
                    <a:pt x="306263" y="273997"/>
                    <a:pt x="312567" y="254457"/>
                    <a:pt x="306263" y="242607"/>
                  </a:cubicBezTo>
                  <a:cubicBezTo>
                    <a:pt x="299960" y="230883"/>
                    <a:pt x="320383" y="222940"/>
                    <a:pt x="330594" y="213612"/>
                  </a:cubicBezTo>
                  <a:cubicBezTo>
                    <a:pt x="340805" y="204157"/>
                    <a:pt x="318870" y="157134"/>
                    <a:pt x="317987" y="143015"/>
                  </a:cubicBezTo>
                  <a:cubicBezTo>
                    <a:pt x="317483" y="128896"/>
                    <a:pt x="292270" y="148562"/>
                    <a:pt x="284454" y="152470"/>
                  </a:cubicBezTo>
                  <a:close/>
                  <a:moveTo>
                    <a:pt x="111871" y="356443"/>
                  </a:moveTo>
                  <a:cubicBezTo>
                    <a:pt x="108720" y="365142"/>
                    <a:pt x="99265" y="361234"/>
                    <a:pt x="86784" y="363503"/>
                  </a:cubicBezTo>
                  <a:cubicBezTo>
                    <a:pt x="74178" y="365898"/>
                    <a:pt x="73799" y="395776"/>
                    <a:pt x="82876" y="398801"/>
                  </a:cubicBezTo>
                  <a:cubicBezTo>
                    <a:pt x="89936" y="401196"/>
                    <a:pt x="95482" y="401196"/>
                    <a:pt x="97752" y="391741"/>
                  </a:cubicBezTo>
                  <a:cubicBezTo>
                    <a:pt x="100147" y="382287"/>
                    <a:pt x="112628" y="379135"/>
                    <a:pt x="120570" y="383043"/>
                  </a:cubicBezTo>
                  <a:cubicBezTo>
                    <a:pt x="128386" y="386951"/>
                    <a:pt x="138597" y="371319"/>
                    <a:pt x="138597" y="359469"/>
                  </a:cubicBezTo>
                  <a:cubicBezTo>
                    <a:pt x="138597" y="347871"/>
                    <a:pt x="115023" y="347871"/>
                    <a:pt x="111871" y="356443"/>
                  </a:cubicBezTo>
                  <a:close/>
                  <a:moveTo>
                    <a:pt x="57663" y="387077"/>
                  </a:moveTo>
                  <a:cubicBezTo>
                    <a:pt x="57663" y="379261"/>
                    <a:pt x="40392" y="380774"/>
                    <a:pt x="39636" y="373714"/>
                  </a:cubicBezTo>
                  <a:cubicBezTo>
                    <a:pt x="38879" y="366654"/>
                    <a:pt x="27029" y="370563"/>
                    <a:pt x="15305" y="379261"/>
                  </a:cubicBezTo>
                  <a:cubicBezTo>
                    <a:pt x="3581" y="387833"/>
                    <a:pt x="-453" y="389472"/>
                    <a:pt x="4337" y="398045"/>
                  </a:cubicBezTo>
                  <a:cubicBezTo>
                    <a:pt x="9002" y="406617"/>
                    <a:pt x="16061" y="398801"/>
                    <a:pt x="19213" y="390229"/>
                  </a:cubicBezTo>
                  <a:cubicBezTo>
                    <a:pt x="22365" y="381656"/>
                    <a:pt x="30181" y="402835"/>
                    <a:pt x="23121" y="416954"/>
                  </a:cubicBezTo>
                  <a:cubicBezTo>
                    <a:pt x="16061" y="431074"/>
                    <a:pt x="24004" y="450992"/>
                    <a:pt x="33332" y="449101"/>
                  </a:cubicBezTo>
                  <a:cubicBezTo>
                    <a:pt x="41148" y="447588"/>
                    <a:pt x="51359" y="419350"/>
                    <a:pt x="63210" y="404348"/>
                  </a:cubicBezTo>
                  <a:cubicBezTo>
                    <a:pt x="75060" y="389346"/>
                    <a:pt x="57663" y="394893"/>
                    <a:pt x="57663" y="38707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08" name="Google Shape;608;p19"/>
            <p:cNvSpPr/>
            <p:nvPr/>
          </p:nvSpPr>
          <p:spPr>
            <a:xfrm>
              <a:off x="7757190" y="2990413"/>
              <a:ext cx="1588419" cy="1084159"/>
            </a:xfrm>
            <a:custGeom>
              <a:avLst/>
              <a:gdLst/>
              <a:ahLst/>
              <a:cxnLst/>
              <a:rect l="l" t="t" r="r" b="b"/>
              <a:pathLst>
                <a:path w="1588419" h="1084159" extrusionOk="0">
                  <a:moveTo>
                    <a:pt x="1588262" y="197008"/>
                  </a:moveTo>
                  <a:cubicBezTo>
                    <a:pt x="1589018" y="182889"/>
                    <a:pt x="1572504" y="187553"/>
                    <a:pt x="1567083" y="191461"/>
                  </a:cubicBezTo>
                  <a:cubicBezTo>
                    <a:pt x="1561536" y="195369"/>
                    <a:pt x="1545904" y="191461"/>
                    <a:pt x="1541240" y="200916"/>
                  </a:cubicBezTo>
                  <a:cubicBezTo>
                    <a:pt x="1536575" y="210371"/>
                    <a:pt x="1528634" y="204824"/>
                    <a:pt x="1517665" y="206463"/>
                  </a:cubicBezTo>
                  <a:cubicBezTo>
                    <a:pt x="1506698" y="207976"/>
                    <a:pt x="1490940" y="203312"/>
                    <a:pt x="1491822" y="196252"/>
                  </a:cubicBezTo>
                  <a:cubicBezTo>
                    <a:pt x="1492578" y="189192"/>
                    <a:pt x="1485519" y="182132"/>
                    <a:pt x="1486275" y="173560"/>
                  </a:cubicBezTo>
                  <a:cubicBezTo>
                    <a:pt x="1487032" y="164862"/>
                    <a:pt x="1475308" y="168770"/>
                    <a:pt x="1467492" y="160954"/>
                  </a:cubicBezTo>
                  <a:cubicBezTo>
                    <a:pt x="1459676" y="153137"/>
                    <a:pt x="1443918" y="147591"/>
                    <a:pt x="1440766" y="149230"/>
                  </a:cubicBezTo>
                  <a:cubicBezTo>
                    <a:pt x="1437614" y="150868"/>
                    <a:pt x="1428159" y="140657"/>
                    <a:pt x="1414797" y="139775"/>
                  </a:cubicBezTo>
                  <a:cubicBezTo>
                    <a:pt x="1401434" y="139018"/>
                    <a:pt x="1403073" y="130320"/>
                    <a:pt x="1404585" y="124899"/>
                  </a:cubicBezTo>
                  <a:cubicBezTo>
                    <a:pt x="1406098" y="119478"/>
                    <a:pt x="1393618" y="102207"/>
                    <a:pt x="1391222" y="92752"/>
                  </a:cubicBezTo>
                  <a:cubicBezTo>
                    <a:pt x="1388827" y="83298"/>
                    <a:pt x="1379498" y="81785"/>
                    <a:pt x="1375590" y="61362"/>
                  </a:cubicBezTo>
                  <a:cubicBezTo>
                    <a:pt x="1371682" y="40940"/>
                    <a:pt x="1360715" y="46486"/>
                    <a:pt x="1362984" y="37032"/>
                  </a:cubicBezTo>
                  <a:cubicBezTo>
                    <a:pt x="1365379" y="27577"/>
                    <a:pt x="1349621" y="22912"/>
                    <a:pt x="1345713" y="17365"/>
                  </a:cubicBezTo>
                  <a:cubicBezTo>
                    <a:pt x="1341805" y="11819"/>
                    <a:pt x="1325291" y="14214"/>
                    <a:pt x="1313566" y="7911"/>
                  </a:cubicBezTo>
                  <a:cubicBezTo>
                    <a:pt x="1301842" y="1607"/>
                    <a:pt x="1294782" y="6398"/>
                    <a:pt x="1283815" y="3246"/>
                  </a:cubicBezTo>
                  <a:cubicBezTo>
                    <a:pt x="1272847" y="95"/>
                    <a:pt x="1247760" y="6398"/>
                    <a:pt x="1244609" y="6398"/>
                  </a:cubicBezTo>
                  <a:cubicBezTo>
                    <a:pt x="1241457" y="6398"/>
                    <a:pt x="1221791" y="2490"/>
                    <a:pt x="1210823" y="17365"/>
                  </a:cubicBezTo>
                  <a:cubicBezTo>
                    <a:pt x="1199856" y="32241"/>
                    <a:pt x="1208428" y="31485"/>
                    <a:pt x="1213219" y="31485"/>
                  </a:cubicBezTo>
                  <a:cubicBezTo>
                    <a:pt x="1217883" y="31485"/>
                    <a:pt x="1220278" y="45604"/>
                    <a:pt x="1221035" y="50268"/>
                  </a:cubicBezTo>
                  <a:cubicBezTo>
                    <a:pt x="1221791" y="54933"/>
                    <a:pt x="1213219" y="61993"/>
                    <a:pt x="1209311" y="63631"/>
                  </a:cubicBezTo>
                  <a:cubicBezTo>
                    <a:pt x="1205403" y="65270"/>
                    <a:pt x="1194435" y="82415"/>
                    <a:pt x="1192796" y="88718"/>
                  </a:cubicBezTo>
                  <a:cubicBezTo>
                    <a:pt x="1191283" y="95022"/>
                    <a:pt x="1178677" y="110654"/>
                    <a:pt x="1180190" y="116201"/>
                  </a:cubicBezTo>
                  <a:cubicBezTo>
                    <a:pt x="1181702" y="121747"/>
                    <a:pt x="1173886" y="127168"/>
                    <a:pt x="1168466" y="127924"/>
                  </a:cubicBezTo>
                  <a:cubicBezTo>
                    <a:pt x="1162919" y="128681"/>
                    <a:pt x="1148043" y="139649"/>
                    <a:pt x="1143378" y="141287"/>
                  </a:cubicBezTo>
                  <a:cubicBezTo>
                    <a:pt x="1138588" y="142926"/>
                    <a:pt x="1119804" y="139775"/>
                    <a:pt x="1117535" y="134228"/>
                  </a:cubicBezTo>
                  <a:cubicBezTo>
                    <a:pt x="1116779" y="132463"/>
                    <a:pt x="1114510" y="130950"/>
                    <a:pt x="1111610" y="129815"/>
                  </a:cubicBezTo>
                  <a:lnTo>
                    <a:pt x="1090431" y="172299"/>
                  </a:lnTo>
                  <a:lnTo>
                    <a:pt x="1088666" y="185914"/>
                  </a:lnTo>
                  <a:cubicBezTo>
                    <a:pt x="1088666" y="185914"/>
                    <a:pt x="1075051" y="189318"/>
                    <a:pt x="1085262" y="199656"/>
                  </a:cubicBezTo>
                  <a:cubicBezTo>
                    <a:pt x="1095474" y="209867"/>
                    <a:pt x="1097239" y="201294"/>
                    <a:pt x="1112619" y="201294"/>
                  </a:cubicBezTo>
                  <a:cubicBezTo>
                    <a:pt x="1127999" y="201294"/>
                    <a:pt x="1134806" y="213271"/>
                    <a:pt x="1138210" y="204698"/>
                  </a:cubicBezTo>
                  <a:cubicBezTo>
                    <a:pt x="1141614" y="196126"/>
                    <a:pt x="1155228" y="191083"/>
                    <a:pt x="1163801" y="201294"/>
                  </a:cubicBezTo>
                  <a:cubicBezTo>
                    <a:pt x="1172374" y="211506"/>
                    <a:pt x="1199730" y="228651"/>
                    <a:pt x="1197965" y="237223"/>
                  </a:cubicBezTo>
                  <a:cubicBezTo>
                    <a:pt x="1196199" y="245795"/>
                    <a:pt x="1180820" y="244030"/>
                    <a:pt x="1170609" y="240627"/>
                  </a:cubicBezTo>
                  <a:cubicBezTo>
                    <a:pt x="1160397" y="237223"/>
                    <a:pt x="1146656" y="247434"/>
                    <a:pt x="1136445" y="247434"/>
                  </a:cubicBezTo>
                  <a:cubicBezTo>
                    <a:pt x="1126233" y="247434"/>
                    <a:pt x="1114257" y="250838"/>
                    <a:pt x="1103920" y="261049"/>
                  </a:cubicBezTo>
                  <a:cubicBezTo>
                    <a:pt x="1093709" y="271261"/>
                    <a:pt x="1095347" y="281598"/>
                    <a:pt x="1079968" y="283237"/>
                  </a:cubicBezTo>
                  <a:cubicBezTo>
                    <a:pt x="1064587" y="285002"/>
                    <a:pt x="1057780" y="283237"/>
                    <a:pt x="1040636" y="295213"/>
                  </a:cubicBezTo>
                  <a:cubicBezTo>
                    <a:pt x="1023491" y="307189"/>
                    <a:pt x="1004707" y="302020"/>
                    <a:pt x="997899" y="298617"/>
                  </a:cubicBezTo>
                  <a:cubicBezTo>
                    <a:pt x="991092" y="295213"/>
                    <a:pt x="979116" y="293448"/>
                    <a:pt x="972182" y="305424"/>
                  </a:cubicBezTo>
                  <a:cubicBezTo>
                    <a:pt x="965374" y="317400"/>
                    <a:pt x="980755" y="322569"/>
                    <a:pt x="978990" y="336184"/>
                  </a:cubicBezTo>
                  <a:cubicBezTo>
                    <a:pt x="977224" y="349799"/>
                    <a:pt x="960206" y="346395"/>
                    <a:pt x="946465" y="361775"/>
                  </a:cubicBezTo>
                  <a:cubicBezTo>
                    <a:pt x="932724" y="377155"/>
                    <a:pt x="910536" y="383963"/>
                    <a:pt x="898560" y="382324"/>
                  </a:cubicBezTo>
                  <a:cubicBezTo>
                    <a:pt x="886584" y="380559"/>
                    <a:pt x="860993" y="373751"/>
                    <a:pt x="838679" y="383963"/>
                  </a:cubicBezTo>
                  <a:cubicBezTo>
                    <a:pt x="816492" y="394174"/>
                    <a:pt x="801112" y="409680"/>
                    <a:pt x="792540" y="407915"/>
                  </a:cubicBezTo>
                  <a:cubicBezTo>
                    <a:pt x="783967" y="406150"/>
                    <a:pt x="783967" y="395939"/>
                    <a:pt x="771991" y="397704"/>
                  </a:cubicBezTo>
                  <a:cubicBezTo>
                    <a:pt x="760015" y="399469"/>
                    <a:pt x="753207" y="395939"/>
                    <a:pt x="744635" y="390896"/>
                  </a:cubicBezTo>
                  <a:cubicBezTo>
                    <a:pt x="736062" y="385727"/>
                    <a:pt x="729255" y="394300"/>
                    <a:pt x="715514" y="384089"/>
                  </a:cubicBezTo>
                  <a:cubicBezTo>
                    <a:pt x="701773" y="373877"/>
                    <a:pt x="677946" y="375516"/>
                    <a:pt x="667609" y="373877"/>
                  </a:cubicBezTo>
                  <a:cubicBezTo>
                    <a:pt x="657398" y="372113"/>
                    <a:pt x="618065" y="373877"/>
                    <a:pt x="604325" y="372113"/>
                  </a:cubicBezTo>
                  <a:cubicBezTo>
                    <a:pt x="590709" y="370348"/>
                    <a:pt x="571800" y="375516"/>
                    <a:pt x="570161" y="368709"/>
                  </a:cubicBezTo>
                  <a:cubicBezTo>
                    <a:pt x="568522" y="361901"/>
                    <a:pt x="558184" y="356733"/>
                    <a:pt x="554781" y="341353"/>
                  </a:cubicBezTo>
                  <a:cubicBezTo>
                    <a:pt x="551377" y="325973"/>
                    <a:pt x="542805" y="320804"/>
                    <a:pt x="534233" y="319165"/>
                  </a:cubicBezTo>
                  <a:cubicBezTo>
                    <a:pt x="525659" y="317400"/>
                    <a:pt x="524651" y="308450"/>
                    <a:pt x="517087" y="307189"/>
                  </a:cubicBezTo>
                  <a:cubicBezTo>
                    <a:pt x="513431" y="306559"/>
                    <a:pt x="509145" y="295213"/>
                    <a:pt x="497169" y="295213"/>
                  </a:cubicBezTo>
                  <a:cubicBezTo>
                    <a:pt x="485193" y="295213"/>
                    <a:pt x="443466" y="290296"/>
                    <a:pt x="437414" y="280589"/>
                  </a:cubicBezTo>
                  <a:cubicBezTo>
                    <a:pt x="431489" y="270756"/>
                    <a:pt x="443339" y="268613"/>
                    <a:pt x="443339" y="258906"/>
                  </a:cubicBezTo>
                  <a:cubicBezTo>
                    <a:pt x="443339" y="249073"/>
                    <a:pt x="449895" y="236088"/>
                    <a:pt x="444978" y="232306"/>
                  </a:cubicBezTo>
                  <a:cubicBezTo>
                    <a:pt x="440062" y="228525"/>
                    <a:pt x="431993" y="219826"/>
                    <a:pt x="430859" y="212262"/>
                  </a:cubicBezTo>
                  <a:cubicBezTo>
                    <a:pt x="429724" y="204572"/>
                    <a:pt x="416740" y="194361"/>
                    <a:pt x="408041" y="193857"/>
                  </a:cubicBezTo>
                  <a:cubicBezTo>
                    <a:pt x="399343" y="193352"/>
                    <a:pt x="392283" y="187932"/>
                    <a:pt x="384215" y="180872"/>
                  </a:cubicBezTo>
                  <a:cubicBezTo>
                    <a:pt x="376020" y="173812"/>
                    <a:pt x="368457" y="174317"/>
                    <a:pt x="365179" y="156415"/>
                  </a:cubicBezTo>
                  <a:cubicBezTo>
                    <a:pt x="364927" y="155281"/>
                    <a:pt x="364675" y="154272"/>
                    <a:pt x="364296" y="153264"/>
                  </a:cubicBezTo>
                  <a:cubicBezTo>
                    <a:pt x="361019" y="152885"/>
                    <a:pt x="356859" y="151625"/>
                    <a:pt x="354211" y="151625"/>
                  </a:cubicBezTo>
                  <a:cubicBezTo>
                    <a:pt x="352068" y="151625"/>
                    <a:pt x="349547" y="149860"/>
                    <a:pt x="347278" y="147465"/>
                  </a:cubicBezTo>
                  <a:cubicBezTo>
                    <a:pt x="345135" y="154902"/>
                    <a:pt x="338075" y="158684"/>
                    <a:pt x="338075" y="164609"/>
                  </a:cubicBezTo>
                  <a:cubicBezTo>
                    <a:pt x="338075" y="171165"/>
                    <a:pt x="335428" y="179233"/>
                    <a:pt x="326729" y="179233"/>
                  </a:cubicBezTo>
                  <a:cubicBezTo>
                    <a:pt x="318031" y="179233"/>
                    <a:pt x="309962" y="185788"/>
                    <a:pt x="309332" y="199277"/>
                  </a:cubicBezTo>
                  <a:cubicBezTo>
                    <a:pt x="308828" y="212892"/>
                    <a:pt x="316896" y="214531"/>
                    <a:pt x="313114" y="220456"/>
                  </a:cubicBezTo>
                  <a:cubicBezTo>
                    <a:pt x="309332" y="226381"/>
                    <a:pt x="293574" y="232433"/>
                    <a:pt x="288153" y="229659"/>
                  </a:cubicBezTo>
                  <a:cubicBezTo>
                    <a:pt x="282733" y="226886"/>
                    <a:pt x="272395" y="228525"/>
                    <a:pt x="263697" y="227516"/>
                  </a:cubicBezTo>
                  <a:cubicBezTo>
                    <a:pt x="254998" y="226381"/>
                    <a:pt x="248443" y="215540"/>
                    <a:pt x="245796" y="227516"/>
                  </a:cubicBezTo>
                  <a:cubicBezTo>
                    <a:pt x="243022" y="239492"/>
                    <a:pt x="225121" y="274790"/>
                    <a:pt x="229533" y="278572"/>
                  </a:cubicBezTo>
                  <a:cubicBezTo>
                    <a:pt x="233819" y="282354"/>
                    <a:pt x="237097" y="291053"/>
                    <a:pt x="229533" y="291053"/>
                  </a:cubicBezTo>
                  <a:cubicBezTo>
                    <a:pt x="221969" y="291053"/>
                    <a:pt x="214279" y="289918"/>
                    <a:pt x="210497" y="286136"/>
                  </a:cubicBezTo>
                  <a:cubicBezTo>
                    <a:pt x="206715" y="282354"/>
                    <a:pt x="194235" y="291431"/>
                    <a:pt x="185536" y="291053"/>
                  </a:cubicBezTo>
                  <a:cubicBezTo>
                    <a:pt x="181502" y="290800"/>
                    <a:pt x="164357" y="298490"/>
                    <a:pt x="170283" y="301390"/>
                  </a:cubicBezTo>
                  <a:cubicBezTo>
                    <a:pt x="176208" y="304290"/>
                    <a:pt x="176208" y="318409"/>
                    <a:pt x="176208" y="324334"/>
                  </a:cubicBezTo>
                  <a:cubicBezTo>
                    <a:pt x="176208" y="330259"/>
                    <a:pt x="189193" y="347908"/>
                    <a:pt x="186797" y="353707"/>
                  </a:cubicBezTo>
                  <a:cubicBezTo>
                    <a:pt x="184402" y="359632"/>
                    <a:pt x="172677" y="366061"/>
                    <a:pt x="172677" y="373751"/>
                  </a:cubicBezTo>
                  <a:cubicBezTo>
                    <a:pt x="172677" y="381441"/>
                    <a:pt x="175073" y="388501"/>
                    <a:pt x="170913" y="390266"/>
                  </a:cubicBezTo>
                  <a:cubicBezTo>
                    <a:pt x="166753" y="392031"/>
                    <a:pt x="153894" y="397326"/>
                    <a:pt x="147339" y="401990"/>
                  </a:cubicBezTo>
                  <a:cubicBezTo>
                    <a:pt x="140909" y="406654"/>
                    <a:pt x="130320" y="406654"/>
                    <a:pt x="126790" y="413714"/>
                  </a:cubicBezTo>
                  <a:cubicBezTo>
                    <a:pt x="123260" y="420774"/>
                    <a:pt x="117966" y="426825"/>
                    <a:pt x="105611" y="425438"/>
                  </a:cubicBezTo>
                  <a:cubicBezTo>
                    <a:pt x="95022" y="424303"/>
                    <a:pt x="89727" y="422539"/>
                    <a:pt x="81406" y="432498"/>
                  </a:cubicBezTo>
                  <a:cubicBezTo>
                    <a:pt x="73213" y="442457"/>
                    <a:pt x="71447" y="438423"/>
                    <a:pt x="65522" y="443087"/>
                  </a:cubicBezTo>
                  <a:cubicBezTo>
                    <a:pt x="59597" y="447752"/>
                    <a:pt x="53798" y="439557"/>
                    <a:pt x="49008" y="437792"/>
                  </a:cubicBezTo>
                  <a:cubicBezTo>
                    <a:pt x="44343" y="436027"/>
                    <a:pt x="37788" y="443087"/>
                    <a:pt x="33124" y="443087"/>
                  </a:cubicBezTo>
                  <a:cubicBezTo>
                    <a:pt x="28460" y="443087"/>
                    <a:pt x="24299" y="450777"/>
                    <a:pt x="18374" y="452542"/>
                  </a:cubicBezTo>
                  <a:cubicBezTo>
                    <a:pt x="12449" y="454307"/>
                    <a:pt x="6650" y="452542"/>
                    <a:pt x="6650" y="459602"/>
                  </a:cubicBezTo>
                  <a:cubicBezTo>
                    <a:pt x="6650" y="464014"/>
                    <a:pt x="5515" y="469056"/>
                    <a:pt x="2364" y="472712"/>
                  </a:cubicBezTo>
                  <a:lnTo>
                    <a:pt x="2364" y="472712"/>
                  </a:lnTo>
                  <a:lnTo>
                    <a:pt x="6524" y="495782"/>
                  </a:lnTo>
                  <a:cubicBezTo>
                    <a:pt x="6524" y="495782"/>
                    <a:pt x="31737" y="504102"/>
                    <a:pt x="32745" y="512549"/>
                  </a:cubicBezTo>
                  <a:cubicBezTo>
                    <a:pt x="33754" y="520995"/>
                    <a:pt x="38040" y="548225"/>
                    <a:pt x="38040" y="548225"/>
                  </a:cubicBezTo>
                  <a:cubicBezTo>
                    <a:pt x="38040" y="548225"/>
                    <a:pt x="37662" y="548225"/>
                    <a:pt x="37284" y="548351"/>
                  </a:cubicBezTo>
                  <a:cubicBezTo>
                    <a:pt x="47495" y="556294"/>
                    <a:pt x="61489" y="564866"/>
                    <a:pt x="61489" y="568018"/>
                  </a:cubicBezTo>
                  <a:cubicBezTo>
                    <a:pt x="61489" y="571547"/>
                    <a:pt x="62623" y="582137"/>
                    <a:pt x="74977" y="588062"/>
                  </a:cubicBezTo>
                  <a:cubicBezTo>
                    <a:pt x="82794" y="591844"/>
                    <a:pt x="90861" y="595752"/>
                    <a:pt x="95652" y="599030"/>
                  </a:cubicBezTo>
                  <a:cubicBezTo>
                    <a:pt x="96282" y="597517"/>
                    <a:pt x="96661" y="596508"/>
                    <a:pt x="96661" y="596508"/>
                  </a:cubicBezTo>
                  <a:lnTo>
                    <a:pt x="107124" y="595500"/>
                  </a:lnTo>
                  <a:cubicBezTo>
                    <a:pt x="107124" y="595500"/>
                    <a:pt x="110276" y="597517"/>
                    <a:pt x="113175" y="600668"/>
                  </a:cubicBezTo>
                  <a:cubicBezTo>
                    <a:pt x="115696" y="592222"/>
                    <a:pt x="133850" y="582893"/>
                    <a:pt x="143305" y="583398"/>
                  </a:cubicBezTo>
                  <a:cubicBezTo>
                    <a:pt x="153264" y="584028"/>
                    <a:pt x="176208" y="602181"/>
                    <a:pt x="173938" y="608737"/>
                  </a:cubicBezTo>
                  <a:cubicBezTo>
                    <a:pt x="171543" y="615166"/>
                    <a:pt x="155155" y="638740"/>
                    <a:pt x="147464" y="640505"/>
                  </a:cubicBezTo>
                  <a:cubicBezTo>
                    <a:pt x="144565" y="641135"/>
                    <a:pt x="140279" y="641513"/>
                    <a:pt x="136119" y="641639"/>
                  </a:cubicBezTo>
                  <a:cubicBezTo>
                    <a:pt x="135363" y="645547"/>
                    <a:pt x="134480" y="649077"/>
                    <a:pt x="134480" y="651094"/>
                  </a:cubicBezTo>
                  <a:cubicBezTo>
                    <a:pt x="134480" y="656389"/>
                    <a:pt x="143935" y="664709"/>
                    <a:pt x="149103" y="674164"/>
                  </a:cubicBezTo>
                  <a:cubicBezTo>
                    <a:pt x="154399" y="683619"/>
                    <a:pt x="140657" y="689922"/>
                    <a:pt x="133345" y="683619"/>
                  </a:cubicBezTo>
                  <a:cubicBezTo>
                    <a:pt x="126034" y="677316"/>
                    <a:pt x="122882" y="689922"/>
                    <a:pt x="127042" y="695091"/>
                  </a:cubicBezTo>
                  <a:cubicBezTo>
                    <a:pt x="131202" y="700386"/>
                    <a:pt x="129186" y="715009"/>
                    <a:pt x="136497" y="716018"/>
                  </a:cubicBezTo>
                  <a:cubicBezTo>
                    <a:pt x="143809" y="717027"/>
                    <a:pt x="150112" y="731776"/>
                    <a:pt x="158558" y="731776"/>
                  </a:cubicBezTo>
                  <a:cubicBezTo>
                    <a:pt x="167005" y="731776"/>
                    <a:pt x="174316" y="745391"/>
                    <a:pt x="174316" y="745391"/>
                  </a:cubicBezTo>
                  <a:cubicBezTo>
                    <a:pt x="174316" y="745391"/>
                    <a:pt x="185789" y="752703"/>
                    <a:pt x="185789" y="756989"/>
                  </a:cubicBezTo>
                  <a:cubicBezTo>
                    <a:pt x="185789" y="757493"/>
                    <a:pt x="185662" y="757998"/>
                    <a:pt x="185284" y="758628"/>
                  </a:cubicBezTo>
                  <a:cubicBezTo>
                    <a:pt x="194487" y="757745"/>
                    <a:pt x="200538" y="757367"/>
                    <a:pt x="201547" y="753585"/>
                  </a:cubicBezTo>
                  <a:cubicBezTo>
                    <a:pt x="202681" y="749425"/>
                    <a:pt x="214531" y="749425"/>
                    <a:pt x="222726" y="757745"/>
                  </a:cubicBezTo>
                  <a:cubicBezTo>
                    <a:pt x="230920" y="765940"/>
                    <a:pt x="264453" y="787245"/>
                    <a:pt x="276807" y="797204"/>
                  </a:cubicBezTo>
                  <a:cubicBezTo>
                    <a:pt x="289162" y="807163"/>
                    <a:pt x="318031" y="818383"/>
                    <a:pt x="327990" y="817752"/>
                  </a:cubicBezTo>
                  <a:cubicBezTo>
                    <a:pt x="337949" y="817122"/>
                    <a:pt x="347404" y="824812"/>
                    <a:pt x="362657" y="824182"/>
                  </a:cubicBezTo>
                  <a:cubicBezTo>
                    <a:pt x="364927" y="824182"/>
                    <a:pt x="366944" y="824182"/>
                    <a:pt x="368709" y="824308"/>
                  </a:cubicBezTo>
                  <a:cubicBezTo>
                    <a:pt x="370852" y="822039"/>
                    <a:pt x="374508" y="821913"/>
                    <a:pt x="377408" y="817752"/>
                  </a:cubicBezTo>
                  <a:cubicBezTo>
                    <a:pt x="381567" y="811449"/>
                    <a:pt x="387870" y="823047"/>
                    <a:pt x="385728" y="831367"/>
                  </a:cubicBezTo>
                  <a:cubicBezTo>
                    <a:pt x="384719" y="835275"/>
                    <a:pt x="385601" y="839562"/>
                    <a:pt x="387240" y="843092"/>
                  </a:cubicBezTo>
                  <a:cubicBezTo>
                    <a:pt x="389383" y="840066"/>
                    <a:pt x="391527" y="836158"/>
                    <a:pt x="393166" y="831872"/>
                  </a:cubicBezTo>
                  <a:cubicBezTo>
                    <a:pt x="398460" y="818887"/>
                    <a:pt x="406655" y="819517"/>
                    <a:pt x="412075" y="815357"/>
                  </a:cubicBezTo>
                  <a:cubicBezTo>
                    <a:pt x="417370" y="811197"/>
                    <a:pt x="422665" y="812962"/>
                    <a:pt x="433884" y="818887"/>
                  </a:cubicBezTo>
                  <a:cubicBezTo>
                    <a:pt x="444474" y="824434"/>
                    <a:pt x="448760" y="812710"/>
                    <a:pt x="464518" y="827207"/>
                  </a:cubicBezTo>
                  <a:cubicBezTo>
                    <a:pt x="467796" y="825695"/>
                    <a:pt x="471956" y="824056"/>
                    <a:pt x="473847" y="824056"/>
                  </a:cubicBezTo>
                  <a:cubicBezTo>
                    <a:pt x="476999" y="824056"/>
                    <a:pt x="481159" y="817752"/>
                    <a:pt x="486453" y="812584"/>
                  </a:cubicBezTo>
                  <a:cubicBezTo>
                    <a:pt x="491749" y="807289"/>
                    <a:pt x="490614" y="800986"/>
                    <a:pt x="496917" y="802120"/>
                  </a:cubicBezTo>
                  <a:cubicBezTo>
                    <a:pt x="503220" y="803129"/>
                    <a:pt x="506372" y="794809"/>
                    <a:pt x="519987" y="787497"/>
                  </a:cubicBezTo>
                  <a:cubicBezTo>
                    <a:pt x="533602" y="780185"/>
                    <a:pt x="545074" y="791657"/>
                    <a:pt x="551377" y="786488"/>
                  </a:cubicBezTo>
                  <a:cubicBezTo>
                    <a:pt x="557680" y="781194"/>
                    <a:pt x="564992" y="779176"/>
                    <a:pt x="564992" y="784345"/>
                  </a:cubicBezTo>
                  <a:cubicBezTo>
                    <a:pt x="564992" y="789640"/>
                    <a:pt x="573439" y="795943"/>
                    <a:pt x="575455" y="802120"/>
                  </a:cubicBezTo>
                  <a:cubicBezTo>
                    <a:pt x="577347" y="807793"/>
                    <a:pt x="588314" y="810062"/>
                    <a:pt x="590709" y="810441"/>
                  </a:cubicBezTo>
                  <a:cubicBezTo>
                    <a:pt x="592726" y="809432"/>
                    <a:pt x="594239" y="808424"/>
                    <a:pt x="595248" y="807793"/>
                  </a:cubicBezTo>
                  <a:cubicBezTo>
                    <a:pt x="601677" y="803129"/>
                    <a:pt x="612897" y="808424"/>
                    <a:pt x="612897" y="815483"/>
                  </a:cubicBezTo>
                  <a:cubicBezTo>
                    <a:pt x="612897" y="822543"/>
                    <a:pt x="613527" y="830233"/>
                    <a:pt x="618822" y="830233"/>
                  </a:cubicBezTo>
                  <a:cubicBezTo>
                    <a:pt x="624117" y="830233"/>
                    <a:pt x="629411" y="830233"/>
                    <a:pt x="629411" y="843218"/>
                  </a:cubicBezTo>
                  <a:cubicBezTo>
                    <a:pt x="629411" y="856202"/>
                    <a:pt x="634076" y="870826"/>
                    <a:pt x="622982" y="882046"/>
                  </a:cubicBezTo>
                  <a:cubicBezTo>
                    <a:pt x="611762" y="893265"/>
                    <a:pt x="598778" y="913184"/>
                    <a:pt x="601173" y="919109"/>
                  </a:cubicBezTo>
                  <a:cubicBezTo>
                    <a:pt x="603568" y="925034"/>
                    <a:pt x="597643" y="936127"/>
                    <a:pt x="605837" y="932093"/>
                  </a:cubicBezTo>
                  <a:cubicBezTo>
                    <a:pt x="614031" y="927933"/>
                    <a:pt x="632941" y="932093"/>
                    <a:pt x="629915" y="936758"/>
                  </a:cubicBezTo>
                  <a:cubicBezTo>
                    <a:pt x="627016" y="941422"/>
                    <a:pt x="630546" y="957937"/>
                    <a:pt x="638110" y="958567"/>
                  </a:cubicBezTo>
                  <a:cubicBezTo>
                    <a:pt x="645800" y="959197"/>
                    <a:pt x="650464" y="963357"/>
                    <a:pt x="648069" y="970291"/>
                  </a:cubicBezTo>
                  <a:cubicBezTo>
                    <a:pt x="645674" y="977351"/>
                    <a:pt x="641639" y="987940"/>
                    <a:pt x="648069" y="987940"/>
                  </a:cubicBezTo>
                  <a:cubicBezTo>
                    <a:pt x="654498" y="987940"/>
                    <a:pt x="663953" y="987940"/>
                    <a:pt x="662818" y="995000"/>
                  </a:cubicBezTo>
                  <a:cubicBezTo>
                    <a:pt x="661684" y="1002059"/>
                    <a:pt x="667483" y="1008489"/>
                    <a:pt x="679333" y="1003824"/>
                  </a:cubicBezTo>
                  <a:cubicBezTo>
                    <a:pt x="686267" y="1001051"/>
                    <a:pt x="689670" y="998530"/>
                    <a:pt x="691309" y="1001303"/>
                  </a:cubicBezTo>
                  <a:cubicBezTo>
                    <a:pt x="695973" y="1001177"/>
                    <a:pt x="696352" y="1011766"/>
                    <a:pt x="704420" y="1013784"/>
                  </a:cubicBezTo>
                  <a:cubicBezTo>
                    <a:pt x="712866" y="1015927"/>
                    <a:pt x="708580" y="996008"/>
                    <a:pt x="705428" y="992857"/>
                  </a:cubicBezTo>
                  <a:cubicBezTo>
                    <a:pt x="702277" y="989705"/>
                    <a:pt x="706437" y="976090"/>
                    <a:pt x="709589" y="979242"/>
                  </a:cubicBezTo>
                  <a:cubicBezTo>
                    <a:pt x="712740" y="982393"/>
                    <a:pt x="722195" y="979242"/>
                    <a:pt x="727363" y="972938"/>
                  </a:cubicBezTo>
                  <a:cubicBezTo>
                    <a:pt x="732659" y="966635"/>
                    <a:pt x="743122" y="978233"/>
                    <a:pt x="747282" y="970795"/>
                  </a:cubicBezTo>
                  <a:cubicBezTo>
                    <a:pt x="751442" y="963483"/>
                    <a:pt x="760897" y="976090"/>
                    <a:pt x="770352" y="970795"/>
                  </a:cubicBezTo>
                  <a:cubicBezTo>
                    <a:pt x="779807" y="965501"/>
                    <a:pt x="783967" y="974955"/>
                    <a:pt x="788127" y="967644"/>
                  </a:cubicBezTo>
                  <a:cubicBezTo>
                    <a:pt x="792287" y="960332"/>
                    <a:pt x="805903" y="950877"/>
                    <a:pt x="809054" y="954029"/>
                  </a:cubicBezTo>
                  <a:cubicBezTo>
                    <a:pt x="812206" y="957180"/>
                    <a:pt x="814349" y="963483"/>
                    <a:pt x="830989" y="965501"/>
                  </a:cubicBezTo>
                  <a:cubicBezTo>
                    <a:pt x="847756" y="967644"/>
                    <a:pt x="838301" y="975964"/>
                    <a:pt x="838301" y="981259"/>
                  </a:cubicBezTo>
                  <a:cubicBezTo>
                    <a:pt x="838301" y="986553"/>
                    <a:pt x="857211" y="1000168"/>
                    <a:pt x="864522" y="1001177"/>
                  </a:cubicBezTo>
                  <a:cubicBezTo>
                    <a:pt x="865910" y="1001429"/>
                    <a:pt x="867800" y="1003068"/>
                    <a:pt x="869944" y="1005589"/>
                  </a:cubicBezTo>
                  <a:cubicBezTo>
                    <a:pt x="874986" y="1003068"/>
                    <a:pt x="884188" y="1007228"/>
                    <a:pt x="886206" y="1001303"/>
                  </a:cubicBezTo>
                  <a:cubicBezTo>
                    <a:pt x="888601" y="994243"/>
                    <a:pt x="897173" y="996134"/>
                    <a:pt x="900703" y="1002059"/>
                  </a:cubicBezTo>
                  <a:cubicBezTo>
                    <a:pt x="904233" y="1007984"/>
                    <a:pt x="908141" y="1009119"/>
                    <a:pt x="915957" y="1002059"/>
                  </a:cubicBezTo>
                  <a:cubicBezTo>
                    <a:pt x="923773" y="995000"/>
                    <a:pt x="927681" y="1009119"/>
                    <a:pt x="923017" y="1013027"/>
                  </a:cubicBezTo>
                  <a:cubicBezTo>
                    <a:pt x="918352" y="1016935"/>
                    <a:pt x="921504" y="1029037"/>
                    <a:pt x="928942" y="1036097"/>
                  </a:cubicBezTo>
                  <a:cubicBezTo>
                    <a:pt x="936380" y="1043157"/>
                    <a:pt x="937514" y="1031811"/>
                    <a:pt x="936002" y="1024751"/>
                  </a:cubicBezTo>
                  <a:cubicBezTo>
                    <a:pt x="934489" y="1017691"/>
                    <a:pt x="948608" y="1010632"/>
                    <a:pt x="973316" y="1002438"/>
                  </a:cubicBezTo>
                  <a:cubicBezTo>
                    <a:pt x="998026" y="994243"/>
                    <a:pt x="1024751" y="976090"/>
                    <a:pt x="1025130" y="972182"/>
                  </a:cubicBezTo>
                  <a:cubicBezTo>
                    <a:pt x="1025508" y="968274"/>
                    <a:pt x="1042778" y="979242"/>
                    <a:pt x="1050973" y="972938"/>
                  </a:cubicBezTo>
                  <a:cubicBezTo>
                    <a:pt x="1059167" y="966635"/>
                    <a:pt x="1089044" y="965879"/>
                    <a:pt x="1096861" y="965501"/>
                  </a:cubicBezTo>
                  <a:cubicBezTo>
                    <a:pt x="1104677" y="965122"/>
                    <a:pt x="1104298" y="958441"/>
                    <a:pt x="1112619" y="951760"/>
                  </a:cubicBezTo>
                  <a:cubicBezTo>
                    <a:pt x="1120813" y="945078"/>
                    <a:pt x="1118922" y="941926"/>
                    <a:pt x="1128377" y="939153"/>
                  </a:cubicBezTo>
                  <a:cubicBezTo>
                    <a:pt x="1137832" y="936380"/>
                    <a:pt x="1143631" y="927807"/>
                    <a:pt x="1143631" y="923017"/>
                  </a:cubicBezTo>
                  <a:cubicBezTo>
                    <a:pt x="1143631" y="918352"/>
                    <a:pt x="1161280" y="916713"/>
                    <a:pt x="1161658" y="911671"/>
                  </a:cubicBezTo>
                  <a:cubicBezTo>
                    <a:pt x="1162036" y="906628"/>
                    <a:pt x="1175021" y="904989"/>
                    <a:pt x="1175021" y="898686"/>
                  </a:cubicBezTo>
                  <a:cubicBezTo>
                    <a:pt x="1175021" y="892383"/>
                    <a:pt x="1182837" y="893644"/>
                    <a:pt x="1186367" y="888853"/>
                  </a:cubicBezTo>
                  <a:cubicBezTo>
                    <a:pt x="1189896" y="884189"/>
                    <a:pt x="1183593" y="870448"/>
                    <a:pt x="1189896" y="868431"/>
                  </a:cubicBezTo>
                  <a:cubicBezTo>
                    <a:pt x="1196199" y="866413"/>
                    <a:pt x="1187501" y="858976"/>
                    <a:pt x="1186367" y="855446"/>
                  </a:cubicBezTo>
                  <a:cubicBezTo>
                    <a:pt x="1185232" y="851916"/>
                    <a:pt x="1198091" y="851160"/>
                    <a:pt x="1204773" y="846873"/>
                  </a:cubicBezTo>
                  <a:cubicBezTo>
                    <a:pt x="1211454" y="842587"/>
                    <a:pt x="1215740" y="835906"/>
                    <a:pt x="1217000" y="828468"/>
                  </a:cubicBezTo>
                  <a:cubicBezTo>
                    <a:pt x="1218135" y="821030"/>
                    <a:pt x="1229103" y="814349"/>
                    <a:pt x="1234271" y="812332"/>
                  </a:cubicBezTo>
                  <a:cubicBezTo>
                    <a:pt x="1239440" y="810441"/>
                    <a:pt x="1241331" y="799851"/>
                    <a:pt x="1239818" y="790774"/>
                  </a:cubicBezTo>
                  <a:cubicBezTo>
                    <a:pt x="1238305" y="781698"/>
                    <a:pt x="1248895" y="784093"/>
                    <a:pt x="1244105" y="780563"/>
                  </a:cubicBezTo>
                  <a:cubicBezTo>
                    <a:pt x="1239440" y="777033"/>
                    <a:pt x="1245995" y="767200"/>
                    <a:pt x="1255450" y="764553"/>
                  </a:cubicBezTo>
                  <a:cubicBezTo>
                    <a:pt x="1264905" y="761779"/>
                    <a:pt x="1249525" y="757493"/>
                    <a:pt x="1244483" y="761401"/>
                  </a:cubicBezTo>
                  <a:cubicBezTo>
                    <a:pt x="1239440" y="765309"/>
                    <a:pt x="1233894" y="750055"/>
                    <a:pt x="1229229" y="755854"/>
                  </a:cubicBezTo>
                  <a:cubicBezTo>
                    <a:pt x="1224564" y="761779"/>
                    <a:pt x="1211201" y="752325"/>
                    <a:pt x="1219774" y="750434"/>
                  </a:cubicBezTo>
                  <a:cubicBezTo>
                    <a:pt x="1228347" y="748417"/>
                    <a:pt x="1241709" y="738710"/>
                    <a:pt x="1247634" y="736693"/>
                  </a:cubicBezTo>
                  <a:cubicBezTo>
                    <a:pt x="1253560" y="734676"/>
                    <a:pt x="1238936" y="721817"/>
                    <a:pt x="1231498" y="722195"/>
                  </a:cubicBezTo>
                  <a:cubicBezTo>
                    <a:pt x="1224060" y="722573"/>
                    <a:pt x="1215866" y="704924"/>
                    <a:pt x="1207924" y="704924"/>
                  </a:cubicBezTo>
                  <a:cubicBezTo>
                    <a:pt x="1200107" y="704924"/>
                    <a:pt x="1213849" y="699377"/>
                    <a:pt x="1222800" y="704168"/>
                  </a:cubicBezTo>
                  <a:cubicBezTo>
                    <a:pt x="1231876" y="708832"/>
                    <a:pt x="1242340" y="712866"/>
                    <a:pt x="1246374" y="708832"/>
                  </a:cubicBezTo>
                  <a:cubicBezTo>
                    <a:pt x="1250282" y="704924"/>
                    <a:pt x="1231120" y="689292"/>
                    <a:pt x="1224060" y="683745"/>
                  </a:cubicBezTo>
                  <a:cubicBezTo>
                    <a:pt x="1217000" y="678198"/>
                    <a:pt x="1223682" y="670760"/>
                    <a:pt x="1219396" y="667609"/>
                  </a:cubicBezTo>
                  <a:cubicBezTo>
                    <a:pt x="1215109" y="664457"/>
                    <a:pt x="1205654" y="644539"/>
                    <a:pt x="1202503" y="635462"/>
                  </a:cubicBezTo>
                  <a:cubicBezTo>
                    <a:pt x="1199351" y="626386"/>
                    <a:pt x="1182837" y="624873"/>
                    <a:pt x="1178929" y="618948"/>
                  </a:cubicBezTo>
                  <a:cubicBezTo>
                    <a:pt x="1175021" y="613023"/>
                    <a:pt x="1179307" y="599282"/>
                    <a:pt x="1191535" y="594239"/>
                  </a:cubicBezTo>
                  <a:cubicBezTo>
                    <a:pt x="1203638" y="589196"/>
                    <a:pt x="1198595" y="578985"/>
                    <a:pt x="1204142" y="580120"/>
                  </a:cubicBezTo>
                  <a:cubicBezTo>
                    <a:pt x="1209688" y="581254"/>
                    <a:pt x="1214353" y="578985"/>
                    <a:pt x="1218639" y="569908"/>
                  </a:cubicBezTo>
                  <a:cubicBezTo>
                    <a:pt x="1222926" y="560958"/>
                    <a:pt x="1230363" y="566379"/>
                    <a:pt x="1234775" y="561714"/>
                  </a:cubicBezTo>
                  <a:cubicBezTo>
                    <a:pt x="1239062" y="557050"/>
                    <a:pt x="1258350" y="557428"/>
                    <a:pt x="1265031" y="552764"/>
                  </a:cubicBezTo>
                  <a:cubicBezTo>
                    <a:pt x="1271713" y="548099"/>
                    <a:pt x="1258728" y="533476"/>
                    <a:pt x="1249777" y="535871"/>
                  </a:cubicBezTo>
                  <a:cubicBezTo>
                    <a:pt x="1240827" y="538266"/>
                    <a:pt x="1230237" y="534736"/>
                    <a:pt x="1223934" y="525282"/>
                  </a:cubicBezTo>
                  <a:cubicBezTo>
                    <a:pt x="1217631" y="515827"/>
                    <a:pt x="1201242" y="542552"/>
                    <a:pt x="1188636" y="548477"/>
                  </a:cubicBezTo>
                  <a:cubicBezTo>
                    <a:pt x="1176029" y="554403"/>
                    <a:pt x="1167835" y="537888"/>
                    <a:pt x="1172121" y="527299"/>
                  </a:cubicBezTo>
                  <a:cubicBezTo>
                    <a:pt x="1176408" y="516709"/>
                    <a:pt x="1162288" y="517087"/>
                    <a:pt x="1144639" y="517844"/>
                  </a:cubicBezTo>
                  <a:cubicBezTo>
                    <a:pt x="1126990" y="518600"/>
                    <a:pt x="1133672" y="486453"/>
                    <a:pt x="1144261" y="484941"/>
                  </a:cubicBezTo>
                  <a:cubicBezTo>
                    <a:pt x="1154850" y="483302"/>
                    <a:pt x="1170482" y="494774"/>
                    <a:pt x="1177164" y="475108"/>
                  </a:cubicBezTo>
                  <a:cubicBezTo>
                    <a:pt x="1183845" y="455442"/>
                    <a:pt x="1193174" y="470821"/>
                    <a:pt x="1208176" y="453550"/>
                  </a:cubicBezTo>
                  <a:cubicBezTo>
                    <a:pt x="1223051" y="436280"/>
                    <a:pt x="1240322" y="425690"/>
                    <a:pt x="1253307" y="435901"/>
                  </a:cubicBezTo>
                  <a:cubicBezTo>
                    <a:pt x="1266292" y="446113"/>
                    <a:pt x="1239566" y="462123"/>
                    <a:pt x="1235280" y="471956"/>
                  </a:cubicBezTo>
                  <a:cubicBezTo>
                    <a:pt x="1230993" y="481789"/>
                    <a:pt x="1239188" y="484941"/>
                    <a:pt x="1231372" y="492379"/>
                  </a:cubicBezTo>
                  <a:cubicBezTo>
                    <a:pt x="1223556" y="499816"/>
                    <a:pt x="1234524" y="501833"/>
                    <a:pt x="1249777" y="492000"/>
                  </a:cubicBezTo>
                  <a:cubicBezTo>
                    <a:pt x="1265031" y="482167"/>
                    <a:pt x="1283941" y="470443"/>
                    <a:pt x="1298817" y="464518"/>
                  </a:cubicBezTo>
                  <a:cubicBezTo>
                    <a:pt x="1302725" y="462879"/>
                    <a:pt x="1307137" y="462501"/>
                    <a:pt x="1311549" y="462879"/>
                  </a:cubicBezTo>
                  <a:cubicBezTo>
                    <a:pt x="1313692" y="457206"/>
                    <a:pt x="1316087" y="452668"/>
                    <a:pt x="1318987" y="451155"/>
                  </a:cubicBezTo>
                  <a:cubicBezTo>
                    <a:pt x="1329199" y="445987"/>
                    <a:pt x="1363362" y="430607"/>
                    <a:pt x="1368531" y="423799"/>
                  </a:cubicBezTo>
                  <a:cubicBezTo>
                    <a:pt x="1373699" y="416992"/>
                    <a:pt x="1378742" y="405016"/>
                    <a:pt x="1385676" y="405016"/>
                  </a:cubicBezTo>
                  <a:cubicBezTo>
                    <a:pt x="1392483" y="405016"/>
                    <a:pt x="1392483" y="411823"/>
                    <a:pt x="1402820" y="411823"/>
                  </a:cubicBezTo>
                  <a:cubicBezTo>
                    <a:pt x="1413031" y="411823"/>
                    <a:pt x="1425008" y="415227"/>
                    <a:pt x="1419965" y="406654"/>
                  </a:cubicBezTo>
                  <a:cubicBezTo>
                    <a:pt x="1414797" y="398082"/>
                    <a:pt x="1418327" y="398082"/>
                    <a:pt x="1430176" y="396317"/>
                  </a:cubicBezTo>
                  <a:cubicBezTo>
                    <a:pt x="1442152" y="394678"/>
                    <a:pt x="1440388" y="382702"/>
                    <a:pt x="1448960" y="382702"/>
                  </a:cubicBezTo>
                  <a:cubicBezTo>
                    <a:pt x="1457533" y="382702"/>
                    <a:pt x="1455768" y="362153"/>
                    <a:pt x="1464340" y="362153"/>
                  </a:cubicBezTo>
                  <a:cubicBezTo>
                    <a:pt x="1472912" y="362153"/>
                    <a:pt x="1476316" y="374129"/>
                    <a:pt x="1486528" y="370726"/>
                  </a:cubicBezTo>
                  <a:cubicBezTo>
                    <a:pt x="1488419" y="370095"/>
                    <a:pt x="1491066" y="370600"/>
                    <a:pt x="1493840" y="371734"/>
                  </a:cubicBezTo>
                  <a:cubicBezTo>
                    <a:pt x="1495982" y="370095"/>
                    <a:pt x="1498125" y="368457"/>
                    <a:pt x="1500269" y="366818"/>
                  </a:cubicBezTo>
                  <a:cubicBezTo>
                    <a:pt x="1499260" y="356102"/>
                    <a:pt x="1500521" y="346521"/>
                    <a:pt x="1498378" y="341479"/>
                  </a:cubicBezTo>
                  <a:cubicBezTo>
                    <a:pt x="1494470" y="332024"/>
                    <a:pt x="1498378" y="324964"/>
                    <a:pt x="1496739" y="319543"/>
                  </a:cubicBezTo>
                  <a:cubicBezTo>
                    <a:pt x="1495226" y="313997"/>
                    <a:pt x="1494344" y="300760"/>
                    <a:pt x="1500647" y="300760"/>
                  </a:cubicBezTo>
                  <a:cubicBezTo>
                    <a:pt x="1506950" y="300760"/>
                    <a:pt x="1514766" y="285002"/>
                    <a:pt x="1522582" y="290548"/>
                  </a:cubicBezTo>
                  <a:cubicBezTo>
                    <a:pt x="1530398" y="296095"/>
                    <a:pt x="1546156" y="297608"/>
                    <a:pt x="1546156" y="290548"/>
                  </a:cubicBezTo>
                  <a:cubicBezTo>
                    <a:pt x="1546156" y="283489"/>
                    <a:pt x="1557124" y="282732"/>
                    <a:pt x="1558763" y="273277"/>
                  </a:cubicBezTo>
                  <a:cubicBezTo>
                    <a:pt x="1560275" y="263823"/>
                    <a:pt x="1572125" y="261553"/>
                    <a:pt x="1574521" y="252855"/>
                  </a:cubicBezTo>
                  <a:cubicBezTo>
                    <a:pt x="1576916" y="244283"/>
                    <a:pt x="1580824" y="223860"/>
                    <a:pt x="1588640" y="219070"/>
                  </a:cubicBezTo>
                  <a:cubicBezTo>
                    <a:pt x="1596961" y="214279"/>
                    <a:pt x="1587506" y="211127"/>
                    <a:pt x="1588262" y="197008"/>
                  </a:cubicBezTo>
                  <a:close/>
                  <a:moveTo>
                    <a:pt x="1203764" y="940035"/>
                  </a:moveTo>
                  <a:cubicBezTo>
                    <a:pt x="1195191" y="971426"/>
                    <a:pt x="1215235" y="987436"/>
                    <a:pt x="1217883" y="985545"/>
                  </a:cubicBezTo>
                  <a:cubicBezTo>
                    <a:pt x="1225699" y="979998"/>
                    <a:pt x="1257845" y="912553"/>
                    <a:pt x="1250786" y="903098"/>
                  </a:cubicBezTo>
                  <a:cubicBezTo>
                    <a:pt x="1243852" y="893770"/>
                    <a:pt x="1212462" y="908645"/>
                    <a:pt x="1203764" y="940035"/>
                  </a:cubicBezTo>
                  <a:close/>
                  <a:moveTo>
                    <a:pt x="923647" y="1046686"/>
                  </a:moveTo>
                  <a:cubicBezTo>
                    <a:pt x="913436" y="1046686"/>
                    <a:pt x="887592" y="1061562"/>
                    <a:pt x="897804" y="1082741"/>
                  </a:cubicBezTo>
                  <a:cubicBezTo>
                    <a:pt x="908015" y="1103920"/>
                    <a:pt x="941800" y="1089801"/>
                    <a:pt x="942557" y="1080346"/>
                  </a:cubicBezTo>
                  <a:cubicBezTo>
                    <a:pt x="943313" y="1070891"/>
                    <a:pt x="958693" y="1056141"/>
                    <a:pt x="956676" y="1048956"/>
                  </a:cubicBezTo>
                  <a:cubicBezTo>
                    <a:pt x="955038" y="1043535"/>
                    <a:pt x="933984" y="1046686"/>
                    <a:pt x="923647" y="104668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09" name="Google Shape;609;p19"/>
            <p:cNvSpPr/>
            <p:nvPr/>
          </p:nvSpPr>
          <p:spPr>
            <a:xfrm>
              <a:off x="8880632" y="4076816"/>
              <a:ext cx="239524" cy="352982"/>
            </a:xfrm>
            <a:custGeom>
              <a:avLst/>
              <a:gdLst/>
              <a:ahLst/>
              <a:cxnLst/>
              <a:rect l="l" t="t" r="r" b="b"/>
              <a:pathLst>
                <a:path w="239523" h="352982" extrusionOk="0">
                  <a:moveTo>
                    <a:pt x="135287" y="136019"/>
                  </a:moveTo>
                  <a:cubicBezTo>
                    <a:pt x="150162" y="133624"/>
                    <a:pt x="170585" y="152533"/>
                    <a:pt x="167433" y="159593"/>
                  </a:cubicBezTo>
                  <a:cubicBezTo>
                    <a:pt x="164282" y="166653"/>
                    <a:pt x="168190" y="189344"/>
                    <a:pt x="175249" y="183167"/>
                  </a:cubicBezTo>
                  <a:cubicBezTo>
                    <a:pt x="182309" y="176864"/>
                    <a:pt x="193276" y="184806"/>
                    <a:pt x="186217" y="194891"/>
                  </a:cubicBezTo>
                  <a:cubicBezTo>
                    <a:pt x="179157" y="205103"/>
                    <a:pt x="197185" y="215314"/>
                    <a:pt x="199580" y="227920"/>
                  </a:cubicBezTo>
                  <a:cubicBezTo>
                    <a:pt x="201975" y="240527"/>
                    <a:pt x="209792" y="230316"/>
                    <a:pt x="208278" y="220861"/>
                  </a:cubicBezTo>
                  <a:cubicBezTo>
                    <a:pt x="206765" y="211406"/>
                    <a:pt x="209792" y="212288"/>
                    <a:pt x="220003" y="205103"/>
                  </a:cubicBezTo>
                  <a:cubicBezTo>
                    <a:pt x="230214" y="198043"/>
                    <a:pt x="219246" y="186193"/>
                    <a:pt x="212943" y="172956"/>
                  </a:cubicBezTo>
                  <a:cubicBezTo>
                    <a:pt x="206640" y="159593"/>
                    <a:pt x="183065" y="164257"/>
                    <a:pt x="183065" y="151777"/>
                  </a:cubicBezTo>
                  <a:cubicBezTo>
                    <a:pt x="183065" y="139171"/>
                    <a:pt x="165794" y="135263"/>
                    <a:pt x="165038" y="128203"/>
                  </a:cubicBezTo>
                  <a:cubicBezTo>
                    <a:pt x="164282" y="121143"/>
                    <a:pt x="141464" y="114084"/>
                    <a:pt x="128227" y="121900"/>
                  </a:cubicBezTo>
                  <a:cubicBezTo>
                    <a:pt x="114864" y="129716"/>
                    <a:pt x="124319" y="107780"/>
                    <a:pt x="114864" y="97569"/>
                  </a:cubicBezTo>
                  <a:cubicBezTo>
                    <a:pt x="105409" y="87358"/>
                    <a:pt x="121924" y="72482"/>
                    <a:pt x="132891" y="59876"/>
                  </a:cubicBezTo>
                  <a:cubicBezTo>
                    <a:pt x="143859" y="47269"/>
                    <a:pt x="129740" y="26090"/>
                    <a:pt x="131253" y="16761"/>
                  </a:cubicBezTo>
                  <a:cubicBezTo>
                    <a:pt x="132891" y="7306"/>
                    <a:pt x="132009" y="4155"/>
                    <a:pt x="126588" y="7306"/>
                  </a:cubicBezTo>
                  <a:cubicBezTo>
                    <a:pt x="121167" y="10458"/>
                    <a:pt x="98350" y="-2148"/>
                    <a:pt x="88139" y="4155"/>
                  </a:cubicBezTo>
                  <a:cubicBezTo>
                    <a:pt x="77927" y="10458"/>
                    <a:pt x="87382" y="62145"/>
                    <a:pt x="82592" y="66179"/>
                  </a:cubicBezTo>
                  <a:cubicBezTo>
                    <a:pt x="77927" y="70087"/>
                    <a:pt x="71750" y="57732"/>
                    <a:pt x="69985" y="63027"/>
                  </a:cubicBezTo>
                  <a:cubicBezTo>
                    <a:pt x="67590" y="70087"/>
                    <a:pt x="70741" y="99082"/>
                    <a:pt x="77045" y="99082"/>
                  </a:cubicBezTo>
                  <a:cubicBezTo>
                    <a:pt x="83348" y="99082"/>
                    <a:pt x="88012" y="106898"/>
                    <a:pt x="84104" y="119504"/>
                  </a:cubicBezTo>
                  <a:cubicBezTo>
                    <a:pt x="80196" y="132111"/>
                    <a:pt x="95828" y="133624"/>
                    <a:pt x="110830" y="128077"/>
                  </a:cubicBezTo>
                  <a:cubicBezTo>
                    <a:pt x="125832" y="122782"/>
                    <a:pt x="120411" y="138414"/>
                    <a:pt x="135287" y="136019"/>
                  </a:cubicBezTo>
                  <a:close/>
                  <a:moveTo>
                    <a:pt x="85113" y="143079"/>
                  </a:moveTo>
                  <a:cubicBezTo>
                    <a:pt x="87508" y="154046"/>
                    <a:pt x="92929" y="176864"/>
                    <a:pt x="110200" y="171317"/>
                  </a:cubicBezTo>
                  <a:cubicBezTo>
                    <a:pt x="127471" y="165896"/>
                    <a:pt x="83348" y="135263"/>
                    <a:pt x="85113" y="143079"/>
                  </a:cubicBezTo>
                  <a:close/>
                  <a:moveTo>
                    <a:pt x="128983" y="219222"/>
                  </a:moveTo>
                  <a:cubicBezTo>
                    <a:pt x="132891" y="218465"/>
                    <a:pt x="142346" y="219222"/>
                    <a:pt x="143103" y="211406"/>
                  </a:cubicBezTo>
                  <a:cubicBezTo>
                    <a:pt x="143859" y="203590"/>
                    <a:pt x="152558" y="225525"/>
                    <a:pt x="145498" y="232585"/>
                  </a:cubicBezTo>
                  <a:cubicBezTo>
                    <a:pt x="138438" y="239644"/>
                    <a:pt x="138438" y="259311"/>
                    <a:pt x="149406" y="261580"/>
                  </a:cubicBezTo>
                  <a:cubicBezTo>
                    <a:pt x="160374" y="263975"/>
                    <a:pt x="180796" y="226282"/>
                    <a:pt x="177644" y="219222"/>
                  </a:cubicBezTo>
                  <a:cubicBezTo>
                    <a:pt x="174493" y="212162"/>
                    <a:pt x="165038" y="223886"/>
                    <a:pt x="167433" y="214557"/>
                  </a:cubicBezTo>
                  <a:cubicBezTo>
                    <a:pt x="169828" y="205103"/>
                    <a:pt x="139195" y="180772"/>
                    <a:pt x="127471" y="183167"/>
                  </a:cubicBezTo>
                  <a:cubicBezTo>
                    <a:pt x="115621" y="185436"/>
                    <a:pt x="119781" y="221113"/>
                    <a:pt x="128983" y="219222"/>
                  </a:cubicBezTo>
                  <a:close/>
                  <a:moveTo>
                    <a:pt x="36452" y="234098"/>
                  </a:moveTo>
                  <a:cubicBezTo>
                    <a:pt x="25484" y="248217"/>
                    <a:pt x="-737" y="271665"/>
                    <a:pt x="2666" y="278094"/>
                  </a:cubicBezTo>
                  <a:cubicBezTo>
                    <a:pt x="7330" y="286667"/>
                    <a:pt x="36452" y="243552"/>
                    <a:pt x="50571" y="233341"/>
                  </a:cubicBezTo>
                  <a:cubicBezTo>
                    <a:pt x="64691" y="223130"/>
                    <a:pt x="62295" y="214557"/>
                    <a:pt x="57631" y="205103"/>
                  </a:cubicBezTo>
                  <a:cubicBezTo>
                    <a:pt x="52967" y="195648"/>
                    <a:pt x="47420" y="219978"/>
                    <a:pt x="36452" y="234098"/>
                  </a:cubicBezTo>
                  <a:close/>
                  <a:moveTo>
                    <a:pt x="176132" y="249856"/>
                  </a:moveTo>
                  <a:cubicBezTo>
                    <a:pt x="179283" y="257672"/>
                    <a:pt x="201975" y="245191"/>
                    <a:pt x="195798" y="237249"/>
                  </a:cubicBezTo>
                  <a:cubicBezTo>
                    <a:pt x="189495" y="229433"/>
                    <a:pt x="173736" y="243931"/>
                    <a:pt x="176132" y="249856"/>
                  </a:cubicBezTo>
                  <a:close/>
                  <a:moveTo>
                    <a:pt x="246729" y="310997"/>
                  </a:moveTo>
                  <a:cubicBezTo>
                    <a:pt x="256183" y="300029"/>
                    <a:pt x="240425" y="271034"/>
                    <a:pt x="240425" y="252125"/>
                  </a:cubicBezTo>
                  <a:cubicBezTo>
                    <a:pt x="240425" y="233215"/>
                    <a:pt x="214581" y="238762"/>
                    <a:pt x="221641" y="250486"/>
                  </a:cubicBezTo>
                  <a:cubicBezTo>
                    <a:pt x="228701" y="262210"/>
                    <a:pt x="208278" y="252881"/>
                    <a:pt x="206765" y="264605"/>
                  </a:cubicBezTo>
                  <a:cubicBezTo>
                    <a:pt x="205253" y="276329"/>
                    <a:pt x="190251" y="267001"/>
                    <a:pt x="191133" y="276329"/>
                  </a:cubicBezTo>
                  <a:cubicBezTo>
                    <a:pt x="191890" y="285784"/>
                    <a:pt x="175502" y="276329"/>
                    <a:pt x="167559" y="270909"/>
                  </a:cubicBezTo>
                  <a:cubicBezTo>
                    <a:pt x="159743" y="265362"/>
                    <a:pt x="148776" y="285784"/>
                    <a:pt x="136926" y="288936"/>
                  </a:cubicBezTo>
                  <a:cubicBezTo>
                    <a:pt x="125202" y="292087"/>
                    <a:pt x="118898" y="317048"/>
                    <a:pt x="126714" y="316418"/>
                  </a:cubicBezTo>
                  <a:cubicBezTo>
                    <a:pt x="136169" y="315662"/>
                    <a:pt x="140834" y="303055"/>
                    <a:pt x="150288" y="303811"/>
                  </a:cubicBezTo>
                  <a:cubicBezTo>
                    <a:pt x="159743" y="304568"/>
                    <a:pt x="156592" y="294357"/>
                    <a:pt x="169955" y="296752"/>
                  </a:cubicBezTo>
                  <a:cubicBezTo>
                    <a:pt x="183317" y="299147"/>
                    <a:pt x="173863" y="339110"/>
                    <a:pt x="191890" y="342261"/>
                  </a:cubicBezTo>
                  <a:cubicBezTo>
                    <a:pt x="209917" y="345413"/>
                    <a:pt x="210673" y="356381"/>
                    <a:pt x="219372" y="356381"/>
                  </a:cubicBezTo>
                  <a:cubicBezTo>
                    <a:pt x="227944" y="356381"/>
                    <a:pt x="217859" y="331294"/>
                    <a:pt x="218616" y="322721"/>
                  </a:cubicBezTo>
                  <a:cubicBezTo>
                    <a:pt x="219246" y="314149"/>
                    <a:pt x="237274" y="321965"/>
                    <a:pt x="246729" y="31099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10" name="Google Shape;610;p19"/>
            <p:cNvSpPr/>
            <p:nvPr/>
          </p:nvSpPr>
          <p:spPr>
            <a:xfrm>
              <a:off x="9511764" y="4651194"/>
              <a:ext cx="327769" cy="214311"/>
            </a:xfrm>
            <a:custGeom>
              <a:avLst/>
              <a:gdLst/>
              <a:ahLst/>
              <a:cxnLst/>
              <a:rect l="l" t="t" r="r" b="b"/>
              <a:pathLst>
                <a:path w="327769" h="214310" extrusionOk="0">
                  <a:moveTo>
                    <a:pt x="244030" y="199530"/>
                  </a:moveTo>
                  <a:cubicBezTo>
                    <a:pt x="238609" y="197134"/>
                    <a:pt x="224490" y="187805"/>
                    <a:pt x="225247" y="181502"/>
                  </a:cubicBezTo>
                  <a:cubicBezTo>
                    <a:pt x="226003" y="175199"/>
                    <a:pt x="209615" y="175956"/>
                    <a:pt x="198521" y="168896"/>
                  </a:cubicBezTo>
                  <a:cubicBezTo>
                    <a:pt x="187553" y="161836"/>
                    <a:pt x="191461" y="139144"/>
                    <a:pt x="179737" y="133597"/>
                  </a:cubicBezTo>
                  <a:cubicBezTo>
                    <a:pt x="168013" y="128051"/>
                    <a:pt x="159315" y="110906"/>
                    <a:pt x="173434" y="111662"/>
                  </a:cubicBezTo>
                  <a:cubicBezTo>
                    <a:pt x="187553" y="112419"/>
                    <a:pt x="189949" y="104602"/>
                    <a:pt x="178981" y="94391"/>
                  </a:cubicBezTo>
                  <a:cubicBezTo>
                    <a:pt x="168013" y="84180"/>
                    <a:pt x="128050" y="80272"/>
                    <a:pt x="126411" y="65396"/>
                  </a:cubicBezTo>
                  <a:cubicBezTo>
                    <a:pt x="124899" y="50521"/>
                    <a:pt x="53420" y="15096"/>
                    <a:pt x="22030" y="8163"/>
                  </a:cubicBezTo>
                  <a:cubicBezTo>
                    <a:pt x="16483" y="6902"/>
                    <a:pt x="9675" y="4885"/>
                    <a:pt x="2364" y="2364"/>
                  </a:cubicBezTo>
                  <a:lnTo>
                    <a:pt x="2364" y="169778"/>
                  </a:lnTo>
                  <a:cubicBezTo>
                    <a:pt x="9675" y="174695"/>
                    <a:pt x="18752" y="178603"/>
                    <a:pt x="30602" y="179107"/>
                  </a:cubicBezTo>
                  <a:cubicBezTo>
                    <a:pt x="65144" y="180620"/>
                    <a:pt x="56445" y="161080"/>
                    <a:pt x="62749" y="161080"/>
                  </a:cubicBezTo>
                  <a:cubicBezTo>
                    <a:pt x="69052" y="161080"/>
                    <a:pt x="71447" y="150112"/>
                    <a:pt x="78507" y="141413"/>
                  </a:cubicBezTo>
                  <a:cubicBezTo>
                    <a:pt x="85566" y="132841"/>
                    <a:pt x="116200" y="139775"/>
                    <a:pt x="134227" y="153894"/>
                  </a:cubicBezTo>
                  <a:cubicBezTo>
                    <a:pt x="152255" y="168013"/>
                    <a:pt x="173434" y="209615"/>
                    <a:pt x="192344" y="205707"/>
                  </a:cubicBezTo>
                  <a:cubicBezTo>
                    <a:pt x="211127" y="201799"/>
                    <a:pt x="230794" y="216674"/>
                    <a:pt x="248064" y="215918"/>
                  </a:cubicBezTo>
                  <a:cubicBezTo>
                    <a:pt x="265209" y="215288"/>
                    <a:pt x="249577" y="201925"/>
                    <a:pt x="244030" y="199530"/>
                  </a:cubicBezTo>
                  <a:close/>
                  <a:moveTo>
                    <a:pt x="288783" y="59849"/>
                  </a:moveTo>
                  <a:cubicBezTo>
                    <a:pt x="288783" y="66909"/>
                    <a:pt x="276303" y="70817"/>
                    <a:pt x="256637" y="78633"/>
                  </a:cubicBezTo>
                  <a:cubicBezTo>
                    <a:pt x="237097" y="86449"/>
                    <a:pt x="201420" y="69683"/>
                    <a:pt x="200160" y="81028"/>
                  </a:cubicBezTo>
                  <a:cubicBezTo>
                    <a:pt x="199403" y="88088"/>
                    <a:pt x="222095" y="100694"/>
                    <a:pt x="243274" y="100694"/>
                  </a:cubicBezTo>
                  <a:cubicBezTo>
                    <a:pt x="264453" y="100694"/>
                    <a:pt x="298238" y="79516"/>
                    <a:pt x="298238" y="73212"/>
                  </a:cubicBezTo>
                  <a:cubicBezTo>
                    <a:pt x="298238" y="66909"/>
                    <a:pt x="311601" y="55941"/>
                    <a:pt x="306054" y="49638"/>
                  </a:cubicBezTo>
                  <a:cubicBezTo>
                    <a:pt x="300633" y="43461"/>
                    <a:pt x="288783" y="52790"/>
                    <a:pt x="288783" y="59849"/>
                  </a:cubicBezTo>
                  <a:close/>
                  <a:moveTo>
                    <a:pt x="315509" y="30098"/>
                  </a:moveTo>
                  <a:cubicBezTo>
                    <a:pt x="302902" y="22282"/>
                    <a:pt x="291935" y="16735"/>
                    <a:pt x="307693" y="31611"/>
                  </a:cubicBezTo>
                  <a:cubicBezTo>
                    <a:pt x="323451" y="46486"/>
                    <a:pt x="315005" y="59219"/>
                    <a:pt x="324207" y="56698"/>
                  </a:cubicBezTo>
                  <a:cubicBezTo>
                    <a:pt x="338958" y="52916"/>
                    <a:pt x="327989" y="37914"/>
                    <a:pt x="315509" y="3009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11" name="Google Shape;611;p19"/>
            <p:cNvSpPr/>
            <p:nvPr/>
          </p:nvSpPr>
          <p:spPr>
            <a:xfrm>
              <a:off x="7909908" y="4317241"/>
              <a:ext cx="50426" cy="100852"/>
            </a:xfrm>
            <a:custGeom>
              <a:avLst/>
              <a:gdLst/>
              <a:ahLst/>
              <a:cxnLst/>
              <a:rect l="l" t="t" r="r" b="b"/>
              <a:pathLst>
                <a:path w="50426" h="100852" extrusionOk="0">
                  <a:moveTo>
                    <a:pt x="14665" y="2371"/>
                  </a:moveTo>
                  <a:cubicBezTo>
                    <a:pt x="7605" y="3127"/>
                    <a:pt x="9118" y="17247"/>
                    <a:pt x="5210" y="27458"/>
                  </a:cubicBezTo>
                  <a:cubicBezTo>
                    <a:pt x="1302" y="37669"/>
                    <a:pt x="2058" y="47880"/>
                    <a:pt x="3697" y="62756"/>
                  </a:cubicBezTo>
                  <a:cubicBezTo>
                    <a:pt x="5210" y="77632"/>
                    <a:pt x="3697" y="93390"/>
                    <a:pt x="17060" y="101962"/>
                  </a:cubicBezTo>
                  <a:cubicBezTo>
                    <a:pt x="32314" y="111922"/>
                    <a:pt x="57023" y="86330"/>
                    <a:pt x="57905" y="64269"/>
                  </a:cubicBezTo>
                  <a:cubicBezTo>
                    <a:pt x="58536" y="42334"/>
                    <a:pt x="20590" y="1741"/>
                    <a:pt x="14665" y="237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12" name="Google Shape;612;p19"/>
            <p:cNvSpPr/>
            <p:nvPr/>
          </p:nvSpPr>
          <p:spPr>
            <a:xfrm>
              <a:off x="6925586" y="4891628"/>
              <a:ext cx="189098" cy="378195"/>
            </a:xfrm>
            <a:custGeom>
              <a:avLst/>
              <a:gdLst/>
              <a:ahLst/>
              <a:cxnLst/>
              <a:rect l="l" t="t" r="r" b="b"/>
              <a:pathLst>
                <a:path w="189097" h="378195" extrusionOk="0">
                  <a:moveTo>
                    <a:pt x="164941" y="7000"/>
                  </a:moveTo>
                  <a:cubicBezTo>
                    <a:pt x="161411" y="-5859"/>
                    <a:pt x="158638" y="11790"/>
                    <a:pt x="155486" y="14816"/>
                  </a:cubicBezTo>
                  <a:cubicBezTo>
                    <a:pt x="152334" y="17967"/>
                    <a:pt x="150821" y="27422"/>
                    <a:pt x="151578" y="33725"/>
                  </a:cubicBezTo>
                  <a:cubicBezTo>
                    <a:pt x="152334" y="40029"/>
                    <a:pt x="142123" y="46332"/>
                    <a:pt x="135946" y="45449"/>
                  </a:cubicBezTo>
                  <a:cubicBezTo>
                    <a:pt x="129642" y="44693"/>
                    <a:pt x="119431" y="48601"/>
                    <a:pt x="122583" y="57174"/>
                  </a:cubicBezTo>
                  <a:cubicBezTo>
                    <a:pt x="125734" y="65872"/>
                    <a:pt x="117918" y="64233"/>
                    <a:pt x="121826" y="71293"/>
                  </a:cubicBezTo>
                  <a:cubicBezTo>
                    <a:pt x="125734" y="78353"/>
                    <a:pt x="113254" y="87051"/>
                    <a:pt x="102160" y="87807"/>
                  </a:cubicBezTo>
                  <a:cubicBezTo>
                    <a:pt x="91193" y="88564"/>
                    <a:pt x="77073" y="108230"/>
                    <a:pt x="65349" y="106591"/>
                  </a:cubicBezTo>
                  <a:cubicBezTo>
                    <a:pt x="53625" y="105078"/>
                    <a:pt x="41775" y="114407"/>
                    <a:pt x="31564" y="112894"/>
                  </a:cubicBezTo>
                  <a:cubicBezTo>
                    <a:pt x="21352" y="111255"/>
                    <a:pt x="28412" y="134073"/>
                    <a:pt x="20596" y="148193"/>
                  </a:cubicBezTo>
                  <a:cubicBezTo>
                    <a:pt x="12780" y="162312"/>
                    <a:pt x="16688" y="178826"/>
                    <a:pt x="23748" y="195971"/>
                  </a:cubicBezTo>
                  <a:cubicBezTo>
                    <a:pt x="30807" y="213242"/>
                    <a:pt x="36354" y="227362"/>
                    <a:pt x="17445" y="250053"/>
                  </a:cubicBezTo>
                  <a:cubicBezTo>
                    <a:pt x="-1339" y="272871"/>
                    <a:pt x="174" y="297958"/>
                    <a:pt x="7233" y="313590"/>
                  </a:cubicBezTo>
                  <a:cubicBezTo>
                    <a:pt x="14293" y="329348"/>
                    <a:pt x="14293" y="352796"/>
                    <a:pt x="24504" y="363764"/>
                  </a:cubicBezTo>
                  <a:cubicBezTo>
                    <a:pt x="34715" y="374732"/>
                    <a:pt x="62954" y="384186"/>
                    <a:pt x="71527" y="375488"/>
                  </a:cubicBezTo>
                  <a:cubicBezTo>
                    <a:pt x="80099" y="366789"/>
                    <a:pt x="89302" y="376622"/>
                    <a:pt x="99009" y="365277"/>
                  </a:cubicBezTo>
                  <a:cubicBezTo>
                    <a:pt x="108463" y="354309"/>
                    <a:pt x="124095" y="293924"/>
                    <a:pt x="137458" y="253835"/>
                  </a:cubicBezTo>
                  <a:cubicBezTo>
                    <a:pt x="150821" y="213872"/>
                    <a:pt x="168092" y="161177"/>
                    <a:pt x="166453" y="150210"/>
                  </a:cubicBezTo>
                  <a:cubicBezTo>
                    <a:pt x="164941" y="139242"/>
                    <a:pt x="175908" y="132182"/>
                    <a:pt x="171118" y="120332"/>
                  </a:cubicBezTo>
                  <a:cubicBezTo>
                    <a:pt x="166453" y="108608"/>
                    <a:pt x="172631" y="94489"/>
                    <a:pt x="178177" y="103818"/>
                  </a:cubicBezTo>
                  <a:cubicBezTo>
                    <a:pt x="183724" y="113272"/>
                    <a:pt x="191540" y="113272"/>
                    <a:pt x="193936" y="100666"/>
                  </a:cubicBezTo>
                  <a:cubicBezTo>
                    <a:pt x="196331" y="88059"/>
                    <a:pt x="184481" y="68520"/>
                    <a:pt x="183724" y="50366"/>
                  </a:cubicBezTo>
                  <a:cubicBezTo>
                    <a:pt x="182968" y="32843"/>
                    <a:pt x="167210" y="15698"/>
                    <a:pt x="164941" y="700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13" name="Google Shape;613;p19"/>
            <p:cNvSpPr/>
            <p:nvPr/>
          </p:nvSpPr>
          <p:spPr>
            <a:xfrm>
              <a:off x="6914824" y="4057680"/>
              <a:ext cx="315163" cy="189098"/>
            </a:xfrm>
            <a:custGeom>
              <a:avLst/>
              <a:gdLst/>
              <a:ahLst/>
              <a:cxnLst/>
              <a:rect l="l" t="t" r="r" b="b"/>
              <a:pathLst>
                <a:path w="315162" h="189097" extrusionOk="0">
                  <a:moveTo>
                    <a:pt x="226129" y="9802"/>
                  </a:moveTo>
                  <a:cubicBezTo>
                    <a:pt x="212514" y="12827"/>
                    <a:pt x="178350" y="10558"/>
                    <a:pt x="173812" y="12827"/>
                  </a:cubicBezTo>
                  <a:cubicBezTo>
                    <a:pt x="169274" y="15096"/>
                    <a:pt x="137379" y="37914"/>
                    <a:pt x="132841" y="48504"/>
                  </a:cubicBezTo>
                  <a:cubicBezTo>
                    <a:pt x="128303" y="59093"/>
                    <a:pt x="121495" y="60606"/>
                    <a:pt x="114687" y="55311"/>
                  </a:cubicBezTo>
                  <a:cubicBezTo>
                    <a:pt x="107880" y="50016"/>
                    <a:pt x="79767" y="51529"/>
                    <a:pt x="77498" y="49260"/>
                  </a:cubicBezTo>
                  <a:cubicBezTo>
                    <a:pt x="75229" y="46991"/>
                    <a:pt x="54806" y="44722"/>
                    <a:pt x="44848" y="46234"/>
                  </a:cubicBezTo>
                  <a:cubicBezTo>
                    <a:pt x="35015" y="47747"/>
                    <a:pt x="29720" y="41696"/>
                    <a:pt x="25181" y="43209"/>
                  </a:cubicBezTo>
                  <a:cubicBezTo>
                    <a:pt x="20643" y="44722"/>
                    <a:pt x="16105" y="50016"/>
                    <a:pt x="13835" y="53042"/>
                  </a:cubicBezTo>
                  <a:cubicBezTo>
                    <a:pt x="11566" y="56068"/>
                    <a:pt x="16105" y="64388"/>
                    <a:pt x="14592" y="67540"/>
                  </a:cubicBezTo>
                  <a:cubicBezTo>
                    <a:pt x="14213" y="68296"/>
                    <a:pt x="9297" y="70943"/>
                    <a:pt x="2364" y="74221"/>
                  </a:cubicBezTo>
                  <a:cubicBezTo>
                    <a:pt x="4759" y="80146"/>
                    <a:pt x="6146" y="86197"/>
                    <a:pt x="4633" y="90609"/>
                  </a:cubicBezTo>
                  <a:cubicBezTo>
                    <a:pt x="1481" y="99686"/>
                    <a:pt x="4255" y="120865"/>
                    <a:pt x="12449" y="132967"/>
                  </a:cubicBezTo>
                  <a:cubicBezTo>
                    <a:pt x="20643" y="145069"/>
                    <a:pt x="17491" y="167509"/>
                    <a:pt x="21399" y="171795"/>
                  </a:cubicBezTo>
                  <a:cubicBezTo>
                    <a:pt x="25307" y="176082"/>
                    <a:pt x="55941" y="175325"/>
                    <a:pt x="69682" y="166248"/>
                  </a:cubicBezTo>
                  <a:cubicBezTo>
                    <a:pt x="83423" y="157298"/>
                    <a:pt x="92878" y="155659"/>
                    <a:pt x="103846" y="155659"/>
                  </a:cubicBezTo>
                  <a:cubicBezTo>
                    <a:pt x="114814" y="155659"/>
                    <a:pt x="129311" y="146204"/>
                    <a:pt x="132841" y="141540"/>
                  </a:cubicBezTo>
                  <a:cubicBezTo>
                    <a:pt x="136371" y="136875"/>
                    <a:pt x="152507" y="136497"/>
                    <a:pt x="159188" y="137253"/>
                  </a:cubicBezTo>
                  <a:cubicBezTo>
                    <a:pt x="165870" y="138010"/>
                    <a:pt x="172552" y="130572"/>
                    <a:pt x="179989" y="123134"/>
                  </a:cubicBezTo>
                  <a:cubicBezTo>
                    <a:pt x="187427" y="115696"/>
                    <a:pt x="211001" y="112545"/>
                    <a:pt x="236088" y="104729"/>
                  </a:cubicBezTo>
                  <a:cubicBezTo>
                    <a:pt x="261175" y="96912"/>
                    <a:pt x="255628" y="85063"/>
                    <a:pt x="261553" y="78003"/>
                  </a:cubicBezTo>
                  <a:cubicBezTo>
                    <a:pt x="266470" y="72078"/>
                    <a:pt x="273404" y="73843"/>
                    <a:pt x="284245" y="69430"/>
                  </a:cubicBezTo>
                  <a:cubicBezTo>
                    <a:pt x="272017" y="44470"/>
                    <a:pt x="258528" y="16483"/>
                    <a:pt x="251720" y="2364"/>
                  </a:cubicBezTo>
                  <a:cubicBezTo>
                    <a:pt x="239618" y="6020"/>
                    <a:pt x="229911" y="8919"/>
                    <a:pt x="226129" y="9802"/>
                  </a:cubicBezTo>
                  <a:close/>
                  <a:moveTo>
                    <a:pt x="290800" y="185536"/>
                  </a:moveTo>
                  <a:cubicBezTo>
                    <a:pt x="299625" y="194613"/>
                    <a:pt x="316896" y="184023"/>
                    <a:pt x="317778" y="180368"/>
                  </a:cubicBezTo>
                  <a:cubicBezTo>
                    <a:pt x="318661" y="176712"/>
                    <a:pt x="280841" y="175325"/>
                    <a:pt x="290800" y="18553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14" name="Google Shape;614;p19"/>
            <p:cNvSpPr/>
            <p:nvPr/>
          </p:nvSpPr>
          <p:spPr>
            <a:xfrm>
              <a:off x="7600832" y="5997882"/>
              <a:ext cx="50426" cy="37820"/>
            </a:xfrm>
            <a:custGeom>
              <a:avLst/>
              <a:gdLst/>
              <a:ahLst/>
              <a:cxnLst/>
              <a:rect l="l" t="t" r="r" b="b"/>
              <a:pathLst>
                <a:path w="50426" h="37819" extrusionOk="0">
                  <a:moveTo>
                    <a:pt x="20428" y="3815"/>
                  </a:moveTo>
                  <a:cubicBezTo>
                    <a:pt x="17025" y="-4253"/>
                    <a:pt x="-11844" y="23481"/>
                    <a:pt x="11226" y="33693"/>
                  </a:cubicBezTo>
                  <a:cubicBezTo>
                    <a:pt x="21563" y="38231"/>
                    <a:pt x="26228" y="27894"/>
                    <a:pt x="33035" y="33693"/>
                  </a:cubicBezTo>
                  <a:cubicBezTo>
                    <a:pt x="39842" y="39492"/>
                    <a:pt x="53710" y="37097"/>
                    <a:pt x="55979" y="23355"/>
                  </a:cubicBezTo>
                  <a:cubicBezTo>
                    <a:pt x="58374" y="9488"/>
                    <a:pt x="23832" y="11757"/>
                    <a:pt x="20428" y="381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15" name="Google Shape;615;p19"/>
            <p:cNvSpPr/>
            <p:nvPr/>
          </p:nvSpPr>
          <p:spPr>
            <a:xfrm>
              <a:off x="9879671" y="4726647"/>
              <a:ext cx="201704" cy="138672"/>
            </a:xfrm>
            <a:custGeom>
              <a:avLst/>
              <a:gdLst/>
              <a:ahLst/>
              <a:cxnLst/>
              <a:rect l="l" t="t" r="r" b="b"/>
              <a:pathLst>
                <a:path w="201704" h="138671" extrusionOk="0">
                  <a:moveTo>
                    <a:pt x="2440" y="3307"/>
                  </a:moveTo>
                  <a:cubicBezTo>
                    <a:pt x="801" y="10366"/>
                    <a:pt x="26014" y="47682"/>
                    <a:pt x="35343" y="41757"/>
                  </a:cubicBezTo>
                  <a:cubicBezTo>
                    <a:pt x="52740" y="30789"/>
                    <a:pt x="4079" y="-3753"/>
                    <a:pt x="2440" y="3307"/>
                  </a:cubicBezTo>
                  <a:close/>
                  <a:moveTo>
                    <a:pt x="52740" y="36210"/>
                  </a:moveTo>
                  <a:cubicBezTo>
                    <a:pt x="52110" y="39109"/>
                    <a:pt x="71019" y="57389"/>
                    <a:pt x="75054" y="54489"/>
                  </a:cubicBezTo>
                  <a:cubicBezTo>
                    <a:pt x="79213" y="51590"/>
                    <a:pt x="53749" y="30915"/>
                    <a:pt x="52740" y="36210"/>
                  </a:cubicBezTo>
                  <a:close/>
                  <a:moveTo>
                    <a:pt x="140985" y="83358"/>
                  </a:moveTo>
                  <a:cubicBezTo>
                    <a:pt x="147415" y="79198"/>
                    <a:pt x="104552" y="55750"/>
                    <a:pt x="103922" y="63314"/>
                  </a:cubicBezTo>
                  <a:cubicBezTo>
                    <a:pt x="103292" y="70373"/>
                    <a:pt x="134430" y="87392"/>
                    <a:pt x="140985" y="83358"/>
                  </a:cubicBezTo>
                  <a:close/>
                  <a:moveTo>
                    <a:pt x="136195" y="108697"/>
                  </a:moveTo>
                  <a:cubicBezTo>
                    <a:pt x="138590" y="120421"/>
                    <a:pt x="156240" y="127481"/>
                    <a:pt x="163299" y="123447"/>
                  </a:cubicBezTo>
                  <a:cubicBezTo>
                    <a:pt x="170359" y="119160"/>
                    <a:pt x="133800" y="96469"/>
                    <a:pt x="136195" y="108697"/>
                  </a:cubicBezTo>
                  <a:close/>
                  <a:moveTo>
                    <a:pt x="184478" y="134540"/>
                  </a:moveTo>
                  <a:cubicBezTo>
                    <a:pt x="185612" y="137440"/>
                    <a:pt x="200992" y="151559"/>
                    <a:pt x="208556" y="146264"/>
                  </a:cubicBezTo>
                  <a:cubicBezTo>
                    <a:pt x="216246" y="140970"/>
                    <a:pt x="182460" y="129498"/>
                    <a:pt x="184478" y="134540"/>
                  </a:cubicBezTo>
                  <a:close/>
                  <a:moveTo>
                    <a:pt x="163929" y="82097"/>
                  </a:moveTo>
                  <a:cubicBezTo>
                    <a:pt x="158004" y="95082"/>
                    <a:pt x="181578" y="117396"/>
                    <a:pt x="185108" y="118026"/>
                  </a:cubicBezTo>
                  <a:cubicBezTo>
                    <a:pt x="188638" y="118656"/>
                    <a:pt x="168467" y="72138"/>
                    <a:pt x="163929" y="8209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16" name="Google Shape;616;p19"/>
            <p:cNvSpPr/>
            <p:nvPr/>
          </p:nvSpPr>
          <p:spPr>
            <a:xfrm>
              <a:off x="9879671" y="4726647"/>
              <a:ext cx="201704" cy="138672"/>
            </a:xfrm>
            <a:custGeom>
              <a:avLst/>
              <a:gdLst/>
              <a:ahLst/>
              <a:cxnLst/>
              <a:rect l="l" t="t" r="r" b="b"/>
              <a:pathLst>
                <a:path w="201704" h="138671" extrusionOk="0">
                  <a:moveTo>
                    <a:pt x="2440" y="3307"/>
                  </a:moveTo>
                  <a:cubicBezTo>
                    <a:pt x="801" y="10366"/>
                    <a:pt x="26014" y="47682"/>
                    <a:pt x="35343" y="41757"/>
                  </a:cubicBezTo>
                  <a:cubicBezTo>
                    <a:pt x="52740" y="30789"/>
                    <a:pt x="4079" y="-3753"/>
                    <a:pt x="2440" y="3307"/>
                  </a:cubicBezTo>
                  <a:close/>
                  <a:moveTo>
                    <a:pt x="52740" y="36210"/>
                  </a:moveTo>
                  <a:cubicBezTo>
                    <a:pt x="52110" y="39109"/>
                    <a:pt x="71019" y="57389"/>
                    <a:pt x="75054" y="54489"/>
                  </a:cubicBezTo>
                  <a:cubicBezTo>
                    <a:pt x="79213" y="51590"/>
                    <a:pt x="53749" y="30915"/>
                    <a:pt x="52740" y="36210"/>
                  </a:cubicBezTo>
                  <a:close/>
                  <a:moveTo>
                    <a:pt x="140985" y="83358"/>
                  </a:moveTo>
                  <a:cubicBezTo>
                    <a:pt x="147415" y="79198"/>
                    <a:pt x="104552" y="55750"/>
                    <a:pt x="103922" y="63314"/>
                  </a:cubicBezTo>
                  <a:cubicBezTo>
                    <a:pt x="103292" y="70373"/>
                    <a:pt x="134430" y="87392"/>
                    <a:pt x="140985" y="83358"/>
                  </a:cubicBezTo>
                  <a:close/>
                  <a:moveTo>
                    <a:pt x="136195" y="108697"/>
                  </a:moveTo>
                  <a:cubicBezTo>
                    <a:pt x="138590" y="120421"/>
                    <a:pt x="156240" y="127481"/>
                    <a:pt x="163299" y="123447"/>
                  </a:cubicBezTo>
                  <a:cubicBezTo>
                    <a:pt x="170359" y="119160"/>
                    <a:pt x="133800" y="96469"/>
                    <a:pt x="136195" y="108697"/>
                  </a:cubicBezTo>
                  <a:close/>
                  <a:moveTo>
                    <a:pt x="184478" y="134540"/>
                  </a:moveTo>
                  <a:cubicBezTo>
                    <a:pt x="185612" y="137440"/>
                    <a:pt x="200992" y="151559"/>
                    <a:pt x="208556" y="146264"/>
                  </a:cubicBezTo>
                  <a:cubicBezTo>
                    <a:pt x="216246" y="140970"/>
                    <a:pt x="182460" y="129498"/>
                    <a:pt x="184478" y="134540"/>
                  </a:cubicBezTo>
                  <a:close/>
                  <a:moveTo>
                    <a:pt x="163929" y="82097"/>
                  </a:moveTo>
                  <a:cubicBezTo>
                    <a:pt x="158004" y="95082"/>
                    <a:pt x="181578" y="117396"/>
                    <a:pt x="185108" y="118026"/>
                  </a:cubicBezTo>
                  <a:cubicBezTo>
                    <a:pt x="188638" y="118656"/>
                    <a:pt x="168467" y="72138"/>
                    <a:pt x="163929" y="8209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17" name="Google Shape;617;p19"/>
            <p:cNvSpPr/>
            <p:nvPr/>
          </p:nvSpPr>
          <p:spPr>
            <a:xfrm>
              <a:off x="8763805" y="4865865"/>
              <a:ext cx="1084159" cy="958094"/>
            </a:xfrm>
            <a:custGeom>
              <a:avLst/>
              <a:gdLst/>
              <a:ahLst/>
              <a:cxnLst/>
              <a:rect l="l" t="t" r="r" b="b"/>
              <a:pathLst>
                <a:path w="1084159" h="958094" extrusionOk="0">
                  <a:moveTo>
                    <a:pt x="1083260" y="485462"/>
                  </a:moveTo>
                  <a:cubicBezTo>
                    <a:pt x="1087925" y="481933"/>
                    <a:pt x="1080865" y="463149"/>
                    <a:pt x="1076831" y="466048"/>
                  </a:cubicBezTo>
                  <a:cubicBezTo>
                    <a:pt x="1072671" y="468948"/>
                    <a:pt x="1072671" y="436675"/>
                    <a:pt x="1075697" y="421926"/>
                  </a:cubicBezTo>
                  <a:cubicBezTo>
                    <a:pt x="1078596" y="407176"/>
                    <a:pt x="1076831" y="408941"/>
                    <a:pt x="1069267" y="416631"/>
                  </a:cubicBezTo>
                  <a:cubicBezTo>
                    <a:pt x="1061577" y="424321"/>
                    <a:pt x="1053383" y="401881"/>
                    <a:pt x="1051618" y="396082"/>
                  </a:cubicBezTo>
                  <a:cubicBezTo>
                    <a:pt x="1049853" y="390157"/>
                    <a:pt x="1041029" y="373769"/>
                    <a:pt x="1031069" y="376038"/>
                  </a:cubicBezTo>
                  <a:cubicBezTo>
                    <a:pt x="1021110" y="378433"/>
                    <a:pt x="1027540" y="361919"/>
                    <a:pt x="1018085" y="363684"/>
                  </a:cubicBezTo>
                  <a:cubicBezTo>
                    <a:pt x="1008630" y="365449"/>
                    <a:pt x="1006865" y="350069"/>
                    <a:pt x="1008630" y="336075"/>
                  </a:cubicBezTo>
                  <a:cubicBezTo>
                    <a:pt x="1010395" y="321956"/>
                    <a:pt x="1002200" y="333176"/>
                    <a:pt x="998040" y="327251"/>
                  </a:cubicBezTo>
                  <a:cubicBezTo>
                    <a:pt x="993881" y="321326"/>
                    <a:pt x="989216" y="326116"/>
                    <a:pt x="982787" y="328386"/>
                  </a:cubicBezTo>
                  <a:cubicBezTo>
                    <a:pt x="976357" y="330781"/>
                    <a:pt x="974592" y="316031"/>
                    <a:pt x="976357" y="310106"/>
                  </a:cubicBezTo>
                  <a:cubicBezTo>
                    <a:pt x="978122" y="304181"/>
                    <a:pt x="975222" y="297121"/>
                    <a:pt x="966398" y="290692"/>
                  </a:cubicBezTo>
                  <a:cubicBezTo>
                    <a:pt x="957574" y="284263"/>
                    <a:pt x="956944" y="278968"/>
                    <a:pt x="957574" y="271278"/>
                  </a:cubicBezTo>
                  <a:cubicBezTo>
                    <a:pt x="958204" y="263588"/>
                    <a:pt x="907526" y="237745"/>
                    <a:pt x="896432" y="235350"/>
                  </a:cubicBezTo>
                  <a:cubicBezTo>
                    <a:pt x="885213" y="232954"/>
                    <a:pt x="894667" y="221230"/>
                    <a:pt x="890002" y="217070"/>
                  </a:cubicBezTo>
                  <a:cubicBezTo>
                    <a:pt x="885338" y="212910"/>
                    <a:pt x="883574" y="197656"/>
                    <a:pt x="883574" y="184671"/>
                  </a:cubicBezTo>
                  <a:cubicBezTo>
                    <a:pt x="883574" y="171686"/>
                    <a:pt x="867059" y="167653"/>
                    <a:pt x="867689" y="157063"/>
                  </a:cubicBezTo>
                  <a:cubicBezTo>
                    <a:pt x="868319" y="146473"/>
                    <a:pt x="863025" y="136515"/>
                    <a:pt x="864159" y="124664"/>
                  </a:cubicBezTo>
                  <a:cubicBezTo>
                    <a:pt x="865294" y="112940"/>
                    <a:pt x="847141" y="109915"/>
                    <a:pt x="846510" y="103486"/>
                  </a:cubicBezTo>
                  <a:cubicBezTo>
                    <a:pt x="845880" y="97056"/>
                    <a:pt x="835921" y="102855"/>
                    <a:pt x="825962" y="104116"/>
                  </a:cubicBezTo>
                  <a:cubicBezTo>
                    <a:pt x="816002" y="105250"/>
                    <a:pt x="816507" y="91131"/>
                    <a:pt x="817767" y="77642"/>
                  </a:cubicBezTo>
                  <a:cubicBezTo>
                    <a:pt x="818902" y="64153"/>
                    <a:pt x="813607" y="41713"/>
                    <a:pt x="805413" y="35284"/>
                  </a:cubicBezTo>
                  <a:cubicBezTo>
                    <a:pt x="797219" y="28855"/>
                    <a:pt x="796588" y="6415"/>
                    <a:pt x="792428" y="2886"/>
                  </a:cubicBezTo>
                  <a:cubicBezTo>
                    <a:pt x="788268" y="-644"/>
                    <a:pt x="774779" y="14610"/>
                    <a:pt x="775283" y="22300"/>
                  </a:cubicBezTo>
                  <a:cubicBezTo>
                    <a:pt x="775914" y="29989"/>
                    <a:pt x="774149" y="38814"/>
                    <a:pt x="768854" y="43479"/>
                  </a:cubicBezTo>
                  <a:cubicBezTo>
                    <a:pt x="763559" y="48143"/>
                    <a:pt x="772384" y="66422"/>
                    <a:pt x="765325" y="72852"/>
                  </a:cubicBezTo>
                  <a:cubicBezTo>
                    <a:pt x="758265" y="79281"/>
                    <a:pt x="764694" y="105250"/>
                    <a:pt x="762929" y="119874"/>
                  </a:cubicBezTo>
                  <a:cubicBezTo>
                    <a:pt x="761164" y="134624"/>
                    <a:pt x="761794" y="150508"/>
                    <a:pt x="754735" y="160467"/>
                  </a:cubicBezTo>
                  <a:cubicBezTo>
                    <a:pt x="747675" y="170426"/>
                    <a:pt x="746541" y="186310"/>
                    <a:pt x="732421" y="191605"/>
                  </a:cubicBezTo>
                  <a:cubicBezTo>
                    <a:pt x="718302" y="196899"/>
                    <a:pt x="699518" y="185680"/>
                    <a:pt x="700023" y="178116"/>
                  </a:cubicBezTo>
                  <a:cubicBezTo>
                    <a:pt x="700653" y="170426"/>
                    <a:pt x="684769" y="165761"/>
                    <a:pt x="676449" y="166896"/>
                  </a:cubicBezTo>
                  <a:cubicBezTo>
                    <a:pt x="668254" y="168031"/>
                    <a:pt x="663464" y="156306"/>
                    <a:pt x="650605" y="146348"/>
                  </a:cubicBezTo>
                  <a:cubicBezTo>
                    <a:pt x="637621" y="136388"/>
                    <a:pt x="627661" y="148743"/>
                    <a:pt x="623501" y="136893"/>
                  </a:cubicBezTo>
                  <a:cubicBezTo>
                    <a:pt x="619341" y="125169"/>
                    <a:pt x="615307" y="123404"/>
                    <a:pt x="605852" y="116848"/>
                  </a:cubicBezTo>
                  <a:cubicBezTo>
                    <a:pt x="596397" y="110419"/>
                    <a:pt x="599423" y="110419"/>
                    <a:pt x="608247" y="103864"/>
                  </a:cubicBezTo>
                  <a:cubicBezTo>
                    <a:pt x="617072" y="97434"/>
                    <a:pt x="615307" y="89114"/>
                    <a:pt x="610643" y="81550"/>
                  </a:cubicBezTo>
                  <a:cubicBezTo>
                    <a:pt x="605978" y="73860"/>
                    <a:pt x="615937" y="75625"/>
                    <a:pt x="627661" y="69196"/>
                  </a:cubicBezTo>
                  <a:cubicBezTo>
                    <a:pt x="639386" y="62766"/>
                    <a:pt x="627661" y="55076"/>
                    <a:pt x="636486" y="51546"/>
                  </a:cubicBezTo>
                  <a:cubicBezTo>
                    <a:pt x="645310" y="48017"/>
                    <a:pt x="640016" y="40327"/>
                    <a:pt x="630561" y="38562"/>
                  </a:cubicBezTo>
                  <a:cubicBezTo>
                    <a:pt x="621106" y="36797"/>
                    <a:pt x="624132" y="48017"/>
                    <a:pt x="620601" y="49151"/>
                  </a:cubicBezTo>
                  <a:cubicBezTo>
                    <a:pt x="617072" y="50286"/>
                    <a:pt x="613542" y="34402"/>
                    <a:pt x="610643" y="35032"/>
                  </a:cubicBezTo>
                  <a:cubicBezTo>
                    <a:pt x="607743" y="35536"/>
                    <a:pt x="596523" y="50916"/>
                    <a:pt x="590598" y="43227"/>
                  </a:cubicBezTo>
                  <a:cubicBezTo>
                    <a:pt x="584673" y="35536"/>
                    <a:pt x="551770" y="29107"/>
                    <a:pt x="538785" y="27342"/>
                  </a:cubicBezTo>
                  <a:cubicBezTo>
                    <a:pt x="525801" y="25577"/>
                    <a:pt x="521767" y="9063"/>
                    <a:pt x="514077" y="12088"/>
                  </a:cubicBezTo>
                  <a:cubicBezTo>
                    <a:pt x="506386" y="15114"/>
                    <a:pt x="515211" y="20283"/>
                    <a:pt x="524036" y="29737"/>
                  </a:cubicBezTo>
                  <a:cubicBezTo>
                    <a:pt x="532861" y="39192"/>
                    <a:pt x="494663" y="45621"/>
                    <a:pt x="483443" y="42092"/>
                  </a:cubicBezTo>
                  <a:cubicBezTo>
                    <a:pt x="472223" y="38562"/>
                    <a:pt x="485208" y="50286"/>
                    <a:pt x="475753" y="49782"/>
                  </a:cubicBezTo>
                  <a:cubicBezTo>
                    <a:pt x="466298" y="49151"/>
                    <a:pt x="464533" y="65666"/>
                    <a:pt x="456969" y="73860"/>
                  </a:cubicBezTo>
                  <a:cubicBezTo>
                    <a:pt x="449279" y="82054"/>
                    <a:pt x="454574" y="87979"/>
                    <a:pt x="446380" y="93274"/>
                  </a:cubicBezTo>
                  <a:cubicBezTo>
                    <a:pt x="438186" y="98569"/>
                    <a:pt x="437555" y="104494"/>
                    <a:pt x="447514" y="115588"/>
                  </a:cubicBezTo>
                  <a:cubicBezTo>
                    <a:pt x="457473" y="126807"/>
                    <a:pt x="442850" y="127312"/>
                    <a:pt x="433899" y="118487"/>
                  </a:cubicBezTo>
                  <a:cubicBezTo>
                    <a:pt x="425075" y="109663"/>
                    <a:pt x="416250" y="109663"/>
                    <a:pt x="416881" y="119622"/>
                  </a:cubicBezTo>
                  <a:cubicBezTo>
                    <a:pt x="417511" y="129581"/>
                    <a:pt x="406291" y="124916"/>
                    <a:pt x="408056" y="113697"/>
                  </a:cubicBezTo>
                  <a:cubicBezTo>
                    <a:pt x="409821" y="102477"/>
                    <a:pt x="395702" y="107772"/>
                    <a:pt x="393307" y="101342"/>
                  </a:cubicBezTo>
                  <a:cubicBezTo>
                    <a:pt x="390911" y="94913"/>
                    <a:pt x="378557" y="84323"/>
                    <a:pt x="370867" y="84828"/>
                  </a:cubicBezTo>
                  <a:cubicBezTo>
                    <a:pt x="363177" y="85458"/>
                    <a:pt x="363177" y="93653"/>
                    <a:pt x="355613" y="93653"/>
                  </a:cubicBezTo>
                  <a:cubicBezTo>
                    <a:pt x="347923" y="93653"/>
                    <a:pt x="346158" y="97813"/>
                    <a:pt x="347419" y="106007"/>
                  </a:cubicBezTo>
                  <a:cubicBezTo>
                    <a:pt x="348554" y="114201"/>
                    <a:pt x="335695" y="105376"/>
                    <a:pt x="326870" y="106637"/>
                  </a:cubicBezTo>
                  <a:cubicBezTo>
                    <a:pt x="318045" y="107772"/>
                    <a:pt x="326870" y="117857"/>
                    <a:pt x="322206" y="118361"/>
                  </a:cubicBezTo>
                  <a:cubicBezTo>
                    <a:pt x="317541" y="118991"/>
                    <a:pt x="317541" y="127185"/>
                    <a:pt x="309852" y="127185"/>
                  </a:cubicBezTo>
                  <a:cubicBezTo>
                    <a:pt x="302162" y="127185"/>
                    <a:pt x="303422" y="144204"/>
                    <a:pt x="304557" y="153029"/>
                  </a:cubicBezTo>
                  <a:cubicBezTo>
                    <a:pt x="305691" y="161853"/>
                    <a:pt x="292832" y="148869"/>
                    <a:pt x="285142" y="151264"/>
                  </a:cubicBezTo>
                  <a:cubicBezTo>
                    <a:pt x="277453" y="153659"/>
                    <a:pt x="286908" y="161223"/>
                    <a:pt x="289303" y="171308"/>
                  </a:cubicBezTo>
                  <a:cubicBezTo>
                    <a:pt x="291698" y="181268"/>
                    <a:pt x="285142" y="180763"/>
                    <a:pt x="281108" y="184797"/>
                  </a:cubicBezTo>
                  <a:cubicBezTo>
                    <a:pt x="276949" y="188958"/>
                    <a:pt x="270519" y="173578"/>
                    <a:pt x="270519" y="164753"/>
                  </a:cubicBezTo>
                  <a:cubicBezTo>
                    <a:pt x="270519" y="155928"/>
                    <a:pt x="260560" y="164123"/>
                    <a:pt x="249971" y="175342"/>
                  </a:cubicBezTo>
                  <a:cubicBezTo>
                    <a:pt x="239381" y="186562"/>
                    <a:pt x="253500" y="203581"/>
                    <a:pt x="248836" y="206481"/>
                  </a:cubicBezTo>
                  <a:cubicBezTo>
                    <a:pt x="244171" y="209380"/>
                    <a:pt x="222993" y="229424"/>
                    <a:pt x="210638" y="244174"/>
                  </a:cubicBezTo>
                  <a:cubicBezTo>
                    <a:pt x="198283" y="258924"/>
                    <a:pt x="171810" y="250099"/>
                    <a:pt x="163616" y="257159"/>
                  </a:cubicBezTo>
                  <a:cubicBezTo>
                    <a:pt x="155422" y="264219"/>
                    <a:pt x="146597" y="258924"/>
                    <a:pt x="138277" y="265353"/>
                  </a:cubicBezTo>
                  <a:cubicBezTo>
                    <a:pt x="130083" y="271782"/>
                    <a:pt x="114702" y="284137"/>
                    <a:pt x="112938" y="276573"/>
                  </a:cubicBezTo>
                  <a:cubicBezTo>
                    <a:pt x="111173" y="268883"/>
                    <a:pt x="89994" y="274808"/>
                    <a:pt x="81169" y="284263"/>
                  </a:cubicBezTo>
                  <a:cubicBezTo>
                    <a:pt x="72345" y="293718"/>
                    <a:pt x="58225" y="301912"/>
                    <a:pt x="48267" y="302542"/>
                  </a:cubicBezTo>
                  <a:cubicBezTo>
                    <a:pt x="38307" y="303046"/>
                    <a:pt x="38307" y="318426"/>
                    <a:pt x="34147" y="321956"/>
                  </a:cubicBezTo>
                  <a:cubicBezTo>
                    <a:pt x="29987" y="325486"/>
                    <a:pt x="31247" y="309602"/>
                    <a:pt x="31247" y="305442"/>
                  </a:cubicBezTo>
                  <a:cubicBezTo>
                    <a:pt x="31247" y="301281"/>
                    <a:pt x="21792" y="312501"/>
                    <a:pt x="17759" y="324856"/>
                  </a:cubicBezTo>
                  <a:cubicBezTo>
                    <a:pt x="13599" y="337210"/>
                    <a:pt x="27718" y="341874"/>
                    <a:pt x="18893" y="354859"/>
                  </a:cubicBezTo>
                  <a:cubicBezTo>
                    <a:pt x="10068" y="367844"/>
                    <a:pt x="1875" y="380702"/>
                    <a:pt x="14229" y="397217"/>
                  </a:cubicBezTo>
                  <a:cubicBezTo>
                    <a:pt x="26583" y="413731"/>
                    <a:pt x="33643" y="424321"/>
                    <a:pt x="29483" y="432515"/>
                  </a:cubicBezTo>
                  <a:cubicBezTo>
                    <a:pt x="25323" y="440710"/>
                    <a:pt x="16498" y="416001"/>
                    <a:pt x="13599" y="419026"/>
                  </a:cubicBezTo>
                  <a:cubicBezTo>
                    <a:pt x="10699" y="421926"/>
                    <a:pt x="24819" y="432515"/>
                    <a:pt x="21288" y="437810"/>
                  </a:cubicBezTo>
                  <a:cubicBezTo>
                    <a:pt x="17759" y="443104"/>
                    <a:pt x="5026" y="417766"/>
                    <a:pt x="2505" y="423691"/>
                  </a:cubicBezTo>
                  <a:cubicBezTo>
                    <a:pt x="110" y="428985"/>
                    <a:pt x="28978" y="468948"/>
                    <a:pt x="29608" y="483697"/>
                  </a:cubicBezTo>
                  <a:cubicBezTo>
                    <a:pt x="30239" y="498447"/>
                    <a:pt x="53183" y="512566"/>
                    <a:pt x="51922" y="533745"/>
                  </a:cubicBezTo>
                  <a:cubicBezTo>
                    <a:pt x="50788" y="554924"/>
                    <a:pt x="71967" y="589088"/>
                    <a:pt x="75496" y="594382"/>
                  </a:cubicBezTo>
                  <a:cubicBezTo>
                    <a:pt x="79026" y="599677"/>
                    <a:pt x="67303" y="613797"/>
                    <a:pt x="69572" y="629681"/>
                  </a:cubicBezTo>
                  <a:cubicBezTo>
                    <a:pt x="71967" y="645565"/>
                    <a:pt x="64276" y="651490"/>
                    <a:pt x="54317" y="651490"/>
                  </a:cubicBezTo>
                  <a:cubicBezTo>
                    <a:pt x="44359" y="651490"/>
                    <a:pt x="50157" y="668005"/>
                    <a:pt x="61377" y="669139"/>
                  </a:cubicBezTo>
                  <a:cubicBezTo>
                    <a:pt x="72597" y="670274"/>
                    <a:pt x="68437" y="677964"/>
                    <a:pt x="80792" y="686284"/>
                  </a:cubicBezTo>
                  <a:cubicBezTo>
                    <a:pt x="93146" y="694478"/>
                    <a:pt x="122519" y="691579"/>
                    <a:pt x="132604" y="691579"/>
                  </a:cubicBezTo>
                  <a:cubicBezTo>
                    <a:pt x="142563" y="691579"/>
                    <a:pt x="145588" y="676325"/>
                    <a:pt x="159077" y="675695"/>
                  </a:cubicBezTo>
                  <a:cubicBezTo>
                    <a:pt x="172567" y="675064"/>
                    <a:pt x="171432" y="671030"/>
                    <a:pt x="177861" y="662710"/>
                  </a:cubicBezTo>
                  <a:cubicBezTo>
                    <a:pt x="184290" y="654516"/>
                    <a:pt x="214924" y="656785"/>
                    <a:pt x="246189" y="658676"/>
                  </a:cubicBezTo>
                  <a:cubicBezTo>
                    <a:pt x="277327" y="660441"/>
                    <a:pt x="290942" y="650986"/>
                    <a:pt x="295606" y="638001"/>
                  </a:cubicBezTo>
                  <a:cubicBezTo>
                    <a:pt x="299640" y="626907"/>
                    <a:pt x="322079" y="626277"/>
                    <a:pt x="330904" y="617957"/>
                  </a:cubicBezTo>
                  <a:cubicBezTo>
                    <a:pt x="339729" y="609762"/>
                    <a:pt x="347419" y="609132"/>
                    <a:pt x="370363" y="610267"/>
                  </a:cubicBezTo>
                  <a:cubicBezTo>
                    <a:pt x="393307" y="611401"/>
                    <a:pt x="414485" y="599047"/>
                    <a:pt x="429235" y="593248"/>
                  </a:cubicBezTo>
                  <a:cubicBezTo>
                    <a:pt x="443985" y="587323"/>
                    <a:pt x="470962" y="589718"/>
                    <a:pt x="485081" y="586188"/>
                  </a:cubicBezTo>
                  <a:cubicBezTo>
                    <a:pt x="499201" y="582659"/>
                    <a:pt x="501596" y="603837"/>
                    <a:pt x="517480" y="602073"/>
                  </a:cubicBezTo>
                  <a:cubicBezTo>
                    <a:pt x="533365" y="600308"/>
                    <a:pt x="540424" y="606737"/>
                    <a:pt x="548619" y="606233"/>
                  </a:cubicBezTo>
                  <a:cubicBezTo>
                    <a:pt x="556813" y="605602"/>
                    <a:pt x="555678" y="612158"/>
                    <a:pt x="563872" y="613923"/>
                  </a:cubicBezTo>
                  <a:cubicBezTo>
                    <a:pt x="572067" y="615688"/>
                    <a:pt x="570932" y="622747"/>
                    <a:pt x="565637" y="630437"/>
                  </a:cubicBezTo>
                  <a:cubicBezTo>
                    <a:pt x="560343" y="638001"/>
                    <a:pt x="577991" y="637497"/>
                    <a:pt x="589211" y="652751"/>
                  </a:cubicBezTo>
                  <a:cubicBezTo>
                    <a:pt x="600431" y="668005"/>
                    <a:pt x="589841" y="670400"/>
                    <a:pt x="595641" y="682124"/>
                  </a:cubicBezTo>
                  <a:cubicBezTo>
                    <a:pt x="601566" y="693848"/>
                    <a:pt x="605600" y="690948"/>
                    <a:pt x="617450" y="674434"/>
                  </a:cubicBezTo>
                  <a:cubicBezTo>
                    <a:pt x="629174" y="657919"/>
                    <a:pt x="642159" y="668509"/>
                    <a:pt x="643924" y="654390"/>
                  </a:cubicBezTo>
                  <a:cubicBezTo>
                    <a:pt x="645689" y="640270"/>
                    <a:pt x="658043" y="623756"/>
                    <a:pt x="666363" y="630815"/>
                  </a:cubicBezTo>
                  <a:cubicBezTo>
                    <a:pt x="674558" y="637875"/>
                    <a:pt x="660438" y="641405"/>
                    <a:pt x="655144" y="668509"/>
                  </a:cubicBezTo>
                  <a:cubicBezTo>
                    <a:pt x="649849" y="695613"/>
                    <a:pt x="640394" y="681493"/>
                    <a:pt x="638629" y="689057"/>
                  </a:cubicBezTo>
                  <a:cubicBezTo>
                    <a:pt x="636864" y="696748"/>
                    <a:pt x="663338" y="700781"/>
                    <a:pt x="663338" y="686662"/>
                  </a:cubicBezTo>
                  <a:cubicBezTo>
                    <a:pt x="663338" y="672543"/>
                    <a:pt x="668002" y="666114"/>
                    <a:pt x="678087" y="678972"/>
                  </a:cubicBezTo>
                  <a:cubicBezTo>
                    <a:pt x="688047" y="691957"/>
                    <a:pt x="672162" y="702546"/>
                    <a:pt x="674558" y="708472"/>
                  </a:cubicBezTo>
                  <a:cubicBezTo>
                    <a:pt x="676953" y="714397"/>
                    <a:pt x="688047" y="706706"/>
                    <a:pt x="693971" y="707337"/>
                  </a:cubicBezTo>
                  <a:cubicBezTo>
                    <a:pt x="704435" y="708345"/>
                    <a:pt x="718680" y="731415"/>
                    <a:pt x="716285" y="743896"/>
                  </a:cubicBezTo>
                  <a:cubicBezTo>
                    <a:pt x="713890" y="756250"/>
                    <a:pt x="710360" y="767974"/>
                    <a:pt x="730404" y="778059"/>
                  </a:cubicBezTo>
                  <a:cubicBezTo>
                    <a:pt x="750449" y="788019"/>
                    <a:pt x="742758" y="789783"/>
                    <a:pt x="757509" y="789783"/>
                  </a:cubicBezTo>
                  <a:cubicBezTo>
                    <a:pt x="772258" y="789783"/>
                    <a:pt x="802766" y="801508"/>
                    <a:pt x="811086" y="808693"/>
                  </a:cubicBezTo>
                  <a:cubicBezTo>
                    <a:pt x="819280" y="815753"/>
                    <a:pt x="840459" y="803399"/>
                    <a:pt x="844619" y="789279"/>
                  </a:cubicBezTo>
                  <a:cubicBezTo>
                    <a:pt x="848780" y="775160"/>
                    <a:pt x="864033" y="788775"/>
                    <a:pt x="855839" y="793439"/>
                  </a:cubicBezTo>
                  <a:cubicBezTo>
                    <a:pt x="847645" y="798230"/>
                    <a:pt x="860000" y="809324"/>
                    <a:pt x="860504" y="801633"/>
                  </a:cubicBezTo>
                  <a:cubicBezTo>
                    <a:pt x="861134" y="793944"/>
                    <a:pt x="864664" y="787514"/>
                    <a:pt x="867563" y="796339"/>
                  </a:cubicBezTo>
                  <a:cubicBezTo>
                    <a:pt x="870462" y="805163"/>
                    <a:pt x="881052" y="805163"/>
                    <a:pt x="885213" y="812223"/>
                  </a:cubicBezTo>
                  <a:cubicBezTo>
                    <a:pt x="889372" y="819283"/>
                    <a:pt x="894036" y="824577"/>
                    <a:pt x="894036" y="818652"/>
                  </a:cubicBezTo>
                  <a:cubicBezTo>
                    <a:pt x="894036" y="812727"/>
                    <a:pt x="896432" y="807433"/>
                    <a:pt x="905760" y="803903"/>
                  </a:cubicBezTo>
                  <a:cubicBezTo>
                    <a:pt x="915215" y="800373"/>
                    <a:pt x="921015" y="793944"/>
                    <a:pt x="931100" y="785623"/>
                  </a:cubicBezTo>
                  <a:cubicBezTo>
                    <a:pt x="941059" y="777429"/>
                    <a:pt x="982282" y="775664"/>
                    <a:pt x="986442" y="775664"/>
                  </a:cubicBezTo>
                  <a:cubicBezTo>
                    <a:pt x="990603" y="775664"/>
                    <a:pt x="992872" y="740366"/>
                    <a:pt x="995267" y="722086"/>
                  </a:cubicBezTo>
                  <a:cubicBezTo>
                    <a:pt x="997662" y="703807"/>
                    <a:pt x="1012916" y="700908"/>
                    <a:pt x="1015311" y="681493"/>
                  </a:cubicBezTo>
                  <a:cubicBezTo>
                    <a:pt x="1017706" y="662080"/>
                    <a:pt x="1038255" y="626151"/>
                    <a:pt x="1043550" y="624386"/>
                  </a:cubicBezTo>
                  <a:cubicBezTo>
                    <a:pt x="1048845" y="622621"/>
                    <a:pt x="1058804" y="617326"/>
                    <a:pt x="1059434" y="606107"/>
                  </a:cubicBezTo>
                  <a:cubicBezTo>
                    <a:pt x="1060065" y="594887"/>
                    <a:pt x="1073554" y="582533"/>
                    <a:pt x="1073554" y="569044"/>
                  </a:cubicBezTo>
                  <a:cubicBezTo>
                    <a:pt x="1073554" y="555555"/>
                    <a:pt x="1081244" y="539670"/>
                    <a:pt x="1079982" y="535510"/>
                  </a:cubicBezTo>
                  <a:cubicBezTo>
                    <a:pt x="1078848" y="531350"/>
                    <a:pt x="1074058" y="518365"/>
                    <a:pt x="1082882" y="509037"/>
                  </a:cubicBezTo>
                  <a:cubicBezTo>
                    <a:pt x="1090825" y="500212"/>
                    <a:pt x="1078470" y="488992"/>
                    <a:pt x="1083260" y="485462"/>
                  </a:cubicBezTo>
                  <a:close/>
                  <a:moveTo>
                    <a:pt x="493528" y="24695"/>
                  </a:moveTo>
                  <a:cubicBezTo>
                    <a:pt x="492393" y="17635"/>
                    <a:pt x="450414" y="25829"/>
                    <a:pt x="459364" y="32889"/>
                  </a:cubicBezTo>
                  <a:cubicBezTo>
                    <a:pt x="465290" y="37680"/>
                    <a:pt x="494789" y="31755"/>
                    <a:pt x="493528" y="24695"/>
                  </a:cubicBezTo>
                  <a:close/>
                  <a:moveTo>
                    <a:pt x="626023" y="721456"/>
                  </a:moveTo>
                  <a:cubicBezTo>
                    <a:pt x="632452" y="727381"/>
                    <a:pt x="654261" y="725616"/>
                    <a:pt x="657791" y="717296"/>
                  </a:cubicBezTo>
                  <a:cubicBezTo>
                    <a:pt x="661321" y="709102"/>
                    <a:pt x="620224" y="716161"/>
                    <a:pt x="626023" y="721456"/>
                  </a:cubicBezTo>
                  <a:close/>
                  <a:moveTo>
                    <a:pt x="892020" y="885089"/>
                  </a:moveTo>
                  <a:cubicBezTo>
                    <a:pt x="876135" y="886854"/>
                    <a:pt x="852309" y="870591"/>
                    <a:pt x="846762" y="872230"/>
                  </a:cubicBezTo>
                  <a:cubicBezTo>
                    <a:pt x="840333" y="873995"/>
                    <a:pt x="867311" y="914588"/>
                    <a:pt x="859117" y="925177"/>
                  </a:cubicBezTo>
                  <a:cubicBezTo>
                    <a:pt x="850922" y="935767"/>
                    <a:pt x="883195" y="964636"/>
                    <a:pt x="894415" y="966401"/>
                  </a:cubicBezTo>
                  <a:cubicBezTo>
                    <a:pt x="905635" y="968166"/>
                    <a:pt x="901475" y="955181"/>
                    <a:pt x="909164" y="955811"/>
                  </a:cubicBezTo>
                  <a:cubicBezTo>
                    <a:pt x="916854" y="956441"/>
                    <a:pt x="913829" y="948121"/>
                    <a:pt x="915090" y="942322"/>
                  </a:cubicBezTo>
                  <a:cubicBezTo>
                    <a:pt x="916224" y="936397"/>
                    <a:pt x="923914" y="948751"/>
                    <a:pt x="930343" y="945222"/>
                  </a:cubicBezTo>
                  <a:cubicBezTo>
                    <a:pt x="936773" y="941692"/>
                    <a:pt x="928579" y="916353"/>
                    <a:pt x="938034" y="916353"/>
                  </a:cubicBezTo>
                  <a:cubicBezTo>
                    <a:pt x="947489" y="916353"/>
                    <a:pt x="939798" y="885845"/>
                    <a:pt x="936899" y="875760"/>
                  </a:cubicBezTo>
                  <a:cubicBezTo>
                    <a:pt x="933747" y="865675"/>
                    <a:pt x="907904" y="883324"/>
                    <a:pt x="892020" y="885089"/>
                  </a:cubicBezTo>
                  <a:close/>
                </a:path>
              </a:pathLst>
            </a:custGeom>
            <a:solidFill>
              <a:srgbClr val="34E4D9"/>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18" name="Google Shape;618;p19"/>
            <p:cNvSpPr/>
            <p:nvPr/>
          </p:nvSpPr>
          <p:spPr>
            <a:xfrm>
              <a:off x="10194388" y="5552055"/>
              <a:ext cx="315163" cy="390802"/>
            </a:xfrm>
            <a:custGeom>
              <a:avLst/>
              <a:gdLst/>
              <a:ahLst/>
              <a:cxnLst/>
              <a:rect l="l" t="t" r="r" b="b"/>
              <a:pathLst>
                <a:path w="315162" h="390801" extrusionOk="0">
                  <a:moveTo>
                    <a:pt x="201060" y="193605"/>
                  </a:moveTo>
                  <a:cubicBezTo>
                    <a:pt x="192866" y="187679"/>
                    <a:pt x="188706" y="196000"/>
                    <a:pt x="179881" y="200034"/>
                  </a:cubicBezTo>
                  <a:cubicBezTo>
                    <a:pt x="171057" y="204194"/>
                    <a:pt x="165132" y="180620"/>
                    <a:pt x="154038" y="189445"/>
                  </a:cubicBezTo>
                  <a:cubicBezTo>
                    <a:pt x="142818" y="198269"/>
                    <a:pt x="152903" y="201799"/>
                    <a:pt x="140549" y="212388"/>
                  </a:cubicBezTo>
                  <a:cubicBezTo>
                    <a:pt x="128195" y="222978"/>
                    <a:pt x="133490" y="226507"/>
                    <a:pt x="118740" y="249451"/>
                  </a:cubicBezTo>
                  <a:cubicBezTo>
                    <a:pt x="103990" y="272395"/>
                    <a:pt x="53439" y="285380"/>
                    <a:pt x="45748" y="297734"/>
                  </a:cubicBezTo>
                  <a:cubicBezTo>
                    <a:pt x="38058" y="310089"/>
                    <a:pt x="12845" y="320048"/>
                    <a:pt x="12215" y="329503"/>
                  </a:cubicBezTo>
                  <a:cubicBezTo>
                    <a:pt x="11585" y="338958"/>
                    <a:pt x="-3795" y="345639"/>
                    <a:pt x="5155" y="358372"/>
                  </a:cubicBezTo>
                  <a:cubicBezTo>
                    <a:pt x="12215" y="368330"/>
                    <a:pt x="21670" y="361271"/>
                    <a:pt x="29234" y="368961"/>
                  </a:cubicBezTo>
                  <a:cubicBezTo>
                    <a:pt x="36924" y="376651"/>
                    <a:pt x="44488" y="370096"/>
                    <a:pt x="48017" y="376651"/>
                  </a:cubicBezTo>
                  <a:cubicBezTo>
                    <a:pt x="51547" y="383080"/>
                    <a:pt x="77390" y="383080"/>
                    <a:pt x="96805" y="365431"/>
                  </a:cubicBezTo>
                  <a:cubicBezTo>
                    <a:pt x="116219" y="347782"/>
                    <a:pt x="106764" y="339588"/>
                    <a:pt x="114454" y="334798"/>
                  </a:cubicBezTo>
                  <a:cubicBezTo>
                    <a:pt x="122143" y="330007"/>
                    <a:pt x="123278" y="316014"/>
                    <a:pt x="127943" y="307189"/>
                  </a:cubicBezTo>
                  <a:cubicBezTo>
                    <a:pt x="132607" y="298365"/>
                    <a:pt x="136137" y="288910"/>
                    <a:pt x="157316" y="288910"/>
                  </a:cubicBezTo>
                  <a:cubicBezTo>
                    <a:pt x="178495" y="288910"/>
                    <a:pt x="167275" y="284876"/>
                    <a:pt x="166141" y="274790"/>
                  </a:cubicBezTo>
                  <a:cubicBezTo>
                    <a:pt x="165006" y="264831"/>
                    <a:pt x="183789" y="263067"/>
                    <a:pt x="183789" y="250082"/>
                  </a:cubicBezTo>
                  <a:cubicBezTo>
                    <a:pt x="183789" y="237097"/>
                    <a:pt x="209633" y="225373"/>
                    <a:pt x="204338" y="215414"/>
                  </a:cubicBezTo>
                  <a:cubicBezTo>
                    <a:pt x="199295" y="205328"/>
                    <a:pt x="209381" y="199530"/>
                    <a:pt x="201060" y="193605"/>
                  </a:cubicBezTo>
                  <a:close/>
                  <a:moveTo>
                    <a:pt x="30999" y="396569"/>
                  </a:moveTo>
                  <a:cubicBezTo>
                    <a:pt x="35159" y="397704"/>
                    <a:pt x="48648" y="394174"/>
                    <a:pt x="40957" y="384845"/>
                  </a:cubicBezTo>
                  <a:cubicBezTo>
                    <a:pt x="33394" y="375390"/>
                    <a:pt x="21291" y="393796"/>
                    <a:pt x="30999" y="396569"/>
                  </a:cubicBezTo>
                  <a:close/>
                  <a:moveTo>
                    <a:pt x="296996" y="98804"/>
                  </a:moveTo>
                  <a:cubicBezTo>
                    <a:pt x="291701" y="107628"/>
                    <a:pt x="281112" y="96409"/>
                    <a:pt x="271152" y="96409"/>
                  </a:cubicBezTo>
                  <a:cubicBezTo>
                    <a:pt x="261194" y="96409"/>
                    <a:pt x="255268" y="89349"/>
                    <a:pt x="255268" y="80524"/>
                  </a:cubicBezTo>
                  <a:cubicBezTo>
                    <a:pt x="255268" y="71699"/>
                    <a:pt x="252873" y="58715"/>
                    <a:pt x="243544" y="59345"/>
                  </a:cubicBezTo>
                  <a:cubicBezTo>
                    <a:pt x="234089" y="59976"/>
                    <a:pt x="246444" y="69305"/>
                    <a:pt x="242914" y="74095"/>
                  </a:cubicBezTo>
                  <a:cubicBezTo>
                    <a:pt x="239385" y="78759"/>
                    <a:pt x="236989" y="68800"/>
                    <a:pt x="232325" y="68800"/>
                  </a:cubicBezTo>
                  <a:cubicBezTo>
                    <a:pt x="227660" y="68800"/>
                    <a:pt x="222365" y="62371"/>
                    <a:pt x="222365" y="50521"/>
                  </a:cubicBezTo>
                  <a:cubicBezTo>
                    <a:pt x="222365" y="38797"/>
                    <a:pt x="212406" y="39931"/>
                    <a:pt x="212406" y="26442"/>
                  </a:cubicBezTo>
                  <a:cubicBezTo>
                    <a:pt x="212406" y="12954"/>
                    <a:pt x="191228" y="2364"/>
                    <a:pt x="179504" y="2364"/>
                  </a:cubicBezTo>
                  <a:cubicBezTo>
                    <a:pt x="167779" y="2364"/>
                    <a:pt x="181899" y="23543"/>
                    <a:pt x="187697" y="30603"/>
                  </a:cubicBezTo>
                  <a:cubicBezTo>
                    <a:pt x="193623" y="37662"/>
                    <a:pt x="206481" y="44092"/>
                    <a:pt x="205977" y="49386"/>
                  </a:cubicBezTo>
                  <a:cubicBezTo>
                    <a:pt x="205347" y="54681"/>
                    <a:pt x="214802" y="68296"/>
                    <a:pt x="221861" y="70565"/>
                  </a:cubicBezTo>
                  <a:cubicBezTo>
                    <a:pt x="228921" y="72960"/>
                    <a:pt x="217701" y="93509"/>
                    <a:pt x="217701" y="110023"/>
                  </a:cubicBezTo>
                  <a:cubicBezTo>
                    <a:pt x="217701" y="126538"/>
                    <a:pt x="204717" y="123639"/>
                    <a:pt x="195892" y="134228"/>
                  </a:cubicBezTo>
                  <a:cubicBezTo>
                    <a:pt x="187067" y="144817"/>
                    <a:pt x="218205" y="155407"/>
                    <a:pt x="231190" y="165996"/>
                  </a:cubicBezTo>
                  <a:cubicBezTo>
                    <a:pt x="244174" y="176586"/>
                    <a:pt x="220096" y="202681"/>
                    <a:pt x="223500" y="208354"/>
                  </a:cubicBezTo>
                  <a:cubicBezTo>
                    <a:pt x="225265" y="211254"/>
                    <a:pt x="234089" y="215414"/>
                    <a:pt x="247578" y="211884"/>
                  </a:cubicBezTo>
                  <a:cubicBezTo>
                    <a:pt x="261067" y="208354"/>
                    <a:pt x="267623" y="178855"/>
                    <a:pt x="276952" y="170661"/>
                  </a:cubicBezTo>
                  <a:cubicBezTo>
                    <a:pt x="286407" y="162466"/>
                    <a:pt x="280481" y="149482"/>
                    <a:pt x="285145" y="143052"/>
                  </a:cubicBezTo>
                  <a:cubicBezTo>
                    <a:pt x="289811" y="136623"/>
                    <a:pt x="296239" y="137127"/>
                    <a:pt x="302795" y="137127"/>
                  </a:cubicBezTo>
                  <a:cubicBezTo>
                    <a:pt x="309224" y="137127"/>
                    <a:pt x="305694" y="121243"/>
                    <a:pt x="314015" y="121243"/>
                  </a:cubicBezTo>
                  <a:cubicBezTo>
                    <a:pt x="322209" y="121243"/>
                    <a:pt x="318175" y="110023"/>
                    <a:pt x="322840" y="97669"/>
                  </a:cubicBezTo>
                  <a:cubicBezTo>
                    <a:pt x="327630" y="85315"/>
                    <a:pt x="302291" y="89979"/>
                    <a:pt x="296996" y="9880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19" name="Google Shape;619;p19"/>
            <p:cNvSpPr/>
            <p:nvPr/>
          </p:nvSpPr>
          <p:spPr>
            <a:xfrm>
              <a:off x="10485955" y="5022636"/>
              <a:ext cx="63033" cy="50426"/>
            </a:xfrm>
            <a:custGeom>
              <a:avLst/>
              <a:gdLst/>
              <a:ahLst/>
              <a:cxnLst/>
              <a:rect l="l" t="t" r="r" b="b"/>
              <a:pathLst>
                <a:path w="63032" h="50426" extrusionOk="0">
                  <a:moveTo>
                    <a:pt x="3664" y="50970"/>
                  </a:moveTo>
                  <a:cubicBezTo>
                    <a:pt x="13623" y="60425"/>
                    <a:pt x="33668" y="59795"/>
                    <a:pt x="34298" y="42776"/>
                  </a:cubicBezTo>
                  <a:cubicBezTo>
                    <a:pt x="34928" y="25631"/>
                    <a:pt x="-5287" y="42524"/>
                    <a:pt x="3664" y="50970"/>
                  </a:cubicBezTo>
                  <a:close/>
                  <a:moveTo>
                    <a:pt x="40222" y="19706"/>
                  </a:moveTo>
                  <a:cubicBezTo>
                    <a:pt x="46652" y="22101"/>
                    <a:pt x="67831" y="15042"/>
                    <a:pt x="67831" y="4957"/>
                  </a:cubicBezTo>
                  <a:cubicBezTo>
                    <a:pt x="67831" y="-4877"/>
                    <a:pt x="30390" y="16176"/>
                    <a:pt x="40222" y="1970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20" name="Google Shape;620;p19"/>
            <p:cNvSpPr/>
            <p:nvPr/>
          </p:nvSpPr>
          <p:spPr>
            <a:xfrm>
              <a:off x="7189015" y="3357751"/>
              <a:ext cx="378195" cy="226917"/>
            </a:xfrm>
            <a:custGeom>
              <a:avLst/>
              <a:gdLst/>
              <a:ahLst/>
              <a:cxnLst/>
              <a:rect l="l" t="t" r="r" b="b"/>
              <a:pathLst>
                <a:path w="378195" h="226917" extrusionOk="0">
                  <a:moveTo>
                    <a:pt x="376147" y="151263"/>
                  </a:moveTo>
                  <a:cubicBezTo>
                    <a:pt x="376147" y="151263"/>
                    <a:pt x="358876" y="142690"/>
                    <a:pt x="352573" y="143447"/>
                  </a:cubicBezTo>
                  <a:cubicBezTo>
                    <a:pt x="346270" y="144203"/>
                    <a:pt x="336058" y="129327"/>
                    <a:pt x="325091" y="125419"/>
                  </a:cubicBezTo>
                  <a:cubicBezTo>
                    <a:pt x="314123" y="121511"/>
                    <a:pt x="299247" y="114452"/>
                    <a:pt x="294457" y="107392"/>
                  </a:cubicBezTo>
                  <a:cubicBezTo>
                    <a:pt x="289793" y="100332"/>
                    <a:pt x="270126" y="93273"/>
                    <a:pt x="267731" y="87726"/>
                  </a:cubicBezTo>
                  <a:cubicBezTo>
                    <a:pt x="265336" y="82179"/>
                    <a:pt x="261428" y="72850"/>
                    <a:pt x="256007" y="65790"/>
                  </a:cubicBezTo>
                  <a:cubicBezTo>
                    <a:pt x="250460" y="58731"/>
                    <a:pt x="250586" y="49276"/>
                    <a:pt x="245040" y="48519"/>
                  </a:cubicBezTo>
                  <a:cubicBezTo>
                    <a:pt x="239493" y="47763"/>
                    <a:pt x="205833" y="48519"/>
                    <a:pt x="205833" y="43855"/>
                  </a:cubicBezTo>
                  <a:cubicBezTo>
                    <a:pt x="205833" y="39191"/>
                    <a:pt x="203438" y="17129"/>
                    <a:pt x="196378" y="15617"/>
                  </a:cubicBezTo>
                  <a:cubicBezTo>
                    <a:pt x="189319" y="13978"/>
                    <a:pt x="179864" y="12465"/>
                    <a:pt x="175956" y="8557"/>
                  </a:cubicBezTo>
                  <a:cubicBezTo>
                    <a:pt x="172048" y="4649"/>
                    <a:pt x="159441" y="-141"/>
                    <a:pt x="157046" y="3892"/>
                  </a:cubicBezTo>
                  <a:cubicBezTo>
                    <a:pt x="154651" y="7800"/>
                    <a:pt x="148474" y="9313"/>
                    <a:pt x="146078" y="9313"/>
                  </a:cubicBezTo>
                  <a:cubicBezTo>
                    <a:pt x="143683" y="9313"/>
                    <a:pt x="144440" y="20281"/>
                    <a:pt x="136624" y="19525"/>
                  </a:cubicBezTo>
                  <a:cubicBezTo>
                    <a:pt x="128808" y="18768"/>
                    <a:pt x="117714" y="28097"/>
                    <a:pt x="117714" y="33644"/>
                  </a:cubicBezTo>
                  <a:cubicBezTo>
                    <a:pt x="117714" y="39191"/>
                    <a:pt x="118470" y="47007"/>
                    <a:pt x="108259" y="46250"/>
                  </a:cubicBezTo>
                  <a:cubicBezTo>
                    <a:pt x="103090" y="45872"/>
                    <a:pt x="95904" y="44864"/>
                    <a:pt x="89601" y="41838"/>
                  </a:cubicBezTo>
                  <a:cubicBezTo>
                    <a:pt x="88088" y="42973"/>
                    <a:pt x="79642" y="48898"/>
                    <a:pt x="71070" y="37426"/>
                  </a:cubicBezTo>
                  <a:cubicBezTo>
                    <a:pt x="61615" y="24819"/>
                    <a:pt x="46991" y="12213"/>
                    <a:pt x="38545" y="12213"/>
                  </a:cubicBezTo>
                  <a:cubicBezTo>
                    <a:pt x="30981" y="12213"/>
                    <a:pt x="5012" y="12213"/>
                    <a:pt x="11189" y="26710"/>
                  </a:cubicBezTo>
                  <a:cubicBezTo>
                    <a:pt x="13080" y="23433"/>
                    <a:pt x="16609" y="21290"/>
                    <a:pt x="23543" y="21920"/>
                  </a:cubicBezTo>
                  <a:cubicBezTo>
                    <a:pt x="42327" y="23433"/>
                    <a:pt x="33754" y="45494"/>
                    <a:pt x="43966" y="46250"/>
                  </a:cubicBezTo>
                  <a:cubicBezTo>
                    <a:pt x="54177" y="47007"/>
                    <a:pt x="65901" y="62765"/>
                    <a:pt x="56572" y="61882"/>
                  </a:cubicBezTo>
                  <a:cubicBezTo>
                    <a:pt x="47117" y="61126"/>
                    <a:pt x="39301" y="70455"/>
                    <a:pt x="29847" y="67429"/>
                  </a:cubicBezTo>
                  <a:cubicBezTo>
                    <a:pt x="20392" y="64278"/>
                    <a:pt x="8668" y="56462"/>
                    <a:pt x="5516" y="67429"/>
                  </a:cubicBezTo>
                  <a:cubicBezTo>
                    <a:pt x="2364" y="78397"/>
                    <a:pt x="-1544" y="90121"/>
                    <a:pt x="11063" y="89365"/>
                  </a:cubicBezTo>
                  <a:cubicBezTo>
                    <a:pt x="23669" y="88608"/>
                    <a:pt x="21274" y="97181"/>
                    <a:pt x="12576" y="105879"/>
                  </a:cubicBezTo>
                  <a:cubicBezTo>
                    <a:pt x="4003" y="114578"/>
                    <a:pt x="25939" y="104240"/>
                    <a:pt x="27451" y="112182"/>
                  </a:cubicBezTo>
                  <a:cubicBezTo>
                    <a:pt x="28964" y="119998"/>
                    <a:pt x="36024" y="120755"/>
                    <a:pt x="32998" y="133361"/>
                  </a:cubicBezTo>
                  <a:cubicBezTo>
                    <a:pt x="30981" y="141303"/>
                    <a:pt x="32494" y="157188"/>
                    <a:pt x="32998" y="168912"/>
                  </a:cubicBezTo>
                  <a:cubicBezTo>
                    <a:pt x="41318" y="168912"/>
                    <a:pt x="52538" y="168155"/>
                    <a:pt x="54933" y="164751"/>
                  </a:cubicBezTo>
                  <a:cubicBezTo>
                    <a:pt x="58841" y="159331"/>
                    <a:pt x="71448" y="148237"/>
                    <a:pt x="78507" y="148237"/>
                  </a:cubicBezTo>
                  <a:cubicBezTo>
                    <a:pt x="85567" y="148237"/>
                    <a:pt x="93383" y="151389"/>
                    <a:pt x="97417" y="145842"/>
                  </a:cubicBezTo>
                  <a:cubicBezTo>
                    <a:pt x="101325" y="140295"/>
                    <a:pt x="124143" y="141934"/>
                    <a:pt x="128051" y="146598"/>
                  </a:cubicBezTo>
                  <a:cubicBezTo>
                    <a:pt x="131959" y="151263"/>
                    <a:pt x="144566" y="155171"/>
                    <a:pt x="147717" y="155171"/>
                  </a:cubicBezTo>
                  <a:cubicBezTo>
                    <a:pt x="150869" y="155171"/>
                    <a:pt x="152382" y="162230"/>
                    <a:pt x="160324" y="161474"/>
                  </a:cubicBezTo>
                  <a:cubicBezTo>
                    <a:pt x="168140" y="160717"/>
                    <a:pt x="183015" y="163869"/>
                    <a:pt x="183015" y="168533"/>
                  </a:cubicBezTo>
                  <a:cubicBezTo>
                    <a:pt x="183015" y="173198"/>
                    <a:pt x="188562" y="177988"/>
                    <a:pt x="194739" y="177988"/>
                  </a:cubicBezTo>
                  <a:cubicBezTo>
                    <a:pt x="201043" y="177988"/>
                    <a:pt x="206463" y="193746"/>
                    <a:pt x="212767" y="192864"/>
                  </a:cubicBezTo>
                  <a:cubicBezTo>
                    <a:pt x="219070" y="192108"/>
                    <a:pt x="231551" y="192108"/>
                    <a:pt x="231551" y="196016"/>
                  </a:cubicBezTo>
                  <a:cubicBezTo>
                    <a:pt x="231551" y="199293"/>
                    <a:pt x="232685" y="217825"/>
                    <a:pt x="236341" y="228540"/>
                  </a:cubicBezTo>
                  <a:cubicBezTo>
                    <a:pt x="238484" y="227406"/>
                    <a:pt x="240753" y="227154"/>
                    <a:pt x="242014" y="228036"/>
                  </a:cubicBezTo>
                  <a:cubicBezTo>
                    <a:pt x="245165" y="230179"/>
                    <a:pt x="258781" y="225893"/>
                    <a:pt x="260924" y="233331"/>
                  </a:cubicBezTo>
                  <a:cubicBezTo>
                    <a:pt x="263067" y="240643"/>
                    <a:pt x="285002" y="236482"/>
                    <a:pt x="283994" y="225010"/>
                  </a:cubicBezTo>
                  <a:cubicBezTo>
                    <a:pt x="282985" y="213539"/>
                    <a:pt x="318535" y="213539"/>
                    <a:pt x="321687" y="203075"/>
                  </a:cubicBezTo>
                  <a:cubicBezTo>
                    <a:pt x="324839" y="192612"/>
                    <a:pt x="328999" y="173702"/>
                    <a:pt x="337445" y="176854"/>
                  </a:cubicBezTo>
                  <a:cubicBezTo>
                    <a:pt x="345765" y="180005"/>
                    <a:pt x="351060" y="163239"/>
                    <a:pt x="358372" y="164247"/>
                  </a:cubicBezTo>
                  <a:cubicBezTo>
                    <a:pt x="365053" y="165256"/>
                    <a:pt x="370096" y="170424"/>
                    <a:pt x="378038" y="168912"/>
                  </a:cubicBezTo>
                  <a:lnTo>
                    <a:pt x="376147" y="151263"/>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21" name="Google Shape;621;p19"/>
            <p:cNvSpPr/>
            <p:nvPr/>
          </p:nvSpPr>
          <p:spPr>
            <a:xfrm>
              <a:off x="6957213" y="3445056"/>
              <a:ext cx="516867" cy="441228"/>
            </a:xfrm>
            <a:custGeom>
              <a:avLst/>
              <a:gdLst/>
              <a:ahLst/>
              <a:cxnLst/>
              <a:rect l="l" t="t" r="r" b="b"/>
              <a:pathLst>
                <a:path w="516866" h="441227" extrusionOk="0">
                  <a:moveTo>
                    <a:pt x="509618" y="382776"/>
                  </a:moveTo>
                  <a:cubicBezTo>
                    <a:pt x="503315" y="380633"/>
                    <a:pt x="509618" y="358698"/>
                    <a:pt x="497011" y="353403"/>
                  </a:cubicBezTo>
                  <a:cubicBezTo>
                    <a:pt x="484405" y="348108"/>
                    <a:pt x="473311" y="339662"/>
                    <a:pt x="469781" y="330333"/>
                  </a:cubicBezTo>
                  <a:cubicBezTo>
                    <a:pt x="466630" y="321887"/>
                    <a:pt x="450871" y="313566"/>
                    <a:pt x="452006" y="307263"/>
                  </a:cubicBezTo>
                  <a:cubicBezTo>
                    <a:pt x="453015" y="300960"/>
                    <a:pt x="483396" y="281042"/>
                    <a:pt x="479236" y="269570"/>
                  </a:cubicBezTo>
                  <a:cubicBezTo>
                    <a:pt x="475076" y="258098"/>
                    <a:pt x="455158" y="260115"/>
                    <a:pt x="453015" y="255955"/>
                  </a:cubicBezTo>
                  <a:cubicBezTo>
                    <a:pt x="450871" y="251795"/>
                    <a:pt x="454023" y="237045"/>
                    <a:pt x="448855" y="225573"/>
                  </a:cubicBezTo>
                  <a:cubicBezTo>
                    <a:pt x="443560" y="214101"/>
                    <a:pt x="453015" y="203512"/>
                    <a:pt x="448855" y="197335"/>
                  </a:cubicBezTo>
                  <a:cubicBezTo>
                    <a:pt x="444694" y="191031"/>
                    <a:pt x="450998" y="178425"/>
                    <a:pt x="452006" y="174265"/>
                  </a:cubicBezTo>
                  <a:cubicBezTo>
                    <a:pt x="453015" y="170104"/>
                    <a:pt x="463478" y="163801"/>
                    <a:pt x="462470" y="153338"/>
                  </a:cubicBezTo>
                  <a:cubicBezTo>
                    <a:pt x="461839" y="147035"/>
                    <a:pt x="464991" y="143001"/>
                    <a:pt x="468395" y="141236"/>
                  </a:cubicBezTo>
                  <a:cubicBezTo>
                    <a:pt x="464739" y="130646"/>
                    <a:pt x="463604" y="111988"/>
                    <a:pt x="463604" y="108711"/>
                  </a:cubicBezTo>
                  <a:cubicBezTo>
                    <a:pt x="463604" y="104803"/>
                    <a:pt x="451124" y="104803"/>
                    <a:pt x="444821" y="105559"/>
                  </a:cubicBezTo>
                  <a:cubicBezTo>
                    <a:pt x="438517" y="106316"/>
                    <a:pt x="433097" y="90683"/>
                    <a:pt x="426793" y="90683"/>
                  </a:cubicBezTo>
                  <a:cubicBezTo>
                    <a:pt x="420490" y="90683"/>
                    <a:pt x="415069" y="86019"/>
                    <a:pt x="415069" y="81229"/>
                  </a:cubicBezTo>
                  <a:cubicBezTo>
                    <a:pt x="415069" y="76564"/>
                    <a:pt x="400193" y="73413"/>
                    <a:pt x="392377" y="74169"/>
                  </a:cubicBezTo>
                  <a:cubicBezTo>
                    <a:pt x="384561" y="74925"/>
                    <a:pt x="382923" y="67866"/>
                    <a:pt x="379771" y="67866"/>
                  </a:cubicBezTo>
                  <a:cubicBezTo>
                    <a:pt x="376619" y="67866"/>
                    <a:pt x="364139" y="63958"/>
                    <a:pt x="360105" y="59293"/>
                  </a:cubicBezTo>
                  <a:cubicBezTo>
                    <a:pt x="356197" y="54629"/>
                    <a:pt x="333379" y="52990"/>
                    <a:pt x="329471" y="58537"/>
                  </a:cubicBezTo>
                  <a:cubicBezTo>
                    <a:pt x="325563" y="64084"/>
                    <a:pt x="317747" y="60932"/>
                    <a:pt x="310561" y="60932"/>
                  </a:cubicBezTo>
                  <a:cubicBezTo>
                    <a:pt x="303502" y="60932"/>
                    <a:pt x="291021" y="71900"/>
                    <a:pt x="286987" y="77447"/>
                  </a:cubicBezTo>
                  <a:cubicBezTo>
                    <a:pt x="284592" y="80850"/>
                    <a:pt x="273372" y="81481"/>
                    <a:pt x="265052" y="81607"/>
                  </a:cubicBezTo>
                  <a:cubicBezTo>
                    <a:pt x="265430" y="88414"/>
                    <a:pt x="265430" y="93835"/>
                    <a:pt x="264169" y="95474"/>
                  </a:cubicBezTo>
                  <a:cubicBezTo>
                    <a:pt x="260009" y="101651"/>
                    <a:pt x="229627" y="107198"/>
                    <a:pt x="206936" y="108080"/>
                  </a:cubicBezTo>
                  <a:cubicBezTo>
                    <a:pt x="184244" y="108837"/>
                    <a:pt x="182605" y="79085"/>
                    <a:pt x="158275" y="79085"/>
                  </a:cubicBezTo>
                  <a:cubicBezTo>
                    <a:pt x="140626" y="79085"/>
                    <a:pt x="127136" y="62949"/>
                    <a:pt x="126128" y="47695"/>
                  </a:cubicBezTo>
                  <a:cubicBezTo>
                    <a:pt x="115665" y="43661"/>
                    <a:pt x="105706" y="36854"/>
                    <a:pt x="107092" y="33954"/>
                  </a:cubicBezTo>
                  <a:cubicBezTo>
                    <a:pt x="109109" y="29794"/>
                    <a:pt x="114404" y="3572"/>
                    <a:pt x="101798" y="9876"/>
                  </a:cubicBezTo>
                  <a:cubicBezTo>
                    <a:pt x="89191" y="16179"/>
                    <a:pt x="71416" y="36097"/>
                    <a:pt x="48346" y="32946"/>
                  </a:cubicBezTo>
                  <a:cubicBezTo>
                    <a:pt x="25276" y="29794"/>
                    <a:pt x="42043" y="27777"/>
                    <a:pt x="30571" y="22482"/>
                  </a:cubicBezTo>
                  <a:cubicBezTo>
                    <a:pt x="19099" y="17187"/>
                    <a:pt x="26411" y="4707"/>
                    <a:pt x="14813" y="2564"/>
                  </a:cubicBezTo>
                  <a:cubicBezTo>
                    <a:pt x="3341" y="421"/>
                    <a:pt x="11661" y="16179"/>
                    <a:pt x="5358" y="16179"/>
                  </a:cubicBezTo>
                  <a:cubicBezTo>
                    <a:pt x="-946" y="16179"/>
                    <a:pt x="4349" y="33954"/>
                    <a:pt x="6366" y="38114"/>
                  </a:cubicBezTo>
                  <a:cubicBezTo>
                    <a:pt x="8509" y="42274"/>
                    <a:pt x="2206" y="65344"/>
                    <a:pt x="6366" y="66353"/>
                  </a:cubicBezTo>
                  <a:cubicBezTo>
                    <a:pt x="10526" y="67362"/>
                    <a:pt x="19981" y="84254"/>
                    <a:pt x="18973" y="87406"/>
                  </a:cubicBezTo>
                  <a:cubicBezTo>
                    <a:pt x="17964" y="90557"/>
                    <a:pt x="28428" y="101021"/>
                    <a:pt x="28428" y="108333"/>
                  </a:cubicBezTo>
                  <a:cubicBezTo>
                    <a:pt x="28428" y="115644"/>
                    <a:pt x="37883" y="124091"/>
                    <a:pt x="43051" y="124091"/>
                  </a:cubicBezTo>
                  <a:cubicBezTo>
                    <a:pt x="48346" y="124091"/>
                    <a:pt x="55658" y="127242"/>
                    <a:pt x="53515" y="133546"/>
                  </a:cubicBezTo>
                  <a:cubicBezTo>
                    <a:pt x="51372" y="139849"/>
                    <a:pt x="56666" y="149304"/>
                    <a:pt x="50363" y="149304"/>
                  </a:cubicBezTo>
                  <a:cubicBezTo>
                    <a:pt x="44060" y="149304"/>
                    <a:pt x="45068" y="167079"/>
                    <a:pt x="39900" y="170230"/>
                  </a:cubicBezTo>
                  <a:cubicBezTo>
                    <a:pt x="34605" y="173382"/>
                    <a:pt x="38891" y="192292"/>
                    <a:pt x="43051" y="194309"/>
                  </a:cubicBezTo>
                  <a:cubicBezTo>
                    <a:pt x="47211" y="196452"/>
                    <a:pt x="56666" y="201621"/>
                    <a:pt x="55658" y="208932"/>
                  </a:cubicBezTo>
                  <a:cubicBezTo>
                    <a:pt x="54649" y="216244"/>
                    <a:pt x="77719" y="227842"/>
                    <a:pt x="85031" y="228851"/>
                  </a:cubicBezTo>
                  <a:cubicBezTo>
                    <a:pt x="92343" y="229859"/>
                    <a:pt x="93351" y="240323"/>
                    <a:pt x="97637" y="244609"/>
                  </a:cubicBezTo>
                  <a:cubicBezTo>
                    <a:pt x="101798" y="248769"/>
                    <a:pt x="94486" y="257215"/>
                    <a:pt x="95494" y="262384"/>
                  </a:cubicBezTo>
                  <a:cubicBezTo>
                    <a:pt x="96503" y="267679"/>
                    <a:pt x="105958" y="271839"/>
                    <a:pt x="104949" y="280159"/>
                  </a:cubicBezTo>
                  <a:cubicBezTo>
                    <a:pt x="104319" y="285202"/>
                    <a:pt x="112891" y="293648"/>
                    <a:pt x="119951" y="301086"/>
                  </a:cubicBezTo>
                  <a:cubicBezTo>
                    <a:pt x="122346" y="300330"/>
                    <a:pt x="124489" y="299951"/>
                    <a:pt x="126380" y="299951"/>
                  </a:cubicBezTo>
                  <a:cubicBezTo>
                    <a:pt x="133440" y="299951"/>
                    <a:pt x="133062" y="292135"/>
                    <a:pt x="138482" y="296800"/>
                  </a:cubicBezTo>
                  <a:cubicBezTo>
                    <a:pt x="144029" y="301464"/>
                    <a:pt x="151467" y="296422"/>
                    <a:pt x="156888" y="296043"/>
                  </a:cubicBezTo>
                  <a:cubicBezTo>
                    <a:pt x="162435" y="295665"/>
                    <a:pt x="177311" y="323904"/>
                    <a:pt x="183992" y="337645"/>
                  </a:cubicBezTo>
                  <a:cubicBezTo>
                    <a:pt x="190673" y="351386"/>
                    <a:pt x="190295" y="356050"/>
                    <a:pt x="199246" y="361975"/>
                  </a:cubicBezTo>
                  <a:cubicBezTo>
                    <a:pt x="208322" y="367900"/>
                    <a:pt x="218408" y="364749"/>
                    <a:pt x="231393" y="378112"/>
                  </a:cubicBezTo>
                  <a:cubicBezTo>
                    <a:pt x="244377" y="391475"/>
                    <a:pt x="277658" y="400551"/>
                    <a:pt x="291777" y="401182"/>
                  </a:cubicBezTo>
                  <a:cubicBezTo>
                    <a:pt x="305897" y="401938"/>
                    <a:pt x="316486" y="385928"/>
                    <a:pt x="334514" y="389458"/>
                  </a:cubicBezTo>
                  <a:cubicBezTo>
                    <a:pt x="352541" y="392987"/>
                    <a:pt x="348255" y="416183"/>
                    <a:pt x="354936" y="424378"/>
                  </a:cubicBezTo>
                  <a:cubicBezTo>
                    <a:pt x="361618" y="432572"/>
                    <a:pt x="434987" y="438119"/>
                    <a:pt x="447468" y="441648"/>
                  </a:cubicBezTo>
                  <a:cubicBezTo>
                    <a:pt x="452006" y="442909"/>
                    <a:pt x="462974" y="443792"/>
                    <a:pt x="475202" y="444044"/>
                  </a:cubicBezTo>
                  <a:cubicBezTo>
                    <a:pt x="474950" y="441396"/>
                    <a:pt x="474698" y="439127"/>
                    <a:pt x="474572" y="437488"/>
                  </a:cubicBezTo>
                  <a:cubicBezTo>
                    <a:pt x="473563" y="424882"/>
                    <a:pt x="483018" y="414419"/>
                    <a:pt x="491339" y="410258"/>
                  </a:cubicBezTo>
                  <a:cubicBezTo>
                    <a:pt x="499659" y="406098"/>
                    <a:pt x="507097" y="403955"/>
                    <a:pt x="515417" y="402947"/>
                  </a:cubicBezTo>
                  <a:cubicBezTo>
                    <a:pt x="524241" y="401560"/>
                    <a:pt x="515795" y="384793"/>
                    <a:pt x="509618" y="38277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22" name="Google Shape;622;p19"/>
            <p:cNvSpPr/>
            <p:nvPr/>
          </p:nvSpPr>
          <p:spPr>
            <a:xfrm>
              <a:off x="7023984" y="2919563"/>
              <a:ext cx="1071553" cy="504260"/>
            </a:xfrm>
            <a:custGeom>
              <a:avLst/>
              <a:gdLst/>
              <a:ahLst/>
              <a:cxnLst/>
              <a:rect l="l" t="t" r="r" b="b"/>
              <a:pathLst>
                <a:path w="1071552" h="504260" extrusionOk="0">
                  <a:moveTo>
                    <a:pt x="1075568" y="208230"/>
                  </a:moveTo>
                  <a:cubicBezTo>
                    <a:pt x="1074811" y="202809"/>
                    <a:pt x="1070021" y="205078"/>
                    <a:pt x="1066113" y="207473"/>
                  </a:cubicBezTo>
                  <a:cubicBezTo>
                    <a:pt x="1062205" y="209869"/>
                    <a:pt x="1049598" y="211381"/>
                    <a:pt x="1044934" y="211381"/>
                  </a:cubicBezTo>
                  <a:cubicBezTo>
                    <a:pt x="1040270" y="211381"/>
                    <a:pt x="1031571" y="205078"/>
                    <a:pt x="1031571" y="200414"/>
                  </a:cubicBezTo>
                  <a:cubicBezTo>
                    <a:pt x="1031571" y="195749"/>
                    <a:pt x="1030562" y="190455"/>
                    <a:pt x="1025898" y="190455"/>
                  </a:cubicBezTo>
                  <a:cubicBezTo>
                    <a:pt x="1021234" y="190455"/>
                    <a:pt x="1014174" y="188059"/>
                    <a:pt x="1009383" y="176840"/>
                  </a:cubicBezTo>
                  <a:cubicBezTo>
                    <a:pt x="1004719" y="165620"/>
                    <a:pt x="997660" y="165620"/>
                    <a:pt x="992365" y="162720"/>
                  </a:cubicBezTo>
                  <a:cubicBezTo>
                    <a:pt x="987070" y="159821"/>
                    <a:pt x="972320" y="168015"/>
                    <a:pt x="965891" y="170410"/>
                  </a:cubicBezTo>
                  <a:cubicBezTo>
                    <a:pt x="959461" y="172806"/>
                    <a:pt x="948242" y="168015"/>
                    <a:pt x="940048" y="166250"/>
                  </a:cubicBezTo>
                  <a:cubicBezTo>
                    <a:pt x="931854" y="164485"/>
                    <a:pt x="927063" y="149736"/>
                    <a:pt x="919499" y="151500"/>
                  </a:cubicBezTo>
                  <a:cubicBezTo>
                    <a:pt x="911809" y="153265"/>
                    <a:pt x="910044" y="168519"/>
                    <a:pt x="904246" y="168519"/>
                  </a:cubicBezTo>
                  <a:cubicBezTo>
                    <a:pt x="898320" y="168519"/>
                    <a:pt x="887731" y="137886"/>
                    <a:pt x="876637" y="120867"/>
                  </a:cubicBezTo>
                  <a:cubicBezTo>
                    <a:pt x="865544" y="103848"/>
                    <a:pt x="845499" y="69684"/>
                    <a:pt x="827850" y="63255"/>
                  </a:cubicBezTo>
                  <a:cubicBezTo>
                    <a:pt x="810201" y="56826"/>
                    <a:pt x="815495" y="48001"/>
                    <a:pt x="820160" y="43211"/>
                  </a:cubicBezTo>
                  <a:cubicBezTo>
                    <a:pt x="824824" y="38546"/>
                    <a:pt x="809571" y="37286"/>
                    <a:pt x="802511" y="41446"/>
                  </a:cubicBezTo>
                  <a:cubicBezTo>
                    <a:pt x="795452" y="45606"/>
                    <a:pt x="786627" y="53170"/>
                    <a:pt x="778432" y="54935"/>
                  </a:cubicBezTo>
                  <a:cubicBezTo>
                    <a:pt x="770238" y="56700"/>
                    <a:pt x="758388" y="69684"/>
                    <a:pt x="749564" y="66659"/>
                  </a:cubicBezTo>
                  <a:cubicBezTo>
                    <a:pt x="740739" y="63759"/>
                    <a:pt x="736579" y="77879"/>
                    <a:pt x="729519" y="71323"/>
                  </a:cubicBezTo>
                  <a:cubicBezTo>
                    <a:pt x="722460" y="64894"/>
                    <a:pt x="738974" y="60103"/>
                    <a:pt x="738974" y="54304"/>
                  </a:cubicBezTo>
                  <a:cubicBezTo>
                    <a:pt x="738974" y="48379"/>
                    <a:pt x="727754" y="56069"/>
                    <a:pt x="724855" y="52539"/>
                  </a:cubicBezTo>
                  <a:cubicBezTo>
                    <a:pt x="721955" y="49010"/>
                    <a:pt x="712500" y="45480"/>
                    <a:pt x="712500" y="50775"/>
                  </a:cubicBezTo>
                  <a:cubicBezTo>
                    <a:pt x="712500" y="56069"/>
                    <a:pt x="704810" y="53170"/>
                    <a:pt x="704810" y="49010"/>
                  </a:cubicBezTo>
                  <a:cubicBezTo>
                    <a:pt x="704810" y="44849"/>
                    <a:pt x="699516" y="37286"/>
                    <a:pt x="694851" y="42580"/>
                  </a:cubicBezTo>
                  <a:cubicBezTo>
                    <a:pt x="690187" y="47875"/>
                    <a:pt x="674303" y="50775"/>
                    <a:pt x="670773" y="46740"/>
                  </a:cubicBezTo>
                  <a:cubicBezTo>
                    <a:pt x="667243" y="42580"/>
                    <a:pt x="673168" y="40815"/>
                    <a:pt x="673672" y="35521"/>
                  </a:cubicBezTo>
                  <a:cubicBezTo>
                    <a:pt x="674303" y="30226"/>
                    <a:pt x="667747" y="23166"/>
                    <a:pt x="669008" y="16737"/>
                  </a:cubicBezTo>
                  <a:cubicBezTo>
                    <a:pt x="670142" y="10308"/>
                    <a:pt x="657788" y="3752"/>
                    <a:pt x="651989" y="6148"/>
                  </a:cubicBezTo>
                  <a:cubicBezTo>
                    <a:pt x="646064" y="8543"/>
                    <a:pt x="637870" y="6148"/>
                    <a:pt x="631441" y="3248"/>
                  </a:cubicBezTo>
                  <a:cubicBezTo>
                    <a:pt x="625011" y="349"/>
                    <a:pt x="599672" y="5013"/>
                    <a:pt x="598538" y="10938"/>
                  </a:cubicBezTo>
                  <a:cubicBezTo>
                    <a:pt x="597403" y="16863"/>
                    <a:pt x="565635" y="21527"/>
                    <a:pt x="559710" y="23923"/>
                  </a:cubicBezTo>
                  <a:cubicBezTo>
                    <a:pt x="553785" y="26318"/>
                    <a:pt x="530336" y="29848"/>
                    <a:pt x="522016" y="30982"/>
                  </a:cubicBezTo>
                  <a:cubicBezTo>
                    <a:pt x="513822" y="32117"/>
                    <a:pt x="505502" y="39177"/>
                    <a:pt x="494912" y="39177"/>
                  </a:cubicBezTo>
                  <a:cubicBezTo>
                    <a:pt x="484323" y="39177"/>
                    <a:pt x="464278" y="40311"/>
                    <a:pt x="454950" y="47371"/>
                  </a:cubicBezTo>
                  <a:cubicBezTo>
                    <a:pt x="445495" y="54430"/>
                    <a:pt x="430241" y="48505"/>
                    <a:pt x="423181" y="50901"/>
                  </a:cubicBezTo>
                  <a:cubicBezTo>
                    <a:pt x="416121" y="53296"/>
                    <a:pt x="404398" y="49766"/>
                    <a:pt x="400742" y="52035"/>
                  </a:cubicBezTo>
                  <a:cubicBezTo>
                    <a:pt x="397212" y="54430"/>
                    <a:pt x="398346" y="68550"/>
                    <a:pt x="401876" y="74349"/>
                  </a:cubicBezTo>
                  <a:cubicBezTo>
                    <a:pt x="405406" y="80274"/>
                    <a:pt x="424190" y="82543"/>
                    <a:pt x="425450" y="86073"/>
                  </a:cubicBezTo>
                  <a:cubicBezTo>
                    <a:pt x="426585" y="89603"/>
                    <a:pt x="406667" y="89603"/>
                    <a:pt x="397212" y="90737"/>
                  </a:cubicBezTo>
                  <a:cubicBezTo>
                    <a:pt x="387757" y="91872"/>
                    <a:pt x="390152" y="103722"/>
                    <a:pt x="392547" y="109521"/>
                  </a:cubicBezTo>
                  <a:cubicBezTo>
                    <a:pt x="394943" y="115446"/>
                    <a:pt x="383092" y="121245"/>
                    <a:pt x="376033" y="123640"/>
                  </a:cubicBezTo>
                  <a:cubicBezTo>
                    <a:pt x="368973" y="126035"/>
                    <a:pt x="376033" y="137759"/>
                    <a:pt x="383092" y="137759"/>
                  </a:cubicBezTo>
                  <a:cubicBezTo>
                    <a:pt x="390152" y="137759"/>
                    <a:pt x="396077" y="143685"/>
                    <a:pt x="401876" y="143685"/>
                  </a:cubicBezTo>
                  <a:cubicBezTo>
                    <a:pt x="407675" y="143685"/>
                    <a:pt x="408936" y="155409"/>
                    <a:pt x="408936" y="162468"/>
                  </a:cubicBezTo>
                  <a:cubicBezTo>
                    <a:pt x="408936" y="169528"/>
                    <a:pt x="401876" y="171923"/>
                    <a:pt x="392421" y="171923"/>
                  </a:cubicBezTo>
                  <a:cubicBezTo>
                    <a:pt x="382966" y="171923"/>
                    <a:pt x="378302" y="164863"/>
                    <a:pt x="372377" y="163729"/>
                  </a:cubicBezTo>
                  <a:cubicBezTo>
                    <a:pt x="366452" y="162594"/>
                    <a:pt x="367713" y="174318"/>
                    <a:pt x="362922" y="176714"/>
                  </a:cubicBezTo>
                  <a:cubicBezTo>
                    <a:pt x="358258" y="179109"/>
                    <a:pt x="356997" y="168519"/>
                    <a:pt x="349937" y="168519"/>
                  </a:cubicBezTo>
                  <a:cubicBezTo>
                    <a:pt x="342878" y="168519"/>
                    <a:pt x="334684" y="167385"/>
                    <a:pt x="332288" y="160325"/>
                  </a:cubicBezTo>
                  <a:cubicBezTo>
                    <a:pt x="329893" y="153265"/>
                    <a:pt x="313379" y="152131"/>
                    <a:pt x="306445" y="159190"/>
                  </a:cubicBezTo>
                  <a:cubicBezTo>
                    <a:pt x="299385" y="166250"/>
                    <a:pt x="296990" y="162720"/>
                    <a:pt x="291191" y="158056"/>
                  </a:cubicBezTo>
                  <a:cubicBezTo>
                    <a:pt x="285266" y="153391"/>
                    <a:pt x="267617" y="160451"/>
                    <a:pt x="265348" y="166250"/>
                  </a:cubicBezTo>
                  <a:cubicBezTo>
                    <a:pt x="262953" y="172175"/>
                    <a:pt x="250094" y="174444"/>
                    <a:pt x="240639" y="168645"/>
                  </a:cubicBezTo>
                  <a:cubicBezTo>
                    <a:pt x="231184" y="162720"/>
                    <a:pt x="225385" y="160451"/>
                    <a:pt x="225385" y="168645"/>
                  </a:cubicBezTo>
                  <a:cubicBezTo>
                    <a:pt x="225385" y="176840"/>
                    <a:pt x="218325" y="169780"/>
                    <a:pt x="218325" y="165116"/>
                  </a:cubicBezTo>
                  <a:cubicBezTo>
                    <a:pt x="218325" y="160451"/>
                    <a:pt x="203072" y="150996"/>
                    <a:pt x="196012" y="146332"/>
                  </a:cubicBezTo>
                  <a:cubicBezTo>
                    <a:pt x="188952" y="141667"/>
                    <a:pt x="166639" y="141667"/>
                    <a:pt x="165378" y="136877"/>
                  </a:cubicBezTo>
                  <a:cubicBezTo>
                    <a:pt x="164244" y="132213"/>
                    <a:pt x="150124" y="128683"/>
                    <a:pt x="146594" y="136877"/>
                  </a:cubicBezTo>
                  <a:cubicBezTo>
                    <a:pt x="143065" y="145071"/>
                    <a:pt x="137139" y="139272"/>
                    <a:pt x="132475" y="136877"/>
                  </a:cubicBezTo>
                  <a:cubicBezTo>
                    <a:pt x="127811" y="134482"/>
                    <a:pt x="117221" y="140407"/>
                    <a:pt x="112431" y="142802"/>
                  </a:cubicBezTo>
                  <a:cubicBezTo>
                    <a:pt x="107766" y="145197"/>
                    <a:pt x="92387" y="155787"/>
                    <a:pt x="84192" y="155787"/>
                  </a:cubicBezTo>
                  <a:cubicBezTo>
                    <a:pt x="75998" y="155787"/>
                    <a:pt x="80663" y="166376"/>
                    <a:pt x="70073" y="168771"/>
                  </a:cubicBezTo>
                  <a:cubicBezTo>
                    <a:pt x="59483" y="171167"/>
                    <a:pt x="61879" y="178226"/>
                    <a:pt x="63013" y="182891"/>
                  </a:cubicBezTo>
                  <a:cubicBezTo>
                    <a:pt x="64148" y="187555"/>
                    <a:pt x="70073" y="195875"/>
                    <a:pt x="60618" y="199405"/>
                  </a:cubicBezTo>
                  <a:cubicBezTo>
                    <a:pt x="51163" y="202935"/>
                    <a:pt x="47634" y="187681"/>
                    <a:pt x="39439" y="181756"/>
                  </a:cubicBezTo>
                  <a:cubicBezTo>
                    <a:pt x="31245" y="175831"/>
                    <a:pt x="24185" y="182891"/>
                    <a:pt x="24185" y="191211"/>
                  </a:cubicBezTo>
                  <a:cubicBezTo>
                    <a:pt x="24185" y="199405"/>
                    <a:pt x="14730" y="199405"/>
                    <a:pt x="10066" y="207726"/>
                  </a:cubicBezTo>
                  <a:cubicBezTo>
                    <a:pt x="5402" y="215920"/>
                    <a:pt x="18260" y="217180"/>
                    <a:pt x="18260" y="220710"/>
                  </a:cubicBezTo>
                  <a:cubicBezTo>
                    <a:pt x="18260" y="224240"/>
                    <a:pt x="11201" y="227770"/>
                    <a:pt x="8805" y="228904"/>
                  </a:cubicBezTo>
                  <a:cubicBezTo>
                    <a:pt x="6410" y="230039"/>
                    <a:pt x="611" y="241889"/>
                    <a:pt x="2880" y="245419"/>
                  </a:cubicBezTo>
                  <a:cubicBezTo>
                    <a:pt x="5276" y="248949"/>
                    <a:pt x="19395" y="247814"/>
                    <a:pt x="18134" y="256009"/>
                  </a:cubicBezTo>
                  <a:cubicBezTo>
                    <a:pt x="17000" y="264203"/>
                    <a:pt x="15739" y="272523"/>
                    <a:pt x="22799" y="270128"/>
                  </a:cubicBezTo>
                  <a:cubicBezTo>
                    <a:pt x="29858" y="267732"/>
                    <a:pt x="36918" y="268993"/>
                    <a:pt x="41582" y="268993"/>
                  </a:cubicBezTo>
                  <a:cubicBezTo>
                    <a:pt x="46247" y="268993"/>
                    <a:pt x="49776" y="278448"/>
                    <a:pt x="58097" y="287903"/>
                  </a:cubicBezTo>
                  <a:cubicBezTo>
                    <a:pt x="66291" y="297358"/>
                    <a:pt x="69821" y="302022"/>
                    <a:pt x="61627" y="304417"/>
                  </a:cubicBezTo>
                  <a:cubicBezTo>
                    <a:pt x="53432" y="306813"/>
                    <a:pt x="56962" y="311477"/>
                    <a:pt x="67552" y="316141"/>
                  </a:cubicBezTo>
                  <a:cubicBezTo>
                    <a:pt x="70325" y="317402"/>
                    <a:pt x="73225" y="319293"/>
                    <a:pt x="76124" y="321310"/>
                  </a:cubicBezTo>
                  <a:cubicBezTo>
                    <a:pt x="77889" y="320176"/>
                    <a:pt x="79528" y="319041"/>
                    <a:pt x="80915" y="317780"/>
                  </a:cubicBezTo>
                  <a:cubicBezTo>
                    <a:pt x="94277" y="306056"/>
                    <a:pt x="118608" y="294963"/>
                    <a:pt x="136635" y="299753"/>
                  </a:cubicBezTo>
                  <a:cubicBezTo>
                    <a:pt x="154663" y="304417"/>
                    <a:pt x="169538" y="296601"/>
                    <a:pt x="177480" y="307569"/>
                  </a:cubicBezTo>
                  <a:cubicBezTo>
                    <a:pt x="185296" y="318537"/>
                    <a:pt x="177480" y="338959"/>
                    <a:pt x="180632" y="346775"/>
                  </a:cubicBezTo>
                  <a:cubicBezTo>
                    <a:pt x="183784" y="354591"/>
                    <a:pt x="166513" y="355348"/>
                    <a:pt x="154789" y="353835"/>
                  </a:cubicBezTo>
                  <a:cubicBezTo>
                    <a:pt x="143065" y="352322"/>
                    <a:pt x="118608" y="358625"/>
                    <a:pt x="121886" y="365559"/>
                  </a:cubicBezTo>
                  <a:cubicBezTo>
                    <a:pt x="125037" y="372619"/>
                    <a:pt x="133610" y="389133"/>
                    <a:pt x="117978" y="380435"/>
                  </a:cubicBezTo>
                  <a:cubicBezTo>
                    <a:pt x="102346" y="371862"/>
                    <a:pt x="96043" y="389007"/>
                    <a:pt x="104615" y="389007"/>
                  </a:cubicBezTo>
                  <a:cubicBezTo>
                    <a:pt x="113187" y="389007"/>
                    <a:pt x="125037" y="399218"/>
                    <a:pt x="125037" y="406278"/>
                  </a:cubicBezTo>
                  <a:cubicBezTo>
                    <a:pt x="125037" y="413338"/>
                    <a:pt x="125794" y="428970"/>
                    <a:pt x="133610" y="426700"/>
                  </a:cubicBezTo>
                  <a:cubicBezTo>
                    <a:pt x="141426" y="424305"/>
                    <a:pt x="141426" y="438425"/>
                    <a:pt x="152394" y="437668"/>
                  </a:cubicBezTo>
                  <a:cubicBezTo>
                    <a:pt x="163361" y="436912"/>
                    <a:pt x="173572" y="440820"/>
                    <a:pt x="165000" y="451031"/>
                  </a:cubicBezTo>
                  <a:cubicBezTo>
                    <a:pt x="156427" y="461242"/>
                    <a:pt x="170421" y="489481"/>
                    <a:pt x="173572" y="483178"/>
                  </a:cubicBezTo>
                  <a:cubicBezTo>
                    <a:pt x="175590" y="479270"/>
                    <a:pt x="173824" y="470697"/>
                    <a:pt x="176850" y="465276"/>
                  </a:cubicBezTo>
                  <a:cubicBezTo>
                    <a:pt x="170673" y="450905"/>
                    <a:pt x="196768" y="450779"/>
                    <a:pt x="204206" y="450779"/>
                  </a:cubicBezTo>
                  <a:cubicBezTo>
                    <a:pt x="212527" y="450779"/>
                    <a:pt x="227276" y="463385"/>
                    <a:pt x="236731" y="475992"/>
                  </a:cubicBezTo>
                  <a:cubicBezTo>
                    <a:pt x="246186" y="488598"/>
                    <a:pt x="255641" y="480152"/>
                    <a:pt x="255641" y="480152"/>
                  </a:cubicBezTo>
                  <a:lnTo>
                    <a:pt x="258793" y="362786"/>
                  </a:lnTo>
                  <a:lnTo>
                    <a:pt x="325859" y="344884"/>
                  </a:lnTo>
                  <a:cubicBezTo>
                    <a:pt x="326489" y="343245"/>
                    <a:pt x="327246" y="341733"/>
                    <a:pt x="328128" y="340472"/>
                  </a:cubicBezTo>
                  <a:cubicBezTo>
                    <a:pt x="336826" y="327866"/>
                    <a:pt x="348425" y="338329"/>
                    <a:pt x="352459" y="341228"/>
                  </a:cubicBezTo>
                  <a:cubicBezTo>
                    <a:pt x="355862" y="343750"/>
                    <a:pt x="353971" y="327866"/>
                    <a:pt x="363426" y="328622"/>
                  </a:cubicBezTo>
                  <a:cubicBezTo>
                    <a:pt x="372881" y="329378"/>
                    <a:pt x="362670" y="344254"/>
                    <a:pt x="369730" y="344254"/>
                  </a:cubicBezTo>
                  <a:cubicBezTo>
                    <a:pt x="375277" y="344254"/>
                    <a:pt x="387757" y="363794"/>
                    <a:pt x="383849" y="379048"/>
                  </a:cubicBezTo>
                  <a:cubicBezTo>
                    <a:pt x="394312" y="387620"/>
                    <a:pt x="413222" y="407917"/>
                    <a:pt x="414861" y="412959"/>
                  </a:cubicBezTo>
                  <a:cubicBezTo>
                    <a:pt x="417004" y="419263"/>
                    <a:pt x="444234" y="408799"/>
                    <a:pt x="449403" y="410816"/>
                  </a:cubicBezTo>
                  <a:cubicBezTo>
                    <a:pt x="454697" y="412959"/>
                    <a:pt x="495543" y="412959"/>
                    <a:pt x="502854" y="412959"/>
                  </a:cubicBezTo>
                  <a:cubicBezTo>
                    <a:pt x="510166" y="412959"/>
                    <a:pt x="515335" y="426574"/>
                    <a:pt x="523781" y="428718"/>
                  </a:cubicBezTo>
                  <a:cubicBezTo>
                    <a:pt x="532227" y="430861"/>
                    <a:pt x="529076" y="444476"/>
                    <a:pt x="530084" y="453805"/>
                  </a:cubicBezTo>
                  <a:cubicBezTo>
                    <a:pt x="531093" y="463259"/>
                    <a:pt x="543699" y="472714"/>
                    <a:pt x="544708" y="481034"/>
                  </a:cubicBezTo>
                  <a:cubicBezTo>
                    <a:pt x="545716" y="489355"/>
                    <a:pt x="559332" y="485195"/>
                    <a:pt x="567778" y="487338"/>
                  </a:cubicBezTo>
                  <a:cubicBezTo>
                    <a:pt x="576224" y="489481"/>
                    <a:pt x="588705" y="492506"/>
                    <a:pt x="589713" y="500953"/>
                  </a:cubicBezTo>
                  <a:cubicBezTo>
                    <a:pt x="590722" y="509399"/>
                    <a:pt x="601185" y="503096"/>
                    <a:pt x="602320" y="496793"/>
                  </a:cubicBezTo>
                  <a:cubicBezTo>
                    <a:pt x="603328" y="490489"/>
                    <a:pt x="613918" y="482169"/>
                    <a:pt x="629549" y="475866"/>
                  </a:cubicBezTo>
                  <a:cubicBezTo>
                    <a:pt x="636609" y="472966"/>
                    <a:pt x="641274" y="473093"/>
                    <a:pt x="644804" y="474353"/>
                  </a:cubicBezTo>
                  <a:cubicBezTo>
                    <a:pt x="647703" y="466789"/>
                    <a:pt x="650729" y="460486"/>
                    <a:pt x="652872" y="459603"/>
                  </a:cubicBezTo>
                  <a:cubicBezTo>
                    <a:pt x="658292" y="457208"/>
                    <a:pt x="668504" y="449392"/>
                    <a:pt x="669386" y="441576"/>
                  </a:cubicBezTo>
                  <a:cubicBezTo>
                    <a:pt x="670142" y="433760"/>
                    <a:pt x="691322" y="433760"/>
                    <a:pt x="705441" y="440820"/>
                  </a:cubicBezTo>
                  <a:cubicBezTo>
                    <a:pt x="719560" y="447880"/>
                    <a:pt x="728259" y="447880"/>
                    <a:pt x="729015" y="436912"/>
                  </a:cubicBezTo>
                  <a:cubicBezTo>
                    <a:pt x="729771" y="425944"/>
                    <a:pt x="750194" y="422792"/>
                    <a:pt x="756497" y="425944"/>
                  </a:cubicBezTo>
                  <a:cubicBezTo>
                    <a:pt x="762800" y="429096"/>
                    <a:pt x="782340" y="440063"/>
                    <a:pt x="791795" y="436155"/>
                  </a:cubicBezTo>
                  <a:cubicBezTo>
                    <a:pt x="801250" y="432247"/>
                    <a:pt x="848273" y="436912"/>
                    <a:pt x="860123" y="440063"/>
                  </a:cubicBezTo>
                  <a:cubicBezTo>
                    <a:pt x="871847" y="443215"/>
                    <a:pt x="874999" y="435399"/>
                    <a:pt x="885210" y="447123"/>
                  </a:cubicBezTo>
                  <a:cubicBezTo>
                    <a:pt x="893782" y="456956"/>
                    <a:pt x="897942" y="448131"/>
                    <a:pt x="907397" y="455695"/>
                  </a:cubicBezTo>
                  <a:cubicBezTo>
                    <a:pt x="907397" y="452670"/>
                    <a:pt x="906766" y="448888"/>
                    <a:pt x="906766" y="444854"/>
                  </a:cubicBezTo>
                  <a:cubicBezTo>
                    <a:pt x="906766" y="437164"/>
                    <a:pt x="918490" y="430735"/>
                    <a:pt x="920886" y="424810"/>
                  </a:cubicBezTo>
                  <a:cubicBezTo>
                    <a:pt x="923281" y="418885"/>
                    <a:pt x="910297" y="401235"/>
                    <a:pt x="910297" y="395436"/>
                  </a:cubicBezTo>
                  <a:cubicBezTo>
                    <a:pt x="910297" y="389511"/>
                    <a:pt x="910297" y="375392"/>
                    <a:pt x="904371" y="372492"/>
                  </a:cubicBezTo>
                  <a:cubicBezTo>
                    <a:pt x="898446" y="369593"/>
                    <a:pt x="915591" y="361903"/>
                    <a:pt x="919625" y="362155"/>
                  </a:cubicBezTo>
                  <a:cubicBezTo>
                    <a:pt x="928324" y="362533"/>
                    <a:pt x="940804" y="353457"/>
                    <a:pt x="944586" y="357239"/>
                  </a:cubicBezTo>
                  <a:cubicBezTo>
                    <a:pt x="948368" y="361021"/>
                    <a:pt x="955932" y="362155"/>
                    <a:pt x="963622" y="362155"/>
                  </a:cubicBezTo>
                  <a:cubicBezTo>
                    <a:pt x="971186" y="362155"/>
                    <a:pt x="967908" y="353457"/>
                    <a:pt x="963622" y="349675"/>
                  </a:cubicBezTo>
                  <a:cubicBezTo>
                    <a:pt x="959210" y="345893"/>
                    <a:pt x="977237" y="310595"/>
                    <a:pt x="979885" y="298618"/>
                  </a:cubicBezTo>
                  <a:cubicBezTo>
                    <a:pt x="982532" y="286642"/>
                    <a:pt x="989087" y="297484"/>
                    <a:pt x="997786" y="298618"/>
                  </a:cubicBezTo>
                  <a:cubicBezTo>
                    <a:pt x="1006484" y="299627"/>
                    <a:pt x="1016822" y="298114"/>
                    <a:pt x="1022242" y="300761"/>
                  </a:cubicBezTo>
                  <a:cubicBezTo>
                    <a:pt x="1027663" y="303409"/>
                    <a:pt x="1043421" y="297484"/>
                    <a:pt x="1047203" y="291559"/>
                  </a:cubicBezTo>
                  <a:cubicBezTo>
                    <a:pt x="1050985" y="285634"/>
                    <a:pt x="1042791" y="283995"/>
                    <a:pt x="1043421" y="270380"/>
                  </a:cubicBezTo>
                  <a:cubicBezTo>
                    <a:pt x="1043925" y="256765"/>
                    <a:pt x="1052120" y="250335"/>
                    <a:pt x="1060818" y="250335"/>
                  </a:cubicBezTo>
                  <a:cubicBezTo>
                    <a:pt x="1069517" y="250335"/>
                    <a:pt x="1072164" y="242141"/>
                    <a:pt x="1072164" y="235712"/>
                  </a:cubicBezTo>
                  <a:cubicBezTo>
                    <a:pt x="1072164" y="229787"/>
                    <a:pt x="1079223" y="226131"/>
                    <a:pt x="1081367" y="218567"/>
                  </a:cubicBezTo>
                  <a:cubicBezTo>
                    <a:pt x="1078342" y="215163"/>
                    <a:pt x="1075946" y="211255"/>
                    <a:pt x="1075568" y="208230"/>
                  </a:cubicBezTo>
                  <a:close/>
                  <a:moveTo>
                    <a:pt x="404019" y="323201"/>
                  </a:moveTo>
                  <a:cubicBezTo>
                    <a:pt x="400868" y="327487"/>
                    <a:pt x="369856" y="319419"/>
                    <a:pt x="367208" y="313116"/>
                  </a:cubicBezTo>
                  <a:cubicBezTo>
                    <a:pt x="364435" y="306308"/>
                    <a:pt x="410701" y="313998"/>
                    <a:pt x="404019" y="323201"/>
                  </a:cubicBezTo>
                  <a:close/>
                  <a:moveTo>
                    <a:pt x="849533" y="320428"/>
                  </a:moveTo>
                  <a:cubicBezTo>
                    <a:pt x="827598" y="320428"/>
                    <a:pt x="778937" y="309460"/>
                    <a:pt x="759271" y="330639"/>
                  </a:cubicBezTo>
                  <a:cubicBezTo>
                    <a:pt x="739604" y="351818"/>
                    <a:pt x="753724" y="362786"/>
                    <a:pt x="745151" y="364424"/>
                  </a:cubicBezTo>
                  <a:cubicBezTo>
                    <a:pt x="735823" y="366063"/>
                    <a:pt x="731032" y="332278"/>
                    <a:pt x="742000" y="321310"/>
                  </a:cubicBezTo>
                  <a:cubicBezTo>
                    <a:pt x="752968" y="310343"/>
                    <a:pt x="788266" y="305678"/>
                    <a:pt x="810327" y="311099"/>
                  </a:cubicBezTo>
                  <a:cubicBezTo>
                    <a:pt x="832262" y="316646"/>
                    <a:pt x="871468" y="306435"/>
                    <a:pt x="877015" y="307947"/>
                  </a:cubicBezTo>
                  <a:cubicBezTo>
                    <a:pt x="882436" y="309460"/>
                    <a:pt x="871468" y="320428"/>
                    <a:pt x="849533" y="32042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23" name="Google Shape;623;p19"/>
            <p:cNvSpPr/>
            <p:nvPr/>
          </p:nvSpPr>
          <p:spPr>
            <a:xfrm>
              <a:off x="6311729" y="1670050"/>
              <a:ext cx="4525735" cy="1727091"/>
            </a:xfrm>
            <a:custGeom>
              <a:avLst/>
              <a:gdLst/>
              <a:ahLst/>
              <a:cxnLst/>
              <a:rect l="l" t="t" r="r" b="b"/>
              <a:pathLst>
                <a:path w="4525734" h="1727090" extrusionOk="0">
                  <a:moveTo>
                    <a:pt x="71069" y="1256291"/>
                  </a:moveTo>
                  <a:cubicBezTo>
                    <a:pt x="67540" y="1258056"/>
                    <a:pt x="58085" y="1254527"/>
                    <a:pt x="55185" y="1250366"/>
                  </a:cubicBezTo>
                  <a:cubicBezTo>
                    <a:pt x="52790" y="1247089"/>
                    <a:pt x="45478" y="1248349"/>
                    <a:pt x="39049" y="1248854"/>
                  </a:cubicBezTo>
                  <a:cubicBezTo>
                    <a:pt x="40561" y="1249736"/>
                    <a:pt x="42075" y="1250871"/>
                    <a:pt x="43209" y="1252888"/>
                  </a:cubicBezTo>
                  <a:cubicBezTo>
                    <a:pt x="46739" y="1259191"/>
                    <a:pt x="29090" y="1259947"/>
                    <a:pt x="34636" y="1267385"/>
                  </a:cubicBezTo>
                  <a:cubicBezTo>
                    <a:pt x="40183" y="1274823"/>
                    <a:pt x="22030" y="1275201"/>
                    <a:pt x="22030" y="1267385"/>
                  </a:cubicBezTo>
                  <a:cubicBezTo>
                    <a:pt x="22030" y="1259569"/>
                    <a:pt x="3120" y="1263477"/>
                    <a:pt x="4003" y="1268520"/>
                  </a:cubicBezTo>
                  <a:cubicBezTo>
                    <a:pt x="4255" y="1270411"/>
                    <a:pt x="3751" y="1272680"/>
                    <a:pt x="2364" y="1274823"/>
                  </a:cubicBezTo>
                  <a:cubicBezTo>
                    <a:pt x="7532" y="1276588"/>
                    <a:pt x="13458" y="1278731"/>
                    <a:pt x="15727" y="1279740"/>
                  </a:cubicBezTo>
                  <a:cubicBezTo>
                    <a:pt x="19257" y="1281126"/>
                    <a:pt x="66279" y="1286043"/>
                    <a:pt x="84684" y="1282639"/>
                  </a:cubicBezTo>
                  <a:cubicBezTo>
                    <a:pt x="83676" y="1279235"/>
                    <a:pt x="85693" y="1268898"/>
                    <a:pt x="85693" y="1264990"/>
                  </a:cubicBezTo>
                  <a:cubicBezTo>
                    <a:pt x="85693" y="1260325"/>
                    <a:pt x="74473" y="1254527"/>
                    <a:pt x="71069" y="1256291"/>
                  </a:cubicBezTo>
                  <a:close/>
                  <a:moveTo>
                    <a:pt x="1206411" y="47706"/>
                  </a:moveTo>
                  <a:cubicBezTo>
                    <a:pt x="1236163" y="44554"/>
                    <a:pt x="1235406" y="28040"/>
                    <a:pt x="1219774" y="25014"/>
                  </a:cubicBezTo>
                  <a:cubicBezTo>
                    <a:pt x="1204016" y="21863"/>
                    <a:pt x="1201747" y="34469"/>
                    <a:pt x="1193931" y="33587"/>
                  </a:cubicBezTo>
                  <a:cubicBezTo>
                    <a:pt x="1186115" y="32830"/>
                    <a:pt x="1156489" y="38503"/>
                    <a:pt x="1162540" y="45311"/>
                  </a:cubicBezTo>
                  <a:cubicBezTo>
                    <a:pt x="1169474" y="53253"/>
                    <a:pt x="1191409" y="49345"/>
                    <a:pt x="1206411" y="47706"/>
                  </a:cubicBezTo>
                  <a:close/>
                  <a:moveTo>
                    <a:pt x="1357815" y="484017"/>
                  </a:moveTo>
                  <a:cubicBezTo>
                    <a:pt x="1368026" y="485530"/>
                    <a:pt x="1395509" y="480109"/>
                    <a:pt x="1398660" y="474562"/>
                  </a:cubicBezTo>
                  <a:cubicBezTo>
                    <a:pt x="1401812" y="469015"/>
                    <a:pt x="1387693" y="462838"/>
                    <a:pt x="1369665" y="462838"/>
                  </a:cubicBezTo>
                  <a:cubicBezTo>
                    <a:pt x="1351512" y="462838"/>
                    <a:pt x="1348991" y="482630"/>
                    <a:pt x="1357815" y="484017"/>
                  </a:cubicBezTo>
                  <a:close/>
                  <a:moveTo>
                    <a:pt x="1937588" y="83004"/>
                  </a:moveTo>
                  <a:cubicBezTo>
                    <a:pt x="1952464" y="89307"/>
                    <a:pt x="1947043" y="93215"/>
                    <a:pt x="1931285" y="93215"/>
                  </a:cubicBezTo>
                  <a:cubicBezTo>
                    <a:pt x="1915653" y="93215"/>
                    <a:pt x="1902164" y="98510"/>
                    <a:pt x="1912501" y="102670"/>
                  </a:cubicBezTo>
                  <a:cubicBezTo>
                    <a:pt x="1920317" y="105822"/>
                    <a:pt x="1919561" y="114394"/>
                    <a:pt x="1936076" y="118302"/>
                  </a:cubicBezTo>
                  <a:cubicBezTo>
                    <a:pt x="1952590" y="122210"/>
                    <a:pt x="1968978" y="108847"/>
                    <a:pt x="1967466" y="99519"/>
                  </a:cubicBezTo>
                  <a:cubicBezTo>
                    <a:pt x="1965827" y="90064"/>
                    <a:pt x="2024699" y="81491"/>
                    <a:pt x="2040457" y="77583"/>
                  </a:cubicBezTo>
                  <a:cubicBezTo>
                    <a:pt x="2056090" y="73675"/>
                    <a:pt x="2030246" y="57161"/>
                    <a:pt x="2047517" y="55648"/>
                  </a:cubicBezTo>
                  <a:cubicBezTo>
                    <a:pt x="2064788" y="54135"/>
                    <a:pt x="2057729" y="46193"/>
                    <a:pt x="2036549" y="43042"/>
                  </a:cubicBezTo>
                  <a:cubicBezTo>
                    <a:pt x="2015370" y="39890"/>
                    <a:pt x="2023942" y="21863"/>
                    <a:pt x="2017009" y="15559"/>
                  </a:cubicBezTo>
                  <a:cubicBezTo>
                    <a:pt x="2009949" y="9256"/>
                    <a:pt x="2006041" y="23375"/>
                    <a:pt x="1978559" y="28922"/>
                  </a:cubicBezTo>
                  <a:cubicBezTo>
                    <a:pt x="1951077" y="34469"/>
                    <a:pt x="1937714" y="41529"/>
                    <a:pt x="1948682" y="46950"/>
                  </a:cubicBezTo>
                  <a:cubicBezTo>
                    <a:pt x="1959650" y="52496"/>
                    <a:pt x="1948682" y="65733"/>
                    <a:pt x="1936958" y="64977"/>
                  </a:cubicBezTo>
                  <a:cubicBezTo>
                    <a:pt x="1925108" y="64220"/>
                    <a:pt x="1922713" y="76827"/>
                    <a:pt x="1937588" y="83004"/>
                  </a:cubicBezTo>
                  <a:close/>
                  <a:moveTo>
                    <a:pt x="1979190" y="105066"/>
                  </a:moveTo>
                  <a:cubicBezTo>
                    <a:pt x="1979190" y="113638"/>
                    <a:pt x="1953977" y="122336"/>
                    <a:pt x="1961162" y="128640"/>
                  </a:cubicBezTo>
                  <a:cubicBezTo>
                    <a:pt x="1967466" y="134187"/>
                    <a:pt x="1972886" y="132548"/>
                    <a:pt x="1980828" y="134060"/>
                  </a:cubicBezTo>
                  <a:cubicBezTo>
                    <a:pt x="1988644" y="135699"/>
                    <a:pt x="1992552" y="155239"/>
                    <a:pt x="2006672" y="152088"/>
                  </a:cubicBezTo>
                  <a:cubicBezTo>
                    <a:pt x="2020791" y="148936"/>
                    <a:pt x="2059241" y="167720"/>
                    <a:pt x="2082059" y="167720"/>
                  </a:cubicBezTo>
                  <a:cubicBezTo>
                    <a:pt x="2104877" y="167720"/>
                    <a:pt x="2107146" y="148936"/>
                    <a:pt x="2100086" y="148054"/>
                  </a:cubicBezTo>
                  <a:cubicBezTo>
                    <a:pt x="2093027" y="147297"/>
                    <a:pt x="2099330" y="136330"/>
                    <a:pt x="2111810" y="118302"/>
                  </a:cubicBezTo>
                  <a:cubicBezTo>
                    <a:pt x="2124417" y="100275"/>
                    <a:pt x="2072604" y="86912"/>
                    <a:pt x="2072604" y="101031"/>
                  </a:cubicBezTo>
                  <a:cubicBezTo>
                    <a:pt x="2072604" y="115151"/>
                    <a:pt x="2057729" y="97880"/>
                    <a:pt x="2052938" y="89307"/>
                  </a:cubicBezTo>
                  <a:cubicBezTo>
                    <a:pt x="2048274" y="80735"/>
                    <a:pt x="1979190" y="96367"/>
                    <a:pt x="1979190" y="105066"/>
                  </a:cubicBezTo>
                  <a:close/>
                  <a:moveTo>
                    <a:pt x="1586875" y="495741"/>
                  </a:moveTo>
                  <a:cubicBezTo>
                    <a:pt x="1599482" y="502044"/>
                    <a:pt x="1608810" y="499649"/>
                    <a:pt x="1607298" y="487043"/>
                  </a:cubicBezTo>
                  <a:cubicBezTo>
                    <a:pt x="1605785" y="474562"/>
                    <a:pt x="1576916" y="490825"/>
                    <a:pt x="1586875" y="495741"/>
                  </a:cubicBezTo>
                  <a:close/>
                  <a:moveTo>
                    <a:pt x="1917166" y="27283"/>
                  </a:moveTo>
                  <a:cubicBezTo>
                    <a:pt x="1920317" y="15559"/>
                    <a:pt x="1868252" y="20602"/>
                    <a:pt x="1881868" y="31948"/>
                  </a:cubicBezTo>
                  <a:cubicBezTo>
                    <a:pt x="1886658" y="35982"/>
                    <a:pt x="1914140" y="39134"/>
                    <a:pt x="1917166" y="27283"/>
                  </a:cubicBezTo>
                  <a:close/>
                  <a:moveTo>
                    <a:pt x="4226425" y="596215"/>
                  </a:moveTo>
                  <a:cubicBezTo>
                    <a:pt x="4242057" y="604031"/>
                    <a:pt x="4251512" y="586760"/>
                    <a:pt x="4264118" y="595458"/>
                  </a:cubicBezTo>
                  <a:cubicBezTo>
                    <a:pt x="4276725" y="604157"/>
                    <a:pt x="4307233" y="591551"/>
                    <a:pt x="4319840" y="589155"/>
                  </a:cubicBezTo>
                  <a:cubicBezTo>
                    <a:pt x="4332446" y="586760"/>
                    <a:pt x="4326143" y="571128"/>
                    <a:pt x="4290844" y="566464"/>
                  </a:cubicBezTo>
                  <a:cubicBezTo>
                    <a:pt x="4255420" y="561673"/>
                    <a:pt x="4209533" y="587769"/>
                    <a:pt x="4226425" y="596215"/>
                  </a:cubicBezTo>
                  <a:close/>
                  <a:moveTo>
                    <a:pt x="2100843" y="215625"/>
                  </a:moveTo>
                  <a:cubicBezTo>
                    <a:pt x="2111810" y="221928"/>
                    <a:pt x="2147108" y="207809"/>
                    <a:pt x="2170682" y="208565"/>
                  </a:cubicBezTo>
                  <a:cubicBezTo>
                    <a:pt x="2194257" y="209321"/>
                    <a:pt x="2260063" y="190538"/>
                    <a:pt x="2262458" y="177931"/>
                  </a:cubicBezTo>
                  <a:cubicBezTo>
                    <a:pt x="2264853" y="165325"/>
                    <a:pt x="2238128" y="166207"/>
                    <a:pt x="2227916" y="155113"/>
                  </a:cubicBezTo>
                  <a:cubicBezTo>
                    <a:pt x="2217705" y="144146"/>
                    <a:pt x="2195013" y="153601"/>
                    <a:pt x="2189466" y="162929"/>
                  </a:cubicBezTo>
                  <a:cubicBezTo>
                    <a:pt x="2183919" y="172384"/>
                    <a:pt x="2177742" y="163686"/>
                    <a:pt x="2192618" y="148810"/>
                  </a:cubicBezTo>
                  <a:cubicBezTo>
                    <a:pt x="2207493" y="133934"/>
                    <a:pt x="2177742" y="122084"/>
                    <a:pt x="2176986" y="131539"/>
                  </a:cubicBezTo>
                  <a:cubicBezTo>
                    <a:pt x="2176229" y="140994"/>
                    <a:pt x="2148747" y="133178"/>
                    <a:pt x="2148747" y="141750"/>
                  </a:cubicBezTo>
                  <a:cubicBezTo>
                    <a:pt x="2148747" y="150323"/>
                    <a:pt x="2138536" y="154357"/>
                    <a:pt x="2139292" y="162929"/>
                  </a:cubicBezTo>
                  <a:cubicBezTo>
                    <a:pt x="2140049" y="171502"/>
                    <a:pt x="2120509" y="158265"/>
                    <a:pt x="2119626" y="177805"/>
                  </a:cubicBezTo>
                  <a:cubicBezTo>
                    <a:pt x="2118870" y="197597"/>
                    <a:pt x="2089245" y="209069"/>
                    <a:pt x="2100843" y="215625"/>
                  </a:cubicBezTo>
                  <a:close/>
                  <a:moveTo>
                    <a:pt x="3113019" y="377240"/>
                  </a:moveTo>
                  <a:cubicBezTo>
                    <a:pt x="3123986" y="382787"/>
                    <a:pt x="3127894" y="388208"/>
                    <a:pt x="3134197" y="394511"/>
                  </a:cubicBezTo>
                  <a:cubicBezTo>
                    <a:pt x="3140501" y="400814"/>
                    <a:pt x="3164075" y="391359"/>
                    <a:pt x="3173404" y="388208"/>
                  </a:cubicBezTo>
                  <a:cubicBezTo>
                    <a:pt x="3182859" y="385056"/>
                    <a:pt x="3183615" y="402327"/>
                    <a:pt x="3198491" y="392872"/>
                  </a:cubicBezTo>
                  <a:cubicBezTo>
                    <a:pt x="3213367" y="383417"/>
                    <a:pt x="3228242" y="388208"/>
                    <a:pt x="3245513" y="388208"/>
                  </a:cubicBezTo>
                  <a:cubicBezTo>
                    <a:pt x="3262784" y="388208"/>
                    <a:pt x="3242361" y="367029"/>
                    <a:pt x="3243118" y="357574"/>
                  </a:cubicBezTo>
                  <a:cubicBezTo>
                    <a:pt x="3243874" y="348119"/>
                    <a:pt x="3263540" y="354422"/>
                    <a:pt x="3257237" y="362238"/>
                  </a:cubicBezTo>
                  <a:cubicBezTo>
                    <a:pt x="3250934" y="370054"/>
                    <a:pt x="3266692" y="388082"/>
                    <a:pt x="3291779" y="386569"/>
                  </a:cubicBezTo>
                  <a:cubicBezTo>
                    <a:pt x="3316865" y="385056"/>
                    <a:pt x="3298082" y="369298"/>
                    <a:pt x="3310688" y="363877"/>
                  </a:cubicBezTo>
                  <a:cubicBezTo>
                    <a:pt x="3323295" y="358330"/>
                    <a:pt x="3321656" y="352153"/>
                    <a:pt x="3303629" y="341059"/>
                  </a:cubicBezTo>
                  <a:cubicBezTo>
                    <a:pt x="3285602" y="330092"/>
                    <a:pt x="3262027" y="337151"/>
                    <a:pt x="3246396" y="330092"/>
                  </a:cubicBezTo>
                  <a:cubicBezTo>
                    <a:pt x="3229629" y="322528"/>
                    <a:pt x="3209585" y="322276"/>
                    <a:pt x="3208702" y="339546"/>
                  </a:cubicBezTo>
                  <a:cubicBezTo>
                    <a:pt x="3207946" y="356817"/>
                    <a:pt x="3174917" y="320763"/>
                    <a:pt x="3157646" y="315216"/>
                  </a:cubicBezTo>
                  <a:cubicBezTo>
                    <a:pt x="3140374" y="309795"/>
                    <a:pt x="3087049" y="364255"/>
                    <a:pt x="3113019" y="377240"/>
                  </a:cubicBezTo>
                  <a:close/>
                  <a:moveTo>
                    <a:pt x="3277029" y="477714"/>
                  </a:moveTo>
                  <a:cubicBezTo>
                    <a:pt x="3291148" y="474562"/>
                    <a:pt x="3266818" y="448719"/>
                    <a:pt x="3242488" y="444811"/>
                  </a:cubicBezTo>
                  <a:cubicBezTo>
                    <a:pt x="3218157" y="440903"/>
                    <a:pt x="3195591" y="460947"/>
                    <a:pt x="3198491" y="465233"/>
                  </a:cubicBezTo>
                  <a:cubicBezTo>
                    <a:pt x="3205551" y="475319"/>
                    <a:pt x="3262784" y="480865"/>
                    <a:pt x="3277029" y="477714"/>
                  </a:cubicBezTo>
                  <a:close/>
                  <a:moveTo>
                    <a:pt x="3214249" y="425901"/>
                  </a:moveTo>
                  <a:cubicBezTo>
                    <a:pt x="3214249" y="414177"/>
                    <a:pt x="3171513" y="430187"/>
                    <a:pt x="3189162" y="436112"/>
                  </a:cubicBezTo>
                  <a:cubicBezTo>
                    <a:pt x="3198491" y="439264"/>
                    <a:pt x="3214249" y="437625"/>
                    <a:pt x="3214249" y="425901"/>
                  </a:cubicBezTo>
                  <a:close/>
                  <a:moveTo>
                    <a:pt x="3350777" y="376484"/>
                  </a:moveTo>
                  <a:cubicBezTo>
                    <a:pt x="3369687" y="378122"/>
                    <a:pt x="3379016" y="396150"/>
                    <a:pt x="3415071" y="398419"/>
                  </a:cubicBezTo>
                  <a:cubicBezTo>
                    <a:pt x="3451125" y="400814"/>
                    <a:pt x="3477851" y="393754"/>
                    <a:pt x="3478607" y="385812"/>
                  </a:cubicBezTo>
                  <a:cubicBezTo>
                    <a:pt x="3479363" y="377996"/>
                    <a:pt x="3445704" y="366146"/>
                    <a:pt x="3435493" y="372449"/>
                  </a:cubicBezTo>
                  <a:cubicBezTo>
                    <a:pt x="3425282" y="378753"/>
                    <a:pt x="3417466" y="362238"/>
                    <a:pt x="3404859" y="366146"/>
                  </a:cubicBezTo>
                  <a:cubicBezTo>
                    <a:pt x="3392253" y="370054"/>
                    <a:pt x="3374982" y="369298"/>
                    <a:pt x="3368805" y="358330"/>
                  </a:cubicBezTo>
                  <a:cubicBezTo>
                    <a:pt x="3362502" y="347489"/>
                    <a:pt x="3341322" y="375727"/>
                    <a:pt x="3350777" y="376484"/>
                  </a:cubicBezTo>
                  <a:close/>
                  <a:moveTo>
                    <a:pt x="729255" y="57917"/>
                  </a:moveTo>
                  <a:cubicBezTo>
                    <a:pt x="747282" y="41403"/>
                    <a:pt x="770856" y="57161"/>
                    <a:pt x="774008" y="49219"/>
                  </a:cubicBezTo>
                  <a:cubicBezTo>
                    <a:pt x="777160" y="41403"/>
                    <a:pt x="740349" y="39007"/>
                    <a:pt x="726986" y="46067"/>
                  </a:cubicBezTo>
                  <a:cubicBezTo>
                    <a:pt x="713623" y="53127"/>
                    <a:pt x="682359" y="47454"/>
                    <a:pt x="686141" y="56278"/>
                  </a:cubicBezTo>
                  <a:cubicBezTo>
                    <a:pt x="688536" y="61825"/>
                    <a:pt x="711228" y="74432"/>
                    <a:pt x="729255" y="57917"/>
                  </a:cubicBezTo>
                  <a:close/>
                  <a:moveTo>
                    <a:pt x="3270726" y="1383995"/>
                  </a:moveTo>
                  <a:cubicBezTo>
                    <a:pt x="3262154" y="1361304"/>
                    <a:pt x="3283333" y="1339242"/>
                    <a:pt x="3267574" y="1327518"/>
                  </a:cubicBezTo>
                  <a:cubicBezTo>
                    <a:pt x="3251942" y="1315794"/>
                    <a:pt x="3258120" y="1291464"/>
                    <a:pt x="3250304" y="1296128"/>
                  </a:cubicBezTo>
                  <a:cubicBezTo>
                    <a:pt x="3242488" y="1300792"/>
                    <a:pt x="3250304" y="1322097"/>
                    <a:pt x="3237697" y="1323610"/>
                  </a:cubicBezTo>
                  <a:cubicBezTo>
                    <a:pt x="3225091" y="1325123"/>
                    <a:pt x="3236941" y="1336973"/>
                    <a:pt x="3232150" y="1352605"/>
                  </a:cubicBezTo>
                  <a:cubicBezTo>
                    <a:pt x="3227486" y="1368237"/>
                    <a:pt x="3234545" y="1391055"/>
                    <a:pt x="3240722" y="1405174"/>
                  </a:cubicBezTo>
                  <a:cubicBezTo>
                    <a:pt x="3247026" y="1419294"/>
                    <a:pt x="3232150" y="1494554"/>
                    <a:pt x="3238327" y="1507161"/>
                  </a:cubicBezTo>
                  <a:cubicBezTo>
                    <a:pt x="3244630" y="1519767"/>
                    <a:pt x="3228116" y="1575236"/>
                    <a:pt x="3233663" y="1581665"/>
                  </a:cubicBezTo>
                  <a:cubicBezTo>
                    <a:pt x="3243118" y="1592633"/>
                    <a:pt x="3236814" y="1566790"/>
                    <a:pt x="3250934" y="1564394"/>
                  </a:cubicBezTo>
                  <a:cubicBezTo>
                    <a:pt x="3265053" y="1561999"/>
                    <a:pt x="3265053" y="1580026"/>
                    <a:pt x="3273751" y="1584060"/>
                  </a:cubicBezTo>
                  <a:cubicBezTo>
                    <a:pt x="3282450" y="1587968"/>
                    <a:pt x="3276903" y="1558973"/>
                    <a:pt x="3269087" y="1560486"/>
                  </a:cubicBezTo>
                  <a:cubicBezTo>
                    <a:pt x="3261271" y="1562125"/>
                    <a:pt x="3254968" y="1541703"/>
                    <a:pt x="3251060" y="1529096"/>
                  </a:cubicBezTo>
                  <a:cubicBezTo>
                    <a:pt x="3247152" y="1516490"/>
                    <a:pt x="3258876" y="1501614"/>
                    <a:pt x="3258876" y="1485982"/>
                  </a:cubicBezTo>
                  <a:cubicBezTo>
                    <a:pt x="3258876" y="1470350"/>
                    <a:pt x="3278542" y="1471106"/>
                    <a:pt x="3290266" y="1482830"/>
                  </a:cubicBezTo>
                  <a:cubicBezTo>
                    <a:pt x="3301990" y="1494554"/>
                    <a:pt x="3303629" y="1486738"/>
                    <a:pt x="3298838" y="1478166"/>
                  </a:cubicBezTo>
                  <a:cubicBezTo>
                    <a:pt x="3294300" y="1469467"/>
                    <a:pt x="3279298" y="1406687"/>
                    <a:pt x="3270726" y="1383995"/>
                  </a:cubicBezTo>
                  <a:close/>
                  <a:moveTo>
                    <a:pt x="803003" y="50858"/>
                  </a:moveTo>
                  <a:cubicBezTo>
                    <a:pt x="813970" y="58674"/>
                    <a:pt x="772369" y="56278"/>
                    <a:pt x="766948" y="64220"/>
                  </a:cubicBezTo>
                  <a:cubicBezTo>
                    <a:pt x="761527" y="72036"/>
                    <a:pt x="737323" y="69263"/>
                    <a:pt x="741861" y="78340"/>
                  </a:cubicBezTo>
                  <a:cubicBezTo>
                    <a:pt x="746526" y="87795"/>
                    <a:pt x="785732" y="88551"/>
                    <a:pt x="785732" y="80735"/>
                  </a:cubicBezTo>
                  <a:cubicBezTo>
                    <a:pt x="785732" y="72919"/>
                    <a:pt x="806155" y="79979"/>
                    <a:pt x="806911" y="72919"/>
                  </a:cubicBezTo>
                  <a:cubicBezTo>
                    <a:pt x="807667" y="65859"/>
                    <a:pt x="816366" y="58043"/>
                    <a:pt x="838301" y="56404"/>
                  </a:cubicBezTo>
                  <a:cubicBezTo>
                    <a:pt x="860237" y="54892"/>
                    <a:pt x="860237" y="46950"/>
                    <a:pt x="839814" y="37621"/>
                  </a:cubicBezTo>
                  <a:cubicBezTo>
                    <a:pt x="819517" y="28166"/>
                    <a:pt x="792035" y="43042"/>
                    <a:pt x="803003" y="50858"/>
                  </a:cubicBezTo>
                  <a:close/>
                  <a:moveTo>
                    <a:pt x="769344" y="684839"/>
                  </a:moveTo>
                  <a:cubicBezTo>
                    <a:pt x="790523" y="704505"/>
                    <a:pt x="808550" y="676266"/>
                    <a:pt x="818761" y="674627"/>
                  </a:cubicBezTo>
                  <a:cubicBezTo>
                    <a:pt x="828972" y="673115"/>
                    <a:pt x="812458" y="662021"/>
                    <a:pt x="795187" y="657356"/>
                  </a:cubicBezTo>
                  <a:cubicBezTo>
                    <a:pt x="777916" y="652692"/>
                    <a:pt x="753333" y="670089"/>
                    <a:pt x="769344" y="684839"/>
                  </a:cubicBezTo>
                  <a:close/>
                  <a:moveTo>
                    <a:pt x="4528099" y="818594"/>
                  </a:moveTo>
                  <a:cubicBezTo>
                    <a:pt x="4520283" y="815820"/>
                    <a:pt x="4495196" y="799810"/>
                    <a:pt x="4488893" y="790733"/>
                  </a:cubicBezTo>
                  <a:cubicBezTo>
                    <a:pt x="4482589" y="781657"/>
                    <a:pt x="4452460" y="777370"/>
                    <a:pt x="4452460" y="782035"/>
                  </a:cubicBezTo>
                  <a:cubicBezTo>
                    <a:pt x="4452460" y="786699"/>
                    <a:pt x="4442627" y="780900"/>
                    <a:pt x="4440358" y="775731"/>
                  </a:cubicBezTo>
                  <a:cubicBezTo>
                    <a:pt x="4437963" y="770689"/>
                    <a:pt x="4406194" y="769806"/>
                    <a:pt x="4405815" y="775353"/>
                  </a:cubicBezTo>
                  <a:cubicBezTo>
                    <a:pt x="4405438" y="780900"/>
                    <a:pt x="4413254" y="781278"/>
                    <a:pt x="4417918" y="787582"/>
                  </a:cubicBezTo>
                  <a:cubicBezTo>
                    <a:pt x="4422582" y="793885"/>
                    <a:pt x="4411615" y="797415"/>
                    <a:pt x="4414010" y="804474"/>
                  </a:cubicBezTo>
                  <a:cubicBezTo>
                    <a:pt x="4416405" y="811534"/>
                    <a:pt x="4402286" y="800944"/>
                    <a:pt x="4397117" y="797036"/>
                  </a:cubicBezTo>
                  <a:cubicBezTo>
                    <a:pt x="4392075" y="793129"/>
                    <a:pt x="4394344" y="777749"/>
                    <a:pt x="4395983" y="769932"/>
                  </a:cubicBezTo>
                  <a:cubicBezTo>
                    <a:pt x="4397622" y="762117"/>
                    <a:pt x="4386906" y="763629"/>
                    <a:pt x="4385772" y="755813"/>
                  </a:cubicBezTo>
                  <a:cubicBezTo>
                    <a:pt x="4384637" y="747997"/>
                    <a:pt x="4349339" y="731861"/>
                    <a:pt x="4334337" y="725558"/>
                  </a:cubicBezTo>
                  <a:cubicBezTo>
                    <a:pt x="4319461" y="719254"/>
                    <a:pt x="4300173" y="713834"/>
                    <a:pt x="4295131" y="705891"/>
                  </a:cubicBezTo>
                  <a:cubicBezTo>
                    <a:pt x="4290088" y="698075"/>
                    <a:pt x="4263362" y="697319"/>
                    <a:pt x="4253151" y="686604"/>
                  </a:cubicBezTo>
                  <a:cubicBezTo>
                    <a:pt x="4242940" y="676014"/>
                    <a:pt x="4198187" y="657230"/>
                    <a:pt x="4179024" y="655970"/>
                  </a:cubicBezTo>
                  <a:cubicBezTo>
                    <a:pt x="4159863" y="654835"/>
                    <a:pt x="4164149" y="644246"/>
                    <a:pt x="4154694" y="645758"/>
                  </a:cubicBezTo>
                  <a:cubicBezTo>
                    <a:pt x="4145239" y="647397"/>
                    <a:pt x="4104898" y="645380"/>
                    <a:pt x="4092292" y="643363"/>
                  </a:cubicBezTo>
                  <a:cubicBezTo>
                    <a:pt x="4079685" y="641472"/>
                    <a:pt x="4077038" y="650801"/>
                    <a:pt x="4067961" y="647271"/>
                  </a:cubicBezTo>
                  <a:cubicBezTo>
                    <a:pt x="4058885" y="643741"/>
                    <a:pt x="4012241" y="626849"/>
                    <a:pt x="4006694" y="633152"/>
                  </a:cubicBezTo>
                  <a:cubicBezTo>
                    <a:pt x="4001273" y="639455"/>
                    <a:pt x="4003542" y="648406"/>
                    <a:pt x="3998121" y="650045"/>
                  </a:cubicBezTo>
                  <a:cubicBezTo>
                    <a:pt x="3992701" y="651557"/>
                    <a:pt x="3998121" y="659500"/>
                    <a:pt x="4011106" y="671224"/>
                  </a:cubicBezTo>
                  <a:cubicBezTo>
                    <a:pt x="4024091" y="682948"/>
                    <a:pt x="4016149" y="692024"/>
                    <a:pt x="4004425" y="697067"/>
                  </a:cubicBezTo>
                  <a:cubicBezTo>
                    <a:pt x="3992701" y="702110"/>
                    <a:pt x="3973791" y="692276"/>
                    <a:pt x="3967992" y="683326"/>
                  </a:cubicBezTo>
                  <a:cubicBezTo>
                    <a:pt x="3962067" y="674375"/>
                    <a:pt x="3946056" y="678157"/>
                    <a:pt x="3942148" y="666433"/>
                  </a:cubicBezTo>
                  <a:cubicBezTo>
                    <a:pt x="3938241" y="654709"/>
                    <a:pt x="3946813" y="652692"/>
                    <a:pt x="3954755" y="659373"/>
                  </a:cubicBezTo>
                  <a:cubicBezTo>
                    <a:pt x="3962571" y="666055"/>
                    <a:pt x="3973161" y="660508"/>
                    <a:pt x="3974421" y="651936"/>
                  </a:cubicBezTo>
                  <a:cubicBezTo>
                    <a:pt x="3975555" y="643363"/>
                    <a:pt x="3953242" y="637438"/>
                    <a:pt x="3941014" y="638195"/>
                  </a:cubicBezTo>
                  <a:cubicBezTo>
                    <a:pt x="3928912" y="638951"/>
                    <a:pt x="3922230" y="655844"/>
                    <a:pt x="3909624" y="662903"/>
                  </a:cubicBezTo>
                  <a:cubicBezTo>
                    <a:pt x="3897017" y="669963"/>
                    <a:pt x="3848482" y="660130"/>
                    <a:pt x="3843313" y="655465"/>
                  </a:cubicBezTo>
                  <a:cubicBezTo>
                    <a:pt x="3838271" y="650801"/>
                    <a:pt x="3770322" y="655465"/>
                    <a:pt x="3763262" y="660130"/>
                  </a:cubicBezTo>
                  <a:cubicBezTo>
                    <a:pt x="3756203" y="664794"/>
                    <a:pt x="3761245" y="683326"/>
                    <a:pt x="3757715" y="684839"/>
                  </a:cubicBezTo>
                  <a:cubicBezTo>
                    <a:pt x="3754185" y="686351"/>
                    <a:pt x="3750656" y="663660"/>
                    <a:pt x="3750656" y="659373"/>
                  </a:cubicBezTo>
                  <a:cubicBezTo>
                    <a:pt x="3750656" y="655087"/>
                    <a:pt x="3742461" y="651936"/>
                    <a:pt x="3730233" y="651936"/>
                  </a:cubicBezTo>
                  <a:cubicBezTo>
                    <a:pt x="3718131" y="651936"/>
                    <a:pt x="3711071" y="651557"/>
                    <a:pt x="3716114" y="646389"/>
                  </a:cubicBezTo>
                  <a:cubicBezTo>
                    <a:pt x="3721282" y="641346"/>
                    <a:pt x="3711450" y="636177"/>
                    <a:pt x="3720778" y="629496"/>
                  </a:cubicBezTo>
                  <a:cubicBezTo>
                    <a:pt x="3730233" y="622815"/>
                    <a:pt x="3703507" y="602014"/>
                    <a:pt x="3677664" y="591803"/>
                  </a:cubicBezTo>
                  <a:cubicBezTo>
                    <a:pt x="3651820" y="581591"/>
                    <a:pt x="3592948" y="587516"/>
                    <a:pt x="3577190" y="592181"/>
                  </a:cubicBezTo>
                  <a:cubicBezTo>
                    <a:pt x="3561558" y="596845"/>
                    <a:pt x="3530168" y="595332"/>
                    <a:pt x="3515166" y="595711"/>
                  </a:cubicBezTo>
                  <a:cubicBezTo>
                    <a:pt x="3500291" y="596089"/>
                    <a:pt x="3512392" y="589786"/>
                    <a:pt x="3508107" y="582726"/>
                  </a:cubicBezTo>
                  <a:cubicBezTo>
                    <a:pt x="3503820" y="575666"/>
                    <a:pt x="3478229" y="567094"/>
                    <a:pt x="3474699" y="572893"/>
                  </a:cubicBezTo>
                  <a:cubicBezTo>
                    <a:pt x="3471170" y="578818"/>
                    <a:pt x="3464488" y="572893"/>
                    <a:pt x="3464488" y="568607"/>
                  </a:cubicBezTo>
                  <a:cubicBezTo>
                    <a:pt x="3464488" y="564320"/>
                    <a:pt x="3440536" y="555622"/>
                    <a:pt x="3431081" y="557639"/>
                  </a:cubicBezTo>
                  <a:cubicBezTo>
                    <a:pt x="3421626" y="559530"/>
                    <a:pt x="3417340" y="548941"/>
                    <a:pt x="3428307" y="548941"/>
                  </a:cubicBezTo>
                  <a:cubicBezTo>
                    <a:pt x="3439275" y="548941"/>
                    <a:pt x="3458185" y="551336"/>
                    <a:pt x="3449865" y="538729"/>
                  </a:cubicBezTo>
                  <a:cubicBezTo>
                    <a:pt x="3441670" y="526123"/>
                    <a:pt x="3371074" y="522215"/>
                    <a:pt x="3364392" y="524610"/>
                  </a:cubicBezTo>
                  <a:cubicBezTo>
                    <a:pt x="3357711" y="527005"/>
                    <a:pt x="3364014" y="535956"/>
                    <a:pt x="3348634" y="550453"/>
                  </a:cubicBezTo>
                  <a:cubicBezTo>
                    <a:pt x="3333381" y="564951"/>
                    <a:pt x="3318379" y="555118"/>
                    <a:pt x="3320396" y="548058"/>
                  </a:cubicBezTo>
                  <a:cubicBezTo>
                    <a:pt x="3322412" y="540998"/>
                    <a:pt x="3341197" y="542133"/>
                    <a:pt x="3341197" y="535073"/>
                  </a:cubicBezTo>
                  <a:cubicBezTo>
                    <a:pt x="3341197" y="528014"/>
                    <a:pt x="3315353" y="531922"/>
                    <a:pt x="3311445" y="525997"/>
                  </a:cubicBezTo>
                  <a:cubicBezTo>
                    <a:pt x="3307537" y="520072"/>
                    <a:pt x="3316865" y="516164"/>
                    <a:pt x="3326320" y="518937"/>
                  </a:cubicBezTo>
                  <a:cubicBezTo>
                    <a:pt x="3335775" y="521710"/>
                    <a:pt x="3352164" y="523223"/>
                    <a:pt x="3353047" y="518937"/>
                  </a:cubicBezTo>
                  <a:cubicBezTo>
                    <a:pt x="3353803" y="514651"/>
                    <a:pt x="3343213" y="513894"/>
                    <a:pt x="3327581" y="511121"/>
                  </a:cubicBezTo>
                  <a:cubicBezTo>
                    <a:pt x="3311823" y="508348"/>
                    <a:pt x="3273878" y="499397"/>
                    <a:pt x="3253833" y="501288"/>
                  </a:cubicBezTo>
                  <a:cubicBezTo>
                    <a:pt x="3233789" y="503305"/>
                    <a:pt x="3224838" y="493850"/>
                    <a:pt x="3213871" y="493094"/>
                  </a:cubicBezTo>
                  <a:cubicBezTo>
                    <a:pt x="3202903" y="492337"/>
                    <a:pt x="3202903" y="499019"/>
                    <a:pt x="3207946" y="505196"/>
                  </a:cubicBezTo>
                  <a:cubicBezTo>
                    <a:pt x="3212988" y="511499"/>
                    <a:pt x="3197356" y="515407"/>
                    <a:pt x="3184372" y="513390"/>
                  </a:cubicBezTo>
                  <a:cubicBezTo>
                    <a:pt x="3171387" y="511373"/>
                    <a:pt x="3152603" y="520450"/>
                    <a:pt x="3160041" y="529905"/>
                  </a:cubicBezTo>
                  <a:cubicBezTo>
                    <a:pt x="3167479" y="539360"/>
                    <a:pt x="3174917" y="527131"/>
                    <a:pt x="3181220" y="530283"/>
                  </a:cubicBezTo>
                  <a:cubicBezTo>
                    <a:pt x="3187523" y="533435"/>
                    <a:pt x="3164706" y="540116"/>
                    <a:pt x="3174161" y="544402"/>
                  </a:cubicBezTo>
                  <a:cubicBezTo>
                    <a:pt x="3183615" y="548688"/>
                    <a:pt x="3181977" y="557765"/>
                    <a:pt x="3182354" y="562429"/>
                  </a:cubicBezTo>
                  <a:cubicBezTo>
                    <a:pt x="3182733" y="567094"/>
                    <a:pt x="3166596" y="569489"/>
                    <a:pt x="3160798" y="562429"/>
                  </a:cubicBezTo>
                  <a:cubicBezTo>
                    <a:pt x="3154872" y="555370"/>
                    <a:pt x="3146678" y="561673"/>
                    <a:pt x="3135710" y="560917"/>
                  </a:cubicBezTo>
                  <a:cubicBezTo>
                    <a:pt x="3124742" y="560160"/>
                    <a:pt x="3116423" y="565203"/>
                    <a:pt x="3128273" y="566842"/>
                  </a:cubicBezTo>
                  <a:cubicBezTo>
                    <a:pt x="3139997" y="568355"/>
                    <a:pt x="3143905" y="575792"/>
                    <a:pt x="3128273" y="577431"/>
                  </a:cubicBezTo>
                  <a:cubicBezTo>
                    <a:pt x="3112641" y="578944"/>
                    <a:pt x="3116549" y="562934"/>
                    <a:pt x="3107094" y="564825"/>
                  </a:cubicBezTo>
                  <a:cubicBezTo>
                    <a:pt x="3097639" y="566842"/>
                    <a:pt x="3077216" y="557387"/>
                    <a:pt x="3066249" y="557765"/>
                  </a:cubicBezTo>
                  <a:cubicBezTo>
                    <a:pt x="3055281" y="558143"/>
                    <a:pt x="3050112" y="566842"/>
                    <a:pt x="3035614" y="567976"/>
                  </a:cubicBezTo>
                  <a:cubicBezTo>
                    <a:pt x="3021117" y="569111"/>
                    <a:pt x="3001451" y="560538"/>
                    <a:pt x="2995652" y="552722"/>
                  </a:cubicBezTo>
                  <a:cubicBezTo>
                    <a:pt x="2989727" y="544906"/>
                    <a:pt x="2987836" y="542511"/>
                    <a:pt x="2980776" y="551588"/>
                  </a:cubicBezTo>
                  <a:cubicBezTo>
                    <a:pt x="2973717" y="560665"/>
                    <a:pt x="2973338" y="577809"/>
                    <a:pt x="2966279" y="579070"/>
                  </a:cubicBezTo>
                  <a:cubicBezTo>
                    <a:pt x="2959219" y="580205"/>
                    <a:pt x="2956446" y="595585"/>
                    <a:pt x="2949386" y="599493"/>
                  </a:cubicBezTo>
                  <a:cubicBezTo>
                    <a:pt x="2942327" y="603401"/>
                    <a:pt x="2941948" y="593568"/>
                    <a:pt x="2932872" y="594450"/>
                  </a:cubicBezTo>
                  <a:cubicBezTo>
                    <a:pt x="2923795" y="595206"/>
                    <a:pt x="2894800" y="566968"/>
                    <a:pt x="2893287" y="558774"/>
                  </a:cubicBezTo>
                  <a:cubicBezTo>
                    <a:pt x="2891775" y="550579"/>
                    <a:pt x="2873747" y="534821"/>
                    <a:pt x="2868957" y="531670"/>
                  </a:cubicBezTo>
                  <a:cubicBezTo>
                    <a:pt x="2864292" y="528518"/>
                    <a:pt x="2873621" y="527005"/>
                    <a:pt x="2879547" y="532048"/>
                  </a:cubicBezTo>
                  <a:cubicBezTo>
                    <a:pt x="2885471" y="537090"/>
                    <a:pt x="2892909" y="537090"/>
                    <a:pt x="2898708" y="534065"/>
                  </a:cubicBezTo>
                  <a:cubicBezTo>
                    <a:pt x="2904633" y="530913"/>
                    <a:pt x="2903877" y="516416"/>
                    <a:pt x="2893666" y="516038"/>
                  </a:cubicBezTo>
                  <a:cubicBezTo>
                    <a:pt x="2883455" y="515659"/>
                    <a:pt x="2887363" y="507087"/>
                    <a:pt x="2892531" y="505448"/>
                  </a:cubicBezTo>
                  <a:cubicBezTo>
                    <a:pt x="2897699" y="503935"/>
                    <a:pt x="2880807" y="488555"/>
                    <a:pt x="2886984" y="487043"/>
                  </a:cubicBezTo>
                  <a:cubicBezTo>
                    <a:pt x="2893287" y="485530"/>
                    <a:pt x="2890514" y="478848"/>
                    <a:pt x="2881941" y="477588"/>
                  </a:cubicBezTo>
                  <a:cubicBezTo>
                    <a:pt x="2873369" y="476453"/>
                    <a:pt x="2864292" y="469393"/>
                    <a:pt x="2863914" y="464981"/>
                  </a:cubicBezTo>
                  <a:cubicBezTo>
                    <a:pt x="2863536" y="460695"/>
                    <a:pt x="2827103" y="459056"/>
                    <a:pt x="2828616" y="465359"/>
                  </a:cubicBezTo>
                  <a:cubicBezTo>
                    <a:pt x="2830255" y="471663"/>
                    <a:pt x="2816892" y="469646"/>
                    <a:pt x="2818783" y="464603"/>
                  </a:cubicBezTo>
                  <a:cubicBezTo>
                    <a:pt x="2820800" y="459560"/>
                    <a:pt x="2805798" y="461073"/>
                    <a:pt x="2788527" y="456409"/>
                  </a:cubicBezTo>
                  <a:cubicBezTo>
                    <a:pt x="2771256" y="451744"/>
                    <a:pt x="2770878" y="439516"/>
                    <a:pt x="2764953" y="438760"/>
                  </a:cubicBezTo>
                  <a:cubicBezTo>
                    <a:pt x="2759028" y="438003"/>
                    <a:pt x="2761045" y="455652"/>
                    <a:pt x="2752473" y="451744"/>
                  </a:cubicBezTo>
                  <a:cubicBezTo>
                    <a:pt x="2743901" y="447836"/>
                    <a:pt x="2734446" y="455274"/>
                    <a:pt x="2739110" y="465485"/>
                  </a:cubicBezTo>
                  <a:cubicBezTo>
                    <a:pt x="2743774" y="475697"/>
                    <a:pt x="2739488" y="477210"/>
                    <a:pt x="2738731" y="485530"/>
                  </a:cubicBezTo>
                  <a:cubicBezTo>
                    <a:pt x="2737975" y="493724"/>
                    <a:pt x="2733185" y="490194"/>
                    <a:pt x="2723099" y="486664"/>
                  </a:cubicBezTo>
                  <a:cubicBezTo>
                    <a:pt x="2712888" y="483135"/>
                    <a:pt x="2712888" y="495363"/>
                    <a:pt x="2690953" y="489816"/>
                  </a:cubicBezTo>
                  <a:cubicBezTo>
                    <a:pt x="2669018" y="484269"/>
                    <a:pt x="2659184" y="490194"/>
                    <a:pt x="2655276" y="483135"/>
                  </a:cubicBezTo>
                  <a:cubicBezTo>
                    <a:pt x="2651368" y="476075"/>
                    <a:pt x="2644687" y="475319"/>
                    <a:pt x="2643931" y="481118"/>
                  </a:cubicBezTo>
                  <a:cubicBezTo>
                    <a:pt x="2643175" y="487043"/>
                    <a:pt x="2609389" y="484647"/>
                    <a:pt x="2606616" y="475949"/>
                  </a:cubicBezTo>
                  <a:cubicBezTo>
                    <a:pt x="2603842" y="467376"/>
                    <a:pt x="2612540" y="465738"/>
                    <a:pt x="2617583" y="463468"/>
                  </a:cubicBezTo>
                  <a:cubicBezTo>
                    <a:pt x="2622626" y="461073"/>
                    <a:pt x="2612036" y="457543"/>
                    <a:pt x="2593630" y="458804"/>
                  </a:cubicBezTo>
                  <a:cubicBezTo>
                    <a:pt x="2575225" y="459939"/>
                    <a:pt x="2563375" y="449349"/>
                    <a:pt x="2544592" y="451366"/>
                  </a:cubicBezTo>
                  <a:cubicBezTo>
                    <a:pt x="2525682" y="453383"/>
                    <a:pt x="2483828" y="457291"/>
                    <a:pt x="2477903" y="460065"/>
                  </a:cubicBezTo>
                  <a:cubicBezTo>
                    <a:pt x="2471978" y="462838"/>
                    <a:pt x="2483450" y="473428"/>
                    <a:pt x="2474373" y="474184"/>
                  </a:cubicBezTo>
                  <a:cubicBezTo>
                    <a:pt x="2465423" y="474940"/>
                    <a:pt x="2471600" y="456913"/>
                    <a:pt x="2470087" y="448341"/>
                  </a:cubicBezTo>
                  <a:cubicBezTo>
                    <a:pt x="2468574" y="439642"/>
                    <a:pt x="2454833" y="438508"/>
                    <a:pt x="2456724" y="445189"/>
                  </a:cubicBezTo>
                  <a:cubicBezTo>
                    <a:pt x="2458741" y="451870"/>
                    <a:pt x="2435167" y="454266"/>
                    <a:pt x="2429242" y="449097"/>
                  </a:cubicBezTo>
                  <a:cubicBezTo>
                    <a:pt x="2423317" y="444054"/>
                    <a:pt x="2413988" y="437373"/>
                    <a:pt x="2398608" y="433465"/>
                  </a:cubicBezTo>
                  <a:cubicBezTo>
                    <a:pt x="2383354" y="429557"/>
                    <a:pt x="2364444" y="446071"/>
                    <a:pt x="2368857" y="450736"/>
                  </a:cubicBezTo>
                  <a:cubicBezTo>
                    <a:pt x="2373143" y="455400"/>
                    <a:pt x="2384489" y="451870"/>
                    <a:pt x="2384867" y="455022"/>
                  </a:cubicBezTo>
                  <a:cubicBezTo>
                    <a:pt x="2385623" y="461451"/>
                    <a:pt x="2352343" y="458930"/>
                    <a:pt x="2352343" y="464477"/>
                  </a:cubicBezTo>
                  <a:cubicBezTo>
                    <a:pt x="2352343" y="470024"/>
                    <a:pt x="2321330" y="477462"/>
                    <a:pt x="2311875" y="478596"/>
                  </a:cubicBezTo>
                  <a:cubicBezTo>
                    <a:pt x="2286032" y="481874"/>
                    <a:pt x="2280485" y="481748"/>
                    <a:pt x="2268383" y="491959"/>
                  </a:cubicBezTo>
                  <a:cubicBezTo>
                    <a:pt x="2256281" y="502170"/>
                    <a:pt x="2265610" y="482882"/>
                    <a:pt x="2275065" y="473554"/>
                  </a:cubicBezTo>
                  <a:cubicBezTo>
                    <a:pt x="2284520" y="464099"/>
                    <a:pt x="2294226" y="468007"/>
                    <a:pt x="2299773" y="460569"/>
                  </a:cubicBezTo>
                  <a:cubicBezTo>
                    <a:pt x="2305320" y="453131"/>
                    <a:pt x="2313892" y="453887"/>
                    <a:pt x="2328768" y="451492"/>
                  </a:cubicBezTo>
                  <a:cubicBezTo>
                    <a:pt x="2343644" y="449097"/>
                    <a:pt x="2342888" y="440525"/>
                    <a:pt x="2349947" y="437373"/>
                  </a:cubicBezTo>
                  <a:cubicBezTo>
                    <a:pt x="2357007" y="434221"/>
                    <a:pt x="2374278" y="427540"/>
                    <a:pt x="2377429" y="420480"/>
                  </a:cubicBezTo>
                  <a:cubicBezTo>
                    <a:pt x="2380581" y="413421"/>
                    <a:pt x="2415879" y="401697"/>
                    <a:pt x="2422939" y="402075"/>
                  </a:cubicBezTo>
                  <a:cubicBezTo>
                    <a:pt x="2429998" y="402453"/>
                    <a:pt x="2431511" y="387955"/>
                    <a:pt x="2435419" y="387955"/>
                  </a:cubicBezTo>
                  <a:cubicBezTo>
                    <a:pt x="2439327" y="387955"/>
                    <a:pt x="2459749" y="379005"/>
                    <a:pt x="2467565" y="375349"/>
                  </a:cubicBezTo>
                  <a:cubicBezTo>
                    <a:pt x="2475381" y="371819"/>
                    <a:pt x="2479290" y="364381"/>
                    <a:pt x="2479668" y="359213"/>
                  </a:cubicBezTo>
                  <a:cubicBezTo>
                    <a:pt x="2480046" y="354170"/>
                    <a:pt x="2469078" y="354926"/>
                    <a:pt x="2467944" y="350136"/>
                  </a:cubicBezTo>
                  <a:cubicBezTo>
                    <a:pt x="2466809" y="345472"/>
                    <a:pt x="2472987" y="348623"/>
                    <a:pt x="2481307" y="345472"/>
                  </a:cubicBezTo>
                  <a:cubicBezTo>
                    <a:pt x="2489501" y="342320"/>
                    <a:pt x="2481307" y="331352"/>
                    <a:pt x="2474625" y="333369"/>
                  </a:cubicBezTo>
                  <a:cubicBezTo>
                    <a:pt x="2467944" y="335386"/>
                    <a:pt x="2478155" y="327444"/>
                    <a:pt x="2472230" y="320385"/>
                  </a:cubicBezTo>
                  <a:cubicBezTo>
                    <a:pt x="2466305" y="313325"/>
                    <a:pt x="2454581" y="324671"/>
                    <a:pt x="2454959" y="317233"/>
                  </a:cubicBezTo>
                  <a:cubicBezTo>
                    <a:pt x="2455337" y="309795"/>
                    <a:pt x="2454203" y="300340"/>
                    <a:pt x="2449412" y="295676"/>
                  </a:cubicBezTo>
                  <a:cubicBezTo>
                    <a:pt x="2444748" y="291011"/>
                    <a:pt x="2436049" y="303870"/>
                    <a:pt x="2426343" y="296432"/>
                  </a:cubicBezTo>
                  <a:cubicBezTo>
                    <a:pt x="2416509" y="288994"/>
                    <a:pt x="2387893" y="284330"/>
                    <a:pt x="2387893" y="287356"/>
                  </a:cubicBezTo>
                  <a:cubicBezTo>
                    <a:pt x="2387893" y="290381"/>
                    <a:pt x="2374152" y="282691"/>
                    <a:pt x="2371378" y="285843"/>
                  </a:cubicBezTo>
                  <a:cubicBezTo>
                    <a:pt x="2368605" y="288994"/>
                    <a:pt x="2345913" y="288616"/>
                    <a:pt x="2338854" y="286599"/>
                  </a:cubicBezTo>
                  <a:cubicBezTo>
                    <a:pt x="2331794" y="284708"/>
                    <a:pt x="2321960" y="289373"/>
                    <a:pt x="2321583" y="296432"/>
                  </a:cubicBezTo>
                  <a:cubicBezTo>
                    <a:pt x="2321204" y="303492"/>
                    <a:pt x="2293344" y="300718"/>
                    <a:pt x="2288301" y="299584"/>
                  </a:cubicBezTo>
                  <a:cubicBezTo>
                    <a:pt x="2283258" y="298449"/>
                    <a:pt x="2307589" y="278405"/>
                    <a:pt x="2307589" y="274875"/>
                  </a:cubicBezTo>
                  <a:cubicBezTo>
                    <a:pt x="2307589" y="271345"/>
                    <a:pt x="2266366" y="275632"/>
                    <a:pt x="2263971" y="271723"/>
                  </a:cubicBezTo>
                  <a:cubicBezTo>
                    <a:pt x="2261576" y="267816"/>
                    <a:pt x="2241657" y="266555"/>
                    <a:pt x="2232581" y="267059"/>
                  </a:cubicBezTo>
                  <a:cubicBezTo>
                    <a:pt x="2223504" y="267437"/>
                    <a:pt x="2232202" y="264664"/>
                    <a:pt x="2240397" y="263907"/>
                  </a:cubicBezTo>
                  <a:cubicBezTo>
                    <a:pt x="2248591" y="263151"/>
                    <a:pt x="2256029" y="256091"/>
                    <a:pt x="2265105" y="254453"/>
                  </a:cubicBezTo>
                  <a:cubicBezTo>
                    <a:pt x="2274056" y="252940"/>
                    <a:pt x="2272165" y="249788"/>
                    <a:pt x="2268257" y="244241"/>
                  </a:cubicBezTo>
                  <a:cubicBezTo>
                    <a:pt x="2264349" y="238821"/>
                    <a:pt x="2254894" y="241468"/>
                    <a:pt x="2245817" y="238821"/>
                  </a:cubicBezTo>
                  <a:cubicBezTo>
                    <a:pt x="2236867" y="236047"/>
                    <a:pt x="2225773" y="232139"/>
                    <a:pt x="2217957" y="231761"/>
                  </a:cubicBezTo>
                  <a:cubicBezTo>
                    <a:pt x="2210141" y="231383"/>
                    <a:pt x="2201442" y="235669"/>
                    <a:pt x="2183037" y="239199"/>
                  </a:cubicBezTo>
                  <a:cubicBezTo>
                    <a:pt x="2164632" y="242729"/>
                    <a:pt x="2162993" y="256848"/>
                    <a:pt x="2153664" y="261134"/>
                  </a:cubicBezTo>
                  <a:cubicBezTo>
                    <a:pt x="2144209" y="265420"/>
                    <a:pt x="2127821" y="282691"/>
                    <a:pt x="2135637" y="284330"/>
                  </a:cubicBezTo>
                  <a:cubicBezTo>
                    <a:pt x="2143453" y="285969"/>
                    <a:pt x="2139545" y="290633"/>
                    <a:pt x="2140679" y="295676"/>
                  </a:cubicBezTo>
                  <a:cubicBezTo>
                    <a:pt x="2141814" y="300718"/>
                    <a:pt x="2134754" y="301979"/>
                    <a:pt x="2125803" y="300340"/>
                  </a:cubicBezTo>
                  <a:cubicBezTo>
                    <a:pt x="2116853" y="298827"/>
                    <a:pt x="2084958" y="299206"/>
                    <a:pt x="2085337" y="305887"/>
                  </a:cubicBezTo>
                  <a:cubicBezTo>
                    <a:pt x="2085715" y="312569"/>
                    <a:pt x="2103742" y="315720"/>
                    <a:pt x="2102608" y="319250"/>
                  </a:cubicBezTo>
                  <a:cubicBezTo>
                    <a:pt x="2101473" y="322780"/>
                    <a:pt x="2088866" y="318872"/>
                    <a:pt x="2082563" y="315342"/>
                  </a:cubicBezTo>
                  <a:cubicBezTo>
                    <a:pt x="2076260" y="311812"/>
                    <a:pt x="2062141" y="313703"/>
                    <a:pt x="2059367" y="320385"/>
                  </a:cubicBezTo>
                  <a:cubicBezTo>
                    <a:pt x="2056594" y="327066"/>
                    <a:pt x="2045626" y="325427"/>
                    <a:pt x="2042096" y="323914"/>
                  </a:cubicBezTo>
                  <a:cubicBezTo>
                    <a:pt x="2038566" y="322402"/>
                    <a:pt x="2030750" y="327066"/>
                    <a:pt x="2024825" y="325049"/>
                  </a:cubicBezTo>
                  <a:cubicBezTo>
                    <a:pt x="2018900" y="323032"/>
                    <a:pt x="2036549" y="314460"/>
                    <a:pt x="2032263" y="310173"/>
                  </a:cubicBezTo>
                  <a:cubicBezTo>
                    <a:pt x="2027977" y="305887"/>
                    <a:pt x="2009067" y="309795"/>
                    <a:pt x="2007176" y="316855"/>
                  </a:cubicBezTo>
                  <a:cubicBezTo>
                    <a:pt x="2005159" y="323914"/>
                    <a:pt x="1993814" y="311812"/>
                    <a:pt x="1989527" y="314081"/>
                  </a:cubicBezTo>
                  <a:cubicBezTo>
                    <a:pt x="1985241" y="316477"/>
                    <a:pt x="1980576" y="319124"/>
                    <a:pt x="1972256" y="322654"/>
                  </a:cubicBezTo>
                  <a:cubicBezTo>
                    <a:pt x="1964062" y="326184"/>
                    <a:pt x="1949942" y="318746"/>
                    <a:pt x="1946791" y="325049"/>
                  </a:cubicBezTo>
                  <a:cubicBezTo>
                    <a:pt x="1943639" y="331352"/>
                    <a:pt x="1962549" y="333243"/>
                    <a:pt x="1962927" y="336017"/>
                  </a:cubicBezTo>
                  <a:cubicBezTo>
                    <a:pt x="1963305" y="338790"/>
                    <a:pt x="1920191" y="338412"/>
                    <a:pt x="1918931" y="342698"/>
                  </a:cubicBezTo>
                  <a:cubicBezTo>
                    <a:pt x="1917796" y="346984"/>
                    <a:pt x="1903173" y="346984"/>
                    <a:pt x="1885523" y="347363"/>
                  </a:cubicBezTo>
                  <a:cubicBezTo>
                    <a:pt x="1867875" y="347741"/>
                    <a:pt x="1874934" y="356439"/>
                    <a:pt x="1860814" y="359087"/>
                  </a:cubicBezTo>
                  <a:cubicBezTo>
                    <a:pt x="1846695" y="361860"/>
                    <a:pt x="1840392" y="362238"/>
                    <a:pt x="1835727" y="369298"/>
                  </a:cubicBezTo>
                  <a:cubicBezTo>
                    <a:pt x="1831063" y="376357"/>
                    <a:pt x="1819969" y="377492"/>
                    <a:pt x="1815305" y="372071"/>
                  </a:cubicBezTo>
                  <a:cubicBezTo>
                    <a:pt x="1810641" y="366524"/>
                    <a:pt x="1797656" y="374845"/>
                    <a:pt x="1804716" y="375601"/>
                  </a:cubicBezTo>
                  <a:cubicBezTo>
                    <a:pt x="1811776" y="376357"/>
                    <a:pt x="1805094" y="383417"/>
                    <a:pt x="1800808" y="381904"/>
                  </a:cubicBezTo>
                  <a:cubicBezTo>
                    <a:pt x="1796521" y="380392"/>
                    <a:pt x="1783915" y="389342"/>
                    <a:pt x="1790975" y="388586"/>
                  </a:cubicBezTo>
                  <a:cubicBezTo>
                    <a:pt x="1798034" y="387829"/>
                    <a:pt x="1801564" y="393628"/>
                    <a:pt x="1798034" y="398041"/>
                  </a:cubicBezTo>
                  <a:cubicBezTo>
                    <a:pt x="1794505" y="402327"/>
                    <a:pt x="1779251" y="392998"/>
                    <a:pt x="1775216" y="396906"/>
                  </a:cubicBezTo>
                  <a:cubicBezTo>
                    <a:pt x="1771308" y="400814"/>
                    <a:pt x="1782655" y="405983"/>
                    <a:pt x="1789714" y="405100"/>
                  </a:cubicBezTo>
                  <a:cubicBezTo>
                    <a:pt x="1796774" y="404344"/>
                    <a:pt x="1800682" y="409008"/>
                    <a:pt x="1801438" y="414177"/>
                  </a:cubicBezTo>
                  <a:cubicBezTo>
                    <a:pt x="1802195" y="419220"/>
                    <a:pt x="1784924" y="411025"/>
                    <a:pt x="1781393" y="415312"/>
                  </a:cubicBezTo>
                  <a:cubicBezTo>
                    <a:pt x="1777864" y="419598"/>
                    <a:pt x="1784167" y="421615"/>
                    <a:pt x="1791605" y="422371"/>
                  </a:cubicBezTo>
                  <a:cubicBezTo>
                    <a:pt x="1799043" y="423128"/>
                    <a:pt x="1793622" y="425901"/>
                    <a:pt x="1800303" y="431826"/>
                  </a:cubicBezTo>
                  <a:cubicBezTo>
                    <a:pt x="1800808" y="432330"/>
                    <a:pt x="1801186" y="432709"/>
                    <a:pt x="1801564" y="433087"/>
                  </a:cubicBezTo>
                  <a:cubicBezTo>
                    <a:pt x="1805599" y="438003"/>
                    <a:pt x="1798034" y="439642"/>
                    <a:pt x="1798791" y="444307"/>
                  </a:cubicBezTo>
                  <a:cubicBezTo>
                    <a:pt x="1799547" y="449475"/>
                    <a:pt x="1791353" y="451366"/>
                    <a:pt x="1791353" y="446702"/>
                  </a:cubicBezTo>
                  <a:cubicBezTo>
                    <a:pt x="1791353" y="442037"/>
                    <a:pt x="1770552" y="440399"/>
                    <a:pt x="1766266" y="445567"/>
                  </a:cubicBezTo>
                  <a:cubicBezTo>
                    <a:pt x="1761980" y="450736"/>
                    <a:pt x="1758828" y="454644"/>
                    <a:pt x="1753659" y="449853"/>
                  </a:cubicBezTo>
                  <a:cubicBezTo>
                    <a:pt x="1748617" y="445189"/>
                    <a:pt x="1733615" y="450988"/>
                    <a:pt x="1714453" y="451870"/>
                  </a:cubicBezTo>
                  <a:cubicBezTo>
                    <a:pt x="1695292" y="452627"/>
                    <a:pt x="1655581" y="454266"/>
                    <a:pt x="1645747" y="457795"/>
                  </a:cubicBezTo>
                  <a:cubicBezTo>
                    <a:pt x="1635915" y="461325"/>
                    <a:pt x="1627720" y="475066"/>
                    <a:pt x="1636671" y="484017"/>
                  </a:cubicBezTo>
                  <a:cubicBezTo>
                    <a:pt x="1645747" y="493094"/>
                    <a:pt x="1637049" y="497002"/>
                    <a:pt x="1637049" y="502801"/>
                  </a:cubicBezTo>
                  <a:cubicBezTo>
                    <a:pt x="1637049" y="508726"/>
                    <a:pt x="1660624" y="520828"/>
                    <a:pt x="1673104" y="521963"/>
                  </a:cubicBezTo>
                  <a:cubicBezTo>
                    <a:pt x="1685711" y="523097"/>
                    <a:pt x="1695796" y="538477"/>
                    <a:pt x="1688357" y="547806"/>
                  </a:cubicBezTo>
                  <a:cubicBezTo>
                    <a:pt x="1680920" y="557261"/>
                    <a:pt x="1658102" y="545032"/>
                    <a:pt x="1643227" y="533308"/>
                  </a:cubicBezTo>
                  <a:cubicBezTo>
                    <a:pt x="1628351" y="521584"/>
                    <a:pt x="1593809" y="516794"/>
                    <a:pt x="1582463" y="517676"/>
                  </a:cubicBezTo>
                  <a:cubicBezTo>
                    <a:pt x="1571117" y="518433"/>
                    <a:pt x="1577799" y="507465"/>
                    <a:pt x="1563301" y="507843"/>
                  </a:cubicBezTo>
                  <a:cubicBezTo>
                    <a:pt x="1548803" y="508222"/>
                    <a:pt x="1536575" y="521206"/>
                    <a:pt x="1546409" y="521206"/>
                  </a:cubicBezTo>
                  <a:cubicBezTo>
                    <a:pt x="1556242" y="521206"/>
                    <a:pt x="1562545" y="520450"/>
                    <a:pt x="1557376" y="525114"/>
                  </a:cubicBezTo>
                  <a:cubicBezTo>
                    <a:pt x="1552334" y="529779"/>
                    <a:pt x="1560149" y="528644"/>
                    <a:pt x="1571873" y="533687"/>
                  </a:cubicBezTo>
                  <a:cubicBezTo>
                    <a:pt x="1583597" y="538855"/>
                    <a:pt x="1562041" y="545915"/>
                    <a:pt x="1549938" y="537595"/>
                  </a:cubicBezTo>
                  <a:cubicBezTo>
                    <a:pt x="1537836" y="529400"/>
                    <a:pt x="1524851" y="537216"/>
                    <a:pt x="1521321" y="543520"/>
                  </a:cubicBezTo>
                  <a:cubicBezTo>
                    <a:pt x="1517792" y="549823"/>
                    <a:pt x="1535440" y="567850"/>
                    <a:pt x="1556620" y="571002"/>
                  </a:cubicBezTo>
                  <a:cubicBezTo>
                    <a:pt x="1577799" y="574154"/>
                    <a:pt x="1570739" y="580835"/>
                    <a:pt x="1580572" y="584365"/>
                  </a:cubicBezTo>
                  <a:cubicBezTo>
                    <a:pt x="1590405" y="587895"/>
                    <a:pt x="1583346" y="591803"/>
                    <a:pt x="1576664" y="592181"/>
                  </a:cubicBezTo>
                  <a:cubicBezTo>
                    <a:pt x="1569983" y="592559"/>
                    <a:pt x="1556620" y="581970"/>
                    <a:pt x="1546030" y="576549"/>
                  </a:cubicBezTo>
                  <a:cubicBezTo>
                    <a:pt x="1535440" y="571002"/>
                    <a:pt x="1506824" y="578944"/>
                    <a:pt x="1500899" y="572641"/>
                  </a:cubicBezTo>
                  <a:cubicBezTo>
                    <a:pt x="1494974" y="566338"/>
                    <a:pt x="1504807" y="560160"/>
                    <a:pt x="1499260" y="555370"/>
                  </a:cubicBezTo>
                  <a:cubicBezTo>
                    <a:pt x="1493713" y="550705"/>
                    <a:pt x="1498504" y="540116"/>
                    <a:pt x="1505563" y="529022"/>
                  </a:cubicBezTo>
                  <a:cubicBezTo>
                    <a:pt x="1512623" y="518055"/>
                    <a:pt x="1504429" y="499271"/>
                    <a:pt x="1494218" y="496119"/>
                  </a:cubicBezTo>
                  <a:cubicBezTo>
                    <a:pt x="1484006" y="492968"/>
                    <a:pt x="1484763" y="503557"/>
                    <a:pt x="1487158" y="506709"/>
                  </a:cubicBezTo>
                  <a:cubicBezTo>
                    <a:pt x="1489553" y="509860"/>
                    <a:pt x="1488292" y="524736"/>
                    <a:pt x="1480476" y="534569"/>
                  </a:cubicBezTo>
                  <a:cubicBezTo>
                    <a:pt x="1472660" y="544402"/>
                    <a:pt x="1448708" y="544402"/>
                    <a:pt x="1448708" y="551084"/>
                  </a:cubicBezTo>
                  <a:cubicBezTo>
                    <a:pt x="1448708" y="557765"/>
                    <a:pt x="1432698" y="562808"/>
                    <a:pt x="1438119" y="567598"/>
                  </a:cubicBezTo>
                  <a:cubicBezTo>
                    <a:pt x="1443666" y="572263"/>
                    <a:pt x="1465223" y="596593"/>
                    <a:pt x="1468375" y="604031"/>
                  </a:cubicBezTo>
                  <a:cubicBezTo>
                    <a:pt x="1471526" y="611469"/>
                    <a:pt x="1449086" y="635043"/>
                    <a:pt x="1452616" y="648784"/>
                  </a:cubicBezTo>
                  <a:cubicBezTo>
                    <a:pt x="1456146" y="662525"/>
                    <a:pt x="1449464" y="668828"/>
                    <a:pt x="1453751" y="675510"/>
                  </a:cubicBezTo>
                  <a:cubicBezTo>
                    <a:pt x="1458037" y="682191"/>
                    <a:pt x="1467870" y="676266"/>
                    <a:pt x="1474173" y="679040"/>
                  </a:cubicBezTo>
                  <a:cubicBezTo>
                    <a:pt x="1480476" y="681813"/>
                    <a:pt x="1490688" y="675132"/>
                    <a:pt x="1505185" y="672358"/>
                  </a:cubicBezTo>
                  <a:cubicBezTo>
                    <a:pt x="1519682" y="669585"/>
                    <a:pt x="1546409" y="684965"/>
                    <a:pt x="1556242" y="689629"/>
                  </a:cubicBezTo>
                  <a:cubicBezTo>
                    <a:pt x="1566075" y="694293"/>
                    <a:pt x="1560906" y="702236"/>
                    <a:pt x="1566075" y="710052"/>
                  </a:cubicBezTo>
                  <a:cubicBezTo>
                    <a:pt x="1571117" y="717868"/>
                    <a:pt x="1554350" y="717868"/>
                    <a:pt x="1553846" y="729718"/>
                  </a:cubicBezTo>
                  <a:cubicBezTo>
                    <a:pt x="1553468" y="741442"/>
                    <a:pt x="1583220" y="746610"/>
                    <a:pt x="1584480" y="750140"/>
                  </a:cubicBezTo>
                  <a:cubicBezTo>
                    <a:pt x="1585615" y="753670"/>
                    <a:pt x="1563301" y="750897"/>
                    <a:pt x="1554603" y="747745"/>
                  </a:cubicBezTo>
                  <a:cubicBezTo>
                    <a:pt x="1546030" y="744593"/>
                    <a:pt x="1545148" y="733248"/>
                    <a:pt x="1542500" y="730852"/>
                  </a:cubicBezTo>
                  <a:cubicBezTo>
                    <a:pt x="1539727" y="728457"/>
                    <a:pt x="1548426" y="719128"/>
                    <a:pt x="1549182" y="711564"/>
                  </a:cubicBezTo>
                  <a:cubicBezTo>
                    <a:pt x="1549938" y="704127"/>
                    <a:pt x="1539348" y="699840"/>
                    <a:pt x="1535819" y="694672"/>
                  </a:cubicBezTo>
                  <a:cubicBezTo>
                    <a:pt x="1532289" y="689629"/>
                    <a:pt x="1525986" y="682065"/>
                    <a:pt x="1518926" y="683704"/>
                  </a:cubicBezTo>
                  <a:cubicBezTo>
                    <a:pt x="1511866" y="685343"/>
                    <a:pt x="1486023" y="687612"/>
                    <a:pt x="1478081" y="694672"/>
                  </a:cubicBezTo>
                  <a:cubicBezTo>
                    <a:pt x="1470265" y="701731"/>
                    <a:pt x="1479216" y="721776"/>
                    <a:pt x="1483628" y="731609"/>
                  </a:cubicBezTo>
                  <a:cubicBezTo>
                    <a:pt x="1487914" y="741442"/>
                    <a:pt x="1460810" y="755183"/>
                    <a:pt x="1461693" y="762999"/>
                  </a:cubicBezTo>
                  <a:cubicBezTo>
                    <a:pt x="1462449" y="770941"/>
                    <a:pt x="1453499" y="774345"/>
                    <a:pt x="1441648" y="780648"/>
                  </a:cubicBezTo>
                  <a:cubicBezTo>
                    <a:pt x="1429924" y="786951"/>
                    <a:pt x="1416940" y="791616"/>
                    <a:pt x="1417318" y="801827"/>
                  </a:cubicBezTo>
                  <a:cubicBezTo>
                    <a:pt x="1417696" y="812038"/>
                    <a:pt x="1401686" y="806491"/>
                    <a:pt x="1393366" y="801827"/>
                  </a:cubicBezTo>
                  <a:cubicBezTo>
                    <a:pt x="1385171" y="797163"/>
                    <a:pt x="1374456" y="804600"/>
                    <a:pt x="1362732" y="804222"/>
                  </a:cubicBezTo>
                  <a:cubicBezTo>
                    <a:pt x="1351008" y="803844"/>
                    <a:pt x="1351008" y="794011"/>
                    <a:pt x="1341553" y="797541"/>
                  </a:cubicBezTo>
                  <a:cubicBezTo>
                    <a:pt x="1332098" y="801071"/>
                    <a:pt x="1325921" y="793255"/>
                    <a:pt x="1328568" y="786195"/>
                  </a:cubicBezTo>
                  <a:cubicBezTo>
                    <a:pt x="1331342" y="779135"/>
                    <a:pt x="1341931" y="784556"/>
                    <a:pt x="1342687" y="789725"/>
                  </a:cubicBezTo>
                  <a:cubicBezTo>
                    <a:pt x="1343444" y="794767"/>
                    <a:pt x="1350125" y="792498"/>
                    <a:pt x="1357941" y="788086"/>
                  </a:cubicBezTo>
                  <a:cubicBezTo>
                    <a:pt x="1365757" y="783800"/>
                    <a:pt x="1361849" y="793633"/>
                    <a:pt x="1373195" y="794389"/>
                  </a:cubicBezTo>
                  <a:cubicBezTo>
                    <a:pt x="1384541" y="795145"/>
                    <a:pt x="1378238" y="788464"/>
                    <a:pt x="1386936" y="789347"/>
                  </a:cubicBezTo>
                  <a:cubicBezTo>
                    <a:pt x="1395509" y="790103"/>
                    <a:pt x="1395887" y="787456"/>
                    <a:pt x="1393240" y="783043"/>
                  </a:cubicBezTo>
                  <a:cubicBezTo>
                    <a:pt x="1390466" y="778757"/>
                    <a:pt x="1399543" y="775605"/>
                    <a:pt x="1404963" y="773210"/>
                  </a:cubicBezTo>
                  <a:cubicBezTo>
                    <a:pt x="1411141" y="770563"/>
                    <a:pt x="1408115" y="761864"/>
                    <a:pt x="1413158" y="759091"/>
                  </a:cubicBezTo>
                  <a:cubicBezTo>
                    <a:pt x="1418200" y="756317"/>
                    <a:pt x="1414670" y="750897"/>
                    <a:pt x="1420217" y="750392"/>
                  </a:cubicBezTo>
                  <a:cubicBezTo>
                    <a:pt x="1425764" y="750014"/>
                    <a:pt x="1428034" y="741820"/>
                    <a:pt x="1433202" y="741820"/>
                  </a:cubicBezTo>
                  <a:cubicBezTo>
                    <a:pt x="1438245" y="741820"/>
                    <a:pt x="1441018" y="733626"/>
                    <a:pt x="1437867" y="729214"/>
                  </a:cubicBezTo>
                  <a:cubicBezTo>
                    <a:pt x="1434715" y="724927"/>
                    <a:pt x="1439883" y="713077"/>
                    <a:pt x="1444926" y="711564"/>
                  </a:cubicBezTo>
                  <a:cubicBezTo>
                    <a:pt x="1449969" y="710052"/>
                    <a:pt x="1450473" y="705261"/>
                    <a:pt x="1445683" y="701731"/>
                  </a:cubicBezTo>
                  <a:cubicBezTo>
                    <a:pt x="1440892" y="698201"/>
                    <a:pt x="1423621" y="686478"/>
                    <a:pt x="1424882" y="679040"/>
                  </a:cubicBezTo>
                  <a:cubicBezTo>
                    <a:pt x="1426016" y="671602"/>
                    <a:pt x="1421730" y="657861"/>
                    <a:pt x="1424125" y="651936"/>
                  </a:cubicBezTo>
                  <a:cubicBezTo>
                    <a:pt x="1426520" y="646011"/>
                    <a:pt x="1424503" y="633908"/>
                    <a:pt x="1423747" y="626849"/>
                  </a:cubicBezTo>
                  <a:cubicBezTo>
                    <a:pt x="1422991" y="619789"/>
                    <a:pt x="1428034" y="611973"/>
                    <a:pt x="1430428" y="598988"/>
                  </a:cubicBezTo>
                  <a:cubicBezTo>
                    <a:pt x="1432824" y="586004"/>
                    <a:pt x="1416687" y="572263"/>
                    <a:pt x="1408871" y="568733"/>
                  </a:cubicBezTo>
                  <a:cubicBezTo>
                    <a:pt x="1401055" y="565203"/>
                    <a:pt x="1406098" y="558143"/>
                    <a:pt x="1417444" y="548688"/>
                  </a:cubicBezTo>
                  <a:cubicBezTo>
                    <a:pt x="1428790" y="539234"/>
                    <a:pt x="1429546" y="509860"/>
                    <a:pt x="1428790" y="503557"/>
                  </a:cubicBezTo>
                  <a:cubicBezTo>
                    <a:pt x="1428034" y="497254"/>
                    <a:pt x="1404837" y="491833"/>
                    <a:pt x="1395887" y="492589"/>
                  </a:cubicBezTo>
                  <a:cubicBezTo>
                    <a:pt x="1386810" y="493346"/>
                    <a:pt x="1353529" y="491833"/>
                    <a:pt x="1345335" y="490194"/>
                  </a:cubicBezTo>
                  <a:cubicBezTo>
                    <a:pt x="1337140" y="488681"/>
                    <a:pt x="1334367" y="497254"/>
                    <a:pt x="1330459" y="505070"/>
                  </a:cubicBezTo>
                  <a:cubicBezTo>
                    <a:pt x="1326551" y="512886"/>
                    <a:pt x="1317852" y="525114"/>
                    <a:pt x="1312810" y="542763"/>
                  </a:cubicBezTo>
                  <a:cubicBezTo>
                    <a:pt x="1307767" y="560412"/>
                    <a:pt x="1286967" y="565959"/>
                    <a:pt x="1277512" y="569867"/>
                  </a:cubicBezTo>
                  <a:cubicBezTo>
                    <a:pt x="1268057" y="573775"/>
                    <a:pt x="1262258" y="586760"/>
                    <a:pt x="1266544" y="593063"/>
                  </a:cubicBezTo>
                  <a:cubicBezTo>
                    <a:pt x="1270830" y="599367"/>
                    <a:pt x="1277134" y="594198"/>
                    <a:pt x="1281420" y="596593"/>
                  </a:cubicBezTo>
                  <a:cubicBezTo>
                    <a:pt x="1285706" y="598988"/>
                    <a:pt x="1281042" y="615377"/>
                    <a:pt x="1278268" y="617772"/>
                  </a:cubicBezTo>
                  <a:cubicBezTo>
                    <a:pt x="1275495" y="620167"/>
                    <a:pt x="1283437" y="625966"/>
                    <a:pt x="1276756" y="630252"/>
                  </a:cubicBezTo>
                  <a:cubicBezTo>
                    <a:pt x="1270074" y="634539"/>
                    <a:pt x="1263770" y="643615"/>
                    <a:pt x="1267679" y="648280"/>
                  </a:cubicBezTo>
                  <a:cubicBezTo>
                    <a:pt x="1271587" y="652944"/>
                    <a:pt x="1290875" y="655339"/>
                    <a:pt x="1299069" y="660004"/>
                  </a:cubicBezTo>
                  <a:cubicBezTo>
                    <a:pt x="1307263" y="664668"/>
                    <a:pt x="1304111" y="673367"/>
                    <a:pt x="1310415" y="681561"/>
                  </a:cubicBezTo>
                  <a:cubicBezTo>
                    <a:pt x="1316718" y="689755"/>
                    <a:pt x="1323399" y="684713"/>
                    <a:pt x="1326425" y="689755"/>
                  </a:cubicBezTo>
                  <a:cubicBezTo>
                    <a:pt x="1329576" y="694798"/>
                    <a:pt x="1315079" y="715220"/>
                    <a:pt x="1309910" y="715977"/>
                  </a:cubicBezTo>
                  <a:cubicBezTo>
                    <a:pt x="1304868" y="716733"/>
                    <a:pt x="1284067" y="695176"/>
                    <a:pt x="1277764" y="690512"/>
                  </a:cubicBezTo>
                  <a:cubicBezTo>
                    <a:pt x="1271461" y="685847"/>
                    <a:pt x="1247130" y="678283"/>
                    <a:pt x="1235028" y="672106"/>
                  </a:cubicBezTo>
                  <a:cubicBezTo>
                    <a:pt x="1222926" y="665803"/>
                    <a:pt x="1213092" y="666559"/>
                    <a:pt x="1199730" y="657609"/>
                  </a:cubicBezTo>
                  <a:cubicBezTo>
                    <a:pt x="1186367" y="648658"/>
                    <a:pt x="1175021" y="644246"/>
                    <a:pt x="1150691" y="644624"/>
                  </a:cubicBezTo>
                  <a:cubicBezTo>
                    <a:pt x="1126360" y="645002"/>
                    <a:pt x="1110728" y="639077"/>
                    <a:pt x="1102407" y="640338"/>
                  </a:cubicBezTo>
                  <a:cubicBezTo>
                    <a:pt x="1094213" y="641472"/>
                    <a:pt x="1097365" y="632143"/>
                    <a:pt x="1082867" y="625840"/>
                  </a:cubicBezTo>
                  <a:cubicBezTo>
                    <a:pt x="1068370" y="619537"/>
                    <a:pt x="1058915" y="610964"/>
                    <a:pt x="1050721" y="615251"/>
                  </a:cubicBezTo>
                  <a:cubicBezTo>
                    <a:pt x="1042526" y="619537"/>
                    <a:pt x="1045678" y="635295"/>
                    <a:pt x="1058158" y="637186"/>
                  </a:cubicBezTo>
                  <a:cubicBezTo>
                    <a:pt x="1070639" y="639203"/>
                    <a:pt x="1064462" y="645885"/>
                    <a:pt x="1077699" y="645002"/>
                  </a:cubicBezTo>
                  <a:cubicBezTo>
                    <a:pt x="1091062" y="644246"/>
                    <a:pt x="1094970" y="648910"/>
                    <a:pt x="1094591" y="657104"/>
                  </a:cubicBezTo>
                  <a:cubicBezTo>
                    <a:pt x="1094213" y="665299"/>
                    <a:pt x="1100895" y="673619"/>
                    <a:pt x="1106694" y="679040"/>
                  </a:cubicBezTo>
                  <a:cubicBezTo>
                    <a:pt x="1112619" y="684587"/>
                    <a:pt x="1109089" y="693537"/>
                    <a:pt x="1098499" y="693537"/>
                  </a:cubicBezTo>
                  <a:cubicBezTo>
                    <a:pt x="1087910" y="693537"/>
                    <a:pt x="1075808" y="695176"/>
                    <a:pt x="1080472" y="702614"/>
                  </a:cubicBezTo>
                  <a:cubicBezTo>
                    <a:pt x="1085137" y="710052"/>
                    <a:pt x="1077321" y="712069"/>
                    <a:pt x="1066731" y="708161"/>
                  </a:cubicBezTo>
                  <a:cubicBezTo>
                    <a:pt x="1056142" y="704253"/>
                    <a:pt x="1062445" y="696815"/>
                    <a:pt x="1066731" y="692402"/>
                  </a:cubicBezTo>
                  <a:cubicBezTo>
                    <a:pt x="1071017" y="688116"/>
                    <a:pt x="1057276" y="682569"/>
                    <a:pt x="1050595" y="680300"/>
                  </a:cubicBezTo>
                  <a:cubicBezTo>
                    <a:pt x="1043913" y="677905"/>
                    <a:pt x="1017313" y="697571"/>
                    <a:pt x="1009749" y="700723"/>
                  </a:cubicBezTo>
                  <a:cubicBezTo>
                    <a:pt x="1002312" y="703874"/>
                    <a:pt x="983906" y="696058"/>
                    <a:pt x="964997" y="700723"/>
                  </a:cubicBezTo>
                  <a:cubicBezTo>
                    <a:pt x="946213" y="705387"/>
                    <a:pt x="947348" y="720389"/>
                    <a:pt x="940288" y="718750"/>
                  </a:cubicBezTo>
                  <a:cubicBezTo>
                    <a:pt x="933228" y="717237"/>
                    <a:pt x="912427" y="720767"/>
                    <a:pt x="904611" y="715977"/>
                  </a:cubicBezTo>
                  <a:cubicBezTo>
                    <a:pt x="896795" y="711312"/>
                    <a:pt x="903099" y="708539"/>
                    <a:pt x="911293" y="708917"/>
                  </a:cubicBezTo>
                  <a:cubicBezTo>
                    <a:pt x="919487" y="709295"/>
                    <a:pt x="922260" y="706522"/>
                    <a:pt x="917596" y="701101"/>
                  </a:cubicBezTo>
                  <a:cubicBezTo>
                    <a:pt x="912932" y="695554"/>
                    <a:pt x="923899" y="686982"/>
                    <a:pt x="923521" y="683074"/>
                  </a:cubicBezTo>
                  <a:cubicBezTo>
                    <a:pt x="923143" y="679166"/>
                    <a:pt x="892509" y="689377"/>
                    <a:pt x="887467" y="693663"/>
                  </a:cubicBezTo>
                  <a:cubicBezTo>
                    <a:pt x="882424" y="697949"/>
                    <a:pt x="887845" y="705891"/>
                    <a:pt x="882424" y="708539"/>
                  </a:cubicBezTo>
                  <a:cubicBezTo>
                    <a:pt x="876877" y="711312"/>
                    <a:pt x="877003" y="703748"/>
                    <a:pt x="870700" y="701479"/>
                  </a:cubicBezTo>
                  <a:cubicBezTo>
                    <a:pt x="864397" y="699084"/>
                    <a:pt x="818509" y="709673"/>
                    <a:pt x="809936" y="719506"/>
                  </a:cubicBezTo>
                  <a:cubicBezTo>
                    <a:pt x="801238" y="729340"/>
                    <a:pt x="784471" y="729718"/>
                    <a:pt x="784471" y="735139"/>
                  </a:cubicBezTo>
                  <a:cubicBezTo>
                    <a:pt x="784471" y="740685"/>
                    <a:pt x="763671" y="740181"/>
                    <a:pt x="755477" y="744215"/>
                  </a:cubicBezTo>
                  <a:cubicBezTo>
                    <a:pt x="747282" y="748123"/>
                    <a:pt x="752703" y="764260"/>
                    <a:pt x="749551" y="772076"/>
                  </a:cubicBezTo>
                  <a:cubicBezTo>
                    <a:pt x="746400" y="779892"/>
                    <a:pt x="714253" y="777622"/>
                    <a:pt x="704420" y="778001"/>
                  </a:cubicBezTo>
                  <a:cubicBezTo>
                    <a:pt x="694587" y="778379"/>
                    <a:pt x="691057" y="759217"/>
                    <a:pt x="683241" y="757956"/>
                  </a:cubicBezTo>
                  <a:cubicBezTo>
                    <a:pt x="675425" y="756822"/>
                    <a:pt x="680089" y="745854"/>
                    <a:pt x="682485" y="741064"/>
                  </a:cubicBezTo>
                  <a:cubicBezTo>
                    <a:pt x="684880" y="736399"/>
                    <a:pt x="691057" y="740307"/>
                    <a:pt x="700890" y="734004"/>
                  </a:cubicBezTo>
                  <a:cubicBezTo>
                    <a:pt x="710723" y="727701"/>
                    <a:pt x="720556" y="737156"/>
                    <a:pt x="724464" y="732869"/>
                  </a:cubicBezTo>
                  <a:cubicBezTo>
                    <a:pt x="728373" y="728583"/>
                    <a:pt x="709589" y="717111"/>
                    <a:pt x="708328" y="707404"/>
                  </a:cubicBezTo>
                  <a:cubicBezTo>
                    <a:pt x="707193" y="697571"/>
                    <a:pt x="686393" y="694798"/>
                    <a:pt x="674543" y="697949"/>
                  </a:cubicBezTo>
                  <a:cubicBezTo>
                    <a:pt x="662692" y="701101"/>
                    <a:pt x="649834" y="698328"/>
                    <a:pt x="641640" y="694420"/>
                  </a:cubicBezTo>
                  <a:cubicBezTo>
                    <a:pt x="633445" y="690512"/>
                    <a:pt x="634202" y="701479"/>
                    <a:pt x="646304" y="704631"/>
                  </a:cubicBezTo>
                  <a:cubicBezTo>
                    <a:pt x="658532" y="707782"/>
                    <a:pt x="652229" y="717237"/>
                    <a:pt x="654120" y="723036"/>
                  </a:cubicBezTo>
                  <a:cubicBezTo>
                    <a:pt x="656137" y="728961"/>
                    <a:pt x="650968" y="742324"/>
                    <a:pt x="643909" y="752409"/>
                  </a:cubicBezTo>
                  <a:cubicBezTo>
                    <a:pt x="636849" y="762621"/>
                    <a:pt x="641892" y="762243"/>
                    <a:pt x="652607" y="761864"/>
                  </a:cubicBezTo>
                  <a:cubicBezTo>
                    <a:pt x="663197" y="761486"/>
                    <a:pt x="662440" y="775227"/>
                    <a:pt x="662440" y="785439"/>
                  </a:cubicBezTo>
                  <a:cubicBezTo>
                    <a:pt x="662440" y="795650"/>
                    <a:pt x="654246" y="798423"/>
                    <a:pt x="654246" y="805861"/>
                  </a:cubicBezTo>
                  <a:cubicBezTo>
                    <a:pt x="654246" y="813299"/>
                    <a:pt x="645548" y="802331"/>
                    <a:pt x="642900" y="805483"/>
                  </a:cubicBezTo>
                  <a:cubicBezTo>
                    <a:pt x="640127" y="808634"/>
                    <a:pt x="636597" y="803844"/>
                    <a:pt x="635084" y="797667"/>
                  </a:cubicBezTo>
                  <a:cubicBezTo>
                    <a:pt x="633445" y="791364"/>
                    <a:pt x="617435" y="794893"/>
                    <a:pt x="608358" y="792498"/>
                  </a:cubicBezTo>
                  <a:cubicBezTo>
                    <a:pt x="599282" y="790103"/>
                    <a:pt x="595752" y="794137"/>
                    <a:pt x="591466" y="800692"/>
                  </a:cubicBezTo>
                  <a:cubicBezTo>
                    <a:pt x="587180" y="807374"/>
                    <a:pt x="574573" y="810147"/>
                    <a:pt x="567892" y="810904"/>
                  </a:cubicBezTo>
                  <a:cubicBezTo>
                    <a:pt x="560454" y="811786"/>
                    <a:pt x="549486" y="824645"/>
                    <a:pt x="542427" y="829309"/>
                  </a:cubicBezTo>
                  <a:cubicBezTo>
                    <a:pt x="535367" y="834100"/>
                    <a:pt x="534232" y="843050"/>
                    <a:pt x="543939" y="852505"/>
                  </a:cubicBezTo>
                  <a:cubicBezTo>
                    <a:pt x="553772" y="861960"/>
                    <a:pt x="555663" y="868263"/>
                    <a:pt x="554907" y="873306"/>
                  </a:cubicBezTo>
                  <a:cubicBezTo>
                    <a:pt x="554151" y="878474"/>
                    <a:pt x="527425" y="876836"/>
                    <a:pt x="523138" y="871415"/>
                  </a:cubicBezTo>
                  <a:cubicBezTo>
                    <a:pt x="518852" y="865868"/>
                    <a:pt x="501581" y="863977"/>
                    <a:pt x="495656" y="865112"/>
                  </a:cubicBezTo>
                  <a:cubicBezTo>
                    <a:pt x="489731" y="866246"/>
                    <a:pt x="473721" y="847463"/>
                    <a:pt x="465401" y="847084"/>
                  </a:cubicBezTo>
                  <a:cubicBezTo>
                    <a:pt x="457207" y="846706"/>
                    <a:pt x="452038" y="856917"/>
                    <a:pt x="449264" y="861960"/>
                  </a:cubicBezTo>
                  <a:cubicBezTo>
                    <a:pt x="446491" y="867129"/>
                    <a:pt x="453172" y="868641"/>
                    <a:pt x="457080" y="877214"/>
                  </a:cubicBezTo>
                  <a:cubicBezTo>
                    <a:pt x="460988" y="885912"/>
                    <a:pt x="475486" y="886291"/>
                    <a:pt x="482924" y="886291"/>
                  </a:cubicBezTo>
                  <a:cubicBezTo>
                    <a:pt x="490362" y="886291"/>
                    <a:pt x="487588" y="897636"/>
                    <a:pt x="485319" y="902427"/>
                  </a:cubicBezTo>
                  <a:cubicBezTo>
                    <a:pt x="482924" y="907091"/>
                    <a:pt x="469183" y="910621"/>
                    <a:pt x="465275" y="905578"/>
                  </a:cubicBezTo>
                  <a:cubicBezTo>
                    <a:pt x="461367" y="900536"/>
                    <a:pt x="444852" y="905578"/>
                    <a:pt x="444474" y="899275"/>
                  </a:cubicBezTo>
                  <a:cubicBezTo>
                    <a:pt x="444096" y="892972"/>
                    <a:pt x="432372" y="883643"/>
                    <a:pt x="420143" y="885534"/>
                  </a:cubicBezTo>
                  <a:cubicBezTo>
                    <a:pt x="408041" y="887551"/>
                    <a:pt x="405646" y="879609"/>
                    <a:pt x="406402" y="870280"/>
                  </a:cubicBezTo>
                  <a:cubicBezTo>
                    <a:pt x="407159" y="860825"/>
                    <a:pt x="399721" y="855405"/>
                    <a:pt x="400099" y="851118"/>
                  </a:cubicBezTo>
                  <a:cubicBezTo>
                    <a:pt x="400477" y="846832"/>
                    <a:pt x="394678" y="838134"/>
                    <a:pt x="400856" y="833847"/>
                  </a:cubicBezTo>
                  <a:cubicBezTo>
                    <a:pt x="407159" y="829561"/>
                    <a:pt x="402494" y="822880"/>
                    <a:pt x="402873" y="816955"/>
                  </a:cubicBezTo>
                  <a:cubicBezTo>
                    <a:pt x="403251" y="811030"/>
                    <a:pt x="392283" y="802079"/>
                    <a:pt x="382450" y="802079"/>
                  </a:cubicBezTo>
                  <a:cubicBezTo>
                    <a:pt x="372617" y="802079"/>
                    <a:pt x="374634" y="792246"/>
                    <a:pt x="366440" y="790355"/>
                  </a:cubicBezTo>
                  <a:cubicBezTo>
                    <a:pt x="358245" y="788338"/>
                    <a:pt x="341731" y="774597"/>
                    <a:pt x="340596" y="768798"/>
                  </a:cubicBezTo>
                  <a:cubicBezTo>
                    <a:pt x="339462" y="762873"/>
                    <a:pt x="326855" y="762117"/>
                    <a:pt x="331142" y="760226"/>
                  </a:cubicBezTo>
                  <a:cubicBezTo>
                    <a:pt x="335428" y="758208"/>
                    <a:pt x="345261" y="760982"/>
                    <a:pt x="352320" y="768041"/>
                  </a:cubicBezTo>
                  <a:cubicBezTo>
                    <a:pt x="359380" y="775101"/>
                    <a:pt x="370726" y="781404"/>
                    <a:pt x="389132" y="783800"/>
                  </a:cubicBezTo>
                  <a:cubicBezTo>
                    <a:pt x="407537" y="786195"/>
                    <a:pt x="414975" y="794767"/>
                    <a:pt x="435397" y="798297"/>
                  </a:cubicBezTo>
                  <a:cubicBezTo>
                    <a:pt x="455820" y="801827"/>
                    <a:pt x="467922" y="804222"/>
                    <a:pt x="497421" y="808508"/>
                  </a:cubicBezTo>
                  <a:cubicBezTo>
                    <a:pt x="526794" y="812795"/>
                    <a:pt x="566127" y="783043"/>
                    <a:pt x="574321" y="774723"/>
                  </a:cubicBezTo>
                  <a:cubicBezTo>
                    <a:pt x="582515" y="766529"/>
                    <a:pt x="571926" y="749636"/>
                    <a:pt x="571926" y="743333"/>
                  </a:cubicBezTo>
                  <a:cubicBezTo>
                    <a:pt x="571926" y="737030"/>
                    <a:pt x="558563" y="736273"/>
                    <a:pt x="556672" y="731609"/>
                  </a:cubicBezTo>
                  <a:cubicBezTo>
                    <a:pt x="554655" y="726944"/>
                    <a:pt x="546082" y="718246"/>
                    <a:pt x="534737" y="718246"/>
                  </a:cubicBezTo>
                  <a:cubicBezTo>
                    <a:pt x="523391" y="718246"/>
                    <a:pt x="521752" y="705261"/>
                    <a:pt x="512801" y="706144"/>
                  </a:cubicBezTo>
                  <a:cubicBezTo>
                    <a:pt x="503725" y="706900"/>
                    <a:pt x="497547" y="702236"/>
                    <a:pt x="473973" y="686478"/>
                  </a:cubicBezTo>
                  <a:cubicBezTo>
                    <a:pt x="450399" y="670845"/>
                    <a:pt x="417874" y="659373"/>
                    <a:pt x="411949" y="662147"/>
                  </a:cubicBezTo>
                  <a:cubicBezTo>
                    <a:pt x="406024" y="664920"/>
                    <a:pt x="402116" y="666433"/>
                    <a:pt x="398208" y="660634"/>
                  </a:cubicBezTo>
                  <a:cubicBezTo>
                    <a:pt x="394300" y="654709"/>
                    <a:pt x="385224" y="655592"/>
                    <a:pt x="379046" y="660256"/>
                  </a:cubicBezTo>
                  <a:cubicBezTo>
                    <a:pt x="372743" y="664920"/>
                    <a:pt x="366440" y="655970"/>
                    <a:pt x="354716" y="658617"/>
                  </a:cubicBezTo>
                  <a:cubicBezTo>
                    <a:pt x="342992" y="661390"/>
                    <a:pt x="336688" y="653574"/>
                    <a:pt x="339840" y="650045"/>
                  </a:cubicBezTo>
                  <a:cubicBezTo>
                    <a:pt x="342992" y="646515"/>
                    <a:pt x="360263" y="649666"/>
                    <a:pt x="359506" y="643741"/>
                  </a:cubicBezTo>
                  <a:cubicBezTo>
                    <a:pt x="358750" y="637816"/>
                    <a:pt x="352447" y="643741"/>
                    <a:pt x="341857" y="636682"/>
                  </a:cubicBezTo>
                  <a:cubicBezTo>
                    <a:pt x="331268" y="629622"/>
                    <a:pt x="325343" y="634287"/>
                    <a:pt x="323073" y="640212"/>
                  </a:cubicBezTo>
                  <a:cubicBezTo>
                    <a:pt x="320678" y="646137"/>
                    <a:pt x="312484" y="644498"/>
                    <a:pt x="306937" y="639455"/>
                  </a:cubicBezTo>
                  <a:cubicBezTo>
                    <a:pt x="306433" y="638951"/>
                    <a:pt x="305802" y="638573"/>
                    <a:pt x="305172" y="638195"/>
                  </a:cubicBezTo>
                  <a:cubicBezTo>
                    <a:pt x="303407" y="648028"/>
                    <a:pt x="297608" y="649036"/>
                    <a:pt x="291683" y="647649"/>
                  </a:cubicBezTo>
                  <a:cubicBezTo>
                    <a:pt x="284624" y="646137"/>
                    <a:pt x="277564" y="657861"/>
                    <a:pt x="269748" y="657861"/>
                  </a:cubicBezTo>
                  <a:cubicBezTo>
                    <a:pt x="261932" y="657861"/>
                    <a:pt x="253233" y="666433"/>
                    <a:pt x="251720" y="673619"/>
                  </a:cubicBezTo>
                  <a:cubicBezTo>
                    <a:pt x="250208" y="680678"/>
                    <a:pt x="241509" y="676770"/>
                    <a:pt x="241509" y="681435"/>
                  </a:cubicBezTo>
                  <a:cubicBezTo>
                    <a:pt x="241509" y="686225"/>
                    <a:pt x="241509" y="690890"/>
                    <a:pt x="237601" y="695554"/>
                  </a:cubicBezTo>
                  <a:cubicBezTo>
                    <a:pt x="233693" y="700219"/>
                    <a:pt x="237601" y="702614"/>
                    <a:pt x="241509" y="710430"/>
                  </a:cubicBezTo>
                  <a:cubicBezTo>
                    <a:pt x="245417" y="718246"/>
                    <a:pt x="253990" y="717489"/>
                    <a:pt x="258024" y="719885"/>
                  </a:cubicBezTo>
                  <a:cubicBezTo>
                    <a:pt x="261932" y="722280"/>
                    <a:pt x="276808" y="734760"/>
                    <a:pt x="276808" y="739551"/>
                  </a:cubicBezTo>
                  <a:cubicBezTo>
                    <a:pt x="276808" y="744215"/>
                    <a:pt x="265084" y="756065"/>
                    <a:pt x="260293" y="759217"/>
                  </a:cubicBezTo>
                  <a:cubicBezTo>
                    <a:pt x="255629" y="762369"/>
                    <a:pt x="249325" y="770185"/>
                    <a:pt x="252477" y="774849"/>
                  </a:cubicBezTo>
                  <a:cubicBezTo>
                    <a:pt x="255629" y="779640"/>
                    <a:pt x="268992" y="799180"/>
                    <a:pt x="277564" y="814938"/>
                  </a:cubicBezTo>
                  <a:cubicBezTo>
                    <a:pt x="286262" y="830570"/>
                    <a:pt x="274412" y="823510"/>
                    <a:pt x="268992" y="830570"/>
                  </a:cubicBezTo>
                  <a:cubicBezTo>
                    <a:pt x="263445" y="837629"/>
                    <a:pt x="271387" y="846328"/>
                    <a:pt x="272900" y="850992"/>
                  </a:cubicBezTo>
                  <a:cubicBezTo>
                    <a:pt x="274538" y="855657"/>
                    <a:pt x="265840" y="854900"/>
                    <a:pt x="266596" y="858808"/>
                  </a:cubicBezTo>
                  <a:cubicBezTo>
                    <a:pt x="267353" y="862716"/>
                    <a:pt x="279203" y="864355"/>
                    <a:pt x="279959" y="867507"/>
                  </a:cubicBezTo>
                  <a:cubicBezTo>
                    <a:pt x="280716" y="870658"/>
                    <a:pt x="272143" y="874567"/>
                    <a:pt x="276051" y="880870"/>
                  </a:cubicBezTo>
                  <a:cubicBezTo>
                    <a:pt x="279959" y="887173"/>
                    <a:pt x="289414" y="887173"/>
                    <a:pt x="290170" y="894989"/>
                  </a:cubicBezTo>
                  <a:cubicBezTo>
                    <a:pt x="290927" y="902805"/>
                    <a:pt x="272900" y="903561"/>
                    <a:pt x="273656" y="909865"/>
                  </a:cubicBezTo>
                  <a:cubicBezTo>
                    <a:pt x="274412" y="916168"/>
                    <a:pt x="297230" y="923984"/>
                    <a:pt x="307441" y="935708"/>
                  </a:cubicBezTo>
                  <a:cubicBezTo>
                    <a:pt x="317653" y="947432"/>
                    <a:pt x="316896" y="950584"/>
                    <a:pt x="314501" y="956887"/>
                  </a:cubicBezTo>
                  <a:cubicBezTo>
                    <a:pt x="309710" y="969493"/>
                    <a:pt x="281598" y="980461"/>
                    <a:pt x="275295" y="994580"/>
                  </a:cubicBezTo>
                  <a:cubicBezTo>
                    <a:pt x="268992" y="1008700"/>
                    <a:pt x="245543" y="1016516"/>
                    <a:pt x="234449" y="1027483"/>
                  </a:cubicBezTo>
                  <a:cubicBezTo>
                    <a:pt x="229911" y="1032022"/>
                    <a:pt x="225499" y="1037947"/>
                    <a:pt x="221843" y="1043620"/>
                  </a:cubicBezTo>
                  <a:cubicBezTo>
                    <a:pt x="226507" y="1042485"/>
                    <a:pt x="230163" y="1040972"/>
                    <a:pt x="232937" y="1039712"/>
                  </a:cubicBezTo>
                  <a:cubicBezTo>
                    <a:pt x="239240" y="1036560"/>
                    <a:pt x="243526" y="1051814"/>
                    <a:pt x="249829" y="1056983"/>
                  </a:cubicBezTo>
                  <a:cubicBezTo>
                    <a:pt x="256133" y="1062151"/>
                    <a:pt x="268613" y="1057361"/>
                    <a:pt x="272900" y="1062151"/>
                  </a:cubicBezTo>
                  <a:cubicBezTo>
                    <a:pt x="277186" y="1066816"/>
                    <a:pt x="269370" y="1067194"/>
                    <a:pt x="260419" y="1065681"/>
                  </a:cubicBezTo>
                  <a:cubicBezTo>
                    <a:pt x="251342" y="1064042"/>
                    <a:pt x="249073" y="1069589"/>
                    <a:pt x="234954" y="1074253"/>
                  </a:cubicBezTo>
                  <a:cubicBezTo>
                    <a:pt x="224491" y="1077783"/>
                    <a:pt x="225499" y="1081565"/>
                    <a:pt x="221969" y="1084465"/>
                  </a:cubicBezTo>
                  <a:cubicBezTo>
                    <a:pt x="228272" y="1093668"/>
                    <a:pt x="219826" y="1094928"/>
                    <a:pt x="216548" y="1101862"/>
                  </a:cubicBezTo>
                  <a:cubicBezTo>
                    <a:pt x="213019" y="1109552"/>
                    <a:pt x="208354" y="1110686"/>
                    <a:pt x="207724" y="1115351"/>
                  </a:cubicBezTo>
                  <a:cubicBezTo>
                    <a:pt x="207094" y="1120015"/>
                    <a:pt x="208858" y="1123545"/>
                    <a:pt x="209489" y="1130605"/>
                  </a:cubicBezTo>
                  <a:cubicBezTo>
                    <a:pt x="210119" y="1137664"/>
                    <a:pt x="211254" y="1138799"/>
                    <a:pt x="215414" y="1144724"/>
                  </a:cubicBezTo>
                  <a:cubicBezTo>
                    <a:pt x="219574" y="1150649"/>
                    <a:pt x="211884" y="1150649"/>
                    <a:pt x="208354" y="1153548"/>
                  </a:cubicBezTo>
                  <a:cubicBezTo>
                    <a:pt x="204824" y="1156448"/>
                    <a:pt x="207219" y="1163003"/>
                    <a:pt x="211884" y="1167668"/>
                  </a:cubicBezTo>
                  <a:cubicBezTo>
                    <a:pt x="216548" y="1172332"/>
                    <a:pt x="216548" y="1178257"/>
                    <a:pt x="214783" y="1182417"/>
                  </a:cubicBezTo>
                  <a:cubicBezTo>
                    <a:pt x="213019" y="1186577"/>
                    <a:pt x="218944" y="1193637"/>
                    <a:pt x="222978" y="1197671"/>
                  </a:cubicBezTo>
                  <a:cubicBezTo>
                    <a:pt x="227138" y="1201831"/>
                    <a:pt x="226507" y="1212925"/>
                    <a:pt x="230037" y="1215951"/>
                  </a:cubicBezTo>
                  <a:cubicBezTo>
                    <a:pt x="233567" y="1218850"/>
                    <a:pt x="237727" y="1221876"/>
                    <a:pt x="244157" y="1220111"/>
                  </a:cubicBezTo>
                  <a:cubicBezTo>
                    <a:pt x="250586" y="1218346"/>
                    <a:pt x="254746" y="1221245"/>
                    <a:pt x="257645" y="1226540"/>
                  </a:cubicBezTo>
                  <a:cubicBezTo>
                    <a:pt x="260545" y="1231835"/>
                    <a:pt x="265336" y="1229440"/>
                    <a:pt x="271765" y="1226540"/>
                  </a:cubicBezTo>
                  <a:cubicBezTo>
                    <a:pt x="278194" y="1223641"/>
                    <a:pt x="292944" y="1231835"/>
                    <a:pt x="296474" y="1233600"/>
                  </a:cubicBezTo>
                  <a:cubicBezTo>
                    <a:pt x="300003" y="1235365"/>
                    <a:pt x="298238" y="1245324"/>
                    <a:pt x="298869" y="1251879"/>
                  </a:cubicBezTo>
                  <a:cubicBezTo>
                    <a:pt x="299499" y="1258308"/>
                    <a:pt x="295339" y="1266629"/>
                    <a:pt x="301768" y="1270789"/>
                  </a:cubicBezTo>
                  <a:cubicBezTo>
                    <a:pt x="308198" y="1274949"/>
                    <a:pt x="306433" y="1284278"/>
                    <a:pt x="314123" y="1287303"/>
                  </a:cubicBezTo>
                  <a:cubicBezTo>
                    <a:pt x="321813" y="1290203"/>
                    <a:pt x="324712" y="1300792"/>
                    <a:pt x="329376" y="1302053"/>
                  </a:cubicBezTo>
                  <a:cubicBezTo>
                    <a:pt x="334041" y="1303188"/>
                    <a:pt x="342866" y="1310247"/>
                    <a:pt x="344126" y="1315542"/>
                  </a:cubicBezTo>
                  <a:cubicBezTo>
                    <a:pt x="345261" y="1320837"/>
                    <a:pt x="335932" y="1325501"/>
                    <a:pt x="330637" y="1327896"/>
                  </a:cubicBezTo>
                  <a:cubicBezTo>
                    <a:pt x="325343" y="1330292"/>
                    <a:pt x="315383" y="1320837"/>
                    <a:pt x="311854" y="1324997"/>
                  </a:cubicBezTo>
                  <a:cubicBezTo>
                    <a:pt x="308324" y="1329157"/>
                    <a:pt x="312988" y="1336721"/>
                    <a:pt x="316014" y="1349706"/>
                  </a:cubicBezTo>
                  <a:cubicBezTo>
                    <a:pt x="318913" y="1362690"/>
                    <a:pt x="321308" y="1363825"/>
                    <a:pt x="327234" y="1363825"/>
                  </a:cubicBezTo>
                  <a:cubicBezTo>
                    <a:pt x="333159" y="1363825"/>
                    <a:pt x="335428" y="1359665"/>
                    <a:pt x="339588" y="1357396"/>
                  </a:cubicBezTo>
                  <a:cubicBezTo>
                    <a:pt x="343748" y="1355000"/>
                    <a:pt x="353077" y="1358530"/>
                    <a:pt x="357237" y="1356765"/>
                  </a:cubicBezTo>
                  <a:cubicBezTo>
                    <a:pt x="361397" y="1355000"/>
                    <a:pt x="376021" y="1354370"/>
                    <a:pt x="379046" y="1359160"/>
                  </a:cubicBezTo>
                  <a:cubicBezTo>
                    <a:pt x="381946" y="1363825"/>
                    <a:pt x="384971" y="1375045"/>
                    <a:pt x="382576" y="1379205"/>
                  </a:cubicBezTo>
                  <a:cubicBezTo>
                    <a:pt x="380181" y="1383365"/>
                    <a:pt x="385476" y="1388029"/>
                    <a:pt x="388501" y="1393954"/>
                  </a:cubicBezTo>
                  <a:cubicBezTo>
                    <a:pt x="391401" y="1399879"/>
                    <a:pt x="403755" y="1396854"/>
                    <a:pt x="407915" y="1398619"/>
                  </a:cubicBezTo>
                  <a:cubicBezTo>
                    <a:pt x="412075" y="1400384"/>
                    <a:pt x="421404" y="1413368"/>
                    <a:pt x="419639" y="1419167"/>
                  </a:cubicBezTo>
                  <a:cubicBezTo>
                    <a:pt x="417874" y="1425092"/>
                    <a:pt x="425564" y="1426227"/>
                    <a:pt x="429598" y="1424462"/>
                  </a:cubicBezTo>
                  <a:cubicBezTo>
                    <a:pt x="433758" y="1422697"/>
                    <a:pt x="437792" y="1427362"/>
                    <a:pt x="442583" y="1430387"/>
                  </a:cubicBezTo>
                  <a:cubicBezTo>
                    <a:pt x="447247" y="1433287"/>
                    <a:pt x="451408" y="1432152"/>
                    <a:pt x="456072" y="1429253"/>
                  </a:cubicBezTo>
                  <a:cubicBezTo>
                    <a:pt x="460736" y="1426353"/>
                    <a:pt x="468426" y="1423958"/>
                    <a:pt x="470821" y="1428118"/>
                  </a:cubicBezTo>
                  <a:cubicBezTo>
                    <a:pt x="473217" y="1432278"/>
                    <a:pt x="482546" y="1439842"/>
                    <a:pt x="482546" y="1442237"/>
                  </a:cubicBezTo>
                  <a:cubicBezTo>
                    <a:pt x="482546" y="1444633"/>
                    <a:pt x="497295" y="1442237"/>
                    <a:pt x="504355" y="1445767"/>
                  </a:cubicBezTo>
                  <a:cubicBezTo>
                    <a:pt x="511414" y="1449297"/>
                    <a:pt x="519105" y="1447532"/>
                    <a:pt x="526794" y="1451692"/>
                  </a:cubicBezTo>
                  <a:cubicBezTo>
                    <a:pt x="534485" y="1455852"/>
                    <a:pt x="541544" y="1456357"/>
                    <a:pt x="542048" y="1461147"/>
                  </a:cubicBezTo>
                  <a:cubicBezTo>
                    <a:pt x="542679" y="1465812"/>
                    <a:pt x="534358" y="1469972"/>
                    <a:pt x="534358" y="1472367"/>
                  </a:cubicBezTo>
                  <a:cubicBezTo>
                    <a:pt x="534358" y="1474762"/>
                    <a:pt x="540788" y="1476527"/>
                    <a:pt x="540788" y="1480057"/>
                  </a:cubicBezTo>
                  <a:cubicBezTo>
                    <a:pt x="540788" y="1483587"/>
                    <a:pt x="532593" y="1483587"/>
                    <a:pt x="531333" y="1486486"/>
                  </a:cubicBezTo>
                  <a:cubicBezTo>
                    <a:pt x="530198" y="1489386"/>
                    <a:pt x="535997" y="1493546"/>
                    <a:pt x="537258" y="1496445"/>
                  </a:cubicBezTo>
                  <a:cubicBezTo>
                    <a:pt x="538393" y="1499345"/>
                    <a:pt x="532593" y="1509430"/>
                    <a:pt x="532593" y="1512329"/>
                  </a:cubicBezTo>
                  <a:cubicBezTo>
                    <a:pt x="532593" y="1515229"/>
                    <a:pt x="514944" y="1511699"/>
                    <a:pt x="510784" y="1511699"/>
                  </a:cubicBezTo>
                  <a:cubicBezTo>
                    <a:pt x="506624" y="1511699"/>
                    <a:pt x="494270" y="1525314"/>
                    <a:pt x="490236" y="1525819"/>
                  </a:cubicBezTo>
                  <a:cubicBezTo>
                    <a:pt x="486706" y="1526323"/>
                    <a:pt x="488345" y="1532878"/>
                    <a:pt x="489605" y="1538425"/>
                  </a:cubicBezTo>
                  <a:cubicBezTo>
                    <a:pt x="502338" y="1536030"/>
                    <a:pt x="515322" y="1535021"/>
                    <a:pt x="516709" y="1537795"/>
                  </a:cubicBezTo>
                  <a:cubicBezTo>
                    <a:pt x="519105" y="1542459"/>
                    <a:pt x="489227" y="1555065"/>
                    <a:pt x="483806" y="1556957"/>
                  </a:cubicBezTo>
                  <a:cubicBezTo>
                    <a:pt x="478259" y="1558973"/>
                    <a:pt x="494396" y="1567168"/>
                    <a:pt x="494017" y="1571832"/>
                  </a:cubicBezTo>
                  <a:cubicBezTo>
                    <a:pt x="493639" y="1576497"/>
                    <a:pt x="476747" y="1577757"/>
                    <a:pt x="478259" y="1587086"/>
                  </a:cubicBezTo>
                  <a:cubicBezTo>
                    <a:pt x="479898" y="1596541"/>
                    <a:pt x="472839" y="1598432"/>
                    <a:pt x="463762" y="1598432"/>
                  </a:cubicBezTo>
                  <a:cubicBezTo>
                    <a:pt x="454811" y="1598432"/>
                    <a:pt x="452416" y="1603853"/>
                    <a:pt x="456702" y="1604735"/>
                  </a:cubicBezTo>
                  <a:cubicBezTo>
                    <a:pt x="460988" y="1605492"/>
                    <a:pt x="460610" y="1617342"/>
                    <a:pt x="477503" y="1621628"/>
                  </a:cubicBezTo>
                  <a:cubicBezTo>
                    <a:pt x="494396" y="1625914"/>
                    <a:pt x="512423" y="1641672"/>
                    <a:pt x="526921" y="1657304"/>
                  </a:cubicBezTo>
                  <a:cubicBezTo>
                    <a:pt x="528938" y="1659447"/>
                    <a:pt x="531333" y="1661212"/>
                    <a:pt x="533854" y="1662725"/>
                  </a:cubicBezTo>
                  <a:cubicBezTo>
                    <a:pt x="538014" y="1660204"/>
                    <a:pt x="541670" y="1658439"/>
                    <a:pt x="543813" y="1658061"/>
                  </a:cubicBezTo>
                  <a:cubicBezTo>
                    <a:pt x="552007" y="1656926"/>
                    <a:pt x="567387" y="1661590"/>
                    <a:pt x="575581" y="1667515"/>
                  </a:cubicBezTo>
                  <a:cubicBezTo>
                    <a:pt x="583776" y="1673441"/>
                    <a:pt x="613275" y="1666381"/>
                    <a:pt x="616805" y="1671045"/>
                  </a:cubicBezTo>
                  <a:cubicBezTo>
                    <a:pt x="620335" y="1675710"/>
                    <a:pt x="627394" y="1681635"/>
                    <a:pt x="633319" y="1681635"/>
                  </a:cubicBezTo>
                  <a:cubicBezTo>
                    <a:pt x="639245" y="1681635"/>
                    <a:pt x="645043" y="1693359"/>
                    <a:pt x="649834" y="1689829"/>
                  </a:cubicBezTo>
                  <a:cubicBezTo>
                    <a:pt x="654498" y="1686299"/>
                    <a:pt x="672147" y="1686299"/>
                    <a:pt x="676938" y="1686299"/>
                  </a:cubicBezTo>
                  <a:cubicBezTo>
                    <a:pt x="681602" y="1686299"/>
                    <a:pt x="681602" y="1689829"/>
                    <a:pt x="686393" y="1689829"/>
                  </a:cubicBezTo>
                  <a:cubicBezTo>
                    <a:pt x="691057" y="1689829"/>
                    <a:pt x="691057" y="1707478"/>
                    <a:pt x="694587" y="1706344"/>
                  </a:cubicBezTo>
                  <a:cubicBezTo>
                    <a:pt x="698117" y="1705209"/>
                    <a:pt x="711101" y="1716933"/>
                    <a:pt x="719296" y="1718068"/>
                  </a:cubicBezTo>
                  <a:cubicBezTo>
                    <a:pt x="727490" y="1719202"/>
                    <a:pt x="735810" y="1733321"/>
                    <a:pt x="739340" y="1732187"/>
                  </a:cubicBezTo>
                  <a:cubicBezTo>
                    <a:pt x="742870" y="1731052"/>
                    <a:pt x="748795" y="1738112"/>
                    <a:pt x="751064" y="1732187"/>
                  </a:cubicBezTo>
                  <a:cubicBezTo>
                    <a:pt x="753333" y="1726640"/>
                    <a:pt x="764931" y="1729287"/>
                    <a:pt x="768209" y="1719580"/>
                  </a:cubicBezTo>
                  <a:cubicBezTo>
                    <a:pt x="753333" y="1701301"/>
                    <a:pt x="737323" y="1681131"/>
                    <a:pt x="737701" y="1673315"/>
                  </a:cubicBezTo>
                  <a:cubicBezTo>
                    <a:pt x="738458" y="1659952"/>
                    <a:pt x="744005" y="1651379"/>
                    <a:pt x="727490" y="1637260"/>
                  </a:cubicBezTo>
                  <a:cubicBezTo>
                    <a:pt x="710976" y="1623141"/>
                    <a:pt x="729129" y="1613686"/>
                    <a:pt x="740853" y="1598810"/>
                  </a:cubicBezTo>
                  <a:cubicBezTo>
                    <a:pt x="751316" y="1585447"/>
                    <a:pt x="773756" y="1579648"/>
                    <a:pt x="787875" y="1570193"/>
                  </a:cubicBezTo>
                  <a:cubicBezTo>
                    <a:pt x="784976" y="1568176"/>
                    <a:pt x="782076" y="1566411"/>
                    <a:pt x="779303" y="1565151"/>
                  </a:cubicBezTo>
                  <a:cubicBezTo>
                    <a:pt x="768713" y="1560486"/>
                    <a:pt x="765183" y="1555696"/>
                    <a:pt x="773378" y="1553427"/>
                  </a:cubicBezTo>
                  <a:cubicBezTo>
                    <a:pt x="781572" y="1551032"/>
                    <a:pt x="778042" y="1546367"/>
                    <a:pt x="769848" y="1536912"/>
                  </a:cubicBezTo>
                  <a:cubicBezTo>
                    <a:pt x="761654" y="1527457"/>
                    <a:pt x="758124" y="1518002"/>
                    <a:pt x="753333" y="1518002"/>
                  </a:cubicBezTo>
                  <a:cubicBezTo>
                    <a:pt x="748669" y="1518002"/>
                    <a:pt x="741609" y="1516868"/>
                    <a:pt x="734550" y="1519137"/>
                  </a:cubicBezTo>
                  <a:cubicBezTo>
                    <a:pt x="727490" y="1521532"/>
                    <a:pt x="728625" y="1513212"/>
                    <a:pt x="729885" y="1505018"/>
                  </a:cubicBezTo>
                  <a:cubicBezTo>
                    <a:pt x="731020" y="1496824"/>
                    <a:pt x="716901" y="1497958"/>
                    <a:pt x="714631" y="1494428"/>
                  </a:cubicBezTo>
                  <a:cubicBezTo>
                    <a:pt x="712236" y="1490898"/>
                    <a:pt x="718161" y="1479174"/>
                    <a:pt x="720556" y="1477914"/>
                  </a:cubicBezTo>
                  <a:cubicBezTo>
                    <a:pt x="722952" y="1476779"/>
                    <a:pt x="730011" y="1473249"/>
                    <a:pt x="730011" y="1469720"/>
                  </a:cubicBezTo>
                  <a:cubicBezTo>
                    <a:pt x="730011" y="1466190"/>
                    <a:pt x="717026" y="1465055"/>
                    <a:pt x="721817" y="1456735"/>
                  </a:cubicBezTo>
                  <a:cubicBezTo>
                    <a:pt x="726481" y="1448541"/>
                    <a:pt x="735936" y="1448541"/>
                    <a:pt x="735936" y="1440220"/>
                  </a:cubicBezTo>
                  <a:cubicBezTo>
                    <a:pt x="735936" y="1432026"/>
                    <a:pt x="742996" y="1424966"/>
                    <a:pt x="751190" y="1430765"/>
                  </a:cubicBezTo>
                  <a:cubicBezTo>
                    <a:pt x="759385" y="1436690"/>
                    <a:pt x="762914" y="1451944"/>
                    <a:pt x="772369" y="1448414"/>
                  </a:cubicBezTo>
                  <a:cubicBezTo>
                    <a:pt x="781824" y="1444885"/>
                    <a:pt x="775899" y="1436690"/>
                    <a:pt x="774764" y="1431900"/>
                  </a:cubicBezTo>
                  <a:cubicBezTo>
                    <a:pt x="773630" y="1427236"/>
                    <a:pt x="771235" y="1420176"/>
                    <a:pt x="781824" y="1417781"/>
                  </a:cubicBezTo>
                  <a:cubicBezTo>
                    <a:pt x="792413" y="1415386"/>
                    <a:pt x="787749" y="1404796"/>
                    <a:pt x="795943" y="1404796"/>
                  </a:cubicBezTo>
                  <a:cubicBezTo>
                    <a:pt x="804137" y="1404796"/>
                    <a:pt x="819517" y="1394207"/>
                    <a:pt x="824182" y="1391811"/>
                  </a:cubicBezTo>
                  <a:cubicBezTo>
                    <a:pt x="828846" y="1389416"/>
                    <a:pt x="839436" y="1383617"/>
                    <a:pt x="844226" y="1385886"/>
                  </a:cubicBezTo>
                  <a:cubicBezTo>
                    <a:pt x="848891" y="1388282"/>
                    <a:pt x="854816" y="1394081"/>
                    <a:pt x="858346" y="1385886"/>
                  </a:cubicBezTo>
                  <a:cubicBezTo>
                    <a:pt x="861875" y="1377692"/>
                    <a:pt x="875995" y="1381222"/>
                    <a:pt x="877129" y="1385886"/>
                  </a:cubicBezTo>
                  <a:cubicBezTo>
                    <a:pt x="878264" y="1390551"/>
                    <a:pt x="900703" y="1390551"/>
                    <a:pt x="907763" y="1395341"/>
                  </a:cubicBezTo>
                  <a:cubicBezTo>
                    <a:pt x="914823" y="1400006"/>
                    <a:pt x="930077" y="1409460"/>
                    <a:pt x="930077" y="1414125"/>
                  </a:cubicBezTo>
                  <a:cubicBezTo>
                    <a:pt x="930077" y="1418789"/>
                    <a:pt x="937136" y="1425849"/>
                    <a:pt x="937136" y="1417655"/>
                  </a:cubicBezTo>
                  <a:cubicBezTo>
                    <a:pt x="937136" y="1409460"/>
                    <a:pt x="943061" y="1411730"/>
                    <a:pt x="952390" y="1417655"/>
                  </a:cubicBezTo>
                  <a:cubicBezTo>
                    <a:pt x="961845" y="1423580"/>
                    <a:pt x="974830" y="1421185"/>
                    <a:pt x="977099" y="1415259"/>
                  </a:cubicBezTo>
                  <a:cubicBezTo>
                    <a:pt x="979494" y="1409334"/>
                    <a:pt x="997143" y="1402275"/>
                    <a:pt x="1002942" y="1407065"/>
                  </a:cubicBezTo>
                  <a:cubicBezTo>
                    <a:pt x="1008867" y="1411730"/>
                    <a:pt x="1011136" y="1415259"/>
                    <a:pt x="1018196" y="1408200"/>
                  </a:cubicBezTo>
                  <a:cubicBezTo>
                    <a:pt x="1025256" y="1401140"/>
                    <a:pt x="1041770" y="1402275"/>
                    <a:pt x="1044039" y="1409334"/>
                  </a:cubicBezTo>
                  <a:cubicBezTo>
                    <a:pt x="1046434" y="1416394"/>
                    <a:pt x="1054629" y="1417529"/>
                    <a:pt x="1061688" y="1417529"/>
                  </a:cubicBezTo>
                  <a:cubicBezTo>
                    <a:pt x="1068748" y="1417529"/>
                    <a:pt x="1069883" y="1428118"/>
                    <a:pt x="1074673" y="1425723"/>
                  </a:cubicBezTo>
                  <a:cubicBezTo>
                    <a:pt x="1079338" y="1423328"/>
                    <a:pt x="1078203" y="1411604"/>
                    <a:pt x="1084128" y="1412738"/>
                  </a:cubicBezTo>
                  <a:cubicBezTo>
                    <a:pt x="1090053" y="1413873"/>
                    <a:pt x="1094718" y="1420932"/>
                    <a:pt x="1104172" y="1420932"/>
                  </a:cubicBezTo>
                  <a:cubicBezTo>
                    <a:pt x="1113627" y="1420932"/>
                    <a:pt x="1120687" y="1418537"/>
                    <a:pt x="1120687" y="1411477"/>
                  </a:cubicBezTo>
                  <a:cubicBezTo>
                    <a:pt x="1120687" y="1404418"/>
                    <a:pt x="1119552" y="1392694"/>
                    <a:pt x="1113627" y="1392694"/>
                  </a:cubicBezTo>
                  <a:cubicBezTo>
                    <a:pt x="1107702" y="1392694"/>
                    <a:pt x="1101903" y="1386769"/>
                    <a:pt x="1094843" y="1386769"/>
                  </a:cubicBezTo>
                  <a:cubicBezTo>
                    <a:pt x="1087784" y="1386769"/>
                    <a:pt x="1080724" y="1375045"/>
                    <a:pt x="1087784" y="1372649"/>
                  </a:cubicBezTo>
                  <a:cubicBezTo>
                    <a:pt x="1094843" y="1370254"/>
                    <a:pt x="1106568" y="1364455"/>
                    <a:pt x="1104298" y="1358530"/>
                  </a:cubicBezTo>
                  <a:cubicBezTo>
                    <a:pt x="1101903" y="1352605"/>
                    <a:pt x="1099634" y="1340881"/>
                    <a:pt x="1108963" y="1339747"/>
                  </a:cubicBezTo>
                  <a:cubicBezTo>
                    <a:pt x="1118418" y="1338612"/>
                    <a:pt x="1138336" y="1338612"/>
                    <a:pt x="1137201" y="1335082"/>
                  </a:cubicBezTo>
                  <a:cubicBezTo>
                    <a:pt x="1136067" y="1331552"/>
                    <a:pt x="1117157" y="1329157"/>
                    <a:pt x="1113627" y="1323358"/>
                  </a:cubicBezTo>
                  <a:cubicBezTo>
                    <a:pt x="1110098" y="1317433"/>
                    <a:pt x="1108963" y="1303314"/>
                    <a:pt x="1112492" y="1301045"/>
                  </a:cubicBezTo>
                  <a:cubicBezTo>
                    <a:pt x="1116023" y="1298649"/>
                    <a:pt x="1127747" y="1302179"/>
                    <a:pt x="1134932" y="1299910"/>
                  </a:cubicBezTo>
                  <a:cubicBezTo>
                    <a:pt x="1141992" y="1297515"/>
                    <a:pt x="1157246" y="1303440"/>
                    <a:pt x="1166701" y="1296380"/>
                  </a:cubicBezTo>
                  <a:cubicBezTo>
                    <a:pt x="1176156" y="1289320"/>
                    <a:pt x="1196074" y="1288186"/>
                    <a:pt x="1206663" y="1288186"/>
                  </a:cubicBezTo>
                  <a:cubicBezTo>
                    <a:pt x="1217253" y="1288186"/>
                    <a:pt x="1225447" y="1281126"/>
                    <a:pt x="1233767" y="1279992"/>
                  </a:cubicBezTo>
                  <a:cubicBezTo>
                    <a:pt x="1241961" y="1278857"/>
                    <a:pt x="1265536" y="1275327"/>
                    <a:pt x="1271461" y="1272932"/>
                  </a:cubicBezTo>
                  <a:cubicBezTo>
                    <a:pt x="1277386" y="1270537"/>
                    <a:pt x="1309154" y="1265872"/>
                    <a:pt x="1310288" y="1259947"/>
                  </a:cubicBezTo>
                  <a:cubicBezTo>
                    <a:pt x="1311423" y="1254022"/>
                    <a:pt x="1336762" y="1249358"/>
                    <a:pt x="1343192" y="1252257"/>
                  </a:cubicBezTo>
                  <a:cubicBezTo>
                    <a:pt x="1349621" y="1255157"/>
                    <a:pt x="1357941" y="1257552"/>
                    <a:pt x="1363740" y="1255157"/>
                  </a:cubicBezTo>
                  <a:cubicBezTo>
                    <a:pt x="1369665" y="1252762"/>
                    <a:pt x="1382020" y="1259317"/>
                    <a:pt x="1380759" y="1265746"/>
                  </a:cubicBezTo>
                  <a:cubicBezTo>
                    <a:pt x="1379624" y="1272176"/>
                    <a:pt x="1386054" y="1279235"/>
                    <a:pt x="1385424" y="1284530"/>
                  </a:cubicBezTo>
                  <a:cubicBezTo>
                    <a:pt x="1384793" y="1289825"/>
                    <a:pt x="1378994" y="1291590"/>
                    <a:pt x="1382524" y="1295750"/>
                  </a:cubicBezTo>
                  <a:cubicBezTo>
                    <a:pt x="1386054" y="1299910"/>
                    <a:pt x="1401938" y="1296884"/>
                    <a:pt x="1406602" y="1291590"/>
                  </a:cubicBezTo>
                  <a:cubicBezTo>
                    <a:pt x="1411267" y="1286295"/>
                    <a:pt x="1416562" y="1293985"/>
                    <a:pt x="1416562" y="1298019"/>
                  </a:cubicBezTo>
                  <a:cubicBezTo>
                    <a:pt x="1416562" y="1302179"/>
                    <a:pt x="1424251" y="1305079"/>
                    <a:pt x="1424251" y="1299784"/>
                  </a:cubicBezTo>
                  <a:cubicBezTo>
                    <a:pt x="1424251" y="1294489"/>
                    <a:pt x="1433706" y="1298019"/>
                    <a:pt x="1436606" y="1301549"/>
                  </a:cubicBezTo>
                  <a:cubicBezTo>
                    <a:pt x="1439505" y="1305079"/>
                    <a:pt x="1450725" y="1297389"/>
                    <a:pt x="1450725" y="1303314"/>
                  </a:cubicBezTo>
                  <a:cubicBezTo>
                    <a:pt x="1450725" y="1309239"/>
                    <a:pt x="1434211" y="1313903"/>
                    <a:pt x="1441270" y="1320332"/>
                  </a:cubicBezTo>
                  <a:cubicBezTo>
                    <a:pt x="1448330" y="1326762"/>
                    <a:pt x="1452490" y="1312643"/>
                    <a:pt x="1461315" y="1315668"/>
                  </a:cubicBezTo>
                  <a:cubicBezTo>
                    <a:pt x="1470139" y="1318568"/>
                    <a:pt x="1481863" y="1305709"/>
                    <a:pt x="1490184" y="1303944"/>
                  </a:cubicBezTo>
                  <a:cubicBezTo>
                    <a:pt x="1498377" y="1302179"/>
                    <a:pt x="1507202" y="1294489"/>
                    <a:pt x="1514262" y="1290455"/>
                  </a:cubicBezTo>
                  <a:cubicBezTo>
                    <a:pt x="1521321" y="1286295"/>
                    <a:pt x="1536575" y="1287555"/>
                    <a:pt x="1531911" y="1292220"/>
                  </a:cubicBezTo>
                  <a:cubicBezTo>
                    <a:pt x="1527121" y="1296884"/>
                    <a:pt x="1521952" y="1305709"/>
                    <a:pt x="1539601" y="1312264"/>
                  </a:cubicBezTo>
                  <a:cubicBezTo>
                    <a:pt x="1557250" y="1318694"/>
                    <a:pt x="1577294" y="1352857"/>
                    <a:pt x="1588388" y="1369876"/>
                  </a:cubicBezTo>
                  <a:cubicBezTo>
                    <a:pt x="1599608" y="1386895"/>
                    <a:pt x="1610198" y="1417529"/>
                    <a:pt x="1615996" y="1417529"/>
                  </a:cubicBezTo>
                  <a:cubicBezTo>
                    <a:pt x="1621922" y="1417529"/>
                    <a:pt x="1623686" y="1402275"/>
                    <a:pt x="1631250" y="1400510"/>
                  </a:cubicBezTo>
                  <a:cubicBezTo>
                    <a:pt x="1638940" y="1398745"/>
                    <a:pt x="1643604" y="1413495"/>
                    <a:pt x="1651799" y="1415259"/>
                  </a:cubicBezTo>
                  <a:cubicBezTo>
                    <a:pt x="1659993" y="1417024"/>
                    <a:pt x="1671213" y="1421689"/>
                    <a:pt x="1677642" y="1419420"/>
                  </a:cubicBezTo>
                  <a:cubicBezTo>
                    <a:pt x="1684072" y="1417024"/>
                    <a:pt x="1698821" y="1408830"/>
                    <a:pt x="1704116" y="1411730"/>
                  </a:cubicBezTo>
                  <a:cubicBezTo>
                    <a:pt x="1709411" y="1414629"/>
                    <a:pt x="1716470" y="1414629"/>
                    <a:pt x="1721135" y="1425849"/>
                  </a:cubicBezTo>
                  <a:cubicBezTo>
                    <a:pt x="1725799" y="1437069"/>
                    <a:pt x="1732859" y="1439464"/>
                    <a:pt x="1737649" y="1439464"/>
                  </a:cubicBezTo>
                  <a:cubicBezTo>
                    <a:pt x="1742314" y="1439464"/>
                    <a:pt x="1743322" y="1444759"/>
                    <a:pt x="1743322" y="1449423"/>
                  </a:cubicBezTo>
                  <a:cubicBezTo>
                    <a:pt x="1743322" y="1454087"/>
                    <a:pt x="1751895" y="1460391"/>
                    <a:pt x="1756685" y="1460391"/>
                  </a:cubicBezTo>
                  <a:cubicBezTo>
                    <a:pt x="1761350" y="1460391"/>
                    <a:pt x="1773956" y="1458752"/>
                    <a:pt x="1777864" y="1456483"/>
                  </a:cubicBezTo>
                  <a:cubicBezTo>
                    <a:pt x="1781772" y="1454087"/>
                    <a:pt x="1786563" y="1451818"/>
                    <a:pt x="1787319" y="1457239"/>
                  </a:cubicBezTo>
                  <a:cubicBezTo>
                    <a:pt x="1788075" y="1462786"/>
                    <a:pt x="1795135" y="1471358"/>
                    <a:pt x="1799925" y="1471358"/>
                  </a:cubicBezTo>
                  <a:cubicBezTo>
                    <a:pt x="1804590" y="1471358"/>
                    <a:pt x="1814045" y="1475266"/>
                    <a:pt x="1814801" y="1471358"/>
                  </a:cubicBezTo>
                  <a:cubicBezTo>
                    <a:pt x="1815557" y="1467450"/>
                    <a:pt x="1828164" y="1465055"/>
                    <a:pt x="1832828" y="1464299"/>
                  </a:cubicBezTo>
                  <a:cubicBezTo>
                    <a:pt x="1837493" y="1463542"/>
                    <a:pt x="1854007" y="1460391"/>
                    <a:pt x="1857159" y="1453331"/>
                  </a:cubicBezTo>
                  <a:cubicBezTo>
                    <a:pt x="1860310" y="1446271"/>
                    <a:pt x="1873673" y="1446271"/>
                    <a:pt x="1877581" y="1441607"/>
                  </a:cubicBezTo>
                  <a:cubicBezTo>
                    <a:pt x="1881489" y="1436943"/>
                    <a:pt x="1892457" y="1434547"/>
                    <a:pt x="1894852" y="1429883"/>
                  </a:cubicBezTo>
                  <a:cubicBezTo>
                    <a:pt x="1897247" y="1425219"/>
                    <a:pt x="1911366" y="1425975"/>
                    <a:pt x="1912879" y="1422067"/>
                  </a:cubicBezTo>
                  <a:cubicBezTo>
                    <a:pt x="1914392" y="1418159"/>
                    <a:pt x="1926242" y="1417403"/>
                    <a:pt x="1931664" y="1418915"/>
                  </a:cubicBezTo>
                  <a:cubicBezTo>
                    <a:pt x="1937084" y="1420554"/>
                    <a:pt x="1964693" y="1425975"/>
                    <a:pt x="1968474" y="1425219"/>
                  </a:cubicBezTo>
                  <a:cubicBezTo>
                    <a:pt x="1972382" y="1424462"/>
                    <a:pt x="1973139" y="1439338"/>
                    <a:pt x="1977047" y="1440094"/>
                  </a:cubicBezTo>
                  <a:cubicBezTo>
                    <a:pt x="1980955" y="1440851"/>
                    <a:pt x="1995074" y="1451818"/>
                    <a:pt x="1998982" y="1448793"/>
                  </a:cubicBezTo>
                  <a:cubicBezTo>
                    <a:pt x="2002890" y="1445641"/>
                    <a:pt x="2012345" y="1442489"/>
                    <a:pt x="2020161" y="1447154"/>
                  </a:cubicBezTo>
                  <a:cubicBezTo>
                    <a:pt x="2027977" y="1451944"/>
                    <a:pt x="2035919" y="1458122"/>
                    <a:pt x="2038944" y="1452701"/>
                  </a:cubicBezTo>
                  <a:cubicBezTo>
                    <a:pt x="2042096" y="1447154"/>
                    <a:pt x="2058610" y="1444885"/>
                    <a:pt x="2060880" y="1441733"/>
                  </a:cubicBezTo>
                  <a:cubicBezTo>
                    <a:pt x="2063275" y="1438581"/>
                    <a:pt x="2065545" y="1429127"/>
                    <a:pt x="2061637" y="1425975"/>
                  </a:cubicBezTo>
                  <a:cubicBezTo>
                    <a:pt x="2057729" y="1422823"/>
                    <a:pt x="2053821" y="1410343"/>
                    <a:pt x="2052182" y="1404040"/>
                  </a:cubicBezTo>
                  <a:cubicBezTo>
                    <a:pt x="2050669" y="1397736"/>
                    <a:pt x="2061637" y="1396224"/>
                    <a:pt x="2063149" y="1390677"/>
                  </a:cubicBezTo>
                  <a:cubicBezTo>
                    <a:pt x="2064662" y="1385256"/>
                    <a:pt x="2074117" y="1384373"/>
                    <a:pt x="2077268" y="1381222"/>
                  </a:cubicBezTo>
                  <a:cubicBezTo>
                    <a:pt x="2080420" y="1378070"/>
                    <a:pt x="2081176" y="1371011"/>
                    <a:pt x="2086723" y="1372649"/>
                  </a:cubicBezTo>
                  <a:cubicBezTo>
                    <a:pt x="2092144" y="1374288"/>
                    <a:pt x="2103994" y="1378196"/>
                    <a:pt x="2106263" y="1380465"/>
                  </a:cubicBezTo>
                  <a:cubicBezTo>
                    <a:pt x="2108659" y="1382861"/>
                    <a:pt x="2117231" y="1384373"/>
                    <a:pt x="2122778" y="1384373"/>
                  </a:cubicBezTo>
                  <a:cubicBezTo>
                    <a:pt x="2128325" y="1384373"/>
                    <a:pt x="2136897" y="1389038"/>
                    <a:pt x="2142444" y="1392190"/>
                  </a:cubicBezTo>
                  <a:cubicBezTo>
                    <a:pt x="2147991" y="1395341"/>
                    <a:pt x="2165262" y="1395341"/>
                    <a:pt x="2168287" y="1400006"/>
                  </a:cubicBezTo>
                  <a:cubicBezTo>
                    <a:pt x="2171439" y="1404670"/>
                    <a:pt x="2167531" y="1418033"/>
                    <a:pt x="2171439" y="1422823"/>
                  </a:cubicBezTo>
                  <a:cubicBezTo>
                    <a:pt x="2175347" y="1427488"/>
                    <a:pt x="2184802" y="1437699"/>
                    <a:pt x="2187953" y="1435430"/>
                  </a:cubicBezTo>
                  <a:cubicBezTo>
                    <a:pt x="2191105" y="1433035"/>
                    <a:pt x="2205980" y="1443246"/>
                    <a:pt x="2211527" y="1442489"/>
                  </a:cubicBezTo>
                  <a:cubicBezTo>
                    <a:pt x="2216948" y="1441733"/>
                    <a:pt x="2225647" y="1433035"/>
                    <a:pt x="2230312" y="1433035"/>
                  </a:cubicBezTo>
                  <a:cubicBezTo>
                    <a:pt x="2234976" y="1433035"/>
                    <a:pt x="2249978" y="1429127"/>
                    <a:pt x="2254642" y="1429883"/>
                  </a:cubicBezTo>
                  <a:cubicBezTo>
                    <a:pt x="2259306" y="1430639"/>
                    <a:pt x="2276577" y="1436943"/>
                    <a:pt x="2278973" y="1435430"/>
                  </a:cubicBezTo>
                  <a:cubicBezTo>
                    <a:pt x="2281368" y="1433791"/>
                    <a:pt x="2297000" y="1436186"/>
                    <a:pt x="2299395" y="1440977"/>
                  </a:cubicBezTo>
                  <a:cubicBezTo>
                    <a:pt x="2301790" y="1445641"/>
                    <a:pt x="2321330" y="1445641"/>
                    <a:pt x="2321330" y="1451188"/>
                  </a:cubicBezTo>
                  <a:cubicBezTo>
                    <a:pt x="2321330" y="1456609"/>
                    <a:pt x="2332298" y="1459760"/>
                    <a:pt x="2335450" y="1466064"/>
                  </a:cubicBezTo>
                  <a:cubicBezTo>
                    <a:pt x="2338601" y="1472367"/>
                    <a:pt x="2364444" y="1468459"/>
                    <a:pt x="2369235" y="1472367"/>
                  </a:cubicBezTo>
                  <a:cubicBezTo>
                    <a:pt x="2373899" y="1476275"/>
                    <a:pt x="2403777" y="1475518"/>
                    <a:pt x="2404533" y="1472367"/>
                  </a:cubicBezTo>
                  <a:cubicBezTo>
                    <a:pt x="2405289" y="1469215"/>
                    <a:pt x="2433528" y="1467702"/>
                    <a:pt x="2439075" y="1463668"/>
                  </a:cubicBezTo>
                  <a:cubicBezTo>
                    <a:pt x="2444622" y="1459760"/>
                    <a:pt x="2459498" y="1461273"/>
                    <a:pt x="2460254" y="1455852"/>
                  </a:cubicBezTo>
                  <a:cubicBezTo>
                    <a:pt x="2461011" y="1450305"/>
                    <a:pt x="2475130" y="1446398"/>
                    <a:pt x="2481433" y="1441733"/>
                  </a:cubicBezTo>
                  <a:cubicBezTo>
                    <a:pt x="2487736" y="1437069"/>
                    <a:pt x="2512823" y="1437825"/>
                    <a:pt x="2514336" y="1443372"/>
                  </a:cubicBezTo>
                  <a:cubicBezTo>
                    <a:pt x="2515849" y="1448919"/>
                    <a:pt x="2530850" y="1450432"/>
                    <a:pt x="2537027" y="1448036"/>
                  </a:cubicBezTo>
                  <a:cubicBezTo>
                    <a:pt x="2543331" y="1445641"/>
                    <a:pt x="2559719" y="1448793"/>
                    <a:pt x="2562114" y="1454340"/>
                  </a:cubicBezTo>
                  <a:cubicBezTo>
                    <a:pt x="2564509" y="1459886"/>
                    <a:pt x="2583294" y="1462912"/>
                    <a:pt x="2587958" y="1461399"/>
                  </a:cubicBezTo>
                  <a:cubicBezTo>
                    <a:pt x="2592622" y="1459886"/>
                    <a:pt x="2607498" y="1448793"/>
                    <a:pt x="2613045" y="1448036"/>
                  </a:cubicBezTo>
                  <a:cubicBezTo>
                    <a:pt x="2618592" y="1447280"/>
                    <a:pt x="2626408" y="1441733"/>
                    <a:pt x="2624769" y="1436312"/>
                  </a:cubicBezTo>
                  <a:cubicBezTo>
                    <a:pt x="2623256" y="1430765"/>
                    <a:pt x="2635737" y="1415133"/>
                    <a:pt x="2637375" y="1408830"/>
                  </a:cubicBezTo>
                  <a:cubicBezTo>
                    <a:pt x="2638888" y="1402527"/>
                    <a:pt x="2649982" y="1385256"/>
                    <a:pt x="2653890" y="1383743"/>
                  </a:cubicBezTo>
                  <a:cubicBezTo>
                    <a:pt x="2657798" y="1382230"/>
                    <a:pt x="2666496" y="1375171"/>
                    <a:pt x="2665614" y="1370380"/>
                  </a:cubicBezTo>
                  <a:cubicBezTo>
                    <a:pt x="2664857" y="1365716"/>
                    <a:pt x="2662462" y="1351597"/>
                    <a:pt x="2657798" y="1351597"/>
                  </a:cubicBezTo>
                  <a:cubicBezTo>
                    <a:pt x="2653134" y="1351597"/>
                    <a:pt x="2644435" y="1352353"/>
                    <a:pt x="2655403" y="1337477"/>
                  </a:cubicBezTo>
                  <a:cubicBezTo>
                    <a:pt x="2666370" y="1322602"/>
                    <a:pt x="2686036" y="1326510"/>
                    <a:pt x="2689188" y="1326510"/>
                  </a:cubicBezTo>
                  <a:cubicBezTo>
                    <a:pt x="2692340" y="1326510"/>
                    <a:pt x="2717426" y="1320206"/>
                    <a:pt x="2728394" y="1323358"/>
                  </a:cubicBezTo>
                  <a:cubicBezTo>
                    <a:pt x="2739362" y="1326510"/>
                    <a:pt x="2746421" y="1321845"/>
                    <a:pt x="2758146" y="1328022"/>
                  </a:cubicBezTo>
                  <a:cubicBezTo>
                    <a:pt x="2769870" y="1334326"/>
                    <a:pt x="2786384" y="1331930"/>
                    <a:pt x="2790292" y="1337477"/>
                  </a:cubicBezTo>
                  <a:cubicBezTo>
                    <a:pt x="2794200" y="1343024"/>
                    <a:pt x="2809958" y="1347689"/>
                    <a:pt x="2807563" y="1357143"/>
                  </a:cubicBezTo>
                  <a:cubicBezTo>
                    <a:pt x="2805168" y="1366598"/>
                    <a:pt x="2816136" y="1361051"/>
                    <a:pt x="2820170" y="1381474"/>
                  </a:cubicBezTo>
                  <a:cubicBezTo>
                    <a:pt x="2824078" y="1401897"/>
                    <a:pt x="2833533" y="1403409"/>
                    <a:pt x="2835802" y="1412864"/>
                  </a:cubicBezTo>
                  <a:cubicBezTo>
                    <a:pt x="2838197" y="1422319"/>
                    <a:pt x="2850677" y="1439590"/>
                    <a:pt x="2849165" y="1445011"/>
                  </a:cubicBezTo>
                  <a:cubicBezTo>
                    <a:pt x="2847526" y="1450558"/>
                    <a:pt x="2846013" y="1459130"/>
                    <a:pt x="2859376" y="1459886"/>
                  </a:cubicBezTo>
                  <a:cubicBezTo>
                    <a:pt x="2872739" y="1460643"/>
                    <a:pt x="2882193" y="1470854"/>
                    <a:pt x="2885345" y="1469341"/>
                  </a:cubicBezTo>
                  <a:cubicBezTo>
                    <a:pt x="2888497" y="1467829"/>
                    <a:pt x="2904129" y="1473249"/>
                    <a:pt x="2912071" y="1481065"/>
                  </a:cubicBezTo>
                  <a:cubicBezTo>
                    <a:pt x="2919887" y="1488881"/>
                    <a:pt x="2931737" y="1484973"/>
                    <a:pt x="2930854" y="1493672"/>
                  </a:cubicBezTo>
                  <a:cubicBezTo>
                    <a:pt x="2930098" y="1502244"/>
                    <a:pt x="2937158" y="1509304"/>
                    <a:pt x="2936401" y="1516364"/>
                  </a:cubicBezTo>
                  <a:cubicBezTo>
                    <a:pt x="2935645" y="1523423"/>
                    <a:pt x="2951277" y="1528088"/>
                    <a:pt x="2962245" y="1526575"/>
                  </a:cubicBezTo>
                  <a:cubicBezTo>
                    <a:pt x="2973213" y="1524936"/>
                    <a:pt x="2981029" y="1530483"/>
                    <a:pt x="2985819" y="1521028"/>
                  </a:cubicBezTo>
                  <a:cubicBezTo>
                    <a:pt x="2990484" y="1511573"/>
                    <a:pt x="3006242" y="1515481"/>
                    <a:pt x="3011663" y="1511573"/>
                  </a:cubicBezTo>
                  <a:cubicBezTo>
                    <a:pt x="3017083" y="1507665"/>
                    <a:pt x="3033598" y="1502875"/>
                    <a:pt x="3032841" y="1517120"/>
                  </a:cubicBezTo>
                  <a:cubicBezTo>
                    <a:pt x="3032085" y="1531239"/>
                    <a:pt x="3041414" y="1534391"/>
                    <a:pt x="3033598" y="1539055"/>
                  </a:cubicBezTo>
                  <a:cubicBezTo>
                    <a:pt x="3025782" y="1543720"/>
                    <a:pt x="3021874" y="1564142"/>
                    <a:pt x="3019478" y="1572841"/>
                  </a:cubicBezTo>
                  <a:cubicBezTo>
                    <a:pt x="3017083" y="1581413"/>
                    <a:pt x="3005359" y="1583808"/>
                    <a:pt x="3003720" y="1593263"/>
                  </a:cubicBezTo>
                  <a:cubicBezTo>
                    <a:pt x="3002081" y="1602718"/>
                    <a:pt x="2991114" y="1603474"/>
                    <a:pt x="2991114" y="1610534"/>
                  </a:cubicBezTo>
                  <a:cubicBezTo>
                    <a:pt x="2991114" y="1617594"/>
                    <a:pt x="2975482" y="1616081"/>
                    <a:pt x="2967540" y="1610534"/>
                  </a:cubicBezTo>
                  <a:cubicBezTo>
                    <a:pt x="2959724" y="1604987"/>
                    <a:pt x="2951908" y="1620745"/>
                    <a:pt x="2945605" y="1620745"/>
                  </a:cubicBezTo>
                  <a:cubicBezTo>
                    <a:pt x="2939301" y="1620745"/>
                    <a:pt x="2940058" y="1634108"/>
                    <a:pt x="2941697" y="1639529"/>
                  </a:cubicBezTo>
                  <a:cubicBezTo>
                    <a:pt x="2943335" y="1645076"/>
                    <a:pt x="2939428" y="1652136"/>
                    <a:pt x="2943335" y="1661464"/>
                  </a:cubicBezTo>
                  <a:cubicBezTo>
                    <a:pt x="2945478" y="1666507"/>
                    <a:pt x="2944092" y="1676088"/>
                    <a:pt x="2945226" y="1686803"/>
                  </a:cubicBezTo>
                  <a:cubicBezTo>
                    <a:pt x="2954807" y="1679870"/>
                    <a:pt x="2963506" y="1674701"/>
                    <a:pt x="2967287" y="1674701"/>
                  </a:cubicBezTo>
                  <a:cubicBezTo>
                    <a:pt x="2977121" y="1674701"/>
                    <a:pt x="2986953" y="1691594"/>
                    <a:pt x="2997921" y="1691972"/>
                  </a:cubicBezTo>
                  <a:cubicBezTo>
                    <a:pt x="3008889" y="1692350"/>
                    <a:pt x="3058685" y="1659069"/>
                    <a:pt x="3059063" y="1653522"/>
                  </a:cubicBezTo>
                  <a:cubicBezTo>
                    <a:pt x="3059441" y="1647975"/>
                    <a:pt x="3088436" y="1620115"/>
                    <a:pt x="3102177" y="1605618"/>
                  </a:cubicBezTo>
                  <a:cubicBezTo>
                    <a:pt x="3115919" y="1591120"/>
                    <a:pt x="3133946" y="1569941"/>
                    <a:pt x="3141005" y="1553427"/>
                  </a:cubicBezTo>
                  <a:cubicBezTo>
                    <a:pt x="3145291" y="1543215"/>
                    <a:pt x="3164579" y="1523549"/>
                    <a:pt x="3169244" y="1515733"/>
                  </a:cubicBezTo>
                  <a:cubicBezTo>
                    <a:pt x="3173908" y="1507917"/>
                    <a:pt x="3177060" y="1507161"/>
                    <a:pt x="3185758" y="1488629"/>
                  </a:cubicBezTo>
                  <a:cubicBezTo>
                    <a:pt x="3194331" y="1470224"/>
                    <a:pt x="3194331" y="1421941"/>
                    <a:pt x="3197104" y="1418789"/>
                  </a:cubicBezTo>
                  <a:cubicBezTo>
                    <a:pt x="3199878" y="1415638"/>
                    <a:pt x="3198239" y="1407443"/>
                    <a:pt x="3202147" y="1402275"/>
                  </a:cubicBezTo>
                  <a:cubicBezTo>
                    <a:pt x="3206055" y="1397232"/>
                    <a:pt x="3204038" y="1390173"/>
                    <a:pt x="3211980" y="1383491"/>
                  </a:cubicBezTo>
                  <a:cubicBezTo>
                    <a:pt x="3219796" y="1376810"/>
                    <a:pt x="3218283" y="1370884"/>
                    <a:pt x="3216266" y="1365842"/>
                  </a:cubicBezTo>
                  <a:cubicBezTo>
                    <a:pt x="3214249" y="1360799"/>
                    <a:pt x="3216644" y="1349327"/>
                    <a:pt x="3214627" y="1345798"/>
                  </a:cubicBezTo>
                  <a:cubicBezTo>
                    <a:pt x="3212610" y="1342268"/>
                    <a:pt x="3212988" y="1340755"/>
                    <a:pt x="3217779" y="1337982"/>
                  </a:cubicBezTo>
                  <a:cubicBezTo>
                    <a:pt x="3222443" y="1335208"/>
                    <a:pt x="3214627" y="1328148"/>
                    <a:pt x="3207946" y="1324997"/>
                  </a:cubicBezTo>
                  <a:cubicBezTo>
                    <a:pt x="3201264" y="1321845"/>
                    <a:pt x="3192692" y="1319072"/>
                    <a:pt x="3191809" y="1311634"/>
                  </a:cubicBezTo>
                  <a:cubicBezTo>
                    <a:pt x="3191053" y="1304196"/>
                    <a:pt x="3179707" y="1295119"/>
                    <a:pt x="3171009" y="1295876"/>
                  </a:cubicBezTo>
                  <a:cubicBezTo>
                    <a:pt x="3162436" y="1296632"/>
                    <a:pt x="3146300" y="1291211"/>
                    <a:pt x="3148317" y="1296632"/>
                  </a:cubicBezTo>
                  <a:cubicBezTo>
                    <a:pt x="3150334" y="1302179"/>
                    <a:pt x="3147560" y="1306844"/>
                    <a:pt x="3143274" y="1305583"/>
                  </a:cubicBezTo>
                  <a:cubicBezTo>
                    <a:pt x="3138988" y="1304448"/>
                    <a:pt x="3136971" y="1307978"/>
                    <a:pt x="3131928" y="1315794"/>
                  </a:cubicBezTo>
                  <a:cubicBezTo>
                    <a:pt x="3126886" y="1323610"/>
                    <a:pt x="3108733" y="1324367"/>
                    <a:pt x="3117053" y="1316929"/>
                  </a:cubicBezTo>
                  <a:cubicBezTo>
                    <a:pt x="3125247" y="1309491"/>
                    <a:pt x="3114280" y="1309113"/>
                    <a:pt x="3115919" y="1301297"/>
                  </a:cubicBezTo>
                  <a:cubicBezTo>
                    <a:pt x="3117557" y="1293481"/>
                    <a:pt x="3124112" y="1285539"/>
                    <a:pt x="3115161" y="1290707"/>
                  </a:cubicBezTo>
                  <a:cubicBezTo>
                    <a:pt x="3106085" y="1295750"/>
                    <a:pt x="3106085" y="1307978"/>
                    <a:pt x="3098647" y="1309617"/>
                  </a:cubicBezTo>
                  <a:cubicBezTo>
                    <a:pt x="3091210" y="1311130"/>
                    <a:pt x="3093479" y="1288438"/>
                    <a:pt x="3095495" y="1282513"/>
                  </a:cubicBezTo>
                  <a:cubicBezTo>
                    <a:pt x="3097513" y="1276588"/>
                    <a:pt x="3081755" y="1282891"/>
                    <a:pt x="3065240" y="1281757"/>
                  </a:cubicBezTo>
                  <a:cubicBezTo>
                    <a:pt x="3048726" y="1280622"/>
                    <a:pt x="3053138" y="1269150"/>
                    <a:pt x="3066374" y="1262090"/>
                  </a:cubicBezTo>
                  <a:cubicBezTo>
                    <a:pt x="3079737" y="1255031"/>
                    <a:pt x="3077342" y="1248349"/>
                    <a:pt x="3084024" y="1245576"/>
                  </a:cubicBezTo>
                  <a:cubicBezTo>
                    <a:pt x="3090706" y="1242802"/>
                    <a:pt x="3107976" y="1231457"/>
                    <a:pt x="3118188" y="1225532"/>
                  </a:cubicBezTo>
                  <a:cubicBezTo>
                    <a:pt x="3128399" y="1219606"/>
                    <a:pt x="3130416" y="1213051"/>
                    <a:pt x="3132685" y="1206370"/>
                  </a:cubicBezTo>
                  <a:cubicBezTo>
                    <a:pt x="3135080" y="1199688"/>
                    <a:pt x="3153863" y="1191494"/>
                    <a:pt x="3170757" y="1177753"/>
                  </a:cubicBezTo>
                  <a:cubicBezTo>
                    <a:pt x="3187649" y="1164012"/>
                    <a:pt x="3195843" y="1156196"/>
                    <a:pt x="3199751" y="1147876"/>
                  </a:cubicBezTo>
                  <a:cubicBezTo>
                    <a:pt x="3203659" y="1139681"/>
                    <a:pt x="3228746" y="1129470"/>
                    <a:pt x="3229125" y="1123167"/>
                  </a:cubicBezTo>
                  <a:cubicBezTo>
                    <a:pt x="3229502" y="1116864"/>
                    <a:pt x="3258876" y="1101231"/>
                    <a:pt x="3278921" y="1097323"/>
                  </a:cubicBezTo>
                  <a:cubicBezTo>
                    <a:pt x="3298964" y="1093415"/>
                    <a:pt x="3330733" y="1098458"/>
                    <a:pt x="3336658" y="1104383"/>
                  </a:cubicBezTo>
                  <a:cubicBezTo>
                    <a:pt x="3342583" y="1110308"/>
                    <a:pt x="3346869" y="1107913"/>
                    <a:pt x="3350399" y="1104005"/>
                  </a:cubicBezTo>
                  <a:cubicBezTo>
                    <a:pt x="3353929" y="1100097"/>
                    <a:pt x="3361745" y="1101988"/>
                    <a:pt x="3375108" y="1103627"/>
                  </a:cubicBezTo>
                  <a:cubicBezTo>
                    <a:pt x="3388471" y="1105265"/>
                    <a:pt x="3391623" y="1097323"/>
                    <a:pt x="3400573" y="1100097"/>
                  </a:cubicBezTo>
                  <a:cubicBezTo>
                    <a:pt x="3409650" y="1102870"/>
                    <a:pt x="3417087" y="1104383"/>
                    <a:pt x="3422508" y="1093794"/>
                  </a:cubicBezTo>
                  <a:cubicBezTo>
                    <a:pt x="3428055" y="1083204"/>
                    <a:pt x="3453899" y="1085221"/>
                    <a:pt x="3459824" y="1089507"/>
                  </a:cubicBezTo>
                  <a:cubicBezTo>
                    <a:pt x="3465749" y="1093794"/>
                    <a:pt x="3470413" y="1099719"/>
                    <a:pt x="3479868" y="1093415"/>
                  </a:cubicBezTo>
                  <a:cubicBezTo>
                    <a:pt x="3489323" y="1087112"/>
                    <a:pt x="3489323" y="1101610"/>
                    <a:pt x="3498273" y="1102870"/>
                  </a:cubicBezTo>
                  <a:cubicBezTo>
                    <a:pt x="3507350" y="1104005"/>
                    <a:pt x="3501425" y="1111821"/>
                    <a:pt x="3493609" y="1111064"/>
                  </a:cubicBezTo>
                  <a:cubicBezTo>
                    <a:pt x="3485793" y="1110308"/>
                    <a:pt x="3475960" y="1114973"/>
                    <a:pt x="3485037" y="1120141"/>
                  </a:cubicBezTo>
                  <a:cubicBezTo>
                    <a:pt x="3494114" y="1125184"/>
                    <a:pt x="3504703" y="1115477"/>
                    <a:pt x="3511762" y="1116233"/>
                  </a:cubicBezTo>
                  <a:cubicBezTo>
                    <a:pt x="3518822" y="1116990"/>
                    <a:pt x="3529790" y="1117872"/>
                    <a:pt x="3539623" y="1111569"/>
                  </a:cubicBezTo>
                  <a:cubicBezTo>
                    <a:pt x="3549456" y="1105265"/>
                    <a:pt x="3552229" y="1116611"/>
                    <a:pt x="3558407" y="1111191"/>
                  </a:cubicBezTo>
                  <a:cubicBezTo>
                    <a:pt x="3564710" y="1105644"/>
                    <a:pt x="3578829" y="1104131"/>
                    <a:pt x="3585889" y="1104509"/>
                  </a:cubicBezTo>
                  <a:cubicBezTo>
                    <a:pt x="3592948" y="1104887"/>
                    <a:pt x="3587024" y="1096315"/>
                    <a:pt x="3575299" y="1096315"/>
                  </a:cubicBezTo>
                  <a:cubicBezTo>
                    <a:pt x="3563575" y="1096315"/>
                    <a:pt x="3563953" y="1090012"/>
                    <a:pt x="3573282" y="1074001"/>
                  </a:cubicBezTo>
                  <a:cubicBezTo>
                    <a:pt x="3582737" y="1057991"/>
                    <a:pt x="3600764" y="1049293"/>
                    <a:pt x="3612110" y="1039460"/>
                  </a:cubicBezTo>
                  <a:cubicBezTo>
                    <a:pt x="3623456" y="1029626"/>
                    <a:pt x="3631776" y="1034417"/>
                    <a:pt x="3631776" y="1028114"/>
                  </a:cubicBezTo>
                  <a:cubicBezTo>
                    <a:pt x="3631776" y="1021810"/>
                    <a:pt x="3637197" y="1004161"/>
                    <a:pt x="3645896" y="1003783"/>
                  </a:cubicBezTo>
                  <a:cubicBezTo>
                    <a:pt x="3654468" y="1003405"/>
                    <a:pt x="3676025" y="1007313"/>
                    <a:pt x="3689388" y="999875"/>
                  </a:cubicBezTo>
                  <a:cubicBezTo>
                    <a:pt x="3702751" y="992437"/>
                    <a:pt x="3701490" y="1005422"/>
                    <a:pt x="3707037" y="1007313"/>
                  </a:cubicBezTo>
                  <a:cubicBezTo>
                    <a:pt x="3712458" y="1009330"/>
                    <a:pt x="3720022" y="995967"/>
                    <a:pt x="3726199" y="999875"/>
                  </a:cubicBezTo>
                  <a:cubicBezTo>
                    <a:pt x="3732502" y="1003783"/>
                    <a:pt x="3716744" y="1013238"/>
                    <a:pt x="3713214" y="1024584"/>
                  </a:cubicBezTo>
                  <a:cubicBezTo>
                    <a:pt x="3709685" y="1035930"/>
                    <a:pt x="3721409" y="1031644"/>
                    <a:pt x="3728090" y="1034795"/>
                  </a:cubicBezTo>
                  <a:cubicBezTo>
                    <a:pt x="3734771" y="1037947"/>
                    <a:pt x="3719392" y="1042611"/>
                    <a:pt x="3721031" y="1045763"/>
                  </a:cubicBezTo>
                  <a:cubicBezTo>
                    <a:pt x="3722543" y="1048914"/>
                    <a:pt x="3735906" y="1048914"/>
                    <a:pt x="3753177" y="1031644"/>
                  </a:cubicBezTo>
                  <a:cubicBezTo>
                    <a:pt x="3770448" y="1014373"/>
                    <a:pt x="3786080" y="1009708"/>
                    <a:pt x="3797174" y="1010843"/>
                  </a:cubicBezTo>
                  <a:cubicBezTo>
                    <a:pt x="3808141" y="1011977"/>
                    <a:pt x="3801838" y="1001010"/>
                    <a:pt x="3802721" y="984999"/>
                  </a:cubicBezTo>
                  <a:cubicBezTo>
                    <a:pt x="3803477" y="968863"/>
                    <a:pt x="3837262" y="964199"/>
                    <a:pt x="3848230" y="968863"/>
                  </a:cubicBezTo>
                  <a:cubicBezTo>
                    <a:pt x="3859197" y="973528"/>
                    <a:pt x="3858441" y="977940"/>
                    <a:pt x="3847852" y="975166"/>
                  </a:cubicBezTo>
                  <a:cubicBezTo>
                    <a:pt x="3837262" y="972393"/>
                    <a:pt x="3827429" y="981848"/>
                    <a:pt x="3827807" y="995211"/>
                  </a:cubicBezTo>
                  <a:cubicBezTo>
                    <a:pt x="3828186" y="1008574"/>
                    <a:pt x="3818353" y="1012860"/>
                    <a:pt x="3823521" y="1018028"/>
                  </a:cubicBezTo>
                  <a:cubicBezTo>
                    <a:pt x="3828564" y="1023071"/>
                    <a:pt x="3816083" y="1024332"/>
                    <a:pt x="3815705" y="1029753"/>
                  </a:cubicBezTo>
                  <a:cubicBezTo>
                    <a:pt x="3815327" y="1035299"/>
                    <a:pt x="3815705" y="1039586"/>
                    <a:pt x="3807889" y="1041855"/>
                  </a:cubicBezTo>
                  <a:cubicBezTo>
                    <a:pt x="3800073" y="1044250"/>
                    <a:pt x="3773726" y="1046897"/>
                    <a:pt x="3772969" y="1057109"/>
                  </a:cubicBezTo>
                  <a:cubicBezTo>
                    <a:pt x="3772213" y="1067320"/>
                    <a:pt x="3758093" y="1068455"/>
                    <a:pt x="3751412" y="1081061"/>
                  </a:cubicBezTo>
                  <a:cubicBezTo>
                    <a:pt x="3744730" y="1093668"/>
                    <a:pt x="3719266" y="1101105"/>
                    <a:pt x="3702373" y="1126192"/>
                  </a:cubicBezTo>
                  <a:cubicBezTo>
                    <a:pt x="3685480" y="1151279"/>
                    <a:pt x="3658880" y="1151279"/>
                    <a:pt x="3658880" y="1155944"/>
                  </a:cubicBezTo>
                  <a:cubicBezTo>
                    <a:pt x="3658880" y="1160734"/>
                    <a:pt x="3640475" y="1160230"/>
                    <a:pt x="3634172" y="1161112"/>
                  </a:cubicBezTo>
                  <a:cubicBezTo>
                    <a:pt x="3627868" y="1161869"/>
                    <a:pt x="3640096" y="1177249"/>
                    <a:pt x="3625095" y="1193259"/>
                  </a:cubicBezTo>
                  <a:cubicBezTo>
                    <a:pt x="3610219" y="1209395"/>
                    <a:pt x="3600386" y="1231709"/>
                    <a:pt x="3600764" y="1254022"/>
                  </a:cubicBezTo>
                  <a:cubicBezTo>
                    <a:pt x="3601143" y="1276336"/>
                    <a:pt x="3608580" y="1340755"/>
                    <a:pt x="3615262" y="1352101"/>
                  </a:cubicBezTo>
                  <a:cubicBezTo>
                    <a:pt x="3621943" y="1363447"/>
                    <a:pt x="3618035" y="1391307"/>
                    <a:pt x="3623456" y="1397232"/>
                  </a:cubicBezTo>
                  <a:cubicBezTo>
                    <a:pt x="3629003" y="1403157"/>
                    <a:pt x="3626986" y="1412864"/>
                    <a:pt x="3630515" y="1416394"/>
                  </a:cubicBezTo>
                  <a:cubicBezTo>
                    <a:pt x="3634046" y="1419924"/>
                    <a:pt x="3648543" y="1400636"/>
                    <a:pt x="3658376" y="1392442"/>
                  </a:cubicBezTo>
                  <a:cubicBezTo>
                    <a:pt x="3668209" y="1384247"/>
                    <a:pt x="3665058" y="1381474"/>
                    <a:pt x="3671739" y="1377188"/>
                  </a:cubicBezTo>
                  <a:cubicBezTo>
                    <a:pt x="3678421" y="1372902"/>
                    <a:pt x="3675647" y="1354874"/>
                    <a:pt x="3677664" y="1350084"/>
                  </a:cubicBezTo>
                  <a:cubicBezTo>
                    <a:pt x="3679681" y="1345419"/>
                    <a:pt x="3691784" y="1343024"/>
                    <a:pt x="3695692" y="1337982"/>
                  </a:cubicBezTo>
                  <a:cubicBezTo>
                    <a:pt x="3699599" y="1332939"/>
                    <a:pt x="3709811" y="1335965"/>
                    <a:pt x="3715358" y="1334074"/>
                  </a:cubicBezTo>
                  <a:cubicBezTo>
                    <a:pt x="3720778" y="1332183"/>
                    <a:pt x="3714979" y="1319198"/>
                    <a:pt x="3712962" y="1311760"/>
                  </a:cubicBezTo>
                  <a:cubicBezTo>
                    <a:pt x="3710945" y="1304322"/>
                    <a:pt x="3729098" y="1294111"/>
                    <a:pt x="3738427" y="1287429"/>
                  </a:cubicBezTo>
                  <a:cubicBezTo>
                    <a:pt x="3747882" y="1280748"/>
                    <a:pt x="3759607" y="1291716"/>
                    <a:pt x="3770196" y="1281883"/>
                  </a:cubicBezTo>
                  <a:cubicBezTo>
                    <a:pt x="3780785" y="1272050"/>
                    <a:pt x="3769439" y="1260704"/>
                    <a:pt x="3765531" y="1255661"/>
                  </a:cubicBezTo>
                  <a:cubicBezTo>
                    <a:pt x="3761623" y="1250619"/>
                    <a:pt x="3776121" y="1225784"/>
                    <a:pt x="3784315" y="1223515"/>
                  </a:cubicBezTo>
                  <a:cubicBezTo>
                    <a:pt x="3792509" y="1221119"/>
                    <a:pt x="3796921" y="1229440"/>
                    <a:pt x="3804737" y="1222380"/>
                  </a:cubicBezTo>
                  <a:cubicBezTo>
                    <a:pt x="3812553" y="1215320"/>
                    <a:pt x="3797678" y="1203974"/>
                    <a:pt x="3792131" y="1204731"/>
                  </a:cubicBezTo>
                  <a:cubicBezTo>
                    <a:pt x="3786584" y="1205487"/>
                    <a:pt x="3784693" y="1184686"/>
                    <a:pt x="3797678" y="1174980"/>
                  </a:cubicBezTo>
                  <a:cubicBezTo>
                    <a:pt x="3810663" y="1165146"/>
                    <a:pt x="3805494" y="1163255"/>
                    <a:pt x="3796921" y="1160860"/>
                  </a:cubicBezTo>
                  <a:cubicBezTo>
                    <a:pt x="3788349" y="1158465"/>
                    <a:pt x="3786710" y="1161617"/>
                    <a:pt x="3780029" y="1161995"/>
                  </a:cubicBezTo>
                  <a:cubicBezTo>
                    <a:pt x="3773347" y="1162373"/>
                    <a:pt x="3766666" y="1148254"/>
                    <a:pt x="3776877" y="1134513"/>
                  </a:cubicBezTo>
                  <a:cubicBezTo>
                    <a:pt x="3787089" y="1120772"/>
                    <a:pt x="3796921" y="1122284"/>
                    <a:pt x="3799190" y="1110938"/>
                  </a:cubicBezTo>
                  <a:cubicBezTo>
                    <a:pt x="3801586" y="1099593"/>
                    <a:pt x="3815705" y="1083456"/>
                    <a:pt x="3819235" y="1077531"/>
                  </a:cubicBezTo>
                  <a:cubicBezTo>
                    <a:pt x="3822765" y="1071606"/>
                    <a:pt x="3836884" y="1077531"/>
                    <a:pt x="3842431" y="1076397"/>
                  </a:cubicBezTo>
                  <a:cubicBezTo>
                    <a:pt x="3847852" y="1075262"/>
                    <a:pt x="3845961" y="1086986"/>
                    <a:pt x="3852642" y="1081061"/>
                  </a:cubicBezTo>
                  <a:cubicBezTo>
                    <a:pt x="3859324" y="1075136"/>
                    <a:pt x="3870291" y="1055596"/>
                    <a:pt x="3879368" y="1055596"/>
                  </a:cubicBezTo>
                  <a:cubicBezTo>
                    <a:pt x="3888445" y="1055596"/>
                    <a:pt x="3882520" y="1070093"/>
                    <a:pt x="3884915" y="1078792"/>
                  </a:cubicBezTo>
                  <a:cubicBezTo>
                    <a:pt x="3887310" y="1087364"/>
                    <a:pt x="3892353" y="1076397"/>
                    <a:pt x="3909624" y="1064673"/>
                  </a:cubicBezTo>
                  <a:cubicBezTo>
                    <a:pt x="3926894" y="1052949"/>
                    <a:pt x="3964588" y="1054083"/>
                    <a:pt x="3975934" y="1059630"/>
                  </a:cubicBezTo>
                  <a:cubicBezTo>
                    <a:pt x="3987280" y="1065177"/>
                    <a:pt x="3989297" y="1078035"/>
                    <a:pt x="3995600" y="1076523"/>
                  </a:cubicBezTo>
                  <a:cubicBezTo>
                    <a:pt x="4005181" y="1074127"/>
                    <a:pt x="3997113" y="1063538"/>
                    <a:pt x="4006568" y="1060765"/>
                  </a:cubicBezTo>
                  <a:cubicBezTo>
                    <a:pt x="4016022" y="1057991"/>
                    <a:pt x="4032411" y="1048158"/>
                    <a:pt x="4045017" y="1039207"/>
                  </a:cubicBezTo>
                  <a:cubicBezTo>
                    <a:pt x="4057624" y="1030257"/>
                    <a:pt x="4053968" y="1036812"/>
                    <a:pt x="4060649" y="1028618"/>
                  </a:cubicBezTo>
                  <a:cubicBezTo>
                    <a:pt x="4067331" y="1020424"/>
                    <a:pt x="4074013" y="1023954"/>
                    <a:pt x="4075903" y="1018407"/>
                  </a:cubicBezTo>
                  <a:cubicBezTo>
                    <a:pt x="4077921" y="1012860"/>
                    <a:pt x="4095948" y="1003909"/>
                    <a:pt x="4120656" y="998362"/>
                  </a:cubicBezTo>
                  <a:cubicBezTo>
                    <a:pt x="4145365" y="992815"/>
                    <a:pt x="4177512" y="976427"/>
                    <a:pt x="4175999" y="971258"/>
                  </a:cubicBezTo>
                  <a:cubicBezTo>
                    <a:pt x="4174486" y="966216"/>
                    <a:pt x="4185454" y="963821"/>
                    <a:pt x="4186589" y="968863"/>
                  </a:cubicBezTo>
                  <a:cubicBezTo>
                    <a:pt x="4187723" y="973906"/>
                    <a:pt x="4197178" y="972015"/>
                    <a:pt x="4210163" y="974788"/>
                  </a:cubicBezTo>
                  <a:cubicBezTo>
                    <a:pt x="4223147" y="977562"/>
                    <a:pt x="4229073" y="982604"/>
                    <a:pt x="4239158" y="972393"/>
                  </a:cubicBezTo>
                  <a:cubicBezTo>
                    <a:pt x="4249369" y="962182"/>
                    <a:pt x="4238023" y="958652"/>
                    <a:pt x="4238401" y="950836"/>
                  </a:cubicBezTo>
                  <a:cubicBezTo>
                    <a:pt x="4238779" y="943020"/>
                    <a:pt x="4220752" y="934699"/>
                    <a:pt x="4223147" y="926505"/>
                  </a:cubicBezTo>
                  <a:cubicBezTo>
                    <a:pt x="4225543" y="918311"/>
                    <a:pt x="4209784" y="896250"/>
                    <a:pt x="4205120" y="900662"/>
                  </a:cubicBezTo>
                  <a:cubicBezTo>
                    <a:pt x="4200456" y="904948"/>
                    <a:pt x="4189362" y="897132"/>
                    <a:pt x="4189362" y="890829"/>
                  </a:cubicBezTo>
                  <a:cubicBezTo>
                    <a:pt x="4189362" y="884526"/>
                    <a:pt x="4188605" y="877088"/>
                    <a:pt x="4181168" y="881752"/>
                  </a:cubicBezTo>
                  <a:cubicBezTo>
                    <a:pt x="4173730" y="886417"/>
                    <a:pt x="4161123" y="884147"/>
                    <a:pt x="4158854" y="877088"/>
                  </a:cubicBezTo>
                  <a:cubicBezTo>
                    <a:pt x="4156459" y="870028"/>
                    <a:pt x="4173351" y="864986"/>
                    <a:pt x="4185076" y="869650"/>
                  </a:cubicBezTo>
                  <a:cubicBezTo>
                    <a:pt x="4196800" y="874314"/>
                    <a:pt x="4193396" y="879105"/>
                    <a:pt x="4199195" y="882635"/>
                  </a:cubicBezTo>
                  <a:cubicBezTo>
                    <a:pt x="4205120" y="886164"/>
                    <a:pt x="4221131" y="884652"/>
                    <a:pt x="4229451" y="880744"/>
                  </a:cubicBezTo>
                  <a:cubicBezTo>
                    <a:pt x="4237645" y="876836"/>
                    <a:pt x="4260841" y="869398"/>
                    <a:pt x="4264749" y="862716"/>
                  </a:cubicBezTo>
                  <a:cubicBezTo>
                    <a:pt x="4268657" y="856035"/>
                    <a:pt x="4264371" y="852883"/>
                    <a:pt x="4272187" y="848975"/>
                  </a:cubicBezTo>
                  <a:cubicBezTo>
                    <a:pt x="4280003" y="845067"/>
                    <a:pt x="4274078" y="836873"/>
                    <a:pt x="4267522" y="833343"/>
                  </a:cubicBezTo>
                  <a:cubicBezTo>
                    <a:pt x="4260841" y="829813"/>
                    <a:pt x="4262353" y="820359"/>
                    <a:pt x="4269539" y="820359"/>
                  </a:cubicBezTo>
                  <a:cubicBezTo>
                    <a:pt x="4276599" y="820359"/>
                    <a:pt x="4274582" y="812164"/>
                    <a:pt x="4279373" y="811660"/>
                  </a:cubicBezTo>
                  <a:cubicBezTo>
                    <a:pt x="4284037" y="811282"/>
                    <a:pt x="4284793" y="815190"/>
                    <a:pt x="4293492" y="810904"/>
                  </a:cubicBezTo>
                  <a:cubicBezTo>
                    <a:pt x="4302064" y="806617"/>
                    <a:pt x="4293870" y="817585"/>
                    <a:pt x="4289962" y="825023"/>
                  </a:cubicBezTo>
                  <a:cubicBezTo>
                    <a:pt x="4286054" y="832461"/>
                    <a:pt x="4298156" y="838764"/>
                    <a:pt x="4299416" y="843050"/>
                  </a:cubicBezTo>
                  <a:cubicBezTo>
                    <a:pt x="4300551" y="847336"/>
                    <a:pt x="4317444" y="848975"/>
                    <a:pt x="4326899" y="843807"/>
                  </a:cubicBezTo>
                  <a:cubicBezTo>
                    <a:pt x="4336354" y="838764"/>
                    <a:pt x="4366483" y="850110"/>
                    <a:pt x="4368501" y="857548"/>
                  </a:cubicBezTo>
                  <a:cubicBezTo>
                    <a:pt x="4370517" y="864986"/>
                    <a:pt x="4374804" y="874062"/>
                    <a:pt x="4387284" y="880365"/>
                  </a:cubicBezTo>
                  <a:cubicBezTo>
                    <a:pt x="4399891" y="886669"/>
                    <a:pt x="4411237" y="883895"/>
                    <a:pt x="4413631" y="889820"/>
                  </a:cubicBezTo>
                  <a:cubicBezTo>
                    <a:pt x="4416027" y="895745"/>
                    <a:pt x="4420692" y="898771"/>
                    <a:pt x="4427751" y="897258"/>
                  </a:cubicBezTo>
                  <a:cubicBezTo>
                    <a:pt x="4434811" y="895619"/>
                    <a:pt x="4438719" y="903561"/>
                    <a:pt x="4443761" y="898771"/>
                  </a:cubicBezTo>
                  <a:cubicBezTo>
                    <a:pt x="4448930" y="894107"/>
                    <a:pt x="4451577" y="901544"/>
                    <a:pt x="4458259" y="895619"/>
                  </a:cubicBezTo>
                  <a:cubicBezTo>
                    <a:pt x="4464940" y="889694"/>
                    <a:pt x="4443761" y="885786"/>
                    <a:pt x="4446535" y="881122"/>
                  </a:cubicBezTo>
                  <a:cubicBezTo>
                    <a:pt x="4449308" y="876457"/>
                    <a:pt x="4453595" y="884652"/>
                    <a:pt x="4459519" y="884273"/>
                  </a:cubicBezTo>
                  <a:cubicBezTo>
                    <a:pt x="4465445" y="883895"/>
                    <a:pt x="4457880" y="872549"/>
                    <a:pt x="4462293" y="871289"/>
                  </a:cubicBezTo>
                  <a:cubicBezTo>
                    <a:pt x="4466579" y="870154"/>
                    <a:pt x="4463049" y="846580"/>
                    <a:pt x="4458385" y="845067"/>
                  </a:cubicBezTo>
                  <a:cubicBezTo>
                    <a:pt x="4453721" y="843428"/>
                    <a:pt x="4457629" y="835234"/>
                    <a:pt x="4466579" y="841916"/>
                  </a:cubicBezTo>
                  <a:cubicBezTo>
                    <a:pt x="4475530" y="848597"/>
                    <a:pt x="4489775" y="848219"/>
                    <a:pt x="4496456" y="848219"/>
                  </a:cubicBezTo>
                  <a:cubicBezTo>
                    <a:pt x="4503138" y="848219"/>
                    <a:pt x="4496835" y="841916"/>
                    <a:pt x="4490153" y="840781"/>
                  </a:cubicBezTo>
                  <a:cubicBezTo>
                    <a:pt x="4483472" y="839646"/>
                    <a:pt x="4491288" y="834100"/>
                    <a:pt x="4496078" y="838386"/>
                  </a:cubicBezTo>
                  <a:cubicBezTo>
                    <a:pt x="4500743" y="842672"/>
                    <a:pt x="4509819" y="844689"/>
                    <a:pt x="4510575" y="840025"/>
                  </a:cubicBezTo>
                  <a:cubicBezTo>
                    <a:pt x="4511332" y="835360"/>
                    <a:pt x="4516122" y="825149"/>
                    <a:pt x="4524317" y="825527"/>
                  </a:cubicBezTo>
                  <a:cubicBezTo>
                    <a:pt x="4533142" y="826031"/>
                    <a:pt x="4535915" y="821367"/>
                    <a:pt x="4528099" y="818594"/>
                  </a:cubicBezTo>
                  <a:close/>
                  <a:moveTo>
                    <a:pt x="2340114" y="1333317"/>
                  </a:moveTo>
                  <a:cubicBezTo>
                    <a:pt x="2317800" y="1353361"/>
                    <a:pt x="2273047" y="1358026"/>
                    <a:pt x="2273047" y="1374540"/>
                  </a:cubicBezTo>
                  <a:cubicBezTo>
                    <a:pt x="2273047" y="1391055"/>
                    <a:pt x="2218966" y="1399249"/>
                    <a:pt x="2214175" y="1392190"/>
                  </a:cubicBezTo>
                  <a:cubicBezTo>
                    <a:pt x="2210015" y="1386012"/>
                    <a:pt x="2254137" y="1383995"/>
                    <a:pt x="2264727" y="1360421"/>
                  </a:cubicBezTo>
                  <a:cubicBezTo>
                    <a:pt x="2275316" y="1336847"/>
                    <a:pt x="2315531" y="1324745"/>
                    <a:pt x="2335323" y="1293355"/>
                  </a:cubicBezTo>
                  <a:cubicBezTo>
                    <a:pt x="2349443" y="1271041"/>
                    <a:pt x="2361166" y="1236877"/>
                    <a:pt x="2369487" y="1239273"/>
                  </a:cubicBezTo>
                  <a:cubicBezTo>
                    <a:pt x="2377807" y="1241542"/>
                    <a:pt x="2362428" y="1313273"/>
                    <a:pt x="2340114" y="1333317"/>
                  </a:cubicBezTo>
                  <a:close/>
                  <a:moveTo>
                    <a:pt x="2439832" y="411782"/>
                  </a:moveTo>
                  <a:cubicBezTo>
                    <a:pt x="2436680" y="418085"/>
                    <a:pt x="2419661" y="418463"/>
                    <a:pt x="2424199" y="424388"/>
                  </a:cubicBezTo>
                  <a:cubicBezTo>
                    <a:pt x="2432016" y="434600"/>
                    <a:pt x="2471222" y="429053"/>
                    <a:pt x="2472104" y="416572"/>
                  </a:cubicBezTo>
                  <a:cubicBezTo>
                    <a:pt x="2472735" y="403966"/>
                    <a:pt x="2442983" y="405478"/>
                    <a:pt x="2439832" y="411782"/>
                  </a:cubicBezTo>
                  <a:close/>
                  <a:moveTo>
                    <a:pt x="1011010" y="24258"/>
                  </a:moveTo>
                  <a:cubicBezTo>
                    <a:pt x="1029794" y="24258"/>
                    <a:pt x="1024373" y="12534"/>
                    <a:pt x="1036853" y="14047"/>
                  </a:cubicBezTo>
                  <a:cubicBezTo>
                    <a:pt x="1049460" y="15685"/>
                    <a:pt x="1065849" y="14803"/>
                    <a:pt x="1059545" y="6987"/>
                  </a:cubicBezTo>
                  <a:cubicBezTo>
                    <a:pt x="1053242" y="-829"/>
                    <a:pt x="1007732" y="2323"/>
                    <a:pt x="1012523" y="8626"/>
                  </a:cubicBezTo>
                  <a:cubicBezTo>
                    <a:pt x="1017187" y="14929"/>
                    <a:pt x="975712" y="12534"/>
                    <a:pt x="976469" y="14929"/>
                  </a:cubicBezTo>
                  <a:cubicBezTo>
                    <a:pt x="977981" y="19467"/>
                    <a:pt x="992100" y="24258"/>
                    <a:pt x="1011010" y="24258"/>
                  </a:cubicBezTo>
                  <a:close/>
                  <a:moveTo>
                    <a:pt x="913688" y="76827"/>
                  </a:moveTo>
                  <a:cubicBezTo>
                    <a:pt x="913688" y="64220"/>
                    <a:pt x="872843" y="78088"/>
                    <a:pt x="880785" y="80735"/>
                  </a:cubicBezTo>
                  <a:cubicBezTo>
                    <a:pt x="887845" y="83004"/>
                    <a:pt x="913688" y="89307"/>
                    <a:pt x="913688" y="76827"/>
                  </a:cubicBezTo>
                  <a:close/>
                  <a:moveTo>
                    <a:pt x="1014918" y="66616"/>
                  </a:moveTo>
                  <a:cubicBezTo>
                    <a:pt x="1017313" y="72919"/>
                    <a:pt x="1011010" y="73675"/>
                    <a:pt x="995252" y="73675"/>
                  </a:cubicBezTo>
                  <a:cubicBezTo>
                    <a:pt x="979494" y="73675"/>
                    <a:pt x="971300" y="82500"/>
                    <a:pt x="979494" y="89307"/>
                  </a:cubicBezTo>
                  <a:cubicBezTo>
                    <a:pt x="988949" y="97123"/>
                    <a:pt x="1030550" y="93972"/>
                    <a:pt x="1037610" y="84643"/>
                  </a:cubicBezTo>
                  <a:cubicBezTo>
                    <a:pt x="1044670" y="75188"/>
                    <a:pt x="1062697" y="83130"/>
                    <a:pt x="1065849" y="73675"/>
                  </a:cubicBezTo>
                  <a:cubicBezTo>
                    <a:pt x="1069000" y="64220"/>
                    <a:pt x="1012523" y="60312"/>
                    <a:pt x="1014918" y="66616"/>
                  </a:cubicBezTo>
                  <a:close/>
                  <a:moveTo>
                    <a:pt x="1149052" y="51614"/>
                  </a:moveTo>
                  <a:cubicBezTo>
                    <a:pt x="1154598" y="44554"/>
                    <a:pt x="1138840" y="44554"/>
                    <a:pt x="1137327" y="37495"/>
                  </a:cubicBezTo>
                  <a:cubicBezTo>
                    <a:pt x="1135815" y="30435"/>
                    <a:pt x="1091818" y="28922"/>
                    <a:pt x="1094213" y="36738"/>
                  </a:cubicBezTo>
                  <a:cubicBezTo>
                    <a:pt x="1096608" y="44554"/>
                    <a:pt x="1063832" y="53127"/>
                    <a:pt x="1073791" y="61069"/>
                  </a:cubicBezTo>
                  <a:cubicBezTo>
                    <a:pt x="1092574" y="75945"/>
                    <a:pt x="1143631" y="58674"/>
                    <a:pt x="1149052" y="51614"/>
                  </a:cubicBezTo>
                  <a:close/>
                  <a:moveTo>
                    <a:pt x="1024373" y="39134"/>
                  </a:moveTo>
                  <a:cubicBezTo>
                    <a:pt x="1026768" y="22619"/>
                    <a:pt x="999286" y="35982"/>
                    <a:pt x="978864" y="27409"/>
                  </a:cubicBezTo>
                  <a:cubicBezTo>
                    <a:pt x="958441" y="18837"/>
                    <a:pt x="946465" y="19467"/>
                    <a:pt x="960080" y="31317"/>
                  </a:cubicBezTo>
                  <a:cubicBezTo>
                    <a:pt x="966383" y="36864"/>
                    <a:pt x="925160" y="41151"/>
                    <a:pt x="931841" y="47832"/>
                  </a:cubicBezTo>
                  <a:cubicBezTo>
                    <a:pt x="946591" y="62708"/>
                    <a:pt x="1021978" y="55648"/>
                    <a:pt x="1024373" y="39134"/>
                  </a:cubicBezTo>
                  <a:close/>
                  <a:moveTo>
                    <a:pt x="907385" y="474562"/>
                  </a:moveTo>
                  <a:cubicBezTo>
                    <a:pt x="908141" y="482378"/>
                    <a:pt x="903477" y="487925"/>
                    <a:pt x="888601" y="487925"/>
                  </a:cubicBezTo>
                  <a:cubicBezTo>
                    <a:pt x="873726" y="487925"/>
                    <a:pt x="895661" y="497380"/>
                    <a:pt x="897173" y="505952"/>
                  </a:cubicBezTo>
                  <a:cubicBezTo>
                    <a:pt x="898812" y="514651"/>
                    <a:pt x="882298" y="508348"/>
                    <a:pt x="881542" y="521710"/>
                  </a:cubicBezTo>
                  <a:cubicBezTo>
                    <a:pt x="880785" y="535073"/>
                    <a:pt x="852546" y="521710"/>
                    <a:pt x="848638" y="538981"/>
                  </a:cubicBezTo>
                  <a:cubicBezTo>
                    <a:pt x="844730" y="556252"/>
                    <a:pt x="862758" y="553857"/>
                    <a:pt x="875364" y="554739"/>
                  </a:cubicBezTo>
                  <a:cubicBezTo>
                    <a:pt x="887971" y="555496"/>
                    <a:pt x="870700" y="567220"/>
                    <a:pt x="880029" y="574280"/>
                  </a:cubicBezTo>
                  <a:cubicBezTo>
                    <a:pt x="889484" y="581339"/>
                    <a:pt x="896543" y="578944"/>
                    <a:pt x="890240" y="565707"/>
                  </a:cubicBezTo>
                  <a:cubicBezTo>
                    <a:pt x="883937" y="552344"/>
                    <a:pt x="923143" y="570372"/>
                    <a:pt x="911419" y="580583"/>
                  </a:cubicBezTo>
                  <a:cubicBezTo>
                    <a:pt x="899695" y="590794"/>
                    <a:pt x="930202" y="598610"/>
                    <a:pt x="945204" y="599367"/>
                  </a:cubicBezTo>
                  <a:cubicBezTo>
                    <a:pt x="960080" y="600123"/>
                    <a:pt x="1013027" y="611721"/>
                    <a:pt x="1014288" y="599367"/>
                  </a:cubicBezTo>
                  <a:cubicBezTo>
                    <a:pt x="1015044" y="591551"/>
                    <a:pt x="994748" y="584491"/>
                    <a:pt x="978233" y="567220"/>
                  </a:cubicBezTo>
                  <a:cubicBezTo>
                    <a:pt x="961719" y="549949"/>
                    <a:pt x="949995" y="521710"/>
                    <a:pt x="968778" y="509986"/>
                  </a:cubicBezTo>
                  <a:cubicBezTo>
                    <a:pt x="987562" y="498262"/>
                    <a:pt x="971174" y="492716"/>
                    <a:pt x="989958" y="479353"/>
                  </a:cubicBezTo>
                  <a:cubicBezTo>
                    <a:pt x="1008741" y="465990"/>
                    <a:pt x="997774" y="453509"/>
                    <a:pt x="1013532" y="451870"/>
                  </a:cubicBezTo>
                  <a:cubicBezTo>
                    <a:pt x="1029290" y="450358"/>
                    <a:pt x="1012019" y="436238"/>
                    <a:pt x="1027651" y="433843"/>
                  </a:cubicBezTo>
                  <a:cubicBezTo>
                    <a:pt x="1043409" y="431448"/>
                    <a:pt x="1046434" y="414177"/>
                    <a:pt x="1044165" y="408000"/>
                  </a:cubicBezTo>
                  <a:cubicBezTo>
                    <a:pt x="1041770" y="401697"/>
                    <a:pt x="1060680" y="408756"/>
                    <a:pt x="1069252" y="399427"/>
                  </a:cubicBezTo>
                  <a:cubicBezTo>
                    <a:pt x="1077825" y="389972"/>
                    <a:pt x="1098247" y="396276"/>
                    <a:pt x="1104551" y="382913"/>
                  </a:cubicBezTo>
                  <a:cubicBezTo>
                    <a:pt x="1110854" y="369550"/>
                    <a:pt x="1201117" y="338916"/>
                    <a:pt x="1252047" y="327192"/>
                  </a:cubicBezTo>
                  <a:cubicBezTo>
                    <a:pt x="1302977" y="315468"/>
                    <a:pt x="1338401" y="294289"/>
                    <a:pt x="1320248" y="280170"/>
                  </a:cubicBezTo>
                  <a:cubicBezTo>
                    <a:pt x="1302221" y="266051"/>
                    <a:pt x="1251164" y="285717"/>
                    <a:pt x="1238684" y="295928"/>
                  </a:cubicBezTo>
                  <a:cubicBezTo>
                    <a:pt x="1226077" y="306139"/>
                    <a:pt x="1208050" y="299080"/>
                    <a:pt x="1195570" y="306139"/>
                  </a:cubicBezTo>
                  <a:cubicBezTo>
                    <a:pt x="1182963" y="313199"/>
                    <a:pt x="1156363" y="319502"/>
                    <a:pt x="1143000" y="310804"/>
                  </a:cubicBezTo>
                  <a:cubicBezTo>
                    <a:pt x="1129637" y="302231"/>
                    <a:pt x="1114006" y="321015"/>
                    <a:pt x="1103794" y="320259"/>
                  </a:cubicBezTo>
                  <a:cubicBezTo>
                    <a:pt x="1093583" y="319502"/>
                    <a:pt x="1081859" y="330470"/>
                    <a:pt x="1070891" y="329713"/>
                  </a:cubicBezTo>
                  <a:cubicBezTo>
                    <a:pt x="1059924" y="328957"/>
                    <a:pt x="1037862" y="338412"/>
                    <a:pt x="1036349" y="344589"/>
                  </a:cubicBezTo>
                  <a:cubicBezTo>
                    <a:pt x="1034710" y="350892"/>
                    <a:pt x="1015927" y="349253"/>
                    <a:pt x="1015927" y="357196"/>
                  </a:cubicBezTo>
                  <a:cubicBezTo>
                    <a:pt x="1015927" y="365012"/>
                    <a:pt x="1001051" y="372071"/>
                    <a:pt x="993109" y="365012"/>
                  </a:cubicBezTo>
                  <a:cubicBezTo>
                    <a:pt x="985293" y="357952"/>
                    <a:pt x="975838" y="372828"/>
                    <a:pt x="986806" y="383039"/>
                  </a:cubicBezTo>
                  <a:cubicBezTo>
                    <a:pt x="997774" y="393250"/>
                    <a:pt x="966383" y="394007"/>
                    <a:pt x="971930" y="400310"/>
                  </a:cubicBezTo>
                  <a:cubicBezTo>
                    <a:pt x="977477" y="406613"/>
                    <a:pt x="960206" y="410521"/>
                    <a:pt x="964114" y="417581"/>
                  </a:cubicBezTo>
                  <a:cubicBezTo>
                    <a:pt x="968022" y="424640"/>
                    <a:pt x="953146" y="427036"/>
                    <a:pt x="941296" y="429305"/>
                  </a:cubicBezTo>
                  <a:cubicBezTo>
                    <a:pt x="929572" y="431700"/>
                    <a:pt x="923269" y="447332"/>
                    <a:pt x="938145" y="448088"/>
                  </a:cubicBezTo>
                  <a:cubicBezTo>
                    <a:pt x="953020" y="448845"/>
                    <a:pt x="929446" y="451240"/>
                    <a:pt x="931085" y="462964"/>
                  </a:cubicBezTo>
                  <a:cubicBezTo>
                    <a:pt x="932472" y="474562"/>
                    <a:pt x="906628" y="466746"/>
                    <a:pt x="907385" y="474562"/>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24" name="Google Shape;624;p19"/>
            <p:cNvSpPr/>
            <p:nvPr/>
          </p:nvSpPr>
          <p:spPr>
            <a:xfrm>
              <a:off x="6120236" y="4427680"/>
              <a:ext cx="479047" cy="504260"/>
            </a:xfrm>
            <a:custGeom>
              <a:avLst/>
              <a:gdLst/>
              <a:ahLst/>
              <a:cxnLst/>
              <a:rect l="l" t="t" r="r" b="b"/>
              <a:pathLst>
                <a:path w="479047" h="504260" extrusionOk="0">
                  <a:moveTo>
                    <a:pt x="447247" y="333412"/>
                  </a:moveTo>
                  <a:cubicBezTo>
                    <a:pt x="434263" y="326352"/>
                    <a:pt x="428968" y="237476"/>
                    <a:pt x="435523" y="235207"/>
                  </a:cubicBezTo>
                  <a:cubicBezTo>
                    <a:pt x="436406" y="234955"/>
                    <a:pt x="437162" y="235837"/>
                    <a:pt x="438045" y="237728"/>
                  </a:cubicBezTo>
                  <a:lnTo>
                    <a:pt x="436784" y="217558"/>
                  </a:lnTo>
                  <a:cubicBezTo>
                    <a:pt x="436784" y="217558"/>
                    <a:pt x="436028" y="217432"/>
                    <a:pt x="435019" y="217054"/>
                  </a:cubicBezTo>
                  <a:cubicBezTo>
                    <a:pt x="433002" y="216171"/>
                    <a:pt x="429725" y="214154"/>
                    <a:pt x="429725" y="209364"/>
                  </a:cubicBezTo>
                  <a:cubicBezTo>
                    <a:pt x="429725" y="202304"/>
                    <a:pt x="435650" y="201674"/>
                    <a:pt x="435650" y="201674"/>
                  </a:cubicBezTo>
                  <a:cubicBezTo>
                    <a:pt x="435650" y="201674"/>
                    <a:pt x="434515" y="186924"/>
                    <a:pt x="440944" y="184655"/>
                  </a:cubicBezTo>
                  <a:cubicBezTo>
                    <a:pt x="442205" y="184151"/>
                    <a:pt x="443339" y="183268"/>
                    <a:pt x="444222" y="182133"/>
                  </a:cubicBezTo>
                  <a:cubicBezTo>
                    <a:pt x="447878" y="177721"/>
                    <a:pt x="448634" y="169023"/>
                    <a:pt x="448634" y="162846"/>
                  </a:cubicBezTo>
                  <a:cubicBezTo>
                    <a:pt x="448634" y="155156"/>
                    <a:pt x="450399" y="146331"/>
                    <a:pt x="453299" y="139902"/>
                  </a:cubicBezTo>
                  <a:cubicBezTo>
                    <a:pt x="456198" y="133472"/>
                    <a:pt x="455063" y="124648"/>
                    <a:pt x="459728" y="121118"/>
                  </a:cubicBezTo>
                  <a:cubicBezTo>
                    <a:pt x="464392" y="117588"/>
                    <a:pt x="463888" y="108133"/>
                    <a:pt x="469687" y="106368"/>
                  </a:cubicBezTo>
                  <a:cubicBezTo>
                    <a:pt x="475612" y="104604"/>
                    <a:pt x="480276" y="102208"/>
                    <a:pt x="480907" y="98678"/>
                  </a:cubicBezTo>
                  <a:cubicBezTo>
                    <a:pt x="481537" y="95149"/>
                    <a:pt x="488597" y="90484"/>
                    <a:pt x="488597" y="85190"/>
                  </a:cubicBezTo>
                  <a:cubicBezTo>
                    <a:pt x="488597" y="79895"/>
                    <a:pt x="479772" y="78760"/>
                    <a:pt x="479772" y="72205"/>
                  </a:cubicBezTo>
                  <a:cubicBezTo>
                    <a:pt x="479772" y="65650"/>
                    <a:pt x="482168" y="49261"/>
                    <a:pt x="482168" y="49261"/>
                  </a:cubicBezTo>
                  <a:cubicBezTo>
                    <a:pt x="482168" y="49261"/>
                    <a:pt x="482420" y="49135"/>
                    <a:pt x="482546" y="49135"/>
                  </a:cubicBezTo>
                  <a:cubicBezTo>
                    <a:pt x="469813" y="37537"/>
                    <a:pt x="455190" y="25435"/>
                    <a:pt x="451912" y="23292"/>
                  </a:cubicBezTo>
                  <a:cubicBezTo>
                    <a:pt x="446995" y="20014"/>
                    <a:pt x="438801" y="26569"/>
                    <a:pt x="438801" y="26569"/>
                  </a:cubicBezTo>
                  <a:cubicBezTo>
                    <a:pt x="438801" y="26569"/>
                    <a:pt x="430607" y="18375"/>
                    <a:pt x="424051" y="24930"/>
                  </a:cubicBezTo>
                  <a:cubicBezTo>
                    <a:pt x="417496" y="31486"/>
                    <a:pt x="407663" y="24930"/>
                    <a:pt x="407663" y="24930"/>
                  </a:cubicBezTo>
                  <a:cubicBezTo>
                    <a:pt x="407663" y="24930"/>
                    <a:pt x="399469" y="20014"/>
                    <a:pt x="396191" y="11820"/>
                  </a:cubicBezTo>
                  <a:cubicBezTo>
                    <a:pt x="394804" y="8542"/>
                    <a:pt x="392409" y="6525"/>
                    <a:pt x="389384" y="4886"/>
                  </a:cubicBezTo>
                  <a:lnTo>
                    <a:pt x="389762" y="6021"/>
                  </a:lnTo>
                  <a:lnTo>
                    <a:pt x="370096" y="9298"/>
                  </a:lnTo>
                  <a:cubicBezTo>
                    <a:pt x="370096" y="9298"/>
                    <a:pt x="345513" y="-3812"/>
                    <a:pt x="340723" y="6021"/>
                  </a:cubicBezTo>
                  <a:cubicBezTo>
                    <a:pt x="335806" y="15854"/>
                    <a:pt x="330890" y="9298"/>
                    <a:pt x="319418" y="9298"/>
                  </a:cubicBezTo>
                  <a:cubicBezTo>
                    <a:pt x="307946" y="9298"/>
                    <a:pt x="298113" y="14215"/>
                    <a:pt x="291557" y="17493"/>
                  </a:cubicBezTo>
                  <a:cubicBezTo>
                    <a:pt x="285002" y="20770"/>
                    <a:pt x="275169" y="14215"/>
                    <a:pt x="270252" y="17493"/>
                  </a:cubicBezTo>
                  <a:cubicBezTo>
                    <a:pt x="265336" y="20770"/>
                    <a:pt x="262058" y="35520"/>
                    <a:pt x="262058" y="35520"/>
                  </a:cubicBezTo>
                  <a:lnTo>
                    <a:pt x="211380" y="25687"/>
                  </a:lnTo>
                  <a:cubicBezTo>
                    <a:pt x="211380" y="25687"/>
                    <a:pt x="201547" y="10937"/>
                    <a:pt x="190075" y="10937"/>
                  </a:cubicBezTo>
                  <a:cubicBezTo>
                    <a:pt x="178603" y="10937"/>
                    <a:pt x="162214" y="32242"/>
                    <a:pt x="162214" y="32242"/>
                  </a:cubicBezTo>
                  <a:lnTo>
                    <a:pt x="162214" y="50017"/>
                  </a:lnTo>
                  <a:cubicBezTo>
                    <a:pt x="164232" y="60733"/>
                    <a:pt x="161710" y="71827"/>
                    <a:pt x="158306" y="77500"/>
                  </a:cubicBezTo>
                  <a:cubicBezTo>
                    <a:pt x="153390" y="85694"/>
                    <a:pt x="148473" y="88971"/>
                    <a:pt x="148473" y="105360"/>
                  </a:cubicBezTo>
                  <a:cubicBezTo>
                    <a:pt x="148473" y="121748"/>
                    <a:pt x="128807" y="147970"/>
                    <a:pt x="128807" y="161207"/>
                  </a:cubicBezTo>
                  <a:cubicBezTo>
                    <a:pt x="128807" y="174318"/>
                    <a:pt x="105863" y="182512"/>
                    <a:pt x="105863" y="190706"/>
                  </a:cubicBezTo>
                  <a:cubicBezTo>
                    <a:pt x="105863" y="198900"/>
                    <a:pt x="104224" y="216928"/>
                    <a:pt x="104224" y="234955"/>
                  </a:cubicBezTo>
                  <a:cubicBezTo>
                    <a:pt x="104224" y="252982"/>
                    <a:pt x="94391" y="238233"/>
                    <a:pt x="94391" y="254621"/>
                  </a:cubicBezTo>
                  <a:cubicBezTo>
                    <a:pt x="94391" y="271009"/>
                    <a:pt x="86197" y="261176"/>
                    <a:pt x="78003" y="269371"/>
                  </a:cubicBezTo>
                  <a:cubicBezTo>
                    <a:pt x="69809" y="277565"/>
                    <a:pt x="66531" y="279204"/>
                    <a:pt x="66531" y="271009"/>
                  </a:cubicBezTo>
                  <a:cubicBezTo>
                    <a:pt x="66531" y="262815"/>
                    <a:pt x="55059" y="261176"/>
                    <a:pt x="45226" y="269371"/>
                  </a:cubicBezTo>
                  <a:cubicBezTo>
                    <a:pt x="35393" y="277565"/>
                    <a:pt x="32115" y="269371"/>
                    <a:pt x="27199" y="267732"/>
                  </a:cubicBezTo>
                  <a:cubicBezTo>
                    <a:pt x="24425" y="266849"/>
                    <a:pt x="13206" y="273405"/>
                    <a:pt x="2364" y="280842"/>
                  </a:cubicBezTo>
                  <a:cubicBezTo>
                    <a:pt x="7280" y="291054"/>
                    <a:pt x="9802" y="301139"/>
                    <a:pt x="11819" y="310090"/>
                  </a:cubicBezTo>
                  <a:cubicBezTo>
                    <a:pt x="11945" y="310972"/>
                    <a:pt x="12197" y="311855"/>
                    <a:pt x="12449" y="312737"/>
                  </a:cubicBezTo>
                  <a:cubicBezTo>
                    <a:pt x="18248" y="308577"/>
                    <a:pt x="24047" y="305047"/>
                    <a:pt x="27451" y="304543"/>
                  </a:cubicBezTo>
                  <a:cubicBezTo>
                    <a:pt x="35645" y="303408"/>
                    <a:pt x="113427" y="304543"/>
                    <a:pt x="113427" y="304543"/>
                  </a:cubicBezTo>
                  <a:cubicBezTo>
                    <a:pt x="113427" y="304543"/>
                    <a:pt x="120487" y="316267"/>
                    <a:pt x="118092" y="326982"/>
                  </a:cubicBezTo>
                  <a:cubicBezTo>
                    <a:pt x="115696" y="337572"/>
                    <a:pt x="122882" y="332907"/>
                    <a:pt x="128681" y="347027"/>
                  </a:cubicBezTo>
                  <a:cubicBezTo>
                    <a:pt x="134606" y="361146"/>
                    <a:pt x="139271" y="367071"/>
                    <a:pt x="150995" y="363541"/>
                  </a:cubicBezTo>
                  <a:cubicBezTo>
                    <a:pt x="162718" y="360011"/>
                    <a:pt x="176838" y="357616"/>
                    <a:pt x="181628" y="358877"/>
                  </a:cubicBezTo>
                  <a:cubicBezTo>
                    <a:pt x="186293" y="360011"/>
                    <a:pt x="185158" y="338832"/>
                    <a:pt x="192218" y="335302"/>
                  </a:cubicBezTo>
                  <a:cubicBezTo>
                    <a:pt x="199278" y="331773"/>
                    <a:pt x="213397" y="335302"/>
                    <a:pt x="213397" y="335302"/>
                  </a:cubicBezTo>
                  <a:cubicBezTo>
                    <a:pt x="213397" y="335302"/>
                    <a:pt x="214531" y="341227"/>
                    <a:pt x="226382" y="341227"/>
                  </a:cubicBezTo>
                  <a:cubicBezTo>
                    <a:pt x="238105" y="341227"/>
                    <a:pt x="244031" y="336563"/>
                    <a:pt x="244031" y="344757"/>
                  </a:cubicBezTo>
                  <a:cubicBezTo>
                    <a:pt x="244031" y="352952"/>
                    <a:pt x="245165" y="362407"/>
                    <a:pt x="248695" y="365937"/>
                  </a:cubicBezTo>
                  <a:cubicBezTo>
                    <a:pt x="252225" y="369466"/>
                    <a:pt x="239240" y="398839"/>
                    <a:pt x="245165" y="403630"/>
                  </a:cubicBezTo>
                  <a:cubicBezTo>
                    <a:pt x="251090" y="408294"/>
                    <a:pt x="259284" y="418884"/>
                    <a:pt x="258150" y="424809"/>
                  </a:cubicBezTo>
                  <a:cubicBezTo>
                    <a:pt x="257015" y="430734"/>
                    <a:pt x="253485" y="444853"/>
                    <a:pt x="258150" y="445987"/>
                  </a:cubicBezTo>
                  <a:cubicBezTo>
                    <a:pt x="262814" y="447122"/>
                    <a:pt x="264075" y="438928"/>
                    <a:pt x="272269" y="438928"/>
                  </a:cubicBezTo>
                  <a:cubicBezTo>
                    <a:pt x="280464" y="438928"/>
                    <a:pt x="287523" y="440062"/>
                    <a:pt x="295844" y="436533"/>
                  </a:cubicBezTo>
                  <a:cubicBezTo>
                    <a:pt x="298617" y="435398"/>
                    <a:pt x="301012" y="435776"/>
                    <a:pt x="303029" y="436785"/>
                  </a:cubicBezTo>
                  <a:cubicBezTo>
                    <a:pt x="307315" y="438802"/>
                    <a:pt x="309963" y="443593"/>
                    <a:pt x="309963" y="443593"/>
                  </a:cubicBezTo>
                  <a:cubicBezTo>
                    <a:pt x="309963" y="443593"/>
                    <a:pt x="312358" y="451787"/>
                    <a:pt x="317022" y="449517"/>
                  </a:cubicBezTo>
                  <a:cubicBezTo>
                    <a:pt x="321687" y="447122"/>
                    <a:pt x="334671" y="443593"/>
                    <a:pt x="333537" y="448383"/>
                  </a:cubicBezTo>
                  <a:cubicBezTo>
                    <a:pt x="332402" y="453173"/>
                    <a:pt x="337067" y="463637"/>
                    <a:pt x="341731" y="461367"/>
                  </a:cubicBezTo>
                  <a:cubicBezTo>
                    <a:pt x="346395" y="458972"/>
                    <a:pt x="358245" y="468427"/>
                    <a:pt x="364044" y="468427"/>
                  </a:cubicBezTo>
                  <a:cubicBezTo>
                    <a:pt x="369844" y="468427"/>
                    <a:pt x="375769" y="468427"/>
                    <a:pt x="375769" y="464897"/>
                  </a:cubicBezTo>
                  <a:cubicBezTo>
                    <a:pt x="375769" y="461367"/>
                    <a:pt x="382828" y="455442"/>
                    <a:pt x="385224" y="460233"/>
                  </a:cubicBezTo>
                  <a:cubicBezTo>
                    <a:pt x="387619" y="464897"/>
                    <a:pt x="393418" y="475487"/>
                    <a:pt x="399343" y="475487"/>
                  </a:cubicBezTo>
                  <a:cubicBezTo>
                    <a:pt x="405268" y="475487"/>
                    <a:pt x="419387" y="475487"/>
                    <a:pt x="419387" y="480151"/>
                  </a:cubicBezTo>
                  <a:cubicBezTo>
                    <a:pt x="419387" y="484816"/>
                    <a:pt x="424051" y="497800"/>
                    <a:pt x="429976" y="502465"/>
                  </a:cubicBezTo>
                  <a:cubicBezTo>
                    <a:pt x="435902" y="507129"/>
                    <a:pt x="448760" y="502465"/>
                    <a:pt x="448760" y="502465"/>
                  </a:cubicBezTo>
                  <a:cubicBezTo>
                    <a:pt x="448760" y="502465"/>
                    <a:pt x="453425" y="498935"/>
                    <a:pt x="453425" y="490741"/>
                  </a:cubicBezTo>
                  <a:cubicBezTo>
                    <a:pt x="453425" y="482547"/>
                    <a:pt x="453425" y="471831"/>
                    <a:pt x="449895" y="471831"/>
                  </a:cubicBezTo>
                  <a:cubicBezTo>
                    <a:pt x="446365" y="471831"/>
                    <a:pt x="440440" y="480025"/>
                    <a:pt x="432246" y="477756"/>
                  </a:cubicBezTo>
                  <a:cubicBezTo>
                    <a:pt x="424051" y="475361"/>
                    <a:pt x="418126" y="458972"/>
                    <a:pt x="414597" y="456577"/>
                  </a:cubicBezTo>
                  <a:cubicBezTo>
                    <a:pt x="411067" y="454182"/>
                    <a:pt x="420522" y="438928"/>
                    <a:pt x="420522" y="431868"/>
                  </a:cubicBezTo>
                  <a:cubicBezTo>
                    <a:pt x="420522" y="424809"/>
                    <a:pt x="426447" y="404764"/>
                    <a:pt x="421656" y="402495"/>
                  </a:cubicBezTo>
                  <a:cubicBezTo>
                    <a:pt x="416992" y="400100"/>
                    <a:pt x="419261" y="393040"/>
                    <a:pt x="425186" y="388376"/>
                  </a:cubicBezTo>
                  <a:cubicBezTo>
                    <a:pt x="431111" y="383712"/>
                    <a:pt x="422791" y="370727"/>
                    <a:pt x="432246" y="370727"/>
                  </a:cubicBezTo>
                  <a:cubicBezTo>
                    <a:pt x="441070" y="370727"/>
                    <a:pt x="459097" y="371735"/>
                    <a:pt x="464140" y="365937"/>
                  </a:cubicBezTo>
                  <a:cubicBezTo>
                    <a:pt x="464518" y="365558"/>
                    <a:pt x="464896" y="365306"/>
                    <a:pt x="465149" y="364802"/>
                  </a:cubicBezTo>
                  <a:cubicBezTo>
                    <a:pt x="465779" y="363541"/>
                    <a:pt x="466409" y="362154"/>
                    <a:pt x="466913" y="360768"/>
                  </a:cubicBezTo>
                  <a:cubicBezTo>
                    <a:pt x="460610" y="350682"/>
                    <a:pt x="454559" y="337446"/>
                    <a:pt x="447247" y="333412"/>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25" name="Google Shape;625;p19"/>
            <p:cNvSpPr/>
            <p:nvPr/>
          </p:nvSpPr>
          <p:spPr>
            <a:xfrm>
              <a:off x="6552639" y="4634554"/>
              <a:ext cx="37820" cy="50426"/>
            </a:xfrm>
            <a:custGeom>
              <a:avLst/>
              <a:gdLst/>
              <a:ahLst/>
              <a:cxnLst/>
              <a:rect l="l" t="t" r="r" b="b"/>
              <a:pathLst>
                <a:path w="37819" h="50426" extrusionOk="0">
                  <a:moveTo>
                    <a:pt x="5515" y="30728"/>
                  </a:moveTo>
                  <a:cubicBezTo>
                    <a:pt x="7532" y="35393"/>
                    <a:pt x="9675" y="46108"/>
                    <a:pt x="12071" y="58337"/>
                  </a:cubicBezTo>
                  <a:cubicBezTo>
                    <a:pt x="17365" y="54933"/>
                    <a:pt x="21652" y="52412"/>
                    <a:pt x="23416" y="51655"/>
                  </a:cubicBezTo>
                  <a:cubicBezTo>
                    <a:pt x="30224" y="49008"/>
                    <a:pt x="45100" y="20391"/>
                    <a:pt x="45100" y="20391"/>
                  </a:cubicBezTo>
                  <a:lnTo>
                    <a:pt x="38292" y="16357"/>
                  </a:lnTo>
                  <a:cubicBezTo>
                    <a:pt x="38292" y="16357"/>
                    <a:pt x="39049" y="10432"/>
                    <a:pt x="37284" y="2364"/>
                  </a:cubicBezTo>
                  <a:cubicBezTo>
                    <a:pt x="31233" y="3120"/>
                    <a:pt x="24803" y="2742"/>
                    <a:pt x="24803" y="2742"/>
                  </a:cubicBezTo>
                  <a:cubicBezTo>
                    <a:pt x="24803" y="2742"/>
                    <a:pt x="26190" y="13583"/>
                    <a:pt x="11188" y="10936"/>
                  </a:cubicBezTo>
                  <a:cubicBezTo>
                    <a:pt x="8793" y="10558"/>
                    <a:pt x="5767" y="10306"/>
                    <a:pt x="2364" y="10054"/>
                  </a:cubicBezTo>
                  <a:cubicBezTo>
                    <a:pt x="3372" y="10432"/>
                    <a:pt x="4128" y="10558"/>
                    <a:pt x="4128" y="10558"/>
                  </a:cubicBezTo>
                  <a:lnTo>
                    <a:pt x="5515" y="30728"/>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26" name="Google Shape;626;p19"/>
            <p:cNvSpPr/>
            <p:nvPr/>
          </p:nvSpPr>
          <p:spPr>
            <a:xfrm>
              <a:off x="6579743" y="4853654"/>
              <a:ext cx="277343" cy="453834"/>
            </a:xfrm>
            <a:custGeom>
              <a:avLst/>
              <a:gdLst/>
              <a:ahLst/>
              <a:cxnLst/>
              <a:rect l="l" t="t" r="r" b="b"/>
              <a:pathLst>
                <a:path w="277343" h="453834" extrusionOk="0">
                  <a:moveTo>
                    <a:pt x="282732" y="118722"/>
                  </a:moveTo>
                  <a:cubicBezTo>
                    <a:pt x="279959" y="111662"/>
                    <a:pt x="274538" y="79894"/>
                    <a:pt x="276051" y="66909"/>
                  </a:cubicBezTo>
                  <a:cubicBezTo>
                    <a:pt x="277690" y="53924"/>
                    <a:pt x="273656" y="19887"/>
                    <a:pt x="273656" y="3372"/>
                  </a:cubicBezTo>
                  <a:cubicBezTo>
                    <a:pt x="273656" y="2994"/>
                    <a:pt x="273656" y="2742"/>
                    <a:pt x="273530" y="2364"/>
                  </a:cubicBezTo>
                  <a:cubicBezTo>
                    <a:pt x="260545" y="8289"/>
                    <a:pt x="246552" y="14970"/>
                    <a:pt x="245417" y="17492"/>
                  </a:cubicBezTo>
                  <a:cubicBezTo>
                    <a:pt x="243022" y="22156"/>
                    <a:pt x="232811" y="16735"/>
                    <a:pt x="226507" y="22156"/>
                  </a:cubicBezTo>
                  <a:cubicBezTo>
                    <a:pt x="220204" y="27703"/>
                    <a:pt x="216296" y="22912"/>
                    <a:pt x="210875" y="21400"/>
                  </a:cubicBezTo>
                  <a:cubicBezTo>
                    <a:pt x="205455" y="19761"/>
                    <a:pt x="203059" y="26947"/>
                    <a:pt x="202303" y="31611"/>
                  </a:cubicBezTo>
                  <a:cubicBezTo>
                    <a:pt x="201546" y="36275"/>
                    <a:pt x="190579" y="34006"/>
                    <a:pt x="186545" y="33124"/>
                  </a:cubicBezTo>
                  <a:cubicBezTo>
                    <a:pt x="182637" y="32367"/>
                    <a:pt x="170030" y="36275"/>
                    <a:pt x="163853" y="36275"/>
                  </a:cubicBezTo>
                  <a:cubicBezTo>
                    <a:pt x="157550" y="36275"/>
                    <a:pt x="162340" y="30728"/>
                    <a:pt x="155281" y="28459"/>
                  </a:cubicBezTo>
                  <a:cubicBezTo>
                    <a:pt x="148221" y="26064"/>
                    <a:pt x="143557" y="31611"/>
                    <a:pt x="139523" y="31611"/>
                  </a:cubicBezTo>
                  <a:cubicBezTo>
                    <a:pt x="137127" y="31611"/>
                    <a:pt x="129816" y="30728"/>
                    <a:pt x="124521" y="30098"/>
                  </a:cubicBezTo>
                  <a:cubicBezTo>
                    <a:pt x="124395" y="33754"/>
                    <a:pt x="124016" y="36906"/>
                    <a:pt x="123134" y="39301"/>
                  </a:cubicBezTo>
                  <a:cubicBezTo>
                    <a:pt x="118091" y="52538"/>
                    <a:pt x="133724" y="82667"/>
                    <a:pt x="134480" y="95400"/>
                  </a:cubicBezTo>
                  <a:cubicBezTo>
                    <a:pt x="140279" y="100442"/>
                    <a:pt x="146960" y="106494"/>
                    <a:pt x="150616" y="110906"/>
                  </a:cubicBezTo>
                  <a:cubicBezTo>
                    <a:pt x="157676" y="119604"/>
                    <a:pt x="150616" y="118722"/>
                    <a:pt x="151373" y="137632"/>
                  </a:cubicBezTo>
                  <a:cubicBezTo>
                    <a:pt x="152129" y="156415"/>
                    <a:pt x="143557" y="148599"/>
                    <a:pt x="136497" y="154902"/>
                  </a:cubicBezTo>
                  <a:cubicBezTo>
                    <a:pt x="129437" y="161206"/>
                    <a:pt x="135741" y="175325"/>
                    <a:pt x="134102" y="179233"/>
                  </a:cubicBezTo>
                  <a:cubicBezTo>
                    <a:pt x="132463" y="183141"/>
                    <a:pt x="111284" y="151751"/>
                    <a:pt x="109771" y="147087"/>
                  </a:cubicBezTo>
                  <a:cubicBezTo>
                    <a:pt x="108258" y="142422"/>
                    <a:pt x="117587" y="123512"/>
                    <a:pt x="115318" y="112545"/>
                  </a:cubicBezTo>
                  <a:cubicBezTo>
                    <a:pt x="112923" y="101577"/>
                    <a:pt x="98803" y="108636"/>
                    <a:pt x="94139" y="109393"/>
                  </a:cubicBezTo>
                  <a:cubicBezTo>
                    <a:pt x="89475" y="110150"/>
                    <a:pt x="78381" y="96912"/>
                    <a:pt x="76112" y="96912"/>
                  </a:cubicBezTo>
                  <a:cubicBezTo>
                    <a:pt x="73717" y="96912"/>
                    <a:pt x="2364" y="123512"/>
                    <a:pt x="2364" y="123512"/>
                  </a:cubicBezTo>
                  <a:lnTo>
                    <a:pt x="7784" y="143179"/>
                  </a:lnTo>
                  <a:lnTo>
                    <a:pt x="6272" y="143179"/>
                  </a:lnTo>
                  <a:lnTo>
                    <a:pt x="10180" y="151751"/>
                  </a:lnTo>
                  <a:cubicBezTo>
                    <a:pt x="10180" y="151751"/>
                    <a:pt x="33754" y="152885"/>
                    <a:pt x="44344" y="159945"/>
                  </a:cubicBezTo>
                  <a:cubicBezTo>
                    <a:pt x="54933" y="167005"/>
                    <a:pt x="71447" y="168139"/>
                    <a:pt x="74977" y="170534"/>
                  </a:cubicBezTo>
                  <a:cubicBezTo>
                    <a:pt x="78507" y="172930"/>
                    <a:pt x="74977" y="198773"/>
                    <a:pt x="76112" y="211758"/>
                  </a:cubicBezTo>
                  <a:cubicBezTo>
                    <a:pt x="77246" y="224743"/>
                    <a:pt x="61993" y="228272"/>
                    <a:pt x="69052" y="235332"/>
                  </a:cubicBezTo>
                  <a:cubicBezTo>
                    <a:pt x="76112" y="242392"/>
                    <a:pt x="72582" y="254242"/>
                    <a:pt x="77246" y="255376"/>
                  </a:cubicBezTo>
                  <a:cubicBezTo>
                    <a:pt x="81911" y="256511"/>
                    <a:pt x="69052" y="271891"/>
                    <a:pt x="63127" y="275421"/>
                  </a:cubicBezTo>
                  <a:cubicBezTo>
                    <a:pt x="57202" y="278950"/>
                    <a:pt x="63127" y="291935"/>
                    <a:pt x="56068" y="301264"/>
                  </a:cubicBezTo>
                  <a:cubicBezTo>
                    <a:pt x="51529" y="307315"/>
                    <a:pt x="38419" y="319165"/>
                    <a:pt x="29089" y="328116"/>
                  </a:cubicBezTo>
                  <a:cubicBezTo>
                    <a:pt x="29594" y="328368"/>
                    <a:pt x="29972" y="328620"/>
                    <a:pt x="30098" y="328998"/>
                  </a:cubicBezTo>
                  <a:cubicBezTo>
                    <a:pt x="32493" y="333159"/>
                    <a:pt x="39553" y="374256"/>
                    <a:pt x="46613" y="378416"/>
                  </a:cubicBezTo>
                  <a:cubicBezTo>
                    <a:pt x="53672" y="382576"/>
                    <a:pt x="49512" y="423169"/>
                    <a:pt x="49008" y="426699"/>
                  </a:cubicBezTo>
                  <a:cubicBezTo>
                    <a:pt x="48377" y="430228"/>
                    <a:pt x="51907" y="457332"/>
                    <a:pt x="51907" y="457332"/>
                  </a:cubicBezTo>
                  <a:cubicBezTo>
                    <a:pt x="51907" y="457332"/>
                    <a:pt x="62371" y="455694"/>
                    <a:pt x="71699" y="455820"/>
                  </a:cubicBezTo>
                  <a:cubicBezTo>
                    <a:pt x="72330" y="450399"/>
                    <a:pt x="72708" y="445735"/>
                    <a:pt x="72960" y="442583"/>
                  </a:cubicBezTo>
                  <a:cubicBezTo>
                    <a:pt x="73717" y="430102"/>
                    <a:pt x="65144" y="440188"/>
                    <a:pt x="62371" y="432372"/>
                  </a:cubicBezTo>
                  <a:cubicBezTo>
                    <a:pt x="59597" y="424556"/>
                    <a:pt x="81533" y="410058"/>
                    <a:pt x="103972" y="401738"/>
                  </a:cubicBezTo>
                  <a:cubicBezTo>
                    <a:pt x="126286" y="393543"/>
                    <a:pt x="134984" y="388753"/>
                    <a:pt x="137379" y="380937"/>
                  </a:cubicBezTo>
                  <a:cubicBezTo>
                    <a:pt x="139775" y="373121"/>
                    <a:pt x="137001" y="351186"/>
                    <a:pt x="140153" y="342487"/>
                  </a:cubicBezTo>
                  <a:cubicBezTo>
                    <a:pt x="143304" y="333915"/>
                    <a:pt x="138136" y="328746"/>
                    <a:pt x="135488" y="309206"/>
                  </a:cubicBezTo>
                  <a:cubicBezTo>
                    <a:pt x="132715" y="289540"/>
                    <a:pt x="125655" y="286388"/>
                    <a:pt x="122504" y="275421"/>
                  </a:cubicBezTo>
                  <a:cubicBezTo>
                    <a:pt x="119352" y="264453"/>
                    <a:pt x="120108" y="255881"/>
                    <a:pt x="126790" y="255376"/>
                  </a:cubicBezTo>
                  <a:cubicBezTo>
                    <a:pt x="133471" y="254998"/>
                    <a:pt x="133471" y="251847"/>
                    <a:pt x="138892" y="241257"/>
                  </a:cubicBezTo>
                  <a:cubicBezTo>
                    <a:pt x="144439" y="230668"/>
                    <a:pt x="150616" y="234954"/>
                    <a:pt x="161206" y="227138"/>
                  </a:cubicBezTo>
                  <a:cubicBezTo>
                    <a:pt x="171795" y="219322"/>
                    <a:pt x="172173" y="209488"/>
                    <a:pt x="189066" y="196504"/>
                  </a:cubicBezTo>
                  <a:cubicBezTo>
                    <a:pt x="205959" y="183519"/>
                    <a:pt x="224364" y="184023"/>
                    <a:pt x="240879" y="174190"/>
                  </a:cubicBezTo>
                  <a:cubicBezTo>
                    <a:pt x="257267" y="164231"/>
                    <a:pt x="285506" y="125781"/>
                    <a:pt x="282732" y="118722"/>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27" name="Google Shape;627;p19"/>
            <p:cNvSpPr/>
            <p:nvPr/>
          </p:nvSpPr>
          <p:spPr>
            <a:xfrm>
              <a:off x="6562346" y="4595221"/>
              <a:ext cx="289950" cy="289950"/>
            </a:xfrm>
            <a:custGeom>
              <a:avLst/>
              <a:gdLst/>
              <a:ahLst/>
              <a:cxnLst/>
              <a:rect l="l" t="t" r="r" b="b"/>
              <a:pathLst>
                <a:path w="289949" h="289949" extrusionOk="0">
                  <a:moveTo>
                    <a:pt x="272395" y="236719"/>
                  </a:moveTo>
                  <a:cubicBezTo>
                    <a:pt x="271639" y="220582"/>
                    <a:pt x="262184" y="220582"/>
                    <a:pt x="262562" y="209615"/>
                  </a:cubicBezTo>
                  <a:cubicBezTo>
                    <a:pt x="262940" y="198647"/>
                    <a:pt x="263697" y="188814"/>
                    <a:pt x="259789" y="187679"/>
                  </a:cubicBezTo>
                  <a:cubicBezTo>
                    <a:pt x="255881" y="186545"/>
                    <a:pt x="258150" y="177090"/>
                    <a:pt x="264453" y="167635"/>
                  </a:cubicBezTo>
                  <a:cubicBezTo>
                    <a:pt x="270756" y="158180"/>
                    <a:pt x="253107" y="157046"/>
                    <a:pt x="250334" y="145322"/>
                  </a:cubicBezTo>
                  <a:cubicBezTo>
                    <a:pt x="249199" y="140279"/>
                    <a:pt x="254746" y="123386"/>
                    <a:pt x="262058" y="104981"/>
                  </a:cubicBezTo>
                  <a:cubicBezTo>
                    <a:pt x="240123" y="89853"/>
                    <a:pt x="217557" y="73338"/>
                    <a:pt x="217557" y="73338"/>
                  </a:cubicBezTo>
                  <a:lnTo>
                    <a:pt x="218943" y="57076"/>
                  </a:lnTo>
                  <a:lnTo>
                    <a:pt x="118722" y="3877"/>
                  </a:lnTo>
                  <a:cubicBezTo>
                    <a:pt x="118091" y="16105"/>
                    <a:pt x="113049" y="25560"/>
                    <a:pt x="105863" y="28837"/>
                  </a:cubicBezTo>
                  <a:cubicBezTo>
                    <a:pt x="98173" y="32367"/>
                    <a:pt x="116453" y="43587"/>
                    <a:pt x="107628" y="45352"/>
                  </a:cubicBezTo>
                  <a:cubicBezTo>
                    <a:pt x="98803" y="47117"/>
                    <a:pt x="78759" y="37158"/>
                    <a:pt x="64640" y="42957"/>
                  </a:cubicBezTo>
                  <a:cubicBezTo>
                    <a:pt x="55185" y="46991"/>
                    <a:pt x="57076" y="23165"/>
                    <a:pt x="64514" y="2364"/>
                  </a:cubicBezTo>
                  <a:lnTo>
                    <a:pt x="42327" y="4129"/>
                  </a:lnTo>
                  <a:cubicBezTo>
                    <a:pt x="42327" y="4129"/>
                    <a:pt x="36275" y="5642"/>
                    <a:pt x="29846" y="7406"/>
                  </a:cubicBezTo>
                  <a:lnTo>
                    <a:pt x="34132" y="19004"/>
                  </a:lnTo>
                  <a:cubicBezTo>
                    <a:pt x="34132" y="19004"/>
                    <a:pt x="39553" y="29846"/>
                    <a:pt x="38166" y="36653"/>
                  </a:cubicBezTo>
                  <a:cubicBezTo>
                    <a:pt x="37536" y="39805"/>
                    <a:pt x="32619" y="41066"/>
                    <a:pt x="27577" y="41696"/>
                  </a:cubicBezTo>
                  <a:cubicBezTo>
                    <a:pt x="29342" y="49638"/>
                    <a:pt x="28585" y="55689"/>
                    <a:pt x="28585" y="55689"/>
                  </a:cubicBezTo>
                  <a:lnTo>
                    <a:pt x="35393" y="59723"/>
                  </a:lnTo>
                  <a:cubicBezTo>
                    <a:pt x="35393" y="59723"/>
                    <a:pt x="20517" y="88214"/>
                    <a:pt x="13709" y="90988"/>
                  </a:cubicBezTo>
                  <a:cubicBezTo>
                    <a:pt x="11945" y="91744"/>
                    <a:pt x="7659" y="94265"/>
                    <a:pt x="2364" y="97669"/>
                  </a:cubicBezTo>
                  <a:cubicBezTo>
                    <a:pt x="6398" y="117713"/>
                    <a:pt x="11315" y="141540"/>
                    <a:pt x="18626" y="148221"/>
                  </a:cubicBezTo>
                  <a:cubicBezTo>
                    <a:pt x="32115" y="160575"/>
                    <a:pt x="29846" y="174695"/>
                    <a:pt x="32745" y="182889"/>
                  </a:cubicBezTo>
                  <a:cubicBezTo>
                    <a:pt x="35645" y="191083"/>
                    <a:pt x="47495" y="200538"/>
                    <a:pt x="39175" y="204068"/>
                  </a:cubicBezTo>
                  <a:cubicBezTo>
                    <a:pt x="33880" y="206337"/>
                    <a:pt x="29089" y="200664"/>
                    <a:pt x="24425" y="192974"/>
                  </a:cubicBezTo>
                  <a:cubicBezTo>
                    <a:pt x="23921" y="194361"/>
                    <a:pt x="23417" y="195747"/>
                    <a:pt x="22660" y="197008"/>
                  </a:cubicBezTo>
                  <a:cubicBezTo>
                    <a:pt x="22408" y="197513"/>
                    <a:pt x="22030" y="197765"/>
                    <a:pt x="21652" y="198143"/>
                  </a:cubicBezTo>
                  <a:cubicBezTo>
                    <a:pt x="28837" y="203438"/>
                    <a:pt x="37284" y="209110"/>
                    <a:pt x="40814" y="209110"/>
                  </a:cubicBezTo>
                  <a:cubicBezTo>
                    <a:pt x="47621" y="209110"/>
                    <a:pt x="58463" y="217305"/>
                    <a:pt x="65270" y="218565"/>
                  </a:cubicBezTo>
                  <a:cubicBezTo>
                    <a:pt x="72078" y="219952"/>
                    <a:pt x="96282" y="229659"/>
                    <a:pt x="99182" y="233441"/>
                  </a:cubicBezTo>
                  <a:cubicBezTo>
                    <a:pt x="99686" y="234197"/>
                    <a:pt x="100317" y="235080"/>
                    <a:pt x="100947" y="236088"/>
                  </a:cubicBezTo>
                  <a:cubicBezTo>
                    <a:pt x="106746" y="235836"/>
                    <a:pt x="114310" y="235584"/>
                    <a:pt x="118848" y="236088"/>
                  </a:cubicBezTo>
                  <a:cubicBezTo>
                    <a:pt x="119856" y="235206"/>
                    <a:pt x="120991" y="234576"/>
                    <a:pt x="122756" y="234576"/>
                  </a:cubicBezTo>
                  <a:cubicBezTo>
                    <a:pt x="131707" y="234576"/>
                    <a:pt x="142296" y="268613"/>
                    <a:pt x="141792" y="288405"/>
                  </a:cubicBezTo>
                  <a:cubicBezTo>
                    <a:pt x="147087" y="289162"/>
                    <a:pt x="154524" y="289918"/>
                    <a:pt x="156793" y="289918"/>
                  </a:cubicBezTo>
                  <a:cubicBezTo>
                    <a:pt x="160701" y="289918"/>
                    <a:pt x="165492" y="284497"/>
                    <a:pt x="172552" y="286766"/>
                  </a:cubicBezTo>
                  <a:cubicBezTo>
                    <a:pt x="179611" y="289162"/>
                    <a:pt x="174947" y="294582"/>
                    <a:pt x="181124" y="294582"/>
                  </a:cubicBezTo>
                  <a:cubicBezTo>
                    <a:pt x="187427" y="294582"/>
                    <a:pt x="199908" y="290674"/>
                    <a:pt x="203816" y="291431"/>
                  </a:cubicBezTo>
                  <a:cubicBezTo>
                    <a:pt x="207724" y="292187"/>
                    <a:pt x="218691" y="294582"/>
                    <a:pt x="219574" y="289918"/>
                  </a:cubicBezTo>
                  <a:cubicBezTo>
                    <a:pt x="220330" y="285254"/>
                    <a:pt x="222726" y="278194"/>
                    <a:pt x="228146" y="279707"/>
                  </a:cubicBezTo>
                  <a:cubicBezTo>
                    <a:pt x="233693" y="281220"/>
                    <a:pt x="237601" y="286010"/>
                    <a:pt x="243778" y="280463"/>
                  </a:cubicBezTo>
                  <a:cubicBezTo>
                    <a:pt x="250081" y="274916"/>
                    <a:pt x="260293" y="280463"/>
                    <a:pt x="262688" y="275799"/>
                  </a:cubicBezTo>
                  <a:cubicBezTo>
                    <a:pt x="263949" y="273404"/>
                    <a:pt x="277816" y="266596"/>
                    <a:pt x="290801" y="260671"/>
                  </a:cubicBezTo>
                  <a:cubicBezTo>
                    <a:pt x="290296" y="245669"/>
                    <a:pt x="273152" y="252477"/>
                    <a:pt x="272395" y="236719"/>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28" name="Google Shape;628;p19"/>
            <p:cNvSpPr/>
            <p:nvPr/>
          </p:nvSpPr>
          <p:spPr>
            <a:xfrm>
              <a:off x="6648057" y="4828865"/>
              <a:ext cx="75639" cy="201704"/>
            </a:xfrm>
            <a:custGeom>
              <a:avLst/>
              <a:gdLst/>
              <a:ahLst/>
              <a:cxnLst/>
              <a:rect l="l" t="t" r="r" b="b"/>
              <a:pathLst>
                <a:path w="75639" h="201704" extrusionOk="0">
                  <a:moveTo>
                    <a:pt x="82302" y="135695"/>
                  </a:moveTo>
                  <a:cubicBezTo>
                    <a:pt x="78772" y="131409"/>
                    <a:pt x="71965" y="125231"/>
                    <a:pt x="66166" y="120189"/>
                  </a:cubicBezTo>
                  <a:cubicBezTo>
                    <a:pt x="66292" y="122080"/>
                    <a:pt x="66040" y="123719"/>
                    <a:pt x="65410" y="124727"/>
                  </a:cubicBezTo>
                  <a:cubicBezTo>
                    <a:pt x="58476" y="134686"/>
                    <a:pt x="38936" y="103548"/>
                    <a:pt x="36541" y="84134"/>
                  </a:cubicBezTo>
                  <a:cubicBezTo>
                    <a:pt x="34145" y="64720"/>
                    <a:pt x="47760" y="55265"/>
                    <a:pt x="39440" y="37112"/>
                  </a:cubicBezTo>
                  <a:cubicBezTo>
                    <a:pt x="32506" y="21858"/>
                    <a:pt x="28220" y="7235"/>
                    <a:pt x="33137" y="2696"/>
                  </a:cubicBezTo>
                  <a:cubicBezTo>
                    <a:pt x="28598" y="2192"/>
                    <a:pt x="21034" y="2318"/>
                    <a:pt x="15235" y="2696"/>
                  </a:cubicBezTo>
                  <a:cubicBezTo>
                    <a:pt x="19522" y="9756"/>
                    <a:pt x="25699" y="23875"/>
                    <a:pt x="25699" y="28540"/>
                  </a:cubicBezTo>
                  <a:cubicBezTo>
                    <a:pt x="25699" y="33960"/>
                    <a:pt x="18891" y="27153"/>
                    <a:pt x="16244" y="33960"/>
                  </a:cubicBezTo>
                  <a:cubicBezTo>
                    <a:pt x="13597" y="40768"/>
                    <a:pt x="12210" y="72032"/>
                    <a:pt x="17631" y="77453"/>
                  </a:cubicBezTo>
                  <a:cubicBezTo>
                    <a:pt x="23051" y="82874"/>
                    <a:pt x="6789" y="78840"/>
                    <a:pt x="6789" y="84260"/>
                  </a:cubicBezTo>
                  <a:cubicBezTo>
                    <a:pt x="6789" y="89681"/>
                    <a:pt x="5402" y="108717"/>
                    <a:pt x="2755" y="110104"/>
                  </a:cubicBezTo>
                  <a:cubicBezTo>
                    <a:pt x="1242" y="110860"/>
                    <a:pt x="4394" y="115525"/>
                    <a:pt x="7420" y="121702"/>
                  </a:cubicBezTo>
                  <a:cubicBezTo>
                    <a:pt x="7420" y="121702"/>
                    <a:pt x="7672" y="121702"/>
                    <a:pt x="7672" y="121702"/>
                  </a:cubicBezTo>
                  <a:cubicBezTo>
                    <a:pt x="10067" y="121702"/>
                    <a:pt x="21034" y="135064"/>
                    <a:pt x="25699" y="134182"/>
                  </a:cubicBezTo>
                  <a:cubicBezTo>
                    <a:pt x="30363" y="133426"/>
                    <a:pt x="44483" y="126366"/>
                    <a:pt x="46878" y="137334"/>
                  </a:cubicBezTo>
                  <a:cubicBezTo>
                    <a:pt x="49273" y="148302"/>
                    <a:pt x="39818" y="167085"/>
                    <a:pt x="41331" y="171876"/>
                  </a:cubicBezTo>
                  <a:cubicBezTo>
                    <a:pt x="42970" y="176540"/>
                    <a:pt x="64149" y="207930"/>
                    <a:pt x="65662" y="204022"/>
                  </a:cubicBezTo>
                  <a:cubicBezTo>
                    <a:pt x="67174" y="200114"/>
                    <a:pt x="60997" y="185995"/>
                    <a:pt x="68057" y="179692"/>
                  </a:cubicBezTo>
                  <a:cubicBezTo>
                    <a:pt x="75116" y="173388"/>
                    <a:pt x="83815" y="181331"/>
                    <a:pt x="82932" y="162421"/>
                  </a:cubicBezTo>
                  <a:cubicBezTo>
                    <a:pt x="82302" y="143511"/>
                    <a:pt x="89362" y="144267"/>
                    <a:pt x="82302" y="13569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29" name="Google Shape;629;p19"/>
            <p:cNvSpPr/>
            <p:nvPr/>
          </p:nvSpPr>
          <p:spPr>
            <a:xfrm>
              <a:off x="10131603" y="5133892"/>
              <a:ext cx="75639" cy="50426"/>
            </a:xfrm>
            <a:custGeom>
              <a:avLst/>
              <a:gdLst/>
              <a:ahLst/>
              <a:cxnLst/>
              <a:rect l="l" t="t" r="r" b="b"/>
              <a:pathLst>
                <a:path w="75639" h="50426" extrusionOk="0">
                  <a:moveTo>
                    <a:pt x="2386" y="3503"/>
                  </a:moveTo>
                  <a:cubicBezTo>
                    <a:pt x="747" y="-6330"/>
                    <a:pt x="88741" y="50526"/>
                    <a:pt x="79286" y="56829"/>
                  </a:cubicBezTo>
                  <a:cubicBezTo>
                    <a:pt x="69831" y="63132"/>
                    <a:pt x="4025" y="12958"/>
                    <a:pt x="2386" y="350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30" name="Google Shape;630;p19"/>
            <p:cNvSpPr/>
            <p:nvPr/>
          </p:nvSpPr>
          <p:spPr>
            <a:xfrm>
              <a:off x="7591079" y="3415379"/>
              <a:ext cx="201704" cy="138672"/>
            </a:xfrm>
            <a:custGeom>
              <a:avLst/>
              <a:gdLst/>
              <a:ahLst/>
              <a:cxnLst/>
              <a:rect l="l" t="t" r="r" b="b"/>
              <a:pathLst>
                <a:path w="201704" h="138671" extrusionOk="0">
                  <a:moveTo>
                    <a:pt x="167088" y="111536"/>
                  </a:moveTo>
                  <a:cubicBezTo>
                    <a:pt x="173013" y="115066"/>
                    <a:pt x="171753" y="119730"/>
                    <a:pt x="177299" y="118974"/>
                  </a:cubicBezTo>
                  <a:cubicBezTo>
                    <a:pt x="181838" y="118344"/>
                    <a:pt x="191293" y="120361"/>
                    <a:pt x="195831" y="124773"/>
                  </a:cubicBezTo>
                  <a:cubicBezTo>
                    <a:pt x="200622" y="123638"/>
                    <a:pt x="204656" y="123134"/>
                    <a:pt x="204656" y="123134"/>
                  </a:cubicBezTo>
                  <a:cubicBezTo>
                    <a:pt x="204656" y="123134"/>
                    <a:pt x="200495" y="95904"/>
                    <a:pt x="199360" y="87458"/>
                  </a:cubicBezTo>
                  <a:cubicBezTo>
                    <a:pt x="198352" y="79011"/>
                    <a:pt x="173139" y="70691"/>
                    <a:pt x="173139" y="70691"/>
                  </a:cubicBezTo>
                  <a:lnTo>
                    <a:pt x="168979" y="47621"/>
                  </a:lnTo>
                  <a:cubicBezTo>
                    <a:pt x="168979" y="47621"/>
                    <a:pt x="139606" y="51781"/>
                    <a:pt x="134437" y="49764"/>
                  </a:cubicBezTo>
                  <a:cubicBezTo>
                    <a:pt x="129143" y="47621"/>
                    <a:pt x="117671" y="52916"/>
                    <a:pt x="112502" y="45604"/>
                  </a:cubicBezTo>
                  <a:cubicBezTo>
                    <a:pt x="107207" y="38292"/>
                    <a:pt x="97752" y="50899"/>
                    <a:pt x="88423" y="44596"/>
                  </a:cubicBezTo>
                  <a:cubicBezTo>
                    <a:pt x="78968" y="38292"/>
                    <a:pt x="51739" y="46739"/>
                    <a:pt x="50730" y="41444"/>
                  </a:cubicBezTo>
                  <a:cubicBezTo>
                    <a:pt x="49722" y="36149"/>
                    <a:pt x="62202" y="24677"/>
                    <a:pt x="69640" y="25686"/>
                  </a:cubicBezTo>
                  <a:cubicBezTo>
                    <a:pt x="71405" y="25938"/>
                    <a:pt x="74304" y="26064"/>
                    <a:pt x="77834" y="25938"/>
                  </a:cubicBezTo>
                  <a:cubicBezTo>
                    <a:pt x="81238" y="20391"/>
                    <a:pt x="89054" y="7280"/>
                    <a:pt x="87163" y="4129"/>
                  </a:cubicBezTo>
                  <a:cubicBezTo>
                    <a:pt x="84768" y="221"/>
                    <a:pt x="75439" y="3372"/>
                    <a:pt x="69135" y="8037"/>
                  </a:cubicBezTo>
                  <a:cubicBezTo>
                    <a:pt x="62832" y="12701"/>
                    <a:pt x="51108" y="5642"/>
                    <a:pt x="48713" y="12701"/>
                  </a:cubicBezTo>
                  <a:cubicBezTo>
                    <a:pt x="46318" y="19761"/>
                    <a:pt x="43292" y="26820"/>
                    <a:pt x="36106" y="26820"/>
                  </a:cubicBezTo>
                  <a:cubicBezTo>
                    <a:pt x="29047" y="26820"/>
                    <a:pt x="34468" y="38545"/>
                    <a:pt x="27534" y="41696"/>
                  </a:cubicBezTo>
                  <a:cubicBezTo>
                    <a:pt x="20475" y="44848"/>
                    <a:pt x="3960" y="44091"/>
                    <a:pt x="2447" y="51151"/>
                  </a:cubicBezTo>
                  <a:cubicBezTo>
                    <a:pt x="935" y="58211"/>
                    <a:pt x="20475" y="62875"/>
                    <a:pt x="18962" y="71574"/>
                  </a:cubicBezTo>
                  <a:cubicBezTo>
                    <a:pt x="17449" y="80272"/>
                    <a:pt x="29173" y="89601"/>
                    <a:pt x="22113" y="95148"/>
                  </a:cubicBezTo>
                  <a:cubicBezTo>
                    <a:pt x="16062" y="99812"/>
                    <a:pt x="10641" y="107502"/>
                    <a:pt x="11146" y="122882"/>
                  </a:cubicBezTo>
                  <a:cubicBezTo>
                    <a:pt x="16315" y="126160"/>
                    <a:pt x="21105" y="129059"/>
                    <a:pt x="23626" y="124143"/>
                  </a:cubicBezTo>
                  <a:cubicBezTo>
                    <a:pt x="27786" y="115822"/>
                    <a:pt x="50856" y="124143"/>
                    <a:pt x="50856" y="116831"/>
                  </a:cubicBezTo>
                  <a:cubicBezTo>
                    <a:pt x="50856" y="109519"/>
                    <a:pt x="76069" y="111536"/>
                    <a:pt x="76069" y="104224"/>
                  </a:cubicBezTo>
                  <a:cubicBezTo>
                    <a:pt x="76069" y="96913"/>
                    <a:pt x="90693" y="80146"/>
                    <a:pt x="100148" y="81154"/>
                  </a:cubicBezTo>
                  <a:cubicBezTo>
                    <a:pt x="109603" y="82163"/>
                    <a:pt x="99139" y="97921"/>
                    <a:pt x="110611" y="103216"/>
                  </a:cubicBezTo>
                  <a:cubicBezTo>
                    <a:pt x="122083" y="108511"/>
                    <a:pt x="105316" y="127294"/>
                    <a:pt x="111620" y="134606"/>
                  </a:cubicBezTo>
                  <a:cubicBezTo>
                    <a:pt x="114015" y="137380"/>
                    <a:pt x="118553" y="136875"/>
                    <a:pt x="124100" y="135236"/>
                  </a:cubicBezTo>
                  <a:cubicBezTo>
                    <a:pt x="128386" y="133976"/>
                    <a:pt x="133303" y="132085"/>
                    <a:pt x="138219" y="130446"/>
                  </a:cubicBezTo>
                  <a:cubicBezTo>
                    <a:pt x="148430" y="121495"/>
                    <a:pt x="162424" y="108763"/>
                    <a:pt x="167088" y="11153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31" name="Google Shape;631;p19"/>
            <p:cNvSpPr/>
            <p:nvPr/>
          </p:nvSpPr>
          <p:spPr>
            <a:xfrm>
              <a:off x="3701048" y="3883335"/>
              <a:ext cx="12607" cy="37820"/>
            </a:xfrm>
            <a:custGeom>
              <a:avLst/>
              <a:gdLst/>
              <a:ahLst/>
              <a:cxnLst/>
              <a:rect l="l" t="t" r="r" b="b"/>
              <a:pathLst>
                <a:path w="12606" h="37819" extrusionOk="0">
                  <a:moveTo>
                    <a:pt x="22030" y="43080"/>
                  </a:moveTo>
                  <a:cubicBezTo>
                    <a:pt x="20391" y="46609"/>
                    <a:pt x="11566" y="38541"/>
                    <a:pt x="11440" y="32490"/>
                  </a:cubicBezTo>
                  <a:cubicBezTo>
                    <a:pt x="11188" y="26439"/>
                    <a:pt x="2364" y="25304"/>
                    <a:pt x="2364" y="14589"/>
                  </a:cubicBezTo>
                  <a:cubicBezTo>
                    <a:pt x="2364" y="3873"/>
                    <a:pt x="6650" y="-2430"/>
                    <a:pt x="12071" y="6899"/>
                  </a:cubicBezTo>
                  <a:cubicBezTo>
                    <a:pt x="17491" y="16228"/>
                    <a:pt x="13835" y="22279"/>
                    <a:pt x="14718" y="26817"/>
                  </a:cubicBezTo>
                  <a:cubicBezTo>
                    <a:pt x="15727" y="31229"/>
                    <a:pt x="24929" y="36902"/>
                    <a:pt x="22030" y="4308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32" name="Google Shape;632;p19"/>
            <p:cNvSpPr/>
            <p:nvPr/>
          </p:nvSpPr>
          <p:spPr>
            <a:xfrm>
              <a:off x="4142924" y="4284257"/>
              <a:ext cx="25213" cy="25213"/>
            </a:xfrm>
            <a:custGeom>
              <a:avLst/>
              <a:gdLst/>
              <a:ahLst/>
              <a:cxnLst/>
              <a:rect l="l" t="t" r="r" b="b"/>
              <a:pathLst>
                <a:path w="25213" h="25213" extrusionOk="0">
                  <a:moveTo>
                    <a:pt x="4111" y="21992"/>
                  </a:moveTo>
                  <a:cubicBezTo>
                    <a:pt x="581" y="18714"/>
                    <a:pt x="9279" y="12159"/>
                    <a:pt x="3480" y="9511"/>
                  </a:cubicBezTo>
                  <a:cubicBezTo>
                    <a:pt x="-2445" y="6738"/>
                    <a:pt x="16843" y="-1078"/>
                    <a:pt x="23020" y="4091"/>
                  </a:cubicBezTo>
                  <a:cubicBezTo>
                    <a:pt x="29198" y="9385"/>
                    <a:pt x="29828" y="17201"/>
                    <a:pt x="24407" y="19597"/>
                  </a:cubicBezTo>
                  <a:cubicBezTo>
                    <a:pt x="18860" y="21740"/>
                    <a:pt x="7262" y="24891"/>
                    <a:pt x="4111" y="21992"/>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33" name="Google Shape;633;p19"/>
            <p:cNvSpPr/>
            <p:nvPr/>
          </p:nvSpPr>
          <p:spPr>
            <a:xfrm>
              <a:off x="6936129" y="3400130"/>
              <a:ext cx="88246" cy="75639"/>
            </a:xfrm>
            <a:custGeom>
              <a:avLst/>
              <a:gdLst/>
              <a:ahLst/>
              <a:cxnLst/>
              <a:rect l="l" t="t" r="r" b="b"/>
              <a:pathLst>
                <a:path w="88245" h="75639" extrusionOk="0">
                  <a:moveTo>
                    <a:pt x="86071" y="61105"/>
                  </a:moveTo>
                  <a:cubicBezTo>
                    <a:pt x="86071" y="54802"/>
                    <a:pt x="69557" y="49381"/>
                    <a:pt x="69557" y="41565"/>
                  </a:cubicBezTo>
                  <a:cubicBezTo>
                    <a:pt x="69557" y="33749"/>
                    <a:pt x="58589" y="26689"/>
                    <a:pt x="60102" y="20386"/>
                  </a:cubicBezTo>
                  <a:cubicBezTo>
                    <a:pt x="61236" y="16100"/>
                    <a:pt x="55689" y="9923"/>
                    <a:pt x="52790" y="5006"/>
                  </a:cubicBezTo>
                  <a:cubicBezTo>
                    <a:pt x="45604" y="3368"/>
                    <a:pt x="36275" y="1729"/>
                    <a:pt x="29216" y="2611"/>
                  </a:cubicBezTo>
                  <a:cubicBezTo>
                    <a:pt x="19383" y="3746"/>
                    <a:pt x="12071" y="6519"/>
                    <a:pt x="2364" y="8032"/>
                  </a:cubicBezTo>
                  <a:cubicBezTo>
                    <a:pt x="7532" y="15848"/>
                    <a:pt x="3877" y="18117"/>
                    <a:pt x="8289" y="29085"/>
                  </a:cubicBezTo>
                  <a:cubicBezTo>
                    <a:pt x="12954" y="40809"/>
                    <a:pt x="24803" y="34632"/>
                    <a:pt x="28712" y="37657"/>
                  </a:cubicBezTo>
                  <a:cubicBezTo>
                    <a:pt x="30224" y="38918"/>
                    <a:pt x="31989" y="42952"/>
                    <a:pt x="33628" y="47364"/>
                  </a:cubicBezTo>
                  <a:cubicBezTo>
                    <a:pt x="34384" y="47364"/>
                    <a:pt x="35015" y="47238"/>
                    <a:pt x="36149" y="47364"/>
                  </a:cubicBezTo>
                  <a:cubicBezTo>
                    <a:pt x="40436" y="48120"/>
                    <a:pt x="42200" y="50390"/>
                    <a:pt x="43083" y="53289"/>
                  </a:cubicBezTo>
                  <a:cubicBezTo>
                    <a:pt x="48630" y="54550"/>
                    <a:pt x="53546" y="58206"/>
                    <a:pt x="56068" y="59340"/>
                  </a:cubicBezTo>
                  <a:cubicBezTo>
                    <a:pt x="59471" y="60853"/>
                    <a:pt x="61741" y="56315"/>
                    <a:pt x="68548" y="63879"/>
                  </a:cubicBezTo>
                  <a:cubicBezTo>
                    <a:pt x="74473" y="70434"/>
                    <a:pt x="74977" y="72199"/>
                    <a:pt x="74221" y="77998"/>
                  </a:cubicBezTo>
                  <a:cubicBezTo>
                    <a:pt x="80272" y="77998"/>
                    <a:pt x="86071" y="76611"/>
                    <a:pt x="91366" y="74342"/>
                  </a:cubicBezTo>
                  <a:cubicBezTo>
                    <a:pt x="88718" y="69552"/>
                    <a:pt x="86071" y="64131"/>
                    <a:pt x="86071" y="6110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34" name="Google Shape;634;p19"/>
            <p:cNvSpPr/>
            <p:nvPr/>
          </p:nvSpPr>
          <p:spPr>
            <a:xfrm>
              <a:off x="6976848" y="3382476"/>
              <a:ext cx="126065" cy="100852"/>
            </a:xfrm>
            <a:custGeom>
              <a:avLst/>
              <a:gdLst/>
              <a:ahLst/>
              <a:cxnLst/>
              <a:rect l="l" t="t" r="r" b="b"/>
              <a:pathLst>
                <a:path w="126065" h="100852" extrusionOk="0">
                  <a:moveTo>
                    <a:pt x="126916" y="37914"/>
                  </a:moveTo>
                  <a:cubicBezTo>
                    <a:pt x="123638" y="32115"/>
                    <a:pt x="113679" y="20139"/>
                    <a:pt x="103216" y="7280"/>
                  </a:cubicBezTo>
                  <a:cubicBezTo>
                    <a:pt x="99938" y="16987"/>
                    <a:pt x="88340" y="14214"/>
                    <a:pt x="86071" y="19887"/>
                  </a:cubicBezTo>
                  <a:cubicBezTo>
                    <a:pt x="83676" y="25812"/>
                    <a:pt x="77877" y="18752"/>
                    <a:pt x="74347" y="19887"/>
                  </a:cubicBezTo>
                  <a:cubicBezTo>
                    <a:pt x="70817" y="21021"/>
                    <a:pt x="62623" y="6902"/>
                    <a:pt x="54302" y="5768"/>
                  </a:cubicBezTo>
                  <a:cubicBezTo>
                    <a:pt x="51781" y="5389"/>
                    <a:pt x="48882" y="4003"/>
                    <a:pt x="45856" y="2364"/>
                  </a:cubicBezTo>
                  <a:cubicBezTo>
                    <a:pt x="42452" y="6020"/>
                    <a:pt x="39301" y="10054"/>
                    <a:pt x="40561" y="12071"/>
                  </a:cubicBezTo>
                  <a:cubicBezTo>
                    <a:pt x="42957" y="15979"/>
                    <a:pt x="53042" y="19887"/>
                    <a:pt x="49134" y="23795"/>
                  </a:cubicBezTo>
                  <a:cubicBezTo>
                    <a:pt x="45226" y="27703"/>
                    <a:pt x="32619" y="26190"/>
                    <a:pt x="28711" y="22156"/>
                  </a:cubicBezTo>
                  <a:cubicBezTo>
                    <a:pt x="24803" y="18248"/>
                    <a:pt x="12953" y="11945"/>
                    <a:pt x="10684" y="16609"/>
                  </a:cubicBezTo>
                  <a:cubicBezTo>
                    <a:pt x="8289" y="21273"/>
                    <a:pt x="20895" y="31485"/>
                    <a:pt x="19383" y="37788"/>
                  </a:cubicBezTo>
                  <a:cubicBezTo>
                    <a:pt x="17744" y="44091"/>
                    <a:pt x="28837" y="51151"/>
                    <a:pt x="28837" y="58967"/>
                  </a:cubicBezTo>
                  <a:cubicBezTo>
                    <a:pt x="28837" y="66783"/>
                    <a:pt x="45352" y="72330"/>
                    <a:pt x="45352" y="78507"/>
                  </a:cubicBezTo>
                  <a:cubicBezTo>
                    <a:pt x="45352" y="81533"/>
                    <a:pt x="47873" y="86953"/>
                    <a:pt x="50647" y="91744"/>
                  </a:cubicBezTo>
                  <a:cubicBezTo>
                    <a:pt x="63505" y="86323"/>
                    <a:pt x="74095" y="76238"/>
                    <a:pt x="82415" y="72078"/>
                  </a:cubicBezTo>
                  <a:cubicBezTo>
                    <a:pt x="95022" y="65774"/>
                    <a:pt x="89727" y="91996"/>
                    <a:pt x="87710" y="96156"/>
                  </a:cubicBezTo>
                  <a:cubicBezTo>
                    <a:pt x="86197" y="99056"/>
                    <a:pt x="96282" y="105863"/>
                    <a:pt x="106746" y="109897"/>
                  </a:cubicBezTo>
                  <a:cubicBezTo>
                    <a:pt x="106367" y="104224"/>
                    <a:pt x="107754" y="98677"/>
                    <a:pt x="111410" y="94139"/>
                  </a:cubicBezTo>
                  <a:cubicBezTo>
                    <a:pt x="124647" y="78003"/>
                    <a:pt x="134858" y="52033"/>
                    <a:pt x="126916" y="37914"/>
                  </a:cubicBezTo>
                  <a:close/>
                  <a:moveTo>
                    <a:pt x="15348" y="76994"/>
                  </a:moveTo>
                  <a:cubicBezTo>
                    <a:pt x="12827" y="75860"/>
                    <a:pt x="7911" y="72204"/>
                    <a:pt x="2364" y="70943"/>
                  </a:cubicBezTo>
                  <a:cubicBezTo>
                    <a:pt x="4003" y="75607"/>
                    <a:pt x="3876" y="81659"/>
                    <a:pt x="11062" y="84936"/>
                  </a:cubicBezTo>
                  <a:cubicBezTo>
                    <a:pt x="22534" y="90231"/>
                    <a:pt x="5767" y="92248"/>
                    <a:pt x="28837" y="95400"/>
                  </a:cubicBezTo>
                  <a:cubicBezTo>
                    <a:pt x="30350" y="95652"/>
                    <a:pt x="31863" y="95652"/>
                    <a:pt x="33376" y="95652"/>
                  </a:cubicBezTo>
                  <a:cubicBezTo>
                    <a:pt x="34132" y="89853"/>
                    <a:pt x="33628" y="88088"/>
                    <a:pt x="27703" y="81533"/>
                  </a:cubicBezTo>
                  <a:cubicBezTo>
                    <a:pt x="21021" y="73969"/>
                    <a:pt x="18752" y="78507"/>
                    <a:pt x="15348" y="7699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35" name="Google Shape;635;p19"/>
            <p:cNvSpPr/>
            <p:nvPr/>
          </p:nvSpPr>
          <p:spPr>
            <a:xfrm>
              <a:off x="7401920" y="3494252"/>
              <a:ext cx="378195" cy="264737"/>
            </a:xfrm>
            <a:custGeom>
              <a:avLst/>
              <a:gdLst/>
              <a:ahLst/>
              <a:cxnLst/>
              <a:rect l="l" t="t" r="r" b="b"/>
              <a:pathLst>
                <a:path w="378195" h="264736" extrusionOk="0">
                  <a:moveTo>
                    <a:pt x="366458" y="40101"/>
                  </a:moveTo>
                  <a:cubicBezTo>
                    <a:pt x="360912" y="40857"/>
                    <a:pt x="362172" y="36193"/>
                    <a:pt x="356247" y="32663"/>
                  </a:cubicBezTo>
                  <a:cubicBezTo>
                    <a:pt x="351583" y="29889"/>
                    <a:pt x="337590" y="42622"/>
                    <a:pt x="327252" y="51699"/>
                  </a:cubicBezTo>
                  <a:cubicBezTo>
                    <a:pt x="322462" y="53337"/>
                    <a:pt x="317671" y="55102"/>
                    <a:pt x="313511" y="56363"/>
                  </a:cubicBezTo>
                  <a:cubicBezTo>
                    <a:pt x="307712" y="58128"/>
                    <a:pt x="303048" y="58632"/>
                    <a:pt x="300653" y="55859"/>
                  </a:cubicBezTo>
                  <a:cubicBezTo>
                    <a:pt x="294349" y="48547"/>
                    <a:pt x="311116" y="29637"/>
                    <a:pt x="299644" y="24469"/>
                  </a:cubicBezTo>
                  <a:cubicBezTo>
                    <a:pt x="288172" y="19174"/>
                    <a:pt x="298635" y="3542"/>
                    <a:pt x="289181" y="2407"/>
                  </a:cubicBezTo>
                  <a:cubicBezTo>
                    <a:pt x="279726" y="1399"/>
                    <a:pt x="265102" y="18165"/>
                    <a:pt x="265102" y="25477"/>
                  </a:cubicBezTo>
                  <a:cubicBezTo>
                    <a:pt x="265102" y="32789"/>
                    <a:pt x="239889" y="30646"/>
                    <a:pt x="239889" y="38084"/>
                  </a:cubicBezTo>
                  <a:cubicBezTo>
                    <a:pt x="239889" y="45395"/>
                    <a:pt x="216819" y="37075"/>
                    <a:pt x="212659" y="45395"/>
                  </a:cubicBezTo>
                  <a:cubicBezTo>
                    <a:pt x="208499" y="53842"/>
                    <a:pt x="196901" y="39092"/>
                    <a:pt x="189589" y="39092"/>
                  </a:cubicBezTo>
                  <a:cubicBezTo>
                    <a:pt x="182277" y="39092"/>
                    <a:pt x="176983" y="28629"/>
                    <a:pt x="167528" y="31780"/>
                  </a:cubicBezTo>
                  <a:cubicBezTo>
                    <a:pt x="158073" y="34932"/>
                    <a:pt x="152904" y="28629"/>
                    <a:pt x="145467" y="27620"/>
                  </a:cubicBezTo>
                  <a:cubicBezTo>
                    <a:pt x="138155" y="26612"/>
                    <a:pt x="132860" y="43378"/>
                    <a:pt x="124540" y="40227"/>
                  </a:cubicBezTo>
                  <a:cubicBezTo>
                    <a:pt x="116093" y="37075"/>
                    <a:pt x="111933" y="55985"/>
                    <a:pt x="108782" y="66448"/>
                  </a:cubicBezTo>
                  <a:cubicBezTo>
                    <a:pt x="105630" y="76912"/>
                    <a:pt x="69954" y="76912"/>
                    <a:pt x="71088" y="88384"/>
                  </a:cubicBezTo>
                  <a:cubicBezTo>
                    <a:pt x="72097" y="99855"/>
                    <a:pt x="50161" y="104142"/>
                    <a:pt x="48018" y="96704"/>
                  </a:cubicBezTo>
                  <a:cubicBezTo>
                    <a:pt x="45875" y="89392"/>
                    <a:pt x="32260" y="93552"/>
                    <a:pt x="29108" y="91409"/>
                  </a:cubicBezTo>
                  <a:cubicBezTo>
                    <a:pt x="25957" y="89266"/>
                    <a:pt x="16502" y="93552"/>
                    <a:pt x="17636" y="104016"/>
                  </a:cubicBezTo>
                  <a:cubicBezTo>
                    <a:pt x="18645" y="114479"/>
                    <a:pt x="8182" y="120782"/>
                    <a:pt x="7173" y="124943"/>
                  </a:cubicBezTo>
                  <a:cubicBezTo>
                    <a:pt x="6164" y="129102"/>
                    <a:pt x="-139" y="141709"/>
                    <a:pt x="4022" y="148012"/>
                  </a:cubicBezTo>
                  <a:cubicBezTo>
                    <a:pt x="8182" y="154315"/>
                    <a:pt x="-1273" y="164779"/>
                    <a:pt x="4022" y="176251"/>
                  </a:cubicBezTo>
                  <a:cubicBezTo>
                    <a:pt x="9316" y="187723"/>
                    <a:pt x="6164" y="202472"/>
                    <a:pt x="8182" y="206633"/>
                  </a:cubicBezTo>
                  <a:cubicBezTo>
                    <a:pt x="10325" y="210793"/>
                    <a:pt x="30117" y="208776"/>
                    <a:pt x="34403" y="220248"/>
                  </a:cubicBezTo>
                  <a:cubicBezTo>
                    <a:pt x="38563" y="231719"/>
                    <a:pt x="8182" y="251764"/>
                    <a:pt x="7173" y="257941"/>
                  </a:cubicBezTo>
                  <a:cubicBezTo>
                    <a:pt x="6669" y="260588"/>
                    <a:pt x="9316" y="263614"/>
                    <a:pt x="12594" y="266766"/>
                  </a:cubicBezTo>
                  <a:cubicBezTo>
                    <a:pt x="24570" y="267270"/>
                    <a:pt x="39698" y="268783"/>
                    <a:pt x="53439" y="271304"/>
                  </a:cubicBezTo>
                  <a:cubicBezTo>
                    <a:pt x="70710" y="274455"/>
                    <a:pt x="158577" y="261093"/>
                    <a:pt x="160090" y="257941"/>
                  </a:cubicBezTo>
                  <a:cubicBezTo>
                    <a:pt x="161729" y="254789"/>
                    <a:pt x="156938" y="235123"/>
                    <a:pt x="157695" y="231215"/>
                  </a:cubicBezTo>
                  <a:cubicBezTo>
                    <a:pt x="158451" y="227307"/>
                    <a:pt x="169419" y="217852"/>
                    <a:pt x="178874" y="218609"/>
                  </a:cubicBezTo>
                  <a:cubicBezTo>
                    <a:pt x="188329" y="219365"/>
                    <a:pt x="196901" y="221004"/>
                    <a:pt x="196901" y="213944"/>
                  </a:cubicBezTo>
                  <a:cubicBezTo>
                    <a:pt x="196901" y="206885"/>
                    <a:pt x="222744" y="198312"/>
                    <a:pt x="225140" y="204490"/>
                  </a:cubicBezTo>
                  <a:cubicBezTo>
                    <a:pt x="227535" y="210793"/>
                    <a:pt x="236864" y="208397"/>
                    <a:pt x="237746" y="192765"/>
                  </a:cubicBezTo>
                  <a:cubicBezTo>
                    <a:pt x="238503" y="177007"/>
                    <a:pt x="236990" y="165283"/>
                    <a:pt x="246319" y="164527"/>
                  </a:cubicBezTo>
                  <a:cubicBezTo>
                    <a:pt x="255773" y="163770"/>
                    <a:pt x="265228" y="158224"/>
                    <a:pt x="264346" y="153559"/>
                  </a:cubicBezTo>
                  <a:cubicBezTo>
                    <a:pt x="263589" y="148895"/>
                    <a:pt x="252622" y="139440"/>
                    <a:pt x="255773" y="136288"/>
                  </a:cubicBezTo>
                  <a:cubicBezTo>
                    <a:pt x="258925" y="133137"/>
                    <a:pt x="282499" y="144104"/>
                    <a:pt x="285525" y="137045"/>
                  </a:cubicBezTo>
                  <a:cubicBezTo>
                    <a:pt x="288676" y="129985"/>
                    <a:pt x="284012" y="122169"/>
                    <a:pt x="287920" y="115866"/>
                  </a:cubicBezTo>
                  <a:cubicBezTo>
                    <a:pt x="291828" y="109563"/>
                    <a:pt x="301283" y="103259"/>
                    <a:pt x="300526" y="97082"/>
                  </a:cubicBezTo>
                  <a:cubicBezTo>
                    <a:pt x="299770" y="90779"/>
                    <a:pt x="301283" y="86871"/>
                    <a:pt x="295736" y="81324"/>
                  </a:cubicBezTo>
                  <a:cubicBezTo>
                    <a:pt x="290189" y="75777"/>
                    <a:pt x="292584" y="68717"/>
                    <a:pt x="299644" y="67961"/>
                  </a:cubicBezTo>
                  <a:cubicBezTo>
                    <a:pt x="300905" y="67835"/>
                    <a:pt x="302165" y="67205"/>
                    <a:pt x="303552" y="66322"/>
                  </a:cubicBezTo>
                  <a:cubicBezTo>
                    <a:pt x="308973" y="65188"/>
                    <a:pt x="313637" y="64179"/>
                    <a:pt x="317293" y="61532"/>
                  </a:cubicBezTo>
                  <a:cubicBezTo>
                    <a:pt x="327126" y="54220"/>
                    <a:pt x="345910" y="48295"/>
                    <a:pt x="353096" y="50816"/>
                  </a:cubicBezTo>
                  <a:cubicBezTo>
                    <a:pt x="359021" y="52959"/>
                    <a:pt x="372005" y="51194"/>
                    <a:pt x="380073" y="42622"/>
                  </a:cubicBezTo>
                  <a:cubicBezTo>
                    <a:pt x="375535" y="40731"/>
                    <a:pt x="369736" y="39722"/>
                    <a:pt x="366458" y="4010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36" name="Google Shape;636;p19"/>
            <p:cNvSpPr/>
            <p:nvPr/>
          </p:nvSpPr>
          <p:spPr>
            <a:xfrm>
              <a:off x="7412277" y="3534762"/>
              <a:ext cx="441228" cy="390802"/>
            </a:xfrm>
            <a:custGeom>
              <a:avLst/>
              <a:gdLst/>
              <a:ahLst/>
              <a:cxnLst/>
              <a:rect l="l" t="t" r="r" b="b"/>
              <a:pathLst>
                <a:path w="441227" h="390801" extrusionOk="0">
                  <a:moveTo>
                    <a:pt x="420395" y="43587"/>
                  </a:moveTo>
                  <a:cubicBezTo>
                    <a:pt x="408041" y="37662"/>
                    <a:pt x="406906" y="27073"/>
                    <a:pt x="406906" y="23543"/>
                  </a:cubicBezTo>
                  <a:cubicBezTo>
                    <a:pt x="406906" y="20391"/>
                    <a:pt x="392913" y="11945"/>
                    <a:pt x="382702" y="3876"/>
                  </a:cubicBezTo>
                  <a:cubicBezTo>
                    <a:pt x="381315" y="4129"/>
                    <a:pt x="378163" y="4633"/>
                    <a:pt x="374634" y="5515"/>
                  </a:cubicBezTo>
                  <a:cubicBezTo>
                    <a:pt x="373373" y="4255"/>
                    <a:pt x="371608" y="3246"/>
                    <a:pt x="369843" y="2364"/>
                  </a:cubicBezTo>
                  <a:cubicBezTo>
                    <a:pt x="361901" y="10810"/>
                    <a:pt x="348790" y="12701"/>
                    <a:pt x="342865" y="10558"/>
                  </a:cubicBezTo>
                  <a:cubicBezTo>
                    <a:pt x="335680" y="7911"/>
                    <a:pt x="316896" y="13962"/>
                    <a:pt x="307063" y="21273"/>
                  </a:cubicBezTo>
                  <a:cubicBezTo>
                    <a:pt x="303407" y="23921"/>
                    <a:pt x="298742" y="24929"/>
                    <a:pt x="293322" y="26064"/>
                  </a:cubicBezTo>
                  <a:cubicBezTo>
                    <a:pt x="291935" y="26946"/>
                    <a:pt x="290548" y="27577"/>
                    <a:pt x="289414" y="27703"/>
                  </a:cubicBezTo>
                  <a:cubicBezTo>
                    <a:pt x="282354" y="28459"/>
                    <a:pt x="279959" y="35519"/>
                    <a:pt x="285506" y="41066"/>
                  </a:cubicBezTo>
                  <a:cubicBezTo>
                    <a:pt x="291053" y="46613"/>
                    <a:pt x="289414" y="50521"/>
                    <a:pt x="290296" y="56824"/>
                  </a:cubicBezTo>
                  <a:cubicBezTo>
                    <a:pt x="291053" y="63127"/>
                    <a:pt x="281598" y="69430"/>
                    <a:pt x="277690" y="75607"/>
                  </a:cubicBezTo>
                  <a:cubicBezTo>
                    <a:pt x="273782" y="81911"/>
                    <a:pt x="278446" y="89727"/>
                    <a:pt x="275294" y="96786"/>
                  </a:cubicBezTo>
                  <a:cubicBezTo>
                    <a:pt x="272143" y="103846"/>
                    <a:pt x="248569" y="92879"/>
                    <a:pt x="245543" y="96030"/>
                  </a:cubicBezTo>
                  <a:cubicBezTo>
                    <a:pt x="242392" y="99182"/>
                    <a:pt x="253359" y="108637"/>
                    <a:pt x="254116" y="113301"/>
                  </a:cubicBezTo>
                  <a:cubicBezTo>
                    <a:pt x="254872" y="118092"/>
                    <a:pt x="245543" y="123512"/>
                    <a:pt x="236088" y="124269"/>
                  </a:cubicBezTo>
                  <a:cubicBezTo>
                    <a:pt x="226634" y="125025"/>
                    <a:pt x="228272" y="136875"/>
                    <a:pt x="227516" y="152507"/>
                  </a:cubicBezTo>
                  <a:cubicBezTo>
                    <a:pt x="226759" y="168265"/>
                    <a:pt x="217304" y="170534"/>
                    <a:pt x="214909" y="164231"/>
                  </a:cubicBezTo>
                  <a:cubicBezTo>
                    <a:pt x="212514" y="157928"/>
                    <a:pt x="186671" y="166626"/>
                    <a:pt x="186671" y="173686"/>
                  </a:cubicBezTo>
                  <a:cubicBezTo>
                    <a:pt x="186671" y="180746"/>
                    <a:pt x="178098" y="179233"/>
                    <a:pt x="168644" y="178351"/>
                  </a:cubicBezTo>
                  <a:cubicBezTo>
                    <a:pt x="159189" y="177594"/>
                    <a:pt x="148221" y="187049"/>
                    <a:pt x="147464" y="190957"/>
                  </a:cubicBezTo>
                  <a:cubicBezTo>
                    <a:pt x="146708" y="194865"/>
                    <a:pt x="151373" y="214531"/>
                    <a:pt x="149860" y="217683"/>
                  </a:cubicBezTo>
                  <a:cubicBezTo>
                    <a:pt x="148347" y="220834"/>
                    <a:pt x="60480" y="234197"/>
                    <a:pt x="43209" y="231046"/>
                  </a:cubicBezTo>
                  <a:cubicBezTo>
                    <a:pt x="29468" y="228524"/>
                    <a:pt x="14340" y="227012"/>
                    <a:pt x="2364" y="226507"/>
                  </a:cubicBezTo>
                  <a:cubicBezTo>
                    <a:pt x="6902" y="230920"/>
                    <a:pt x="12953" y="235836"/>
                    <a:pt x="14844" y="240753"/>
                  </a:cubicBezTo>
                  <a:cubicBezTo>
                    <a:pt x="18374" y="250082"/>
                    <a:pt x="29468" y="258528"/>
                    <a:pt x="42074" y="263823"/>
                  </a:cubicBezTo>
                  <a:cubicBezTo>
                    <a:pt x="54681" y="269117"/>
                    <a:pt x="48377" y="291053"/>
                    <a:pt x="54681" y="293196"/>
                  </a:cubicBezTo>
                  <a:cubicBezTo>
                    <a:pt x="60984" y="295339"/>
                    <a:pt x="69430" y="312106"/>
                    <a:pt x="60984" y="313114"/>
                  </a:cubicBezTo>
                  <a:cubicBezTo>
                    <a:pt x="52537" y="314122"/>
                    <a:pt x="45226" y="316266"/>
                    <a:pt x="36905" y="320426"/>
                  </a:cubicBezTo>
                  <a:cubicBezTo>
                    <a:pt x="28459" y="324586"/>
                    <a:pt x="19130" y="335049"/>
                    <a:pt x="20139" y="347656"/>
                  </a:cubicBezTo>
                  <a:cubicBezTo>
                    <a:pt x="20265" y="349295"/>
                    <a:pt x="20517" y="351564"/>
                    <a:pt x="20769" y="354211"/>
                  </a:cubicBezTo>
                  <a:cubicBezTo>
                    <a:pt x="42200" y="354715"/>
                    <a:pt x="67539" y="353707"/>
                    <a:pt x="70313" y="350681"/>
                  </a:cubicBezTo>
                  <a:cubicBezTo>
                    <a:pt x="74599" y="346017"/>
                    <a:pt x="84810" y="343622"/>
                    <a:pt x="90735" y="347530"/>
                  </a:cubicBezTo>
                  <a:cubicBezTo>
                    <a:pt x="96660" y="351438"/>
                    <a:pt x="122882" y="353077"/>
                    <a:pt x="133471" y="347152"/>
                  </a:cubicBezTo>
                  <a:cubicBezTo>
                    <a:pt x="146330" y="339966"/>
                    <a:pt x="154272" y="347152"/>
                    <a:pt x="154650" y="353455"/>
                  </a:cubicBezTo>
                  <a:cubicBezTo>
                    <a:pt x="155028" y="359758"/>
                    <a:pt x="160953" y="362532"/>
                    <a:pt x="166753" y="367952"/>
                  </a:cubicBezTo>
                  <a:cubicBezTo>
                    <a:pt x="172677" y="373499"/>
                    <a:pt x="168391" y="379676"/>
                    <a:pt x="172299" y="385980"/>
                  </a:cubicBezTo>
                  <a:cubicBezTo>
                    <a:pt x="176208" y="392283"/>
                    <a:pt x="184023" y="391022"/>
                    <a:pt x="195495" y="396191"/>
                  </a:cubicBezTo>
                  <a:cubicBezTo>
                    <a:pt x="197134" y="396947"/>
                    <a:pt x="198395" y="397830"/>
                    <a:pt x="199782" y="398838"/>
                  </a:cubicBezTo>
                  <a:cubicBezTo>
                    <a:pt x="200538" y="397956"/>
                    <a:pt x="201042" y="397325"/>
                    <a:pt x="201421" y="396947"/>
                  </a:cubicBezTo>
                  <a:cubicBezTo>
                    <a:pt x="207724" y="389636"/>
                    <a:pt x="208732" y="377029"/>
                    <a:pt x="225499" y="380181"/>
                  </a:cubicBezTo>
                  <a:cubicBezTo>
                    <a:pt x="242265" y="383332"/>
                    <a:pt x="241257" y="377029"/>
                    <a:pt x="250712" y="379172"/>
                  </a:cubicBezTo>
                  <a:cubicBezTo>
                    <a:pt x="260166" y="381189"/>
                    <a:pt x="266470" y="380181"/>
                    <a:pt x="270630" y="374003"/>
                  </a:cubicBezTo>
                  <a:cubicBezTo>
                    <a:pt x="274790" y="367700"/>
                    <a:pt x="266470" y="355094"/>
                    <a:pt x="261175" y="349925"/>
                  </a:cubicBezTo>
                  <a:cubicBezTo>
                    <a:pt x="255880" y="344630"/>
                    <a:pt x="248569" y="333158"/>
                    <a:pt x="249577" y="322695"/>
                  </a:cubicBezTo>
                  <a:cubicBezTo>
                    <a:pt x="250586" y="312232"/>
                    <a:pt x="232811" y="312232"/>
                    <a:pt x="232811" y="303785"/>
                  </a:cubicBezTo>
                  <a:cubicBezTo>
                    <a:pt x="232811" y="295465"/>
                    <a:pt x="249577" y="281850"/>
                    <a:pt x="252729" y="278698"/>
                  </a:cubicBezTo>
                  <a:cubicBezTo>
                    <a:pt x="255880" y="275547"/>
                    <a:pt x="269496" y="287145"/>
                    <a:pt x="272647" y="280841"/>
                  </a:cubicBezTo>
                  <a:cubicBezTo>
                    <a:pt x="275799" y="274538"/>
                    <a:pt x="285254" y="278698"/>
                    <a:pt x="290422" y="279833"/>
                  </a:cubicBezTo>
                  <a:cubicBezTo>
                    <a:pt x="295717" y="280841"/>
                    <a:pt x="304037" y="269370"/>
                    <a:pt x="305046" y="259915"/>
                  </a:cubicBezTo>
                  <a:cubicBezTo>
                    <a:pt x="306054" y="250460"/>
                    <a:pt x="323955" y="249451"/>
                    <a:pt x="327107" y="246300"/>
                  </a:cubicBezTo>
                  <a:cubicBezTo>
                    <a:pt x="330259" y="243148"/>
                    <a:pt x="335554" y="222221"/>
                    <a:pt x="337571" y="217935"/>
                  </a:cubicBezTo>
                  <a:cubicBezTo>
                    <a:pt x="339714" y="213775"/>
                    <a:pt x="353329" y="216926"/>
                    <a:pt x="353329" y="205328"/>
                  </a:cubicBezTo>
                  <a:cubicBezTo>
                    <a:pt x="353329" y="193731"/>
                    <a:pt x="359632" y="191713"/>
                    <a:pt x="365935" y="190705"/>
                  </a:cubicBezTo>
                  <a:cubicBezTo>
                    <a:pt x="372238" y="189696"/>
                    <a:pt x="370096" y="179233"/>
                    <a:pt x="371104" y="170787"/>
                  </a:cubicBezTo>
                  <a:cubicBezTo>
                    <a:pt x="372112" y="162340"/>
                    <a:pt x="376399" y="153011"/>
                    <a:pt x="384719" y="150868"/>
                  </a:cubicBezTo>
                  <a:cubicBezTo>
                    <a:pt x="393165" y="148725"/>
                    <a:pt x="381567" y="137253"/>
                    <a:pt x="372112" y="139396"/>
                  </a:cubicBezTo>
                  <a:cubicBezTo>
                    <a:pt x="362657" y="141540"/>
                    <a:pt x="356354" y="114183"/>
                    <a:pt x="356354" y="114183"/>
                  </a:cubicBezTo>
                  <a:cubicBezTo>
                    <a:pt x="356354" y="114183"/>
                    <a:pt x="357363" y="92248"/>
                    <a:pt x="352194" y="89097"/>
                  </a:cubicBezTo>
                  <a:cubicBezTo>
                    <a:pt x="346899" y="85945"/>
                    <a:pt x="354337" y="74473"/>
                    <a:pt x="365809" y="74473"/>
                  </a:cubicBezTo>
                  <a:cubicBezTo>
                    <a:pt x="377281" y="74473"/>
                    <a:pt x="398334" y="87079"/>
                    <a:pt x="405646" y="81785"/>
                  </a:cubicBezTo>
                  <a:cubicBezTo>
                    <a:pt x="412957" y="76616"/>
                    <a:pt x="427707" y="73464"/>
                    <a:pt x="431867" y="71321"/>
                  </a:cubicBezTo>
                  <a:cubicBezTo>
                    <a:pt x="435019" y="69682"/>
                    <a:pt x="439431" y="59723"/>
                    <a:pt x="441322" y="54933"/>
                  </a:cubicBezTo>
                  <a:cubicBezTo>
                    <a:pt x="436280" y="51277"/>
                    <a:pt x="428338" y="47243"/>
                    <a:pt x="420395" y="4358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37" name="Google Shape;637;p19"/>
            <p:cNvSpPr/>
            <p:nvPr/>
          </p:nvSpPr>
          <p:spPr>
            <a:xfrm>
              <a:off x="8295237" y="4425757"/>
              <a:ext cx="1210224" cy="428621"/>
            </a:xfrm>
            <a:custGeom>
              <a:avLst/>
              <a:gdLst/>
              <a:ahLst/>
              <a:cxnLst/>
              <a:rect l="l" t="t" r="r" b="b"/>
              <a:pathLst>
                <a:path w="1210224" h="428621" extrusionOk="0">
                  <a:moveTo>
                    <a:pt x="87456" y="183426"/>
                  </a:moveTo>
                  <a:cubicBezTo>
                    <a:pt x="85944" y="187334"/>
                    <a:pt x="94516" y="202966"/>
                    <a:pt x="100063" y="198301"/>
                  </a:cubicBezTo>
                  <a:cubicBezTo>
                    <a:pt x="105610" y="193511"/>
                    <a:pt x="92499" y="170945"/>
                    <a:pt x="87456" y="183426"/>
                  </a:cubicBezTo>
                  <a:close/>
                  <a:moveTo>
                    <a:pt x="344125" y="231204"/>
                  </a:moveTo>
                  <a:cubicBezTo>
                    <a:pt x="344125" y="224145"/>
                    <a:pt x="323828" y="227548"/>
                    <a:pt x="330005" y="237508"/>
                  </a:cubicBezTo>
                  <a:cubicBezTo>
                    <a:pt x="336182" y="247719"/>
                    <a:pt x="344125" y="238264"/>
                    <a:pt x="344125" y="231204"/>
                  </a:cubicBezTo>
                  <a:close/>
                  <a:moveTo>
                    <a:pt x="49007" y="115855"/>
                  </a:moveTo>
                  <a:cubicBezTo>
                    <a:pt x="47368" y="123671"/>
                    <a:pt x="56066" y="146363"/>
                    <a:pt x="65521" y="137034"/>
                  </a:cubicBezTo>
                  <a:cubicBezTo>
                    <a:pt x="74976" y="127579"/>
                    <a:pt x="50645" y="108165"/>
                    <a:pt x="49007" y="115855"/>
                  </a:cubicBezTo>
                  <a:close/>
                  <a:moveTo>
                    <a:pt x="641386" y="250114"/>
                  </a:moveTo>
                  <a:cubicBezTo>
                    <a:pt x="653110" y="250870"/>
                    <a:pt x="651597" y="268141"/>
                    <a:pt x="649202" y="278353"/>
                  </a:cubicBezTo>
                  <a:cubicBezTo>
                    <a:pt x="646807" y="288564"/>
                    <a:pt x="642143" y="312768"/>
                    <a:pt x="652354" y="308986"/>
                  </a:cubicBezTo>
                  <a:cubicBezTo>
                    <a:pt x="664960" y="304322"/>
                    <a:pt x="672776" y="288564"/>
                    <a:pt x="665717" y="283143"/>
                  </a:cubicBezTo>
                  <a:cubicBezTo>
                    <a:pt x="658657" y="277596"/>
                    <a:pt x="659413" y="243054"/>
                    <a:pt x="662565" y="234482"/>
                  </a:cubicBezTo>
                  <a:cubicBezTo>
                    <a:pt x="665717" y="225784"/>
                    <a:pt x="686896" y="232087"/>
                    <a:pt x="679836" y="245450"/>
                  </a:cubicBezTo>
                  <a:cubicBezTo>
                    <a:pt x="672776" y="258813"/>
                    <a:pt x="693199" y="257174"/>
                    <a:pt x="693199" y="272175"/>
                  </a:cubicBezTo>
                  <a:cubicBezTo>
                    <a:pt x="693199" y="287051"/>
                    <a:pt x="704923" y="279235"/>
                    <a:pt x="717529" y="275327"/>
                  </a:cubicBezTo>
                  <a:cubicBezTo>
                    <a:pt x="730136" y="271419"/>
                    <a:pt x="727740" y="264359"/>
                    <a:pt x="719168" y="254905"/>
                  </a:cubicBezTo>
                  <a:cubicBezTo>
                    <a:pt x="710596" y="245450"/>
                    <a:pt x="725471" y="232213"/>
                    <a:pt x="713747" y="224271"/>
                  </a:cubicBezTo>
                  <a:cubicBezTo>
                    <a:pt x="702023" y="216455"/>
                    <a:pt x="694081" y="204605"/>
                    <a:pt x="705049" y="202335"/>
                  </a:cubicBezTo>
                  <a:cubicBezTo>
                    <a:pt x="716017" y="199940"/>
                    <a:pt x="749045" y="181156"/>
                    <a:pt x="745011" y="173340"/>
                  </a:cubicBezTo>
                  <a:cubicBezTo>
                    <a:pt x="741103" y="165524"/>
                    <a:pt x="694838" y="174853"/>
                    <a:pt x="690930" y="188972"/>
                  </a:cubicBezTo>
                  <a:cubicBezTo>
                    <a:pt x="687022" y="203092"/>
                    <a:pt x="654119" y="187334"/>
                    <a:pt x="658027" y="163129"/>
                  </a:cubicBezTo>
                  <a:cubicBezTo>
                    <a:pt x="661935" y="138799"/>
                    <a:pt x="727110" y="134891"/>
                    <a:pt x="745894" y="143463"/>
                  </a:cubicBezTo>
                  <a:cubicBezTo>
                    <a:pt x="764677" y="152161"/>
                    <a:pt x="785100" y="129344"/>
                    <a:pt x="792160" y="115981"/>
                  </a:cubicBezTo>
                  <a:cubicBezTo>
                    <a:pt x="799219" y="102618"/>
                    <a:pt x="777284" y="118376"/>
                    <a:pt x="763921" y="126948"/>
                  </a:cubicBezTo>
                  <a:cubicBezTo>
                    <a:pt x="750558" y="135647"/>
                    <a:pt x="715260" y="126192"/>
                    <a:pt x="697233" y="119889"/>
                  </a:cubicBezTo>
                  <a:cubicBezTo>
                    <a:pt x="679206" y="113586"/>
                    <a:pt x="679962" y="130856"/>
                    <a:pt x="665087" y="133252"/>
                  </a:cubicBezTo>
                  <a:cubicBezTo>
                    <a:pt x="650211" y="135647"/>
                    <a:pt x="653363" y="168550"/>
                    <a:pt x="646302" y="172458"/>
                  </a:cubicBezTo>
                  <a:cubicBezTo>
                    <a:pt x="639243" y="176366"/>
                    <a:pt x="639243" y="200697"/>
                    <a:pt x="625123" y="223514"/>
                  </a:cubicBezTo>
                  <a:cubicBezTo>
                    <a:pt x="610878" y="246080"/>
                    <a:pt x="629662" y="249232"/>
                    <a:pt x="641386" y="250114"/>
                  </a:cubicBezTo>
                  <a:close/>
                  <a:moveTo>
                    <a:pt x="282857" y="270411"/>
                  </a:moveTo>
                  <a:cubicBezTo>
                    <a:pt x="282101" y="259443"/>
                    <a:pt x="286765" y="248475"/>
                    <a:pt x="286765" y="242928"/>
                  </a:cubicBezTo>
                  <a:cubicBezTo>
                    <a:pt x="286765" y="237508"/>
                    <a:pt x="290673" y="235112"/>
                    <a:pt x="297733" y="236625"/>
                  </a:cubicBezTo>
                  <a:cubicBezTo>
                    <a:pt x="304792" y="238264"/>
                    <a:pt x="304036" y="221749"/>
                    <a:pt x="298489" y="220110"/>
                  </a:cubicBezTo>
                  <a:cubicBezTo>
                    <a:pt x="292942" y="218598"/>
                    <a:pt x="289917" y="198932"/>
                    <a:pt x="276554" y="198932"/>
                  </a:cubicBezTo>
                  <a:cubicBezTo>
                    <a:pt x="263191" y="198932"/>
                    <a:pt x="265586" y="209899"/>
                    <a:pt x="273402" y="210656"/>
                  </a:cubicBezTo>
                  <a:cubicBezTo>
                    <a:pt x="281218" y="211412"/>
                    <a:pt x="285883" y="217715"/>
                    <a:pt x="283614" y="223262"/>
                  </a:cubicBezTo>
                  <a:cubicBezTo>
                    <a:pt x="281218" y="228809"/>
                    <a:pt x="278193" y="217715"/>
                    <a:pt x="267099" y="218598"/>
                  </a:cubicBezTo>
                  <a:cubicBezTo>
                    <a:pt x="256131" y="219354"/>
                    <a:pt x="263191" y="205235"/>
                    <a:pt x="250585" y="204479"/>
                  </a:cubicBezTo>
                  <a:cubicBezTo>
                    <a:pt x="237978" y="203722"/>
                    <a:pt x="240373" y="180904"/>
                    <a:pt x="227010" y="180904"/>
                  </a:cubicBezTo>
                  <a:cubicBezTo>
                    <a:pt x="213648" y="180904"/>
                    <a:pt x="212891" y="169937"/>
                    <a:pt x="221590" y="162121"/>
                  </a:cubicBezTo>
                  <a:cubicBezTo>
                    <a:pt x="230162" y="154305"/>
                    <a:pt x="208226" y="147245"/>
                    <a:pt x="208226" y="137790"/>
                  </a:cubicBezTo>
                  <a:cubicBezTo>
                    <a:pt x="208226" y="128335"/>
                    <a:pt x="194107" y="133882"/>
                    <a:pt x="194107" y="126066"/>
                  </a:cubicBezTo>
                  <a:cubicBezTo>
                    <a:pt x="194107" y="118250"/>
                    <a:pt x="187804" y="122158"/>
                    <a:pt x="180744" y="112703"/>
                  </a:cubicBezTo>
                  <a:cubicBezTo>
                    <a:pt x="173684" y="103248"/>
                    <a:pt x="170533" y="111947"/>
                    <a:pt x="164230" y="104887"/>
                  </a:cubicBezTo>
                  <a:cubicBezTo>
                    <a:pt x="157926" y="97827"/>
                    <a:pt x="149354" y="93919"/>
                    <a:pt x="143807" y="96315"/>
                  </a:cubicBezTo>
                  <a:cubicBezTo>
                    <a:pt x="138260" y="98710"/>
                    <a:pt x="125780" y="86103"/>
                    <a:pt x="120989" y="73497"/>
                  </a:cubicBezTo>
                  <a:cubicBezTo>
                    <a:pt x="117208" y="63538"/>
                    <a:pt x="81027" y="46771"/>
                    <a:pt x="76236" y="33534"/>
                  </a:cubicBezTo>
                  <a:cubicBezTo>
                    <a:pt x="71572" y="20171"/>
                    <a:pt x="58966" y="14625"/>
                    <a:pt x="37787" y="15507"/>
                  </a:cubicBezTo>
                  <a:cubicBezTo>
                    <a:pt x="16608" y="16263"/>
                    <a:pt x="8287" y="-5294"/>
                    <a:pt x="3245" y="5296"/>
                  </a:cubicBezTo>
                  <a:cubicBezTo>
                    <a:pt x="-3058" y="18659"/>
                    <a:pt x="26063" y="48410"/>
                    <a:pt x="39299" y="56352"/>
                  </a:cubicBezTo>
                  <a:cubicBezTo>
                    <a:pt x="52662" y="64168"/>
                    <a:pt x="59722" y="92407"/>
                    <a:pt x="75354" y="94045"/>
                  </a:cubicBezTo>
                  <a:cubicBezTo>
                    <a:pt x="91112" y="95558"/>
                    <a:pt x="92625" y="144976"/>
                    <a:pt x="104349" y="147371"/>
                  </a:cubicBezTo>
                  <a:cubicBezTo>
                    <a:pt x="116073" y="149766"/>
                    <a:pt x="141286" y="188216"/>
                    <a:pt x="145194" y="208513"/>
                  </a:cubicBezTo>
                  <a:cubicBezTo>
                    <a:pt x="149102" y="228935"/>
                    <a:pt x="174946" y="239146"/>
                    <a:pt x="183644" y="254022"/>
                  </a:cubicBezTo>
                  <a:cubicBezTo>
                    <a:pt x="192216" y="268898"/>
                    <a:pt x="226758" y="289320"/>
                    <a:pt x="231549" y="295624"/>
                  </a:cubicBezTo>
                  <a:cubicBezTo>
                    <a:pt x="236213" y="301927"/>
                    <a:pt x="241004" y="316046"/>
                    <a:pt x="244912" y="308986"/>
                  </a:cubicBezTo>
                  <a:cubicBezTo>
                    <a:pt x="248820" y="301927"/>
                    <a:pt x="265334" y="308986"/>
                    <a:pt x="273150" y="309743"/>
                  </a:cubicBezTo>
                  <a:cubicBezTo>
                    <a:pt x="281345" y="310499"/>
                    <a:pt x="283614" y="281378"/>
                    <a:pt x="282857" y="270411"/>
                  </a:cubicBezTo>
                  <a:close/>
                  <a:moveTo>
                    <a:pt x="882296" y="144850"/>
                  </a:moveTo>
                  <a:cubicBezTo>
                    <a:pt x="899567" y="146489"/>
                    <a:pt x="891751" y="136151"/>
                    <a:pt x="891751" y="125184"/>
                  </a:cubicBezTo>
                  <a:cubicBezTo>
                    <a:pt x="891751" y="114216"/>
                    <a:pt x="876119" y="123671"/>
                    <a:pt x="876119" y="118124"/>
                  </a:cubicBezTo>
                  <a:cubicBezTo>
                    <a:pt x="876119" y="112577"/>
                    <a:pt x="870572" y="90642"/>
                    <a:pt x="858092" y="107913"/>
                  </a:cubicBezTo>
                  <a:cubicBezTo>
                    <a:pt x="845486" y="125184"/>
                    <a:pt x="862126" y="167794"/>
                    <a:pt x="872211" y="166029"/>
                  </a:cubicBezTo>
                  <a:cubicBezTo>
                    <a:pt x="880784" y="164516"/>
                    <a:pt x="865025" y="143337"/>
                    <a:pt x="882296" y="144850"/>
                  </a:cubicBezTo>
                  <a:close/>
                  <a:moveTo>
                    <a:pt x="818003" y="242928"/>
                  </a:moveTo>
                  <a:cubicBezTo>
                    <a:pt x="821155" y="255535"/>
                    <a:pt x="843847" y="262595"/>
                    <a:pt x="850150" y="251627"/>
                  </a:cubicBezTo>
                  <a:cubicBezTo>
                    <a:pt x="856453" y="240659"/>
                    <a:pt x="814347" y="228431"/>
                    <a:pt x="818003" y="242928"/>
                  </a:cubicBezTo>
                  <a:close/>
                  <a:moveTo>
                    <a:pt x="755979" y="375549"/>
                  </a:moveTo>
                  <a:cubicBezTo>
                    <a:pt x="734800" y="372397"/>
                    <a:pt x="720681" y="388155"/>
                    <a:pt x="699502" y="380213"/>
                  </a:cubicBezTo>
                  <a:cubicBezTo>
                    <a:pt x="678323" y="372397"/>
                    <a:pt x="646681" y="380339"/>
                    <a:pt x="650085" y="387273"/>
                  </a:cubicBezTo>
                  <a:cubicBezTo>
                    <a:pt x="653236" y="393576"/>
                    <a:pt x="672020" y="394332"/>
                    <a:pt x="693199" y="395089"/>
                  </a:cubicBezTo>
                  <a:cubicBezTo>
                    <a:pt x="714378" y="395845"/>
                    <a:pt x="733161" y="384121"/>
                    <a:pt x="747280" y="383365"/>
                  </a:cubicBezTo>
                  <a:cubicBezTo>
                    <a:pt x="761526" y="382608"/>
                    <a:pt x="777158" y="378700"/>
                    <a:pt x="755979" y="375549"/>
                  </a:cubicBezTo>
                  <a:close/>
                  <a:moveTo>
                    <a:pt x="923898" y="231961"/>
                  </a:moveTo>
                  <a:cubicBezTo>
                    <a:pt x="903475" y="225657"/>
                    <a:pt x="868681" y="231078"/>
                    <a:pt x="872085" y="241416"/>
                  </a:cubicBezTo>
                  <a:cubicBezTo>
                    <a:pt x="875237" y="250870"/>
                    <a:pt x="891751" y="246962"/>
                    <a:pt x="908139" y="246962"/>
                  </a:cubicBezTo>
                  <a:cubicBezTo>
                    <a:pt x="924654" y="246962"/>
                    <a:pt x="933226" y="258687"/>
                    <a:pt x="941925" y="258687"/>
                  </a:cubicBezTo>
                  <a:cubicBezTo>
                    <a:pt x="950623" y="258687"/>
                    <a:pt x="944320" y="238264"/>
                    <a:pt x="923898" y="231961"/>
                  </a:cubicBezTo>
                  <a:close/>
                  <a:moveTo>
                    <a:pt x="510404" y="366976"/>
                  </a:moveTo>
                  <a:cubicBezTo>
                    <a:pt x="509648" y="357521"/>
                    <a:pt x="479014" y="366220"/>
                    <a:pt x="464139" y="359917"/>
                  </a:cubicBezTo>
                  <a:cubicBezTo>
                    <a:pt x="449263" y="353614"/>
                    <a:pt x="480653" y="348193"/>
                    <a:pt x="490865" y="341890"/>
                  </a:cubicBezTo>
                  <a:cubicBezTo>
                    <a:pt x="501076" y="335586"/>
                    <a:pt x="484561" y="333317"/>
                    <a:pt x="459474" y="341133"/>
                  </a:cubicBezTo>
                  <a:cubicBezTo>
                    <a:pt x="434387" y="348949"/>
                    <a:pt x="405392" y="323862"/>
                    <a:pt x="404510" y="334830"/>
                  </a:cubicBezTo>
                  <a:cubicBezTo>
                    <a:pt x="403753" y="345798"/>
                    <a:pt x="359000" y="330165"/>
                    <a:pt x="348033" y="322223"/>
                  </a:cubicBezTo>
                  <a:cubicBezTo>
                    <a:pt x="337065" y="314407"/>
                    <a:pt x="294707" y="304196"/>
                    <a:pt x="286009" y="319072"/>
                  </a:cubicBezTo>
                  <a:cubicBezTo>
                    <a:pt x="277437" y="333947"/>
                    <a:pt x="269872" y="320584"/>
                    <a:pt x="273529" y="334830"/>
                  </a:cubicBezTo>
                  <a:cubicBezTo>
                    <a:pt x="275924" y="344284"/>
                    <a:pt x="286009" y="338738"/>
                    <a:pt x="293068" y="338738"/>
                  </a:cubicBezTo>
                  <a:cubicBezTo>
                    <a:pt x="300128" y="338738"/>
                    <a:pt x="296976" y="352101"/>
                    <a:pt x="307188" y="353614"/>
                  </a:cubicBezTo>
                  <a:cubicBezTo>
                    <a:pt x="317399" y="355252"/>
                    <a:pt x="351184" y="364581"/>
                    <a:pt x="354336" y="357521"/>
                  </a:cubicBezTo>
                  <a:cubicBezTo>
                    <a:pt x="357488" y="350462"/>
                    <a:pt x="388878" y="357521"/>
                    <a:pt x="404510" y="370128"/>
                  </a:cubicBezTo>
                  <a:cubicBezTo>
                    <a:pt x="420268" y="382608"/>
                    <a:pt x="456323" y="383491"/>
                    <a:pt x="470442" y="381096"/>
                  </a:cubicBezTo>
                  <a:cubicBezTo>
                    <a:pt x="484561" y="378700"/>
                    <a:pt x="500193" y="390550"/>
                    <a:pt x="505740" y="382608"/>
                  </a:cubicBezTo>
                  <a:cubicBezTo>
                    <a:pt x="511287" y="374792"/>
                    <a:pt x="521498" y="395215"/>
                    <a:pt x="537130" y="383365"/>
                  </a:cubicBezTo>
                  <a:cubicBezTo>
                    <a:pt x="552762" y="371641"/>
                    <a:pt x="511161" y="376431"/>
                    <a:pt x="510404" y="366976"/>
                  </a:cubicBezTo>
                  <a:close/>
                  <a:moveTo>
                    <a:pt x="1127871" y="195906"/>
                  </a:moveTo>
                  <a:cubicBezTo>
                    <a:pt x="1116147" y="196662"/>
                    <a:pt x="1114508" y="217085"/>
                    <a:pt x="1104297" y="217085"/>
                  </a:cubicBezTo>
                  <a:cubicBezTo>
                    <a:pt x="1094085" y="217085"/>
                    <a:pt x="1079966" y="238264"/>
                    <a:pt x="1061183" y="244567"/>
                  </a:cubicBezTo>
                  <a:cubicBezTo>
                    <a:pt x="1042399" y="250870"/>
                    <a:pt x="1041517" y="190485"/>
                    <a:pt x="1032944" y="178635"/>
                  </a:cubicBezTo>
                  <a:cubicBezTo>
                    <a:pt x="1024372" y="166911"/>
                    <a:pt x="977223" y="157456"/>
                    <a:pt x="972559" y="170819"/>
                  </a:cubicBezTo>
                  <a:cubicBezTo>
                    <a:pt x="967894" y="184182"/>
                    <a:pt x="951506" y="177122"/>
                    <a:pt x="949741" y="188090"/>
                  </a:cubicBezTo>
                  <a:cubicBezTo>
                    <a:pt x="948228" y="198301"/>
                    <a:pt x="953649" y="195150"/>
                    <a:pt x="963860" y="195150"/>
                  </a:cubicBezTo>
                  <a:cubicBezTo>
                    <a:pt x="974071" y="195150"/>
                    <a:pt x="974071" y="202966"/>
                    <a:pt x="978736" y="213177"/>
                  </a:cubicBezTo>
                  <a:cubicBezTo>
                    <a:pt x="983401" y="223388"/>
                    <a:pt x="1011765" y="216329"/>
                    <a:pt x="1021094" y="215572"/>
                  </a:cubicBezTo>
                  <a:cubicBezTo>
                    <a:pt x="1030549" y="214816"/>
                    <a:pt x="1032062" y="228053"/>
                    <a:pt x="1018699" y="223388"/>
                  </a:cubicBezTo>
                  <a:cubicBezTo>
                    <a:pt x="1005336" y="218724"/>
                    <a:pt x="1005336" y="229692"/>
                    <a:pt x="996007" y="227296"/>
                  </a:cubicBezTo>
                  <a:cubicBezTo>
                    <a:pt x="986552" y="224901"/>
                    <a:pt x="974071" y="225657"/>
                    <a:pt x="980249" y="231204"/>
                  </a:cubicBezTo>
                  <a:cubicBezTo>
                    <a:pt x="986552" y="236751"/>
                    <a:pt x="996764" y="242172"/>
                    <a:pt x="996764" y="254778"/>
                  </a:cubicBezTo>
                  <a:cubicBezTo>
                    <a:pt x="996764" y="267385"/>
                    <a:pt x="1014791" y="264990"/>
                    <a:pt x="1014791" y="254778"/>
                  </a:cubicBezTo>
                  <a:cubicBezTo>
                    <a:pt x="1014791" y="244567"/>
                    <a:pt x="1024246" y="257930"/>
                    <a:pt x="1042273" y="262595"/>
                  </a:cubicBezTo>
                  <a:cubicBezTo>
                    <a:pt x="1060300" y="267385"/>
                    <a:pt x="1047820" y="274319"/>
                    <a:pt x="1065847" y="275201"/>
                  </a:cubicBezTo>
                  <a:cubicBezTo>
                    <a:pt x="1083874" y="275957"/>
                    <a:pt x="1124719" y="289320"/>
                    <a:pt x="1140351" y="301044"/>
                  </a:cubicBezTo>
                  <a:cubicBezTo>
                    <a:pt x="1156109" y="312768"/>
                    <a:pt x="1145016" y="320711"/>
                    <a:pt x="1155227" y="331678"/>
                  </a:cubicBezTo>
                  <a:cubicBezTo>
                    <a:pt x="1165439" y="342646"/>
                    <a:pt x="1168590" y="355252"/>
                    <a:pt x="1154471" y="355252"/>
                  </a:cubicBezTo>
                  <a:cubicBezTo>
                    <a:pt x="1140351" y="355252"/>
                    <a:pt x="1125476" y="369372"/>
                    <a:pt x="1129384" y="376431"/>
                  </a:cubicBezTo>
                  <a:cubicBezTo>
                    <a:pt x="1133291" y="383491"/>
                    <a:pt x="1179558" y="373280"/>
                    <a:pt x="1190526" y="373280"/>
                  </a:cubicBezTo>
                  <a:cubicBezTo>
                    <a:pt x="1197711" y="373280"/>
                    <a:pt x="1205023" y="386012"/>
                    <a:pt x="1218764" y="395341"/>
                  </a:cubicBezTo>
                  <a:lnTo>
                    <a:pt x="1218764" y="227927"/>
                  </a:lnTo>
                  <a:cubicBezTo>
                    <a:pt x="1184979" y="216329"/>
                    <a:pt x="1137578" y="195276"/>
                    <a:pt x="1127871" y="195906"/>
                  </a:cubicBezTo>
                  <a:close/>
                  <a:moveTo>
                    <a:pt x="788252" y="394837"/>
                  </a:moveTo>
                  <a:cubicBezTo>
                    <a:pt x="785856" y="396476"/>
                    <a:pt x="783083" y="397736"/>
                    <a:pt x="779679" y="398493"/>
                  </a:cubicBezTo>
                  <a:cubicBezTo>
                    <a:pt x="778670" y="401392"/>
                    <a:pt x="777536" y="404670"/>
                    <a:pt x="775771" y="406057"/>
                  </a:cubicBezTo>
                  <a:cubicBezTo>
                    <a:pt x="773628" y="407821"/>
                    <a:pt x="769847" y="404292"/>
                    <a:pt x="767073" y="401266"/>
                  </a:cubicBezTo>
                  <a:cubicBezTo>
                    <a:pt x="751945" y="407569"/>
                    <a:pt x="743877" y="425723"/>
                    <a:pt x="754466" y="431270"/>
                  </a:cubicBezTo>
                  <a:cubicBezTo>
                    <a:pt x="764551" y="436690"/>
                    <a:pt x="779301" y="422319"/>
                    <a:pt x="787748" y="412234"/>
                  </a:cubicBezTo>
                  <a:cubicBezTo>
                    <a:pt x="789134" y="410595"/>
                    <a:pt x="790395" y="409082"/>
                    <a:pt x="791277" y="407696"/>
                  </a:cubicBezTo>
                  <a:cubicBezTo>
                    <a:pt x="791782" y="406939"/>
                    <a:pt x="792790" y="406057"/>
                    <a:pt x="793925" y="405300"/>
                  </a:cubicBezTo>
                  <a:cubicBezTo>
                    <a:pt x="794681" y="404670"/>
                    <a:pt x="795564" y="404165"/>
                    <a:pt x="796572" y="403535"/>
                  </a:cubicBezTo>
                  <a:cubicBezTo>
                    <a:pt x="794177" y="400132"/>
                    <a:pt x="791025" y="396854"/>
                    <a:pt x="788252" y="394837"/>
                  </a:cubicBezTo>
                  <a:close/>
                  <a:moveTo>
                    <a:pt x="570033" y="192754"/>
                  </a:moveTo>
                  <a:cubicBezTo>
                    <a:pt x="584152" y="184182"/>
                    <a:pt x="587304" y="167668"/>
                    <a:pt x="585665" y="151909"/>
                  </a:cubicBezTo>
                  <a:cubicBezTo>
                    <a:pt x="584152" y="136151"/>
                    <a:pt x="620207" y="135395"/>
                    <a:pt x="625628" y="129092"/>
                  </a:cubicBezTo>
                  <a:cubicBezTo>
                    <a:pt x="631175" y="122788"/>
                    <a:pt x="617812" y="112577"/>
                    <a:pt x="607601" y="107913"/>
                  </a:cubicBezTo>
                  <a:cubicBezTo>
                    <a:pt x="597390" y="103248"/>
                    <a:pt x="605962" y="93037"/>
                    <a:pt x="598902" y="86734"/>
                  </a:cubicBezTo>
                  <a:cubicBezTo>
                    <a:pt x="591843" y="80430"/>
                    <a:pt x="580118" y="63916"/>
                    <a:pt x="590330" y="63160"/>
                  </a:cubicBezTo>
                  <a:cubicBezTo>
                    <a:pt x="600541" y="62403"/>
                    <a:pt x="583270" y="48284"/>
                    <a:pt x="591843" y="43493"/>
                  </a:cubicBezTo>
                  <a:cubicBezTo>
                    <a:pt x="592977" y="42863"/>
                    <a:pt x="594363" y="42233"/>
                    <a:pt x="595751" y="41476"/>
                  </a:cubicBezTo>
                  <a:cubicBezTo>
                    <a:pt x="590582" y="38955"/>
                    <a:pt x="586043" y="37190"/>
                    <a:pt x="583144" y="37190"/>
                  </a:cubicBezTo>
                  <a:cubicBezTo>
                    <a:pt x="570663" y="37190"/>
                    <a:pt x="540786" y="34039"/>
                    <a:pt x="542299" y="54461"/>
                  </a:cubicBezTo>
                  <a:cubicBezTo>
                    <a:pt x="543937" y="74884"/>
                    <a:pt x="525028" y="67068"/>
                    <a:pt x="526667" y="78035"/>
                  </a:cubicBezTo>
                  <a:cubicBezTo>
                    <a:pt x="528179" y="89003"/>
                    <a:pt x="517212" y="89003"/>
                    <a:pt x="518851" y="103122"/>
                  </a:cubicBezTo>
                  <a:cubicBezTo>
                    <a:pt x="520490" y="117242"/>
                    <a:pt x="511035" y="110938"/>
                    <a:pt x="495276" y="118880"/>
                  </a:cubicBezTo>
                  <a:cubicBezTo>
                    <a:pt x="479645" y="126696"/>
                    <a:pt x="485822" y="114090"/>
                    <a:pt x="470190" y="114090"/>
                  </a:cubicBezTo>
                  <a:cubicBezTo>
                    <a:pt x="454432" y="114090"/>
                    <a:pt x="452919" y="121906"/>
                    <a:pt x="443464" y="125058"/>
                  </a:cubicBezTo>
                  <a:cubicBezTo>
                    <a:pt x="434009" y="128209"/>
                    <a:pt x="415226" y="123545"/>
                    <a:pt x="408922" y="128209"/>
                  </a:cubicBezTo>
                  <a:cubicBezTo>
                    <a:pt x="402619" y="132874"/>
                    <a:pt x="393290" y="117242"/>
                    <a:pt x="386987" y="117242"/>
                  </a:cubicBezTo>
                  <a:cubicBezTo>
                    <a:pt x="383835" y="117242"/>
                    <a:pt x="381062" y="108669"/>
                    <a:pt x="379045" y="100223"/>
                  </a:cubicBezTo>
                  <a:cubicBezTo>
                    <a:pt x="377910" y="99971"/>
                    <a:pt x="376901" y="99845"/>
                    <a:pt x="376019" y="99971"/>
                  </a:cubicBezTo>
                  <a:cubicBezTo>
                    <a:pt x="365807" y="100727"/>
                    <a:pt x="348915" y="127705"/>
                    <a:pt x="358748" y="136908"/>
                  </a:cubicBezTo>
                  <a:cubicBezTo>
                    <a:pt x="370473" y="147875"/>
                    <a:pt x="367446" y="165146"/>
                    <a:pt x="372868" y="173719"/>
                  </a:cubicBezTo>
                  <a:cubicBezTo>
                    <a:pt x="378414" y="182291"/>
                    <a:pt x="395686" y="183930"/>
                    <a:pt x="395686" y="200444"/>
                  </a:cubicBezTo>
                  <a:cubicBezTo>
                    <a:pt x="395686" y="216959"/>
                    <a:pt x="410561" y="242802"/>
                    <a:pt x="420772" y="235743"/>
                  </a:cubicBezTo>
                  <a:cubicBezTo>
                    <a:pt x="430984" y="228683"/>
                    <a:pt x="438800" y="238894"/>
                    <a:pt x="441951" y="245954"/>
                  </a:cubicBezTo>
                  <a:cubicBezTo>
                    <a:pt x="445103" y="253013"/>
                    <a:pt x="469433" y="240407"/>
                    <a:pt x="477249" y="242046"/>
                  </a:cubicBezTo>
                  <a:cubicBezTo>
                    <a:pt x="485065" y="243685"/>
                    <a:pt x="509396" y="248349"/>
                    <a:pt x="511035" y="257804"/>
                  </a:cubicBezTo>
                  <a:cubicBezTo>
                    <a:pt x="512547" y="267259"/>
                    <a:pt x="534609" y="257048"/>
                    <a:pt x="549484" y="251501"/>
                  </a:cubicBezTo>
                  <a:cubicBezTo>
                    <a:pt x="564612" y="246080"/>
                    <a:pt x="555914" y="201327"/>
                    <a:pt x="570033" y="192754"/>
                  </a:cubicBezTo>
                  <a:close/>
                  <a:moveTo>
                    <a:pt x="628906" y="412486"/>
                  </a:moveTo>
                  <a:cubicBezTo>
                    <a:pt x="633570" y="419545"/>
                    <a:pt x="646933" y="419545"/>
                    <a:pt x="652480" y="424210"/>
                  </a:cubicBezTo>
                  <a:cubicBezTo>
                    <a:pt x="658027" y="428874"/>
                    <a:pt x="677567" y="439086"/>
                    <a:pt x="677567" y="425849"/>
                  </a:cubicBezTo>
                  <a:cubicBezTo>
                    <a:pt x="677567" y="412486"/>
                    <a:pt x="623611" y="404544"/>
                    <a:pt x="628906" y="412486"/>
                  </a:cubicBezTo>
                  <a:close/>
                  <a:moveTo>
                    <a:pt x="589699" y="374036"/>
                  </a:moveTo>
                  <a:cubicBezTo>
                    <a:pt x="586547" y="381096"/>
                    <a:pt x="573185" y="382608"/>
                    <a:pt x="565369" y="377188"/>
                  </a:cubicBezTo>
                  <a:cubicBezTo>
                    <a:pt x="557553" y="371767"/>
                    <a:pt x="547845" y="384625"/>
                    <a:pt x="552762" y="391307"/>
                  </a:cubicBezTo>
                  <a:cubicBezTo>
                    <a:pt x="555157" y="394458"/>
                    <a:pt x="571546" y="407065"/>
                    <a:pt x="591212" y="397610"/>
                  </a:cubicBezTo>
                  <a:cubicBezTo>
                    <a:pt x="610878" y="388155"/>
                    <a:pt x="624115" y="396854"/>
                    <a:pt x="628906" y="386642"/>
                  </a:cubicBezTo>
                  <a:cubicBezTo>
                    <a:pt x="633570" y="376431"/>
                    <a:pt x="592851" y="366976"/>
                    <a:pt x="589699" y="37403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38" name="Google Shape;638;p19"/>
            <p:cNvSpPr/>
            <p:nvPr/>
          </p:nvSpPr>
          <p:spPr>
            <a:xfrm>
              <a:off x="9059946" y="4798863"/>
              <a:ext cx="88246" cy="25213"/>
            </a:xfrm>
            <a:custGeom>
              <a:avLst/>
              <a:gdLst/>
              <a:ahLst/>
              <a:cxnLst/>
              <a:rect l="l" t="t" r="r" b="b"/>
              <a:pathLst>
                <a:path w="88245" h="25213" extrusionOk="0">
                  <a:moveTo>
                    <a:pt x="10936" y="26018"/>
                  </a:moveTo>
                  <a:cubicBezTo>
                    <a:pt x="7911" y="26270"/>
                    <a:pt x="5011" y="27026"/>
                    <a:pt x="2364" y="28161"/>
                  </a:cubicBezTo>
                  <a:cubicBezTo>
                    <a:pt x="5011" y="31186"/>
                    <a:pt x="8793" y="34716"/>
                    <a:pt x="11062" y="32951"/>
                  </a:cubicBezTo>
                  <a:cubicBezTo>
                    <a:pt x="12827" y="31564"/>
                    <a:pt x="13961" y="28287"/>
                    <a:pt x="14970" y="25387"/>
                  </a:cubicBezTo>
                  <a:cubicBezTo>
                    <a:pt x="13836" y="25639"/>
                    <a:pt x="12701" y="25892"/>
                    <a:pt x="11441" y="26018"/>
                  </a:cubicBezTo>
                  <a:cubicBezTo>
                    <a:pt x="11188" y="25892"/>
                    <a:pt x="11062" y="26018"/>
                    <a:pt x="10936" y="26018"/>
                  </a:cubicBezTo>
                  <a:close/>
                  <a:moveTo>
                    <a:pt x="48504" y="5595"/>
                  </a:moveTo>
                  <a:cubicBezTo>
                    <a:pt x="37914" y="5091"/>
                    <a:pt x="33628" y="13789"/>
                    <a:pt x="25812" y="20093"/>
                  </a:cubicBezTo>
                  <a:cubicBezTo>
                    <a:pt x="25055" y="20597"/>
                    <a:pt x="24299" y="21227"/>
                    <a:pt x="23543" y="21731"/>
                  </a:cubicBezTo>
                  <a:cubicBezTo>
                    <a:pt x="26316" y="23748"/>
                    <a:pt x="29468" y="27152"/>
                    <a:pt x="31863" y="30556"/>
                  </a:cubicBezTo>
                  <a:cubicBezTo>
                    <a:pt x="46991" y="21479"/>
                    <a:pt x="85693" y="10259"/>
                    <a:pt x="87710" y="4839"/>
                  </a:cubicBezTo>
                  <a:cubicBezTo>
                    <a:pt x="90105" y="-1465"/>
                    <a:pt x="64262" y="6351"/>
                    <a:pt x="48504" y="559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39" name="Google Shape;639;p19"/>
            <p:cNvSpPr/>
            <p:nvPr/>
          </p:nvSpPr>
          <p:spPr>
            <a:xfrm>
              <a:off x="5977366" y="3209767"/>
              <a:ext cx="302556" cy="327769"/>
            </a:xfrm>
            <a:custGeom>
              <a:avLst/>
              <a:gdLst/>
              <a:ahLst/>
              <a:cxnLst/>
              <a:rect l="l" t="t" r="r" b="b"/>
              <a:pathLst>
                <a:path w="302556" h="327769" extrusionOk="0">
                  <a:moveTo>
                    <a:pt x="212300" y="291053"/>
                  </a:moveTo>
                  <a:cubicBezTo>
                    <a:pt x="196164" y="294583"/>
                    <a:pt x="189609" y="295717"/>
                    <a:pt x="180154" y="291053"/>
                  </a:cubicBezTo>
                  <a:cubicBezTo>
                    <a:pt x="170699" y="286388"/>
                    <a:pt x="155445" y="295339"/>
                    <a:pt x="157840" y="301642"/>
                  </a:cubicBezTo>
                  <a:cubicBezTo>
                    <a:pt x="159353" y="305928"/>
                    <a:pt x="165657" y="311475"/>
                    <a:pt x="185323" y="316518"/>
                  </a:cubicBezTo>
                  <a:cubicBezTo>
                    <a:pt x="204989" y="321560"/>
                    <a:pt x="207258" y="334923"/>
                    <a:pt x="215578" y="335302"/>
                  </a:cubicBezTo>
                  <a:cubicBezTo>
                    <a:pt x="223772" y="335680"/>
                    <a:pt x="224655" y="327864"/>
                    <a:pt x="222638" y="317274"/>
                  </a:cubicBezTo>
                  <a:cubicBezTo>
                    <a:pt x="220621" y="306685"/>
                    <a:pt x="232471" y="294583"/>
                    <a:pt x="233605" y="292565"/>
                  </a:cubicBezTo>
                  <a:cubicBezTo>
                    <a:pt x="234740" y="290674"/>
                    <a:pt x="228437" y="287523"/>
                    <a:pt x="212300" y="291053"/>
                  </a:cubicBezTo>
                  <a:close/>
                  <a:moveTo>
                    <a:pt x="60518" y="202051"/>
                  </a:moveTo>
                  <a:cubicBezTo>
                    <a:pt x="51946" y="209489"/>
                    <a:pt x="44760" y="200790"/>
                    <a:pt x="41356" y="206715"/>
                  </a:cubicBezTo>
                  <a:cubicBezTo>
                    <a:pt x="37070" y="214153"/>
                    <a:pt x="54719" y="225499"/>
                    <a:pt x="51189" y="240879"/>
                  </a:cubicBezTo>
                  <a:cubicBezTo>
                    <a:pt x="47659" y="256133"/>
                    <a:pt x="53206" y="275421"/>
                    <a:pt x="62157" y="266344"/>
                  </a:cubicBezTo>
                  <a:cubicBezTo>
                    <a:pt x="71234" y="257393"/>
                    <a:pt x="75520" y="261680"/>
                    <a:pt x="80563" y="254998"/>
                  </a:cubicBezTo>
                  <a:cubicBezTo>
                    <a:pt x="85605" y="248317"/>
                    <a:pt x="81319" y="223608"/>
                    <a:pt x="84849" y="211884"/>
                  </a:cubicBezTo>
                  <a:cubicBezTo>
                    <a:pt x="88379" y="200034"/>
                    <a:pt x="69217" y="194613"/>
                    <a:pt x="60518" y="202051"/>
                  </a:cubicBezTo>
                  <a:close/>
                  <a:moveTo>
                    <a:pt x="252768" y="189444"/>
                  </a:moveTo>
                  <a:cubicBezTo>
                    <a:pt x="242556" y="183141"/>
                    <a:pt x="249237" y="172930"/>
                    <a:pt x="233101" y="173686"/>
                  </a:cubicBezTo>
                  <a:cubicBezTo>
                    <a:pt x="216965" y="174442"/>
                    <a:pt x="197803" y="154524"/>
                    <a:pt x="191878" y="131328"/>
                  </a:cubicBezTo>
                  <a:cubicBezTo>
                    <a:pt x="185953" y="108258"/>
                    <a:pt x="160866" y="106998"/>
                    <a:pt x="154563" y="93257"/>
                  </a:cubicBezTo>
                  <a:cubicBezTo>
                    <a:pt x="148260" y="79515"/>
                    <a:pt x="160488" y="78003"/>
                    <a:pt x="154941" y="66531"/>
                  </a:cubicBezTo>
                  <a:cubicBezTo>
                    <a:pt x="151916" y="60228"/>
                    <a:pt x="158597" y="54555"/>
                    <a:pt x="166665" y="51403"/>
                  </a:cubicBezTo>
                  <a:cubicBezTo>
                    <a:pt x="166035" y="38797"/>
                    <a:pt x="167043" y="25055"/>
                    <a:pt x="168052" y="16231"/>
                  </a:cubicBezTo>
                  <a:cubicBezTo>
                    <a:pt x="161874" y="15601"/>
                    <a:pt x="156454" y="14718"/>
                    <a:pt x="154563" y="13583"/>
                  </a:cubicBezTo>
                  <a:cubicBezTo>
                    <a:pt x="151663" y="11819"/>
                    <a:pt x="151033" y="2364"/>
                    <a:pt x="149268" y="2364"/>
                  </a:cubicBezTo>
                  <a:cubicBezTo>
                    <a:pt x="147503" y="2364"/>
                    <a:pt x="130989" y="2364"/>
                    <a:pt x="128089" y="5263"/>
                  </a:cubicBezTo>
                  <a:cubicBezTo>
                    <a:pt x="125189" y="8163"/>
                    <a:pt x="116365" y="13458"/>
                    <a:pt x="111575" y="10558"/>
                  </a:cubicBezTo>
                  <a:cubicBezTo>
                    <a:pt x="110566" y="9928"/>
                    <a:pt x="109431" y="9297"/>
                    <a:pt x="108297" y="8793"/>
                  </a:cubicBezTo>
                  <a:lnTo>
                    <a:pt x="103128" y="13583"/>
                  </a:lnTo>
                  <a:cubicBezTo>
                    <a:pt x="103128" y="13583"/>
                    <a:pt x="102372" y="19887"/>
                    <a:pt x="99220" y="19887"/>
                  </a:cubicBezTo>
                  <a:cubicBezTo>
                    <a:pt x="96068" y="19887"/>
                    <a:pt x="91404" y="17491"/>
                    <a:pt x="91404" y="23038"/>
                  </a:cubicBezTo>
                  <a:cubicBezTo>
                    <a:pt x="91404" y="28585"/>
                    <a:pt x="82832" y="26946"/>
                    <a:pt x="78798" y="26190"/>
                  </a:cubicBezTo>
                  <a:cubicBezTo>
                    <a:pt x="74890" y="25434"/>
                    <a:pt x="69343" y="26946"/>
                    <a:pt x="69343" y="31737"/>
                  </a:cubicBezTo>
                  <a:cubicBezTo>
                    <a:pt x="69343" y="36401"/>
                    <a:pt x="68586" y="46612"/>
                    <a:pt x="62283" y="41192"/>
                  </a:cubicBezTo>
                  <a:cubicBezTo>
                    <a:pt x="55980" y="35645"/>
                    <a:pt x="49677" y="21526"/>
                    <a:pt x="47408" y="23164"/>
                  </a:cubicBezTo>
                  <a:cubicBezTo>
                    <a:pt x="45012" y="24803"/>
                    <a:pt x="39592" y="41948"/>
                    <a:pt x="34045" y="41948"/>
                  </a:cubicBezTo>
                  <a:cubicBezTo>
                    <a:pt x="30641" y="41948"/>
                    <a:pt x="19421" y="42831"/>
                    <a:pt x="11353" y="43587"/>
                  </a:cubicBezTo>
                  <a:cubicBezTo>
                    <a:pt x="9210" y="50394"/>
                    <a:pt x="11479" y="54429"/>
                    <a:pt x="14379" y="56067"/>
                  </a:cubicBezTo>
                  <a:cubicBezTo>
                    <a:pt x="17278" y="57832"/>
                    <a:pt x="12613" y="64892"/>
                    <a:pt x="9084" y="66657"/>
                  </a:cubicBezTo>
                  <a:cubicBezTo>
                    <a:pt x="5554" y="68422"/>
                    <a:pt x="-371" y="66657"/>
                    <a:pt x="3789" y="73086"/>
                  </a:cubicBezTo>
                  <a:cubicBezTo>
                    <a:pt x="7949" y="79515"/>
                    <a:pt x="15513" y="80146"/>
                    <a:pt x="11479" y="86575"/>
                  </a:cubicBezTo>
                  <a:cubicBezTo>
                    <a:pt x="7319" y="93005"/>
                    <a:pt x="11479" y="98930"/>
                    <a:pt x="17404" y="99560"/>
                  </a:cubicBezTo>
                  <a:cubicBezTo>
                    <a:pt x="23329" y="100190"/>
                    <a:pt x="31523" y="98930"/>
                    <a:pt x="29758" y="103720"/>
                  </a:cubicBezTo>
                  <a:cubicBezTo>
                    <a:pt x="28750" y="106493"/>
                    <a:pt x="27111" y="109645"/>
                    <a:pt x="26733" y="112671"/>
                  </a:cubicBezTo>
                  <a:cubicBezTo>
                    <a:pt x="31397" y="111284"/>
                    <a:pt x="35431" y="111158"/>
                    <a:pt x="39592" y="109015"/>
                  </a:cubicBezTo>
                  <a:cubicBezTo>
                    <a:pt x="47786" y="104728"/>
                    <a:pt x="44256" y="97291"/>
                    <a:pt x="57997" y="93383"/>
                  </a:cubicBezTo>
                  <a:cubicBezTo>
                    <a:pt x="71738" y="89475"/>
                    <a:pt x="89765" y="100820"/>
                    <a:pt x="95312" y="109015"/>
                  </a:cubicBezTo>
                  <a:cubicBezTo>
                    <a:pt x="100859" y="117209"/>
                    <a:pt x="102372" y="118092"/>
                    <a:pt x="103506" y="124773"/>
                  </a:cubicBezTo>
                  <a:cubicBezTo>
                    <a:pt x="104641" y="131454"/>
                    <a:pt x="109809" y="144817"/>
                    <a:pt x="128593" y="156919"/>
                  </a:cubicBezTo>
                  <a:cubicBezTo>
                    <a:pt x="147377" y="169148"/>
                    <a:pt x="154941" y="182763"/>
                    <a:pt x="164648" y="187931"/>
                  </a:cubicBezTo>
                  <a:cubicBezTo>
                    <a:pt x="174481" y="193100"/>
                    <a:pt x="184314" y="191839"/>
                    <a:pt x="190113" y="198899"/>
                  </a:cubicBezTo>
                  <a:cubicBezTo>
                    <a:pt x="196038" y="205959"/>
                    <a:pt x="203854" y="209867"/>
                    <a:pt x="213309" y="214153"/>
                  </a:cubicBezTo>
                  <a:cubicBezTo>
                    <a:pt x="222764" y="218439"/>
                    <a:pt x="223142" y="228650"/>
                    <a:pt x="232093" y="229911"/>
                  </a:cubicBezTo>
                  <a:cubicBezTo>
                    <a:pt x="241043" y="231046"/>
                    <a:pt x="235244" y="238988"/>
                    <a:pt x="240665" y="245543"/>
                  </a:cubicBezTo>
                  <a:cubicBezTo>
                    <a:pt x="246086" y="252225"/>
                    <a:pt x="247725" y="266344"/>
                    <a:pt x="241800" y="274160"/>
                  </a:cubicBezTo>
                  <a:cubicBezTo>
                    <a:pt x="235874" y="281976"/>
                    <a:pt x="239026" y="295339"/>
                    <a:pt x="242934" y="295339"/>
                  </a:cubicBezTo>
                  <a:cubicBezTo>
                    <a:pt x="246842" y="295339"/>
                    <a:pt x="255037" y="281220"/>
                    <a:pt x="256297" y="273404"/>
                  </a:cubicBezTo>
                  <a:cubicBezTo>
                    <a:pt x="257432" y="265588"/>
                    <a:pt x="265374" y="265966"/>
                    <a:pt x="271551" y="257645"/>
                  </a:cubicBezTo>
                  <a:cubicBezTo>
                    <a:pt x="277854" y="249451"/>
                    <a:pt x="262096" y="247434"/>
                    <a:pt x="259449" y="236845"/>
                  </a:cubicBezTo>
                  <a:cubicBezTo>
                    <a:pt x="256676" y="226255"/>
                    <a:pt x="271173" y="216800"/>
                    <a:pt x="284914" y="225499"/>
                  </a:cubicBezTo>
                  <a:cubicBezTo>
                    <a:pt x="298655" y="234071"/>
                    <a:pt x="304202" y="239996"/>
                    <a:pt x="304958" y="226634"/>
                  </a:cubicBezTo>
                  <a:cubicBezTo>
                    <a:pt x="306093" y="213397"/>
                    <a:pt x="262979" y="195747"/>
                    <a:pt x="252768" y="189444"/>
                  </a:cubicBezTo>
                  <a:close/>
                </a:path>
              </a:pathLst>
            </a:custGeom>
            <a:solidFill>
              <a:srgbClr val="34E4D9"/>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40" name="Google Shape;640;p19"/>
            <p:cNvSpPr/>
            <p:nvPr/>
          </p:nvSpPr>
          <p:spPr>
            <a:xfrm>
              <a:off x="6280717" y="3332302"/>
              <a:ext cx="25213" cy="37820"/>
            </a:xfrm>
            <a:custGeom>
              <a:avLst/>
              <a:gdLst/>
              <a:ahLst/>
              <a:cxnLst/>
              <a:rect l="l" t="t" r="r" b="b"/>
              <a:pathLst>
                <a:path w="25213" h="37819" extrusionOk="0">
                  <a:moveTo>
                    <a:pt x="13709" y="2364"/>
                  </a:moveTo>
                  <a:cubicBezTo>
                    <a:pt x="8289" y="9676"/>
                    <a:pt x="2994" y="19004"/>
                    <a:pt x="3498" y="22030"/>
                  </a:cubicBezTo>
                  <a:cubicBezTo>
                    <a:pt x="3751" y="23417"/>
                    <a:pt x="3372" y="26442"/>
                    <a:pt x="2364" y="30224"/>
                  </a:cubicBezTo>
                  <a:cubicBezTo>
                    <a:pt x="9298" y="35897"/>
                    <a:pt x="16105" y="41570"/>
                    <a:pt x="21147" y="44091"/>
                  </a:cubicBezTo>
                  <a:cubicBezTo>
                    <a:pt x="21652" y="44343"/>
                    <a:pt x="22030" y="44596"/>
                    <a:pt x="22534" y="44848"/>
                  </a:cubicBezTo>
                  <a:cubicBezTo>
                    <a:pt x="24047" y="36149"/>
                    <a:pt x="30098" y="27073"/>
                    <a:pt x="34511" y="26064"/>
                  </a:cubicBezTo>
                  <a:cubicBezTo>
                    <a:pt x="28459" y="18626"/>
                    <a:pt x="19509" y="8163"/>
                    <a:pt x="13709" y="236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41" name="Google Shape;641;p19"/>
            <p:cNvSpPr/>
            <p:nvPr/>
          </p:nvSpPr>
          <p:spPr>
            <a:xfrm>
              <a:off x="6288911" y="3237501"/>
              <a:ext cx="100852" cy="126065"/>
            </a:xfrm>
            <a:custGeom>
              <a:avLst/>
              <a:gdLst/>
              <a:ahLst/>
              <a:cxnLst/>
              <a:rect l="l" t="t" r="r" b="b"/>
              <a:pathLst>
                <a:path w="100852" h="126065" extrusionOk="0">
                  <a:moveTo>
                    <a:pt x="98551" y="90735"/>
                  </a:moveTo>
                  <a:cubicBezTo>
                    <a:pt x="92626" y="85441"/>
                    <a:pt x="93257" y="75986"/>
                    <a:pt x="98551" y="72456"/>
                  </a:cubicBezTo>
                  <a:cubicBezTo>
                    <a:pt x="103846" y="68926"/>
                    <a:pt x="99182" y="64262"/>
                    <a:pt x="99182" y="58337"/>
                  </a:cubicBezTo>
                  <a:cubicBezTo>
                    <a:pt x="99182" y="52412"/>
                    <a:pt x="73843" y="50647"/>
                    <a:pt x="69809" y="49512"/>
                  </a:cubicBezTo>
                  <a:cubicBezTo>
                    <a:pt x="65649" y="48378"/>
                    <a:pt x="72708" y="32998"/>
                    <a:pt x="66279" y="32998"/>
                  </a:cubicBezTo>
                  <a:cubicBezTo>
                    <a:pt x="59849" y="32998"/>
                    <a:pt x="57454" y="28333"/>
                    <a:pt x="57454" y="23543"/>
                  </a:cubicBezTo>
                  <a:cubicBezTo>
                    <a:pt x="57454" y="18878"/>
                    <a:pt x="47495" y="11188"/>
                    <a:pt x="47999" y="8289"/>
                  </a:cubicBezTo>
                  <a:cubicBezTo>
                    <a:pt x="48125" y="7911"/>
                    <a:pt x="48378" y="7532"/>
                    <a:pt x="48756" y="7154"/>
                  </a:cubicBezTo>
                  <a:cubicBezTo>
                    <a:pt x="45100" y="6650"/>
                    <a:pt x="42327" y="6146"/>
                    <a:pt x="41318" y="5894"/>
                  </a:cubicBezTo>
                  <a:cubicBezTo>
                    <a:pt x="36906" y="5011"/>
                    <a:pt x="29972" y="2364"/>
                    <a:pt x="29972" y="2364"/>
                  </a:cubicBezTo>
                  <a:cubicBezTo>
                    <a:pt x="29972" y="2364"/>
                    <a:pt x="13584" y="7658"/>
                    <a:pt x="2364" y="11062"/>
                  </a:cubicBezTo>
                  <a:cubicBezTo>
                    <a:pt x="3120" y="17996"/>
                    <a:pt x="4885" y="25434"/>
                    <a:pt x="9298" y="27073"/>
                  </a:cubicBezTo>
                  <a:cubicBezTo>
                    <a:pt x="17744" y="30224"/>
                    <a:pt x="14592" y="38671"/>
                    <a:pt x="17744" y="46108"/>
                  </a:cubicBezTo>
                  <a:cubicBezTo>
                    <a:pt x="20895" y="53546"/>
                    <a:pt x="19887" y="87206"/>
                    <a:pt x="15601" y="87206"/>
                  </a:cubicBezTo>
                  <a:cubicBezTo>
                    <a:pt x="13836" y="87206"/>
                    <a:pt x="9676" y="91618"/>
                    <a:pt x="5768" y="97039"/>
                  </a:cubicBezTo>
                  <a:cubicBezTo>
                    <a:pt x="11567" y="102838"/>
                    <a:pt x="20517" y="113427"/>
                    <a:pt x="26568" y="120865"/>
                  </a:cubicBezTo>
                  <a:cubicBezTo>
                    <a:pt x="26820" y="120739"/>
                    <a:pt x="27073" y="120613"/>
                    <a:pt x="27325" y="120613"/>
                  </a:cubicBezTo>
                  <a:cubicBezTo>
                    <a:pt x="32620" y="120613"/>
                    <a:pt x="51908" y="134606"/>
                    <a:pt x="51908" y="134606"/>
                  </a:cubicBezTo>
                  <a:cubicBezTo>
                    <a:pt x="51908" y="134606"/>
                    <a:pt x="79263" y="128933"/>
                    <a:pt x="97669" y="126286"/>
                  </a:cubicBezTo>
                  <a:cubicBezTo>
                    <a:pt x="97921" y="123512"/>
                    <a:pt x="98551" y="120235"/>
                    <a:pt x="98173" y="118218"/>
                  </a:cubicBezTo>
                  <a:cubicBezTo>
                    <a:pt x="97543" y="114688"/>
                    <a:pt x="101703" y="107628"/>
                    <a:pt x="106998" y="107628"/>
                  </a:cubicBezTo>
                  <a:cubicBezTo>
                    <a:pt x="112040" y="107754"/>
                    <a:pt x="104350" y="96030"/>
                    <a:pt x="98551" y="9073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grpSp>
      <p:sp>
        <p:nvSpPr>
          <p:cNvPr id="642" name="Google Shape;642;p19"/>
          <p:cNvSpPr/>
          <p:nvPr/>
        </p:nvSpPr>
        <p:spPr>
          <a:xfrm>
            <a:off x="2436827" y="2815746"/>
            <a:ext cx="285750" cy="390525"/>
          </a:xfrm>
          <a:custGeom>
            <a:avLst/>
            <a:gdLst/>
            <a:ahLst/>
            <a:cxnLst/>
            <a:rect l="l" t="t" r="r" b="b"/>
            <a:pathLst>
              <a:path w="285750" h="390525" extrusionOk="0">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chemeClr val="dk1"/>
          </a:solidFill>
          <a:ln w="9525" cap="flat" cmpd="sng">
            <a:solidFill>
              <a:srgbClr val="D6F5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1">
              <a:solidFill>
                <a:schemeClr val="lt1"/>
              </a:solidFill>
              <a:latin typeface="Montserrat Light"/>
              <a:ea typeface="Montserrat Light"/>
              <a:cs typeface="Montserrat Light"/>
              <a:sym typeface="Montserrat Light"/>
            </a:endParaRPr>
          </a:p>
        </p:txBody>
      </p:sp>
      <p:sp>
        <p:nvSpPr>
          <p:cNvPr id="643" name="Google Shape;643;p19"/>
          <p:cNvSpPr/>
          <p:nvPr/>
        </p:nvSpPr>
        <p:spPr>
          <a:xfrm>
            <a:off x="9727389" y="4978324"/>
            <a:ext cx="285750" cy="390525"/>
          </a:xfrm>
          <a:custGeom>
            <a:avLst/>
            <a:gdLst/>
            <a:ahLst/>
            <a:cxnLst/>
            <a:rect l="l" t="t" r="r" b="b"/>
            <a:pathLst>
              <a:path w="285750" h="390525" extrusionOk="0">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chemeClr val="dk1"/>
          </a:solidFill>
          <a:ln w="9525" cap="flat" cmpd="sng">
            <a:solidFill>
              <a:srgbClr val="D6F5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1">
              <a:solidFill>
                <a:schemeClr val="lt1"/>
              </a:solidFill>
              <a:latin typeface="Montserrat Light"/>
              <a:ea typeface="Montserrat Light"/>
              <a:cs typeface="Montserrat Light"/>
              <a:sym typeface="Montserrat Light"/>
            </a:endParaRPr>
          </a:p>
        </p:txBody>
      </p:sp>
      <p:sp>
        <p:nvSpPr>
          <p:cNvPr id="644" name="Google Shape;644;p19"/>
          <p:cNvSpPr/>
          <p:nvPr/>
        </p:nvSpPr>
        <p:spPr>
          <a:xfrm>
            <a:off x="5927953" y="2881184"/>
            <a:ext cx="285750" cy="390525"/>
          </a:xfrm>
          <a:custGeom>
            <a:avLst/>
            <a:gdLst/>
            <a:ahLst/>
            <a:cxnLst/>
            <a:rect l="l" t="t" r="r" b="b"/>
            <a:pathLst>
              <a:path w="285750" h="390525" extrusionOk="0">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chemeClr val="dk1"/>
          </a:solidFill>
          <a:ln w="9525" cap="flat" cmpd="sng">
            <a:solidFill>
              <a:srgbClr val="D6F5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1">
              <a:solidFill>
                <a:schemeClr val="lt1"/>
              </a:solidFill>
              <a:latin typeface="Montserrat Light"/>
              <a:ea typeface="Montserrat Light"/>
              <a:cs typeface="Montserrat Light"/>
              <a:sym typeface="Montserrat Light"/>
            </a:endParaRPr>
          </a:p>
        </p:txBody>
      </p:sp>
      <p:sp>
        <p:nvSpPr>
          <p:cNvPr id="645" name="Google Shape;645;p19"/>
          <p:cNvSpPr txBox="1"/>
          <p:nvPr/>
        </p:nvSpPr>
        <p:spPr>
          <a:xfrm>
            <a:off x="2484726" y="368146"/>
            <a:ext cx="722254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Montserrat SemiBold"/>
                <a:ea typeface="Montserrat SemiBold"/>
                <a:cs typeface="Montserrat SemiBold"/>
                <a:sym typeface="Montserrat SemiBold"/>
              </a:rPr>
              <a:t>World Map Slide</a:t>
            </a:r>
            <a:endParaRPr sz="2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20"/>
          <p:cNvSpPr txBox="1"/>
          <p:nvPr/>
        </p:nvSpPr>
        <p:spPr>
          <a:xfrm>
            <a:off x="919212" y="2695415"/>
            <a:ext cx="5017695"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t>
            </a:r>
            <a:r>
              <a:rPr lang="en-US" sz="1400" err="1">
                <a:solidFill>
                  <a:schemeClr val="dk1"/>
                </a:solidFill>
                <a:latin typeface="Montserrat Light"/>
                <a:ea typeface="Montserrat Light"/>
                <a:cs typeface="Montserrat Light"/>
                <a:sym typeface="Montserrat Light"/>
              </a:rPr>
              <a:t>amet</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consectetur</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adipiscing</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elit</a:t>
            </a:r>
            <a:r>
              <a:rPr lang="en-US" sz="1400">
                <a:solidFill>
                  <a:schemeClr val="dk1"/>
                </a:solidFill>
                <a:latin typeface="Montserrat Light"/>
                <a:ea typeface="Montserrat Light"/>
                <a:cs typeface="Montserrat Light"/>
                <a:sym typeface="Montserrat Light"/>
              </a:rPr>
              <a:t>, </a:t>
            </a:r>
            <a:r>
              <a:rPr lang="pt-BR" sz="1400" err="1">
                <a:solidFill>
                  <a:schemeClr val="dk1"/>
                </a:solidFill>
                <a:latin typeface="Montserrat Light"/>
                <a:ea typeface="Montserrat Light"/>
                <a:cs typeface="Montserrat Light"/>
                <a:sym typeface="Montserrat Light"/>
              </a:rPr>
              <a:t>sed</a:t>
            </a:r>
            <a:r>
              <a:rPr lang="en-US" sz="1400">
                <a:solidFill>
                  <a:schemeClr val="dk1"/>
                </a:solidFill>
                <a:latin typeface="Montserrat Light"/>
                <a:ea typeface="Montserrat Light"/>
                <a:cs typeface="Montserrat Light"/>
                <a:sym typeface="Montserrat Light"/>
              </a:rPr>
              <a:t> do </a:t>
            </a:r>
            <a:r>
              <a:rPr lang="en-US" sz="1400" err="1">
                <a:solidFill>
                  <a:schemeClr val="dk1"/>
                </a:solidFill>
                <a:latin typeface="Montserrat Light"/>
                <a:ea typeface="Montserrat Light"/>
                <a:cs typeface="Montserrat Light"/>
                <a:sym typeface="Montserrat Light"/>
              </a:rPr>
              <a:t>eiusmod</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tempor</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incididunt</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ut</a:t>
            </a:r>
            <a:r>
              <a:rPr lang="en-US" sz="1400">
                <a:solidFill>
                  <a:schemeClr val="dk1"/>
                </a:solidFill>
                <a:latin typeface="Montserrat Light"/>
                <a:ea typeface="Montserrat Light"/>
                <a:cs typeface="Montserrat Light"/>
                <a:sym typeface="Montserrat Light"/>
              </a:rPr>
              <a:t> labore et dolore magna </a:t>
            </a:r>
            <a:r>
              <a:rPr lang="en-US" sz="1400" err="1">
                <a:solidFill>
                  <a:schemeClr val="dk1"/>
                </a:solidFill>
                <a:latin typeface="Montserrat Light"/>
                <a:ea typeface="Montserrat Light"/>
                <a:cs typeface="Montserrat Light"/>
                <a:sym typeface="Montserrat Light"/>
              </a:rPr>
              <a:t>aliqua</a:t>
            </a:r>
            <a:r>
              <a:rPr lang="en-US" sz="1400">
                <a:solidFill>
                  <a:schemeClr val="dk1"/>
                </a:solidFill>
                <a:latin typeface="Montserrat Light"/>
                <a:ea typeface="Montserrat Light"/>
                <a:cs typeface="Montserrat Light"/>
                <a:sym typeface="Montserrat Light"/>
              </a:rPr>
              <a:t>. </a:t>
            </a:r>
            <a:endParaRPr/>
          </a:p>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Ut </a:t>
            </a:r>
            <a:r>
              <a:rPr lang="en-US" sz="1400" err="1">
                <a:solidFill>
                  <a:schemeClr val="dk1"/>
                </a:solidFill>
                <a:latin typeface="Montserrat Light"/>
                <a:ea typeface="Montserrat Light"/>
                <a:cs typeface="Montserrat Light"/>
                <a:sym typeface="Montserrat Light"/>
              </a:rPr>
              <a:t>enim</a:t>
            </a:r>
            <a:r>
              <a:rPr lang="en-US" sz="1400">
                <a:solidFill>
                  <a:schemeClr val="dk1"/>
                </a:solidFill>
                <a:latin typeface="Montserrat Light"/>
                <a:ea typeface="Montserrat Light"/>
                <a:cs typeface="Montserrat Light"/>
                <a:sym typeface="Montserrat Light"/>
              </a:rPr>
              <a:t> ad minim </a:t>
            </a:r>
            <a:r>
              <a:rPr lang="en-US" sz="1400" err="1">
                <a:solidFill>
                  <a:schemeClr val="dk1"/>
                </a:solidFill>
                <a:latin typeface="Montserrat Light"/>
                <a:ea typeface="Montserrat Light"/>
                <a:cs typeface="Montserrat Light"/>
                <a:sym typeface="Montserrat Light"/>
              </a:rPr>
              <a:t>veniam</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quis</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nostrud</a:t>
            </a:r>
            <a:r>
              <a:rPr lang="en-US" sz="1400">
                <a:solidFill>
                  <a:schemeClr val="dk1"/>
                </a:solidFill>
                <a:latin typeface="Montserrat Light"/>
                <a:ea typeface="Montserrat Light"/>
                <a:cs typeface="Montserrat Light"/>
                <a:sym typeface="Montserrat Light"/>
              </a:rPr>
              <a:t> exercitation </a:t>
            </a:r>
            <a:r>
              <a:rPr lang="en-US" sz="1400" err="1">
                <a:solidFill>
                  <a:schemeClr val="dk1"/>
                </a:solidFill>
                <a:latin typeface="Montserrat Light"/>
                <a:ea typeface="Montserrat Light"/>
                <a:cs typeface="Montserrat Light"/>
                <a:sym typeface="Montserrat Light"/>
              </a:rPr>
              <a:t>ullamco</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laboris</a:t>
            </a:r>
            <a:r>
              <a:rPr lang="en-US" sz="1400">
                <a:solidFill>
                  <a:schemeClr val="dk1"/>
                </a:solidFill>
                <a:latin typeface="Montserrat Light"/>
                <a:ea typeface="Montserrat Light"/>
                <a:cs typeface="Montserrat Light"/>
                <a:sym typeface="Montserrat Light"/>
              </a:rPr>
              <a:t> nisi </a:t>
            </a:r>
            <a:r>
              <a:rPr lang="en-US" sz="1400" err="1">
                <a:solidFill>
                  <a:schemeClr val="dk1"/>
                </a:solidFill>
                <a:latin typeface="Montserrat Light"/>
                <a:ea typeface="Montserrat Light"/>
                <a:cs typeface="Montserrat Light"/>
                <a:sym typeface="Montserrat Light"/>
              </a:rPr>
              <a:t>ut</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aliquip</a:t>
            </a:r>
            <a:r>
              <a:rPr lang="en-US" sz="1400">
                <a:solidFill>
                  <a:schemeClr val="dk1"/>
                </a:solidFill>
                <a:latin typeface="Montserrat Light"/>
                <a:ea typeface="Montserrat Light"/>
                <a:cs typeface="Montserrat Light"/>
                <a:sym typeface="Montserrat Light"/>
              </a:rPr>
              <a:t> ex </a:t>
            </a:r>
            <a:r>
              <a:rPr lang="en-US" sz="1400" err="1">
                <a:solidFill>
                  <a:schemeClr val="dk1"/>
                </a:solidFill>
                <a:latin typeface="Montserrat Light"/>
                <a:ea typeface="Montserrat Light"/>
                <a:cs typeface="Montserrat Light"/>
                <a:sym typeface="Montserrat Light"/>
              </a:rPr>
              <a:t>ea</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commodo</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consequat</a:t>
            </a:r>
            <a:r>
              <a:rPr lang="en-US" sz="1400">
                <a:solidFill>
                  <a:schemeClr val="dk1"/>
                </a:solidFill>
                <a:latin typeface="Montserrat Light"/>
                <a:ea typeface="Montserrat Light"/>
                <a:cs typeface="Montserrat Light"/>
                <a:sym typeface="Montserrat Light"/>
              </a:rPr>
              <a:t>. Duis </a:t>
            </a:r>
            <a:r>
              <a:rPr lang="en-US" sz="1400" err="1">
                <a:solidFill>
                  <a:schemeClr val="dk1"/>
                </a:solidFill>
                <a:latin typeface="Montserrat Light"/>
                <a:ea typeface="Montserrat Light"/>
                <a:cs typeface="Montserrat Light"/>
                <a:sym typeface="Montserrat Light"/>
              </a:rPr>
              <a:t>aute</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irure</a:t>
            </a:r>
            <a:r>
              <a:rPr lang="en-US" sz="1400">
                <a:solidFill>
                  <a:schemeClr val="dk1"/>
                </a:solidFill>
                <a:latin typeface="Montserrat Light"/>
                <a:ea typeface="Montserrat Light"/>
                <a:cs typeface="Montserrat Light"/>
                <a:sym typeface="Montserrat Light"/>
              </a:rPr>
              <a:t> dolor in </a:t>
            </a:r>
            <a:r>
              <a:rPr lang="en-US" sz="1400" err="1">
                <a:solidFill>
                  <a:schemeClr val="dk1"/>
                </a:solidFill>
                <a:latin typeface="Montserrat Light"/>
                <a:ea typeface="Montserrat Light"/>
                <a:cs typeface="Montserrat Light"/>
                <a:sym typeface="Montserrat Light"/>
              </a:rPr>
              <a:t>reprehenderit</a:t>
            </a:r>
            <a:r>
              <a:rPr lang="en-US" sz="1400">
                <a:solidFill>
                  <a:schemeClr val="dk1"/>
                </a:solidFill>
                <a:latin typeface="Montserrat Light"/>
                <a:ea typeface="Montserrat Light"/>
                <a:cs typeface="Montserrat Light"/>
                <a:sym typeface="Montserrat Light"/>
              </a:rPr>
              <a:t> in </a:t>
            </a:r>
            <a:r>
              <a:rPr lang="en-US" sz="1400" err="1">
                <a:solidFill>
                  <a:schemeClr val="dk1"/>
                </a:solidFill>
                <a:latin typeface="Montserrat Light"/>
                <a:ea typeface="Montserrat Light"/>
                <a:cs typeface="Montserrat Light"/>
                <a:sym typeface="Montserrat Light"/>
              </a:rPr>
              <a:t>voluptate</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velit</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esse</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cillum</a:t>
            </a:r>
            <a:r>
              <a:rPr lang="en-US" sz="1400">
                <a:solidFill>
                  <a:schemeClr val="dk1"/>
                </a:solidFill>
                <a:latin typeface="Montserrat Light"/>
                <a:ea typeface="Montserrat Light"/>
                <a:cs typeface="Montserrat Light"/>
                <a:sym typeface="Montserrat Light"/>
              </a:rPr>
              <a:t> dolore </a:t>
            </a:r>
            <a:r>
              <a:rPr lang="en-US" sz="1400" err="1">
                <a:solidFill>
                  <a:schemeClr val="dk1"/>
                </a:solidFill>
                <a:latin typeface="Montserrat Light"/>
                <a:ea typeface="Montserrat Light"/>
                <a:cs typeface="Montserrat Light"/>
                <a:sym typeface="Montserrat Light"/>
              </a:rPr>
              <a:t>eu</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fugiat</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nulla</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pariatur</a:t>
            </a:r>
            <a:r>
              <a:rPr lang="en-US" sz="1400">
                <a:solidFill>
                  <a:schemeClr val="dk1"/>
                </a:solidFill>
                <a:latin typeface="Montserrat Light"/>
                <a:ea typeface="Montserrat Light"/>
                <a:cs typeface="Montserrat Light"/>
                <a:sym typeface="Montserrat Light"/>
              </a:rPr>
              <a:t>. </a:t>
            </a:r>
            <a:endParaRPr/>
          </a:p>
          <a:p>
            <a:pPr marL="0" marR="0" lvl="0" indent="0" algn="l" rtl="0">
              <a:spcBef>
                <a:spcPts val="0"/>
              </a:spcBef>
              <a:spcAft>
                <a:spcPts val="0"/>
              </a:spcAft>
              <a:buNone/>
            </a:pPr>
            <a:r>
              <a:rPr lang="en-US" sz="1400" err="1">
                <a:solidFill>
                  <a:schemeClr val="dk1"/>
                </a:solidFill>
                <a:latin typeface="Montserrat Light"/>
                <a:ea typeface="Montserrat Light"/>
                <a:cs typeface="Montserrat Light"/>
                <a:sym typeface="Montserrat Light"/>
              </a:rPr>
              <a:t>Excepteur</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sint</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occaecat</a:t>
            </a:r>
            <a:r>
              <a:rPr lang="en-US" sz="1400">
                <a:solidFill>
                  <a:schemeClr val="dk1"/>
                </a:solidFill>
                <a:latin typeface="Montserrat Light"/>
                <a:ea typeface="Montserrat Light"/>
                <a:cs typeface="Montserrat Light"/>
                <a:sym typeface="Montserrat Light"/>
              </a:rPr>
              <a:t> </a:t>
            </a:r>
            <a:r>
              <a:rPr lang="en-US" sz="1400" err="1">
                <a:solidFill>
                  <a:schemeClr val="dk1"/>
                </a:solidFill>
                <a:latin typeface="Montserrat Light"/>
                <a:ea typeface="Montserrat Light"/>
                <a:cs typeface="Montserrat Light"/>
                <a:sym typeface="Montserrat Light"/>
              </a:rPr>
              <a:t>cupidatat</a:t>
            </a:r>
            <a:r>
              <a:rPr lang="en-US" sz="1400">
                <a:solidFill>
                  <a:schemeClr val="dk1"/>
                </a:solidFill>
                <a:latin typeface="Montserrat Light"/>
                <a:ea typeface="Montserrat Light"/>
                <a:cs typeface="Montserrat Light"/>
                <a:sym typeface="Montserrat Light"/>
              </a:rPr>
              <a:t> non </a:t>
            </a:r>
            <a:r>
              <a:rPr lang="en-US" sz="1400" err="1">
                <a:solidFill>
                  <a:schemeClr val="dk1"/>
                </a:solidFill>
                <a:latin typeface="Montserrat Light"/>
                <a:ea typeface="Montserrat Light"/>
                <a:cs typeface="Montserrat Light"/>
                <a:sym typeface="Montserrat Light"/>
              </a:rPr>
              <a:t>proident</a:t>
            </a:r>
            <a:r>
              <a:rPr lang="en-US" sz="1400">
                <a:solidFill>
                  <a:schemeClr val="dk1"/>
                </a:solidFill>
                <a:latin typeface="Montserrat Light"/>
                <a:ea typeface="Montserrat Light"/>
                <a:cs typeface="Montserrat Light"/>
                <a:sym typeface="Montserrat Light"/>
              </a:rPr>
              <a:t>!</a:t>
            </a:r>
            <a:endParaRPr/>
          </a:p>
        </p:txBody>
      </p:sp>
      <p:pic>
        <p:nvPicPr>
          <p:cNvPr id="651" name="Google Shape;651;p20"/>
          <p:cNvPicPr preferRelativeResize="0"/>
          <p:nvPr/>
        </p:nvPicPr>
        <p:blipFill rotWithShape="1">
          <a:blip r:embed="rId3">
            <a:alphaModFix/>
          </a:blip>
          <a:srcRect/>
          <a:stretch/>
        </p:blipFill>
        <p:spPr>
          <a:xfrm>
            <a:off x="7123072" y="879703"/>
            <a:ext cx="3143162" cy="5110834"/>
          </a:xfrm>
          <a:prstGeom prst="rect">
            <a:avLst/>
          </a:prstGeom>
          <a:noFill/>
          <a:ln>
            <a:noFill/>
          </a:ln>
        </p:spPr>
      </p:pic>
      <p:sp>
        <p:nvSpPr>
          <p:cNvPr id="652" name="Google Shape;652;p20"/>
          <p:cNvSpPr txBox="1"/>
          <p:nvPr/>
        </p:nvSpPr>
        <p:spPr>
          <a:xfrm>
            <a:off x="919212" y="1464309"/>
            <a:ext cx="4572001" cy="830997"/>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b="0">
                <a:solidFill>
                  <a:schemeClr val="dk1"/>
                </a:solidFill>
                <a:latin typeface="Montserrat SemiBold"/>
                <a:ea typeface="Montserrat SemiBold"/>
                <a:cs typeface="Montserrat SemiBold"/>
                <a:sym typeface="Montserrat SemiBold"/>
              </a:rPr>
              <a:t>Title text block &amp;</a:t>
            </a:r>
            <a:endParaRPr/>
          </a:p>
          <a:p>
            <a:pPr marL="0" marR="0" lvl="0" indent="0" algn="l" rtl="0">
              <a:spcBef>
                <a:spcPts val="0"/>
              </a:spcBef>
              <a:spcAft>
                <a:spcPts val="0"/>
              </a:spcAft>
              <a:buNone/>
            </a:pPr>
            <a:r>
              <a:rPr lang="en-US" sz="2400" b="0">
                <a:solidFill>
                  <a:schemeClr val="dk1"/>
                </a:solidFill>
                <a:latin typeface="Montserrat SemiBold"/>
                <a:ea typeface="Montserrat SemiBold"/>
                <a:cs typeface="Montserrat SemiBold"/>
                <a:sym typeface="Montserrat SemiBold"/>
              </a:rPr>
              <a:t>Mobile project</a:t>
            </a:r>
            <a:endParaRPr/>
          </a:p>
        </p:txBody>
      </p:sp>
      <p:sp>
        <p:nvSpPr>
          <p:cNvPr id="653" name="Google Shape;653;p20"/>
          <p:cNvSpPr>
            <a:spLocks noGrp="1"/>
          </p:cNvSpPr>
          <p:nvPr>
            <p:ph type="pic" idx="2"/>
          </p:nvPr>
        </p:nvSpPr>
        <p:spPr>
          <a:xfrm>
            <a:off x="7903139" y="1009092"/>
            <a:ext cx="2211845" cy="4839816"/>
          </a:xfrm>
          <a:prstGeom prst="roundRect">
            <a:avLst>
              <a:gd name="adj" fmla="val 13456"/>
            </a:avLst>
          </a:prstGeom>
          <a:solidFill>
            <a:srgbClr val="F2F2F2"/>
          </a:solidFill>
          <a:ln>
            <a:noFill/>
          </a:ln>
        </p:spPr>
      </p:sp>
      <p:pic>
        <p:nvPicPr>
          <p:cNvPr id="654" name="Google Shape;654;p20"/>
          <p:cNvPicPr preferRelativeResize="0"/>
          <p:nvPr/>
        </p:nvPicPr>
        <p:blipFill rotWithShape="1">
          <a:blip r:embed="rId4">
            <a:alphaModFix/>
          </a:blip>
          <a:srcRect/>
          <a:stretch/>
        </p:blipFill>
        <p:spPr>
          <a:xfrm>
            <a:off x="8315668" y="1009091"/>
            <a:ext cx="1392454" cy="17884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659" name="Google Shape;659;p21"/>
          <p:cNvPicPr preferRelativeResize="0"/>
          <p:nvPr/>
        </p:nvPicPr>
        <p:blipFill rotWithShape="1">
          <a:blip r:embed="rId3">
            <a:alphaModFix/>
          </a:blip>
          <a:srcRect/>
          <a:stretch/>
        </p:blipFill>
        <p:spPr>
          <a:xfrm>
            <a:off x="6442685" y="680591"/>
            <a:ext cx="4714778" cy="5969000"/>
          </a:xfrm>
          <a:prstGeom prst="rect">
            <a:avLst/>
          </a:prstGeom>
          <a:noFill/>
          <a:ln>
            <a:noFill/>
          </a:ln>
        </p:spPr>
      </p:pic>
      <p:sp>
        <p:nvSpPr>
          <p:cNvPr id="660" name="Google Shape;660;p21"/>
          <p:cNvSpPr txBox="1"/>
          <p:nvPr/>
        </p:nvSpPr>
        <p:spPr>
          <a:xfrm>
            <a:off x="1034537" y="2467004"/>
            <a:ext cx="5017695"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 </a:t>
            </a:r>
            <a:endParaRPr/>
          </a:p>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Ut enim ad minim veniam, quis nostrud exercitation ullamco laboris nisi ut aliquip ex ea commodo consequat. Duis aute irure dolor in reprehenderit in voluptate velit esse cillum dolore eu fugiat nulla pariatur. </a:t>
            </a:r>
            <a:endParaRPr/>
          </a:p>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Excepteur sint occaecat cupidatat non proident!</a:t>
            </a:r>
            <a:endParaRPr/>
          </a:p>
        </p:txBody>
      </p:sp>
      <p:sp>
        <p:nvSpPr>
          <p:cNvPr id="661" name="Google Shape;661;p21"/>
          <p:cNvSpPr txBox="1"/>
          <p:nvPr/>
        </p:nvSpPr>
        <p:spPr>
          <a:xfrm>
            <a:off x="1034537" y="1235898"/>
            <a:ext cx="4572001" cy="830997"/>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b="0">
                <a:solidFill>
                  <a:schemeClr val="dk1"/>
                </a:solidFill>
                <a:latin typeface="Montserrat SemiBold"/>
                <a:ea typeface="Montserrat SemiBold"/>
                <a:cs typeface="Montserrat SemiBold"/>
                <a:sym typeface="Montserrat SemiBold"/>
              </a:rPr>
              <a:t>Title text block &amp;</a:t>
            </a:r>
            <a:br>
              <a:rPr lang="en-US" sz="2400" b="0">
                <a:solidFill>
                  <a:schemeClr val="dk1"/>
                </a:solidFill>
                <a:latin typeface="Montserrat SemiBold"/>
                <a:ea typeface="Montserrat SemiBold"/>
                <a:cs typeface="Montserrat SemiBold"/>
                <a:sym typeface="Montserrat SemiBold"/>
              </a:rPr>
            </a:br>
            <a:r>
              <a:rPr lang="en-US" sz="2400" b="0">
                <a:solidFill>
                  <a:schemeClr val="dk1"/>
                </a:solidFill>
                <a:latin typeface="Montserrat SemiBold"/>
                <a:ea typeface="Montserrat SemiBold"/>
                <a:cs typeface="Montserrat SemiBold"/>
                <a:sym typeface="Montserrat SemiBold"/>
              </a:rPr>
              <a:t>Tablet project</a:t>
            </a:r>
            <a:endParaRPr/>
          </a:p>
        </p:txBody>
      </p:sp>
      <p:sp>
        <p:nvSpPr>
          <p:cNvPr id="662" name="Google Shape;662;p21"/>
          <p:cNvSpPr>
            <a:spLocks noGrp="1"/>
          </p:cNvSpPr>
          <p:nvPr>
            <p:ph type="pic" idx="2"/>
          </p:nvPr>
        </p:nvSpPr>
        <p:spPr>
          <a:xfrm>
            <a:off x="7179468" y="866775"/>
            <a:ext cx="3779045" cy="5029200"/>
          </a:xfrm>
          <a:prstGeom prst="roundRect">
            <a:avLst>
              <a:gd name="adj" fmla="val 1926"/>
            </a:avLst>
          </a:prstGeom>
          <a:solidFill>
            <a:srgbClr val="F2F2F2"/>
          </a:solidFill>
          <a:ln>
            <a:noFill/>
          </a:ln>
        </p:spPr>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pic>
        <p:nvPicPr>
          <p:cNvPr id="667" name="Google Shape;667;p22"/>
          <p:cNvPicPr preferRelativeResize="0"/>
          <p:nvPr/>
        </p:nvPicPr>
        <p:blipFill rotWithShape="1">
          <a:blip r:embed="rId3">
            <a:alphaModFix/>
          </a:blip>
          <a:srcRect r="5443"/>
          <a:stretch/>
        </p:blipFill>
        <p:spPr>
          <a:xfrm>
            <a:off x="3132616" y="785930"/>
            <a:ext cx="8920843" cy="5613400"/>
          </a:xfrm>
          <a:prstGeom prst="rect">
            <a:avLst/>
          </a:prstGeom>
          <a:noFill/>
          <a:ln>
            <a:noFill/>
          </a:ln>
        </p:spPr>
      </p:pic>
      <p:sp>
        <p:nvSpPr>
          <p:cNvPr id="668" name="Google Shape;668;p22"/>
          <p:cNvSpPr txBox="1"/>
          <p:nvPr/>
        </p:nvSpPr>
        <p:spPr>
          <a:xfrm>
            <a:off x="788452" y="1994680"/>
            <a:ext cx="3009194"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 </a:t>
            </a:r>
            <a:endParaRPr/>
          </a:p>
          <a:p>
            <a:pPr marL="0" marR="0" lvl="0" indent="0" algn="l" rtl="0">
              <a:spcBef>
                <a:spcPts val="0"/>
              </a:spcBef>
              <a:spcAft>
                <a:spcPts val="0"/>
              </a:spcAft>
              <a:buNone/>
            </a:pPr>
            <a:r>
              <a:rPr lang="en-US" sz="1200">
                <a:solidFill>
                  <a:schemeClr val="dk1"/>
                </a:solidFill>
                <a:latin typeface="Montserrat Light"/>
                <a:ea typeface="Montserrat Light"/>
                <a:cs typeface="Montserrat Light"/>
                <a:sym typeface="Montserrat Light"/>
              </a:rPr>
              <a:t>Ut enim ad minim veniam, quis nostrud exercitation ullamco laboris nisi ut aliquip ex ea commodo consequat. Duis aute irure dolor in reprehenderit in voluptate velit esse cillum dolore eu fugiat nulla pariatur. </a:t>
            </a:r>
            <a:endParaRPr/>
          </a:p>
          <a:p>
            <a:pPr marL="0" marR="0" lvl="0" indent="0" algn="l" rtl="0">
              <a:spcBef>
                <a:spcPts val="0"/>
              </a:spcBef>
              <a:spcAft>
                <a:spcPts val="0"/>
              </a:spcAft>
              <a:buNone/>
            </a:pPr>
            <a:r>
              <a:rPr lang="en-US" sz="1200">
                <a:solidFill>
                  <a:schemeClr val="dk1"/>
                </a:solidFill>
                <a:latin typeface="Montserrat Light"/>
                <a:ea typeface="Montserrat Light"/>
                <a:cs typeface="Montserrat Light"/>
                <a:sym typeface="Montserrat Light"/>
              </a:rPr>
              <a:t>Excepteur sint occaecat cupidatat non proident!</a:t>
            </a:r>
            <a:endParaRPr/>
          </a:p>
        </p:txBody>
      </p:sp>
      <p:sp>
        <p:nvSpPr>
          <p:cNvPr id="669" name="Google Shape;669;p22"/>
          <p:cNvSpPr txBox="1"/>
          <p:nvPr/>
        </p:nvSpPr>
        <p:spPr>
          <a:xfrm>
            <a:off x="788452" y="1045122"/>
            <a:ext cx="3009194" cy="707886"/>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000" b="0">
                <a:solidFill>
                  <a:schemeClr val="dk1"/>
                </a:solidFill>
                <a:latin typeface="Montserrat SemiBold"/>
                <a:ea typeface="Montserrat SemiBold"/>
                <a:cs typeface="Montserrat SemiBold"/>
                <a:sym typeface="Montserrat SemiBold"/>
              </a:rPr>
              <a:t>Title text block &amp;</a:t>
            </a:r>
            <a:endParaRPr/>
          </a:p>
          <a:p>
            <a:pPr marL="0" marR="0" lvl="0" indent="0" algn="l" rtl="0">
              <a:spcBef>
                <a:spcPts val="0"/>
              </a:spcBef>
              <a:spcAft>
                <a:spcPts val="0"/>
              </a:spcAft>
              <a:buNone/>
            </a:pPr>
            <a:r>
              <a:rPr lang="en-US" sz="2000" b="0">
                <a:solidFill>
                  <a:schemeClr val="dk1"/>
                </a:solidFill>
                <a:latin typeface="Montserrat SemiBold"/>
                <a:ea typeface="Montserrat SemiBold"/>
                <a:cs typeface="Montserrat SemiBold"/>
                <a:sym typeface="Montserrat SemiBold"/>
              </a:rPr>
              <a:t>Desktop project</a:t>
            </a:r>
            <a:endParaRPr/>
          </a:p>
        </p:txBody>
      </p:sp>
      <p:sp>
        <p:nvSpPr>
          <p:cNvPr id="670" name="Google Shape;670;p22"/>
          <p:cNvSpPr>
            <a:spLocks noGrp="1"/>
          </p:cNvSpPr>
          <p:nvPr>
            <p:ph type="pic" idx="2"/>
          </p:nvPr>
        </p:nvSpPr>
        <p:spPr>
          <a:xfrm>
            <a:off x="4454390" y="838318"/>
            <a:ext cx="6746582" cy="4597400"/>
          </a:xfrm>
          <a:prstGeom prst="roundRect">
            <a:avLst>
              <a:gd name="adj" fmla="val 1000"/>
            </a:avLst>
          </a:prstGeom>
          <a:solidFill>
            <a:srgbClr val="F2F2F2"/>
          </a:solidFill>
          <a:ln>
            <a:noFill/>
          </a:ln>
        </p:spPr>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Shape 674"/>
        <p:cNvGrpSpPr/>
        <p:nvPr/>
      </p:nvGrpSpPr>
      <p:grpSpPr>
        <a:xfrm>
          <a:off x="0" y="0"/>
          <a:ext cx="0" cy="0"/>
          <a:chOff x="0" y="0"/>
          <a:chExt cx="0" cy="0"/>
        </a:xfrm>
      </p:grpSpPr>
      <p:sp>
        <p:nvSpPr>
          <p:cNvPr id="675" name="Google Shape;675;p23"/>
          <p:cNvSpPr txBox="1"/>
          <p:nvPr/>
        </p:nvSpPr>
        <p:spPr>
          <a:xfrm>
            <a:off x="8901253" y="3810471"/>
            <a:ext cx="268202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a:solidFill>
                  <a:schemeClr val="lt1"/>
                </a:solidFill>
                <a:latin typeface="Montserrat SemiBold"/>
                <a:ea typeface="Montserrat SemiBold"/>
                <a:cs typeface="Montserrat SemiBold"/>
                <a:sym typeface="Montserrat SemiBold"/>
              </a:rPr>
              <a:t>Icon</a:t>
            </a:r>
            <a:endParaRPr/>
          </a:p>
        </p:txBody>
      </p:sp>
      <p:sp>
        <p:nvSpPr>
          <p:cNvPr id="676" name="Google Shape;676;p23"/>
          <p:cNvSpPr txBox="1"/>
          <p:nvPr/>
        </p:nvSpPr>
        <p:spPr>
          <a:xfrm>
            <a:off x="8960549" y="4394448"/>
            <a:ext cx="2622724" cy="16004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ontserrat Light"/>
                <a:ea typeface="Montserrat Light"/>
                <a:cs typeface="Montserrat Light"/>
                <a:sym typeface="Montserrat Light"/>
              </a:rPr>
              <a:t>You can resize these icons keeping the quality.</a:t>
            </a:r>
            <a:endParaRPr/>
          </a:p>
          <a:p>
            <a:pPr marL="0" marR="0" lvl="0" indent="0" algn="l" rtl="0">
              <a:spcBef>
                <a:spcPts val="0"/>
              </a:spcBef>
              <a:spcAft>
                <a:spcPts val="0"/>
              </a:spcAft>
              <a:buNone/>
            </a:pPr>
            <a:endParaRPr sz="1400">
              <a:solidFill>
                <a:schemeClr val="lt1"/>
              </a:solidFill>
              <a:latin typeface="Montserrat Light"/>
              <a:ea typeface="Montserrat Light"/>
              <a:cs typeface="Montserrat Light"/>
              <a:sym typeface="Montserrat Light"/>
            </a:endParaRPr>
          </a:p>
          <a:p>
            <a:pPr marL="0" marR="0" lvl="0" indent="0" algn="l" rtl="0">
              <a:spcBef>
                <a:spcPts val="0"/>
              </a:spcBef>
              <a:spcAft>
                <a:spcPts val="0"/>
              </a:spcAft>
              <a:buNone/>
            </a:pPr>
            <a:r>
              <a:rPr lang="en-US" sz="1400">
                <a:solidFill>
                  <a:schemeClr val="lt1"/>
                </a:solidFill>
                <a:latin typeface="Montserrat Light"/>
                <a:ea typeface="Montserrat Light"/>
                <a:cs typeface="Montserrat Light"/>
                <a:sym typeface="Montserrat Light"/>
              </a:rPr>
              <a:t>You can change the stroke and fill color; just select the icon and click on the paint bucket/pen.</a:t>
            </a:r>
            <a:endParaRPr/>
          </a:p>
        </p:txBody>
      </p:sp>
      <p:pic>
        <p:nvPicPr>
          <p:cNvPr id="677" name="Google Shape;677;p23"/>
          <p:cNvPicPr preferRelativeResize="0"/>
          <p:nvPr/>
        </p:nvPicPr>
        <p:blipFill rotWithShape="1">
          <a:blip r:embed="rId3">
            <a:alphaModFix/>
          </a:blip>
          <a:srcRect/>
          <a:stretch/>
        </p:blipFill>
        <p:spPr>
          <a:xfrm>
            <a:off x="631886" y="747555"/>
            <a:ext cx="544232" cy="412564"/>
          </a:xfrm>
          <a:prstGeom prst="rect">
            <a:avLst/>
          </a:prstGeom>
          <a:noFill/>
          <a:ln>
            <a:noFill/>
          </a:ln>
        </p:spPr>
      </p:pic>
      <p:pic>
        <p:nvPicPr>
          <p:cNvPr id="678" name="Google Shape;678;p23"/>
          <p:cNvPicPr preferRelativeResize="0"/>
          <p:nvPr/>
        </p:nvPicPr>
        <p:blipFill rotWithShape="1">
          <a:blip r:embed="rId4">
            <a:alphaModFix/>
          </a:blip>
          <a:srcRect/>
          <a:stretch/>
        </p:blipFill>
        <p:spPr>
          <a:xfrm>
            <a:off x="1286640" y="751943"/>
            <a:ext cx="474010" cy="403786"/>
          </a:xfrm>
          <a:prstGeom prst="rect">
            <a:avLst/>
          </a:prstGeom>
          <a:noFill/>
          <a:ln>
            <a:noFill/>
          </a:ln>
        </p:spPr>
      </p:pic>
      <p:pic>
        <p:nvPicPr>
          <p:cNvPr id="679" name="Google Shape;679;p23"/>
          <p:cNvPicPr preferRelativeResize="0"/>
          <p:nvPr/>
        </p:nvPicPr>
        <p:blipFill rotWithShape="1">
          <a:blip r:embed="rId5">
            <a:alphaModFix/>
          </a:blip>
          <a:srcRect/>
          <a:stretch/>
        </p:blipFill>
        <p:spPr>
          <a:xfrm>
            <a:off x="1942238" y="716832"/>
            <a:ext cx="535454" cy="474008"/>
          </a:xfrm>
          <a:prstGeom prst="rect">
            <a:avLst/>
          </a:prstGeom>
          <a:noFill/>
          <a:ln>
            <a:noFill/>
          </a:ln>
        </p:spPr>
      </p:pic>
      <p:pic>
        <p:nvPicPr>
          <p:cNvPr id="680" name="Google Shape;680;p23"/>
          <p:cNvPicPr preferRelativeResize="0"/>
          <p:nvPr/>
        </p:nvPicPr>
        <p:blipFill rotWithShape="1">
          <a:blip r:embed="rId6">
            <a:alphaModFix/>
          </a:blip>
          <a:srcRect/>
          <a:stretch/>
        </p:blipFill>
        <p:spPr>
          <a:xfrm>
            <a:off x="2620805" y="708054"/>
            <a:ext cx="465232" cy="491564"/>
          </a:xfrm>
          <a:prstGeom prst="rect">
            <a:avLst/>
          </a:prstGeom>
          <a:noFill/>
          <a:ln>
            <a:noFill/>
          </a:ln>
        </p:spPr>
      </p:pic>
      <p:pic>
        <p:nvPicPr>
          <p:cNvPr id="681" name="Google Shape;681;p23"/>
          <p:cNvPicPr preferRelativeResize="0"/>
          <p:nvPr/>
        </p:nvPicPr>
        <p:blipFill rotWithShape="1">
          <a:blip r:embed="rId7">
            <a:alphaModFix/>
          </a:blip>
          <a:srcRect/>
          <a:stretch/>
        </p:blipFill>
        <p:spPr>
          <a:xfrm>
            <a:off x="3300586" y="703665"/>
            <a:ext cx="535456" cy="500344"/>
          </a:xfrm>
          <a:prstGeom prst="rect">
            <a:avLst/>
          </a:prstGeom>
          <a:noFill/>
          <a:ln>
            <a:noFill/>
          </a:ln>
        </p:spPr>
      </p:pic>
      <p:pic>
        <p:nvPicPr>
          <p:cNvPr id="682" name="Google Shape;682;p23"/>
          <p:cNvPicPr preferRelativeResize="0"/>
          <p:nvPr/>
        </p:nvPicPr>
        <p:blipFill rotWithShape="1">
          <a:blip r:embed="rId8">
            <a:alphaModFix/>
          </a:blip>
          <a:srcRect/>
          <a:stretch/>
        </p:blipFill>
        <p:spPr>
          <a:xfrm>
            <a:off x="4009970" y="686109"/>
            <a:ext cx="517900" cy="535456"/>
          </a:xfrm>
          <a:prstGeom prst="rect">
            <a:avLst/>
          </a:prstGeom>
          <a:noFill/>
          <a:ln>
            <a:noFill/>
          </a:ln>
        </p:spPr>
      </p:pic>
      <p:pic>
        <p:nvPicPr>
          <p:cNvPr id="683" name="Google Shape;683;p23"/>
          <p:cNvPicPr preferRelativeResize="0"/>
          <p:nvPr/>
        </p:nvPicPr>
        <p:blipFill rotWithShape="1">
          <a:blip r:embed="rId9">
            <a:alphaModFix/>
          </a:blip>
          <a:srcRect/>
          <a:stretch/>
        </p:blipFill>
        <p:spPr>
          <a:xfrm>
            <a:off x="4756333" y="743165"/>
            <a:ext cx="474010" cy="421342"/>
          </a:xfrm>
          <a:prstGeom prst="rect">
            <a:avLst/>
          </a:prstGeom>
          <a:noFill/>
          <a:ln>
            <a:noFill/>
          </a:ln>
        </p:spPr>
      </p:pic>
      <p:pic>
        <p:nvPicPr>
          <p:cNvPr id="684" name="Google Shape;684;p23"/>
          <p:cNvPicPr preferRelativeResize="0"/>
          <p:nvPr/>
        </p:nvPicPr>
        <p:blipFill rotWithShape="1">
          <a:blip r:embed="rId10">
            <a:alphaModFix/>
          </a:blip>
          <a:srcRect/>
          <a:stretch/>
        </p:blipFill>
        <p:spPr>
          <a:xfrm>
            <a:off x="5404459" y="721221"/>
            <a:ext cx="359896" cy="465232"/>
          </a:xfrm>
          <a:prstGeom prst="rect">
            <a:avLst/>
          </a:prstGeom>
          <a:noFill/>
          <a:ln>
            <a:noFill/>
          </a:ln>
        </p:spPr>
      </p:pic>
      <p:pic>
        <p:nvPicPr>
          <p:cNvPr id="685" name="Google Shape;685;p23"/>
          <p:cNvPicPr preferRelativeResize="0"/>
          <p:nvPr/>
        </p:nvPicPr>
        <p:blipFill rotWithShape="1">
          <a:blip r:embed="rId11">
            <a:alphaModFix/>
          </a:blip>
          <a:srcRect/>
          <a:stretch/>
        </p:blipFill>
        <p:spPr>
          <a:xfrm>
            <a:off x="6069953" y="760721"/>
            <a:ext cx="430120" cy="386230"/>
          </a:xfrm>
          <a:prstGeom prst="rect">
            <a:avLst/>
          </a:prstGeom>
          <a:noFill/>
          <a:ln>
            <a:noFill/>
          </a:ln>
        </p:spPr>
      </p:pic>
      <p:pic>
        <p:nvPicPr>
          <p:cNvPr id="686" name="Google Shape;686;p23"/>
          <p:cNvPicPr preferRelativeResize="0"/>
          <p:nvPr/>
        </p:nvPicPr>
        <p:blipFill rotWithShape="1">
          <a:blip r:embed="rId12">
            <a:alphaModFix/>
          </a:blip>
          <a:srcRect/>
          <a:stretch/>
        </p:blipFill>
        <p:spPr>
          <a:xfrm>
            <a:off x="6747026" y="725609"/>
            <a:ext cx="324786" cy="456454"/>
          </a:xfrm>
          <a:prstGeom prst="rect">
            <a:avLst/>
          </a:prstGeom>
          <a:noFill/>
          <a:ln>
            <a:noFill/>
          </a:ln>
        </p:spPr>
      </p:pic>
      <p:pic>
        <p:nvPicPr>
          <p:cNvPr id="687" name="Google Shape;687;p23"/>
          <p:cNvPicPr preferRelativeResize="0"/>
          <p:nvPr/>
        </p:nvPicPr>
        <p:blipFill rotWithShape="1">
          <a:blip r:embed="rId13">
            <a:alphaModFix/>
          </a:blip>
          <a:srcRect/>
          <a:stretch/>
        </p:blipFill>
        <p:spPr>
          <a:xfrm>
            <a:off x="7366483" y="791445"/>
            <a:ext cx="544232" cy="324784"/>
          </a:xfrm>
          <a:prstGeom prst="rect">
            <a:avLst/>
          </a:prstGeom>
          <a:noFill/>
          <a:ln>
            <a:noFill/>
          </a:ln>
        </p:spPr>
      </p:pic>
      <p:pic>
        <p:nvPicPr>
          <p:cNvPr id="688" name="Google Shape;688;p23"/>
          <p:cNvPicPr preferRelativeResize="0"/>
          <p:nvPr/>
        </p:nvPicPr>
        <p:blipFill rotWithShape="1">
          <a:blip r:embed="rId14">
            <a:alphaModFix/>
          </a:blip>
          <a:srcRect/>
          <a:stretch/>
        </p:blipFill>
        <p:spPr>
          <a:xfrm>
            <a:off x="8080812" y="712443"/>
            <a:ext cx="307230" cy="482788"/>
          </a:xfrm>
          <a:prstGeom prst="rect">
            <a:avLst/>
          </a:prstGeom>
          <a:noFill/>
          <a:ln>
            <a:noFill/>
          </a:ln>
        </p:spPr>
      </p:pic>
      <p:pic>
        <p:nvPicPr>
          <p:cNvPr id="689" name="Google Shape;689;p23"/>
          <p:cNvPicPr preferRelativeResize="0"/>
          <p:nvPr/>
        </p:nvPicPr>
        <p:blipFill rotWithShape="1">
          <a:blip r:embed="rId15">
            <a:alphaModFix/>
          </a:blip>
          <a:srcRect/>
          <a:stretch/>
        </p:blipFill>
        <p:spPr>
          <a:xfrm>
            <a:off x="653832" y="1530457"/>
            <a:ext cx="500342" cy="324784"/>
          </a:xfrm>
          <a:prstGeom prst="rect">
            <a:avLst/>
          </a:prstGeom>
          <a:noFill/>
          <a:ln>
            <a:noFill/>
          </a:ln>
        </p:spPr>
      </p:pic>
      <p:pic>
        <p:nvPicPr>
          <p:cNvPr id="690" name="Google Shape;690;p23"/>
          <p:cNvPicPr preferRelativeResize="0"/>
          <p:nvPr/>
        </p:nvPicPr>
        <p:blipFill rotWithShape="1">
          <a:blip r:embed="rId16">
            <a:alphaModFix/>
          </a:blip>
          <a:srcRect/>
          <a:stretch/>
        </p:blipFill>
        <p:spPr>
          <a:xfrm>
            <a:off x="1299808" y="1442677"/>
            <a:ext cx="447676" cy="500344"/>
          </a:xfrm>
          <a:prstGeom prst="rect">
            <a:avLst/>
          </a:prstGeom>
          <a:noFill/>
          <a:ln>
            <a:noFill/>
          </a:ln>
        </p:spPr>
      </p:pic>
      <p:pic>
        <p:nvPicPr>
          <p:cNvPr id="691" name="Google Shape;691;p23"/>
          <p:cNvPicPr preferRelativeResize="0"/>
          <p:nvPr/>
        </p:nvPicPr>
        <p:blipFill rotWithShape="1">
          <a:blip r:embed="rId17">
            <a:alphaModFix/>
          </a:blip>
          <a:srcRect/>
          <a:stretch/>
        </p:blipFill>
        <p:spPr>
          <a:xfrm>
            <a:off x="1986127" y="1442677"/>
            <a:ext cx="447676" cy="500344"/>
          </a:xfrm>
          <a:prstGeom prst="rect">
            <a:avLst/>
          </a:prstGeom>
          <a:noFill/>
          <a:ln>
            <a:noFill/>
          </a:ln>
        </p:spPr>
      </p:pic>
      <p:pic>
        <p:nvPicPr>
          <p:cNvPr id="692" name="Google Shape;692;p23"/>
          <p:cNvPicPr preferRelativeResize="0"/>
          <p:nvPr/>
        </p:nvPicPr>
        <p:blipFill rotWithShape="1">
          <a:blip r:embed="rId18">
            <a:alphaModFix/>
          </a:blip>
          <a:srcRect/>
          <a:stretch/>
        </p:blipFill>
        <p:spPr>
          <a:xfrm>
            <a:off x="3383976" y="1451455"/>
            <a:ext cx="368674" cy="482788"/>
          </a:xfrm>
          <a:prstGeom prst="rect">
            <a:avLst/>
          </a:prstGeom>
          <a:noFill/>
          <a:ln>
            <a:noFill/>
          </a:ln>
        </p:spPr>
      </p:pic>
      <p:pic>
        <p:nvPicPr>
          <p:cNvPr id="693" name="Google Shape;693;p23"/>
          <p:cNvPicPr preferRelativeResize="0"/>
          <p:nvPr/>
        </p:nvPicPr>
        <p:blipFill rotWithShape="1">
          <a:blip r:embed="rId19">
            <a:alphaModFix/>
          </a:blip>
          <a:srcRect/>
          <a:stretch/>
        </p:blipFill>
        <p:spPr>
          <a:xfrm>
            <a:off x="4084582" y="1429510"/>
            <a:ext cx="368674" cy="526676"/>
          </a:xfrm>
          <a:prstGeom prst="rect">
            <a:avLst/>
          </a:prstGeom>
          <a:noFill/>
          <a:ln>
            <a:noFill/>
          </a:ln>
        </p:spPr>
      </p:pic>
      <p:pic>
        <p:nvPicPr>
          <p:cNvPr id="694" name="Google Shape;694;p23"/>
          <p:cNvPicPr preferRelativeResize="0"/>
          <p:nvPr/>
        </p:nvPicPr>
        <p:blipFill rotWithShape="1">
          <a:blip r:embed="rId20">
            <a:alphaModFix/>
          </a:blip>
          <a:srcRect/>
          <a:stretch/>
        </p:blipFill>
        <p:spPr>
          <a:xfrm>
            <a:off x="4725612" y="1455844"/>
            <a:ext cx="535454" cy="474008"/>
          </a:xfrm>
          <a:prstGeom prst="rect">
            <a:avLst/>
          </a:prstGeom>
          <a:noFill/>
          <a:ln>
            <a:noFill/>
          </a:ln>
        </p:spPr>
      </p:pic>
      <p:pic>
        <p:nvPicPr>
          <p:cNvPr id="695" name="Google Shape;695;p23"/>
          <p:cNvPicPr preferRelativeResize="0"/>
          <p:nvPr/>
        </p:nvPicPr>
        <p:blipFill rotWithShape="1">
          <a:blip r:embed="rId21">
            <a:alphaModFix/>
          </a:blip>
          <a:srcRect/>
          <a:stretch/>
        </p:blipFill>
        <p:spPr>
          <a:xfrm>
            <a:off x="2581304" y="1460233"/>
            <a:ext cx="544232" cy="465232"/>
          </a:xfrm>
          <a:prstGeom prst="rect">
            <a:avLst/>
          </a:prstGeom>
          <a:noFill/>
          <a:ln>
            <a:noFill/>
          </a:ln>
        </p:spPr>
      </p:pic>
      <p:pic>
        <p:nvPicPr>
          <p:cNvPr id="696" name="Google Shape;696;p23"/>
          <p:cNvPicPr preferRelativeResize="0"/>
          <p:nvPr/>
        </p:nvPicPr>
        <p:blipFill rotWithShape="1">
          <a:blip r:embed="rId22">
            <a:alphaModFix/>
          </a:blip>
          <a:srcRect/>
          <a:stretch/>
        </p:blipFill>
        <p:spPr>
          <a:xfrm>
            <a:off x="5426403" y="1438288"/>
            <a:ext cx="316006" cy="509120"/>
          </a:xfrm>
          <a:prstGeom prst="rect">
            <a:avLst/>
          </a:prstGeom>
          <a:noFill/>
          <a:ln>
            <a:noFill/>
          </a:ln>
        </p:spPr>
      </p:pic>
      <p:pic>
        <p:nvPicPr>
          <p:cNvPr id="697" name="Google Shape;697;p23"/>
          <p:cNvPicPr preferRelativeResize="0"/>
          <p:nvPr/>
        </p:nvPicPr>
        <p:blipFill rotWithShape="1">
          <a:blip r:embed="rId23">
            <a:alphaModFix/>
          </a:blip>
          <a:srcRect/>
          <a:stretch/>
        </p:blipFill>
        <p:spPr>
          <a:xfrm>
            <a:off x="6026064" y="1429510"/>
            <a:ext cx="517898" cy="526676"/>
          </a:xfrm>
          <a:prstGeom prst="rect">
            <a:avLst/>
          </a:prstGeom>
          <a:noFill/>
          <a:ln>
            <a:noFill/>
          </a:ln>
        </p:spPr>
      </p:pic>
      <p:pic>
        <p:nvPicPr>
          <p:cNvPr id="698" name="Google Shape;698;p23"/>
          <p:cNvPicPr preferRelativeResize="0"/>
          <p:nvPr/>
        </p:nvPicPr>
        <p:blipFill rotWithShape="1">
          <a:blip r:embed="rId24">
            <a:alphaModFix/>
          </a:blip>
          <a:srcRect/>
          <a:stretch/>
        </p:blipFill>
        <p:spPr>
          <a:xfrm>
            <a:off x="6716303" y="1442677"/>
            <a:ext cx="386230" cy="500344"/>
          </a:xfrm>
          <a:prstGeom prst="rect">
            <a:avLst/>
          </a:prstGeom>
          <a:noFill/>
          <a:ln>
            <a:noFill/>
          </a:ln>
        </p:spPr>
      </p:pic>
      <p:pic>
        <p:nvPicPr>
          <p:cNvPr id="699" name="Google Shape;699;p23"/>
          <p:cNvPicPr preferRelativeResize="0"/>
          <p:nvPr/>
        </p:nvPicPr>
        <p:blipFill rotWithShape="1">
          <a:blip r:embed="rId25">
            <a:alphaModFix/>
          </a:blip>
          <a:srcRect/>
          <a:stretch/>
        </p:blipFill>
        <p:spPr>
          <a:xfrm>
            <a:off x="7445484" y="1499733"/>
            <a:ext cx="386230" cy="386230"/>
          </a:xfrm>
          <a:prstGeom prst="rect">
            <a:avLst/>
          </a:prstGeom>
          <a:noFill/>
          <a:ln>
            <a:noFill/>
          </a:ln>
        </p:spPr>
      </p:pic>
      <p:pic>
        <p:nvPicPr>
          <p:cNvPr id="700" name="Google Shape;700;p23"/>
          <p:cNvPicPr preferRelativeResize="0"/>
          <p:nvPr/>
        </p:nvPicPr>
        <p:blipFill rotWithShape="1">
          <a:blip r:embed="rId26">
            <a:alphaModFix/>
          </a:blip>
          <a:srcRect/>
          <a:stretch/>
        </p:blipFill>
        <p:spPr>
          <a:xfrm>
            <a:off x="8014978" y="1469011"/>
            <a:ext cx="438898" cy="447676"/>
          </a:xfrm>
          <a:prstGeom prst="rect">
            <a:avLst/>
          </a:prstGeom>
          <a:noFill/>
          <a:ln>
            <a:noFill/>
          </a:ln>
        </p:spPr>
      </p:pic>
      <p:pic>
        <p:nvPicPr>
          <p:cNvPr id="701" name="Google Shape;701;p23"/>
          <p:cNvPicPr preferRelativeResize="0"/>
          <p:nvPr/>
        </p:nvPicPr>
        <p:blipFill rotWithShape="1">
          <a:blip r:embed="rId27">
            <a:alphaModFix/>
          </a:blip>
          <a:srcRect/>
          <a:stretch/>
        </p:blipFill>
        <p:spPr>
          <a:xfrm>
            <a:off x="735758" y="5719020"/>
            <a:ext cx="336488" cy="263338"/>
          </a:xfrm>
          <a:prstGeom prst="rect">
            <a:avLst/>
          </a:prstGeom>
          <a:noFill/>
          <a:ln>
            <a:noFill/>
          </a:ln>
        </p:spPr>
      </p:pic>
      <p:pic>
        <p:nvPicPr>
          <p:cNvPr id="702" name="Google Shape;702;p23"/>
          <p:cNvPicPr preferRelativeResize="0"/>
          <p:nvPr/>
        </p:nvPicPr>
        <p:blipFill rotWithShape="1">
          <a:blip r:embed="rId28">
            <a:alphaModFix/>
          </a:blip>
          <a:srcRect/>
          <a:stretch/>
        </p:blipFill>
        <p:spPr>
          <a:xfrm>
            <a:off x="1355401" y="5682445"/>
            <a:ext cx="336488" cy="336488"/>
          </a:xfrm>
          <a:prstGeom prst="rect">
            <a:avLst/>
          </a:prstGeom>
          <a:noFill/>
          <a:ln>
            <a:noFill/>
          </a:ln>
        </p:spPr>
      </p:pic>
      <p:pic>
        <p:nvPicPr>
          <p:cNvPr id="703" name="Google Shape;703;p23"/>
          <p:cNvPicPr preferRelativeResize="0"/>
          <p:nvPr/>
        </p:nvPicPr>
        <p:blipFill rotWithShape="1">
          <a:blip r:embed="rId29">
            <a:alphaModFix/>
          </a:blip>
          <a:srcRect/>
          <a:stretch/>
        </p:blipFill>
        <p:spPr>
          <a:xfrm>
            <a:off x="2008804" y="5682445"/>
            <a:ext cx="402322" cy="336488"/>
          </a:xfrm>
          <a:prstGeom prst="rect">
            <a:avLst/>
          </a:prstGeom>
          <a:noFill/>
          <a:ln>
            <a:noFill/>
          </a:ln>
        </p:spPr>
      </p:pic>
      <p:pic>
        <p:nvPicPr>
          <p:cNvPr id="704" name="Google Shape;704;p23"/>
          <p:cNvPicPr preferRelativeResize="0"/>
          <p:nvPr/>
        </p:nvPicPr>
        <p:blipFill rotWithShape="1">
          <a:blip r:embed="rId30">
            <a:alphaModFix/>
          </a:blip>
          <a:srcRect/>
          <a:stretch/>
        </p:blipFill>
        <p:spPr>
          <a:xfrm>
            <a:off x="2681519" y="5678788"/>
            <a:ext cx="343804" cy="343804"/>
          </a:xfrm>
          <a:prstGeom prst="rect">
            <a:avLst/>
          </a:prstGeom>
          <a:noFill/>
          <a:ln>
            <a:noFill/>
          </a:ln>
        </p:spPr>
      </p:pic>
      <p:pic>
        <p:nvPicPr>
          <p:cNvPr id="705" name="Google Shape;705;p23"/>
          <p:cNvPicPr preferRelativeResize="0"/>
          <p:nvPr/>
        </p:nvPicPr>
        <p:blipFill rotWithShape="1">
          <a:blip r:embed="rId31">
            <a:alphaModFix/>
          </a:blip>
          <a:srcRect/>
          <a:stretch/>
        </p:blipFill>
        <p:spPr>
          <a:xfrm>
            <a:off x="3381782" y="5656843"/>
            <a:ext cx="373064" cy="387694"/>
          </a:xfrm>
          <a:prstGeom prst="rect">
            <a:avLst/>
          </a:prstGeom>
          <a:noFill/>
          <a:ln>
            <a:noFill/>
          </a:ln>
        </p:spPr>
      </p:pic>
      <p:pic>
        <p:nvPicPr>
          <p:cNvPr id="706" name="Google Shape;706;p23"/>
          <p:cNvPicPr preferRelativeResize="0"/>
          <p:nvPr/>
        </p:nvPicPr>
        <p:blipFill rotWithShape="1">
          <a:blip r:embed="rId32">
            <a:alphaModFix/>
          </a:blip>
          <a:srcRect/>
          <a:stretch/>
        </p:blipFill>
        <p:spPr>
          <a:xfrm>
            <a:off x="4088972" y="5661964"/>
            <a:ext cx="359896" cy="377452"/>
          </a:xfrm>
          <a:prstGeom prst="rect">
            <a:avLst/>
          </a:prstGeom>
          <a:noFill/>
          <a:ln>
            <a:noFill/>
          </a:ln>
        </p:spPr>
      </p:pic>
      <p:pic>
        <p:nvPicPr>
          <p:cNvPr id="707" name="Google Shape;707;p23"/>
          <p:cNvPicPr preferRelativeResize="0"/>
          <p:nvPr/>
        </p:nvPicPr>
        <p:blipFill rotWithShape="1">
          <a:blip r:embed="rId33">
            <a:alphaModFix/>
          </a:blip>
          <a:srcRect/>
          <a:stretch/>
        </p:blipFill>
        <p:spPr>
          <a:xfrm>
            <a:off x="4778279" y="5648796"/>
            <a:ext cx="430120" cy="403786"/>
          </a:xfrm>
          <a:prstGeom prst="rect">
            <a:avLst/>
          </a:prstGeom>
          <a:noFill/>
          <a:ln>
            <a:noFill/>
          </a:ln>
        </p:spPr>
      </p:pic>
      <p:pic>
        <p:nvPicPr>
          <p:cNvPr id="708" name="Google Shape;708;p23"/>
          <p:cNvPicPr preferRelativeResize="0"/>
          <p:nvPr/>
        </p:nvPicPr>
        <p:blipFill rotWithShape="1">
          <a:blip r:embed="rId34">
            <a:alphaModFix/>
          </a:blip>
          <a:srcRect/>
          <a:stretch/>
        </p:blipFill>
        <p:spPr>
          <a:xfrm>
            <a:off x="5391291" y="5653186"/>
            <a:ext cx="386230" cy="395008"/>
          </a:xfrm>
          <a:prstGeom prst="rect">
            <a:avLst/>
          </a:prstGeom>
          <a:noFill/>
          <a:ln>
            <a:noFill/>
          </a:ln>
        </p:spPr>
      </p:pic>
      <p:pic>
        <p:nvPicPr>
          <p:cNvPr id="709" name="Google Shape;709;p23"/>
          <p:cNvPicPr preferRelativeResize="0"/>
          <p:nvPr/>
        </p:nvPicPr>
        <p:blipFill rotWithShape="1">
          <a:blip r:embed="rId35">
            <a:alphaModFix/>
          </a:blip>
          <a:srcRect/>
          <a:stretch/>
        </p:blipFill>
        <p:spPr>
          <a:xfrm>
            <a:off x="6091897" y="5683908"/>
            <a:ext cx="386230" cy="333562"/>
          </a:xfrm>
          <a:prstGeom prst="rect">
            <a:avLst/>
          </a:prstGeom>
          <a:noFill/>
          <a:ln>
            <a:noFill/>
          </a:ln>
        </p:spPr>
      </p:pic>
      <p:pic>
        <p:nvPicPr>
          <p:cNvPr id="710" name="Google Shape;710;p23"/>
          <p:cNvPicPr preferRelativeResize="0"/>
          <p:nvPr/>
        </p:nvPicPr>
        <p:blipFill rotWithShape="1">
          <a:blip r:embed="rId36">
            <a:alphaModFix/>
          </a:blip>
          <a:srcRect/>
          <a:stretch/>
        </p:blipFill>
        <p:spPr>
          <a:xfrm>
            <a:off x="6703137" y="5648796"/>
            <a:ext cx="412564" cy="403786"/>
          </a:xfrm>
          <a:prstGeom prst="rect">
            <a:avLst/>
          </a:prstGeom>
          <a:noFill/>
          <a:ln>
            <a:noFill/>
          </a:ln>
        </p:spPr>
      </p:pic>
      <p:pic>
        <p:nvPicPr>
          <p:cNvPr id="711" name="Google Shape;711;p23"/>
          <p:cNvPicPr preferRelativeResize="0"/>
          <p:nvPr/>
        </p:nvPicPr>
        <p:blipFill rotWithShape="1">
          <a:blip r:embed="rId37">
            <a:alphaModFix/>
          </a:blip>
          <a:srcRect/>
          <a:stretch/>
        </p:blipFill>
        <p:spPr>
          <a:xfrm>
            <a:off x="7419150" y="5635630"/>
            <a:ext cx="438898" cy="430120"/>
          </a:xfrm>
          <a:prstGeom prst="rect">
            <a:avLst/>
          </a:prstGeom>
          <a:noFill/>
          <a:ln>
            <a:noFill/>
          </a:ln>
        </p:spPr>
      </p:pic>
      <p:pic>
        <p:nvPicPr>
          <p:cNvPr id="712" name="Google Shape;712;p23"/>
          <p:cNvPicPr preferRelativeResize="0"/>
          <p:nvPr/>
        </p:nvPicPr>
        <p:blipFill rotWithShape="1">
          <a:blip r:embed="rId38">
            <a:alphaModFix/>
          </a:blip>
          <a:srcRect/>
          <a:stretch/>
        </p:blipFill>
        <p:spPr>
          <a:xfrm>
            <a:off x="8023756" y="5640018"/>
            <a:ext cx="421342" cy="421342"/>
          </a:xfrm>
          <a:prstGeom prst="rect">
            <a:avLst/>
          </a:prstGeom>
          <a:noFill/>
          <a:ln>
            <a:noFill/>
          </a:ln>
        </p:spPr>
      </p:pic>
      <p:pic>
        <p:nvPicPr>
          <p:cNvPr id="713" name="Google Shape;713;p23"/>
          <p:cNvPicPr preferRelativeResize="0"/>
          <p:nvPr/>
        </p:nvPicPr>
        <p:blipFill rotWithShape="1">
          <a:blip r:embed="rId39">
            <a:alphaModFix/>
          </a:blip>
          <a:srcRect/>
          <a:stretch/>
        </p:blipFill>
        <p:spPr>
          <a:xfrm>
            <a:off x="719665" y="2187344"/>
            <a:ext cx="368674" cy="377452"/>
          </a:xfrm>
          <a:prstGeom prst="rect">
            <a:avLst/>
          </a:prstGeom>
          <a:noFill/>
          <a:ln>
            <a:noFill/>
          </a:ln>
        </p:spPr>
      </p:pic>
      <p:pic>
        <p:nvPicPr>
          <p:cNvPr id="714" name="Google Shape;714;p23"/>
          <p:cNvPicPr preferRelativeResize="0"/>
          <p:nvPr/>
        </p:nvPicPr>
        <p:blipFill rotWithShape="1">
          <a:blip r:embed="rId40">
            <a:alphaModFix/>
          </a:blip>
          <a:srcRect/>
          <a:stretch/>
        </p:blipFill>
        <p:spPr>
          <a:xfrm>
            <a:off x="1330530" y="2182954"/>
            <a:ext cx="386230" cy="386230"/>
          </a:xfrm>
          <a:prstGeom prst="rect">
            <a:avLst/>
          </a:prstGeom>
          <a:noFill/>
          <a:ln>
            <a:noFill/>
          </a:ln>
        </p:spPr>
      </p:pic>
      <p:pic>
        <p:nvPicPr>
          <p:cNvPr id="715" name="Google Shape;715;p23"/>
          <p:cNvPicPr preferRelativeResize="0"/>
          <p:nvPr/>
        </p:nvPicPr>
        <p:blipFill rotWithShape="1">
          <a:blip r:embed="rId41">
            <a:alphaModFix/>
          </a:blip>
          <a:srcRect/>
          <a:stretch/>
        </p:blipFill>
        <p:spPr>
          <a:xfrm>
            <a:off x="1986127" y="2152232"/>
            <a:ext cx="447676" cy="447676"/>
          </a:xfrm>
          <a:prstGeom prst="rect">
            <a:avLst/>
          </a:prstGeom>
          <a:noFill/>
          <a:ln>
            <a:noFill/>
          </a:ln>
        </p:spPr>
      </p:pic>
      <p:pic>
        <p:nvPicPr>
          <p:cNvPr id="716" name="Google Shape;716;p23"/>
          <p:cNvPicPr preferRelativeResize="0"/>
          <p:nvPr/>
        </p:nvPicPr>
        <p:blipFill rotWithShape="1">
          <a:blip r:embed="rId42">
            <a:alphaModFix/>
          </a:blip>
          <a:srcRect/>
          <a:stretch/>
        </p:blipFill>
        <p:spPr>
          <a:xfrm>
            <a:off x="2726140" y="2174176"/>
            <a:ext cx="254562" cy="403786"/>
          </a:xfrm>
          <a:prstGeom prst="rect">
            <a:avLst/>
          </a:prstGeom>
          <a:noFill/>
          <a:ln>
            <a:noFill/>
          </a:ln>
        </p:spPr>
      </p:pic>
      <p:pic>
        <p:nvPicPr>
          <p:cNvPr id="717" name="Google Shape;717;p23"/>
          <p:cNvPicPr preferRelativeResize="0"/>
          <p:nvPr/>
        </p:nvPicPr>
        <p:blipFill rotWithShape="1">
          <a:blip r:embed="rId43">
            <a:alphaModFix/>
          </a:blip>
          <a:srcRect/>
          <a:stretch/>
        </p:blipFill>
        <p:spPr>
          <a:xfrm>
            <a:off x="3362032" y="2191732"/>
            <a:ext cx="412564" cy="368674"/>
          </a:xfrm>
          <a:prstGeom prst="rect">
            <a:avLst/>
          </a:prstGeom>
          <a:noFill/>
          <a:ln>
            <a:noFill/>
          </a:ln>
        </p:spPr>
      </p:pic>
      <p:pic>
        <p:nvPicPr>
          <p:cNvPr id="718" name="Google Shape;718;p23"/>
          <p:cNvPicPr preferRelativeResize="0"/>
          <p:nvPr/>
        </p:nvPicPr>
        <p:blipFill rotWithShape="1">
          <a:blip r:embed="rId44">
            <a:alphaModFix/>
          </a:blip>
          <a:srcRect/>
          <a:stretch/>
        </p:blipFill>
        <p:spPr>
          <a:xfrm>
            <a:off x="4062637" y="2156620"/>
            <a:ext cx="412566" cy="438898"/>
          </a:xfrm>
          <a:prstGeom prst="rect">
            <a:avLst/>
          </a:prstGeom>
          <a:noFill/>
          <a:ln>
            <a:noFill/>
          </a:ln>
        </p:spPr>
      </p:pic>
      <p:pic>
        <p:nvPicPr>
          <p:cNvPr id="719" name="Google Shape;719;p23"/>
          <p:cNvPicPr preferRelativeResize="0"/>
          <p:nvPr/>
        </p:nvPicPr>
        <p:blipFill rotWithShape="1">
          <a:blip r:embed="rId45">
            <a:alphaModFix/>
          </a:blip>
          <a:srcRect/>
          <a:stretch/>
        </p:blipFill>
        <p:spPr>
          <a:xfrm>
            <a:off x="4861669" y="2143454"/>
            <a:ext cx="263338" cy="465232"/>
          </a:xfrm>
          <a:prstGeom prst="rect">
            <a:avLst/>
          </a:prstGeom>
          <a:noFill/>
          <a:ln>
            <a:noFill/>
          </a:ln>
        </p:spPr>
      </p:pic>
      <p:pic>
        <p:nvPicPr>
          <p:cNvPr id="720" name="Google Shape;720;p23"/>
          <p:cNvPicPr preferRelativeResize="0"/>
          <p:nvPr/>
        </p:nvPicPr>
        <p:blipFill rotWithShape="1">
          <a:blip r:embed="rId46">
            <a:alphaModFix/>
          </a:blip>
          <a:srcRect/>
          <a:stretch/>
        </p:blipFill>
        <p:spPr>
          <a:xfrm>
            <a:off x="5413237" y="2143454"/>
            <a:ext cx="342340" cy="465232"/>
          </a:xfrm>
          <a:prstGeom prst="rect">
            <a:avLst/>
          </a:prstGeom>
          <a:noFill/>
          <a:ln>
            <a:noFill/>
          </a:ln>
        </p:spPr>
      </p:pic>
      <p:pic>
        <p:nvPicPr>
          <p:cNvPr id="721" name="Google Shape;721;p23"/>
          <p:cNvPicPr preferRelativeResize="0"/>
          <p:nvPr/>
        </p:nvPicPr>
        <p:blipFill rotWithShape="1">
          <a:blip r:embed="rId47">
            <a:alphaModFix/>
          </a:blip>
          <a:srcRect/>
          <a:stretch/>
        </p:blipFill>
        <p:spPr>
          <a:xfrm>
            <a:off x="6061175" y="2204900"/>
            <a:ext cx="447676" cy="342340"/>
          </a:xfrm>
          <a:prstGeom prst="rect">
            <a:avLst/>
          </a:prstGeom>
          <a:noFill/>
          <a:ln>
            <a:noFill/>
          </a:ln>
        </p:spPr>
      </p:pic>
      <p:pic>
        <p:nvPicPr>
          <p:cNvPr id="722" name="Google Shape;722;p23"/>
          <p:cNvPicPr preferRelativeResize="0"/>
          <p:nvPr/>
        </p:nvPicPr>
        <p:blipFill rotWithShape="1">
          <a:blip r:embed="rId48">
            <a:alphaModFix/>
          </a:blip>
          <a:srcRect/>
          <a:stretch/>
        </p:blipFill>
        <p:spPr>
          <a:xfrm>
            <a:off x="6703137" y="2196122"/>
            <a:ext cx="412564" cy="359896"/>
          </a:xfrm>
          <a:prstGeom prst="rect">
            <a:avLst/>
          </a:prstGeom>
          <a:noFill/>
          <a:ln>
            <a:noFill/>
          </a:ln>
        </p:spPr>
      </p:pic>
      <p:pic>
        <p:nvPicPr>
          <p:cNvPr id="723" name="Google Shape;723;p23"/>
          <p:cNvPicPr preferRelativeResize="0"/>
          <p:nvPr/>
        </p:nvPicPr>
        <p:blipFill rotWithShape="1">
          <a:blip r:embed="rId49">
            <a:alphaModFix/>
          </a:blip>
          <a:srcRect/>
          <a:stretch/>
        </p:blipFill>
        <p:spPr>
          <a:xfrm>
            <a:off x="7423540" y="2182954"/>
            <a:ext cx="430120" cy="386230"/>
          </a:xfrm>
          <a:prstGeom prst="rect">
            <a:avLst/>
          </a:prstGeom>
          <a:noFill/>
          <a:ln>
            <a:noFill/>
          </a:ln>
        </p:spPr>
      </p:pic>
      <p:pic>
        <p:nvPicPr>
          <p:cNvPr id="724" name="Google Shape;724;p23"/>
          <p:cNvPicPr preferRelativeResize="0"/>
          <p:nvPr/>
        </p:nvPicPr>
        <p:blipFill rotWithShape="1">
          <a:blip r:embed="rId50">
            <a:alphaModFix/>
          </a:blip>
          <a:srcRect/>
          <a:stretch/>
        </p:blipFill>
        <p:spPr>
          <a:xfrm>
            <a:off x="8028145" y="2218066"/>
            <a:ext cx="412564" cy="316006"/>
          </a:xfrm>
          <a:prstGeom prst="rect">
            <a:avLst/>
          </a:prstGeom>
          <a:noFill/>
          <a:ln>
            <a:noFill/>
          </a:ln>
        </p:spPr>
      </p:pic>
      <p:pic>
        <p:nvPicPr>
          <p:cNvPr id="725" name="Google Shape;725;p23"/>
          <p:cNvPicPr preferRelativeResize="0"/>
          <p:nvPr/>
        </p:nvPicPr>
        <p:blipFill rotWithShape="1">
          <a:blip r:embed="rId51">
            <a:alphaModFix/>
          </a:blip>
          <a:srcRect/>
          <a:stretch/>
        </p:blipFill>
        <p:spPr>
          <a:xfrm>
            <a:off x="702109" y="2835627"/>
            <a:ext cx="403786" cy="403786"/>
          </a:xfrm>
          <a:prstGeom prst="rect">
            <a:avLst/>
          </a:prstGeom>
          <a:noFill/>
          <a:ln>
            <a:noFill/>
          </a:ln>
        </p:spPr>
      </p:pic>
      <p:pic>
        <p:nvPicPr>
          <p:cNvPr id="726" name="Google Shape;726;p23"/>
          <p:cNvPicPr preferRelativeResize="0"/>
          <p:nvPr/>
        </p:nvPicPr>
        <p:blipFill rotWithShape="1">
          <a:blip r:embed="rId52">
            <a:alphaModFix/>
          </a:blip>
          <a:srcRect/>
          <a:stretch/>
        </p:blipFill>
        <p:spPr>
          <a:xfrm>
            <a:off x="1344429" y="2865619"/>
            <a:ext cx="358434" cy="343804"/>
          </a:xfrm>
          <a:prstGeom prst="rect">
            <a:avLst/>
          </a:prstGeom>
          <a:noFill/>
          <a:ln>
            <a:noFill/>
          </a:ln>
        </p:spPr>
      </p:pic>
      <p:pic>
        <p:nvPicPr>
          <p:cNvPr id="727" name="Google Shape;727;p23"/>
          <p:cNvPicPr preferRelativeResize="0"/>
          <p:nvPr/>
        </p:nvPicPr>
        <p:blipFill rotWithShape="1">
          <a:blip r:embed="rId53">
            <a:alphaModFix/>
          </a:blip>
          <a:srcRect/>
          <a:stretch/>
        </p:blipFill>
        <p:spPr>
          <a:xfrm>
            <a:off x="2056350" y="2854646"/>
            <a:ext cx="307228" cy="365748"/>
          </a:xfrm>
          <a:prstGeom prst="rect">
            <a:avLst/>
          </a:prstGeom>
          <a:noFill/>
          <a:ln>
            <a:noFill/>
          </a:ln>
        </p:spPr>
      </p:pic>
      <p:pic>
        <p:nvPicPr>
          <p:cNvPr id="728" name="Google Shape;728;p23"/>
          <p:cNvPicPr preferRelativeResize="0"/>
          <p:nvPr/>
        </p:nvPicPr>
        <p:blipFill rotWithShape="1">
          <a:blip r:embed="rId54">
            <a:alphaModFix/>
          </a:blip>
          <a:srcRect/>
          <a:stretch/>
        </p:blipFill>
        <p:spPr>
          <a:xfrm>
            <a:off x="2677861" y="2836359"/>
            <a:ext cx="351118" cy="402324"/>
          </a:xfrm>
          <a:prstGeom prst="rect">
            <a:avLst/>
          </a:prstGeom>
          <a:noFill/>
          <a:ln>
            <a:noFill/>
          </a:ln>
        </p:spPr>
      </p:pic>
      <p:pic>
        <p:nvPicPr>
          <p:cNvPr id="729" name="Google Shape;729;p23"/>
          <p:cNvPicPr preferRelativeResize="0"/>
          <p:nvPr/>
        </p:nvPicPr>
        <p:blipFill rotWithShape="1">
          <a:blip r:embed="rId55">
            <a:alphaModFix/>
          </a:blip>
          <a:srcRect/>
          <a:stretch/>
        </p:blipFill>
        <p:spPr>
          <a:xfrm>
            <a:off x="3340086" y="2796127"/>
            <a:ext cx="456454" cy="482788"/>
          </a:xfrm>
          <a:prstGeom prst="rect">
            <a:avLst/>
          </a:prstGeom>
          <a:noFill/>
          <a:ln>
            <a:noFill/>
          </a:ln>
        </p:spPr>
      </p:pic>
      <p:pic>
        <p:nvPicPr>
          <p:cNvPr id="730" name="Google Shape;730;p23"/>
          <p:cNvPicPr preferRelativeResize="0"/>
          <p:nvPr/>
        </p:nvPicPr>
        <p:blipFill rotWithShape="1">
          <a:blip r:embed="rId56">
            <a:alphaModFix/>
          </a:blip>
          <a:srcRect/>
          <a:stretch/>
        </p:blipFill>
        <p:spPr>
          <a:xfrm>
            <a:off x="4001192" y="2835627"/>
            <a:ext cx="535456" cy="403786"/>
          </a:xfrm>
          <a:prstGeom prst="rect">
            <a:avLst/>
          </a:prstGeom>
          <a:noFill/>
          <a:ln>
            <a:noFill/>
          </a:ln>
        </p:spPr>
      </p:pic>
      <p:pic>
        <p:nvPicPr>
          <p:cNvPr id="731" name="Google Shape;731;p23"/>
          <p:cNvPicPr preferRelativeResize="0"/>
          <p:nvPr/>
        </p:nvPicPr>
        <p:blipFill rotWithShape="1">
          <a:blip r:embed="rId57">
            <a:alphaModFix/>
          </a:blip>
          <a:srcRect/>
          <a:stretch/>
        </p:blipFill>
        <p:spPr>
          <a:xfrm>
            <a:off x="4858011" y="2872933"/>
            <a:ext cx="270656" cy="329176"/>
          </a:xfrm>
          <a:prstGeom prst="rect">
            <a:avLst/>
          </a:prstGeom>
          <a:noFill/>
          <a:ln>
            <a:noFill/>
          </a:ln>
        </p:spPr>
      </p:pic>
      <p:pic>
        <p:nvPicPr>
          <p:cNvPr id="732" name="Google Shape;732;p23"/>
          <p:cNvPicPr preferRelativeResize="0"/>
          <p:nvPr/>
        </p:nvPicPr>
        <p:blipFill rotWithShape="1">
          <a:blip r:embed="rId58">
            <a:alphaModFix/>
          </a:blip>
          <a:srcRect/>
          <a:stretch/>
        </p:blipFill>
        <p:spPr>
          <a:xfrm>
            <a:off x="5357642" y="2931454"/>
            <a:ext cx="453528" cy="212134"/>
          </a:xfrm>
          <a:prstGeom prst="rect">
            <a:avLst/>
          </a:prstGeom>
          <a:noFill/>
          <a:ln>
            <a:noFill/>
          </a:ln>
        </p:spPr>
      </p:pic>
      <p:pic>
        <p:nvPicPr>
          <p:cNvPr id="733" name="Google Shape;733;p23"/>
          <p:cNvPicPr preferRelativeResize="0"/>
          <p:nvPr/>
        </p:nvPicPr>
        <p:blipFill rotWithShape="1">
          <a:blip r:embed="rId59">
            <a:alphaModFix/>
          </a:blip>
          <a:srcRect/>
          <a:stretch/>
        </p:blipFill>
        <p:spPr>
          <a:xfrm>
            <a:off x="6083851" y="2894879"/>
            <a:ext cx="402324" cy="285284"/>
          </a:xfrm>
          <a:prstGeom prst="rect">
            <a:avLst/>
          </a:prstGeom>
          <a:noFill/>
          <a:ln>
            <a:noFill/>
          </a:ln>
        </p:spPr>
      </p:pic>
      <p:pic>
        <p:nvPicPr>
          <p:cNvPr id="734" name="Google Shape;734;p23"/>
          <p:cNvPicPr preferRelativeResize="0"/>
          <p:nvPr/>
        </p:nvPicPr>
        <p:blipFill rotWithShape="1">
          <a:blip r:embed="rId60">
            <a:alphaModFix/>
          </a:blip>
          <a:srcRect/>
          <a:stretch/>
        </p:blipFill>
        <p:spPr>
          <a:xfrm>
            <a:off x="6722887" y="2850989"/>
            <a:ext cx="373064" cy="373064"/>
          </a:xfrm>
          <a:prstGeom prst="rect">
            <a:avLst/>
          </a:prstGeom>
          <a:noFill/>
          <a:ln>
            <a:noFill/>
          </a:ln>
        </p:spPr>
      </p:pic>
      <p:pic>
        <p:nvPicPr>
          <p:cNvPr id="735" name="Google Shape;735;p23"/>
          <p:cNvPicPr preferRelativeResize="0"/>
          <p:nvPr/>
        </p:nvPicPr>
        <p:blipFill rotWithShape="1">
          <a:blip r:embed="rId61">
            <a:alphaModFix/>
          </a:blip>
          <a:srcRect/>
          <a:stretch/>
        </p:blipFill>
        <p:spPr>
          <a:xfrm>
            <a:off x="7452068" y="2850989"/>
            <a:ext cx="373064" cy="373064"/>
          </a:xfrm>
          <a:prstGeom prst="rect">
            <a:avLst/>
          </a:prstGeom>
          <a:noFill/>
          <a:ln>
            <a:noFill/>
          </a:ln>
        </p:spPr>
      </p:pic>
      <p:pic>
        <p:nvPicPr>
          <p:cNvPr id="736" name="Google Shape;736;p23"/>
          <p:cNvPicPr preferRelativeResize="0"/>
          <p:nvPr/>
        </p:nvPicPr>
        <p:blipFill rotWithShape="1">
          <a:blip r:embed="rId62">
            <a:alphaModFix/>
          </a:blip>
          <a:srcRect/>
          <a:stretch/>
        </p:blipFill>
        <p:spPr>
          <a:xfrm>
            <a:off x="8062525" y="2840016"/>
            <a:ext cx="343804" cy="395008"/>
          </a:xfrm>
          <a:prstGeom prst="rect">
            <a:avLst/>
          </a:prstGeom>
          <a:noFill/>
          <a:ln>
            <a:noFill/>
          </a:ln>
        </p:spPr>
      </p:pic>
      <p:pic>
        <p:nvPicPr>
          <p:cNvPr id="737" name="Google Shape;737;p23"/>
          <p:cNvPicPr preferRelativeResize="0"/>
          <p:nvPr/>
        </p:nvPicPr>
        <p:blipFill rotWithShape="1">
          <a:blip r:embed="rId63">
            <a:alphaModFix/>
          </a:blip>
          <a:srcRect/>
          <a:stretch/>
        </p:blipFill>
        <p:spPr>
          <a:xfrm>
            <a:off x="717471" y="3564996"/>
            <a:ext cx="373064" cy="387694"/>
          </a:xfrm>
          <a:prstGeom prst="rect">
            <a:avLst/>
          </a:prstGeom>
          <a:noFill/>
          <a:ln>
            <a:noFill/>
          </a:ln>
        </p:spPr>
      </p:pic>
      <p:pic>
        <p:nvPicPr>
          <p:cNvPr id="738" name="Google Shape;738;p23"/>
          <p:cNvPicPr preferRelativeResize="0"/>
          <p:nvPr/>
        </p:nvPicPr>
        <p:blipFill rotWithShape="1">
          <a:blip r:embed="rId64">
            <a:alphaModFix/>
          </a:blip>
          <a:srcRect/>
          <a:stretch/>
        </p:blipFill>
        <p:spPr>
          <a:xfrm>
            <a:off x="1388318" y="3568652"/>
            <a:ext cx="270656" cy="380380"/>
          </a:xfrm>
          <a:prstGeom prst="rect">
            <a:avLst/>
          </a:prstGeom>
          <a:noFill/>
          <a:ln>
            <a:noFill/>
          </a:ln>
        </p:spPr>
      </p:pic>
      <p:pic>
        <p:nvPicPr>
          <p:cNvPr id="739" name="Google Shape;739;p23"/>
          <p:cNvPicPr preferRelativeResize="0"/>
          <p:nvPr/>
        </p:nvPicPr>
        <p:blipFill rotWithShape="1">
          <a:blip r:embed="rId65">
            <a:alphaModFix/>
          </a:blip>
          <a:srcRect/>
          <a:stretch/>
        </p:blipFill>
        <p:spPr>
          <a:xfrm>
            <a:off x="2008803" y="3557681"/>
            <a:ext cx="402324" cy="402324"/>
          </a:xfrm>
          <a:prstGeom prst="rect">
            <a:avLst/>
          </a:prstGeom>
          <a:noFill/>
          <a:ln>
            <a:noFill/>
          </a:ln>
        </p:spPr>
      </p:pic>
      <p:pic>
        <p:nvPicPr>
          <p:cNvPr id="740" name="Google Shape;740;p23"/>
          <p:cNvPicPr preferRelativeResize="0"/>
          <p:nvPr/>
        </p:nvPicPr>
        <p:blipFill rotWithShape="1">
          <a:blip r:embed="rId66">
            <a:alphaModFix/>
          </a:blip>
          <a:srcRect/>
          <a:stretch/>
        </p:blipFill>
        <p:spPr>
          <a:xfrm>
            <a:off x="2655915" y="3623515"/>
            <a:ext cx="395010" cy="270656"/>
          </a:xfrm>
          <a:prstGeom prst="rect">
            <a:avLst/>
          </a:prstGeom>
          <a:noFill/>
          <a:ln>
            <a:noFill/>
          </a:ln>
        </p:spPr>
      </p:pic>
      <p:pic>
        <p:nvPicPr>
          <p:cNvPr id="741" name="Google Shape;741;p23"/>
          <p:cNvPicPr preferRelativeResize="0"/>
          <p:nvPr/>
        </p:nvPicPr>
        <p:blipFill rotWithShape="1">
          <a:blip r:embed="rId67">
            <a:alphaModFix/>
          </a:blip>
          <a:srcRect/>
          <a:stretch/>
        </p:blipFill>
        <p:spPr>
          <a:xfrm>
            <a:off x="3400069" y="3590598"/>
            <a:ext cx="336488" cy="336488"/>
          </a:xfrm>
          <a:prstGeom prst="rect">
            <a:avLst/>
          </a:prstGeom>
          <a:noFill/>
          <a:ln>
            <a:noFill/>
          </a:ln>
        </p:spPr>
      </p:pic>
      <p:pic>
        <p:nvPicPr>
          <p:cNvPr id="742" name="Google Shape;742;p23"/>
          <p:cNvPicPr preferRelativeResize="0"/>
          <p:nvPr/>
        </p:nvPicPr>
        <p:blipFill rotWithShape="1">
          <a:blip r:embed="rId68">
            <a:alphaModFix/>
          </a:blip>
          <a:srcRect/>
          <a:stretch/>
        </p:blipFill>
        <p:spPr>
          <a:xfrm>
            <a:off x="4075073" y="3564996"/>
            <a:ext cx="387694" cy="387694"/>
          </a:xfrm>
          <a:prstGeom prst="rect">
            <a:avLst/>
          </a:prstGeom>
          <a:noFill/>
          <a:ln>
            <a:noFill/>
          </a:ln>
        </p:spPr>
      </p:pic>
      <p:pic>
        <p:nvPicPr>
          <p:cNvPr id="743" name="Google Shape;743;p23"/>
          <p:cNvPicPr preferRelativeResize="0"/>
          <p:nvPr/>
        </p:nvPicPr>
        <p:blipFill rotWithShape="1">
          <a:blip r:embed="rId69">
            <a:alphaModFix/>
          </a:blip>
          <a:srcRect/>
          <a:stretch/>
        </p:blipFill>
        <p:spPr>
          <a:xfrm>
            <a:off x="4799492" y="3590598"/>
            <a:ext cx="387694" cy="336488"/>
          </a:xfrm>
          <a:prstGeom prst="rect">
            <a:avLst/>
          </a:prstGeom>
          <a:noFill/>
          <a:ln>
            <a:noFill/>
          </a:ln>
        </p:spPr>
      </p:pic>
      <p:pic>
        <p:nvPicPr>
          <p:cNvPr id="744" name="Google Shape;744;p23"/>
          <p:cNvPicPr preferRelativeResize="0"/>
          <p:nvPr/>
        </p:nvPicPr>
        <p:blipFill rotWithShape="1">
          <a:blip r:embed="rId70">
            <a:alphaModFix/>
          </a:blip>
          <a:srcRect/>
          <a:stretch/>
        </p:blipFill>
        <p:spPr>
          <a:xfrm>
            <a:off x="5496627" y="3564997"/>
            <a:ext cx="175558" cy="387692"/>
          </a:xfrm>
          <a:prstGeom prst="rect">
            <a:avLst/>
          </a:prstGeom>
          <a:noFill/>
          <a:ln>
            <a:noFill/>
          </a:ln>
        </p:spPr>
      </p:pic>
      <p:pic>
        <p:nvPicPr>
          <p:cNvPr id="745" name="Google Shape;745;p23"/>
          <p:cNvPicPr preferRelativeResize="0"/>
          <p:nvPr/>
        </p:nvPicPr>
        <p:blipFill rotWithShape="1">
          <a:blip r:embed="rId71">
            <a:alphaModFix/>
          </a:blip>
          <a:srcRect/>
          <a:stretch/>
        </p:blipFill>
        <p:spPr>
          <a:xfrm>
            <a:off x="6091166" y="3564996"/>
            <a:ext cx="387694" cy="387694"/>
          </a:xfrm>
          <a:prstGeom prst="rect">
            <a:avLst/>
          </a:prstGeom>
          <a:noFill/>
          <a:ln>
            <a:noFill/>
          </a:ln>
        </p:spPr>
      </p:pic>
      <p:pic>
        <p:nvPicPr>
          <p:cNvPr id="746" name="Google Shape;746;p23"/>
          <p:cNvPicPr preferRelativeResize="0"/>
          <p:nvPr/>
        </p:nvPicPr>
        <p:blipFill rotWithShape="1">
          <a:blip r:embed="rId72">
            <a:alphaModFix/>
          </a:blip>
          <a:srcRect/>
          <a:stretch/>
        </p:blipFill>
        <p:spPr>
          <a:xfrm>
            <a:off x="6715572" y="3564996"/>
            <a:ext cx="387694" cy="387694"/>
          </a:xfrm>
          <a:prstGeom prst="rect">
            <a:avLst/>
          </a:prstGeom>
          <a:noFill/>
          <a:ln>
            <a:noFill/>
          </a:ln>
        </p:spPr>
      </p:pic>
      <p:pic>
        <p:nvPicPr>
          <p:cNvPr id="747" name="Google Shape;747;p23"/>
          <p:cNvPicPr preferRelativeResize="0"/>
          <p:nvPr/>
        </p:nvPicPr>
        <p:blipFill rotWithShape="1">
          <a:blip r:embed="rId73">
            <a:alphaModFix/>
          </a:blip>
          <a:srcRect/>
          <a:stretch/>
        </p:blipFill>
        <p:spPr>
          <a:xfrm>
            <a:off x="7474012" y="3586940"/>
            <a:ext cx="329176" cy="343806"/>
          </a:xfrm>
          <a:prstGeom prst="rect">
            <a:avLst/>
          </a:prstGeom>
          <a:noFill/>
          <a:ln>
            <a:noFill/>
          </a:ln>
        </p:spPr>
      </p:pic>
      <p:pic>
        <p:nvPicPr>
          <p:cNvPr id="748" name="Google Shape;748;p23"/>
          <p:cNvPicPr preferRelativeResize="0"/>
          <p:nvPr/>
        </p:nvPicPr>
        <p:blipFill rotWithShape="1">
          <a:blip r:embed="rId74">
            <a:alphaModFix/>
          </a:blip>
          <a:srcRect/>
          <a:stretch/>
        </p:blipFill>
        <p:spPr>
          <a:xfrm>
            <a:off x="8095443" y="3561338"/>
            <a:ext cx="277968" cy="395008"/>
          </a:xfrm>
          <a:prstGeom prst="rect">
            <a:avLst/>
          </a:prstGeom>
          <a:noFill/>
          <a:ln>
            <a:noFill/>
          </a:ln>
        </p:spPr>
      </p:pic>
      <p:pic>
        <p:nvPicPr>
          <p:cNvPr id="749" name="Google Shape;749;p23"/>
          <p:cNvPicPr preferRelativeResize="0"/>
          <p:nvPr/>
        </p:nvPicPr>
        <p:blipFill rotWithShape="1">
          <a:blip r:embed="rId75">
            <a:alphaModFix/>
          </a:blip>
          <a:srcRect/>
          <a:stretch/>
        </p:blipFill>
        <p:spPr>
          <a:xfrm>
            <a:off x="732833" y="4233810"/>
            <a:ext cx="342340" cy="430120"/>
          </a:xfrm>
          <a:prstGeom prst="rect">
            <a:avLst/>
          </a:prstGeom>
          <a:noFill/>
          <a:ln>
            <a:noFill/>
          </a:ln>
        </p:spPr>
      </p:pic>
      <p:pic>
        <p:nvPicPr>
          <p:cNvPr id="750" name="Google Shape;750;p23"/>
          <p:cNvPicPr preferRelativeResize="0"/>
          <p:nvPr/>
        </p:nvPicPr>
        <p:blipFill rotWithShape="1">
          <a:blip r:embed="rId76">
            <a:alphaModFix/>
          </a:blip>
          <a:srcRect/>
          <a:stretch/>
        </p:blipFill>
        <p:spPr>
          <a:xfrm>
            <a:off x="1321752" y="4216254"/>
            <a:ext cx="403786" cy="465232"/>
          </a:xfrm>
          <a:prstGeom prst="rect">
            <a:avLst/>
          </a:prstGeom>
          <a:noFill/>
          <a:ln>
            <a:noFill/>
          </a:ln>
        </p:spPr>
      </p:pic>
      <p:pic>
        <p:nvPicPr>
          <p:cNvPr id="751" name="Google Shape;751;p23"/>
          <p:cNvPicPr preferRelativeResize="0"/>
          <p:nvPr/>
        </p:nvPicPr>
        <p:blipFill rotWithShape="1">
          <a:blip r:embed="rId77">
            <a:alphaModFix/>
          </a:blip>
          <a:srcRect/>
          <a:stretch/>
        </p:blipFill>
        <p:spPr>
          <a:xfrm>
            <a:off x="2012460" y="4220642"/>
            <a:ext cx="395010" cy="456454"/>
          </a:xfrm>
          <a:prstGeom prst="rect">
            <a:avLst/>
          </a:prstGeom>
          <a:noFill/>
          <a:ln>
            <a:noFill/>
          </a:ln>
        </p:spPr>
      </p:pic>
      <p:pic>
        <p:nvPicPr>
          <p:cNvPr id="752" name="Google Shape;752;p23"/>
          <p:cNvPicPr preferRelativeResize="0"/>
          <p:nvPr/>
        </p:nvPicPr>
        <p:blipFill rotWithShape="1">
          <a:blip r:embed="rId78">
            <a:alphaModFix/>
          </a:blip>
          <a:srcRect/>
          <a:stretch/>
        </p:blipFill>
        <p:spPr>
          <a:xfrm>
            <a:off x="2625193" y="4220642"/>
            <a:ext cx="456454" cy="456454"/>
          </a:xfrm>
          <a:prstGeom prst="rect">
            <a:avLst/>
          </a:prstGeom>
          <a:noFill/>
          <a:ln>
            <a:noFill/>
          </a:ln>
        </p:spPr>
      </p:pic>
      <p:pic>
        <p:nvPicPr>
          <p:cNvPr id="753" name="Google Shape;753;p23"/>
          <p:cNvPicPr preferRelativeResize="0"/>
          <p:nvPr/>
        </p:nvPicPr>
        <p:blipFill rotWithShape="1">
          <a:blip r:embed="rId79">
            <a:alphaModFix/>
          </a:blip>
          <a:srcRect/>
          <a:stretch/>
        </p:blipFill>
        <p:spPr>
          <a:xfrm>
            <a:off x="3344476" y="4238198"/>
            <a:ext cx="447676" cy="421342"/>
          </a:xfrm>
          <a:prstGeom prst="rect">
            <a:avLst/>
          </a:prstGeom>
          <a:noFill/>
          <a:ln>
            <a:noFill/>
          </a:ln>
        </p:spPr>
      </p:pic>
      <p:pic>
        <p:nvPicPr>
          <p:cNvPr id="754" name="Google Shape;754;p23"/>
          <p:cNvPicPr preferRelativeResize="0"/>
          <p:nvPr/>
        </p:nvPicPr>
        <p:blipFill rotWithShape="1">
          <a:blip r:embed="rId80">
            <a:alphaModFix/>
          </a:blip>
          <a:srcRect/>
          <a:stretch/>
        </p:blipFill>
        <p:spPr>
          <a:xfrm>
            <a:off x="4045813" y="4233078"/>
            <a:ext cx="446214" cy="431584"/>
          </a:xfrm>
          <a:prstGeom prst="rect">
            <a:avLst/>
          </a:prstGeom>
          <a:noFill/>
          <a:ln>
            <a:noFill/>
          </a:ln>
        </p:spPr>
      </p:pic>
      <p:pic>
        <p:nvPicPr>
          <p:cNvPr id="755" name="Google Shape;755;p23"/>
          <p:cNvPicPr preferRelativeResize="0"/>
          <p:nvPr/>
        </p:nvPicPr>
        <p:blipFill rotWithShape="1">
          <a:blip r:embed="rId81">
            <a:alphaModFix/>
          </a:blip>
          <a:srcRect/>
          <a:stretch/>
        </p:blipFill>
        <p:spPr>
          <a:xfrm>
            <a:off x="4825093" y="4233078"/>
            <a:ext cx="336490" cy="431584"/>
          </a:xfrm>
          <a:prstGeom prst="rect">
            <a:avLst/>
          </a:prstGeom>
          <a:noFill/>
          <a:ln>
            <a:noFill/>
          </a:ln>
        </p:spPr>
      </p:pic>
      <p:pic>
        <p:nvPicPr>
          <p:cNvPr id="756" name="Google Shape;756;p23"/>
          <p:cNvPicPr preferRelativeResize="0"/>
          <p:nvPr/>
        </p:nvPicPr>
        <p:blipFill rotWithShape="1">
          <a:blip r:embed="rId82">
            <a:alphaModFix/>
          </a:blip>
          <a:srcRect/>
          <a:stretch/>
        </p:blipFill>
        <p:spPr>
          <a:xfrm>
            <a:off x="5361300" y="4247708"/>
            <a:ext cx="446214" cy="402324"/>
          </a:xfrm>
          <a:prstGeom prst="rect">
            <a:avLst/>
          </a:prstGeom>
          <a:noFill/>
          <a:ln>
            <a:noFill/>
          </a:ln>
        </p:spPr>
      </p:pic>
      <p:pic>
        <p:nvPicPr>
          <p:cNvPr id="757" name="Google Shape;757;p23"/>
          <p:cNvPicPr preferRelativeResize="0"/>
          <p:nvPr/>
        </p:nvPicPr>
        <p:blipFill rotWithShape="1">
          <a:blip r:embed="rId83">
            <a:alphaModFix/>
          </a:blip>
          <a:srcRect/>
          <a:stretch/>
        </p:blipFill>
        <p:spPr>
          <a:xfrm>
            <a:off x="6083851" y="4233078"/>
            <a:ext cx="402324" cy="431584"/>
          </a:xfrm>
          <a:prstGeom prst="rect">
            <a:avLst/>
          </a:prstGeom>
          <a:noFill/>
          <a:ln>
            <a:noFill/>
          </a:ln>
        </p:spPr>
      </p:pic>
      <p:pic>
        <p:nvPicPr>
          <p:cNvPr id="758" name="Google Shape;758;p23"/>
          <p:cNvPicPr preferRelativeResize="0"/>
          <p:nvPr/>
        </p:nvPicPr>
        <p:blipFill rotWithShape="1">
          <a:blip r:embed="rId84">
            <a:alphaModFix/>
          </a:blip>
          <a:srcRect/>
          <a:stretch/>
        </p:blipFill>
        <p:spPr>
          <a:xfrm>
            <a:off x="6704599" y="4255023"/>
            <a:ext cx="409638" cy="387694"/>
          </a:xfrm>
          <a:prstGeom prst="rect">
            <a:avLst/>
          </a:prstGeom>
          <a:noFill/>
          <a:ln>
            <a:noFill/>
          </a:ln>
        </p:spPr>
      </p:pic>
      <p:pic>
        <p:nvPicPr>
          <p:cNvPr id="759" name="Google Shape;759;p23"/>
          <p:cNvPicPr preferRelativeResize="0"/>
          <p:nvPr/>
        </p:nvPicPr>
        <p:blipFill rotWithShape="1">
          <a:blip r:embed="rId85">
            <a:alphaModFix/>
          </a:blip>
          <a:srcRect/>
          <a:stretch/>
        </p:blipFill>
        <p:spPr>
          <a:xfrm>
            <a:off x="7427818" y="4247707"/>
            <a:ext cx="387696" cy="402326"/>
          </a:xfrm>
          <a:prstGeom prst="rect">
            <a:avLst/>
          </a:prstGeom>
          <a:noFill/>
          <a:ln>
            <a:noFill/>
          </a:ln>
        </p:spPr>
      </p:pic>
      <p:pic>
        <p:nvPicPr>
          <p:cNvPr id="760" name="Google Shape;760;p23"/>
          <p:cNvPicPr preferRelativeResize="0"/>
          <p:nvPr/>
        </p:nvPicPr>
        <p:blipFill rotWithShape="1">
          <a:blip r:embed="rId86">
            <a:alphaModFix/>
          </a:blip>
          <a:srcRect/>
          <a:stretch/>
        </p:blipFill>
        <p:spPr>
          <a:xfrm>
            <a:off x="8004005" y="4328173"/>
            <a:ext cx="460844" cy="241394"/>
          </a:xfrm>
          <a:prstGeom prst="rect">
            <a:avLst/>
          </a:prstGeom>
          <a:noFill/>
          <a:ln>
            <a:noFill/>
          </a:ln>
        </p:spPr>
      </p:pic>
      <p:pic>
        <p:nvPicPr>
          <p:cNvPr id="761" name="Google Shape;761;p23"/>
          <p:cNvPicPr preferRelativeResize="0"/>
          <p:nvPr/>
        </p:nvPicPr>
        <p:blipFill rotWithShape="1">
          <a:blip r:embed="rId87">
            <a:alphaModFix/>
          </a:blip>
          <a:srcRect/>
          <a:stretch/>
        </p:blipFill>
        <p:spPr>
          <a:xfrm>
            <a:off x="775991" y="4983746"/>
            <a:ext cx="256024" cy="351118"/>
          </a:xfrm>
          <a:prstGeom prst="rect">
            <a:avLst/>
          </a:prstGeom>
          <a:noFill/>
          <a:ln>
            <a:noFill/>
          </a:ln>
        </p:spPr>
      </p:pic>
      <p:pic>
        <p:nvPicPr>
          <p:cNvPr id="762" name="Google Shape;762;p23"/>
          <p:cNvPicPr preferRelativeResize="0"/>
          <p:nvPr/>
        </p:nvPicPr>
        <p:blipFill rotWithShape="1">
          <a:blip r:embed="rId88">
            <a:alphaModFix/>
          </a:blip>
          <a:srcRect/>
          <a:stretch/>
        </p:blipFill>
        <p:spPr>
          <a:xfrm>
            <a:off x="1329799" y="4965459"/>
            <a:ext cx="387694" cy="387694"/>
          </a:xfrm>
          <a:prstGeom prst="rect">
            <a:avLst/>
          </a:prstGeom>
          <a:noFill/>
          <a:ln>
            <a:noFill/>
          </a:ln>
        </p:spPr>
      </p:pic>
      <p:pic>
        <p:nvPicPr>
          <p:cNvPr id="763" name="Google Shape;763;p23"/>
          <p:cNvPicPr preferRelativeResize="0"/>
          <p:nvPr/>
        </p:nvPicPr>
        <p:blipFill rotWithShape="1">
          <a:blip r:embed="rId89">
            <a:alphaModFix/>
          </a:blip>
          <a:srcRect/>
          <a:stretch/>
        </p:blipFill>
        <p:spPr>
          <a:xfrm>
            <a:off x="2027090" y="4976431"/>
            <a:ext cx="365748" cy="365748"/>
          </a:xfrm>
          <a:prstGeom prst="rect">
            <a:avLst/>
          </a:prstGeom>
          <a:noFill/>
          <a:ln>
            <a:noFill/>
          </a:ln>
        </p:spPr>
      </p:pic>
      <p:pic>
        <p:nvPicPr>
          <p:cNvPr id="764" name="Google Shape;764;p23"/>
          <p:cNvPicPr preferRelativeResize="0"/>
          <p:nvPr/>
        </p:nvPicPr>
        <p:blipFill rotWithShape="1">
          <a:blip r:embed="rId90">
            <a:alphaModFix/>
          </a:blip>
          <a:srcRect/>
          <a:stretch/>
        </p:blipFill>
        <p:spPr>
          <a:xfrm>
            <a:off x="2703463" y="4980088"/>
            <a:ext cx="299916" cy="358436"/>
          </a:xfrm>
          <a:prstGeom prst="rect">
            <a:avLst/>
          </a:prstGeom>
          <a:noFill/>
          <a:ln>
            <a:noFill/>
          </a:ln>
        </p:spPr>
      </p:pic>
      <p:pic>
        <p:nvPicPr>
          <p:cNvPr id="765" name="Google Shape;765;p23"/>
          <p:cNvPicPr preferRelativeResize="0"/>
          <p:nvPr/>
        </p:nvPicPr>
        <p:blipFill rotWithShape="1">
          <a:blip r:embed="rId91">
            <a:alphaModFix/>
          </a:blip>
          <a:srcRect/>
          <a:stretch/>
        </p:blipFill>
        <p:spPr>
          <a:xfrm>
            <a:off x="3473218" y="4965459"/>
            <a:ext cx="190190" cy="387694"/>
          </a:xfrm>
          <a:prstGeom prst="rect">
            <a:avLst/>
          </a:prstGeom>
          <a:noFill/>
          <a:ln>
            <a:noFill/>
          </a:ln>
        </p:spPr>
      </p:pic>
      <p:pic>
        <p:nvPicPr>
          <p:cNvPr id="766" name="Google Shape;766;p23"/>
          <p:cNvPicPr preferRelativeResize="0"/>
          <p:nvPr/>
        </p:nvPicPr>
        <p:blipFill rotWithShape="1">
          <a:blip r:embed="rId92">
            <a:alphaModFix/>
          </a:blip>
          <a:srcRect/>
          <a:stretch/>
        </p:blipFill>
        <p:spPr>
          <a:xfrm>
            <a:off x="4086045" y="4983746"/>
            <a:ext cx="365748" cy="351118"/>
          </a:xfrm>
          <a:prstGeom prst="rect">
            <a:avLst/>
          </a:prstGeom>
          <a:noFill/>
          <a:ln>
            <a:noFill/>
          </a:ln>
        </p:spPr>
      </p:pic>
      <p:pic>
        <p:nvPicPr>
          <p:cNvPr id="767" name="Google Shape;767;p23"/>
          <p:cNvPicPr preferRelativeResize="0"/>
          <p:nvPr/>
        </p:nvPicPr>
        <p:blipFill rotWithShape="1">
          <a:blip r:embed="rId93">
            <a:alphaModFix/>
          </a:blip>
          <a:srcRect/>
          <a:stretch/>
        </p:blipFill>
        <p:spPr>
          <a:xfrm>
            <a:off x="4806807" y="5002034"/>
            <a:ext cx="373064" cy="314544"/>
          </a:xfrm>
          <a:prstGeom prst="rect">
            <a:avLst/>
          </a:prstGeom>
          <a:noFill/>
          <a:ln>
            <a:noFill/>
          </a:ln>
        </p:spPr>
      </p:pic>
      <p:pic>
        <p:nvPicPr>
          <p:cNvPr id="768" name="Google Shape;768;p23"/>
          <p:cNvPicPr preferRelativeResize="0"/>
          <p:nvPr/>
        </p:nvPicPr>
        <p:blipFill rotWithShape="1">
          <a:blip r:embed="rId94">
            <a:alphaModFix/>
          </a:blip>
          <a:srcRect/>
          <a:stretch/>
        </p:blipFill>
        <p:spPr>
          <a:xfrm>
            <a:off x="5423477" y="4980089"/>
            <a:ext cx="321858" cy="358434"/>
          </a:xfrm>
          <a:prstGeom prst="rect">
            <a:avLst/>
          </a:prstGeom>
          <a:noFill/>
          <a:ln>
            <a:noFill/>
          </a:ln>
        </p:spPr>
      </p:pic>
      <p:pic>
        <p:nvPicPr>
          <p:cNvPr id="769" name="Google Shape;769;p23"/>
          <p:cNvPicPr preferRelativeResize="0"/>
          <p:nvPr/>
        </p:nvPicPr>
        <p:blipFill rotWithShape="1">
          <a:blip r:embed="rId95">
            <a:alphaModFix/>
          </a:blip>
          <a:srcRect/>
          <a:stretch/>
        </p:blipFill>
        <p:spPr>
          <a:xfrm>
            <a:off x="6149685" y="4983745"/>
            <a:ext cx="270656" cy="351120"/>
          </a:xfrm>
          <a:prstGeom prst="rect">
            <a:avLst/>
          </a:prstGeom>
          <a:noFill/>
          <a:ln>
            <a:noFill/>
          </a:ln>
        </p:spPr>
      </p:pic>
      <p:pic>
        <p:nvPicPr>
          <p:cNvPr id="770" name="Google Shape;770;p23"/>
          <p:cNvPicPr preferRelativeResize="0"/>
          <p:nvPr/>
        </p:nvPicPr>
        <p:blipFill rotWithShape="1">
          <a:blip r:embed="rId96">
            <a:alphaModFix/>
          </a:blip>
          <a:srcRect/>
          <a:stretch/>
        </p:blipFill>
        <p:spPr>
          <a:xfrm>
            <a:off x="6737517" y="5013006"/>
            <a:ext cx="343804" cy="292598"/>
          </a:xfrm>
          <a:prstGeom prst="rect">
            <a:avLst/>
          </a:prstGeom>
          <a:noFill/>
          <a:ln>
            <a:noFill/>
          </a:ln>
        </p:spPr>
      </p:pic>
      <p:pic>
        <p:nvPicPr>
          <p:cNvPr id="771" name="Google Shape;771;p23"/>
          <p:cNvPicPr preferRelativeResize="0"/>
          <p:nvPr/>
        </p:nvPicPr>
        <p:blipFill rotWithShape="1">
          <a:blip r:embed="rId97">
            <a:alphaModFix/>
          </a:blip>
          <a:srcRect/>
          <a:stretch/>
        </p:blipFill>
        <p:spPr>
          <a:xfrm>
            <a:off x="7444753" y="4965459"/>
            <a:ext cx="387694" cy="387694"/>
          </a:xfrm>
          <a:prstGeom prst="rect">
            <a:avLst/>
          </a:prstGeom>
          <a:noFill/>
          <a:ln>
            <a:noFill/>
          </a:ln>
        </p:spPr>
      </p:pic>
      <p:pic>
        <p:nvPicPr>
          <p:cNvPr id="772" name="Google Shape;772;p23"/>
          <p:cNvPicPr preferRelativeResize="0"/>
          <p:nvPr/>
        </p:nvPicPr>
        <p:blipFill rotWithShape="1">
          <a:blip r:embed="rId98">
            <a:alphaModFix/>
          </a:blip>
          <a:srcRect/>
          <a:stretch/>
        </p:blipFill>
        <p:spPr>
          <a:xfrm>
            <a:off x="8069840" y="4991061"/>
            <a:ext cx="329174" cy="33648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Shape 776"/>
        <p:cNvGrpSpPr/>
        <p:nvPr/>
      </p:nvGrpSpPr>
      <p:grpSpPr>
        <a:xfrm>
          <a:off x="0" y="0"/>
          <a:ext cx="0" cy="0"/>
          <a:chOff x="0" y="0"/>
          <a:chExt cx="0" cy="0"/>
        </a:xfrm>
      </p:grpSpPr>
      <p:sp>
        <p:nvSpPr>
          <p:cNvPr id="777" name="Google Shape;777;p24"/>
          <p:cNvSpPr txBox="1"/>
          <p:nvPr/>
        </p:nvSpPr>
        <p:spPr>
          <a:xfrm>
            <a:off x="8901253" y="3810471"/>
            <a:ext cx="268202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a:solidFill>
                  <a:schemeClr val="lt1"/>
                </a:solidFill>
                <a:latin typeface="Montserrat SemiBold"/>
                <a:ea typeface="Montserrat SemiBold"/>
                <a:cs typeface="Montserrat SemiBold"/>
                <a:sym typeface="Montserrat SemiBold"/>
              </a:rPr>
              <a:t>Icon</a:t>
            </a:r>
            <a:endParaRPr/>
          </a:p>
        </p:txBody>
      </p:sp>
      <p:sp>
        <p:nvSpPr>
          <p:cNvPr id="778" name="Google Shape;778;p24"/>
          <p:cNvSpPr txBox="1"/>
          <p:nvPr/>
        </p:nvSpPr>
        <p:spPr>
          <a:xfrm>
            <a:off x="8960549" y="4394448"/>
            <a:ext cx="2622724" cy="16004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ontserrat Light"/>
                <a:ea typeface="Montserrat Light"/>
                <a:cs typeface="Montserrat Light"/>
                <a:sym typeface="Montserrat Light"/>
              </a:rPr>
              <a:t>You can resize these icons keeping the quality.</a:t>
            </a:r>
            <a:endParaRPr/>
          </a:p>
          <a:p>
            <a:pPr marL="0" marR="0" lvl="0" indent="0" algn="l" rtl="0">
              <a:spcBef>
                <a:spcPts val="0"/>
              </a:spcBef>
              <a:spcAft>
                <a:spcPts val="0"/>
              </a:spcAft>
              <a:buNone/>
            </a:pPr>
            <a:endParaRPr sz="1400">
              <a:solidFill>
                <a:schemeClr val="lt1"/>
              </a:solidFill>
              <a:latin typeface="Montserrat Light"/>
              <a:ea typeface="Montserrat Light"/>
              <a:cs typeface="Montserrat Light"/>
              <a:sym typeface="Montserrat Light"/>
            </a:endParaRPr>
          </a:p>
          <a:p>
            <a:pPr marL="0" marR="0" lvl="0" indent="0" algn="l" rtl="0">
              <a:spcBef>
                <a:spcPts val="0"/>
              </a:spcBef>
              <a:spcAft>
                <a:spcPts val="0"/>
              </a:spcAft>
              <a:buNone/>
            </a:pPr>
            <a:r>
              <a:rPr lang="en-US" sz="1400">
                <a:solidFill>
                  <a:schemeClr val="lt1"/>
                </a:solidFill>
                <a:latin typeface="Montserrat Light"/>
                <a:ea typeface="Montserrat Light"/>
                <a:cs typeface="Montserrat Light"/>
                <a:sym typeface="Montserrat Light"/>
              </a:rPr>
              <a:t>You can change the stroke and fill color; just select the icon and click on the paint bucket/pen.</a:t>
            </a:r>
            <a:endParaRPr/>
          </a:p>
        </p:txBody>
      </p:sp>
      <p:pic>
        <p:nvPicPr>
          <p:cNvPr id="779" name="Google Shape;779;p24"/>
          <p:cNvPicPr preferRelativeResize="0"/>
          <p:nvPr/>
        </p:nvPicPr>
        <p:blipFill rotWithShape="1">
          <a:blip r:embed="rId3">
            <a:alphaModFix/>
          </a:blip>
          <a:srcRect/>
          <a:stretch/>
        </p:blipFill>
        <p:spPr>
          <a:xfrm>
            <a:off x="681209" y="786704"/>
            <a:ext cx="445586" cy="337784"/>
          </a:xfrm>
          <a:prstGeom prst="rect">
            <a:avLst/>
          </a:prstGeom>
          <a:noFill/>
          <a:ln>
            <a:noFill/>
          </a:ln>
        </p:spPr>
      </p:pic>
      <p:pic>
        <p:nvPicPr>
          <p:cNvPr id="780" name="Google Shape;780;p24"/>
          <p:cNvPicPr preferRelativeResize="0"/>
          <p:nvPr/>
        </p:nvPicPr>
        <p:blipFill rotWithShape="1">
          <a:blip r:embed="rId4">
            <a:alphaModFix/>
          </a:blip>
          <a:srcRect/>
          <a:stretch/>
        </p:blipFill>
        <p:spPr>
          <a:xfrm>
            <a:off x="1305624" y="790297"/>
            <a:ext cx="388090" cy="330596"/>
          </a:xfrm>
          <a:prstGeom prst="rect">
            <a:avLst/>
          </a:prstGeom>
          <a:noFill/>
          <a:ln>
            <a:noFill/>
          </a:ln>
        </p:spPr>
      </p:pic>
      <p:pic>
        <p:nvPicPr>
          <p:cNvPr id="781" name="Google Shape;781;p24"/>
          <p:cNvPicPr preferRelativeResize="0"/>
          <p:nvPr/>
        </p:nvPicPr>
        <p:blipFill rotWithShape="1">
          <a:blip r:embed="rId5">
            <a:alphaModFix/>
          </a:blip>
          <a:srcRect/>
          <a:stretch/>
        </p:blipFill>
        <p:spPr>
          <a:xfrm>
            <a:off x="2005312" y="761549"/>
            <a:ext cx="438400" cy="388092"/>
          </a:xfrm>
          <a:prstGeom prst="rect">
            <a:avLst/>
          </a:prstGeom>
          <a:noFill/>
          <a:ln>
            <a:noFill/>
          </a:ln>
        </p:spPr>
      </p:pic>
      <p:pic>
        <p:nvPicPr>
          <p:cNvPr id="782" name="Google Shape;782;p24"/>
          <p:cNvPicPr preferRelativeResize="0"/>
          <p:nvPr/>
        </p:nvPicPr>
        <p:blipFill rotWithShape="1">
          <a:blip r:embed="rId6">
            <a:alphaModFix/>
          </a:blip>
          <a:srcRect/>
          <a:stretch/>
        </p:blipFill>
        <p:spPr>
          <a:xfrm>
            <a:off x="2625497" y="754362"/>
            <a:ext cx="380906" cy="402466"/>
          </a:xfrm>
          <a:prstGeom prst="rect">
            <a:avLst/>
          </a:prstGeom>
          <a:noFill/>
          <a:ln>
            <a:noFill/>
          </a:ln>
        </p:spPr>
      </p:pic>
      <p:pic>
        <p:nvPicPr>
          <p:cNvPr id="783" name="Google Shape;783;p24"/>
          <p:cNvPicPr preferRelativeResize="0"/>
          <p:nvPr/>
        </p:nvPicPr>
        <p:blipFill rotWithShape="1">
          <a:blip r:embed="rId7">
            <a:alphaModFix/>
          </a:blip>
          <a:srcRect/>
          <a:stretch/>
        </p:blipFill>
        <p:spPr>
          <a:xfrm>
            <a:off x="3288560" y="750770"/>
            <a:ext cx="438400" cy="409652"/>
          </a:xfrm>
          <a:prstGeom prst="rect">
            <a:avLst/>
          </a:prstGeom>
          <a:noFill/>
          <a:ln>
            <a:noFill/>
          </a:ln>
        </p:spPr>
      </p:pic>
      <p:pic>
        <p:nvPicPr>
          <p:cNvPr id="784" name="Google Shape;784;p24"/>
          <p:cNvPicPr preferRelativeResize="0"/>
          <p:nvPr/>
        </p:nvPicPr>
        <p:blipFill rotWithShape="1">
          <a:blip r:embed="rId8">
            <a:alphaModFix/>
          </a:blip>
          <a:srcRect/>
          <a:stretch/>
        </p:blipFill>
        <p:spPr>
          <a:xfrm>
            <a:off x="3945615" y="736396"/>
            <a:ext cx="424026" cy="438400"/>
          </a:xfrm>
          <a:prstGeom prst="rect">
            <a:avLst/>
          </a:prstGeom>
          <a:noFill/>
          <a:ln>
            <a:noFill/>
          </a:ln>
        </p:spPr>
      </p:pic>
      <p:pic>
        <p:nvPicPr>
          <p:cNvPr id="785" name="Google Shape;785;p24"/>
          <p:cNvPicPr preferRelativeResize="0"/>
          <p:nvPr/>
        </p:nvPicPr>
        <p:blipFill rotWithShape="1">
          <a:blip r:embed="rId9">
            <a:alphaModFix/>
          </a:blip>
          <a:srcRect/>
          <a:stretch/>
        </p:blipFill>
        <p:spPr>
          <a:xfrm>
            <a:off x="4780239" y="783111"/>
            <a:ext cx="388090" cy="344968"/>
          </a:xfrm>
          <a:prstGeom prst="rect">
            <a:avLst/>
          </a:prstGeom>
          <a:noFill/>
          <a:ln>
            <a:noFill/>
          </a:ln>
        </p:spPr>
      </p:pic>
      <p:pic>
        <p:nvPicPr>
          <p:cNvPr id="786" name="Google Shape;786;p24"/>
          <p:cNvPicPr preferRelativeResize="0"/>
          <p:nvPr/>
        </p:nvPicPr>
        <p:blipFill rotWithShape="1">
          <a:blip r:embed="rId10">
            <a:alphaModFix/>
          </a:blip>
          <a:srcRect/>
          <a:stretch/>
        </p:blipFill>
        <p:spPr>
          <a:xfrm>
            <a:off x="5469715" y="765144"/>
            <a:ext cx="294662" cy="380904"/>
          </a:xfrm>
          <a:prstGeom prst="rect">
            <a:avLst/>
          </a:prstGeom>
          <a:noFill/>
          <a:ln>
            <a:noFill/>
          </a:ln>
        </p:spPr>
      </p:pic>
      <p:pic>
        <p:nvPicPr>
          <p:cNvPr id="787" name="Google Shape;787;p24"/>
          <p:cNvPicPr preferRelativeResize="0"/>
          <p:nvPr/>
        </p:nvPicPr>
        <p:blipFill rotWithShape="1">
          <a:blip r:embed="rId11">
            <a:alphaModFix/>
          </a:blip>
          <a:srcRect/>
          <a:stretch/>
        </p:blipFill>
        <p:spPr>
          <a:xfrm>
            <a:off x="6056542" y="797484"/>
            <a:ext cx="352158" cy="316222"/>
          </a:xfrm>
          <a:prstGeom prst="rect">
            <a:avLst/>
          </a:prstGeom>
          <a:noFill/>
          <a:ln>
            <a:noFill/>
          </a:ln>
        </p:spPr>
      </p:pic>
      <p:pic>
        <p:nvPicPr>
          <p:cNvPr id="788" name="Google Shape;788;p24"/>
          <p:cNvPicPr preferRelativeResize="0"/>
          <p:nvPr/>
        </p:nvPicPr>
        <p:blipFill rotWithShape="1">
          <a:blip r:embed="rId12">
            <a:alphaModFix/>
          </a:blip>
          <a:srcRect/>
          <a:stretch/>
        </p:blipFill>
        <p:spPr>
          <a:xfrm>
            <a:off x="6762535" y="768736"/>
            <a:ext cx="265916" cy="373718"/>
          </a:xfrm>
          <a:prstGeom prst="rect">
            <a:avLst/>
          </a:prstGeom>
          <a:noFill/>
          <a:ln>
            <a:noFill/>
          </a:ln>
        </p:spPr>
      </p:pic>
      <p:pic>
        <p:nvPicPr>
          <p:cNvPr id="789" name="Google Shape;789;p24"/>
          <p:cNvPicPr preferRelativeResize="0"/>
          <p:nvPr/>
        </p:nvPicPr>
        <p:blipFill rotWithShape="1">
          <a:blip r:embed="rId13">
            <a:alphaModFix/>
          </a:blip>
          <a:srcRect/>
          <a:stretch/>
        </p:blipFill>
        <p:spPr>
          <a:xfrm>
            <a:off x="7394144" y="822639"/>
            <a:ext cx="445586" cy="265914"/>
          </a:xfrm>
          <a:prstGeom prst="rect">
            <a:avLst/>
          </a:prstGeom>
          <a:noFill/>
          <a:ln>
            <a:noFill/>
          </a:ln>
        </p:spPr>
      </p:pic>
      <p:pic>
        <p:nvPicPr>
          <p:cNvPr id="790" name="Google Shape;790;p24"/>
          <p:cNvPicPr preferRelativeResize="0"/>
          <p:nvPr/>
        </p:nvPicPr>
        <p:blipFill rotWithShape="1">
          <a:blip r:embed="rId14">
            <a:alphaModFix/>
          </a:blip>
          <a:srcRect/>
          <a:stretch/>
        </p:blipFill>
        <p:spPr>
          <a:xfrm>
            <a:off x="8078493" y="757956"/>
            <a:ext cx="251542" cy="395280"/>
          </a:xfrm>
          <a:prstGeom prst="rect">
            <a:avLst/>
          </a:prstGeom>
          <a:noFill/>
          <a:ln>
            <a:noFill/>
          </a:ln>
        </p:spPr>
      </p:pic>
      <p:pic>
        <p:nvPicPr>
          <p:cNvPr id="791" name="Google Shape;791;p24"/>
          <p:cNvPicPr preferRelativeResize="0"/>
          <p:nvPr/>
        </p:nvPicPr>
        <p:blipFill rotWithShape="1">
          <a:blip r:embed="rId15">
            <a:alphaModFix/>
          </a:blip>
          <a:srcRect/>
          <a:stretch/>
        </p:blipFill>
        <p:spPr>
          <a:xfrm>
            <a:off x="687529" y="1560690"/>
            <a:ext cx="409652" cy="265914"/>
          </a:xfrm>
          <a:prstGeom prst="rect">
            <a:avLst/>
          </a:prstGeom>
          <a:noFill/>
          <a:ln>
            <a:noFill/>
          </a:ln>
        </p:spPr>
      </p:pic>
      <p:pic>
        <p:nvPicPr>
          <p:cNvPr id="792" name="Google Shape;792;p24"/>
          <p:cNvPicPr preferRelativeResize="0"/>
          <p:nvPr/>
        </p:nvPicPr>
        <p:blipFill rotWithShape="1">
          <a:blip r:embed="rId16">
            <a:alphaModFix/>
          </a:blip>
          <a:srcRect/>
          <a:stretch/>
        </p:blipFill>
        <p:spPr>
          <a:xfrm>
            <a:off x="1333600" y="1488820"/>
            <a:ext cx="366532" cy="409654"/>
          </a:xfrm>
          <a:prstGeom prst="rect">
            <a:avLst/>
          </a:prstGeom>
          <a:noFill/>
          <a:ln>
            <a:noFill/>
          </a:ln>
        </p:spPr>
      </p:pic>
      <p:pic>
        <p:nvPicPr>
          <p:cNvPr id="793" name="Google Shape;793;p24"/>
          <p:cNvPicPr preferRelativeResize="0"/>
          <p:nvPr/>
        </p:nvPicPr>
        <p:blipFill rotWithShape="1">
          <a:blip r:embed="rId17">
            <a:alphaModFix/>
          </a:blip>
          <a:srcRect/>
          <a:stretch/>
        </p:blipFill>
        <p:spPr>
          <a:xfrm>
            <a:off x="2053257" y="1488820"/>
            <a:ext cx="366532" cy="409654"/>
          </a:xfrm>
          <a:prstGeom prst="rect">
            <a:avLst/>
          </a:prstGeom>
          <a:noFill/>
          <a:ln>
            <a:noFill/>
          </a:ln>
        </p:spPr>
      </p:pic>
      <p:pic>
        <p:nvPicPr>
          <p:cNvPr id="794" name="Google Shape;794;p24"/>
          <p:cNvPicPr preferRelativeResize="0"/>
          <p:nvPr/>
        </p:nvPicPr>
        <p:blipFill rotWithShape="1">
          <a:blip r:embed="rId18">
            <a:alphaModFix/>
          </a:blip>
          <a:srcRect/>
          <a:stretch/>
        </p:blipFill>
        <p:spPr>
          <a:xfrm>
            <a:off x="2668291" y="1503195"/>
            <a:ext cx="445586" cy="380904"/>
          </a:xfrm>
          <a:prstGeom prst="rect">
            <a:avLst/>
          </a:prstGeom>
          <a:noFill/>
          <a:ln>
            <a:noFill/>
          </a:ln>
        </p:spPr>
      </p:pic>
      <p:pic>
        <p:nvPicPr>
          <p:cNvPr id="795" name="Google Shape;795;p24"/>
          <p:cNvPicPr preferRelativeResize="0"/>
          <p:nvPr/>
        </p:nvPicPr>
        <p:blipFill rotWithShape="1">
          <a:blip r:embed="rId19">
            <a:alphaModFix/>
          </a:blip>
          <a:srcRect/>
          <a:stretch/>
        </p:blipFill>
        <p:spPr>
          <a:xfrm>
            <a:off x="3405118" y="1496008"/>
            <a:ext cx="301848" cy="395278"/>
          </a:xfrm>
          <a:prstGeom prst="rect">
            <a:avLst/>
          </a:prstGeom>
          <a:noFill/>
          <a:ln>
            <a:noFill/>
          </a:ln>
        </p:spPr>
      </p:pic>
      <p:pic>
        <p:nvPicPr>
          <p:cNvPr id="796" name="Google Shape;796;p24"/>
          <p:cNvPicPr preferRelativeResize="0"/>
          <p:nvPr/>
        </p:nvPicPr>
        <p:blipFill rotWithShape="1">
          <a:blip r:embed="rId20">
            <a:alphaModFix/>
          </a:blip>
          <a:srcRect/>
          <a:stretch/>
        </p:blipFill>
        <p:spPr>
          <a:xfrm>
            <a:off x="4133968" y="1478040"/>
            <a:ext cx="301848" cy="431212"/>
          </a:xfrm>
          <a:prstGeom prst="rect">
            <a:avLst/>
          </a:prstGeom>
          <a:noFill/>
          <a:ln>
            <a:noFill/>
          </a:ln>
        </p:spPr>
      </p:pic>
      <p:pic>
        <p:nvPicPr>
          <p:cNvPr id="797" name="Google Shape;797;p24"/>
          <p:cNvPicPr preferRelativeResize="0"/>
          <p:nvPr/>
        </p:nvPicPr>
        <p:blipFill rotWithShape="1">
          <a:blip r:embed="rId21">
            <a:alphaModFix/>
          </a:blip>
          <a:srcRect/>
          <a:stretch/>
        </p:blipFill>
        <p:spPr>
          <a:xfrm>
            <a:off x="4734758" y="1499600"/>
            <a:ext cx="438400" cy="388092"/>
          </a:xfrm>
          <a:prstGeom prst="rect">
            <a:avLst/>
          </a:prstGeom>
          <a:noFill/>
          <a:ln>
            <a:noFill/>
          </a:ln>
        </p:spPr>
      </p:pic>
      <p:pic>
        <p:nvPicPr>
          <p:cNvPr id="798" name="Google Shape;798;p24"/>
          <p:cNvPicPr preferRelativeResize="0"/>
          <p:nvPr/>
        </p:nvPicPr>
        <p:blipFill rotWithShape="1">
          <a:blip r:embed="rId22">
            <a:alphaModFix/>
          </a:blip>
          <a:srcRect/>
          <a:stretch/>
        </p:blipFill>
        <p:spPr>
          <a:xfrm>
            <a:off x="5493142" y="1485226"/>
            <a:ext cx="258728" cy="416840"/>
          </a:xfrm>
          <a:prstGeom prst="rect">
            <a:avLst/>
          </a:prstGeom>
          <a:noFill/>
          <a:ln>
            <a:noFill/>
          </a:ln>
        </p:spPr>
      </p:pic>
      <p:pic>
        <p:nvPicPr>
          <p:cNvPr id="799" name="Google Shape;799;p24"/>
          <p:cNvPicPr preferRelativeResize="0"/>
          <p:nvPr/>
        </p:nvPicPr>
        <p:blipFill rotWithShape="1">
          <a:blip r:embed="rId23">
            <a:alphaModFix/>
          </a:blip>
          <a:srcRect/>
          <a:stretch/>
        </p:blipFill>
        <p:spPr>
          <a:xfrm>
            <a:off x="6051827" y="1478040"/>
            <a:ext cx="424026" cy="431212"/>
          </a:xfrm>
          <a:prstGeom prst="rect">
            <a:avLst/>
          </a:prstGeom>
          <a:noFill/>
          <a:ln>
            <a:noFill/>
          </a:ln>
        </p:spPr>
      </p:pic>
      <p:pic>
        <p:nvPicPr>
          <p:cNvPr id="800" name="Google Shape;800;p24"/>
          <p:cNvPicPr preferRelativeResize="0"/>
          <p:nvPr/>
        </p:nvPicPr>
        <p:blipFill rotWithShape="1">
          <a:blip r:embed="rId24">
            <a:alphaModFix/>
          </a:blip>
          <a:srcRect/>
          <a:stretch/>
        </p:blipFill>
        <p:spPr>
          <a:xfrm>
            <a:off x="6768767" y="1488821"/>
            <a:ext cx="316222" cy="409652"/>
          </a:xfrm>
          <a:prstGeom prst="rect">
            <a:avLst/>
          </a:prstGeom>
          <a:noFill/>
          <a:ln>
            <a:noFill/>
          </a:ln>
        </p:spPr>
      </p:pic>
      <p:pic>
        <p:nvPicPr>
          <p:cNvPr id="801" name="Google Shape;801;p24"/>
          <p:cNvPicPr preferRelativeResize="0"/>
          <p:nvPr/>
        </p:nvPicPr>
        <p:blipFill rotWithShape="1">
          <a:blip r:embed="rId25">
            <a:alphaModFix/>
          </a:blip>
          <a:srcRect/>
          <a:stretch/>
        </p:blipFill>
        <p:spPr>
          <a:xfrm>
            <a:off x="7458826" y="1535535"/>
            <a:ext cx="316222" cy="316222"/>
          </a:xfrm>
          <a:prstGeom prst="rect">
            <a:avLst/>
          </a:prstGeom>
          <a:noFill/>
          <a:ln>
            <a:noFill/>
          </a:ln>
        </p:spPr>
      </p:pic>
      <p:pic>
        <p:nvPicPr>
          <p:cNvPr id="802" name="Google Shape;802;p24"/>
          <p:cNvPicPr preferRelativeResize="0"/>
          <p:nvPr/>
        </p:nvPicPr>
        <p:blipFill rotWithShape="1">
          <a:blip r:embed="rId26">
            <a:alphaModFix/>
          </a:blip>
          <a:srcRect/>
          <a:stretch/>
        </p:blipFill>
        <p:spPr>
          <a:xfrm>
            <a:off x="8024591" y="1510381"/>
            <a:ext cx="359344" cy="366532"/>
          </a:xfrm>
          <a:prstGeom prst="rect">
            <a:avLst/>
          </a:prstGeom>
          <a:noFill/>
          <a:ln>
            <a:noFill/>
          </a:ln>
        </p:spPr>
      </p:pic>
      <p:pic>
        <p:nvPicPr>
          <p:cNvPr id="803" name="Google Shape;803;p24"/>
          <p:cNvPicPr preferRelativeResize="0"/>
          <p:nvPr/>
        </p:nvPicPr>
        <p:blipFill rotWithShape="1">
          <a:blip r:embed="rId27">
            <a:alphaModFix/>
          </a:blip>
          <a:srcRect/>
          <a:stretch/>
        </p:blipFill>
        <p:spPr>
          <a:xfrm>
            <a:off x="735616" y="2212463"/>
            <a:ext cx="301848" cy="323410"/>
          </a:xfrm>
          <a:prstGeom prst="rect">
            <a:avLst/>
          </a:prstGeom>
          <a:noFill/>
          <a:ln>
            <a:noFill/>
          </a:ln>
        </p:spPr>
      </p:pic>
      <p:pic>
        <p:nvPicPr>
          <p:cNvPr id="804" name="Google Shape;804;p24"/>
          <p:cNvPicPr preferRelativeResize="0"/>
          <p:nvPr/>
        </p:nvPicPr>
        <p:blipFill rotWithShape="1">
          <a:blip r:embed="rId28">
            <a:alphaModFix/>
          </a:blip>
          <a:srcRect/>
          <a:stretch/>
        </p:blipFill>
        <p:spPr>
          <a:xfrm>
            <a:off x="1365627" y="2205276"/>
            <a:ext cx="316222" cy="337784"/>
          </a:xfrm>
          <a:prstGeom prst="rect">
            <a:avLst/>
          </a:prstGeom>
          <a:noFill/>
          <a:ln>
            <a:noFill/>
          </a:ln>
        </p:spPr>
      </p:pic>
      <p:pic>
        <p:nvPicPr>
          <p:cNvPr id="805" name="Google Shape;805;p24"/>
          <p:cNvPicPr preferRelativeResize="0"/>
          <p:nvPr/>
        </p:nvPicPr>
        <p:blipFill rotWithShape="1">
          <a:blip r:embed="rId29">
            <a:alphaModFix/>
          </a:blip>
          <a:srcRect/>
          <a:stretch/>
        </p:blipFill>
        <p:spPr>
          <a:xfrm>
            <a:off x="2034867" y="2190902"/>
            <a:ext cx="366532" cy="366532"/>
          </a:xfrm>
          <a:prstGeom prst="rect">
            <a:avLst/>
          </a:prstGeom>
          <a:noFill/>
          <a:ln>
            <a:noFill/>
          </a:ln>
        </p:spPr>
      </p:pic>
      <p:pic>
        <p:nvPicPr>
          <p:cNvPr id="806" name="Google Shape;806;p24"/>
          <p:cNvPicPr preferRelativeResize="0"/>
          <p:nvPr/>
        </p:nvPicPr>
        <p:blipFill rotWithShape="1">
          <a:blip r:embed="rId30">
            <a:alphaModFix/>
          </a:blip>
          <a:srcRect/>
          <a:stretch/>
        </p:blipFill>
        <p:spPr>
          <a:xfrm>
            <a:off x="2766904" y="2208869"/>
            <a:ext cx="208420" cy="330596"/>
          </a:xfrm>
          <a:prstGeom prst="rect">
            <a:avLst/>
          </a:prstGeom>
          <a:noFill/>
          <a:ln>
            <a:noFill/>
          </a:ln>
        </p:spPr>
      </p:pic>
      <p:pic>
        <p:nvPicPr>
          <p:cNvPr id="807" name="Google Shape;807;p24"/>
          <p:cNvPicPr preferRelativeResize="0"/>
          <p:nvPr/>
        </p:nvPicPr>
        <p:blipFill rotWithShape="1">
          <a:blip r:embed="rId31">
            <a:alphaModFix/>
          </a:blip>
          <a:srcRect/>
          <a:stretch/>
        </p:blipFill>
        <p:spPr>
          <a:xfrm>
            <a:off x="3395390" y="2223243"/>
            <a:ext cx="337784" cy="301848"/>
          </a:xfrm>
          <a:prstGeom prst="rect">
            <a:avLst/>
          </a:prstGeom>
          <a:noFill/>
          <a:ln>
            <a:noFill/>
          </a:ln>
        </p:spPr>
      </p:pic>
      <p:pic>
        <p:nvPicPr>
          <p:cNvPr id="808" name="Google Shape;808;p24"/>
          <p:cNvPicPr preferRelativeResize="0"/>
          <p:nvPr/>
        </p:nvPicPr>
        <p:blipFill rotWithShape="1">
          <a:blip r:embed="rId32">
            <a:alphaModFix/>
          </a:blip>
          <a:srcRect/>
          <a:stretch/>
        </p:blipFill>
        <p:spPr>
          <a:xfrm>
            <a:off x="4088253" y="2194495"/>
            <a:ext cx="337784" cy="359344"/>
          </a:xfrm>
          <a:prstGeom prst="rect">
            <a:avLst/>
          </a:prstGeom>
          <a:noFill/>
          <a:ln>
            <a:noFill/>
          </a:ln>
        </p:spPr>
      </p:pic>
      <p:pic>
        <p:nvPicPr>
          <p:cNvPr id="809" name="Google Shape;809;p24"/>
          <p:cNvPicPr preferRelativeResize="0"/>
          <p:nvPr/>
        </p:nvPicPr>
        <p:blipFill rotWithShape="1">
          <a:blip r:embed="rId33">
            <a:alphaModFix/>
          </a:blip>
          <a:srcRect/>
          <a:stretch/>
        </p:blipFill>
        <p:spPr>
          <a:xfrm>
            <a:off x="4885535" y="2183716"/>
            <a:ext cx="215606" cy="380904"/>
          </a:xfrm>
          <a:prstGeom prst="rect">
            <a:avLst/>
          </a:prstGeom>
          <a:noFill/>
          <a:ln>
            <a:noFill/>
          </a:ln>
        </p:spPr>
      </p:pic>
      <p:pic>
        <p:nvPicPr>
          <p:cNvPr id="810" name="Google Shape;810;p24"/>
          <p:cNvPicPr preferRelativeResize="0"/>
          <p:nvPr/>
        </p:nvPicPr>
        <p:blipFill rotWithShape="1">
          <a:blip r:embed="rId34">
            <a:alphaModFix/>
          </a:blip>
          <a:srcRect/>
          <a:stretch/>
        </p:blipFill>
        <p:spPr>
          <a:xfrm>
            <a:off x="5438144" y="2183716"/>
            <a:ext cx="280288" cy="380904"/>
          </a:xfrm>
          <a:prstGeom prst="rect">
            <a:avLst/>
          </a:prstGeom>
          <a:noFill/>
          <a:ln>
            <a:noFill/>
          </a:ln>
        </p:spPr>
      </p:pic>
      <p:pic>
        <p:nvPicPr>
          <p:cNvPr id="811" name="Google Shape;811;p24"/>
          <p:cNvPicPr preferRelativeResize="0"/>
          <p:nvPr/>
        </p:nvPicPr>
        <p:blipFill rotWithShape="1">
          <a:blip r:embed="rId35">
            <a:alphaModFix/>
          </a:blip>
          <a:srcRect/>
          <a:stretch/>
        </p:blipFill>
        <p:spPr>
          <a:xfrm>
            <a:off x="6098140" y="2234023"/>
            <a:ext cx="366532" cy="280290"/>
          </a:xfrm>
          <a:prstGeom prst="rect">
            <a:avLst/>
          </a:prstGeom>
          <a:noFill/>
          <a:ln>
            <a:noFill/>
          </a:ln>
        </p:spPr>
      </p:pic>
      <p:pic>
        <p:nvPicPr>
          <p:cNvPr id="812" name="Google Shape;812;p24"/>
          <p:cNvPicPr preferRelativeResize="0"/>
          <p:nvPr/>
        </p:nvPicPr>
        <p:blipFill rotWithShape="1">
          <a:blip r:embed="rId36">
            <a:alphaModFix/>
          </a:blip>
          <a:srcRect/>
          <a:stretch/>
        </p:blipFill>
        <p:spPr>
          <a:xfrm>
            <a:off x="6721572" y="2223243"/>
            <a:ext cx="337784" cy="301848"/>
          </a:xfrm>
          <a:prstGeom prst="rect">
            <a:avLst/>
          </a:prstGeom>
          <a:noFill/>
          <a:ln>
            <a:noFill/>
          </a:ln>
        </p:spPr>
      </p:pic>
      <p:pic>
        <p:nvPicPr>
          <p:cNvPr id="813" name="Google Shape;813;p24"/>
          <p:cNvPicPr preferRelativeResize="0"/>
          <p:nvPr/>
        </p:nvPicPr>
        <p:blipFill rotWithShape="1">
          <a:blip r:embed="rId37">
            <a:alphaModFix/>
          </a:blip>
          <a:srcRect/>
          <a:stretch/>
        </p:blipFill>
        <p:spPr>
          <a:xfrm>
            <a:off x="7440859" y="2216056"/>
            <a:ext cx="352158" cy="316222"/>
          </a:xfrm>
          <a:prstGeom prst="rect">
            <a:avLst/>
          </a:prstGeom>
          <a:noFill/>
          <a:ln>
            <a:noFill/>
          </a:ln>
        </p:spPr>
      </p:pic>
      <p:pic>
        <p:nvPicPr>
          <p:cNvPr id="814" name="Google Shape;814;p24"/>
          <p:cNvPicPr preferRelativeResize="0"/>
          <p:nvPr/>
        </p:nvPicPr>
        <p:blipFill rotWithShape="1">
          <a:blip r:embed="rId38">
            <a:alphaModFix/>
          </a:blip>
          <a:srcRect/>
          <a:stretch/>
        </p:blipFill>
        <p:spPr>
          <a:xfrm>
            <a:off x="8035372" y="2244803"/>
            <a:ext cx="337784" cy="258728"/>
          </a:xfrm>
          <a:prstGeom prst="rect">
            <a:avLst/>
          </a:prstGeom>
          <a:noFill/>
          <a:ln>
            <a:noFill/>
          </a:ln>
        </p:spPr>
      </p:pic>
      <p:pic>
        <p:nvPicPr>
          <p:cNvPr id="815" name="Google Shape;815;p24"/>
          <p:cNvPicPr preferRelativeResize="0"/>
          <p:nvPr/>
        </p:nvPicPr>
        <p:blipFill rotWithShape="1">
          <a:blip r:embed="rId39">
            <a:alphaModFix/>
          </a:blip>
          <a:srcRect/>
          <a:stretch/>
        </p:blipFill>
        <p:spPr>
          <a:xfrm>
            <a:off x="664974" y="2903214"/>
            <a:ext cx="330596" cy="330596"/>
          </a:xfrm>
          <a:prstGeom prst="rect">
            <a:avLst/>
          </a:prstGeom>
          <a:noFill/>
          <a:ln>
            <a:noFill/>
          </a:ln>
        </p:spPr>
      </p:pic>
      <p:pic>
        <p:nvPicPr>
          <p:cNvPr id="816" name="Google Shape;816;p24"/>
          <p:cNvPicPr preferRelativeResize="0"/>
          <p:nvPr/>
        </p:nvPicPr>
        <p:blipFill rotWithShape="1">
          <a:blip r:embed="rId40">
            <a:alphaModFix/>
          </a:blip>
          <a:srcRect/>
          <a:stretch/>
        </p:blipFill>
        <p:spPr>
          <a:xfrm>
            <a:off x="1359566" y="2899621"/>
            <a:ext cx="352158" cy="337784"/>
          </a:xfrm>
          <a:prstGeom prst="rect">
            <a:avLst/>
          </a:prstGeom>
          <a:noFill/>
          <a:ln>
            <a:noFill/>
          </a:ln>
        </p:spPr>
      </p:pic>
      <p:pic>
        <p:nvPicPr>
          <p:cNvPr id="817" name="Google Shape;817;p24"/>
          <p:cNvPicPr preferRelativeResize="0"/>
          <p:nvPr/>
        </p:nvPicPr>
        <p:blipFill rotWithShape="1">
          <a:blip r:embed="rId41">
            <a:alphaModFix/>
          </a:blip>
          <a:srcRect/>
          <a:stretch/>
        </p:blipFill>
        <p:spPr>
          <a:xfrm>
            <a:off x="2035228" y="2888841"/>
            <a:ext cx="301848" cy="359342"/>
          </a:xfrm>
          <a:prstGeom prst="rect">
            <a:avLst/>
          </a:prstGeom>
          <a:noFill/>
          <a:ln>
            <a:noFill/>
          </a:ln>
        </p:spPr>
      </p:pic>
      <p:pic>
        <p:nvPicPr>
          <p:cNvPr id="818" name="Google Shape;818;p24"/>
          <p:cNvPicPr preferRelativeResize="0"/>
          <p:nvPr/>
        </p:nvPicPr>
        <p:blipFill rotWithShape="1">
          <a:blip r:embed="rId42">
            <a:alphaModFix/>
          </a:blip>
          <a:srcRect/>
          <a:stretch/>
        </p:blipFill>
        <p:spPr>
          <a:xfrm>
            <a:off x="2703785" y="2870874"/>
            <a:ext cx="344970" cy="395278"/>
          </a:xfrm>
          <a:prstGeom prst="rect">
            <a:avLst/>
          </a:prstGeom>
          <a:noFill/>
          <a:ln>
            <a:noFill/>
          </a:ln>
        </p:spPr>
      </p:pic>
      <p:pic>
        <p:nvPicPr>
          <p:cNvPr id="819" name="Google Shape;819;p24"/>
          <p:cNvPicPr preferRelativeResize="0"/>
          <p:nvPr/>
        </p:nvPicPr>
        <p:blipFill rotWithShape="1">
          <a:blip r:embed="rId43">
            <a:alphaModFix/>
          </a:blip>
          <a:srcRect/>
          <a:stretch/>
        </p:blipFill>
        <p:spPr>
          <a:xfrm>
            <a:off x="3372549" y="2870873"/>
            <a:ext cx="373718" cy="395280"/>
          </a:xfrm>
          <a:prstGeom prst="rect">
            <a:avLst/>
          </a:prstGeom>
          <a:noFill/>
          <a:ln>
            <a:noFill/>
          </a:ln>
        </p:spPr>
      </p:pic>
      <p:pic>
        <p:nvPicPr>
          <p:cNvPr id="820" name="Google Shape;820;p24"/>
          <p:cNvPicPr preferRelativeResize="0"/>
          <p:nvPr/>
        </p:nvPicPr>
        <p:blipFill rotWithShape="1">
          <a:blip r:embed="rId44">
            <a:alphaModFix/>
          </a:blip>
          <a:srcRect/>
          <a:stretch/>
        </p:blipFill>
        <p:spPr>
          <a:xfrm>
            <a:off x="4033538" y="2903214"/>
            <a:ext cx="438400" cy="330596"/>
          </a:xfrm>
          <a:prstGeom prst="rect">
            <a:avLst/>
          </a:prstGeom>
          <a:noFill/>
          <a:ln>
            <a:noFill/>
          </a:ln>
        </p:spPr>
      </p:pic>
      <p:pic>
        <p:nvPicPr>
          <p:cNvPr id="821" name="Google Shape;821;p24"/>
          <p:cNvPicPr preferRelativeResize="0"/>
          <p:nvPr/>
        </p:nvPicPr>
        <p:blipFill rotWithShape="1">
          <a:blip r:embed="rId45">
            <a:alphaModFix/>
          </a:blip>
          <a:srcRect/>
          <a:stretch/>
        </p:blipFill>
        <p:spPr>
          <a:xfrm>
            <a:off x="4886130" y="2906807"/>
            <a:ext cx="265916" cy="323412"/>
          </a:xfrm>
          <a:prstGeom prst="rect">
            <a:avLst/>
          </a:prstGeom>
          <a:noFill/>
          <a:ln>
            <a:noFill/>
          </a:ln>
        </p:spPr>
      </p:pic>
      <p:pic>
        <p:nvPicPr>
          <p:cNvPr id="822" name="Google Shape;822;p24"/>
          <p:cNvPicPr preferRelativeResize="0"/>
          <p:nvPr/>
        </p:nvPicPr>
        <p:blipFill rotWithShape="1">
          <a:blip r:embed="rId46">
            <a:alphaModFix/>
          </a:blip>
          <a:srcRect/>
          <a:stretch/>
        </p:blipFill>
        <p:spPr>
          <a:xfrm>
            <a:off x="5400157" y="2964303"/>
            <a:ext cx="445586" cy="208420"/>
          </a:xfrm>
          <a:prstGeom prst="rect">
            <a:avLst/>
          </a:prstGeom>
          <a:noFill/>
          <a:ln>
            <a:noFill/>
          </a:ln>
        </p:spPr>
      </p:pic>
      <p:pic>
        <p:nvPicPr>
          <p:cNvPr id="823" name="Google Shape;823;p24"/>
          <p:cNvPicPr preferRelativeResize="0"/>
          <p:nvPr/>
        </p:nvPicPr>
        <p:blipFill rotWithShape="1">
          <a:blip r:embed="rId47">
            <a:alphaModFix/>
          </a:blip>
          <a:srcRect/>
          <a:stretch/>
        </p:blipFill>
        <p:spPr>
          <a:xfrm>
            <a:off x="6058799" y="2928369"/>
            <a:ext cx="395278" cy="280288"/>
          </a:xfrm>
          <a:prstGeom prst="rect">
            <a:avLst/>
          </a:prstGeom>
          <a:noFill/>
          <a:ln>
            <a:noFill/>
          </a:ln>
        </p:spPr>
      </p:pic>
      <p:pic>
        <p:nvPicPr>
          <p:cNvPr id="824" name="Google Shape;824;p24"/>
          <p:cNvPicPr preferRelativeResize="0"/>
          <p:nvPr/>
        </p:nvPicPr>
        <p:blipFill rotWithShape="1">
          <a:blip r:embed="rId48">
            <a:alphaModFix/>
          </a:blip>
          <a:srcRect/>
          <a:stretch/>
        </p:blipFill>
        <p:spPr>
          <a:xfrm>
            <a:off x="6726789" y="2885247"/>
            <a:ext cx="366532" cy="366532"/>
          </a:xfrm>
          <a:prstGeom prst="rect">
            <a:avLst/>
          </a:prstGeom>
          <a:noFill/>
          <a:ln>
            <a:noFill/>
          </a:ln>
        </p:spPr>
      </p:pic>
      <p:pic>
        <p:nvPicPr>
          <p:cNvPr id="825" name="Google Shape;825;p24"/>
          <p:cNvPicPr preferRelativeResize="0"/>
          <p:nvPr/>
        </p:nvPicPr>
        <p:blipFill rotWithShape="1">
          <a:blip r:embed="rId49">
            <a:alphaModFix/>
          </a:blip>
          <a:srcRect/>
          <a:stretch/>
        </p:blipFill>
        <p:spPr>
          <a:xfrm>
            <a:off x="7433672" y="2885247"/>
            <a:ext cx="366532" cy="366532"/>
          </a:xfrm>
          <a:prstGeom prst="rect">
            <a:avLst/>
          </a:prstGeom>
          <a:noFill/>
          <a:ln>
            <a:noFill/>
          </a:ln>
        </p:spPr>
      </p:pic>
      <p:pic>
        <p:nvPicPr>
          <p:cNvPr id="826" name="Google Shape;826;p24"/>
          <p:cNvPicPr preferRelativeResize="0"/>
          <p:nvPr/>
        </p:nvPicPr>
        <p:blipFill rotWithShape="1">
          <a:blip r:embed="rId50">
            <a:alphaModFix/>
          </a:blip>
          <a:srcRect/>
          <a:stretch/>
        </p:blipFill>
        <p:spPr>
          <a:xfrm>
            <a:off x="8035372" y="2874466"/>
            <a:ext cx="337784" cy="388092"/>
          </a:xfrm>
          <a:prstGeom prst="rect">
            <a:avLst/>
          </a:prstGeom>
          <a:noFill/>
          <a:ln>
            <a:noFill/>
          </a:ln>
        </p:spPr>
      </p:pic>
      <p:pic>
        <p:nvPicPr>
          <p:cNvPr id="827" name="Google Shape;827;p24"/>
          <p:cNvPicPr preferRelativeResize="0"/>
          <p:nvPr/>
        </p:nvPicPr>
        <p:blipFill rotWithShape="1">
          <a:blip r:embed="rId51">
            <a:alphaModFix/>
          </a:blip>
          <a:srcRect/>
          <a:stretch/>
        </p:blipFill>
        <p:spPr>
          <a:xfrm>
            <a:off x="732330" y="3561063"/>
            <a:ext cx="366532" cy="380906"/>
          </a:xfrm>
          <a:prstGeom prst="rect">
            <a:avLst/>
          </a:prstGeom>
          <a:noFill/>
          <a:ln>
            <a:noFill/>
          </a:ln>
        </p:spPr>
      </p:pic>
      <p:pic>
        <p:nvPicPr>
          <p:cNvPr id="828" name="Google Shape;828;p24"/>
          <p:cNvPicPr preferRelativeResize="0"/>
          <p:nvPr/>
        </p:nvPicPr>
        <p:blipFill rotWithShape="1">
          <a:blip r:embed="rId52">
            <a:alphaModFix/>
          </a:blip>
          <a:srcRect/>
          <a:stretch/>
        </p:blipFill>
        <p:spPr>
          <a:xfrm>
            <a:off x="1335067" y="3564656"/>
            <a:ext cx="273102" cy="373718"/>
          </a:xfrm>
          <a:prstGeom prst="rect">
            <a:avLst/>
          </a:prstGeom>
          <a:noFill/>
          <a:ln>
            <a:noFill/>
          </a:ln>
        </p:spPr>
      </p:pic>
      <p:pic>
        <p:nvPicPr>
          <p:cNvPr id="829" name="Google Shape;829;p24"/>
          <p:cNvPicPr preferRelativeResize="0"/>
          <p:nvPr/>
        </p:nvPicPr>
        <p:blipFill rotWithShape="1">
          <a:blip r:embed="rId53">
            <a:alphaModFix/>
          </a:blip>
          <a:srcRect/>
          <a:stretch/>
        </p:blipFill>
        <p:spPr>
          <a:xfrm>
            <a:off x="2015435" y="3553877"/>
            <a:ext cx="395278" cy="395278"/>
          </a:xfrm>
          <a:prstGeom prst="rect">
            <a:avLst/>
          </a:prstGeom>
          <a:noFill/>
          <a:ln>
            <a:noFill/>
          </a:ln>
        </p:spPr>
      </p:pic>
      <p:pic>
        <p:nvPicPr>
          <p:cNvPr id="830" name="Google Shape;830;p24"/>
          <p:cNvPicPr preferRelativeResize="0"/>
          <p:nvPr/>
        </p:nvPicPr>
        <p:blipFill rotWithShape="1">
          <a:blip r:embed="rId54">
            <a:alphaModFix/>
          </a:blip>
          <a:srcRect/>
          <a:stretch/>
        </p:blipFill>
        <p:spPr>
          <a:xfrm>
            <a:off x="2638542" y="3618559"/>
            <a:ext cx="395278" cy="265914"/>
          </a:xfrm>
          <a:prstGeom prst="rect">
            <a:avLst/>
          </a:prstGeom>
          <a:noFill/>
          <a:ln>
            <a:noFill/>
          </a:ln>
        </p:spPr>
      </p:pic>
      <p:pic>
        <p:nvPicPr>
          <p:cNvPr id="831" name="Google Shape;831;p24"/>
          <p:cNvPicPr preferRelativeResize="0"/>
          <p:nvPr/>
        </p:nvPicPr>
        <p:blipFill rotWithShape="1">
          <a:blip r:embed="rId55">
            <a:alphaModFix/>
          </a:blip>
          <a:srcRect/>
          <a:stretch/>
        </p:blipFill>
        <p:spPr>
          <a:xfrm>
            <a:off x="3431590" y="3586217"/>
            <a:ext cx="330596" cy="330596"/>
          </a:xfrm>
          <a:prstGeom prst="rect">
            <a:avLst/>
          </a:prstGeom>
          <a:noFill/>
          <a:ln>
            <a:noFill/>
          </a:ln>
        </p:spPr>
      </p:pic>
      <p:pic>
        <p:nvPicPr>
          <p:cNvPr id="832" name="Google Shape;832;p24"/>
          <p:cNvPicPr preferRelativeResize="0"/>
          <p:nvPr/>
        </p:nvPicPr>
        <p:blipFill rotWithShape="1">
          <a:blip r:embed="rId56">
            <a:alphaModFix/>
          </a:blip>
          <a:srcRect/>
          <a:stretch/>
        </p:blipFill>
        <p:spPr>
          <a:xfrm>
            <a:off x="4100385" y="3561063"/>
            <a:ext cx="380906" cy="380906"/>
          </a:xfrm>
          <a:prstGeom prst="rect">
            <a:avLst/>
          </a:prstGeom>
          <a:noFill/>
          <a:ln>
            <a:noFill/>
          </a:ln>
        </p:spPr>
      </p:pic>
      <p:pic>
        <p:nvPicPr>
          <p:cNvPr id="833" name="Google Shape;833;p24"/>
          <p:cNvPicPr preferRelativeResize="0"/>
          <p:nvPr/>
        </p:nvPicPr>
        <p:blipFill rotWithShape="1">
          <a:blip r:embed="rId57">
            <a:alphaModFix/>
          </a:blip>
          <a:srcRect/>
          <a:stretch/>
        </p:blipFill>
        <p:spPr>
          <a:xfrm>
            <a:off x="4814929" y="3579030"/>
            <a:ext cx="380906" cy="344970"/>
          </a:xfrm>
          <a:prstGeom prst="rect">
            <a:avLst/>
          </a:prstGeom>
          <a:noFill/>
          <a:ln>
            <a:noFill/>
          </a:ln>
        </p:spPr>
      </p:pic>
      <p:pic>
        <p:nvPicPr>
          <p:cNvPr id="834" name="Google Shape;834;p24"/>
          <p:cNvPicPr preferRelativeResize="0"/>
          <p:nvPr/>
        </p:nvPicPr>
        <p:blipFill rotWithShape="1">
          <a:blip r:embed="rId58">
            <a:alphaModFix/>
          </a:blip>
          <a:srcRect/>
          <a:stretch/>
        </p:blipFill>
        <p:spPr>
          <a:xfrm>
            <a:off x="5424905" y="3561064"/>
            <a:ext cx="179672" cy="380904"/>
          </a:xfrm>
          <a:prstGeom prst="rect">
            <a:avLst/>
          </a:prstGeom>
          <a:noFill/>
          <a:ln>
            <a:noFill/>
          </a:ln>
        </p:spPr>
      </p:pic>
      <p:pic>
        <p:nvPicPr>
          <p:cNvPr id="835" name="Google Shape;835;p24"/>
          <p:cNvPicPr preferRelativeResize="0"/>
          <p:nvPr/>
        </p:nvPicPr>
        <p:blipFill rotWithShape="1">
          <a:blip r:embed="rId59">
            <a:alphaModFix/>
          </a:blip>
          <a:srcRect/>
          <a:stretch/>
        </p:blipFill>
        <p:spPr>
          <a:xfrm>
            <a:off x="6058082" y="3561063"/>
            <a:ext cx="380906" cy="380906"/>
          </a:xfrm>
          <a:prstGeom prst="rect">
            <a:avLst/>
          </a:prstGeom>
          <a:noFill/>
          <a:ln>
            <a:noFill/>
          </a:ln>
        </p:spPr>
      </p:pic>
      <p:pic>
        <p:nvPicPr>
          <p:cNvPr id="836" name="Google Shape;836;p24"/>
          <p:cNvPicPr preferRelativeResize="0"/>
          <p:nvPr/>
        </p:nvPicPr>
        <p:blipFill rotWithShape="1">
          <a:blip r:embed="rId60">
            <a:alphaModFix/>
          </a:blip>
          <a:srcRect/>
          <a:stretch/>
        </p:blipFill>
        <p:spPr>
          <a:xfrm>
            <a:off x="6701066" y="3561063"/>
            <a:ext cx="380906" cy="380906"/>
          </a:xfrm>
          <a:prstGeom prst="rect">
            <a:avLst/>
          </a:prstGeom>
          <a:noFill/>
          <a:ln>
            <a:noFill/>
          </a:ln>
        </p:spPr>
      </p:pic>
      <p:pic>
        <p:nvPicPr>
          <p:cNvPr id="837" name="Google Shape;837;p24"/>
          <p:cNvPicPr preferRelativeResize="0"/>
          <p:nvPr/>
        </p:nvPicPr>
        <p:blipFill rotWithShape="1">
          <a:blip r:embed="rId61">
            <a:alphaModFix/>
          </a:blip>
          <a:srcRect/>
          <a:stretch/>
        </p:blipFill>
        <p:spPr>
          <a:xfrm>
            <a:off x="7455233" y="3582624"/>
            <a:ext cx="323410" cy="337784"/>
          </a:xfrm>
          <a:prstGeom prst="rect">
            <a:avLst/>
          </a:prstGeom>
          <a:noFill/>
          <a:ln>
            <a:noFill/>
          </a:ln>
        </p:spPr>
      </p:pic>
      <p:pic>
        <p:nvPicPr>
          <p:cNvPr id="838" name="Google Shape;838;p24"/>
          <p:cNvPicPr preferRelativeResize="0"/>
          <p:nvPr/>
        </p:nvPicPr>
        <p:blipFill rotWithShape="1">
          <a:blip r:embed="rId62">
            <a:alphaModFix/>
          </a:blip>
          <a:srcRect/>
          <a:stretch/>
        </p:blipFill>
        <p:spPr>
          <a:xfrm>
            <a:off x="8110638" y="3557469"/>
            <a:ext cx="273102" cy="388092"/>
          </a:xfrm>
          <a:prstGeom prst="rect">
            <a:avLst/>
          </a:prstGeom>
          <a:noFill/>
          <a:ln>
            <a:noFill/>
          </a:ln>
        </p:spPr>
      </p:pic>
      <p:pic>
        <p:nvPicPr>
          <p:cNvPr id="839" name="Google Shape;839;p24"/>
          <p:cNvPicPr preferRelativeResize="0"/>
          <p:nvPr/>
        </p:nvPicPr>
        <p:blipFill rotWithShape="1">
          <a:blip r:embed="rId63">
            <a:alphaModFix/>
          </a:blip>
          <a:srcRect/>
          <a:stretch/>
        </p:blipFill>
        <p:spPr>
          <a:xfrm>
            <a:off x="748445" y="4287466"/>
            <a:ext cx="280288" cy="352156"/>
          </a:xfrm>
          <a:prstGeom prst="rect">
            <a:avLst/>
          </a:prstGeom>
          <a:noFill/>
          <a:ln>
            <a:noFill/>
          </a:ln>
        </p:spPr>
      </p:pic>
      <p:pic>
        <p:nvPicPr>
          <p:cNvPr id="840" name="Google Shape;840;p24"/>
          <p:cNvPicPr preferRelativeResize="0"/>
          <p:nvPr/>
        </p:nvPicPr>
        <p:blipFill rotWithShape="1">
          <a:blip r:embed="rId64">
            <a:alphaModFix/>
          </a:blip>
          <a:srcRect/>
          <a:stretch/>
        </p:blipFill>
        <p:spPr>
          <a:xfrm>
            <a:off x="1351567" y="4273092"/>
            <a:ext cx="330596" cy="380904"/>
          </a:xfrm>
          <a:prstGeom prst="rect">
            <a:avLst/>
          </a:prstGeom>
          <a:noFill/>
          <a:ln>
            <a:noFill/>
          </a:ln>
        </p:spPr>
      </p:pic>
      <p:pic>
        <p:nvPicPr>
          <p:cNvPr id="841" name="Google Shape;841;p24"/>
          <p:cNvPicPr preferRelativeResize="0"/>
          <p:nvPr/>
        </p:nvPicPr>
        <p:blipFill rotWithShape="1">
          <a:blip r:embed="rId65">
            <a:alphaModFix/>
          </a:blip>
          <a:srcRect/>
          <a:stretch/>
        </p:blipFill>
        <p:spPr>
          <a:xfrm>
            <a:off x="2048259" y="4276684"/>
            <a:ext cx="323410" cy="373718"/>
          </a:xfrm>
          <a:prstGeom prst="rect">
            <a:avLst/>
          </a:prstGeom>
          <a:noFill/>
          <a:ln>
            <a:noFill/>
          </a:ln>
        </p:spPr>
      </p:pic>
      <p:pic>
        <p:nvPicPr>
          <p:cNvPr id="842" name="Google Shape;842;p24"/>
          <p:cNvPicPr preferRelativeResize="0"/>
          <p:nvPr/>
        </p:nvPicPr>
        <p:blipFill rotWithShape="1">
          <a:blip r:embed="rId66">
            <a:alphaModFix/>
          </a:blip>
          <a:srcRect/>
          <a:stretch/>
        </p:blipFill>
        <p:spPr>
          <a:xfrm>
            <a:off x="2660203" y="4276684"/>
            <a:ext cx="373718" cy="373718"/>
          </a:xfrm>
          <a:prstGeom prst="rect">
            <a:avLst/>
          </a:prstGeom>
          <a:noFill/>
          <a:ln>
            <a:noFill/>
          </a:ln>
        </p:spPr>
      </p:pic>
      <p:pic>
        <p:nvPicPr>
          <p:cNvPr id="843" name="Google Shape;843;p24"/>
          <p:cNvPicPr preferRelativeResize="0"/>
          <p:nvPr/>
        </p:nvPicPr>
        <p:blipFill rotWithShape="1">
          <a:blip r:embed="rId67">
            <a:alphaModFix/>
          </a:blip>
          <a:srcRect/>
          <a:stretch/>
        </p:blipFill>
        <p:spPr>
          <a:xfrm>
            <a:off x="3380206" y="4291058"/>
            <a:ext cx="366532" cy="344970"/>
          </a:xfrm>
          <a:prstGeom prst="rect">
            <a:avLst/>
          </a:prstGeom>
          <a:noFill/>
          <a:ln>
            <a:noFill/>
          </a:ln>
        </p:spPr>
      </p:pic>
      <p:pic>
        <p:nvPicPr>
          <p:cNvPr id="844" name="Google Shape;844;p24"/>
          <p:cNvPicPr preferRelativeResize="0"/>
          <p:nvPr/>
        </p:nvPicPr>
        <p:blipFill rotWithShape="1">
          <a:blip r:embed="rId68">
            <a:alphaModFix/>
          </a:blip>
          <a:srcRect/>
          <a:stretch/>
        </p:blipFill>
        <p:spPr>
          <a:xfrm>
            <a:off x="4032225" y="4247937"/>
            <a:ext cx="438400" cy="431212"/>
          </a:xfrm>
          <a:prstGeom prst="rect">
            <a:avLst/>
          </a:prstGeom>
          <a:noFill/>
          <a:ln>
            <a:noFill/>
          </a:ln>
        </p:spPr>
      </p:pic>
      <p:pic>
        <p:nvPicPr>
          <p:cNvPr id="845" name="Google Shape;845;p24"/>
          <p:cNvPicPr preferRelativeResize="0"/>
          <p:nvPr/>
        </p:nvPicPr>
        <p:blipFill rotWithShape="1">
          <a:blip r:embed="rId69">
            <a:alphaModFix/>
          </a:blip>
          <a:srcRect/>
          <a:stretch/>
        </p:blipFill>
        <p:spPr>
          <a:xfrm>
            <a:off x="4796652" y="4244343"/>
            <a:ext cx="380906" cy="438402"/>
          </a:xfrm>
          <a:prstGeom prst="rect">
            <a:avLst/>
          </a:prstGeom>
          <a:noFill/>
          <a:ln>
            <a:noFill/>
          </a:ln>
        </p:spPr>
      </p:pic>
      <p:pic>
        <p:nvPicPr>
          <p:cNvPr id="846" name="Google Shape;846;p24"/>
          <p:cNvPicPr preferRelativeResize="0"/>
          <p:nvPr/>
        </p:nvPicPr>
        <p:blipFill rotWithShape="1">
          <a:blip r:embed="rId70">
            <a:alphaModFix/>
          </a:blip>
          <a:srcRect/>
          <a:stretch/>
        </p:blipFill>
        <p:spPr>
          <a:xfrm>
            <a:off x="5401341" y="4265905"/>
            <a:ext cx="438400" cy="395278"/>
          </a:xfrm>
          <a:prstGeom prst="rect">
            <a:avLst/>
          </a:prstGeom>
          <a:noFill/>
          <a:ln>
            <a:noFill/>
          </a:ln>
        </p:spPr>
      </p:pic>
      <p:pic>
        <p:nvPicPr>
          <p:cNvPr id="847" name="Google Shape;847;p24"/>
          <p:cNvPicPr preferRelativeResize="0"/>
          <p:nvPr/>
        </p:nvPicPr>
        <p:blipFill rotWithShape="1">
          <a:blip r:embed="rId71">
            <a:alphaModFix/>
          </a:blip>
          <a:srcRect/>
          <a:stretch/>
        </p:blipFill>
        <p:spPr>
          <a:xfrm>
            <a:off x="6074911" y="4244343"/>
            <a:ext cx="380906" cy="438402"/>
          </a:xfrm>
          <a:prstGeom prst="rect">
            <a:avLst/>
          </a:prstGeom>
          <a:noFill/>
          <a:ln>
            <a:noFill/>
          </a:ln>
        </p:spPr>
      </p:pic>
      <p:pic>
        <p:nvPicPr>
          <p:cNvPr id="848" name="Google Shape;848;p24"/>
          <p:cNvPicPr preferRelativeResize="0"/>
          <p:nvPr/>
        </p:nvPicPr>
        <p:blipFill rotWithShape="1">
          <a:blip r:embed="rId72">
            <a:alphaModFix/>
          </a:blip>
          <a:srcRect/>
          <a:stretch/>
        </p:blipFill>
        <p:spPr>
          <a:xfrm>
            <a:off x="6689231" y="4273092"/>
            <a:ext cx="402464" cy="380904"/>
          </a:xfrm>
          <a:prstGeom prst="rect">
            <a:avLst/>
          </a:prstGeom>
          <a:noFill/>
          <a:ln>
            <a:noFill/>
          </a:ln>
        </p:spPr>
      </p:pic>
      <p:pic>
        <p:nvPicPr>
          <p:cNvPr id="849" name="Google Shape;849;p24"/>
          <p:cNvPicPr preferRelativeResize="0"/>
          <p:nvPr/>
        </p:nvPicPr>
        <p:blipFill rotWithShape="1">
          <a:blip r:embed="rId73">
            <a:alphaModFix/>
          </a:blip>
          <a:srcRect/>
          <a:stretch/>
        </p:blipFill>
        <p:spPr>
          <a:xfrm>
            <a:off x="7392617" y="4265904"/>
            <a:ext cx="380906" cy="395280"/>
          </a:xfrm>
          <a:prstGeom prst="rect">
            <a:avLst/>
          </a:prstGeom>
          <a:noFill/>
          <a:ln>
            <a:noFill/>
          </a:ln>
        </p:spPr>
      </p:pic>
      <p:pic>
        <p:nvPicPr>
          <p:cNvPr id="850" name="Google Shape;850;p24"/>
          <p:cNvPicPr preferRelativeResize="0"/>
          <p:nvPr/>
        </p:nvPicPr>
        <p:blipFill rotWithShape="1">
          <a:blip r:embed="rId74">
            <a:alphaModFix/>
          </a:blip>
          <a:srcRect/>
          <a:stretch/>
        </p:blipFill>
        <p:spPr>
          <a:xfrm>
            <a:off x="7970690" y="4341366"/>
            <a:ext cx="467148" cy="244354"/>
          </a:xfrm>
          <a:prstGeom prst="rect">
            <a:avLst/>
          </a:prstGeom>
          <a:noFill/>
          <a:ln>
            <a:noFill/>
          </a:ln>
        </p:spPr>
      </p:pic>
      <p:pic>
        <p:nvPicPr>
          <p:cNvPr id="851" name="Google Shape;851;p24"/>
          <p:cNvPicPr preferRelativeResize="0"/>
          <p:nvPr/>
        </p:nvPicPr>
        <p:blipFill rotWithShape="1">
          <a:blip r:embed="rId75">
            <a:alphaModFix/>
          </a:blip>
          <a:srcRect/>
          <a:stretch/>
        </p:blipFill>
        <p:spPr>
          <a:xfrm>
            <a:off x="770995" y="5022252"/>
            <a:ext cx="258728" cy="330596"/>
          </a:xfrm>
          <a:prstGeom prst="rect">
            <a:avLst/>
          </a:prstGeom>
          <a:noFill/>
          <a:ln>
            <a:noFill/>
          </a:ln>
        </p:spPr>
      </p:pic>
      <p:pic>
        <p:nvPicPr>
          <p:cNvPr id="852" name="Google Shape;852;p24"/>
          <p:cNvPicPr preferRelativeResize="0"/>
          <p:nvPr/>
        </p:nvPicPr>
        <p:blipFill rotWithShape="1">
          <a:blip r:embed="rId76">
            <a:alphaModFix/>
          </a:blip>
          <a:srcRect/>
          <a:stretch/>
        </p:blipFill>
        <p:spPr>
          <a:xfrm>
            <a:off x="1333192" y="4997098"/>
            <a:ext cx="380906" cy="380906"/>
          </a:xfrm>
          <a:prstGeom prst="rect">
            <a:avLst/>
          </a:prstGeom>
          <a:noFill/>
          <a:ln>
            <a:noFill/>
          </a:ln>
        </p:spPr>
      </p:pic>
      <p:pic>
        <p:nvPicPr>
          <p:cNvPr id="853" name="Google Shape;853;p24"/>
          <p:cNvPicPr preferRelativeResize="0"/>
          <p:nvPr/>
        </p:nvPicPr>
        <p:blipFill rotWithShape="1">
          <a:blip r:embed="rId77">
            <a:alphaModFix/>
          </a:blip>
          <a:srcRect/>
          <a:stretch/>
        </p:blipFill>
        <p:spPr>
          <a:xfrm>
            <a:off x="2038460" y="5007878"/>
            <a:ext cx="359344" cy="359344"/>
          </a:xfrm>
          <a:prstGeom prst="rect">
            <a:avLst/>
          </a:prstGeom>
          <a:noFill/>
          <a:ln>
            <a:noFill/>
          </a:ln>
        </p:spPr>
      </p:pic>
      <p:pic>
        <p:nvPicPr>
          <p:cNvPr id="854" name="Google Shape;854;p24"/>
          <p:cNvPicPr preferRelativeResize="0"/>
          <p:nvPr/>
        </p:nvPicPr>
        <p:blipFill rotWithShape="1">
          <a:blip r:embed="rId78">
            <a:alphaModFix/>
          </a:blip>
          <a:srcRect/>
          <a:stretch/>
        </p:blipFill>
        <p:spPr>
          <a:xfrm>
            <a:off x="2697496" y="5011473"/>
            <a:ext cx="294662" cy="352156"/>
          </a:xfrm>
          <a:prstGeom prst="rect">
            <a:avLst/>
          </a:prstGeom>
          <a:noFill/>
          <a:ln>
            <a:noFill/>
          </a:ln>
        </p:spPr>
      </p:pic>
      <p:pic>
        <p:nvPicPr>
          <p:cNvPr id="855" name="Google Shape;855;p24"/>
          <p:cNvPicPr preferRelativeResize="0"/>
          <p:nvPr/>
        </p:nvPicPr>
        <p:blipFill rotWithShape="1">
          <a:blip r:embed="rId79">
            <a:alphaModFix/>
          </a:blip>
          <a:srcRect/>
          <a:stretch/>
        </p:blipFill>
        <p:spPr>
          <a:xfrm>
            <a:off x="3462074" y="4997099"/>
            <a:ext cx="186858" cy="380904"/>
          </a:xfrm>
          <a:prstGeom prst="rect">
            <a:avLst/>
          </a:prstGeom>
          <a:noFill/>
          <a:ln>
            <a:noFill/>
          </a:ln>
        </p:spPr>
      </p:pic>
      <p:pic>
        <p:nvPicPr>
          <p:cNvPr id="856" name="Google Shape;856;p24"/>
          <p:cNvPicPr preferRelativeResize="0"/>
          <p:nvPr/>
        </p:nvPicPr>
        <p:blipFill rotWithShape="1">
          <a:blip r:embed="rId80">
            <a:alphaModFix/>
          </a:blip>
          <a:srcRect/>
          <a:stretch/>
        </p:blipFill>
        <p:spPr>
          <a:xfrm>
            <a:off x="4088316" y="5015065"/>
            <a:ext cx="359344" cy="344970"/>
          </a:xfrm>
          <a:prstGeom prst="rect">
            <a:avLst/>
          </a:prstGeom>
          <a:noFill/>
          <a:ln>
            <a:noFill/>
          </a:ln>
        </p:spPr>
      </p:pic>
      <p:pic>
        <p:nvPicPr>
          <p:cNvPr id="857" name="Google Shape;857;p24"/>
          <p:cNvPicPr preferRelativeResize="0"/>
          <p:nvPr/>
        </p:nvPicPr>
        <p:blipFill rotWithShape="1">
          <a:blip r:embed="rId81">
            <a:alphaModFix/>
          </a:blip>
          <a:srcRect/>
          <a:stretch/>
        </p:blipFill>
        <p:spPr>
          <a:xfrm>
            <a:off x="4819598" y="5033033"/>
            <a:ext cx="366532" cy="309036"/>
          </a:xfrm>
          <a:prstGeom prst="rect">
            <a:avLst/>
          </a:prstGeom>
          <a:noFill/>
          <a:ln>
            <a:noFill/>
          </a:ln>
        </p:spPr>
      </p:pic>
      <p:pic>
        <p:nvPicPr>
          <p:cNvPr id="858" name="Google Shape;858;p24"/>
          <p:cNvPicPr preferRelativeResize="0"/>
          <p:nvPr/>
        </p:nvPicPr>
        <p:blipFill rotWithShape="1">
          <a:blip r:embed="rId82">
            <a:alphaModFix/>
          </a:blip>
          <a:srcRect/>
          <a:stretch/>
        </p:blipFill>
        <p:spPr>
          <a:xfrm>
            <a:off x="5438203" y="5011472"/>
            <a:ext cx="316222" cy="352158"/>
          </a:xfrm>
          <a:prstGeom prst="rect">
            <a:avLst/>
          </a:prstGeom>
          <a:noFill/>
          <a:ln>
            <a:noFill/>
          </a:ln>
        </p:spPr>
      </p:pic>
      <p:pic>
        <p:nvPicPr>
          <p:cNvPr id="859" name="Google Shape;859;p24"/>
          <p:cNvPicPr preferRelativeResize="0"/>
          <p:nvPr/>
        </p:nvPicPr>
        <p:blipFill rotWithShape="1">
          <a:blip r:embed="rId83">
            <a:alphaModFix/>
          </a:blip>
          <a:srcRect/>
          <a:stretch/>
        </p:blipFill>
        <p:spPr>
          <a:xfrm>
            <a:off x="6097535" y="5018659"/>
            <a:ext cx="265916" cy="337784"/>
          </a:xfrm>
          <a:prstGeom prst="rect">
            <a:avLst/>
          </a:prstGeom>
          <a:noFill/>
          <a:ln>
            <a:noFill/>
          </a:ln>
        </p:spPr>
      </p:pic>
      <p:pic>
        <p:nvPicPr>
          <p:cNvPr id="860" name="Google Shape;860;p24"/>
          <p:cNvPicPr preferRelativeResize="0"/>
          <p:nvPr/>
        </p:nvPicPr>
        <p:blipFill rotWithShape="1">
          <a:blip r:embed="rId84">
            <a:alphaModFix/>
          </a:blip>
          <a:srcRect/>
          <a:stretch/>
        </p:blipFill>
        <p:spPr>
          <a:xfrm>
            <a:off x="6757986" y="5043812"/>
            <a:ext cx="337784" cy="287476"/>
          </a:xfrm>
          <a:prstGeom prst="rect">
            <a:avLst/>
          </a:prstGeom>
          <a:noFill/>
          <a:ln>
            <a:noFill/>
          </a:ln>
        </p:spPr>
      </p:pic>
      <p:pic>
        <p:nvPicPr>
          <p:cNvPr id="861" name="Google Shape;861;p24"/>
          <p:cNvPicPr preferRelativeResize="0"/>
          <p:nvPr/>
        </p:nvPicPr>
        <p:blipFill rotWithShape="1">
          <a:blip r:embed="rId85">
            <a:alphaModFix/>
          </a:blip>
          <a:srcRect/>
          <a:stretch/>
        </p:blipFill>
        <p:spPr>
          <a:xfrm>
            <a:off x="7433672" y="5000691"/>
            <a:ext cx="366532" cy="373718"/>
          </a:xfrm>
          <a:prstGeom prst="rect">
            <a:avLst/>
          </a:prstGeom>
          <a:noFill/>
          <a:ln>
            <a:noFill/>
          </a:ln>
        </p:spPr>
      </p:pic>
      <p:pic>
        <p:nvPicPr>
          <p:cNvPr id="862" name="Google Shape;862;p24"/>
          <p:cNvPicPr preferRelativeResize="0"/>
          <p:nvPr/>
        </p:nvPicPr>
        <p:blipFill rotWithShape="1">
          <a:blip r:embed="rId86">
            <a:alphaModFix/>
          </a:blip>
          <a:srcRect/>
          <a:stretch/>
        </p:blipFill>
        <p:spPr>
          <a:xfrm>
            <a:off x="8049746" y="5033033"/>
            <a:ext cx="309036" cy="309036"/>
          </a:xfrm>
          <a:prstGeom prst="rect">
            <a:avLst/>
          </a:prstGeom>
          <a:noFill/>
          <a:ln>
            <a:noFill/>
          </a:ln>
        </p:spPr>
      </p:pic>
      <p:pic>
        <p:nvPicPr>
          <p:cNvPr id="863" name="Google Shape;863;p24"/>
          <p:cNvPicPr preferRelativeResize="0"/>
          <p:nvPr/>
        </p:nvPicPr>
        <p:blipFill rotWithShape="1">
          <a:blip r:embed="rId87">
            <a:alphaModFix/>
          </a:blip>
          <a:srcRect/>
          <a:stretch/>
        </p:blipFill>
        <p:spPr>
          <a:xfrm>
            <a:off x="6112613" y="5712772"/>
            <a:ext cx="316222" cy="273100"/>
          </a:xfrm>
          <a:prstGeom prst="rect">
            <a:avLst/>
          </a:prstGeom>
          <a:noFill/>
          <a:ln>
            <a:noFill/>
          </a:ln>
        </p:spPr>
      </p:pic>
      <p:pic>
        <p:nvPicPr>
          <p:cNvPr id="864" name="Google Shape;864;p24"/>
          <p:cNvPicPr preferRelativeResize="0"/>
          <p:nvPr/>
        </p:nvPicPr>
        <p:blipFill rotWithShape="1">
          <a:blip r:embed="rId88">
            <a:alphaModFix/>
          </a:blip>
          <a:srcRect/>
          <a:stretch/>
        </p:blipFill>
        <p:spPr>
          <a:xfrm>
            <a:off x="729177" y="5719958"/>
            <a:ext cx="330596" cy="258728"/>
          </a:xfrm>
          <a:prstGeom prst="rect">
            <a:avLst/>
          </a:prstGeom>
          <a:noFill/>
          <a:ln>
            <a:noFill/>
          </a:ln>
        </p:spPr>
      </p:pic>
      <p:pic>
        <p:nvPicPr>
          <p:cNvPr id="865" name="Google Shape;865;p24"/>
          <p:cNvPicPr preferRelativeResize="0"/>
          <p:nvPr/>
        </p:nvPicPr>
        <p:blipFill rotWithShape="1">
          <a:blip r:embed="rId89">
            <a:alphaModFix/>
          </a:blip>
          <a:srcRect/>
          <a:stretch/>
        </p:blipFill>
        <p:spPr>
          <a:xfrm>
            <a:off x="1333743" y="5684024"/>
            <a:ext cx="330596" cy="330596"/>
          </a:xfrm>
          <a:prstGeom prst="rect">
            <a:avLst/>
          </a:prstGeom>
          <a:noFill/>
          <a:ln>
            <a:noFill/>
          </a:ln>
        </p:spPr>
      </p:pic>
      <p:pic>
        <p:nvPicPr>
          <p:cNvPr id="866" name="Google Shape;866;p24"/>
          <p:cNvPicPr preferRelativeResize="0"/>
          <p:nvPr/>
        </p:nvPicPr>
        <p:blipFill rotWithShape="1">
          <a:blip r:embed="rId90">
            <a:alphaModFix/>
          </a:blip>
          <a:srcRect/>
          <a:stretch/>
        </p:blipFill>
        <p:spPr>
          <a:xfrm>
            <a:off x="2037494" y="5684024"/>
            <a:ext cx="395278" cy="330596"/>
          </a:xfrm>
          <a:prstGeom prst="rect">
            <a:avLst/>
          </a:prstGeom>
          <a:noFill/>
          <a:ln>
            <a:noFill/>
          </a:ln>
        </p:spPr>
      </p:pic>
      <p:pic>
        <p:nvPicPr>
          <p:cNvPr id="867" name="Google Shape;867;p24"/>
          <p:cNvPicPr preferRelativeResize="0"/>
          <p:nvPr/>
        </p:nvPicPr>
        <p:blipFill rotWithShape="1">
          <a:blip r:embed="rId91">
            <a:alphaModFix/>
          </a:blip>
          <a:srcRect/>
          <a:stretch/>
        </p:blipFill>
        <p:spPr>
          <a:xfrm>
            <a:off x="2691672" y="5680431"/>
            <a:ext cx="337784" cy="337784"/>
          </a:xfrm>
          <a:prstGeom prst="rect">
            <a:avLst/>
          </a:prstGeom>
          <a:noFill/>
          <a:ln>
            <a:noFill/>
          </a:ln>
        </p:spPr>
      </p:pic>
      <p:pic>
        <p:nvPicPr>
          <p:cNvPr id="868" name="Google Shape;868;p24"/>
          <p:cNvPicPr preferRelativeResize="0"/>
          <p:nvPr/>
        </p:nvPicPr>
        <p:blipFill rotWithShape="1">
          <a:blip r:embed="rId92">
            <a:alphaModFix/>
          </a:blip>
          <a:srcRect/>
          <a:stretch/>
        </p:blipFill>
        <p:spPr>
          <a:xfrm>
            <a:off x="3390209" y="5658870"/>
            <a:ext cx="366532" cy="380906"/>
          </a:xfrm>
          <a:prstGeom prst="rect">
            <a:avLst/>
          </a:prstGeom>
          <a:noFill/>
          <a:ln>
            <a:noFill/>
          </a:ln>
        </p:spPr>
      </p:pic>
      <p:pic>
        <p:nvPicPr>
          <p:cNvPr id="869" name="Google Shape;869;p24"/>
          <p:cNvPicPr preferRelativeResize="0"/>
          <p:nvPr/>
        </p:nvPicPr>
        <p:blipFill rotWithShape="1">
          <a:blip r:embed="rId93">
            <a:alphaModFix/>
          </a:blip>
          <a:srcRect/>
          <a:stretch/>
        </p:blipFill>
        <p:spPr>
          <a:xfrm>
            <a:off x="4111654" y="5694805"/>
            <a:ext cx="294662" cy="309036"/>
          </a:xfrm>
          <a:prstGeom prst="rect">
            <a:avLst/>
          </a:prstGeom>
          <a:noFill/>
          <a:ln>
            <a:noFill/>
          </a:ln>
        </p:spPr>
      </p:pic>
      <p:pic>
        <p:nvPicPr>
          <p:cNvPr id="870" name="Google Shape;870;p24"/>
          <p:cNvPicPr preferRelativeResize="0"/>
          <p:nvPr/>
        </p:nvPicPr>
        <p:blipFill rotWithShape="1">
          <a:blip r:embed="rId94">
            <a:alphaModFix/>
          </a:blip>
          <a:srcRect/>
          <a:stretch/>
        </p:blipFill>
        <p:spPr>
          <a:xfrm>
            <a:off x="4803104" y="5684024"/>
            <a:ext cx="352158" cy="330596"/>
          </a:xfrm>
          <a:prstGeom prst="rect">
            <a:avLst/>
          </a:prstGeom>
          <a:noFill/>
          <a:ln>
            <a:noFill/>
          </a:ln>
        </p:spPr>
      </p:pic>
      <p:pic>
        <p:nvPicPr>
          <p:cNvPr id="871" name="Google Shape;871;p24"/>
          <p:cNvPicPr preferRelativeResize="0"/>
          <p:nvPr/>
        </p:nvPicPr>
        <p:blipFill rotWithShape="1">
          <a:blip r:embed="rId95">
            <a:alphaModFix/>
          </a:blip>
          <a:srcRect/>
          <a:stretch/>
        </p:blipFill>
        <p:spPr>
          <a:xfrm>
            <a:off x="5472079" y="5687618"/>
            <a:ext cx="316222" cy="323410"/>
          </a:xfrm>
          <a:prstGeom prst="rect">
            <a:avLst/>
          </a:prstGeom>
          <a:noFill/>
          <a:ln>
            <a:noFill/>
          </a:ln>
        </p:spPr>
      </p:pic>
      <p:pic>
        <p:nvPicPr>
          <p:cNvPr id="872" name="Google Shape;872;p24"/>
          <p:cNvPicPr preferRelativeResize="0"/>
          <p:nvPr/>
        </p:nvPicPr>
        <p:blipFill rotWithShape="1">
          <a:blip r:embed="rId96">
            <a:alphaModFix/>
          </a:blip>
          <a:srcRect/>
          <a:stretch/>
        </p:blipFill>
        <p:spPr>
          <a:xfrm>
            <a:off x="6739463" y="5684024"/>
            <a:ext cx="337784" cy="330596"/>
          </a:xfrm>
          <a:prstGeom prst="rect">
            <a:avLst/>
          </a:prstGeom>
          <a:noFill/>
          <a:ln>
            <a:noFill/>
          </a:ln>
        </p:spPr>
      </p:pic>
      <p:pic>
        <p:nvPicPr>
          <p:cNvPr id="873" name="Google Shape;873;p24"/>
          <p:cNvPicPr preferRelativeResize="0"/>
          <p:nvPr/>
        </p:nvPicPr>
        <p:blipFill rotWithShape="1">
          <a:blip r:embed="rId97">
            <a:alphaModFix/>
          </a:blip>
          <a:srcRect/>
          <a:stretch/>
        </p:blipFill>
        <p:spPr>
          <a:xfrm>
            <a:off x="7456315" y="5673244"/>
            <a:ext cx="359344" cy="352158"/>
          </a:xfrm>
          <a:prstGeom prst="rect">
            <a:avLst/>
          </a:prstGeom>
          <a:noFill/>
          <a:ln>
            <a:noFill/>
          </a:ln>
        </p:spPr>
      </p:pic>
      <p:pic>
        <p:nvPicPr>
          <p:cNvPr id="874" name="Google Shape;874;p24"/>
          <p:cNvPicPr preferRelativeResize="0"/>
          <p:nvPr/>
        </p:nvPicPr>
        <p:blipFill rotWithShape="1">
          <a:blip r:embed="rId98">
            <a:alphaModFix/>
          </a:blip>
          <a:srcRect/>
          <a:stretch/>
        </p:blipFill>
        <p:spPr>
          <a:xfrm>
            <a:off x="8038128" y="5676837"/>
            <a:ext cx="344970" cy="3449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3" name="Google Shape;181;p5">
            <a:extLst>
              <a:ext uri="{FF2B5EF4-FFF2-40B4-BE49-F238E27FC236}">
                <a16:creationId xmlns:a16="http://schemas.microsoft.com/office/drawing/2014/main" id="{F310FC69-1FA8-A013-DD14-063A126C1242}"/>
              </a:ext>
            </a:extLst>
          </p:cNvPr>
          <p:cNvSpPr txBox="1"/>
          <p:nvPr/>
        </p:nvSpPr>
        <p:spPr>
          <a:xfrm>
            <a:off x="259407" y="333715"/>
            <a:ext cx="6789057" cy="646290"/>
          </a:xfrm>
          <a:prstGeom prst="rect">
            <a:avLst/>
          </a:prstGeom>
          <a:noFill/>
          <a:ln>
            <a:noFill/>
          </a:ln>
        </p:spPr>
        <p:txBody>
          <a:bodyPr spcFirstLastPara="1" wrap="square" lIns="91425" tIns="45700" rIns="91425" bIns="45700" anchor="t" anchorCtr="0">
            <a:spAutoFit/>
          </a:bodyPr>
          <a:lstStyle/>
          <a:p>
            <a:r>
              <a:rPr lang="en-US" sz="3600">
                <a:solidFill>
                  <a:schemeClr val="dk1"/>
                </a:solidFill>
                <a:latin typeface="Montserrat SemiBold"/>
              </a:rPr>
              <a:t>Introdução</a:t>
            </a:r>
            <a:endParaRPr lang="pt-BR"/>
          </a:p>
        </p:txBody>
      </p:sp>
      <p:sp>
        <p:nvSpPr>
          <p:cNvPr id="4" name="Google Shape;133;p2">
            <a:extLst>
              <a:ext uri="{FF2B5EF4-FFF2-40B4-BE49-F238E27FC236}">
                <a16:creationId xmlns:a16="http://schemas.microsoft.com/office/drawing/2014/main" id="{7EDC18A1-F728-5D7A-4826-D6929367B144}"/>
              </a:ext>
            </a:extLst>
          </p:cNvPr>
          <p:cNvSpPr txBox="1"/>
          <p:nvPr/>
        </p:nvSpPr>
        <p:spPr>
          <a:xfrm>
            <a:off x="376597" y="1875316"/>
            <a:ext cx="8285617" cy="4247276"/>
          </a:xfrm>
          <a:prstGeom prst="rect">
            <a:avLst/>
          </a:prstGeom>
          <a:noFill/>
          <a:ln>
            <a:noFill/>
          </a:ln>
        </p:spPr>
        <p:txBody>
          <a:bodyPr spcFirstLastPara="1" wrap="square" lIns="91425" tIns="45700" rIns="91425" bIns="45700" anchor="t" anchorCtr="0">
            <a:spAutoFit/>
          </a:bodyPr>
          <a:lstStyle/>
          <a:p>
            <a:pPr marL="514350" indent="-514350">
              <a:lnSpc>
                <a:spcPct val="150000"/>
              </a:lnSpc>
              <a:buFont typeface="+mj-lt"/>
              <a:buChar char="•"/>
            </a:pPr>
            <a:r>
              <a:rPr lang="pt-BR" sz="2000" dirty="0">
                <a:solidFill>
                  <a:schemeClr val="tx1"/>
                </a:solidFill>
                <a:latin typeface="Söhne"/>
              </a:rPr>
              <a:t>Estudo sobre os </a:t>
            </a:r>
            <a:r>
              <a:rPr lang="pt-BR" sz="2000" dirty="0" err="1">
                <a:solidFill>
                  <a:schemeClr val="tx1"/>
                </a:solidFill>
                <a:latin typeface="Söhne"/>
              </a:rPr>
              <a:t>Crowdfundings</a:t>
            </a:r>
            <a:endParaRPr lang="pt-BR" sz="2000">
              <a:solidFill>
                <a:schemeClr val="tx1"/>
              </a:solidFill>
              <a:latin typeface="Söhne"/>
            </a:endParaRPr>
          </a:p>
          <a:p>
            <a:pPr marL="514350" indent="-514350">
              <a:lnSpc>
                <a:spcPct val="150000"/>
              </a:lnSpc>
              <a:buChar char="•"/>
            </a:pPr>
            <a:r>
              <a:rPr lang="pt-BR" sz="2000" dirty="0">
                <a:solidFill>
                  <a:schemeClr val="tx1"/>
                </a:solidFill>
                <a:latin typeface="Söhne"/>
              </a:rPr>
              <a:t>Entender a sua influência na sociedade</a:t>
            </a:r>
          </a:p>
          <a:p>
            <a:pPr marL="514350" indent="-514350">
              <a:lnSpc>
                <a:spcPct val="150000"/>
              </a:lnSpc>
              <a:buFont typeface="+mj-lt"/>
              <a:buChar char="•"/>
            </a:pPr>
            <a:r>
              <a:rPr lang="pt-BR" sz="2000" dirty="0">
                <a:solidFill>
                  <a:schemeClr val="tx1"/>
                </a:solidFill>
                <a:latin typeface="Söhne"/>
              </a:rPr>
              <a:t>Tecnologias presentes nesse tema</a:t>
            </a:r>
          </a:p>
          <a:p>
            <a:pPr marL="514350" indent="-514350">
              <a:lnSpc>
                <a:spcPct val="150000"/>
              </a:lnSpc>
              <a:buFont typeface="+mj-lt"/>
              <a:buChar char="•"/>
            </a:pPr>
            <a:r>
              <a:rPr lang="pt-BR" sz="2000" dirty="0">
                <a:solidFill>
                  <a:schemeClr val="tx1"/>
                </a:solidFill>
                <a:latin typeface="Söhne"/>
              </a:rPr>
              <a:t>Explicitar as relações com as teorias de SI:</a:t>
            </a:r>
          </a:p>
          <a:p>
            <a:pPr marL="514350" lvl="1" indent="-514350">
              <a:lnSpc>
                <a:spcPct val="150000"/>
              </a:lnSpc>
              <a:buFont typeface="Courier New"/>
              <a:buChar char="o"/>
            </a:pPr>
            <a:r>
              <a:rPr lang="pt-BR" sz="2000" dirty="0">
                <a:solidFill>
                  <a:schemeClr val="tx1"/>
                </a:solidFill>
                <a:latin typeface="Söhne"/>
              </a:rPr>
              <a:t>Aplicabilidade nas Organizações</a:t>
            </a:r>
          </a:p>
          <a:p>
            <a:pPr marL="514350" lvl="1" indent="-514350">
              <a:lnSpc>
                <a:spcPct val="150000"/>
              </a:lnSpc>
              <a:buFont typeface="Courier New"/>
              <a:buChar char="o"/>
            </a:pPr>
            <a:r>
              <a:rPr lang="pt-BR" sz="2000" dirty="0">
                <a:solidFill>
                  <a:schemeClr val="tx1"/>
                </a:solidFill>
                <a:latin typeface="Söhne"/>
              </a:rPr>
              <a:t>Movimentação das informações</a:t>
            </a:r>
          </a:p>
          <a:p>
            <a:pPr marL="514350" lvl="1" indent="-514350">
              <a:lnSpc>
                <a:spcPct val="150000"/>
              </a:lnSpc>
              <a:buFont typeface="Courier New"/>
              <a:buChar char="o"/>
            </a:pPr>
            <a:r>
              <a:rPr lang="pt-BR" sz="2000" dirty="0">
                <a:solidFill>
                  <a:schemeClr val="tx1"/>
                </a:solidFill>
                <a:latin typeface="Söhne"/>
              </a:rPr>
              <a:t>Partes envolvidas</a:t>
            </a:r>
          </a:p>
          <a:p>
            <a:pPr marL="514350" lvl="1" indent="-514350">
              <a:lnSpc>
                <a:spcPct val="150000"/>
              </a:lnSpc>
              <a:buFont typeface="Courier New"/>
              <a:buChar char="o"/>
            </a:pPr>
            <a:r>
              <a:rPr lang="pt-BR" sz="2000" dirty="0">
                <a:solidFill>
                  <a:schemeClr val="tx1"/>
                </a:solidFill>
                <a:latin typeface="Söhne"/>
              </a:rPr>
              <a:t>Impactos Sociais</a:t>
            </a:r>
          </a:p>
          <a:p>
            <a:pPr marL="514350" indent="-514350">
              <a:lnSpc>
                <a:spcPct val="150000"/>
              </a:lnSpc>
              <a:buFont typeface="Arial"/>
              <a:buChar char="•"/>
            </a:pPr>
            <a:r>
              <a:rPr lang="pt-BR" sz="2000" dirty="0">
                <a:solidFill>
                  <a:schemeClr val="tx1"/>
                </a:solidFill>
                <a:latin typeface="Söhne"/>
              </a:rPr>
              <a:t>Ao final pretende-se oferecer uma conclusão</a:t>
            </a:r>
          </a:p>
        </p:txBody>
      </p:sp>
      <p:sp>
        <p:nvSpPr>
          <p:cNvPr id="5" name="Google Shape;134;p2">
            <a:extLst>
              <a:ext uri="{FF2B5EF4-FFF2-40B4-BE49-F238E27FC236}">
                <a16:creationId xmlns:a16="http://schemas.microsoft.com/office/drawing/2014/main" id="{D3CF3197-4EE0-4A7D-FB4A-95B0A0360B94}"/>
              </a:ext>
            </a:extLst>
          </p:cNvPr>
          <p:cNvSpPr/>
          <p:nvPr/>
        </p:nvSpPr>
        <p:spPr>
          <a:xfrm>
            <a:off x="261066" y="1505530"/>
            <a:ext cx="2069014"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pPr>
            <a:r>
              <a:rPr lang="en-US" sz="1800" dirty="0" err="1">
                <a:solidFill>
                  <a:schemeClr val="dk1"/>
                </a:solidFill>
                <a:latin typeface="Montserrat SemiBold"/>
                <a:sym typeface="Montserrat SemiBold"/>
              </a:rPr>
              <a:t>Objetivo</a:t>
            </a:r>
            <a:endParaRPr lang="pt-BR" dirty="0" err="1"/>
          </a:p>
        </p:txBody>
      </p:sp>
    </p:spTree>
    <p:extLst>
      <p:ext uri="{BB962C8B-B14F-4D97-AF65-F5344CB8AC3E}">
        <p14:creationId xmlns:p14="http://schemas.microsoft.com/office/powerpoint/2010/main" val="1628361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3" name="Google Shape;181;p5">
            <a:extLst>
              <a:ext uri="{FF2B5EF4-FFF2-40B4-BE49-F238E27FC236}">
                <a16:creationId xmlns:a16="http://schemas.microsoft.com/office/drawing/2014/main" id="{F310FC69-1FA8-A013-DD14-063A126C1242}"/>
              </a:ext>
            </a:extLst>
          </p:cNvPr>
          <p:cNvSpPr txBox="1"/>
          <p:nvPr/>
        </p:nvSpPr>
        <p:spPr>
          <a:xfrm>
            <a:off x="259407" y="333715"/>
            <a:ext cx="6789057" cy="646290"/>
          </a:xfrm>
          <a:prstGeom prst="rect">
            <a:avLst/>
          </a:prstGeom>
          <a:noFill/>
          <a:ln>
            <a:noFill/>
          </a:ln>
        </p:spPr>
        <p:txBody>
          <a:bodyPr spcFirstLastPara="1" wrap="square" lIns="91425" tIns="45700" rIns="91425" bIns="45700" anchor="t" anchorCtr="0">
            <a:spAutoFit/>
          </a:bodyPr>
          <a:lstStyle/>
          <a:p>
            <a:r>
              <a:rPr lang="en-US" sz="3600">
                <a:solidFill>
                  <a:schemeClr val="dk1"/>
                </a:solidFill>
                <a:latin typeface="Montserrat SemiBold"/>
              </a:rPr>
              <a:t>Introdução</a:t>
            </a:r>
            <a:endParaRPr lang="pt-BR"/>
          </a:p>
        </p:txBody>
      </p:sp>
      <p:sp>
        <p:nvSpPr>
          <p:cNvPr id="4" name="Google Shape;133;p2">
            <a:extLst>
              <a:ext uri="{FF2B5EF4-FFF2-40B4-BE49-F238E27FC236}">
                <a16:creationId xmlns:a16="http://schemas.microsoft.com/office/drawing/2014/main" id="{7EDC18A1-F728-5D7A-4826-D6929367B144}"/>
              </a:ext>
            </a:extLst>
          </p:cNvPr>
          <p:cNvSpPr txBox="1"/>
          <p:nvPr/>
        </p:nvSpPr>
        <p:spPr>
          <a:xfrm>
            <a:off x="376597" y="1875316"/>
            <a:ext cx="8285617" cy="3785611"/>
          </a:xfrm>
          <a:prstGeom prst="rect">
            <a:avLst/>
          </a:prstGeom>
          <a:noFill/>
          <a:ln>
            <a:noFill/>
          </a:ln>
        </p:spPr>
        <p:txBody>
          <a:bodyPr spcFirstLastPara="1" wrap="square" lIns="91425" tIns="45700" rIns="91425" bIns="45700" anchor="t" anchorCtr="0">
            <a:spAutoFit/>
          </a:bodyPr>
          <a:lstStyle/>
          <a:p>
            <a:pPr marL="514350" indent="-514350">
              <a:lnSpc>
                <a:spcPct val="150000"/>
              </a:lnSpc>
              <a:buFont typeface="+mj-lt"/>
              <a:buChar char="•"/>
            </a:pPr>
            <a:r>
              <a:rPr lang="pt-BR" sz="2000" dirty="0">
                <a:solidFill>
                  <a:schemeClr val="tx1"/>
                </a:solidFill>
                <a:latin typeface="Söhne"/>
              </a:rPr>
              <a:t>Financiamento Coletivo Online</a:t>
            </a:r>
          </a:p>
          <a:p>
            <a:pPr marL="514350" indent="-514350">
              <a:lnSpc>
                <a:spcPct val="150000"/>
              </a:lnSpc>
              <a:buChar char="•"/>
            </a:pPr>
            <a:r>
              <a:rPr lang="pt-BR" sz="2000" dirty="0">
                <a:solidFill>
                  <a:schemeClr val="tx1"/>
                </a:solidFill>
                <a:latin typeface="Söhne"/>
              </a:rPr>
              <a:t>Produzir diferentes artes ou </a:t>
            </a:r>
            <a:r>
              <a:rPr lang="pt-BR" sz="2000" dirty="0" err="1">
                <a:solidFill>
                  <a:schemeClr val="tx1"/>
                </a:solidFill>
                <a:latin typeface="Söhne"/>
              </a:rPr>
              <a:t>proejtos</a:t>
            </a:r>
            <a:r>
              <a:rPr lang="pt-BR" sz="2000" dirty="0">
                <a:solidFill>
                  <a:schemeClr val="tx1"/>
                </a:solidFill>
                <a:latin typeface="Söhne"/>
              </a:rPr>
              <a:t> de menor custo</a:t>
            </a:r>
            <a:endParaRPr lang="pt-BR" dirty="0">
              <a:solidFill>
                <a:schemeClr val="tx1"/>
              </a:solidFill>
            </a:endParaRPr>
          </a:p>
          <a:p>
            <a:pPr marL="514350" indent="-514350">
              <a:lnSpc>
                <a:spcPct val="150000"/>
              </a:lnSpc>
              <a:buFont typeface="+mj-lt"/>
              <a:buChar char="•"/>
            </a:pPr>
            <a:r>
              <a:rPr lang="pt-BR" sz="2000" dirty="0">
                <a:solidFill>
                  <a:schemeClr val="tx1"/>
                </a:solidFill>
                <a:latin typeface="Söhne"/>
              </a:rPr>
              <a:t>Doações voluntárias</a:t>
            </a:r>
          </a:p>
          <a:p>
            <a:pPr marL="514350" indent="-514350">
              <a:lnSpc>
                <a:spcPct val="150000"/>
              </a:lnSpc>
              <a:buFont typeface="+mj-lt"/>
              <a:buChar char="•"/>
            </a:pPr>
            <a:r>
              <a:rPr lang="pt-BR" sz="2000" dirty="0">
                <a:solidFill>
                  <a:schemeClr val="tx1"/>
                </a:solidFill>
                <a:latin typeface="Söhne"/>
              </a:rPr>
              <a:t>Necessidade de engajamento do público</a:t>
            </a:r>
          </a:p>
          <a:p>
            <a:pPr marL="514350" indent="-514350">
              <a:lnSpc>
                <a:spcPct val="150000"/>
              </a:lnSpc>
              <a:buFont typeface="+mj-lt"/>
              <a:buChar char="•"/>
            </a:pPr>
            <a:r>
              <a:rPr lang="pt-BR" sz="2000" dirty="0">
                <a:solidFill>
                  <a:schemeClr val="tx1"/>
                </a:solidFill>
                <a:latin typeface="Söhne"/>
              </a:rPr>
              <a:t>Fundamentado na tecnologia</a:t>
            </a:r>
          </a:p>
          <a:p>
            <a:pPr marL="514350" indent="-514350">
              <a:lnSpc>
                <a:spcPct val="150000"/>
              </a:lnSpc>
              <a:buFont typeface="+mj-lt"/>
              <a:buChar char="•"/>
            </a:pPr>
            <a:r>
              <a:rPr lang="pt-BR" sz="2000" dirty="0">
                <a:solidFill>
                  <a:schemeClr val="tx1"/>
                </a:solidFill>
                <a:latin typeface="Söhne"/>
              </a:rPr>
              <a:t>Principais pilares:</a:t>
            </a:r>
          </a:p>
          <a:p>
            <a:pPr marL="514350" lvl="1" indent="-514350">
              <a:lnSpc>
                <a:spcPct val="150000"/>
              </a:lnSpc>
              <a:buFont typeface="Courier New"/>
              <a:buChar char="o"/>
            </a:pPr>
            <a:r>
              <a:rPr lang="pt-BR" sz="2000" dirty="0">
                <a:solidFill>
                  <a:schemeClr val="tx1"/>
                </a:solidFill>
                <a:latin typeface="Söhne"/>
              </a:rPr>
              <a:t>Divulgação ao público que os mantém</a:t>
            </a:r>
          </a:p>
          <a:p>
            <a:pPr marL="514350" lvl="1" indent="-514350">
              <a:lnSpc>
                <a:spcPct val="150000"/>
              </a:lnSpc>
              <a:buFont typeface="Courier New"/>
              <a:buChar char="o"/>
            </a:pPr>
            <a:r>
              <a:rPr lang="pt-BR" sz="2000" dirty="0">
                <a:solidFill>
                  <a:schemeClr val="tx1"/>
                </a:solidFill>
                <a:latin typeface="Söhne"/>
              </a:rPr>
              <a:t>Administração do dinheiro</a:t>
            </a:r>
          </a:p>
        </p:txBody>
      </p:sp>
      <p:sp>
        <p:nvSpPr>
          <p:cNvPr id="5" name="Google Shape;134;p2">
            <a:extLst>
              <a:ext uri="{FF2B5EF4-FFF2-40B4-BE49-F238E27FC236}">
                <a16:creationId xmlns:a16="http://schemas.microsoft.com/office/drawing/2014/main" id="{AF8EAAF5-B563-F17F-7A5E-726198622319}"/>
              </a:ext>
            </a:extLst>
          </p:cNvPr>
          <p:cNvSpPr/>
          <p:nvPr/>
        </p:nvSpPr>
        <p:spPr>
          <a:xfrm>
            <a:off x="261066" y="1505530"/>
            <a:ext cx="2069014"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pPr>
            <a:r>
              <a:rPr lang="en-US" sz="1800" dirty="0" err="1">
                <a:solidFill>
                  <a:schemeClr val="dk1"/>
                </a:solidFill>
                <a:latin typeface="Montserrat SemiBold"/>
                <a:sym typeface="Montserrat SemiBold"/>
              </a:rPr>
              <a:t>Definição</a:t>
            </a:r>
            <a:endParaRPr lang="pt-BR" dirty="0" err="1"/>
          </a:p>
        </p:txBody>
      </p:sp>
    </p:spTree>
    <p:extLst>
      <p:ext uri="{BB962C8B-B14F-4D97-AF65-F5344CB8AC3E}">
        <p14:creationId xmlns:p14="http://schemas.microsoft.com/office/powerpoint/2010/main" val="1801449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4"/>
          <p:cNvSpPr/>
          <p:nvPr/>
        </p:nvSpPr>
        <p:spPr>
          <a:xfrm>
            <a:off x="2540000" y="1587500"/>
            <a:ext cx="7112000" cy="3683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Montserrat SemiBold"/>
              <a:ea typeface="Montserrat SemiBold"/>
              <a:cs typeface="Montserrat SemiBold"/>
              <a:sym typeface="Montserrat SemiBold"/>
            </a:endParaRPr>
          </a:p>
        </p:txBody>
      </p:sp>
      <p:sp>
        <p:nvSpPr>
          <p:cNvPr id="175" name="Google Shape;175;p4"/>
          <p:cNvSpPr txBox="1"/>
          <p:nvPr/>
        </p:nvSpPr>
        <p:spPr>
          <a:xfrm>
            <a:off x="2086466" y="2459524"/>
            <a:ext cx="8019068" cy="19389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1">
                <a:solidFill>
                  <a:schemeClr val="dk1"/>
                </a:solidFill>
                <a:latin typeface="Montserrat SemiBold"/>
                <a:ea typeface="Montserrat SemiBold"/>
                <a:cs typeface="Montserrat SemiBold"/>
                <a:sym typeface="Montserrat SemiBold"/>
              </a:rPr>
              <a:t>Crowdfunding e </a:t>
            </a:r>
            <a:r>
              <a:rPr lang="en-US" sz="6000" b="1" err="1">
                <a:solidFill>
                  <a:schemeClr val="dk1"/>
                </a:solidFill>
                <a:latin typeface="Montserrat SemiBold"/>
                <a:ea typeface="Montserrat SemiBold"/>
                <a:cs typeface="Montserrat SemiBold"/>
                <a:sym typeface="Montserrat SemiBold"/>
              </a:rPr>
              <a:t>Organizações</a:t>
            </a:r>
            <a:endParaRPr lang="en-US" sz="6000" b="1">
              <a:solidFill>
                <a:schemeClr val="dk1"/>
              </a:solidFill>
              <a:latin typeface="Montserrat SemiBold"/>
              <a:ea typeface="Montserrat SemiBold"/>
              <a:cs typeface="Montserrat SemiBold"/>
              <a:sym typeface="Montserrat SemiBold"/>
            </a:endParaRPr>
          </a:p>
        </p:txBody>
      </p:sp>
    </p:spTree>
    <p:extLst>
      <p:ext uri="{BB962C8B-B14F-4D97-AF65-F5344CB8AC3E}">
        <p14:creationId xmlns:p14="http://schemas.microsoft.com/office/powerpoint/2010/main" val="189663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4"/>
          <p:cNvSpPr/>
          <p:nvPr/>
        </p:nvSpPr>
        <p:spPr>
          <a:xfrm>
            <a:off x="2540000" y="1587500"/>
            <a:ext cx="7112000" cy="3683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Montserrat SemiBold"/>
              <a:ea typeface="Montserrat SemiBold"/>
              <a:cs typeface="Montserrat SemiBold"/>
              <a:sym typeface="Montserrat SemiBold"/>
            </a:endParaRPr>
          </a:p>
        </p:txBody>
      </p:sp>
      <p:sp>
        <p:nvSpPr>
          <p:cNvPr id="175" name="Google Shape;175;p4"/>
          <p:cNvSpPr txBox="1"/>
          <p:nvPr/>
        </p:nvSpPr>
        <p:spPr>
          <a:xfrm>
            <a:off x="2086466" y="2551857"/>
            <a:ext cx="8019068" cy="17542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a:solidFill>
                  <a:schemeClr val="dk1"/>
                </a:solidFill>
                <a:latin typeface="Montserrat SemiBold"/>
                <a:ea typeface="Montserrat SemiBold"/>
                <a:cs typeface="Montserrat SemiBold"/>
                <a:sym typeface="Montserrat SemiBold"/>
              </a:rPr>
              <a:t>As </a:t>
            </a:r>
            <a:r>
              <a:rPr lang="en-US" sz="5400" b="1" err="1">
                <a:solidFill>
                  <a:schemeClr val="dk1"/>
                </a:solidFill>
                <a:latin typeface="Montserrat SemiBold"/>
                <a:ea typeface="Montserrat SemiBold"/>
                <a:cs typeface="Montserrat SemiBold"/>
                <a:sym typeface="Montserrat SemiBold"/>
              </a:rPr>
              <a:t>Plataformas</a:t>
            </a:r>
            <a:r>
              <a:rPr lang="en-US" sz="5400" b="1">
                <a:solidFill>
                  <a:schemeClr val="dk1"/>
                </a:solidFill>
                <a:latin typeface="Montserrat SemiBold"/>
                <a:ea typeface="Montserrat SemiBold"/>
                <a:cs typeface="Montserrat SemiBold"/>
                <a:sym typeface="Montserrat SemiBold"/>
              </a:rPr>
              <a:t> de Crowdfunding</a:t>
            </a:r>
          </a:p>
        </p:txBody>
      </p:sp>
    </p:spTree>
    <p:extLst>
      <p:ext uri="{BB962C8B-B14F-4D97-AF65-F5344CB8AC3E}">
        <p14:creationId xmlns:p14="http://schemas.microsoft.com/office/powerpoint/2010/main" val="386339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4"/>
          <p:cNvSpPr/>
          <p:nvPr/>
        </p:nvSpPr>
        <p:spPr>
          <a:xfrm>
            <a:off x="2540000" y="1587500"/>
            <a:ext cx="7112000" cy="3683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Montserrat SemiBold"/>
              <a:ea typeface="Montserrat SemiBold"/>
              <a:cs typeface="Montserrat SemiBold"/>
              <a:sym typeface="Montserrat SemiBold"/>
            </a:endParaRPr>
          </a:p>
        </p:txBody>
      </p:sp>
      <p:sp>
        <p:nvSpPr>
          <p:cNvPr id="175" name="Google Shape;175;p4"/>
          <p:cNvSpPr txBox="1"/>
          <p:nvPr/>
        </p:nvSpPr>
        <p:spPr>
          <a:xfrm>
            <a:off x="2086466" y="2551857"/>
            <a:ext cx="8019068"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err="1">
                <a:solidFill>
                  <a:schemeClr val="dk1"/>
                </a:solidFill>
                <a:latin typeface="Montserrat SemiBold"/>
                <a:ea typeface="Montserrat SemiBold"/>
                <a:cs typeface="Montserrat SemiBold"/>
                <a:sym typeface="Montserrat SemiBold"/>
              </a:rPr>
              <a:t>Exemplos</a:t>
            </a:r>
            <a:endParaRPr lang="en-US" sz="7200" b="1">
              <a:solidFill>
                <a:schemeClr val="dk1"/>
              </a:solidFill>
              <a:latin typeface="Montserrat SemiBold"/>
              <a:ea typeface="Montserrat SemiBold"/>
              <a:cs typeface="Montserrat SemiBold"/>
              <a:sym typeface="Montserrat SemiBold"/>
            </a:endParaRPr>
          </a:p>
        </p:txBody>
      </p:sp>
    </p:spTree>
    <p:extLst>
      <p:ext uri="{BB962C8B-B14F-4D97-AF65-F5344CB8AC3E}">
        <p14:creationId xmlns:p14="http://schemas.microsoft.com/office/powerpoint/2010/main" val="191780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4"/>
          <p:cNvSpPr/>
          <p:nvPr/>
        </p:nvSpPr>
        <p:spPr>
          <a:xfrm>
            <a:off x="2540000" y="1587500"/>
            <a:ext cx="7112000" cy="3683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Montserrat SemiBold"/>
              <a:ea typeface="Montserrat SemiBold"/>
              <a:cs typeface="Montserrat SemiBold"/>
              <a:sym typeface="Montserrat SemiBold"/>
            </a:endParaRPr>
          </a:p>
        </p:txBody>
      </p:sp>
      <p:sp>
        <p:nvSpPr>
          <p:cNvPr id="175" name="Google Shape;175;p4"/>
          <p:cNvSpPr txBox="1"/>
          <p:nvPr/>
        </p:nvSpPr>
        <p:spPr>
          <a:xfrm>
            <a:off x="2086466" y="2367191"/>
            <a:ext cx="8019068" cy="21236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6600" b="1">
                <a:solidFill>
                  <a:schemeClr val="dk1"/>
                </a:solidFill>
                <a:latin typeface="Montserrat SemiBold"/>
                <a:ea typeface="Montserrat SemiBold"/>
                <a:cs typeface="Montserrat SemiBold"/>
                <a:sym typeface="Montserrat SemiBold"/>
              </a:rPr>
              <a:t>Estrutura no Contexto de SI</a:t>
            </a:r>
          </a:p>
        </p:txBody>
      </p:sp>
    </p:spTree>
    <p:extLst>
      <p:ext uri="{BB962C8B-B14F-4D97-AF65-F5344CB8AC3E}">
        <p14:creationId xmlns:p14="http://schemas.microsoft.com/office/powerpoint/2010/main" val="276780468"/>
      </p:ext>
    </p:extLst>
  </p:cSld>
  <p:clrMapOvr>
    <a:masterClrMapping/>
  </p:clrMapOvr>
</p:sld>
</file>

<file path=ppt/theme/theme1.xml><?xml version="1.0" encoding="utf-8"?>
<a:theme xmlns:a="http://schemas.openxmlformats.org/drawingml/2006/main" name="PPTMON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37</Slides>
  <Notes>37</Notes>
  <HiddenSlides>0</HiddenSlides>
  <ScaleCrop>false</ScaleCrop>
  <HeadingPairs>
    <vt:vector size="4" baseType="variant">
      <vt:variant>
        <vt:lpstr>Tema</vt:lpstr>
      </vt:variant>
      <vt:variant>
        <vt:i4>1</vt:i4>
      </vt:variant>
      <vt:variant>
        <vt:lpstr>Títulos de slides</vt:lpstr>
      </vt:variant>
      <vt:variant>
        <vt:i4>37</vt:i4>
      </vt:variant>
    </vt:vector>
  </HeadingPairs>
  <TitlesOfParts>
    <vt:vector size="38" baseType="lpstr">
      <vt:lpstr>PPTMON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5</dc:creator>
  <cp:revision>428</cp:revision>
  <dcterms:created xsi:type="dcterms:W3CDTF">2019-04-06T05:20:47Z</dcterms:created>
  <dcterms:modified xsi:type="dcterms:W3CDTF">2024-04-16T18:18:02Z</dcterms:modified>
</cp:coreProperties>
</file>